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6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2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5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16E8-D5B3-154F-A384-44AA386FEF00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F3E8-387C-C34A-835E-4886D333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5xy2mkn-Yu7g0wRDtTHYMQDGOHpfKZNqG_A355dywxw/edit?pli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dms.colorado.edu/wiki/Movies_portal" TargetMode="External"/><Relationship Id="rId4" Type="http://schemas.openxmlformats.org/officeDocument/2006/relationships/hyperlink" Target="http://csdms.colorado.edu/wiki/Data_downloa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dms.colorado.edu/wiki/Models_a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CSDMS and the Terrestrial World: Looking Back, Looking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CSDMS annual meeting, 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needs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and contributing fully-compatible components: “growing the library”</a:t>
            </a:r>
          </a:p>
          <a:p>
            <a:r>
              <a:rPr lang="en-US" dirty="0" smtClean="0"/>
              <a:t>Benchmarking, testing, calibrating, and comparing models</a:t>
            </a:r>
          </a:p>
          <a:p>
            <a:r>
              <a:rPr lang="en-US" dirty="0" smtClean="0"/>
              <a:t>Using CSDMS technology to do cutting-edge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0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Terrestrial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GUIDE</a:t>
            </a:r>
            <a:r>
              <a:rPr lang="en-US" sz="4400" dirty="0" smtClean="0"/>
              <a:t> CSDMS</a:t>
            </a:r>
          </a:p>
          <a:p>
            <a:r>
              <a:rPr lang="en-US" sz="4400" b="1" i="1" dirty="0" smtClean="0"/>
              <a:t>CONTRIBUTE</a:t>
            </a:r>
            <a:r>
              <a:rPr lang="en-US" sz="4400" dirty="0" smtClean="0"/>
              <a:t> to CSDMS</a:t>
            </a:r>
          </a:p>
          <a:p>
            <a:r>
              <a:rPr lang="en-US" sz="4400" b="1" i="1" dirty="0" smtClean="0"/>
              <a:t>USE</a:t>
            </a:r>
            <a:r>
              <a:rPr lang="en-US" sz="4400" dirty="0" smtClean="0"/>
              <a:t> CSDMS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51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for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Formulate long-term, short-term, and medium-term goals for strategic plan</a:t>
            </a:r>
          </a:p>
          <a:p>
            <a:r>
              <a:rPr lang="en-US" dirty="0" smtClean="0"/>
              <a:t>Nominate model(s) for full inclusion in CSDMS modeling framework</a:t>
            </a:r>
          </a:p>
          <a:p>
            <a:r>
              <a:rPr lang="en-US" dirty="0" smtClean="0"/>
              <a:t>Discuss “theme teams”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and </a:t>
            </a:r>
            <a:r>
              <a:rPr lang="en-US" dirty="0" err="1" smtClean="0"/>
              <a:t>google</a:t>
            </a:r>
            <a:r>
              <a:rPr lang="en-US" dirty="0" smtClean="0"/>
              <a:t> document for our breakout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https://docs.google.com/document/d/15xy2mkn-Yu7g0wRDtTHYMQDGOHpfKZNqG_A355dywxw/edit?pli=1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2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goals of CSDMS</a:t>
            </a:r>
            <a:endParaRPr lang="en-US" dirty="0"/>
          </a:p>
        </p:txBody>
      </p:sp>
      <p:pic>
        <p:nvPicPr>
          <p:cNvPr id="5" name="Picture 4" descr="Screen Shot 2013-03-23 at 7.14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2663470"/>
            <a:ext cx="7620000" cy="1282700"/>
          </a:xfrm>
          <a:prstGeom prst="rect">
            <a:avLst/>
          </a:prstGeom>
        </p:spPr>
      </p:pic>
      <p:pic>
        <p:nvPicPr>
          <p:cNvPr id="6" name="Picture 5" descr="Screen Shot 2013-03-23 at 7.14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67578"/>
            <a:ext cx="7239000" cy="90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801167"/>
            <a:ext cx="3883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the 2008 Strategic Plan: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38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and Educational Repositories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repository: 166 models, 54 tools</a:t>
            </a:r>
          </a:p>
          <a:p>
            <a:pPr lvl="1"/>
            <a:r>
              <a:rPr lang="en-US" dirty="0" smtClean="0">
                <a:hlinkClick r:id="rId2"/>
              </a:rPr>
              <a:t>http://csdms.colorado.edu/wiki/Models_all</a:t>
            </a:r>
            <a:endParaRPr lang="en-US" dirty="0" smtClean="0"/>
          </a:p>
          <a:p>
            <a:r>
              <a:rPr lang="en-US" dirty="0" smtClean="0"/>
              <a:t>Education repository:  movies, labs, lectures, images:</a:t>
            </a:r>
          </a:p>
          <a:p>
            <a:pPr lvl="1"/>
            <a:r>
              <a:rPr lang="en-US" dirty="0" smtClean="0">
                <a:hlinkClick r:id="rId3"/>
              </a:rPr>
              <a:t>http://csdms.colorado.edu/wiki/Movies_portal</a:t>
            </a:r>
            <a:endParaRPr lang="en-US" dirty="0"/>
          </a:p>
          <a:p>
            <a:r>
              <a:rPr lang="en-US" dirty="0" smtClean="0"/>
              <a:t>Data repository:</a:t>
            </a:r>
          </a:p>
          <a:p>
            <a:pPr lvl="1"/>
            <a:r>
              <a:rPr lang="en-US" dirty="0" smtClean="0">
                <a:hlinkClick r:id="rId4"/>
              </a:rPr>
              <a:t>http://csdms.colorado.edu/wiki/Data_download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3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Supercomputer: Beach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92" y="1613850"/>
            <a:ext cx="3746500" cy="48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6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CSDMS Modeling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Design, architecture, and cyber-infrastructure for plug-and-play coupling of models</a:t>
            </a:r>
          </a:p>
          <a:p>
            <a:pPr lvl="1"/>
            <a:r>
              <a:rPr lang="en-US" dirty="0" smtClean="0"/>
              <a:t>Different languages</a:t>
            </a:r>
          </a:p>
          <a:p>
            <a:pPr lvl="1"/>
            <a:r>
              <a:rPr lang="en-US" dirty="0" smtClean="0"/>
              <a:t>HPC support </a:t>
            </a:r>
          </a:p>
          <a:p>
            <a:r>
              <a:rPr lang="en-US" dirty="0" smtClean="0"/>
              <a:t>GUI interface: CMT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870" y="2661438"/>
            <a:ext cx="4206374" cy="4055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4713111"/>
            <a:ext cx="4007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Rapid idea generation, exploration, and hypothesis testing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67668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of CSDMS modeling framework: coupling CHILD (landscape evolution) and </a:t>
            </a:r>
            <a:r>
              <a:rPr lang="en-US" sz="2400" dirty="0" err="1" smtClean="0"/>
              <a:t>SedFlux</a:t>
            </a:r>
            <a:r>
              <a:rPr lang="en-US" sz="2400" dirty="0" smtClean="0"/>
              <a:t> (deltaic deposition)</a:t>
            </a:r>
            <a:endParaRPr lang="en-US" sz="2400" dirty="0"/>
          </a:p>
        </p:txBody>
      </p:sp>
      <p:pic>
        <p:nvPicPr>
          <p:cNvPr id="5" name="Picture 7" descr="child_sedflux00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36" y="1417638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135682" y="5722938"/>
            <a:ext cx="3643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Source-to-sink model combining CHILD and </a:t>
            </a:r>
            <a:r>
              <a:rPr lang="en-US" sz="1800" dirty="0" err="1"/>
              <a:t>SedFlux</a:t>
            </a:r>
            <a:r>
              <a:rPr lang="en-US" sz="1800" dirty="0"/>
              <a:t> components (courtesy of Eric Hutton)</a:t>
            </a:r>
          </a:p>
        </p:txBody>
      </p:sp>
    </p:spTree>
    <p:extLst>
      <p:ext uri="{BB962C8B-B14F-4D97-AF65-F5344CB8AC3E}">
        <p14:creationId xmlns:p14="http://schemas.microsoft.com/office/powerpoint/2010/main" val="283275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“plug and play” a reality: the Basic Model Interface (BMI)</a:t>
            </a:r>
            <a:endParaRPr lang="en-US" dirty="0"/>
          </a:p>
        </p:txBody>
      </p:sp>
      <p:pic>
        <p:nvPicPr>
          <p:cNvPr id="4" name="Picture 3" descr="Screen Shot 2013-03-23 at 7.4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0" y="1669986"/>
            <a:ext cx="7986891" cy="49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9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Building a Culture of Practice: Community Moving Toward “Best Practices” such as: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open source code</a:t>
            </a:r>
          </a:p>
          <a:p>
            <a:r>
              <a:rPr lang="en-US" dirty="0" smtClean="0"/>
              <a:t>Sharing</a:t>
            </a:r>
          </a:p>
          <a:p>
            <a:r>
              <a:rPr lang="en-US" dirty="0" smtClean="0"/>
              <a:t>Using version control</a:t>
            </a:r>
          </a:p>
          <a:p>
            <a:r>
              <a:rPr lang="en-US" dirty="0" smtClean="0"/>
              <a:t>Using model identification (DOI’s)</a:t>
            </a:r>
          </a:p>
          <a:p>
            <a:r>
              <a:rPr lang="en-US" dirty="0" smtClean="0"/>
              <a:t>Writing good documentation</a:t>
            </a:r>
          </a:p>
          <a:p>
            <a:r>
              <a:rPr lang="en-US" dirty="0" smtClean="0"/>
              <a:t>Implementing standard interfaces (BMI)</a:t>
            </a:r>
          </a:p>
          <a:p>
            <a:r>
              <a:rPr lang="en-US" dirty="0" smtClean="0"/>
              <a:t>Using unit tests and regression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8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agencies supporting computational science;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222"/>
            <a:ext cx="8229600" cy="4065941"/>
          </a:xfrm>
        </p:spPr>
        <p:txBody>
          <a:bodyPr/>
          <a:lstStyle/>
          <a:p>
            <a:r>
              <a:rPr lang="en-US" dirty="0" smtClean="0"/>
              <a:t>NSF </a:t>
            </a:r>
            <a:r>
              <a:rPr lang="en-US" dirty="0" err="1" smtClean="0"/>
              <a:t>EarthCube</a:t>
            </a:r>
            <a:endParaRPr lang="en-US" dirty="0" smtClean="0"/>
          </a:p>
          <a:p>
            <a:r>
              <a:rPr lang="en-US" dirty="0" smtClean="0"/>
              <a:t>NSF Software Infrastructure for Sustained Innovation (SI2)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10" y="3569954"/>
            <a:ext cx="3405159" cy="32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4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347</Words>
  <Application>Microsoft Macintosh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CSDMS and the Terrestrial World: Looking Back, Looking Forward</vt:lpstr>
      <vt:lpstr>Original goals of CSDMS</vt:lpstr>
      <vt:lpstr>Model and Educational Repositories</vt:lpstr>
      <vt:lpstr>Supercomputer: Beach</vt:lpstr>
      <vt:lpstr>CSDMS Modeling Framework</vt:lpstr>
      <vt:lpstr>Example of CSDMS modeling framework: coupling CHILD (landscape evolution) and SedFlux (deltaic deposition)</vt:lpstr>
      <vt:lpstr>Making “plug and play” a reality: the Basic Model Interface (BMI)</vt:lpstr>
      <vt:lpstr>Building a Culture of Practice: Community Moving Toward “Best Practices” such as:</vt:lpstr>
      <vt:lpstr>Funding agencies supporting computational science; examples:</vt:lpstr>
      <vt:lpstr>Some needs and next steps</vt:lpstr>
      <vt:lpstr>Role of Terrestrial Working Group</vt:lpstr>
      <vt:lpstr>Tasks for this meeting</vt:lpstr>
      <vt:lpstr>Agenda and google document for our breakout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CSDMS and the Terrestrial World: Looking Back, Looking Forward</dc:title>
  <dc:creator>Greg Tucker</dc:creator>
  <cp:lastModifiedBy>Albert Kettner</cp:lastModifiedBy>
  <cp:revision>9</cp:revision>
  <dcterms:created xsi:type="dcterms:W3CDTF">2013-03-23T13:10:05Z</dcterms:created>
  <dcterms:modified xsi:type="dcterms:W3CDTF">2013-03-27T14:43:07Z</dcterms:modified>
</cp:coreProperties>
</file>