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54" d="100"/>
          <a:sy n="154" d="100"/>
        </p:scale>
        <p:origin x="-114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9F240D-3D78-9148-973B-2F5647BB93E6}" type="datetimeFigureOut">
              <a:t>3/24/13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4A5E98-9BE3-1F4A-9EC2-B27DE5375974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4F7B40-5877-5446-9EBF-4E35C728D86B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/>
              <a:t>* The</a:t>
            </a:r>
            <a:r>
              <a:rPr lang="en-US" baseline="0"/>
              <a:t> first example involves the Mojave Desert.</a:t>
            </a:r>
            <a:endParaRPr lang="en-US"/>
          </a:p>
          <a:p>
            <a:r>
              <a:rPr lang="en-US"/>
              <a:t>* Dust emission from</a:t>
            </a:r>
            <a:r>
              <a:rPr lang="en-US" baseline="0"/>
              <a:t> this region impacts air quality, visibility standards, human health, traffic safety, ecosystem dynamics, and is indicative of this region's vulnerability to aeolian erosion.</a:t>
            </a:r>
            <a:endParaRPr lang="en-US"/>
          </a:p>
          <a:p>
            <a:r>
              <a:rPr lang="en-US"/>
              <a:t>* In this case Domain</a:t>
            </a:r>
            <a:r>
              <a:rPr lang="en-US" baseline="0"/>
              <a:t> 1 is running at 27-km resolution and Domain 2 (which is nested inside) is running at 9-km resolution.</a:t>
            </a:r>
            <a:endParaRPr lang="en-US"/>
          </a:p>
          <a:p>
            <a:r>
              <a:rPr lang="en-US"/>
              <a:t>* Point out Sierra Batholith, Central Valley, Death Valley.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2F4B8B-80C9-3F45-9F69-16BFC21A40C9}" type="slidenum">
              <a:rPr lang="en-US"/>
              <a:pPr/>
              <a:t>2</a:t>
            </a:fld>
            <a:endParaRPr lang="en-US"/>
          </a:p>
        </p:txBody>
      </p:sp>
      <p:sp>
        <p:nvSpPr>
          <p:cNvPr id="2662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/>
              <a:t>* Point out there</a:t>
            </a:r>
            <a:r>
              <a:rPr lang="en-US" baseline="0"/>
              <a:t> are dust source areas all over the Mojave (Franklin Playa, Soda Lake, ...).</a:t>
            </a:r>
          </a:p>
          <a:p>
            <a:r>
              <a:rPr lang="en-US" baseline="0"/>
              <a:t>* We'll focus on just one (Mesquite Playa).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3E8D89-9D89-2C4A-9CF5-D0B33FFE3F77}" type="slidenum">
              <a:rPr lang="en-US"/>
              <a:pPr/>
              <a:t>3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3E8D89-9D89-2C4A-9CF5-D0B33FFE3F77}" type="slidenum">
              <a:rPr lang="en-US"/>
              <a:pPr/>
              <a:t>4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3E8D89-9D89-2C4A-9CF5-D0B33FFE3F77}" type="slidenum">
              <a:rPr lang="en-US"/>
              <a:pPr/>
              <a:t>5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2843-5DC7-8544-83A3-DB239EF9ACA5}" type="datetimeFigureOut">
              <a:rPr lang="en-US"/>
              <a:pPr/>
              <a:t>3/24/13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2843-5DC7-8544-83A3-DB239EF9ACA5}" type="datetimeFigureOut">
              <a:rPr lang="en-US"/>
              <a:pPr/>
              <a:t>3/24/13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2843-5DC7-8544-83A3-DB239EF9ACA5}" type="datetimeFigureOut">
              <a:rPr lang="en-US"/>
              <a:pPr/>
              <a:t>3/24/13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2843-5DC7-8544-83A3-DB239EF9ACA5}" type="datetimeFigureOut">
              <a:rPr lang="en-US"/>
              <a:pPr/>
              <a:t>3/24/13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2843-5DC7-8544-83A3-DB239EF9ACA5}" type="datetimeFigureOut">
              <a:rPr lang="en-US"/>
              <a:pPr/>
              <a:t>3/24/13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2843-5DC7-8544-83A3-DB239EF9ACA5}" type="datetimeFigureOut">
              <a:rPr lang="en-US"/>
              <a:pPr/>
              <a:t>3/24/13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2843-5DC7-8544-83A3-DB239EF9ACA5}" type="datetimeFigureOut">
              <a:rPr lang="en-US"/>
              <a:pPr/>
              <a:t>3/24/13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2843-5DC7-8544-83A3-DB239EF9ACA5}" type="datetimeFigureOut">
              <a:rPr lang="en-US"/>
              <a:pPr/>
              <a:t>3/24/13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2843-5DC7-8544-83A3-DB239EF9ACA5}" type="datetimeFigureOut">
              <a:rPr lang="en-US"/>
              <a:pPr/>
              <a:t>3/24/13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2843-5DC7-8544-83A3-DB239EF9ACA5}" type="datetimeFigureOut">
              <a:rPr lang="en-US"/>
              <a:pPr/>
              <a:t>3/24/13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2843-5DC7-8544-83A3-DB239EF9ACA5}" type="datetimeFigureOut">
              <a:rPr lang="en-US"/>
              <a:pPr/>
              <a:t>3/24/13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52843-5DC7-8544-83A3-DB239EF9ACA5}" type="datetimeFigureOut">
              <a:rPr lang="en-US"/>
              <a:pPr/>
              <a:t>3/24/13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FCB29-2D3D-E24B-A2A3-1A6754F4ED15}" type="slidenum">
              <a:rPr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6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6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Phoenix dust storm, MJ cop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8983" y="0"/>
            <a:ext cx="3854918" cy="244144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555" name="Picture 3" descr="d01_27km_sw"/>
          <p:cNvPicPr>
            <a:picLocks noChangeAspect="1" noChangeArrowheads="1"/>
          </p:cNvPicPr>
          <p:nvPr/>
        </p:nvPicPr>
        <p:blipFill>
          <a:blip r:embed="rId4"/>
          <a:srcRect t="5615" r="1538"/>
          <a:stretch>
            <a:fillRect/>
          </a:stretch>
        </p:blipFill>
        <p:spPr bwMode="auto">
          <a:xfrm>
            <a:off x="-685800" y="611188"/>
            <a:ext cx="4113213" cy="4048125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4224841" y="1176865"/>
            <a:ext cx="107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D2:  9-km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709944" y="6951"/>
            <a:ext cx="227162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Mojave Desert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6814515" y="536182"/>
            <a:ext cx="2057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0791" y="4309530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36525" y="288925"/>
            <a:ext cx="28776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Domain 1:  27-km resolution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44045" y="2768657"/>
            <a:ext cx="36669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/>
              <a:t> Assess ability </a:t>
            </a:r>
            <a:r>
              <a:rPr lang="en-US">
                <a:solidFill>
                  <a:srgbClr val="0000FF"/>
                </a:solidFill>
              </a:rPr>
              <a:t>of the wind</a:t>
            </a:r>
            <a:r>
              <a:rPr lang="en-US"/>
              <a:t> to lift</a:t>
            </a:r>
          </a:p>
          <a:p>
            <a:r>
              <a:rPr lang="en-US"/>
              <a:t>  materials at potential source</a:t>
            </a:r>
          </a:p>
          <a:p>
            <a:r>
              <a:rPr lang="en-US"/>
              <a:t>  sites during high-wind events.</a:t>
            </a:r>
          </a:p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444045" y="3835444"/>
            <a:ext cx="3640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/>
              <a:t> Determine </a:t>
            </a:r>
            <a:r>
              <a:rPr lang="en-US">
                <a:solidFill>
                  <a:srgbClr val="0000FF"/>
                </a:solidFill>
              </a:rPr>
              <a:t>dust-transport </a:t>
            </a:r>
          </a:p>
          <a:p>
            <a:r>
              <a:rPr lang="en-US">
                <a:solidFill>
                  <a:srgbClr val="0000FF"/>
                </a:solidFill>
              </a:rPr>
              <a:t>  pathways</a:t>
            </a:r>
            <a:r>
              <a:rPr lang="en-US"/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55141" y="567249"/>
            <a:ext cx="2856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>
                <a:solidFill>
                  <a:srgbClr val="0000FF"/>
                </a:solidFill>
              </a:rPr>
              <a:t>dust storms, wind erosion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44045" y="4929599"/>
            <a:ext cx="3657620" cy="120032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/>
              <a:t> Investigate the </a:t>
            </a:r>
            <a:r>
              <a:rPr lang="en-US">
                <a:solidFill>
                  <a:srgbClr val="0000FF"/>
                </a:solidFill>
              </a:rPr>
              <a:t>influence of</a:t>
            </a:r>
          </a:p>
          <a:p>
            <a:r>
              <a:rPr lang="en-US">
                <a:solidFill>
                  <a:srgbClr val="0000FF"/>
                </a:solidFill>
              </a:rPr>
              <a:t>  terrain on the wind field </a:t>
            </a:r>
            <a:r>
              <a:rPr lang="en-US"/>
              <a:t>in the  </a:t>
            </a:r>
          </a:p>
          <a:p>
            <a:r>
              <a:rPr lang="en-US"/>
              <a:t>  Mojave Desert at a variety of </a:t>
            </a:r>
          </a:p>
          <a:p>
            <a:r>
              <a:rPr lang="en-US"/>
              <a:t>  scales.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rot="5400000">
            <a:off x="6896526" y="4661079"/>
            <a:ext cx="455342" cy="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557" name="Picture 5" descr="d02_9km_sw"/>
          <p:cNvPicPr>
            <a:picLocks noChangeAspect="1" noChangeArrowheads="1"/>
          </p:cNvPicPr>
          <p:nvPr/>
        </p:nvPicPr>
        <p:blipFill>
          <a:blip r:embed="rId5"/>
          <a:srcRect t="5362" r="2030"/>
          <a:stretch>
            <a:fillRect/>
          </a:stretch>
        </p:blipFill>
        <p:spPr bwMode="auto">
          <a:xfrm>
            <a:off x="1303869" y="1524002"/>
            <a:ext cx="3931741" cy="3668331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862474" y="3191936"/>
            <a:ext cx="846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Mojave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d01_27km_sw"/>
          <p:cNvPicPr>
            <a:picLocks noChangeAspect="1" noChangeArrowheads="1"/>
          </p:cNvPicPr>
          <p:nvPr/>
        </p:nvPicPr>
        <p:blipFill>
          <a:blip r:embed="rId3"/>
          <a:srcRect t="5615" r="1538"/>
          <a:stretch>
            <a:fillRect/>
          </a:stretch>
        </p:blipFill>
        <p:spPr bwMode="auto">
          <a:xfrm>
            <a:off x="-685800" y="611188"/>
            <a:ext cx="4113213" cy="4048125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6468530" y="1780116"/>
            <a:ext cx="107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D3:  3-km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791" y="4309530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136525" y="288925"/>
            <a:ext cx="28776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Domain 1:  27-km resolution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267176" y="1176865"/>
            <a:ext cx="107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D2:  9-km</a:t>
            </a:r>
          </a:p>
        </p:txBody>
      </p:sp>
      <p:pic>
        <p:nvPicPr>
          <p:cNvPr id="17" name="Picture 5" descr="d02_9km_sw"/>
          <p:cNvPicPr>
            <a:picLocks noChangeAspect="1" noChangeArrowheads="1"/>
          </p:cNvPicPr>
          <p:nvPr/>
        </p:nvPicPr>
        <p:blipFill>
          <a:blip r:embed="rId4"/>
          <a:srcRect t="5362" r="2030"/>
          <a:stretch>
            <a:fillRect/>
          </a:stretch>
        </p:blipFill>
        <p:spPr bwMode="auto">
          <a:xfrm>
            <a:off x="1303869" y="1524002"/>
            <a:ext cx="3931741" cy="3668331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607" name="Picture 7" descr="d03_3km_sw"/>
          <p:cNvPicPr>
            <a:picLocks noChangeAspect="1" noChangeArrowheads="1"/>
          </p:cNvPicPr>
          <p:nvPr/>
        </p:nvPicPr>
        <p:blipFill>
          <a:blip r:embed="rId5"/>
          <a:srcRect t="4654" r="505"/>
          <a:stretch>
            <a:fillRect/>
          </a:stretch>
        </p:blipFill>
        <p:spPr bwMode="auto">
          <a:xfrm>
            <a:off x="3354388" y="2111375"/>
            <a:ext cx="4113212" cy="4065588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709944" y="6951"/>
            <a:ext cx="227162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Mojave Desert</a:t>
            </a:r>
          </a:p>
        </p:txBody>
      </p:sp>
      <p:sp>
        <p:nvSpPr>
          <p:cNvPr id="18" name="Line 5"/>
          <p:cNvSpPr>
            <a:spLocks noChangeShapeType="1"/>
          </p:cNvSpPr>
          <p:nvPr/>
        </p:nvSpPr>
        <p:spPr bwMode="auto">
          <a:xfrm>
            <a:off x="6814515" y="536182"/>
            <a:ext cx="2057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584797" y="2455329"/>
            <a:ext cx="101722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Mesquite</a:t>
            </a:r>
          </a:p>
          <a:p>
            <a:r>
              <a:rPr lang="en-US" sz="1600"/>
              <a:t>Playa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rot="10800000" flipV="1">
            <a:off x="6502398" y="2743199"/>
            <a:ext cx="1073932" cy="465667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d01_27km_sw"/>
          <p:cNvPicPr>
            <a:picLocks noChangeAspect="1" noChangeArrowheads="1"/>
          </p:cNvPicPr>
          <p:nvPr/>
        </p:nvPicPr>
        <p:blipFill>
          <a:blip r:embed="rId3"/>
          <a:srcRect t="5615" r="1538"/>
          <a:stretch>
            <a:fillRect/>
          </a:stretch>
        </p:blipFill>
        <p:spPr bwMode="auto">
          <a:xfrm>
            <a:off x="-685800" y="609600"/>
            <a:ext cx="4113213" cy="4048125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6" name="Picture 5" descr="d02_9km_sw"/>
          <p:cNvPicPr>
            <a:picLocks noChangeAspect="1" noChangeArrowheads="1"/>
          </p:cNvPicPr>
          <p:nvPr/>
        </p:nvPicPr>
        <p:blipFill>
          <a:blip r:embed="rId4"/>
          <a:srcRect t="5362" r="2030"/>
          <a:stretch>
            <a:fillRect/>
          </a:stretch>
        </p:blipFill>
        <p:spPr bwMode="auto">
          <a:xfrm>
            <a:off x="1303869" y="1524002"/>
            <a:ext cx="3931741" cy="3668331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7655" name="Picture 7" descr="d03_3km_sw"/>
          <p:cNvPicPr>
            <a:picLocks noChangeAspect="1" noChangeArrowheads="1"/>
          </p:cNvPicPr>
          <p:nvPr/>
        </p:nvPicPr>
        <p:blipFill>
          <a:blip r:embed="rId5"/>
          <a:srcRect t="4654" r="505"/>
          <a:stretch>
            <a:fillRect/>
          </a:stretch>
        </p:blipFill>
        <p:spPr bwMode="auto">
          <a:xfrm>
            <a:off x="3354388" y="2111375"/>
            <a:ext cx="4113212" cy="4065588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7657" name="Picture 9" descr="d04_1km_sw"/>
          <p:cNvPicPr>
            <a:picLocks noChangeAspect="1" noChangeArrowheads="1"/>
          </p:cNvPicPr>
          <p:nvPr/>
        </p:nvPicPr>
        <p:blipFill>
          <a:blip r:embed="rId6"/>
          <a:srcRect t="5621" r="592"/>
          <a:stretch>
            <a:fillRect/>
          </a:stretch>
        </p:blipFill>
        <p:spPr bwMode="auto">
          <a:xfrm>
            <a:off x="5815013" y="2744788"/>
            <a:ext cx="3336925" cy="4113212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8108935" y="2405591"/>
            <a:ext cx="107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D4:  1-km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791" y="4309530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136525" y="288925"/>
            <a:ext cx="28776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Domain 1:  27-km resolution</a:t>
            </a: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6468530" y="1780116"/>
            <a:ext cx="107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D3:  3-km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rot="10800000" flipV="1">
            <a:off x="7857068" y="5418666"/>
            <a:ext cx="423334" cy="203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258906" y="5227105"/>
            <a:ext cx="488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MP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31448" y="3906247"/>
            <a:ext cx="428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LV</a:t>
            </a: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4267176" y="1176865"/>
            <a:ext cx="107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D2:  9-km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6709944" y="6951"/>
            <a:ext cx="227162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Mojave Desert</a:t>
            </a:r>
          </a:p>
        </p:txBody>
      </p:sp>
      <p:sp>
        <p:nvSpPr>
          <p:cNvPr id="20" name="Line 5"/>
          <p:cNvSpPr>
            <a:spLocks noChangeShapeType="1"/>
          </p:cNvSpPr>
          <p:nvPr/>
        </p:nvSpPr>
        <p:spPr bwMode="auto">
          <a:xfrm>
            <a:off x="6814515" y="536182"/>
            <a:ext cx="2057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7" name="Picture 9" descr="d04_1km_sw"/>
          <p:cNvPicPr>
            <a:picLocks noChangeAspect="1" noChangeArrowheads="1"/>
          </p:cNvPicPr>
          <p:nvPr/>
        </p:nvPicPr>
        <p:blipFill>
          <a:blip r:embed="rId3"/>
          <a:srcRect t="5621" r="592"/>
          <a:stretch>
            <a:fillRect/>
          </a:stretch>
        </p:blipFill>
        <p:spPr bwMode="auto">
          <a:xfrm>
            <a:off x="5815013" y="2744788"/>
            <a:ext cx="3336925" cy="4113212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8108935" y="2405591"/>
            <a:ext cx="107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D4:  1-km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791" y="4309530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rot="10800000" flipV="1">
            <a:off x="7857068" y="5418666"/>
            <a:ext cx="423334" cy="203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258906" y="5227105"/>
            <a:ext cx="488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MP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31448" y="3906247"/>
            <a:ext cx="428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LV</a:t>
            </a:r>
          </a:p>
        </p:txBody>
      </p:sp>
      <p:pic>
        <p:nvPicPr>
          <p:cNvPr id="21" name="Picture 20" descr="DSCN6098 cop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9335" y="4555070"/>
            <a:ext cx="2987040" cy="22402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709944" y="6951"/>
            <a:ext cx="227162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Mojave Desert</a:t>
            </a:r>
          </a:p>
        </p:txBody>
      </p:sp>
      <p:sp>
        <p:nvSpPr>
          <p:cNvPr id="15" name="Line 5"/>
          <p:cNvSpPr>
            <a:spLocks noChangeShapeType="1"/>
          </p:cNvSpPr>
          <p:nvPr/>
        </p:nvSpPr>
        <p:spPr bwMode="auto">
          <a:xfrm>
            <a:off x="6814515" y="536182"/>
            <a:ext cx="2057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" name="Picture 19" descr="DSCN6088 cop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0556" y="2365680"/>
            <a:ext cx="2987040" cy="22402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Picture 16" descr="DSCN6073 copy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928" y="176291"/>
            <a:ext cx="2987040" cy="22402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3181027" y="527715"/>
            <a:ext cx="17628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/>
              <a:t>Mesquite Playa</a:t>
            </a:r>
          </a:p>
          <a:p>
            <a:pPr algn="ctr"/>
            <a:r>
              <a:rPr lang="en-US" sz="1600" i="1">
                <a:solidFill>
                  <a:srgbClr val="0000FF"/>
                </a:solidFill>
              </a:rPr>
              <a:t>22 Mar, 2009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7" name="Picture 9" descr="d04_1km_sw"/>
          <p:cNvPicPr>
            <a:picLocks noChangeAspect="1" noChangeArrowheads="1"/>
          </p:cNvPicPr>
          <p:nvPr/>
        </p:nvPicPr>
        <p:blipFill>
          <a:blip r:embed="rId3"/>
          <a:srcRect t="5621" r="592"/>
          <a:stretch>
            <a:fillRect/>
          </a:stretch>
        </p:blipFill>
        <p:spPr bwMode="auto">
          <a:xfrm>
            <a:off x="5815013" y="2744788"/>
            <a:ext cx="3336925" cy="4113212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8108935" y="2405591"/>
            <a:ext cx="10739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D4:  1-km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791" y="4309530"/>
            <a:ext cx="583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DEM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rot="10800000" flipV="1">
            <a:off x="7857068" y="5418666"/>
            <a:ext cx="423334" cy="203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258906" y="5227105"/>
            <a:ext cx="488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MP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31448" y="3906247"/>
            <a:ext cx="428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LV</a:t>
            </a:r>
          </a:p>
        </p:txBody>
      </p:sp>
      <p:pic>
        <p:nvPicPr>
          <p:cNvPr id="21" name="Picture 20" descr="DSCN6098 cop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9335" y="4555070"/>
            <a:ext cx="2987040" cy="22402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709944" y="6951"/>
            <a:ext cx="227162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cs typeface="Arial"/>
              </a:rPr>
              <a:t>Mojave Desert</a:t>
            </a:r>
          </a:p>
        </p:txBody>
      </p:sp>
      <p:sp>
        <p:nvSpPr>
          <p:cNvPr id="15" name="Line 5"/>
          <p:cNvSpPr>
            <a:spLocks noChangeShapeType="1"/>
          </p:cNvSpPr>
          <p:nvPr/>
        </p:nvSpPr>
        <p:spPr bwMode="auto">
          <a:xfrm>
            <a:off x="6814515" y="536182"/>
            <a:ext cx="2057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" name="Picture 19" descr="DSCN6088 cop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0556" y="2365680"/>
            <a:ext cx="2987040" cy="22402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Picture 16" descr="DSCN6073 copy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928" y="176291"/>
            <a:ext cx="2987040" cy="22402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5038462" y="939800"/>
            <a:ext cx="3572512" cy="10772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1600"/>
              <a:t>Degree of flow deflection depends on</a:t>
            </a:r>
          </a:p>
          <a:p>
            <a:r>
              <a:rPr lang="en-US" sz="1600"/>
              <a:t>the </a:t>
            </a:r>
            <a:r>
              <a:rPr lang="en-US" sz="1600">
                <a:solidFill>
                  <a:srgbClr val="0000FF"/>
                </a:solidFill>
              </a:rPr>
              <a:t>nondimensional flow parameter,</a:t>
            </a:r>
          </a:p>
          <a:p>
            <a:endParaRPr lang="en-US" sz="1600">
              <a:solidFill>
                <a:srgbClr val="0000FF"/>
              </a:solidFill>
            </a:endParaRPr>
          </a:p>
          <a:p>
            <a:r>
              <a:rPr lang="en-US" sz="1600">
                <a:solidFill>
                  <a:srgbClr val="0000FF"/>
                </a:solidFill>
              </a:rPr>
              <a:t>			</a:t>
            </a:r>
            <a:r>
              <a:rPr lang="en-US" sz="1600">
                <a:solidFill>
                  <a:srgbClr val="000000"/>
                </a:solidFill>
              </a:rPr>
              <a:t>N h/u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290</Words>
  <Application>Microsoft Macintosh PowerPoint</Application>
  <PresentationFormat>On-screen Show (4:3)</PresentationFormat>
  <Paragraphs>57</Paragraphs>
  <Slides>5</Slides>
  <Notes>5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1_Office Theme</vt:lpstr>
      <vt:lpstr>Slide 1</vt:lpstr>
      <vt:lpstr>Slide 2</vt:lpstr>
      <vt:lpstr>Slide 3</vt:lpstr>
      <vt:lpstr>Slide 4</vt:lpstr>
      <vt:lpstr>Slide 5</vt:lpstr>
    </vt:vector>
  </TitlesOfParts>
  <Company>U.S. Geological Survey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Gary Clow</dc:creator>
  <cp:lastModifiedBy>Gary Clow</cp:lastModifiedBy>
  <cp:revision>1</cp:revision>
  <dcterms:created xsi:type="dcterms:W3CDTF">2013-03-24T17:37:34Z</dcterms:created>
  <dcterms:modified xsi:type="dcterms:W3CDTF">2013-03-24T17:40:13Z</dcterms:modified>
</cp:coreProperties>
</file>