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tiff" ContentType="image/tiff"/>
  <Override PartName="/ppt/notesSlides/notesSlide3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3D1BC0-9706-6845-9FCA-E49B0BC5D4D6}" type="datetimeFigureOut">
              <a:t>3/24/13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8552D-A214-A342-9CA9-A83DFFE3628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F7B40-5877-5446-9EBF-4E35C728D86B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en-US"/>
              <a:t> WRF can answer</a:t>
            </a:r>
            <a:r>
              <a:rPr lang="en-US" baseline="0"/>
              <a:t> part of this question.</a:t>
            </a:r>
          </a:p>
          <a:p>
            <a:pPr>
              <a:buFontTx/>
              <a:buChar char="•"/>
            </a:pPr>
            <a:r>
              <a:rPr lang="en-US" baseline="0"/>
              <a:t> Can tell us where and when precip comes out of the clouds, and what the wind field is.</a:t>
            </a:r>
          </a:p>
          <a:p>
            <a:pPr>
              <a:buFontTx/>
              <a:buChar char="•"/>
            </a:pPr>
            <a:r>
              <a:rPr lang="en-US" baseline="0"/>
              <a:t> To proceed, need to couple to other models.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F7B40-5877-5446-9EBF-4E35C728D86B}" type="slidenum">
              <a:rPr lang="en-US"/>
              <a:pPr/>
              <a:t>2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US"/>
              <a:t>* In this example, we’ll first focus on the RRL NWR, which</a:t>
            </a:r>
            <a:r>
              <a:rPr lang="en-US" baseline="0"/>
              <a:t> we can barely see here so we’ll need to increase our resolution some more.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F7B40-5877-5446-9EBF-4E35C728D86B}" type="slidenum">
              <a:rPr lang="en-US"/>
              <a:pPr/>
              <a:t>3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en-US"/>
              <a:t>In this example, we will focus on the</a:t>
            </a:r>
            <a:r>
              <a:rPr lang="en-US" baseline="0"/>
              <a:t> wetlands in the RRL NWR.</a:t>
            </a:r>
          </a:p>
          <a:p>
            <a:pPr>
              <a:buFontTx/>
              <a:buChar char="•"/>
            </a:pPr>
            <a:r>
              <a:rPr lang="en-US" baseline="0"/>
              <a:t> These wetlands are fed by melting snow in the nearby Centennial Mtns.</a:t>
            </a:r>
            <a:r>
              <a:rPr lang="en-US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 descr="RRL"/>
          <p:cNvPicPr>
            <a:picLocks noChangeAspect="1" noChangeArrowheads="1"/>
          </p:cNvPicPr>
          <p:nvPr/>
        </p:nvPicPr>
        <p:blipFill>
          <a:blip r:embed="rId3">
            <a:lum contrast="25000"/>
          </a:blip>
          <a:srcRect b="16691"/>
          <a:stretch>
            <a:fillRect/>
          </a:stretch>
        </p:blipFill>
        <p:spPr bwMode="auto">
          <a:xfrm>
            <a:off x="5012266" y="0"/>
            <a:ext cx="4114800" cy="25707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66509" y="6951"/>
            <a:ext cx="273268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254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FF0000"/>
                </a:solidFill>
                <a:latin typeface="Arial"/>
                <a:cs typeface="Arial"/>
              </a:rPr>
              <a:t>Rocky Mountains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454146" y="536182"/>
            <a:ext cx="2468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91" y="4309530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6525" y="288925"/>
            <a:ext cx="2877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Domain 1:  30-km resolution</a:t>
            </a:r>
          </a:p>
        </p:txBody>
      </p:sp>
      <p:pic>
        <p:nvPicPr>
          <p:cNvPr id="17" name="Picture 16" descr="d01_30km_RRL_cr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7387" y="627479"/>
            <a:ext cx="4114800" cy="370332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3839823" y="1024466"/>
            <a:ext cx="11880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D2:  10-km</a:t>
            </a:r>
          </a:p>
        </p:txBody>
      </p:sp>
      <p:pic>
        <p:nvPicPr>
          <p:cNvPr id="20" name="Picture 19" descr="d02_10km_RRL_cr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753" y="1380637"/>
            <a:ext cx="4114800" cy="382491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21" name="Picture 20" descr="1195277_e9c2c8c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90793" y="4683565"/>
            <a:ext cx="2743200" cy="2057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264058" y="2739151"/>
            <a:ext cx="3686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/>
              <a:t> What will be the impact of </a:t>
            </a:r>
            <a:r>
              <a:rPr lang="en-US">
                <a:solidFill>
                  <a:srgbClr val="0000FF"/>
                </a:solidFill>
              </a:rPr>
              <a:t>future</a:t>
            </a:r>
          </a:p>
          <a:p>
            <a:r>
              <a:rPr lang="en-US">
                <a:solidFill>
                  <a:srgbClr val="0000FF"/>
                </a:solidFill>
              </a:rPr>
              <a:t>  climate change</a:t>
            </a:r>
            <a:r>
              <a:rPr lang="en-US"/>
              <a:t> on </a:t>
            </a:r>
            <a:r>
              <a:rPr lang="en-US">
                <a:solidFill>
                  <a:srgbClr val="0000FF"/>
                </a:solidFill>
              </a:rPr>
              <a:t>wetlands and</a:t>
            </a:r>
          </a:p>
          <a:p>
            <a:r>
              <a:rPr lang="en-US">
                <a:solidFill>
                  <a:srgbClr val="0000FF"/>
                </a:solidFill>
              </a:rPr>
              <a:t>  glaciers </a:t>
            </a:r>
            <a:r>
              <a:rPr lang="en-US"/>
              <a:t>in the Rocky Mountains? </a:t>
            </a:r>
          </a:p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431906" y="4607620"/>
            <a:ext cx="32766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Aft>
                <a:spcPts val="600"/>
              </a:spcAft>
            </a:pPr>
            <a:r>
              <a:rPr lang="en-US"/>
              <a:t>hi-res </a:t>
            </a:r>
            <a:r>
              <a:rPr lang="en-US">
                <a:solidFill>
                  <a:srgbClr val="0000FF"/>
                </a:solidFill>
              </a:rPr>
              <a:t>RCM</a:t>
            </a:r>
            <a:r>
              <a:rPr lang="en-US"/>
              <a:t> (e.g. WRF)</a:t>
            </a:r>
          </a:p>
          <a:p>
            <a:pPr lvl="1">
              <a:spcAft>
                <a:spcPts val="600"/>
              </a:spcAft>
            </a:pPr>
            <a:r>
              <a:rPr lang="en-US">
                <a:solidFill>
                  <a:srgbClr val="0000FF"/>
                </a:solidFill>
              </a:rPr>
              <a:t>blowing snow </a:t>
            </a:r>
            <a:r>
              <a:rPr lang="en-US"/>
              <a:t>model(s)</a:t>
            </a:r>
          </a:p>
          <a:p>
            <a:pPr lvl="1">
              <a:spcAft>
                <a:spcPts val="600"/>
              </a:spcAft>
            </a:pPr>
            <a:r>
              <a:rPr lang="en-US">
                <a:solidFill>
                  <a:srgbClr val="0000FF"/>
                </a:solidFill>
              </a:rPr>
              <a:t>hydrologic</a:t>
            </a:r>
            <a:r>
              <a:rPr lang="en-US"/>
              <a:t> models</a:t>
            </a:r>
          </a:p>
          <a:p>
            <a:pPr lvl="1">
              <a:spcAft>
                <a:spcPts val="600"/>
              </a:spcAft>
            </a:pPr>
            <a:r>
              <a:rPr lang="en-US">
                <a:solidFill>
                  <a:srgbClr val="0000FF"/>
                </a:solidFill>
              </a:rPr>
              <a:t>glacier</a:t>
            </a:r>
            <a:r>
              <a:rPr lang="en-US"/>
              <a:t> models</a:t>
            </a:r>
          </a:p>
          <a:p>
            <a:pPr>
              <a:spcAft>
                <a:spcPts val="600"/>
              </a:spcAft>
            </a:pPr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6995913" y="3983652"/>
            <a:ext cx="455342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264058" y="4092915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/>
              <a:t> We will need: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460" y="4042296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cxnSp>
        <p:nvCxnSpPr>
          <p:cNvPr id="24" name="Straight Connector 23"/>
          <p:cNvCxnSpPr/>
          <p:nvPr/>
        </p:nvCxnSpPr>
        <p:spPr>
          <a:xfrm rot="10800000" flipV="1">
            <a:off x="5233994" y="5205549"/>
            <a:ext cx="641137" cy="183668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4" descr="RRL"/>
          <p:cNvPicPr>
            <a:picLocks noChangeAspect="1" noChangeArrowheads="1"/>
          </p:cNvPicPr>
          <p:nvPr/>
        </p:nvPicPr>
        <p:blipFill>
          <a:blip r:embed="rId3">
            <a:lum contrast="25000"/>
          </a:blip>
          <a:srcRect b="16691"/>
          <a:stretch>
            <a:fillRect/>
          </a:stretch>
        </p:blipFill>
        <p:spPr bwMode="auto">
          <a:xfrm>
            <a:off x="5012266" y="0"/>
            <a:ext cx="4114800" cy="25707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839823" y="1024466"/>
            <a:ext cx="11880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D2:  10-km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66509" y="6951"/>
            <a:ext cx="273268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254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FF0000"/>
                </a:solidFill>
                <a:latin typeface="Arial"/>
                <a:cs typeface="Arial"/>
              </a:rPr>
              <a:t>Rocky Mountains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454146" y="536182"/>
            <a:ext cx="2468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91" y="4309530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6525" y="288925"/>
            <a:ext cx="2877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Domain 1:  30-km resolution</a:t>
            </a:r>
          </a:p>
        </p:txBody>
      </p:sp>
      <p:pic>
        <p:nvPicPr>
          <p:cNvPr id="17" name="Picture 16" descr="d01_30km_RRL_cr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7387" y="627479"/>
            <a:ext cx="4114800" cy="370332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8" name="Picture 17" descr="d02_10km_RRL_cr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753" y="1380637"/>
            <a:ext cx="4114800" cy="382491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4" name="Picture 13" descr="d03_3km_RRL_cr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2834" y="2391830"/>
            <a:ext cx="4114800" cy="382434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366509" y="2053276"/>
            <a:ext cx="12450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D3:  3.3-km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460" y="4042296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939590" y="4606264"/>
            <a:ext cx="587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RRL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202762" y="4336422"/>
            <a:ext cx="307777" cy="12147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RRL"/>
          <p:cNvPicPr>
            <a:picLocks noChangeAspect="1" noChangeArrowheads="1"/>
          </p:cNvPicPr>
          <p:nvPr/>
        </p:nvPicPr>
        <p:blipFill>
          <a:blip r:embed="rId3">
            <a:lum contrast="25000"/>
          </a:blip>
          <a:srcRect b="16691"/>
          <a:stretch>
            <a:fillRect/>
          </a:stretch>
        </p:blipFill>
        <p:spPr bwMode="auto">
          <a:xfrm>
            <a:off x="5012266" y="0"/>
            <a:ext cx="4114800" cy="25707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839823" y="1024466"/>
            <a:ext cx="11880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D2:  10-km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366509" y="6951"/>
            <a:ext cx="273268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254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FF0000"/>
                </a:solidFill>
                <a:latin typeface="Arial"/>
                <a:cs typeface="Arial"/>
              </a:rPr>
              <a:t>Rocky Mountains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5454146" y="536182"/>
            <a:ext cx="246888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91" y="4309530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6525" y="288925"/>
            <a:ext cx="2877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Domain 1:  30-km resolution</a:t>
            </a:r>
          </a:p>
        </p:txBody>
      </p:sp>
      <p:pic>
        <p:nvPicPr>
          <p:cNvPr id="17" name="Picture 16" descr="d01_30km_RRL_cr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87387" y="627479"/>
            <a:ext cx="4114800" cy="370332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8" name="Picture 17" descr="d02_10km_RRL_cr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753" y="1380637"/>
            <a:ext cx="4114800" cy="382491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4" name="Picture 13" descr="d03_3km_RRL_cr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2834" y="2391830"/>
            <a:ext cx="4114800" cy="382434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5366509" y="2053276"/>
            <a:ext cx="12450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D3:  3.3-km</a:t>
            </a:r>
          </a:p>
        </p:txBody>
      </p:sp>
      <p:pic>
        <p:nvPicPr>
          <p:cNvPr id="16" name="Picture 15" descr="d04_1km_RRL_cr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2355" y="3080926"/>
            <a:ext cx="4114800" cy="3760342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7891555" y="2725438"/>
            <a:ext cx="12450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D4:  1.1-km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80763" y="4878038"/>
            <a:ext cx="587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RRL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460" y="4042296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212</Words>
  <Application>Microsoft Macintosh PowerPoint</Application>
  <PresentationFormat>On-screen Show (4:3)</PresentationFormat>
  <Paragraphs>37</Paragraphs>
  <Slides>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1_Office Theme</vt:lpstr>
      <vt:lpstr>Slide 1</vt:lpstr>
      <vt:lpstr>Slide 2</vt:lpstr>
      <vt:lpstr>Slide 3</vt:lpstr>
    </vt:vector>
  </TitlesOfParts>
  <Company>U.S. Geological Survey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Clow</dc:creator>
  <cp:lastModifiedBy>Gary Clow</cp:lastModifiedBy>
  <cp:revision>1</cp:revision>
  <dcterms:created xsi:type="dcterms:W3CDTF">2013-03-25T00:44:35Z</dcterms:created>
  <dcterms:modified xsi:type="dcterms:W3CDTF">2013-03-25T00:47:16Z</dcterms:modified>
</cp:coreProperties>
</file>