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06_0.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2" r:id="rId2"/>
  </p:sldIdLst>
  <p:sldSz cx="37947600" cy="32918400"/>
  <p:notesSz cx="6858000" cy="9144000"/>
  <p:defaultTextStyle>
    <a:defPPr>
      <a:defRPr lang="en-US"/>
    </a:defPPr>
    <a:lvl1pPr algn="l" defTabSz="2023324" rtl="0" fontAlgn="base">
      <a:spcBef>
        <a:spcPct val="0"/>
      </a:spcBef>
      <a:spcAft>
        <a:spcPct val="0"/>
      </a:spcAft>
      <a:defRPr sz="7930" kern="1200">
        <a:solidFill>
          <a:schemeClr val="tx1"/>
        </a:solidFill>
        <a:latin typeface="Arial" charset="0"/>
        <a:ea typeface="ＭＳ Ｐゴシック" charset="0"/>
        <a:cs typeface="ＭＳ Ｐゴシック" charset="0"/>
      </a:defRPr>
    </a:lvl1pPr>
    <a:lvl2pPr marL="2023324" indent="-1601676" algn="l" defTabSz="2023324" rtl="0" fontAlgn="base">
      <a:spcBef>
        <a:spcPct val="0"/>
      </a:spcBef>
      <a:spcAft>
        <a:spcPct val="0"/>
      </a:spcAft>
      <a:defRPr sz="7930" kern="1200">
        <a:solidFill>
          <a:schemeClr val="tx1"/>
        </a:solidFill>
        <a:latin typeface="Arial" charset="0"/>
        <a:ea typeface="ＭＳ Ｐゴシック" charset="0"/>
        <a:cs typeface="ＭＳ Ｐゴシック" charset="0"/>
      </a:defRPr>
    </a:lvl2pPr>
    <a:lvl3pPr marL="4046647" indent="-3203351" algn="l" defTabSz="2023324" rtl="0" fontAlgn="base">
      <a:spcBef>
        <a:spcPct val="0"/>
      </a:spcBef>
      <a:spcAft>
        <a:spcPct val="0"/>
      </a:spcAft>
      <a:defRPr sz="7930" kern="1200">
        <a:solidFill>
          <a:schemeClr val="tx1"/>
        </a:solidFill>
        <a:latin typeface="Arial" charset="0"/>
        <a:ea typeface="ＭＳ Ｐゴシック" charset="0"/>
        <a:cs typeface="ＭＳ Ｐゴシック" charset="0"/>
      </a:defRPr>
    </a:lvl3pPr>
    <a:lvl4pPr marL="6071437" indent="-4806493" algn="l" defTabSz="2023324" rtl="0" fontAlgn="base">
      <a:spcBef>
        <a:spcPct val="0"/>
      </a:spcBef>
      <a:spcAft>
        <a:spcPct val="0"/>
      </a:spcAft>
      <a:defRPr sz="7930" kern="1200">
        <a:solidFill>
          <a:schemeClr val="tx1"/>
        </a:solidFill>
        <a:latin typeface="Arial" charset="0"/>
        <a:ea typeface="ＭＳ Ｐゴシック" charset="0"/>
        <a:cs typeface="ＭＳ Ｐゴシック" charset="0"/>
      </a:defRPr>
    </a:lvl4pPr>
    <a:lvl5pPr marL="8094761" indent="-6408169" algn="l" defTabSz="2023324" rtl="0" fontAlgn="base">
      <a:spcBef>
        <a:spcPct val="0"/>
      </a:spcBef>
      <a:spcAft>
        <a:spcPct val="0"/>
      </a:spcAft>
      <a:defRPr sz="7930" kern="1200">
        <a:solidFill>
          <a:schemeClr val="tx1"/>
        </a:solidFill>
        <a:latin typeface="Arial" charset="0"/>
        <a:ea typeface="ＭＳ Ｐゴシック" charset="0"/>
        <a:cs typeface="ＭＳ Ｐゴシック" charset="0"/>
      </a:defRPr>
    </a:lvl5pPr>
    <a:lvl6pPr marL="2108239" algn="l" defTabSz="421648" rtl="0" eaLnBrk="1" latinLnBrk="0" hangingPunct="1">
      <a:defRPr sz="7930" kern="1200">
        <a:solidFill>
          <a:schemeClr val="tx1"/>
        </a:solidFill>
        <a:latin typeface="Arial" charset="0"/>
        <a:ea typeface="ＭＳ Ｐゴシック" charset="0"/>
        <a:cs typeface="ＭＳ Ｐゴシック" charset="0"/>
      </a:defRPr>
    </a:lvl6pPr>
    <a:lvl7pPr marL="2529887" algn="l" defTabSz="421648" rtl="0" eaLnBrk="1" latinLnBrk="0" hangingPunct="1">
      <a:defRPr sz="7930" kern="1200">
        <a:solidFill>
          <a:schemeClr val="tx1"/>
        </a:solidFill>
        <a:latin typeface="Arial" charset="0"/>
        <a:ea typeface="ＭＳ Ｐゴシック" charset="0"/>
        <a:cs typeface="ＭＳ Ｐゴシック" charset="0"/>
      </a:defRPr>
    </a:lvl7pPr>
    <a:lvl8pPr marL="2951533" algn="l" defTabSz="421648" rtl="0" eaLnBrk="1" latinLnBrk="0" hangingPunct="1">
      <a:defRPr sz="7930" kern="1200">
        <a:solidFill>
          <a:schemeClr val="tx1"/>
        </a:solidFill>
        <a:latin typeface="Arial" charset="0"/>
        <a:ea typeface="ＭＳ Ｐゴシック" charset="0"/>
        <a:cs typeface="ＭＳ Ｐゴシック" charset="0"/>
      </a:defRPr>
    </a:lvl8pPr>
    <a:lvl9pPr marL="3373183" algn="l" defTabSz="421648" rtl="0" eaLnBrk="1" latinLnBrk="0" hangingPunct="1">
      <a:defRPr sz="793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1016" userDrawn="1">
          <p15:clr>
            <a:srgbClr val="A4A3A4"/>
          </p15:clr>
        </p15:guide>
        <p15:guide id="2" pos="1195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6095AB-D6CF-AB1A-416C-915FD8C08368}" name="Dangendorf, Soenke" initials="SD" userId="S::sdangendorf1@tulane.edu::73ec64ed-f395-48cc-bf5e-061276bcdf09"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2FF7"/>
    <a:srgbClr val="21D5FF"/>
    <a:srgbClr val="11F4FF"/>
    <a:srgbClr val="281DFF"/>
    <a:srgbClr val="B2B2B2"/>
    <a:srgbClr val="DE6225"/>
    <a:srgbClr val="052754"/>
    <a:srgbClr val="285C4D"/>
    <a:srgbClr val="D74520"/>
    <a:srgbClr val="5771A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48" autoAdjust="0"/>
    <p:restoredTop sz="99086" autoAdjust="0"/>
  </p:normalViewPr>
  <p:slideViewPr>
    <p:cSldViewPr snapToObjects="1">
      <p:cViewPr>
        <p:scale>
          <a:sx n="33" d="100"/>
          <a:sy n="33" d="100"/>
        </p:scale>
        <p:origin x="180" y="-180"/>
      </p:cViewPr>
      <p:guideLst>
        <p:guide orient="horz" pos="11016"/>
        <p:guide pos="1195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modernComment_106_0.xml><?xml version="1.0" encoding="utf-8"?>
<p188:cmLst xmlns:a="http://schemas.openxmlformats.org/drawingml/2006/main" xmlns:r="http://schemas.openxmlformats.org/officeDocument/2006/relationships" xmlns:p188="http://schemas.microsoft.com/office/powerpoint/2018/8/main">
  <p188:cm id="{1CB1DACE-EC6A-4B2B-BD7C-30E839A04978}" authorId="{B26095AB-D6CF-AB1A-416C-915FD8C08368}" created="2024-10-03T13:31:43.344">
    <ac:deMkLst xmlns:ac="http://schemas.microsoft.com/office/drawing/2013/main/command">
      <pc:docMk xmlns:pc="http://schemas.microsoft.com/office/powerpoint/2013/main/command"/>
      <pc:sldMk xmlns:pc="http://schemas.microsoft.com/office/powerpoint/2013/main/command" cId="0" sldId="262"/>
      <ac:spMk id="29" creationId="{0D581DA0-D55A-1AE4-BAA2-7B3FB98A65BB}"/>
    </ac:deMkLst>
    <p188:txBody>
      <a:bodyPr/>
      <a:lstStyle/>
      <a:p>
        <a:r>
          <a:rPr lang="en-US"/>
          <a:t>Introduction: when referring to interannual variability, you might reference to the recent acceleration and its impacts upon the wetlands (Guandong's study from earlier this year)
Dangendorf, S., Hendricks, N., Sun, Q., Klinck, J., Ezer, T., Frederikse, T., ... &amp; Törnqvist, T. E. (2023). Acceleration of US Southeast and Gulf coast sea-level rise amplified by internal climate variability. Nature Communications, 14(1), 1-11.
Dangendorf, S., Hendricks, N., Sun, Q., Klinck, J., Ezer, T., Frederikse, T., ... &amp; Törnqvist, T. E. (2023). Acceleration of US Southeast and Gulf coast sea-level rise amplified by internal climate variability. Nature Communications, 14(1), 1-11.</a:t>
        </a:r>
      </a:p>
    </p188:txBody>
  </p188:cm>
  <p188:cm id="{914794AA-A818-464C-A23D-026BBB4AA88F}" authorId="{B26095AB-D6CF-AB1A-416C-915FD8C08368}" created="2024-10-03T13:35:37.509">
    <ac:txMkLst xmlns:ac="http://schemas.microsoft.com/office/drawing/2013/main/command">
      <pc:docMk xmlns:pc="http://schemas.microsoft.com/office/powerpoint/2013/main/command"/>
      <pc:sldMk xmlns:pc="http://schemas.microsoft.com/office/powerpoint/2013/main/command" cId="0" sldId="262"/>
      <ac:spMk id="29" creationId="{0D581DA0-D55A-1AE4-BAA2-7B3FB98A65BB}"/>
      <ac:txMk cp="695" len="2">
        <ac:context len="2457" hash="3921098560"/>
      </ac:txMk>
    </ac:txMkLst>
    <p188:pos x="8687557" y="4766187"/>
    <p188:txBody>
      <a:bodyPr/>
      <a:lstStyle/>
      <a:p>
        <a:r>
          <a:rPr lang="en-US"/>
          <a:t>Barataria Basin:
Define MR
basin should be lowercase when not mentioned as part of a name
Avoid too many abbreviations; RSLR is not necessary and not defined
Figure 1: define DEM
Figure 2: Define CMP
</a:t>
        </a:r>
      </a:p>
    </p188:txBody>
  </p188:cm>
  <p188:cm id="{D3F582F8-E4D1-42FA-BA4B-77312048C812}" authorId="{B26095AB-D6CF-AB1A-416C-915FD8C08368}" created="2024-10-03T13:37:24.198">
    <ac:txMkLst xmlns:ac="http://schemas.microsoft.com/office/drawing/2013/main/command">
      <pc:docMk xmlns:pc="http://schemas.microsoft.com/office/powerpoint/2013/main/command"/>
      <pc:sldMk xmlns:pc="http://schemas.microsoft.com/office/powerpoint/2013/main/command" cId="0" sldId="262"/>
      <ac:spMk id="29" creationId="{0D581DA0-D55A-1AE4-BAA2-7B3FB98A65BB}"/>
      <ac:txMk cp="695" len="2">
        <ac:context len="2457" hash="3921098560"/>
      </ac:txMk>
    </ac:txMkLst>
    <p188:pos x="8687557" y="4766187"/>
    <p188:txBody>
      <a:bodyPr/>
      <a:lstStyle/>
      <a:p>
        <a:r>
          <a:rPr lang="en-US"/>
          <a:t>Sea-Level Rise:
Figure 4: I would delete smoothed before the parenthesis. It’s explained in the next sentence</a:t>
        </a:r>
      </a:p>
    </p188:txBody>
  </p188:cm>
  <p188:cm id="{D91536DD-9F37-44C4-8E26-737144CC892B}" authorId="{B26095AB-D6CF-AB1A-416C-915FD8C08368}" created="2024-10-03T13:38:47.132">
    <ac:txMkLst xmlns:ac="http://schemas.microsoft.com/office/drawing/2013/main/command">
      <pc:docMk xmlns:pc="http://schemas.microsoft.com/office/powerpoint/2013/main/command"/>
      <pc:sldMk xmlns:pc="http://schemas.microsoft.com/office/powerpoint/2013/main/command" cId="0" sldId="262"/>
      <ac:spMk id="29" creationId="{0D581DA0-D55A-1AE4-BAA2-7B3FB98A65BB}"/>
      <ac:txMk cp="695" len="2">
        <ac:context len="2457" hash="3921098560"/>
      </ac:txMk>
    </ac:txMkLst>
    <p188:pos x="8687557" y="4766187"/>
    <p188:txBody>
      <a:bodyPr/>
      <a:lstStyle/>
      <a:p>
        <a:r>
          <a:rPr lang="en-US"/>
          <a:t>Conclusions:
I am wondering that you are only mentioning the vertical dimension of the variability. What is in my opinion way more interesting is the associated timescale. Certain thresholds can be exceeded up to 30 years earlier or later depending on the phasing of interannual variability.</a:t>
        </a:r>
      </a:p>
    </p188:txBody>
  </p188:cm>
  <p188:cm id="{A95847C2-4D92-4F6E-96D9-1A203EEB8527}" authorId="{B26095AB-D6CF-AB1A-416C-915FD8C08368}" created="2024-10-03T13:39:15.046">
    <ac:txMkLst xmlns:ac="http://schemas.microsoft.com/office/drawing/2013/main/command">
      <pc:docMk xmlns:pc="http://schemas.microsoft.com/office/powerpoint/2013/main/command"/>
      <pc:sldMk xmlns:pc="http://schemas.microsoft.com/office/powerpoint/2013/main/command" cId="0" sldId="262"/>
      <ac:spMk id="29" creationId="{0D581DA0-D55A-1AE4-BAA2-7B3FB98A65BB}"/>
      <ac:txMk cp="695" len="2">
        <ac:context len="2457" hash="3921098560"/>
      </ac:txMk>
    </ac:txMkLst>
    <p188:pos x="8687557" y="4766187"/>
    <p188:txBody>
      <a:bodyPr/>
      <a:lstStyle/>
      <a:p>
        <a:r>
          <a:rPr lang="en-US"/>
          <a:t>I would call the sea level variability interannual variability rather than annual variability</a:t>
        </a:r>
      </a:p>
    </p188:txBody>
  </p188:cm>
  <p188:cm id="{5AA7DF5A-EEEB-423A-8AEE-5CC881D18619}" authorId="{B26095AB-D6CF-AB1A-416C-915FD8C08368}" created="2024-10-03T13:39:30.560">
    <ac:txMkLst xmlns:ac="http://schemas.microsoft.com/office/drawing/2013/main/command">
      <pc:docMk xmlns:pc="http://schemas.microsoft.com/office/powerpoint/2013/main/command"/>
      <pc:sldMk xmlns:pc="http://schemas.microsoft.com/office/powerpoint/2013/main/command" cId="0" sldId="262"/>
      <ac:spMk id="29" creationId="{0D581DA0-D55A-1AE4-BAA2-7B3FB98A65BB}"/>
      <ac:txMk cp="695" len="2">
        <ac:context len="2457" hash="3921098560"/>
      </ac:txMk>
    </ac:txMkLst>
    <p188:pos x="8687557" y="4766187"/>
    <p188:txBody>
      <a:bodyPr/>
      <a:lstStyle/>
      <a:p>
        <a:r>
          <a:rPr lang="en-US"/>
          <a:t>References are poorly formatted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3E645C15-BC93-A44A-A06A-B4B04C4ED5F7}" type="datetime1">
              <a:rPr lang="en-US"/>
              <a:pPr>
                <a:defRPr/>
              </a:pPr>
              <a:t>10/2/2024</a:t>
            </a:fld>
            <a:endParaRPr lang="en-US"/>
          </a:p>
        </p:txBody>
      </p:sp>
      <p:sp>
        <p:nvSpPr>
          <p:cNvPr id="4" name="Slide Image Placeholder 3"/>
          <p:cNvSpPr>
            <a:spLocks noGrp="1" noRot="1" noChangeAspect="1"/>
          </p:cNvSpPr>
          <p:nvPr>
            <p:ph type="sldImg" idx="2"/>
          </p:nvPr>
        </p:nvSpPr>
        <p:spPr>
          <a:xfrm>
            <a:off x="1452563" y="685800"/>
            <a:ext cx="3952875"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E72FF227-20E3-6C4F-8C56-249F9EE6D58F}" type="slidenum">
              <a:rPr lang="en-US"/>
              <a:pPr>
                <a:defRPr/>
              </a:pPr>
              <a:t>‹#›</a:t>
            </a:fld>
            <a:endParaRPr lang="en-US"/>
          </a:p>
        </p:txBody>
      </p:sp>
    </p:spTree>
    <p:extLst>
      <p:ext uri="{BB962C8B-B14F-4D97-AF65-F5344CB8AC3E}">
        <p14:creationId xmlns:p14="http://schemas.microsoft.com/office/powerpoint/2010/main" val="2972623183"/>
      </p:ext>
    </p:extLst>
  </p:cSld>
  <p:clrMap bg1="lt1" tx1="dk1" bg2="lt2" tx2="dk2" accent1="accent1" accent2="accent2" accent3="accent3" accent4="accent4" accent5="accent5" accent6="accent6" hlink="hlink" folHlink="folHlink"/>
  <p:notesStyle>
    <a:lvl1pPr algn="l" defTabSz="421648" rtl="0" eaLnBrk="0" fontAlgn="base" hangingPunct="0">
      <a:spcBef>
        <a:spcPct val="30000"/>
      </a:spcBef>
      <a:spcAft>
        <a:spcPct val="0"/>
      </a:spcAft>
      <a:defRPr sz="1107" kern="1200">
        <a:solidFill>
          <a:schemeClr val="tx1"/>
        </a:solidFill>
        <a:latin typeface="+mn-lt"/>
        <a:ea typeface="ＭＳ Ｐゴシック" pitchFamily="-108" charset="-128"/>
        <a:cs typeface="ＭＳ Ｐゴシック" pitchFamily="-108" charset="-128"/>
      </a:defRPr>
    </a:lvl1pPr>
    <a:lvl2pPr marL="421648" algn="l" defTabSz="421648" rtl="0" eaLnBrk="0" fontAlgn="base" hangingPunct="0">
      <a:spcBef>
        <a:spcPct val="30000"/>
      </a:spcBef>
      <a:spcAft>
        <a:spcPct val="0"/>
      </a:spcAft>
      <a:defRPr sz="1107" kern="1200">
        <a:solidFill>
          <a:schemeClr val="tx1"/>
        </a:solidFill>
        <a:latin typeface="+mn-lt"/>
        <a:ea typeface="ＭＳ Ｐゴシック" pitchFamily="-108" charset="-128"/>
        <a:cs typeface="+mn-cs"/>
      </a:defRPr>
    </a:lvl2pPr>
    <a:lvl3pPr marL="843295" algn="l" defTabSz="421648" rtl="0" eaLnBrk="0" fontAlgn="base" hangingPunct="0">
      <a:spcBef>
        <a:spcPct val="30000"/>
      </a:spcBef>
      <a:spcAft>
        <a:spcPct val="0"/>
      </a:spcAft>
      <a:defRPr sz="1107" kern="1200">
        <a:solidFill>
          <a:schemeClr val="tx1"/>
        </a:solidFill>
        <a:latin typeface="+mn-lt"/>
        <a:ea typeface="ＭＳ Ｐゴシック" pitchFamily="-108" charset="-128"/>
        <a:cs typeface="+mn-cs"/>
      </a:defRPr>
    </a:lvl3pPr>
    <a:lvl4pPr marL="1264944" algn="l" defTabSz="421648" rtl="0" eaLnBrk="0" fontAlgn="base" hangingPunct="0">
      <a:spcBef>
        <a:spcPct val="30000"/>
      </a:spcBef>
      <a:spcAft>
        <a:spcPct val="0"/>
      </a:spcAft>
      <a:defRPr sz="1107" kern="1200">
        <a:solidFill>
          <a:schemeClr val="tx1"/>
        </a:solidFill>
        <a:latin typeface="+mn-lt"/>
        <a:ea typeface="ＭＳ Ｐゴシック" pitchFamily="-108" charset="-128"/>
        <a:cs typeface="+mn-cs"/>
      </a:defRPr>
    </a:lvl4pPr>
    <a:lvl5pPr marL="1686592" algn="l" defTabSz="421648" rtl="0" eaLnBrk="0" fontAlgn="base" hangingPunct="0">
      <a:spcBef>
        <a:spcPct val="30000"/>
      </a:spcBef>
      <a:spcAft>
        <a:spcPct val="0"/>
      </a:spcAft>
      <a:defRPr sz="1107" kern="1200">
        <a:solidFill>
          <a:schemeClr val="tx1"/>
        </a:solidFill>
        <a:latin typeface="+mn-lt"/>
        <a:ea typeface="ＭＳ Ｐゴシック" pitchFamily="-108" charset="-128"/>
        <a:cs typeface="+mn-cs"/>
      </a:defRPr>
    </a:lvl5pPr>
    <a:lvl6pPr marL="2108239" algn="l" defTabSz="421648" rtl="0" eaLnBrk="1" latinLnBrk="0" hangingPunct="1">
      <a:defRPr sz="1107" kern="1200">
        <a:solidFill>
          <a:schemeClr val="tx1"/>
        </a:solidFill>
        <a:latin typeface="+mn-lt"/>
        <a:ea typeface="+mn-ea"/>
        <a:cs typeface="+mn-cs"/>
      </a:defRPr>
    </a:lvl6pPr>
    <a:lvl7pPr marL="2529887" algn="l" defTabSz="421648" rtl="0" eaLnBrk="1" latinLnBrk="0" hangingPunct="1">
      <a:defRPr sz="1107" kern="1200">
        <a:solidFill>
          <a:schemeClr val="tx1"/>
        </a:solidFill>
        <a:latin typeface="+mn-lt"/>
        <a:ea typeface="+mn-ea"/>
        <a:cs typeface="+mn-cs"/>
      </a:defRPr>
    </a:lvl7pPr>
    <a:lvl8pPr marL="2951533" algn="l" defTabSz="421648" rtl="0" eaLnBrk="1" latinLnBrk="0" hangingPunct="1">
      <a:defRPr sz="1107" kern="1200">
        <a:solidFill>
          <a:schemeClr val="tx1"/>
        </a:solidFill>
        <a:latin typeface="+mn-lt"/>
        <a:ea typeface="+mn-ea"/>
        <a:cs typeface="+mn-cs"/>
      </a:defRPr>
    </a:lvl8pPr>
    <a:lvl9pPr marL="3373183" algn="l" defTabSz="421648" rtl="0" eaLnBrk="1" latinLnBrk="0" hangingPunct="1">
      <a:defRPr sz="110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ue Background Poster">
    <p:spTree>
      <p:nvGrpSpPr>
        <p:cNvPr id="1" name=""/>
        <p:cNvGrpSpPr/>
        <p:nvPr/>
      </p:nvGrpSpPr>
      <p:grpSpPr>
        <a:xfrm>
          <a:off x="0" y="0"/>
          <a:ext cx="0" cy="0"/>
          <a:chOff x="0" y="0"/>
          <a:chExt cx="0" cy="0"/>
        </a:xfrm>
      </p:grpSpPr>
      <p:sp>
        <p:nvSpPr>
          <p:cNvPr id="2" name="Rectangle 1"/>
          <p:cNvSpPr/>
          <p:nvPr userDrawn="1"/>
        </p:nvSpPr>
        <p:spPr>
          <a:xfrm>
            <a:off x="0" y="3886200"/>
            <a:ext cx="37947600" cy="290322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722"/>
          </a:p>
        </p:txBody>
      </p:sp>
      <p:cxnSp>
        <p:nvCxnSpPr>
          <p:cNvPr id="3" name="Straight Connector 2"/>
          <p:cNvCxnSpPr/>
          <p:nvPr userDrawn="1"/>
        </p:nvCxnSpPr>
        <p:spPr>
          <a:xfrm>
            <a:off x="0" y="4038600"/>
            <a:ext cx="37947600" cy="0"/>
          </a:xfrm>
          <a:prstGeom prst="line">
            <a:avLst/>
          </a:prstGeom>
          <a:ln w="381000" cmpd="sng">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574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96834" y="1317626"/>
            <a:ext cx="34153939" cy="54864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896834" y="7680326"/>
            <a:ext cx="34153939" cy="217249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896834" y="30510164"/>
            <a:ext cx="8855539" cy="1752600"/>
          </a:xfrm>
          <a:prstGeom prst="rect">
            <a:avLst/>
          </a:prstGeom>
        </p:spPr>
        <p:txBody>
          <a:bodyPr/>
          <a:lstStyle>
            <a:lvl1pPr>
              <a:defRPr smtClean="0"/>
            </a:lvl1pPr>
          </a:lstStyle>
          <a:p>
            <a:pPr>
              <a:defRPr/>
            </a:pPr>
            <a:fld id="{90E7CA6F-884E-634E-A75A-572F483F8848}" type="datetime1">
              <a:rPr lang="en-US"/>
              <a:pPr>
                <a:defRPr/>
              </a:pPr>
              <a:t>10/2/2024</a:t>
            </a:fld>
            <a:endParaRPr lang="en-US"/>
          </a:p>
        </p:txBody>
      </p:sp>
      <p:sp>
        <p:nvSpPr>
          <p:cNvPr id="5" name="Footer Placeholder 4"/>
          <p:cNvSpPr>
            <a:spLocks noGrp="1"/>
          </p:cNvSpPr>
          <p:nvPr>
            <p:ph type="ftr" sz="quarter" idx="11"/>
          </p:nvPr>
        </p:nvSpPr>
        <p:spPr>
          <a:xfrm>
            <a:off x="12964884" y="30510164"/>
            <a:ext cx="12017839" cy="1752600"/>
          </a:xfrm>
          <a:prstGeom prst="rect">
            <a:avLst/>
          </a:prstGeom>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a:xfrm>
            <a:off x="27195234" y="30510164"/>
            <a:ext cx="8855539" cy="1752600"/>
          </a:xfrm>
          <a:prstGeom prst="rect">
            <a:avLst/>
          </a:prstGeom>
        </p:spPr>
        <p:txBody>
          <a:bodyPr/>
          <a:lstStyle>
            <a:lvl1pPr>
              <a:defRPr smtClean="0"/>
            </a:lvl1pPr>
          </a:lstStyle>
          <a:p>
            <a:pPr>
              <a:defRPr/>
            </a:pPr>
            <a:fld id="{8C23B04B-B7F2-FF4D-8077-EF3B1F9C6BAE}" type="slidenum">
              <a:rPr lang="en-US"/>
              <a:pPr>
                <a:defRPr/>
              </a:pPr>
              <a:t>‹#›</a:t>
            </a:fld>
            <a:endParaRPr lang="en-US"/>
          </a:p>
        </p:txBody>
      </p:sp>
    </p:spTree>
    <p:extLst>
      <p:ext uri="{BB962C8B-B14F-4D97-AF65-F5344CB8AC3E}">
        <p14:creationId xmlns:p14="http://schemas.microsoft.com/office/powerpoint/2010/main" val="408811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058970" y="6324602"/>
            <a:ext cx="40984724" cy="13482066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9104794" y="6324602"/>
            <a:ext cx="122321719" cy="1348206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896834" y="30510164"/>
            <a:ext cx="8855539" cy="1752600"/>
          </a:xfrm>
          <a:prstGeom prst="rect">
            <a:avLst/>
          </a:prstGeom>
        </p:spPr>
        <p:txBody>
          <a:bodyPr/>
          <a:lstStyle>
            <a:lvl1pPr>
              <a:defRPr smtClean="0"/>
            </a:lvl1pPr>
          </a:lstStyle>
          <a:p>
            <a:pPr>
              <a:defRPr/>
            </a:pPr>
            <a:fld id="{1B9D8FB5-0612-A746-80CF-DDCC9E0BE654}" type="datetime1">
              <a:rPr lang="en-US"/>
              <a:pPr>
                <a:defRPr/>
              </a:pPr>
              <a:t>10/2/2024</a:t>
            </a:fld>
            <a:endParaRPr lang="en-US"/>
          </a:p>
        </p:txBody>
      </p:sp>
      <p:sp>
        <p:nvSpPr>
          <p:cNvPr id="5" name="Footer Placeholder 4"/>
          <p:cNvSpPr>
            <a:spLocks noGrp="1"/>
          </p:cNvSpPr>
          <p:nvPr>
            <p:ph type="ftr" sz="quarter" idx="11"/>
          </p:nvPr>
        </p:nvSpPr>
        <p:spPr>
          <a:xfrm>
            <a:off x="12964884" y="30510164"/>
            <a:ext cx="12017839" cy="1752600"/>
          </a:xfrm>
          <a:prstGeom prst="rect">
            <a:avLst/>
          </a:prstGeom>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a:xfrm>
            <a:off x="27195234" y="30510164"/>
            <a:ext cx="8855539" cy="1752600"/>
          </a:xfrm>
          <a:prstGeom prst="rect">
            <a:avLst/>
          </a:prstGeom>
        </p:spPr>
        <p:txBody>
          <a:bodyPr/>
          <a:lstStyle>
            <a:lvl1pPr>
              <a:defRPr smtClean="0"/>
            </a:lvl1pPr>
          </a:lstStyle>
          <a:p>
            <a:pPr>
              <a:defRPr/>
            </a:pPr>
            <a:fld id="{97C0733A-467B-FA4F-A4AA-CB0DB15665B4}" type="slidenum">
              <a:rPr lang="en-US"/>
              <a:pPr>
                <a:defRPr/>
              </a:pPr>
              <a:t>‹#›</a:t>
            </a:fld>
            <a:endParaRPr lang="en-US"/>
          </a:p>
        </p:txBody>
      </p:sp>
    </p:spTree>
    <p:extLst>
      <p:ext uri="{BB962C8B-B14F-4D97-AF65-F5344CB8AC3E}">
        <p14:creationId xmlns:p14="http://schemas.microsoft.com/office/powerpoint/2010/main" val="2257549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ange Background Poster">
    <p:spTree>
      <p:nvGrpSpPr>
        <p:cNvPr id="1" name=""/>
        <p:cNvGrpSpPr/>
        <p:nvPr/>
      </p:nvGrpSpPr>
      <p:grpSpPr>
        <a:xfrm>
          <a:off x="0" y="0"/>
          <a:ext cx="0" cy="0"/>
          <a:chOff x="0" y="0"/>
          <a:chExt cx="0" cy="0"/>
        </a:xfrm>
      </p:grpSpPr>
      <p:sp>
        <p:nvSpPr>
          <p:cNvPr id="2" name="Rectangle 1"/>
          <p:cNvSpPr/>
          <p:nvPr userDrawn="1"/>
        </p:nvSpPr>
        <p:spPr>
          <a:xfrm>
            <a:off x="0" y="0"/>
            <a:ext cx="37947600" cy="32918400"/>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722"/>
          </a:p>
        </p:txBody>
      </p:sp>
      <p:cxnSp>
        <p:nvCxnSpPr>
          <p:cNvPr id="3" name="Straight Connector 2"/>
          <p:cNvCxnSpPr/>
          <p:nvPr userDrawn="1"/>
        </p:nvCxnSpPr>
        <p:spPr>
          <a:xfrm>
            <a:off x="0" y="152400"/>
            <a:ext cx="37947600" cy="0"/>
          </a:xfrm>
          <a:prstGeom prst="line">
            <a:avLst/>
          </a:prstGeom>
          <a:ln w="3810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A07D07EC-7DC1-429B-D4F7-AA6DB0FE3A75}"/>
              </a:ext>
            </a:extLst>
          </p:cNvPr>
          <p:cNvCxnSpPr/>
          <p:nvPr userDrawn="1"/>
        </p:nvCxnSpPr>
        <p:spPr>
          <a:xfrm>
            <a:off x="0" y="32766000"/>
            <a:ext cx="37947600" cy="0"/>
          </a:xfrm>
          <a:prstGeom prst="line">
            <a:avLst/>
          </a:prstGeom>
          <a:ln w="38100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4817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7598" y="21153122"/>
            <a:ext cx="32255460" cy="6537960"/>
          </a:xfrm>
          <a:prstGeom prst="rect">
            <a:avLst/>
          </a:prstGeom>
        </p:spPr>
        <p:txBody>
          <a:bodyPr anchor="t"/>
          <a:lstStyle>
            <a:lvl1pPr algn="l">
              <a:defRPr sz="14758" b="1" cap="all"/>
            </a:lvl1pPr>
          </a:lstStyle>
          <a:p>
            <a:r>
              <a:rPr lang="en-US"/>
              <a:t>Click to edit Master title style</a:t>
            </a:r>
          </a:p>
        </p:txBody>
      </p:sp>
      <p:sp>
        <p:nvSpPr>
          <p:cNvPr id="3" name="Text Placeholder 2"/>
          <p:cNvSpPr>
            <a:spLocks noGrp="1"/>
          </p:cNvSpPr>
          <p:nvPr>
            <p:ph type="body" idx="1"/>
          </p:nvPr>
        </p:nvSpPr>
        <p:spPr>
          <a:xfrm>
            <a:off x="2997598" y="13952228"/>
            <a:ext cx="32255460" cy="7200899"/>
          </a:xfrm>
          <a:prstGeom prst="rect">
            <a:avLst/>
          </a:prstGeom>
        </p:spPr>
        <p:txBody>
          <a:bodyPr anchor="b"/>
          <a:lstStyle>
            <a:lvl1pPr marL="0" indent="0">
              <a:buNone/>
              <a:defRPr sz="7378">
                <a:solidFill>
                  <a:schemeClr val="tx1">
                    <a:tint val="75000"/>
                  </a:schemeClr>
                </a:solidFill>
              </a:defRPr>
            </a:lvl1pPr>
            <a:lvl2pPr marL="1686761" indent="0">
              <a:buNone/>
              <a:defRPr sz="6610">
                <a:solidFill>
                  <a:schemeClr val="tx1">
                    <a:tint val="75000"/>
                  </a:schemeClr>
                </a:solidFill>
              </a:defRPr>
            </a:lvl2pPr>
            <a:lvl3pPr marL="3373522" indent="0">
              <a:buNone/>
              <a:defRPr sz="5918">
                <a:solidFill>
                  <a:schemeClr val="tx1">
                    <a:tint val="75000"/>
                  </a:schemeClr>
                </a:solidFill>
              </a:defRPr>
            </a:lvl3pPr>
            <a:lvl4pPr marL="5060284" indent="0">
              <a:buNone/>
              <a:defRPr sz="5151">
                <a:solidFill>
                  <a:schemeClr val="tx1">
                    <a:tint val="75000"/>
                  </a:schemeClr>
                </a:solidFill>
              </a:defRPr>
            </a:lvl4pPr>
            <a:lvl5pPr marL="6747046" indent="0">
              <a:buNone/>
              <a:defRPr sz="5151">
                <a:solidFill>
                  <a:schemeClr val="tx1">
                    <a:tint val="75000"/>
                  </a:schemeClr>
                </a:solidFill>
              </a:defRPr>
            </a:lvl5pPr>
            <a:lvl6pPr marL="8433806" indent="0">
              <a:buNone/>
              <a:defRPr sz="5151">
                <a:solidFill>
                  <a:schemeClr val="tx1">
                    <a:tint val="75000"/>
                  </a:schemeClr>
                </a:solidFill>
              </a:defRPr>
            </a:lvl6pPr>
            <a:lvl7pPr marL="10120567" indent="0">
              <a:buNone/>
              <a:defRPr sz="5151">
                <a:solidFill>
                  <a:schemeClr val="tx1">
                    <a:tint val="75000"/>
                  </a:schemeClr>
                </a:solidFill>
              </a:defRPr>
            </a:lvl7pPr>
            <a:lvl8pPr marL="11807328" indent="0">
              <a:buNone/>
              <a:defRPr sz="5151">
                <a:solidFill>
                  <a:schemeClr val="tx1">
                    <a:tint val="75000"/>
                  </a:schemeClr>
                </a:solidFill>
              </a:defRPr>
            </a:lvl8pPr>
            <a:lvl9pPr marL="13494090" indent="0">
              <a:buNone/>
              <a:defRPr sz="515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896834" y="30510164"/>
            <a:ext cx="8855539" cy="1752600"/>
          </a:xfrm>
          <a:prstGeom prst="rect">
            <a:avLst/>
          </a:prstGeom>
        </p:spPr>
        <p:txBody>
          <a:bodyPr/>
          <a:lstStyle>
            <a:lvl1pPr>
              <a:defRPr smtClean="0"/>
            </a:lvl1pPr>
          </a:lstStyle>
          <a:p>
            <a:pPr>
              <a:defRPr/>
            </a:pPr>
            <a:fld id="{DE4A1045-DEEA-8946-B37B-F877AEF129FC}" type="datetime1">
              <a:rPr lang="en-US"/>
              <a:pPr>
                <a:defRPr/>
              </a:pPr>
              <a:t>10/2/2024</a:t>
            </a:fld>
            <a:endParaRPr lang="en-US"/>
          </a:p>
        </p:txBody>
      </p:sp>
      <p:sp>
        <p:nvSpPr>
          <p:cNvPr id="5" name="Footer Placeholder 4"/>
          <p:cNvSpPr>
            <a:spLocks noGrp="1"/>
          </p:cNvSpPr>
          <p:nvPr>
            <p:ph type="ftr" sz="quarter" idx="11"/>
          </p:nvPr>
        </p:nvSpPr>
        <p:spPr>
          <a:xfrm>
            <a:off x="12964884" y="30510164"/>
            <a:ext cx="12017839" cy="1752600"/>
          </a:xfrm>
          <a:prstGeom prst="rect">
            <a:avLst/>
          </a:prstGeom>
        </p:spPr>
        <p:txBody>
          <a:bodyPr/>
          <a:lstStyle>
            <a:lvl1pPr>
              <a:defRPr smtClean="0"/>
            </a:lvl1pPr>
          </a:lstStyle>
          <a:p>
            <a:pPr>
              <a:defRPr/>
            </a:pPr>
            <a:endParaRPr lang="en-US"/>
          </a:p>
        </p:txBody>
      </p:sp>
      <p:sp>
        <p:nvSpPr>
          <p:cNvPr id="6" name="Slide Number Placeholder 5"/>
          <p:cNvSpPr>
            <a:spLocks noGrp="1"/>
          </p:cNvSpPr>
          <p:nvPr>
            <p:ph type="sldNum" sz="quarter" idx="12"/>
          </p:nvPr>
        </p:nvSpPr>
        <p:spPr>
          <a:xfrm>
            <a:off x="27195234" y="30510164"/>
            <a:ext cx="8855539" cy="1752600"/>
          </a:xfrm>
          <a:prstGeom prst="rect">
            <a:avLst/>
          </a:prstGeom>
        </p:spPr>
        <p:txBody>
          <a:bodyPr/>
          <a:lstStyle>
            <a:lvl1pPr>
              <a:defRPr smtClean="0"/>
            </a:lvl1pPr>
          </a:lstStyle>
          <a:p>
            <a:pPr>
              <a:defRPr/>
            </a:pPr>
            <a:fld id="{579A86B2-360D-E24E-B447-F98F32436CC1}" type="slidenum">
              <a:rPr lang="en-US"/>
              <a:pPr>
                <a:defRPr/>
              </a:pPr>
              <a:t>‹#›</a:t>
            </a:fld>
            <a:endParaRPr lang="en-US"/>
          </a:p>
        </p:txBody>
      </p:sp>
    </p:spTree>
    <p:extLst>
      <p:ext uri="{BB962C8B-B14F-4D97-AF65-F5344CB8AC3E}">
        <p14:creationId xmlns:p14="http://schemas.microsoft.com/office/powerpoint/2010/main" val="1362362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96834" y="1317626"/>
            <a:ext cx="34153939" cy="5486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9104791" y="36865564"/>
            <a:ext cx="81653221" cy="104279702"/>
          </a:xfrm>
          <a:prstGeom prst="rect">
            <a:avLst/>
          </a:prstGeom>
        </p:spPr>
        <p:txBody>
          <a:bodyPr/>
          <a:lstStyle>
            <a:lvl1pPr>
              <a:defRPr sz="10299"/>
            </a:lvl1pPr>
            <a:lvl2pPr>
              <a:defRPr sz="8840"/>
            </a:lvl2pPr>
            <a:lvl3pPr>
              <a:defRPr sz="7378"/>
            </a:lvl3pPr>
            <a:lvl4pPr>
              <a:defRPr sz="6610"/>
            </a:lvl4pPr>
            <a:lvl5pPr>
              <a:defRPr sz="6610"/>
            </a:lvl5pPr>
            <a:lvl6pPr>
              <a:defRPr sz="6610"/>
            </a:lvl6pPr>
            <a:lvl7pPr>
              <a:defRPr sz="6610"/>
            </a:lvl7pPr>
            <a:lvl8pPr>
              <a:defRPr sz="6610"/>
            </a:lvl8pPr>
            <a:lvl9pPr>
              <a:defRPr sz="661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390472" y="36865564"/>
            <a:ext cx="81653221" cy="104279702"/>
          </a:xfrm>
          <a:prstGeom prst="rect">
            <a:avLst/>
          </a:prstGeom>
        </p:spPr>
        <p:txBody>
          <a:bodyPr/>
          <a:lstStyle>
            <a:lvl1pPr>
              <a:defRPr sz="10299"/>
            </a:lvl1pPr>
            <a:lvl2pPr>
              <a:defRPr sz="8840"/>
            </a:lvl2pPr>
            <a:lvl3pPr>
              <a:defRPr sz="7378"/>
            </a:lvl3pPr>
            <a:lvl4pPr>
              <a:defRPr sz="6610"/>
            </a:lvl4pPr>
            <a:lvl5pPr>
              <a:defRPr sz="6610"/>
            </a:lvl5pPr>
            <a:lvl6pPr>
              <a:defRPr sz="6610"/>
            </a:lvl6pPr>
            <a:lvl7pPr>
              <a:defRPr sz="6610"/>
            </a:lvl7pPr>
            <a:lvl8pPr>
              <a:defRPr sz="6610"/>
            </a:lvl8pPr>
            <a:lvl9pPr>
              <a:defRPr sz="661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1896834" y="30510164"/>
            <a:ext cx="8855539" cy="1752600"/>
          </a:xfrm>
          <a:prstGeom prst="rect">
            <a:avLst/>
          </a:prstGeom>
        </p:spPr>
        <p:txBody>
          <a:bodyPr/>
          <a:lstStyle>
            <a:lvl1pPr>
              <a:defRPr smtClean="0"/>
            </a:lvl1pPr>
          </a:lstStyle>
          <a:p>
            <a:pPr>
              <a:defRPr/>
            </a:pPr>
            <a:fld id="{85F8FCF0-B109-4E41-830D-87865EE91AB8}" type="datetime1">
              <a:rPr lang="en-US"/>
              <a:pPr>
                <a:defRPr/>
              </a:pPr>
              <a:t>10/2/2024</a:t>
            </a:fld>
            <a:endParaRPr lang="en-US"/>
          </a:p>
        </p:txBody>
      </p:sp>
      <p:sp>
        <p:nvSpPr>
          <p:cNvPr id="6" name="Footer Placeholder 4"/>
          <p:cNvSpPr>
            <a:spLocks noGrp="1"/>
          </p:cNvSpPr>
          <p:nvPr>
            <p:ph type="ftr" sz="quarter" idx="11"/>
          </p:nvPr>
        </p:nvSpPr>
        <p:spPr>
          <a:xfrm>
            <a:off x="12964884" y="30510164"/>
            <a:ext cx="12017839" cy="1752600"/>
          </a:xfrm>
          <a:prstGeom prst="rect">
            <a:avLst/>
          </a:prstGeom>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a:xfrm>
            <a:off x="27195234" y="30510164"/>
            <a:ext cx="8855539" cy="1752600"/>
          </a:xfrm>
          <a:prstGeom prst="rect">
            <a:avLst/>
          </a:prstGeom>
        </p:spPr>
        <p:txBody>
          <a:bodyPr/>
          <a:lstStyle>
            <a:lvl1pPr>
              <a:defRPr smtClean="0"/>
            </a:lvl1pPr>
          </a:lstStyle>
          <a:p>
            <a:pPr>
              <a:defRPr/>
            </a:pPr>
            <a:fld id="{32BA0FE9-D76A-B441-9EDF-101CA9A46B59}" type="slidenum">
              <a:rPr lang="en-US"/>
              <a:pPr>
                <a:defRPr/>
              </a:pPr>
              <a:t>‹#›</a:t>
            </a:fld>
            <a:endParaRPr lang="en-US"/>
          </a:p>
        </p:txBody>
      </p:sp>
    </p:spTree>
    <p:extLst>
      <p:ext uri="{BB962C8B-B14F-4D97-AF65-F5344CB8AC3E}">
        <p14:creationId xmlns:p14="http://schemas.microsoft.com/office/powerpoint/2010/main" val="2622211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97380" y="1318262"/>
            <a:ext cx="34152840" cy="54864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97383" y="7368545"/>
            <a:ext cx="16766780" cy="3070859"/>
          </a:xfrm>
          <a:prstGeom prst="rect">
            <a:avLst/>
          </a:prstGeom>
        </p:spPr>
        <p:txBody>
          <a:bodyPr anchor="b"/>
          <a:lstStyle>
            <a:lvl1pPr marL="0" indent="0">
              <a:buNone/>
              <a:defRPr sz="8840" b="1"/>
            </a:lvl1pPr>
            <a:lvl2pPr marL="1686761" indent="0">
              <a:buNone/>
              <a:defRPr sz="7378" b="1"/>
            </a:lvl2pPr>
            <a:lvl3pPr marL="3373522" indent="0">
              <a:buNone/>
              <a:defRPr sz="6610" b="1"/>
            </a:lvl3pPr>
            <a:lvl4pPr marL="5060284" indent="0">
              <a:buNone/>
              <a:defRPr sz="5918" b="1"/>
            </a:lvl4pPr>
            <a:lvl5pPr marL="6747046" indent="0">
              <a:buNone/>
              <a:defRPr sz="5918" b="1"/>
            </a:lvl5pPr>
            <a:lvl6pPr marL="8433806" indent="0">
              <a:buNone/>
              <a:defRPr sz="5918" b="1"/>
            </a:lvl6pPr>
            <a:lvl7pPr marL="10120567" indent="0">
              <a:buNone/>
              <a:defRPr sz="5918" b="1"/>
            </a:lvl7pPr>
            <a:lvl8pPr marL="11807328" indent="0">
              <a:buNone/>
              <a:defRPr sz="5918" b="1"/>
            </a:lvl8pPr>
            <a:lvl9pPr marL="13494090" indent="0">
              <a:buNone/>
              <a:defRPr sz="5918" b="1"/>
            </a:lvl9pPr>
          </a:lstStyle>
          <a:p>
            <a:pPr lvl="0"/>
            <a:r>
              <a:rPr lang="en-US"/>
              <a:t>Click to edit Master text styles</a:t>
            </a:r>
          </a:p>
        </p:txBody>
      </p:sp>
      <p:sp>
        <p:nvSpPr>
          <p:cNvPr id="4" name="Content Placeholder 3"/>
          <p:cNvSpPr>
            <a:spLocks noGrp="1"/>
          </p:cNvSpPr>
          <p:nvPr>
            <p:ph sz="half" idx="2"/>
          </p:nvPr>
        </p:nvSpPr>
        <p:spPr>
          <a:xfrm>
            <a:off x="1897383" y="10439404"/>
            <a:ext cx="16766780" cy="18966182"/>
          </a:xfrm>
          <a:prstGeom prst="rect">
            <a:avLst/>
          </a:prstGeom>
        </p:spPr>
        <p:txBody>
          <a:bodyPr/>
          <a:lstStyle>
            <a:lvl1pPr>
              <a:defRPr sz="8840"/>
            </a:lvl1pPr>
            <a:lvl2pPr>
              <a:defRPr sz="7378"/>
            </a:lvl2pPr>
            <a:lvl3pPr>
              <a:defRPr sz="6610"/>
            </a:lvl3pPr>
            <a:lvl4pPr>
              <a:defRPr sz="5918"/>
            </a:lvl4pPr>
            <a:lvl5pPr>
              <a:defRPr sz="5918"/>
            </a:lvl5pPr>
            <a:lvl6pPr>
              <a:defRPr sz="5918"/>
            </a:lvl6pPr>
            <a:lvl7pPr>
              <a:defRPr sz="5918"/>
            </a:lvl7pPr>
            <a:lvl8pPr>
              <a:defRPr sz="5918"/>
            </a:lvl8pPr>
            <a:lvl9pPr>
              <a:defRPr sz="59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9276856" y="7368545"/>
            <a:ext cx="16773366" cy="3070859"/>
          </a:xfrm>
          <a:prstGeom prst="rect">
            <a:avLst/>
          </a:prstGeom>
        </p:spPr>
        <p:txBody>
          <a:bodyPr anchor="b"/>
          <a:lstStyle>
            <a:lvl1pPr marL="0" indent="0">
              <a:buNone/>
              <a:defRPr sz="8840" b="1"/>
            </a:lvl1pPr>
            <a:lvl2pPr marL="1686761" indent="0">
              <a:buNone/>
              <a:defRPr sz="7378" b="1"/>
            </a:lvl2pPr>
            <a:lvl3pPr marL="3373522" indent="0">
              <a:buNone/>
              <a:defRPr sz="6610" b="1"/>
            </a:lvl3pPr>
            <a:lvl4pPr marL="5060284" indent="0">
              <a:buNone/>
              <a:defRPr sz="5918" b="1"/>
            </a:lvl4pPr>
            <a:lvl5pPr marL="6747046" indent="0">
              <a:buNone/>
              <a:defRPr sz="5918" b="1"/>
            </a:lvl5pPr>
            <a:lvl6pPr marL="8433806" indent="0">
              <a:buNone/>
              <a:defRPr sz="5918" b="1"/>
            </a:lvl6pPr>
            <a:lvl7pPr marL="10120567" indent="0">
              <a:buNone/>
              <a:defRPr sz="5918" b="1"/>
            </a:lvl7pPr>
            <a:lvl8pPr marL="11807328" indent="0">
              <a:buNone/>
              <a:defRPr sz="5918" b="1"/>
            </a:lvl8pPr>
            <a:lvl9pPr marL="13494090" indent="0">
              <a:buNone/>
              <a:defRPr sz="5918" b="1"/>
            </a:lvl9pPr>
          </a:lstStyle>
          <a:p>
            <a:pPr lvl="0"/>
            <a:r>
              <a:rPr lang="en-US"/>
              <a:t>Click to edit Master text styles</a:t>
            </a:r>
          </a:p>
        </p:txBody>
      </p:sp>
      <p:sp>
        <p:nvSpPr>
          <p:cNvPr id="6" name="Content Placeholder 5"/>
          <p:cNvSpPr>
            <a:spLocks noGrp="1"/>
          </p:cNvSpPr>
          <p:nvPr>
            <p:ph sz="quarter" idx="4"/>
          </p:nvPr>
        </p:nvSpPr>
        <p:spPr>
          <a:xfrm>
            <a:off x="19276856" y="10439404"/>
            <a:ext cx="16773366" cy="18966182"/>
          </a:xfrm>
          <a:prstGeom prst="rect">
            <a:avLst/>
          </a:prstGeom>
        </p:spPr>
        <p:txBody>
          <a:bodyPr/>
          <a:lstStyle>
            <a:lvl1pPr>
              <a:defRPr sz="8840"/>
            </a:lvl1pPr>
            <a:lvl2pPr>
              <a:defRPr sz="7378"/>
            </a:lvl2pPr>
            <a:lvl3pPr>
              <a:defRPr sz="6610"/>
            </a:lvl3pPr>
            <a:lvl4pPr>
              <a:defRPr sz="5918"/>
            </a:lvl4pPr>
            <a:lvl5pPr>
              <a:defRPr sz="5918"/>
            </a:lvl5pPr>
            <a:lvl6pPr>
              <a:defRPr sz="5918"/>
            </a:lvl6pPr>
            <a:lvl7pPr>
              <a:defRPr sz="5918"/>
            </a:lvl7pPr>
            <a:lvl8pPr>
              <a:defRPr sz="5918"/>
            </a:lvl8pPr>
            <a:lvl9pPr>
              <a:defRPr sz="59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1896834" y="30510164"/>
            <a:ext cx="8855539" cy="1752600"/>
          </a:xfrm>
          <a:prstGeom prst="rect">
            <a:avLst/>
          </a:prstGeom>
        </p:spPr>
        <p:txBody>
          <a:bodyPr/>
          <a:lstStyle>
            <a:lvl1pPr>
              <a:defRPr smtClean="0"/>
            </a:lvl1pPr>
          </a:lstStyle>
          <a:p>
            <a:pPr>
              <a:defRPr/>
            </a:pPr>
            <a:fld id="{E7C552A1-6EB6-214B-B59F-414060EFC9BA}" type="datetime1">
              <a:rPr lang="en-US"/>
              <a:pPr>
                <a:defRPr/>
              </a:pPr>
              <a:t>10/2/2024</a:t>
            </a:fld>
            <a:endParaRPr lang="en-US"/>
          </a:p>
        </p:txBody>
      </p:sp>
      <p:sp>
        <p:nvSpPr>
          <p:cNvPr id="8" name="Footer Placeholder 4"/>
          <p:cNvSpPr>
            <a:spLocks noGrp="1"/>
          </p:cNvSpPr>
          <p:nvPr>
            <p:ph type="ftr" sz="quarter" idx="11"/>
          </p:nvPr>
        </p:nvSpPr>
        <p:spPr>
          <a:xfrm>
            <a:off x="12964884" y="30510164"/>
            <a:ext cx="12017839" cy="1752600"/>
          </a:xfrm>
          <a:prstGeom prst="rect">
            <a:avLst/>
          </a:prstGeom>
        </p:spPr>
        <p:txBody>
          <a:bodyPr/>
          <a:lstStyle>
            <a:lvl1pPr>
              <a:defRPr smtClean="0"/>
            </a:lvl1pPr>
          </a:lstStyle>
          <a:p>
            <a:pPr>
              <a:defRPr/>
            </a:pPr>
            <a:endParaRPr lang="en-US"/>
          </a:p>
        </p:txBody>
      </p:sp>
      <p:sp>
        <p:nvSpPr>
          <p:cNvPr id="9" name="Slide Number Placeholder 5"/>
          <p:cNvSpPr>
            <a:spLocks noGrp="1"/>
          </p:cNvSpPr>
          <p:nvPr>
            <p:ph type="sldNum" sz="quarter" idx="12"/>
          </p:nvPr>
        </p:nvSpPr>
        <p:spPr>
          <a:xfrm>
            <a:off x="27195234" y="30510164"/>
            <a:ext cx="8855539" cy="1752600"/>
          </a:xfrm>
          <a:prstGeom prst="rect">
            <a:avLst/>
          </a:prstGeom>
        </p:spPr>
        <p:txBody>
          <a:bodyPr/>
          <a:lstStyle>
            <a:lvl1pPr>
              <a:defRPr smtClean="0"/>
            </a:lvl1pPr>
          </a:lstStyle>
          <a:p>
            <a:pPr>
              <a:defRPr/>
            </a:pPr>
            <a:fld id="{B58AD041-EDB0-4D41-9E5B-79FB902190D4}" type="slidenum">
              <a:rPr lang="en-US"/>
              <a:pPr>
                <a:defRPr/>
              </a:pPr>
              <a:t>‹#›</a:t>
            </a:fld>
            <a:endParaRPr lang="en-US"/>
          </a:p>
        </p:txBody>
      </p:sp>
    </p:spTree>
    <p:extLst>
      <p:ext uri="{BB962C8B-B14F-4D97-AF65-F5344CB8AC3E}">
        <p14:creationId xmlns:p14="http://schemas.microsoft.com/office/powerpoint/2010/main" val="2490593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96834" y="1317626"/>
            <a:ext cx="34153939" cy="548640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1896834" y="30510164"/>
            <a:ext cx="8855539" cy="1752600"/>
          </a:xfrm>
          <a:prstGeom prst="rect">
            <a:avLst/>
          </a:prstGeom>
        </p:spPr>
        <p:txBody>
          <a:bodyPr/>
          <a:lstStyle>
            <a:lvl1pPr>
              <a:defRPr smtClean="0"/>
            </a:lvl1pPr>
          </a:lstStyle>
          <a:p>
            <a:pPr>
              <a:defRPr/>
            </a:pPr>
            <a:fld id="{4122401C-AAEC-224B-B0FC-7E890D4BAFD9}" type="datetime1">
              <a:rPr lang="en-US"/>
              <a:pPr>
                <a:defRPr/>
              </a:pPr>
              <a:t>10/2/2024</a:t>
            </a:fld>
            <a:endParaRPr lang="en-US"/>
          </a:p>
        </p:txBody>
      </p:sp>
      <p:sp>
        <p:nvSpPr>
          <p:cNvPr id="4" name="Footer Placeholder 4"/>
          <p:cNvSpPr>
            <a:spLocks noGrp="1"/>
          </p:cNvSpPr>
          <p:nvPr>
            <p:ph type="ftr" sz="quarter" idx="11"/>
          </p:nvPr>
        </p:nvSpPr>
        <p:spPr>
          <a:xfrm>
            <a:off x="12964884" y="30510164"/>
            <a:ext cx="12017839" cy="1752600"/>
          </a:xfrm>
          <a:prstGeom prst="rect">
            <a:avLst/>
          </a:prstGeom>
        </p:spPr>
        <p:txBody>
          <a:bodyPr/>
          <a:lstStyle>
            <a:lvl1pPr>
              <a:defRPr smtClean="0"/>
            </a:lvl1pPr>
          </a:lstStyle>
          <a:p>
            <a:pPr>
              <a:defRPr/>
            </a:pPr>
            <a:endParaRPr lang="en-US"/>
          </a:p>
        </p:txBody>
      </p:sp>
      <p:sp>
        <p:nvSpPr>
          <p:cNvPr id="5" name="Slide Number Placeholder 5"/>
          <p:cNvSpPr>
            <a:spLocks noGrp="1"/>
          </p:cNvSpPr>
          <p:nvPr>
            <p:ph type="sldNum" sz="quarter" idx="12"/>
          </p:nvPr>
        </p:nvSpPr>
        <p:spPr>
          <a:xfrm>
            <a:off x="27195234" y="30510164"/>
            <a:ext cx="8855539" cy="1752600"/>
          </a:xfrm>
          <a:prstGeom prst="rect">
            <a:avLst/>
          </a:prstGeom>
        </p:spPr>
        <p:txBody>
          <a:bodyPr/>
          <a:lstStyle>
            <a:lvl1pPr>
              <a:defRPr smtClean="0"/>
            </a:lvl1pPr>
          </a:lstStyle>
          <a:p>
            <a:pPr>
              <a:defRPr/>
            </a:pPr>
            <a:fld id="{26EED259-E526-8742-8A7F-7FDFE05072F7}" type="slidenum">
              <a:rPr lang="en-US"/>
              <a:pPr>
                <a:defRPr/>
              </a:pPr>
              <a:t>‹#›</a:t>
            </a:fld>
            <a:endParaRPr lang="en-US"/>
          </a:p>
        </p:txBody>
      </p:sp>
    </p:spTree>
    <p:extLst>
      <p:ext uri="{BB962C8B-B14F-4D97-AF65-F5344CB8AC3E}">
        <p14:creationId xmlns:p14="http://schemas.microsoft.com/office/powerpoint/2010/main" val="1510159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1896834" y="30510164"/>
            <a:ext cx="8855539" cy="1752600"/>
          </a:xfrm>
          <a:prstGeom prst="rect">
            <a:avLst/>
          </a:prstGeom>
        </p:spPr>
        <p:txBody>
          <a:bodyPr/>
          <a:lstStyle>
            <a:lvl1pPr>
              <a:defRPr smtClean="0"/>
            </a:lvl1pPr>
          </a:lstStyle>
          <a:p>
            <a:pPr>
              <a:defRPr/>
            </a:pPr>
            <a:fld id="{556E7D08-D5EF-6242-865A-CE48CC4D2D04}" type="datetime1">
              <a:rPr lang="en-US"/>
              <a:pPr>
                <a:defRPr/>
              </a:pPr>
              <a:t>10/2/2024</a:t>
            </a:fld>
            <a:endParaRPr lang="en-US"/>
          </a:p>
        </p:txBody>
      </p:sp>
      <p:sp>
        <p:nvSpPr>
          <p:cNvPr id="3" name="Footer Placeholder 4"/>
          <p:cNvSpPr>
            <a:spLocks noGrp="1"/>
          </p:cNvSpPr>
          <p:nvPr>
            <p:ph type="ftr" sz="quarter" idx="11"/>
          </p:nvPr>
        </p:nvSpPr>
        <p:spPr>
          <a:xfrm>
            <a:off x="12964884" y="30510164"/>
            <a:ext cx="12017839" cy="1752600"/>
          </a:xfrm>
          <a:prstGeom prst="rect">
            <a:avLst/>
          </a:prstGeom>
        </p:spPr>
        <p:txBody>
          <a:bodyPr/>
          <a:lstStyle>
            <a:lvl1pPr>
              <a:defRPr smtClean="0"/>
            </a:lvl1pPr>
          </a:lstStyle>
          <a:p>
            <a:pPr>
              <a:defRPr/>
            </a:pPr>
            <a:endParaRPr lang="en-US"/>
          </a:p>
        </p:txBody>
      </p:sp>
      <p:sp>
        <p:nvSpPr>
          <p:cNvPr id="4" name="Slide Number Placeholder 5"/>
          <p:cNvSpPr>
            <a:spLocks noGrp="1"/>
          </p:cNvSpPr>
          <p:nvPr>
            <p:ph type="sldNum" sz="quarter" idx="12"/>
          </p:nvPr>
        </p:nvSpPr>
        <p:spPr>
          <a:xfrm>
            <a:off x="27195234" y="30510164"/>
            <a:ext cx="8855539" cy="1752600"/>
          </a:xfrm>
          <a:prstGeom prst="rect">
            <a:avLst/>
          </a:prstGeom>
        </p:spPr>
        <p:txBody>
          <a:bodyPr/>
          <a:lstStyle>
            <a:lvl1pPr>
              <a:defRPr smtClean="0"/>
            </a:lvl1pPr>
          </a:lstStyle>
          <a:p>
            <a:pPr>
              <a:defRPr/>
            </a:pPr>
            <a:fld id="{F793F65F-BDD2-7143-9DB4-7F6E1DC01511}" type="slidenum">
              <a:rPr lang="en-US"/>
              <a:pPr>
                <a:defRPr/>
              </a:pPr>
              <a:t>‹#›</a:t>
            </a:fld>
            <a:endParaRPr lang="en-US"/>
          </a:p>
        </p:txBody>
      </p:sp>
    </p:spTree>
    <p:extLst>
      <p:ext uri="{BB962C8B-B14F-4D97-AF65-F5344CB8AC3E}">
        <p14:creationId xmlns:p14="http://schemas.microsoft.com/office/powerpoint/2010/main" val="2701705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97385" y="1310640"/>
            <a:ext cx="12484499" cy="5577840"/>
          </a:xfrm>
          <a:prstGeom prst="rect">
            <a:avLst/>
          </a:prstGeom>
        </p:spPr>
        <p:txBody>
          <a:bodyPr anchor="b"/>
          <a:lstStyle>
            <a:lvl1pPr algn="l">
              <a:defRPr sz="7378" b="1"/>
            </a:lvl1pPr>
          </a:lstStyle>
          <a:p>
            <a:r>
              <a:rPr lang="en-US"/>
              <a:t>Click to edit Master title style</a:t>
            </a:r>
          </a:p>
        </p:txBody>
      </p:sp>
      <p:sp>
        <p:nvSpPr>
          <p:cNvPr id="3" name="Content Placeholder 2"/>
          <p:cNvSpPr>
            <a:spLocks noGrp="1"/>
          </p:cNvSpPr>
          <p:nvPr>
            <p:ph idx="1"/>
          </p:nvPr>
        </p:nvSpPr>
        <p:spPr>
          <a:xfrm>
            <a:off x="14836457" y="1310647"/>
            <a:ext cx="21213763" cy="28094942"/>
          </a:xfrm>
          <a:prstGeom prst="rect">
            <a:avLst/>
          </a:prstGeom>
        </p:spPr>
        <p:txBody>
          <a:bodyPr/>
          <a:lstStyle>
            <a:lvl1pPr>
              <a:defRPr sz="11837"/>
            </a:lvl1pPr>
            <a:lvl2pPr>
              <a:defRPr sz="10299"/>
            </a:lvl2pPr>
            <a:lvl3pPr>
              <a:defRPr sz="8840"/>
            </a:lvl3pPr>
            <a:lvl4pPr>
              <a:defRPr sz="7378"/>
            </a:lvl4pPr>
            <a:lvl5pPr>
              <a:defRPr sz="7378"/>
            </a:lvl5pPr>
            <a:lvl6pPr>
              <a:defRPr sz="7378"/>
            </a:lvl6pPr>
            <a:lvl7pPr>
              <a:defRPr sz="7378"/>
            </a:lvl7pPr>
            <a:lvl8pPr>
              <a:defRPr sz="7378"/>
            </a:lvl8pPr>
            <a:lvl9pPr>
              <a:defRPr sz="73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97385" y="6888487"/>
            <a:ext cx="12484499" cy="22517102"/>
          </a:xfrm>
          <a:prstGeom prst="rect">
            <a:avLst/>
          </a:prstGeom>
        </p:spPr>
        <p:txBody>
          <a:bodyPr/>
          <a:lstStyle>
            <a:lvl1pPr marL="0" indent="0">
              <a:buNone/>
              <a:defRPr sz="5151"/>
            </a:lvl1pPr>
            <a:lvl2pPr marL="1686761" indent="0">
              <a:buNone/>
              <a:defRPr sz="4459"/>
            </a:lvl2pPr>
            <a:lvl3pPr marL="3373522" indent="0">
              <a:buNone/>
              <a:defRPr sz="3689"/>
            </a:lvl3pPr>
            <a:lvl4pPr marL="5060284" indent="0">
              <a:buNone/>
              <a:defRPr sz="3305"/>
            </a:lvl4pPr>
            <a:lvl5pPr marL="6747046" indent="0">
              <a:buNone/>
              <a:defRPr sz="3305"/>
            </a:lvl5pPr>
            <a:lvl6pPr marL="8433806" indent="0">
              <a:buNone/>
              <a:defRPr sz="3305"/>
            </a:lvl6pPr>
            <a:lvl7pPr marL="10120567" indent="0">
              <a:buNone/>
              <a:defRPr sz="3305"/>
            </a:lvl7pPr>
            <a:lvl8pPr marL="11807328" indent="0">
              <a:buNone/>
              <a:defRPr sz="3305"/>
            </a:lvl8pPr>
            <a:lvl9pPr marL="13494090" indent="0">
              <a:buNone/>
              <a:defRPr sz="3305"/>
            </a:lvl9pPr>
          </a:lstStyle>
          <a:p>
            <a:pPr lvl="0"/>
            <a:r>
              <a:rPr lang="en-US"/>
              <a:t>Click to edit Master text styles</a:t>
            </a:r>
          </a:p>
        </p:txBody>
      </p:sp>
      <p:sp>
        <p:nvSpPr>
          <p:cNvPr id="5" name="Date Placeholder 3"/>
          <p:cNvSpPr>
            <a:spLocks noGrp="1"/>
          </p:cNvSpPr>
          <p:nvPr>
            <p:ph type="dt" sz="half" idx="10"/>
          </p:nvPr>
        </p:nvSpPr>
        <p:spPr>
          <a:xfrm>
            <a:off x="1896834" y="30510164"/>
            <a:ext cx="8855539" cy="1752600"/>
          </a:xfrm>
          <a:prstGeom prst="rect">
            <a:avLst/>
          </a:prstGeom>
        </p:spPr>
        <p:txBody>
          <a:bodyPr/>
          <a:lstStyle>
            <a:lvl1pPr>
              <a:defRPr smtClean="0"/>
            </a:lvl1pPr>
          </a:lstStyle>
          <a:p>
            <a:pPr>
              <a:defRPr/>
            </a:pPr>
            <a:fld id="{0B1F0F8D-0D4A-614C-B06A-DCF9395ADB14}" type="datetime1">
              <a:rPr lang="en-US"/>
              <a:pPr>
                <a:defRPr/>
              </a:pPr>
              <a:t>10/2/2024</a:t>
            </a:fld>
            <a:endParaRPr lang="en-US"/>
          </a:p>
        </p:txBody>
      </p:sp>
      <p:sp>
        <p:nvSpPr>
          <p:cNvPr id="6" name="Footer Placeholder 4"/>
          <p:cNvSpPr>
            <a:spLocks noGrp="1"/>
          </p:cNvSpPr>
          <p:nvPr>
            <p:ph type="ftr" sz="quarter" idx="11"/>
          </p:nvPr>
        </p:nvSpPr>
        <p:spPr>
          <a:xfrm>
            <a:off x="12964884" y="30510164"/>
            <a:ext cx="12017839" cy="1752600"/>
          </a:xfrm>
          <a:prstGeom prst="rect">
            <a:avLst/>
          </a:prstGeom>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a:xfrm>
            <a:off x="27195234" y="30510164"/>
            <a:ext cx="8855539" cy="1752600"/>
          </a:xfrm>
          <a:prstGeom prst="rect">
            <a:avLst/>
          </a:prstGeom>
        </p:spPr>
        <p:txBody>
          <a:bodyPr/>
          <a:lstStyle>
            <a:lvl1pPr>
              <a:defRPr smtClean="0"/>
            </a:lvl1pPr>
          </a:lstStyle>
          <a:p>
            <a:pPr>
              <a:defRPr/>
            </a:pPr>
            <a:fld id="{9EF3A24D-1705-F04C-93FD-1C69EE75A36A}" type="slidenum">
              <a:rPr lang="en-US"/>
              <a:pPr>
                <a:defRPr/>
              </a:pPr>
              <a:t>‹#›</a:t>
            </a:fld>
            <a:endParaRPr lang="en-US"/>
          </a:p>
        </p:txBody>
      </p:sp>
    </p:spTree>
    <p:extLst>
      <p:ext uri="{BB962C8B-B14F-4D97-AF65-F5344CB8AC3E}">
        <p14:creationId xmlns:p14="http://schemas.microsoft.com/office/powerpoint/2010/main" val="4294342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37995" y="23042884"/>
            <a:ext cx="22768560" cy="2720342"/>
          </a:xfrm>
          <a:prstGeom prst="rect">
            <a:avLst/>
          </a:prstGeom>
        </p:spPr>
        <p:txBody>
          <a:bodyPr anchor="b"/>
          <a:lstStyle>
            <a:lvl1pPr algn="l">
              <a:defRPr sz="7378" b="1"/>
            </a:lvl1pPr>
          </a:lstStyle>
          <a:p>
            <a:r>
              <a:rPr lang="en-US"/>
              <a:t>Click to edit Master title style</a:t>
            </a:r>
          </a:p>
        </p:txBody>
      </p:sp>
      <p:sp>
        <p:nvSpPr>
          <p:cNvPr id="3" name="Picture Placeholder 2"/>
          <p:cNvSpPr>
            <a:spLocks noGrp="1"/>
          </p:cNvSpPr>
          <p:nvPr>
            <p:ph type="pic" idx="1"/>
          </p:nvPr>
        </p:nvSpPr>
        <p:spPr>
          <a:xfrm>
            <a:off x="7437995" y="2941320"/>
            <a:ext cx="22768560" cy="19751040"/>
          </a:xfrm>
          <a:prstGeom prst="rect">
            <a:avLst/>
          </a:prstGeom>
        </p:spPr>
        <p:txBody>
          <a:bodyPr rtlCol="0">
            <a:normAutofit/>
          </a:bodyPr>
          <a:lstStyle>
            <a:lvl1pPr marL="0" indent="0">
              <a:buNone/>
              <a:defRPr sz="11837"/>
            </a:lvl1pPr>
            <a:lvl2pPr marL="1686761" indent="0">
              <a:buNone/>
              <a:defRPr sz="10299"/>
            </a:lvl2pPr>
            <a:lvl3pPr marL="3373522" indent="0">
              <a:buNone/>
              <a:defRPr sz="8840"/>
            </a:lvl3pPr>
            <a:lvl4pPr marL="5060284" indent="0">
              <a:buNone/>
              <a:defRPr sz="7378"/>
            </a:lvl4pPr>
            <a:lvl5pPr marL="6747046" indent="0">
              <a:buNone/>
              <a:defRPr sz="7378"/>
            </a:lvl5pPr>
            <a:lvl6pPr marL="8433806" indent="0">
              <a:buNone/>
              <a:defRPr sz="7378"/>
            </a:lvl6pPr>
            <a:lvl7pPr marL="10120567" indent="0">
              <a:buNone/>
              <a:defRPr sz="7378"/>
            </a:lvl7pPr>
            <a:lvl8pPr marL="11807328" indent="0">
              <a:buNone/>
              <a:defRPr sz="7378"/>
            </a:lvl8pPr>
            <a:lvl9pPr marL="13494090" indent="0">
              <a:buNone/>
              <a:defRPr sz="7378"/>
            </a:lvl9pPr>
          </a:lstStyle>
          <a:p>
            <a:pPr lvl="0"/>
            <a:r>
              <a:rPr lang="en-US" noProof="0"/>
              <a:t>Click icon to add picture</a:t>
            </a:r>
          </a:p>
        </p:txBody>
      </p:sp>
      <p:sp>
        <p:nvSpPr>
          <p:cNvPr id="4" name="Text Placeholder 3"/>
          <p:cNvSpPr>
            <a:spLocks noGrp="1"/>
          </p:cNvSpPr>
          <p:nvPr>
            <p:ph type="body" sz="half" idx="2"/>
          </p:nvPr>
        </p:nvSpPr>
        <p:spPr>
          <a:xfrm>
            <a:off x="7437995" y="25763225"/>
            <a:ext cx="22768560" cy="3863339"/>
          </a:xfrm>
          <a:prstGeom prst="rect">
            <a:avLst/>
          </a:prstGeom>
        </p:spPr>
        <p:txBody>
          <a:bodyPr/>
          <a:lstStyle>
            <a:lvl1pPr marL="0" indent="0">
              <a:buNone/>
              <a:defRPr sz="5151"/>
            </a:lvl1pPr>
            <a:lvl2pPr marL="1686761" indent="0">
              <a:buNone/>
              <a:defRPr sz="4459"/>
            </a:lvl2pPr>
            <a:lvl3pPr marL="3373522" indent="0">
              <a:buNone/>
              <a:defRPr sz="3689"/>
            </a:lvl3pPr>
            <a:lvl4pPr marL="5060284" indent="0">
              <a:buNone/>
              <a:defRPr sz="3305"/>
            </a:lvl4pPr>
            <a:lvl5pPr marL="6747046" indent="0">
              <a:buNone/>
              <a:defRPr sz="3305"/>
            </a:lvl5pPr>
            <a:lvl6pPr marL="8433806" indent="0">
              <a:buNone/>
              <a:defRPr sz="3305"/>
            </a:lvl6pPr>
            <a:lvl7pPr marL="10120567" indent="0">
              <a:buNone/>
              <a:defRPr sz="3305"/>
            </a:lvl7pPr>
            <a:lvl8pPr marL="11807328" indent="0">
              <a:buNone/>
              <a:defRPr sz="3305"/>
            </a:lvl8pPr>
            <a:lvl9pPr marL="13494090" indent="0">
              <a:buNone/>
              <a:defRPr sz="3305"/>
            </a:lvl9pPr>
          </a:lstStyle>
          <a:p>
            <a:pPr lvl="0"/>
            <a:r>
              <a:rPr lang="en-US"/>
              <a:t>Click to edit Master text styles</a:t>
            </a:r>
          </a:p>
        </p:txBody>
      </p:sp>
      <p:sp>
        <p:nvSpPr>
          <p:cNvPr id="5" name="Date Placeholder 3"/>
          <p:cNvSpPr>
            <a:spLocks noGrp="1"/>
          </p:cNvSpPr>
          <p:nvPr>
            <p:ph type="dt" sz="half" idx="10"/>
          </p:nvPr>
        </p:nvSpPr>
        <p:spPr>
          <a:xfrm>
            <a:off x="1896834" y="30510164"/>
            <a:ext cx="8855539" cy="1752600"/>
          </a:xfrm>
          <a:prstGeom prst="rect">
            <a:avLst/>
          </a:prstGeom>
        </p:spPr>
        <p:txBody>
          <a:bodyPr/>
          <a:lstStyle>
            <a:lvl1pPr>
              <a:defRPr smtClean="0"/>
            </a:lvl1pPr>
          </a:lstStyle>
          <a:p>
            <a:pPr>
              <a:defRPr/>
            </a:pPr>
            <a:fld id="{FE30288A-D7A5-0941-93D1-D21B196E9A39}" type="datetime1">
              <a:rPr lang="en-US"/>
              <a:pPr>
                <a:defRPr/>
              </a:pPr>
              <a:t>10/2/2024</a:t>
            </a:fld>
            <a:endParaRPr lang="en-US"/>
          </a:p>
        </p:txBody>
      </p:sp>
      <p:sp>
        <p:nvSpPr>
          <p:cNvPr id="6" name="Footer Placeholder 4"/>
          <p:cNvSpPr>
            <a:spLocks noGrp="1"/>
          </p:cNvSpPr>
          <p:nvPr>
            <p:ph type="ftr" sz="quarter" idx="11"/>
          </p:nvPr>
        </p:nvSpPr>
        <p:spPr>
          <a:xfrm>
            <a:off x="12964884" y="30510164"/>
            <a:ext cx="12017839" cy="1752600"/>
          </a:xfrm>
          <a:prstGeom prst="rect">
            <a:avLst/>
          </a:prstGeom>
        </p:spPr>
        <p:txBody>
          <a:bodyPr/>
          <a:lstStyle>
            <a:lvl1pPr>
              <a:defRPr smtClean="0"/>
            </a:lvl1pPr>
          </a:lstStyle>
          <a:p>
            <a:pPr>
              <a:defRPr/>
            </a:pPr>
            <a:endParaRPr lang="en-US"/>
          </a:p>
        </p:txBody>
      </p:sp>
      <p:sp>
        <p:nvSpPr>
          <p:cNvPr id="7" name="Slide Number Placeholder 5"/>
          <p:cNvSpPr>
            <a:spLocks noGrp="1"/>
          </p:cNvSpPr>
          <p:nvPr>
            <p:ph type="sldNum" sz="quarter" idx="12"/>
          </p:nvPr>
        </p:nvSpPr>
        <p:spPr>
          <a:xfrm>
            <a:off x="27195234" y="30510164"/>
            <a:ext cx="8855539" cy="1752600"/>
          </a:xfrm>
          <a:prstGeom prst="rect">
            <a:avLst/>
          </a:prstGeom>
        </p:spPr>
        <p:txBody>
          <a:bodyPr/>
          <a:lstStyle>
            <a:lvl1pPr>
              <a:defRPr smtClean="0"/>
            </a:lvl1pPr>
          </a:lstStyle>
          <a:p>
            <a:pPr>
              <a:defRPr/>
            </a:pPr>
            <a:fld id="{FC608315-0CFA-A846-8E58-42DE526B4491}" type="slidenum">
              <a:rPr lang="en-US"/>
              <a:pPr>
                <a:defRPr/>
              </a:pPr>
              <a:t>‹#›</a:t>
            </a:fld>
            <a:endParaRPr lang="en-US"/>
          </a:p>
        </p:txBody>
      </p:sp>
    </p:spTree>
    <p:extLst>
      <p:ext uri="{BB962C8B-B14F-4D97-AF65-F5344CB8AC3E}">
        <p14:creationId xmlns:p14="http://schemas.microsoft.com/office/powerpoint/2010/main" val="241567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1686273" rtl="0" eaLnBrk="1" fontAlgn="base" hangingPunct="1">
        <a:spcBef>
          <a:spcPct val="0"/>
        </a:spcBef>
        <a:spcAft>
          <a:spcPct val="0"/>
        </a:spcAft>
        <a:defRPr sz="16218" kern="1200">
          <a:solidFill>
            <a:schemeClr val="tx1"/>
          </a:solidFill>
          <a:latin typeface="+mj-lt"/>
          <a:ea typeface="ＭＳ Ｐゴシック" pitchFamily="-108" charset="-128"/>
          <a:cs typeface="ＭＳ Ｐゴシック" pitchFamily="-108" charset="-128"/>
        </a:defRPr>
      </a:lvl1pPr>
      <a:lvl2pPr algn="ctr" defTabSz="1686273" rtl="0" eaLnBrk="1" fontAlgn="base" hangingPunct="1">
        <a:spcBef>
          <a:spcPct val="0"/>
        </a:spcBef>
        <a:spcAft>
          <a:spcPct val="0"/>
        </a:spcAft>
        <a:defRPr sz="16218">
          <a:solidFill>
            <a:schemeClr val="tx1"/>
          </a:solidFill>
          <a:latin typeface="Arial" pitchFamily="-108" charset="0"/>
          <a:ea typeface="ＭＳ Ｐゴシック" pitchFamily="-108" charset="-128"/>
          <a:cs typeface="ＭＳ Ｐゴシック" pitchFamily="-108" charset="-128"/>
        </a:defRPr>
      </a:lvl2pPr>
      <a:lvl3pPr algn="ctr" defTabSz="1686273" rtl="0" eaLnBrk="1" fontAlgn="base" hangingPunct="1">
        <a:spcBef>
          <a:spcPct val="0"/>
        </a:spcBef>
        <a:spcAft>
          <a:spcPct val="0"/>
        </a:spcAft>
        <a:defRPr sz="16218">
          <a:solidFill>
            <a:schemeClr val="tx1"/>
          </a:solidFill>
          <a:latin typeface="Arial" pitchFamily="-108" charset="0"/>
          <a:ea typeface="ＭＳ Ｐゴシック" pitchFamily="-108" charset="-128"/>
          <a:cs typeface="ＭＳ Ｐゴシック" pitchFamily="-108" charset="-128"/>
        </a:defRPr>
      </a:lvl3pPr>
      <a:lvl4pPr algn="ctr" defTabSz="1686273" rtl="0" eaLnBrk="1" fontAlgn="base" hangingPunct="1">
        <a:spcBef>
          <a:spcPct val="0"/>
        </a:spcBef>
        <a:spcAft>
          <a:spcPct val="0"/>
        </a:spcAft>
        <a:defRPr sz="16218">
          <a:solidFill>
            <a:schemeClr val="tx1"/>
          </a:solidFill>
          <a:latin typeface="Arial" pitchFamily="-108" charset="0"/>
          <a:ea typeface="ＭＳ Ｐゴシック" pitchFamily="-108" charset="-128"/>
          <a:cs typeface="ＭＳ Ｐゴシック" pitchFamily="-108" charset="-128"/>
        </a:defRPr>
      </a:lvl4pPr>
      <a:lvl5pPr algn="ctr" defTabSz="1686273" rtl="0" eaLnBrk="1" fontAlgn="base" hangingPunct="1">
        <a:spcBef>
          <a:spcPct val="0"/>
        </a:spcBef>
        <a:spcAft>
          <a:spcPct val="0"/>
        </a:spcAft>
        <a:defRPr sz="16218">
          <a:solidFill>
            <a:schemeClr val="tx1"/>
          </a:solidFill>
          <a:latin typeface="Arial" pitchFamily="-108" charset="0"/>
          <a:ea typeface="ＭＳ Ｐゴシック" pitchFamily="-108" charset="-128"/>
          <a:cs typeface="ＭＳ Ｐゴシック" pitchFamily="-108" charset="-128"/>
        </a:defRPr>
      </a:lvl5pPr>
      <a:lvl6pPr marL="351409" algn="ctr" defTabSz="1686273" rtl="0" eaLnBrk="1" fontAlgn="base" hangingPunct="1">
        <a:spcBef>
          <a:spcPct val="0"/>
        </a:spcBef>
        <a:spcAft>
          <a:spcPct val="0"/>
        </a:spcAft>
        <a:defRPr sz="16218">
          <a:solidFill>
            <a:schemeClr val="tx1"/>
          </a:solidFill>
          <a:latin typeface="Arial" pitchFamily="-108" charset="0"/>
          <a:ea typeface="ＭＳ Ｐゴシック" pitchFamily="-108" charset="-128"/>
          <a:cs typeface="ＭＳ Ｐゴシック" pitchFamily="-108" charset="-128"/>
        </a:defRPr>
      </a:lvl6pPr>
      <a:lvl7pPr marL="702816" algn="ctr" defTabSz="1686273" rtl="0" eaLnBrk="1" fontAlgn="base" hangingPunct="1">
        <a:spcBef>
          <a:spcPct val="0"/>
        </a:spcBef>
        <a:spcAft>
          <a:spcPct val="0"/>
        </a:spcAft>
        <a:defRPr sz="16218">
          <a:solidFill>
            <a:schemeClr val="tx1"/>
          </a:solidFill>
          <a:latin typeface="Arial" pitchFamily="-108" charset="0"/>
          <a:ea typeface="ＭＳ Ｐゴシック" pitchFamily="-108" charset="-128"/>
          <a:cs typeface="ＭＳ Ｐゴシック" pitchFamily="-108" charset="-128"/>
        </a:defRPr>
      </a:lvl7pPr>
      <a:lvl8pPr marL="1054226" algn="ctr" defTabSz="1686273" rtl="0" eaLnBrk="1" fontAlgn="base" hangingPunct="1">
        <a:spcBef>
          <a:spcPct val="0"/>
        </a:spcBef>
        <a:spcAft>
          <a:spcPct val="0"/>
        </a:spcAft>
        <a:defRPr sz="16218">
          <a:solidFill>
            <a:schemeClr val="tx1"/>
          </a:solidFill>
          <a:latin typeface="Arial" pitchFamily="-108" charset="0"/>
          <a:ea typeface="ＭＳ Ｐゴシック" pitchFamily="-108" charset="-128"/>
          <a:cs typeface="ＭＳ Ｐゴシック" pitchFamily="-108" charset="-128"/>
        </a:defRPr>
      </a:lvl8pPr>
      <a:lvl9pPr marL="1405634" algn="ctr" defTabSz="1686273" rtl="0" eaLnBrk="1" fontAlgn="base" hangingPunct="1">
        <a:spcBef>
          <a:spcPct val="0"/>
        </a:spcBef>
        <a:spcAft>
          <a:spcPct val="0"/>
        </a:spcAft>
        <a:defRPr sz="16218">
          <a:solidFill>
            <a:schemeClr val="tx1"/>
          </a:solidFill>
          <a:latin typeface="Arial" pitchFamily="-108" charset="0"/>
          <a:ea typeface="ＭＳ Ｐゴシック" pitchFamily="-108" charset="-128"/>
          <a:cs typeface="ＭＳ Ｐゴシック" pitchFamily="-108" charset="-128"/>
        </a:defRPr>
      </a:lvl9pPr>
    </p:titleStyle>
    <p:bodyStyle>
      <a:lvl1pPr marL="1264095" indent="-1264095" algn="l" defTabSz="1686273" rtl="0" eaLnBrk="1" fontAlgn="base" hangingPunct="1">
        <a:spcBef>
          <a:spcPct val="20000"/>
        </a:spcBef>
        <a:spcAft>
          <a:spcPct val="0"/>
        </a:spcAft>
        <a:buFont typeface="Arial" charset="0"/>
        <a:buChar char="•"/>
        <a:defRPr sz="11837" kern="1200">
          <a:solidFill>
            <a:schemeClr val="tx1"/>
          </a:solidFill>
          <a:latin typeface="+mn-lt"/>
          <a:ea typeface="ＭＳ Ｐゴシック" pitchFamily="-108" charset="-128"/>
          <a:cs typeface="ＭＳ Ｐゴシック" pitchFamily="-108" charset="-128"/>
        </a:defRPr>
      </a:lvl1pPr>
      <a:lvl2pPr marL="2740500" indent="-1054226" algn="l" defTabSz="1686273" rtl="0" eaLnBrk="1" fontAlgn="base" hangingPunct="1">
        <a:spcBef>
          <a:spcPct val="20000"/>
        </a:spcBef>
        <a:spcAft>
          <a:spcPct val="0"/>
        </a:spcAft>
        <a:buFont typeface="Arial" charset="0"/>
        <a:buChar char="–"/>
        <a:defRPr sz="10299" kern="1200">
          <a:solidFill>
            <a:schemeClr val="tx1"/>
          </a:solidFill>
          <a:latin typeface="+mn-lt"/>
          <a:ea typeface="ＭＳ Ｐゴシック" pitchFamily="-108" charset="-128"/>
          <a:cs typeface="+mn-cs"/>
        </a:defRPr>
      </a:lvl2pPr>
      <a:lvl3pPr marL="4216903" indent="-843137" algn="l" defTabSz="1686273" rtl="0" eaLnBrk="1" fontAlgn="base" hangingPunct="1">
        <a:spcBef>
          <a:spcPct val="20000"/>
        </a:spcBef>
        <a:spcAft>
          <a:spcPct val="0"/>
        </a:spcAft>
        <a:buFont typeface="Arial" charset="0"/>
        <a:buChar char="•"/>
        <a:defRPr sz="8840" kern="1200">
          <a:solidFill>
            <a:schemeClr val="tx1"/>
          </a:solidFill>
          <a:latin typeface="+mn-lt"/>
          <a:ea typeface="ＭＳ Ｐゴシック" pitchFamily="-108" charset="-128"/>
          <a:cs typeface="+mn-cs"/>
        </a:defRPr>
      </a:lvl3pPr>
      <a:lvl4pPr marL="5903176" indent="-843137" algn="l" defTabSz="1686273" rtl="0" eaLnBrk="1" fontAlgn="base" hangingPunct="1">
        <a:spcBef>
          <a:spcPct val="20000"/>
        </a:spcBef>
        <a:spcAft>
          <a:spcPct val="0"/>
        </a:spcAft>
        <a:buFont typeface="Arial" charset="0"/>
        <a:buChar char="–"/>
        <a:defRPr sz="7378" kern="1200">
          <a:solidFill>
            <a:schemeClr val="tx1"/>
          </a:solidFill>
          <a:latin typeface="+mn-lt"/>
          <a:ea typeface="ＭＳ Ｐゴシック" pitchFamily="-108" charset="-128"/>
          <a:cs typeface="+mn-cs"/>
        </a:defRPr>
      </a:lvl4pPr>
      <a:lvl5pPr marL="7589448" indent="-843137" algn="l" defTabSz="1686273" rtl="0" eaLnBrk="1" fontAlgn="base" hangingPunct="1">
        <a:spcBef>
          <a:spcPct val="20000"/>
        </a:spcBef>
        <a:spcAft>
          <a:spcPct val="0"/>
        </a:spcAft>
        <a:buFont typeface="Arial" charset="0"/>
        <a:buChar char="»"/>
        <a:defRPr sz="7378" kern="1200">
          <a:solidFill>
            <a:schemeClr val="tx1"/>
          </a:solidFill>
          <a:latin typeface="+mn-lt"/>
          <a:ea typeface="ＭＳ Ｐゴシック" pitchFamily="-108" charset="-128"/>
          <a:cs typeface="+mn-cs"/>
        </a:defRPr>
      </a:lvl5pPr>
      <a:lvl6pPr marL="9277186" indent="-843382" algn="l" defTabSz="1686761" rtl="0" eaLnBrk="1" latinLnBrk="0" hangingPunct="1">
        <a:spcBef>
          <a:spcPct val="20000"/>
        </a:spcBef>
        <a:buFont typeface="Arial"/>
        <a:buChar char="•"/>
        <a:defRPr sz="7378" kern="1200">
          <a:solidFill>
            <a:schemeClr val="tx1"/>
          </a:solidFill>
          <a:latin typeface="+mn-lt"/>
          <a:ea typeface="+mn-ea"/>
          <a:cs typeface="+mn-cs"/>
        </a:defRPr>
      </a:lvl6pPr>
      <a:lvl7pPr marL="10963948" indent="-843382" algn="l" defTabSz="1686761" rtl="0" eaLnBrk="1" latinLnBrk="0" hangingPunct="1">
        <a:spcBef>
          <a:spcPct val="20000"/>
        </a:spcBef>
        <a:buFont typeface="Arial"/>
        <a:buChar char="•"/>
        <a:defRPr sz="7378" kern="1200">
          <a:solidFill>
            <a:schemeClr val="tx1"/>
          </a:solidFill>
          <a:latin typeface="+mn-lt"/>
          <a:ea typeface="+mn-ea"/>
          <a:cs typeface="+mn-cs"/>
        </a:defRPr>
      </a:lvl7pPr>
      <a:lvl8pPr marL="12650710" indent="-843382" algn="l" defTabSz="1686761" rtl="0" eaLnBrk="1" latinLnBrk="0" hangingPunct="1">
        <a:spcBef>
          <a:spcPct val="20000"/>
        </a:spcBef>
        <a:buFont typeface="Arial"/>
        <a:buChar char="•"/>
        <a:defRPr sz="7378" kern="1200">
          <a:solidFill>
            <a:schemeClr val="tx1"/>
          </a:solidFill>
          <a:latin typeface="+mn-lt"/>
          <a:ea typeface="+mn-ea"/>
          <a:cs typeface="+mn-cs"/>
        </a:defRPr>
      </a:lvl8pPr>
      <a:lvl9pPr marL="14337470" indent="-843382" algn="l" defTabSz="1686761" rtl="0" eaLnBrk="1" latinLnBrk="0" hangingPunct="1">
        <a:spcBef>
          <a:spcPct val="20000"/>
        </a:spcBef>
        <a:buFont typeface="Arial"/>
        <a:buChar char="•"/>
        <a:defRPr sz="7378" kern="1200">
          <a:solidFill>
            <a:schemeClr val="tx1"/>
          </a:solidFill>
          <a:latin typeface="+mn-lt"/>
          <a:ea typeface="+mn-ea"/>
          <a:cs typeface="+mn-cs"/>
        </a:defRPr>
      </a:lvl9pPr>
    </p:bodyStyle>
    <p:otherStyle>
      <a:defPPr>
        <a:defRPr lang="en-US"/>
      </a:defPPr>
      <a:lvl1pPr marL="0" algn="l" defTabSz="1686761" rtl="0" eaLnBrk="1" latinLnBrk="0" hangingPunct="1">
        <a:defRPr sz="6610" kern="1200">
          <a:solidFill>
            <a:schemeClr val="tx1"/>
          </a:solidFill>
          <a:latin typeface="+mn-lt"/>
          <a:ea typeface="+mn-ea"/>
          <a:cs typeface="+mn-cs"/>
        </a:defRPr>
      </a:lvl1pPr>
      <a:lvl2pPr marL="1686761" algn="l" defTabSz="1686761" rtl="0" eaLnBrk="1" latinLnBrk="0" hangingPunct="1">
        <a:defRPr sz="6610" kern="1200">
          <a:solidFill>
            <a:schemeClr val="tx1"/>
          </a:solidFill>
          <a:latin typeface="+mn-lt"/>
          <a:ea typeface="+mn-ea"/>
          <a:cs typeface="+mn-cs"/>
        </a:defRPr>
      </a:lvl2pPr>
      <a:lvl3pPr marL="3373522" algn="l" defTabSz="1686761" rtl="0" eaLnBrk="1" latinLnBrk="0" hangingPunct="1">
        <a:defRPr sz="6610" kern="1200">
          <a:solidFill>
            <a:schemeClr val="tx1"/>
          </a:solidFill>
          <a:latin typeface="+mn-lt"/>
          <a:ea typeface="+mn-ea"/>
          <a:cs typeface="+mn-cs"/>
        </a:defRPr>
      </a:lvl3pPr>
      <a:lvl4pPr marL="5060284" algn="l" defTabSz="1686761" rtl="0" eaLnBrk="1" latinLnBrk="0" hangingPunct="1">
        <a:defRPr sz="6610" kern="1200">
          <a:solidFill>
            <a:schemeClr val="tx1"/>
          </a:solidFill>
          <a:latin typeface="+mn-lt"/>
          <a:ea typeface="+mn-ea"/>
          <a:cs typeface="+mn-cs"/>
        </a:defRPr>
      </a:lvl4pPr>
      <a:lvl5pPr marL="6747046" algn="l" defTabSz="1686761" rtl="0" eaLnBrk="1" latinLnBrk="0" hangingPunct="1">
        <a:defRPr sz="6610" kern="1200">
          <a:solidFill>
            <a:schemeClr val="tx1"/>
          </a:solidFill>
          <a:latin typeface="+mn-lt"/>
          <a:ea typeface="+mn-ea"/>
          <a:cs typeface="+mn-cs"/>
        </a:defRPr>
      </a:lvl5pPr>
      <a:lvl6pPr marL="8433806" algn="l" defTabSz="1686761" rtl="0" eaLnBrk="1" latinLnBrk="0" hangingPunct="1">
        <a:defRPr sz="6610" kern="1200">
          <a:solidFill>
            <a:schemeClr val="tx1"/>
          </a:solidFill>
          <a:latin typeface="+mn-lt"/>
          <a:ea typeface="+mn-ea"/>
          <a:cs typeface="+mn-cs"/>
        </a:defRPr>
      </a:lvl6pPr>
      <a:lvl7pPr marL="10120567" algn="l" defTabSz="1686761" rtl="0" eaLnBrk="1" latinLnBrk="0" hangingPunct="1">
        <a:defRPr sz="6610" kern="1200">
          <a:solidFill>
            <a:schemeClr val="tx1"/>
          </a:solidFill>
          <a:latin typeface="+mn-lt"/>
          <a:ea typeface="+mn-ea"/>
          <a:cs typeface="+mn-cs"/>
        </a:defRPr>
      </a:lvl7pPr>
      <a:lvl8pPr marL="11807328" algn="l" defTabSz="1686761" rtl="0" eaLnBrk="1" latinLnBrk="0" hangingPunct="1">
        <a:defRPr sz="6610" kern="1200">
          <a:solidFill>
            <a:schemeClr val="tx1"/>
          </a:solidFill>
          <a:latin typeface="+mn-lt"/>
          <a:ea typeface="+mn-ea"/>
          <a:cs typeface="+mn-cs"/>
        </a:defRPr>
      </a:lvl8pPr>
      <a:lvl9pPr marL="13494090" algn="l" defTabSz="1686761" rtl="0" eaLnBrk="1" latinLnBrk="0" hangingPunct="1">
        <a:defRPr sz="66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2" Type="http://schemas.microsoft.com/office/2018/10/relationships/comments" Target="../comments/modernComment_106_0.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Rectangle 51"/>
          <p:cNvSpPr>
            <a:spLocks noChangeArrowheads="1"/>
          </p:cNvSpPr>
          <p:nvPr/>
        </p:nvSpPr>
        <p:spPr bwMode="auto">
          <a:xfrm>
            <a:off x="20974270" y="4495800"/>
            <a:ext cx="16870849" cy="2804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76667" tIns="276667" rIns="276667" bIns="276667"/>
          <a:lstStyle/>
          <a:p>
            <a:r>
              <a:rPr lang="en-GB" sz="2400" b="1" u="sng" dirty="0">
                <a:solidFill>
                  <a:schemeClr val="accent1"/>
                </a:solidFill>
                <a:latin typeface="Arial" panose="020B0604020202020204" pitchFamily="34" charset="0"/>
                <a:cs typeface="Arial" panose="020B0604020202020204" pitchFamily="34" charset="0"/>
              </a:rPr>
              <a:t>Landscape Evolution</a:t>
            </a: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Figure 5: Remaining land percentage [with marsh edge erosion based on Reed et. al., (2020) as the dashed colored lines]. Modeled land areas due to annual variabilities are plotted around scenarios with marsh edge erosion as shaded polygons.</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Figure 6: Difference in modeled land estimates in various time snapshots. (1) 2036, (2) 2054, (3) 2059, and (4) 2062.</a:t>
            </a:r>
          </a:p>
          <a:p>
            <a:endParaRPr lang="en-US" sz="2152" dirty="0">
              <a:latin typeface="Arial" panose="020B0604020202020204" pitchFamily="34" charset="0"/>
              <a:cs typeface="Arial" panose="020B0604020202020204" pitchFamily="34" charset="0"/>
            </a:endParaRPr>
          </a:p>
          <a:p>
            <a:endParaRPr lang="en-US" sz="2152" dirty="0">
              <a:latin typeface="Arial" panose="020B0604020202020204" pitchFamily="34" charset="0"/>
              <a:cs typeface="Arial" panose="020B0604020202020204" pitchFamily="34" charset="0"/>
            </a:endParaRPr>
          </a:p>
        </p:txBody>
      </p:sp>
      <p:pic>
        <p:nvPicPr>
          <p:cNvPr id="27" name="Picture 26">
            <a:extLst>
              <a:ext uri="{FF2B5EF4-FFF2-40B4-BE49-F238E27FC236}">
                <a16:creationId xmlns:a16="http://schemas.microsoft.com/office/drawing/2014/main" id="{C08AB50A-361C-E9F7-FFD7-973E02B8972D}"/>
              </a:ext>
            </a:extLst>
          </p:cNvPr>
          <p:cNvPicPr>
            <a:picLocks noChangeAspect="1"/>
          </p:cNvPicPr>
          <p:nvPr/>
        </p:nvPicPr>
        <p:blipFill rotWithShape="1">
          <a:blip r:embed="rId3"/>
          <a:srcRect l="8123" r="7248"/>
          <a:stretch/>
        </p:blipFill>
        <p:spPr>
          <a:xfrm>
            <a:off x="21871594" y="5321501"/>
            <a:ext cx="14680319" cy="8921064"/>
          </a:xfrm>
          <a:prstGeom prst="rect">
            <a:avLst/>
          </a:prstGeom>
        </p:spPr>
      </p:pic>
      <p:sp>
        <p:nvSpPr>
          <p:cNvPr id="36" name="Rectangle 49">
            <a:extLst>
              <a:ext uri="{FF2B5EF4-FFF2-40B4-BE49-F238E27FC236}">
                <a16:creationId xmlns:a16="http://schemas.microsoft.com/office/drawing/2014/main" id="{105DFCE4-3275-9921-B4F9-04E3850A3B7B}"/>
              </a:ext>
            </a:extLst>
          </p:cNvPr>
          <p:cNvSpPr>
            <a:spLocks noChangeArrowheads="1"/>
          </p:cNvSpPr>
          <p:nvPr/>
        </p:nvSpPr>
        <p:spPr bwMode="auto">
          <a:xfrm>
            <a:off x="9067800" y="4515165"/>
            <a:ext cx="11824050" cy="280222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76667" tIns="276667" rIns="276667" bIns="276667"/>
          <a:lstStyle/>
          <a:p>
            <a:pPr algn="just">
              <a:spcBef>
                <a:spcPct val="50000"/>
              </a:spcBef>
            </a:pPr>
            <a:r>
              <a:rPr lang="en-GB" sz="2400" b="1" u="sng" dirty="0">
                <a:solidFill>
                  <a:schemeClr val="accent1"/>
                </a:solidFill>
                <a:latin typeface="Arial" panose="020B0604020202020204" pitchFamily="34" charset="0"/>
                <a:cs typeface="Arial" panose="020B0604020202020204" pitchFamily="34" charset="0"/>
              </a:rPr>
              <a:t>Simplified Biophysical Model (Khalifa et al., 2024)</a:t>
            </a:r>
          </a:p>
          <a:p>
            <a:pPr algn="just">
              <a:spcBef>
                <a:spcPct val="50000"/>
              </a:spcBef>
            </a:pPr>
            <a:endParaRPr lang="en-GB" sz="2306" b="1" u="sng" dirty="0">
              <a:solidFill>
                <a:schemeClr val="accent1"/>
              </a:solidFill>
              <a:latin typeface="Arial" panose="020B0604020202020204" pitchFamily="34" charset="0"/>
              <a:cs typeface="Arial" panose="020B0604020202020204" pitchFamily="34" charset="0"/>
            </a:endParaRPr>
          </a:p>
          <a:p>
            <a:pPr algn="just">
              <a:spcBef>
                <a:spcPct val="50000"/>
              </a:spcBef>
            </a:pPr>
            <a:endParaRPr lang="en-GB" sz="2306" b="1" u="sng" dirty="0">
              <a:solidFill>
                <a:schemeClr val="accent1"/>
              </a:solidFill>
              <a:latin typeface="Arial" panose="020B0604020202020204" pitchFamily="34" charset="0"/>
              <a:cs typeface="Arial" panose="020B0604020202020204" pitchFamily="34" charset="0"/>
            </a:endParaRPr>
          </a:p>
          <a:p>
            <a:pPr algn="just">
              <a:spcBef>
                <a:spcPct val="50000"/>
              </a:spcBef>
            </a:pPr>
            <a:endParaRPr lang="en-GB" sz="2306" b="1" u="sng" dirty="0">
              <a:solidFill>
                <a:schemeClr val="accent1"/>
              </a:solidFill>
              <a:latin typeface="Arial" panose="020B0604020202020204" pitchFamily="34" charset="0"/>
              <a:cs typeface="Arial" panose="020B0604020202020204" pitchFamily="34" charset="0"/>
            </a:endParaRPr>
          </a:p>
          <a:p>
            <a:pPr algn="just">
              <a:spcBef>
                <a:spcPct val="50000"/>
              </a:spcBef>
            </a:pPr>
            <a:endParaRPr lang="en-GB" sz="2306" b="1" u="sng" dirty="0">
              <a:solidFill>
                <a:schemeClr val="accent1"/>
              </a:solidFill>
              <a:latin typeface="Arial" panose="020B0604020202020204" pitchFamily="34" charset="0"/>
              <a:cs typeface="Arial" panose="020B0604020202020204" pitchFamily="34" charset="0"/>
            </a:endParaRPr>
          </a:p>
          <a:p>
            <a:pPr algn="just">
              <a:spcBef>
                <a:spcPct val="50000"/>
              </a:spcBef>
            </a:pPr>
            <a:endParaRPr lang="en-GB" sz="2306" b="1" u="sng" dirty="0">
              <a:solidFill>
                <a:schemeClr val="accent1"/>
              </a:solidFill>
              <a:latin typeface="Arial" panose="020B0604020202020204" pitchFamily="34" charset="0"/>
              <a:cs typeface="Arial" panose="020B0604020202020204" pitchFamily="34" charset="0"/>
            </a:endParaRPr>
          </a:p>
          <a:p>
            <a:pPr algn="just">
              <a:spcBef>
                <a:spcPct val="50000"/>
              </a:spcBef>
            </a:pPr>
            <a:endParaRPr lang="en-GB" sz="2306" b="1" u="sng" dirty="0">
              <a:solidFill>
                <a:schemeClr val="accent1"/>
              </a:solidFill>
              <a:latin typeface="Arial" panose="020B0604020202020204" pitchFamily="34" charset="0"/>
              <a:cs typeface="Arial" panose="020B0604020202020204" pitchFamily="34" charset="0"/>
            </a:endParaRPr>
          </a:p>
          <a:p>
            <a:pPr algn="just">
              <a:spcBef>
                <a:spcPct val="50000"/>
              </a:spcBef>
            </a:pPr>
            <a:endParaRPr lang="en-GB" sz="2306" b="1" u="sng" dirty="0">
              <a:solidFill>
                <a:schemeClr val="accent1"/>
              </a:solidFill>
              <a:latin typeface="Arial" panose="020B0604020202020204" pitchFamily="34" charset="0"/>
              <a:cs typeface="Arial" panose="020B0604020202020204" pitchFamily="34" charset="0"/>
            </a:endParaRPr>
          </a:p>
          <a:p>
            <a:pPr algn="just">
              <a:spcBef>
                <a:spcPct val="50000"/>
              </a:spcBef>
            </a:pPr>
            <a:endParaRPr lang="en-GB" sz="2306" b="1" u="sng" dirty="0">
              <a:solidFill>
                <a:schemeClr val="accent1"/>
              </a:solidFill>
              <a:latin typeface="Arial" panose="020B0604020202020204" pitchFamily="34" charset="0"/>
              <a:cs typeface="Arial" panose="020B0604020202020204" pitchFamily="34" charset="0"/>
            </a:endParaRPr>
          </a:p>
          <a:p>
            <a:pPr algn="just">
              <a:spcBef>
                <a:spcPct val="50000"/>
              </a:spcBef>
            </a:pPr>
            <a:endParaRPr lang="en-GB" sz="2306" b="1" u="sng" dirty="0">
              <a:solidFill>
                <a:schemeClr val="accent1"/>
              </a:solidFill>
              <a:latin typeface="Arial" panose="020B0604020202020204" pitchFamily="34" charset="0"/>
              <a:cs typeface="Arial" panose="020B0604020202020204" pitchFamily="34" charset="0"/>
            </a:endParaRPr>
          </a:p>
          <a:p>
            <a:pPr algn="just">
              <a:spcBef>
                <a:spcPct val="50000"/>
              </a:spcBef>
            </a:pPr>
            <a:endParaRPr lang="en-GB" sz="2306" b="1" u="sng" dirty="0">
              <a:solidFill>
                <a:schemeClr val="accent1"/>
              </a:solidFill>
              <a:latin typeface="Arial" panose="020B0604020202020204" pitchFamily="34" charset="0"/>
              <a:cs typeface="Arial" panose="020B0604020202020204" pitchFamily="34" charset="0"/>
            </a:endParaRPr>
          </a:p>
          <a:p>
            <a:pPr algn="just">
              <a:spcBef>
                <a:spcPct val="50000"/>
              </a:spcBef>
            </a:pPr>
            <a:endParaRPr lang="en-GB" sz="2306" b="1" u="sng" dirty="0">
              <a:solidFill>
                <a:schemeClr val="accent1"/>
              </a:solidFill>
              <a:latin typeface="Arial" panose="020B0604020202020204" pitchFamily="34" charset="0"/>
              <a:cs typeface="Arial" panose="020B0604020202020204" pitchFamily="34" charset="0"/>
            </a:endParaRPr>
          </a:p>
          <a:p>
            <a:pPr algn="just">
              <a:spcBef>
                <a:spcPct val="50000"/>
              </a:spcBef>
            </a:pPr>
            <a:endParaRPr lang="en-GB" sz="2306" b="1" u="sng" dirty="0">
              <a:solidFill>
                <a:schemeClr val="accent1"/>
              </a:solidFill>
              <a:latin typeface="Arial" panose="020B0604020202020204" pitchFamily="34" charset="0"/>
              <a:cs typeface="Arial" panose="020B0604020202020204" pitchFamily="34" charset="0"/>
            </a:endParaRPr>
          </a:p>
          <a:p>
            <a:pPr algn="just">
              <a:spcBef>
                <a:spcPct val="50000"/>
              </a:spcBef>
            </a:pPr>
            <a:endParaRPr lang="en-GB" sz="2306" b="1" u="sng" dirty="0">
              <a:solidFill>
                <a:schemeClr val="accent1"/>
              </a:solidFill>
              <a:latin typeface="Arial" panose="020B0604020202020204" pitchFamily="34" charset="0"/>
              <a:cs typeface="Arial" panose="020B0604020202020204" pitchFamily="34" charset="0"/>
            </a:endParaRPr>
          </a:p>
          <a:p>
            <a:pPr algn="just">
              <a:spcBef>
                <a:spcPct val="50000"/>
              </a:spcBef>
            </a:pPr>
            <a:r>
              <a:rPr lang="en-US" sz="2000" dirty="0">
                <a:latin typeface="Arial" panose="020B0604020202020204" pitchFamily="34" charset="0"/>
                <a:cs typeface="Arial" panose="020B0604020202020204" pitchFamily="34" charset="0"/>
              </a:rPr>
              <a:t>Figure 3: Left, simplified landscape evolution coupling diagram. Cyan polygons represent the three different components utilized through the long-term simulations as: (1) hydrodynamic model, (2) morphodynamic model, and (3) marsh inundation module. Right, marsh inundation module. Maroon polygons represent data obtained from the coupled hydrodynamic and morphodynamic models. Orange boxes represent water depth comparisons. Different oval shapes’ colors represent different land categories where red is land loss, light green is land created, blue is land sustained due to a restoration strategy (if applicable), and black means land sustained due to the bed elevation. Brown polygons represent calculations based on the marsh type. (DI) is the maximum annual averaged inundation depth that vegetation can tolerate, (DE) is the annual averaged emergence depth, and (D) is the modeled annual averaged depth. </a:t>
            </a:r>
            <a:r>
              <a:rPr lang="en-US" sz="2000" b="1" dirty="0">
                <a:latin typeface="Arial" panose="020B0604020202020204" pitchFamily="34" charset="0"/>
                <a:cs typeface="Arial" panose="020B0604020202020204" pitchFamily="34" charset="0"/>
              </a:rPr>
              <a:t>Revised from Khalifa et al. (2024).</a:t>
            </a:r>
            <a:endParaRPr lang="en-GB" sz="2000" b="1" dirty="0">
              <a:latin typeface="Arial" panose="020B0604020202020204" pitchFamily="34" charset="0"/>
              <a:cs typeface="Arial" panose="020B0604020202020204" pitchFamily="34" charset="0"/>
            </a:endParaRPr>
          </a:p>
          <a:p>
            <a:pPr algn="just">
              <a:spcBef>
                <a:spcPct val="50000"/>
              </a:spcBef>
            </a:pPr>
            <a:endParaRPr lang="en-GB" sz="2306" b="1" u="sng" dirty="0">
              <a:solidFill>
                <a:schemeClr val="accent1"/>
              </a:solidFill>
              <a:latin typeface="Arial" panose="020B0604020202020204" pitchFamily="34" charset="0"/>
              <a:cs typeface="Arial" panose="020B0604020202020204" pitchFamily="34" charset="0"/>
            </a:endParaRPr>
          </a:p>
          <a:p>
            <a:pPr algn="just">
              <a:spcBef>
                <a:spcPct val="50000"/>
              </a:spcBef>
            </a:pPr>
            <a:r>
              <a:rPr lang="en-GB" sz="2400" b="1" u="sng" dirty="0">
                <a:solidFill>
                  <a:schemeClr val="accent1"/>
                </a:solidFill>
                <a:latin typeface="Arial" panose="020B0604020202020204" pitchFamily="34" charset="0"/>
                <a:cs typeface="Arial" panose="020B0604020202020204" pitchFamily="34" charset="0"/>
              </a:rPr>
              <a:t>Sea Level Rise (SLR)</a:t>
            </a:r>
          </a:p>
          <a:p>
            <a:pPr algn="just">
              <a:spcBef>
                <a:spcPct val="50000"/>
              </a:spcBef>
            </a:pPr>
            <a:endParaRPr lang="en-US" sz="2075" dirty="0">
              <a:solidFill>
                <a:schemeClr val="accent1"/>
              </a:solidFill>
            </a:endParaRPr>
          </a:p>
          <a:p>
            <a:pPr algn="just">
              <a:spcBef>
                <a:spcPct val="50000"/>
              </a:spcBef>
            </a:pPr>
            <a:endParaRPr lang="en-US" sz="2075" dirty="0">
              <a:solidFill>
                <a:schemeClr val="accent1"/>
              </a:solidFill>
            </a:endParaRPr>
          </a:p>
          <a:p>
            <a:pPr algn="just">
              <a:spcBef>
                <a:spcPct val="50000"/>
              </a:spcBef>
            </a:pPr>
            <a:endParaRPr lang="en-US" sz="2075" dirty="0">
              <a:solidFill>
                <a:schemeClr val="accent1"/>
              </a:solidFill>
            </a:endParaRPr>
          </a:p>
          <a:p>
            <a:pPr algn="just">
              <a:spcBef>
                <a:spcPct val="50000"/>
              </a:spcBef>
            </a:pPr>
            <a:endParaRPr lang="en-US" sz="2075" dirty="0">
              <a:solidFill>
                <a:schemeClr val="accent1"/>
              </a:solidFill>
            </a:endParaRPr>
          </a:p>
          <a:p>
            <a:pPr algn="just">
              <a:spcBef>
                <a:spcPct val="50000"/>
              </a:spcBef>
            </a:pPr>
            <a:endParaRPr lang="en-US" sz="2075" dirty="0">
              <a:solidFill>
                <a:schemeClr val="accent1"/>
              </a:solidFill>
            </a:endParaRPr>
          </a:p>
          <a:p>
            <a:pPr algn="just">
              <a:spcBef>
                <a:spcPct val="50000"/>
              </a:spcBef>
            </a:pPr>
            <a:endParaRPr lang="en-US" sz="2075" dirty="0">
              <a:solidFill>
                <a:schemeClr val="accent1"/>
              </a:solidFill>
            </a:endParaRPr>
          </a:p>
          <a:p>
            <a:pPr algn="just">
              <a:spcBef>
                <a:spcPct val="50000"/>
              </a:spcBef>
            </a:pPr>
            <a:endParaRPr lang="en-US" sz="2075" dirty="0">
              <a:solidFill>
                <a:schemeClr val="accent1"/>
              </a:solidFill>
            </a:endParaRPr>
          </a:p>
          <a:p>
            <a:pPr algn="just">
              <a:spcBef>
                <a:spcPct val="50000"/>
              </a:spcBef>
            </a:pPr>
            <a:endParaRPr lang="en-US" sz="2075" dirty="0">
              <a:solidFill>
                <a:schemeClr val="accent1"/>
              </a:solidFill>
            </a:endParaRPr>
          </a:p>
          <a:p>
            <a:pPr algn="just">
              <a:spcBef>
                <a:spcPct val="50000"/>
              </a:spcBef>
            </a:pPr>
            <a:endParaRPr lang="en-US" sz="2075" dirty="0">
              <a:solidFill>
                <a:schemeClr val="accent1"/>
              </a:solidFill>
            </a:endParaRPr>
          </a:p>
          <a:p>
            <a:pPr algn="just">
              <a:spcBef>
                <a:spcPct val="50000"/>
              </a:spcBef>
            </a:pPr>
            <a:endParaRPr lang="en-US" sz="2075" dirty="0">
              <a:solidFill>
                <a:schemeClr val="accent1"/>
              </a:solidFill>
            </a:endParaRPr>
          </a:p>
          <a:p>
            <a:pPr algn="just">
              <a:spcBef>
                <a:spcPct val="50000"/>
              </a:spcBef>
            </a:pPr>
            <a:endParaRPr lang="en-US" sz="2075" dirty="0">
              <a:solidFill>
                <a:schemeClr val="accent1"/>
              </a:solidFill>
            </a:endParaRPr>
          </a:p>
          <a:p>
            <a:pPr algn="just">
              <a:spcBef>
                <a:spcPct val="50000"/>
              </a:spcBef>
            </a:pPr>
            <a:endParaRPr lang="en-US" sz="2075" dirty="0">
              <a:solidFill>
                <a:schemeClr val="accent1"/>
              </a:solidFill>
            </a:endParaRPr>
          </a:p>
          <a:p>
            <a:pPr algn="just">
              <a:spcBef>
                <a:spcPct val="50000"/>
              </a:spcBef>
            </a:pPr>
            <a:endParaRPr lang="en-US" sz="2075" dirty="0">
              <a:solidFill>
                <a:schemeClr val="accent1"/>
              </a:solidFill>
            </a:endParaRPr>
          </a:p>
          <a:p>
            <a:pPr algn="just">
              <a:spcBef>
                <a:spcPct val="50000"/>
              </a:spcBef>
            </a:pPr>
            <a:endParaRPr lang="en-US" sz="2075" dirty="0">
              <a:solidFill>
                <a:schemeClr val="accent1"/>
              </a:solidFill>
            </a:endParaRPr>
          </a:p>
          <a:p>
            <a:pPr algn="just">
              <a:spcBef>
                <a:spcPct val="50000"/>
              </a:spcBef>
            </a:pPr>
            <a:endParaRPr lang="en-US" sz="2075" dirty="0">
              <a:solidFill>
                <a:schemeClr val="accent1"/>
              </a:solidFill>
            </a:endParaRPr>
          </a:p>
          <a:p>
            <a:pPr algn="just">
              <a:spcBef>
                <a:spcPct val="50000"/>
              </a:spcBef>
            </a:pPr>
            <a:endParaRPr lang="en-US" sz="2075" dirty="0">
              <a:latin typeface="Arial" panose="020B0604020202020204" pitchFamily="34" charset="0"/>
              <a:cs typeface="Arial" panose="020B0604020202020204" pitchFamily="34" charset="0"/>
            </a:endParaRPr>
          </a:p>
          <a:p>
            <a:pPr algn="just">
              <a:spcBef>
                <a:spcPct val="50000"/>
              </a:spcBef>
            </a:pPr>
            <a:r>
              <a:rPr lang="en-US" sz="2000" dirty="0">
                <a:latin typeface="Arial" panose="020B0604020202020204" pitchFamily="34" charset="0"/>
                <a:cs typeface="Arial" panose="020B0604020202020204" pitchFamily="34" charset="0"/>
              </a:rPr>
              <a:t>Figure 4: Three SLR smoothed projections (2 m, 1.1 m, and 0.6 m by 2100). Shaded bands represent the possible range of annual variability from three scenarios around each of the smoothed projections.</a:t>
            </a:r>
          </a:p>
        </p:txBody>
      </p:sp>
      <p:sp>
        <p:nvSpPr>
          <p:cNvPr id="15361" name="Rectangle 5"/>
          <p:cNvSpPr>
            <a:spLocks noChangeArrowheads="1"/>
          </p:cNvSpPr>
          <p:nvPr/>
        </p:nvSpPr>
        <p:spPr bwMode="auto">
          <a:xfrm>
            <a:off x="102482" y="2635144"/>
            <a:ext cx="29461179" cy="1675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0122" tIns="35055" rIns="70122" bIns="35055">
            <a:spAutoFit/>
          </a:bodyPr>
          <a:lstStyle/>
          <a:p>
            <a:pPr>
              <a:spcBef>
                <a:spcPct val="50000"/>
              </a:spcBef>
            </a:pPr>
            <a:r>
              <a:rPr lang="en-US" sz="3228" b="1" dirty="0">
                <a:solidFill>
                  <a:schemeClr val="tx2"/>
                </a:solidFill>
                <a:latin typeface="Arial" panose="020B0604020202020204" pitchFamily="34" charset="0"/>
                <a:cs typeface="Arial" panose="020B0604020202020204" pitchFamily="34" charset="0"/>
              </a:rPr>
              <a:t>Ahmed Khalifa</a:t>
            </a:r>
            <a:r>
              <a:rPr lang="en-US" sz="3228" b="1" baseline="30000" dirty="0">
                <a:solidFill>
                  <a:schemeClr val="tx2"/>
                </a:solidFill>
                <a:latin typeface="Arial" panose="020B0604020202020204" pitchFamily="34" charset="0"/>
                <a:cs typeface="Arial" panose="020B0604020202020204" pitchFamily="34" charset="0"/>
              </a:rPr>
              <a:t>1</a:t>
            </a:r>
            <a:r>
              <a:rPr lang="en-US" sz="3228" b="1" dirty="0">
                <a:solidFill>
                  <a:schemeClr val="tx2"/>
                </a:solidFill>
                <a:latin typeface="Arial" panose="020B0604020202020204" pitchFamily="34" charset="0"/>
                <a:cs typeface="Arial" panose="020B0604020202020204" pitchFamily="34" charset="0"/>
              </a:rPr>
              <a:t>, Ehab Meselhe</a:t>
            </a:r>
            <a:r>
              <a:rPr lang="en-US" sz="3228" b="1" baseline="30000" dirty="0">
                <a:solidFill>
                  <a:schemeClr val="tx2"/>
                </a:solidFill>
                <a:latin typeface="Arial" panose="020B0604020202020204" pitchFamily="34" charset="0"/>
                <a:cs typeface="Arial" panose="020B0604020202020204" pitchFamily="34" charset="0"/>
              </a:rPr>
              <a:t>1</a:t>
            </a:r>
            <a:r>
              <a:rPr lang="en-US" sz="3228" b="1" dirty="0">
                <a:solidFill>
                  <a:schemeClr val="tx2"/>
                </a:solidFill>
                <a:latin typeface="Arial" panose="020B0604020202020204" pitchFamily="34" charset="0"/>
                <a:cs typeface="Arial" panose="020B0604020202020204" pitchFamily="34" charset="0"/>
              </a:rPr>
              <a:t>, </a:t>
            </a:r>
            <a:r>
              <a:rPr lang="en-US" sz="3228" b="1" dirty="0" err="1">
                <a:solidFill>
                  <a:schemeClr val="tx2"/>
                </a:solidFill>
                <a:latin typeface="Arial" panose="020B0604020202020204" pitchFamily="34" charset="0"/>
                <a:cs typeface="Arial" panose="020B0604020202020204" pitchFamily="34" charset="0"/>
              </a:rPr>
              <a:t>Soenke</a:t>
            </a:r>
            <a:r>
              <a:rPr lang="en-US" sz="3228" b="1" dirty="0">
                <a:solidFill>
                  <a:schemeClr val="tx2"/>
                </a:solidFill>
                <a:latin typeface="Arial" panose="020B0604020202020204" pitchFamily="34" charset="0"/>
                <a:cs typeface="Arial" panose="020B0604020202020204" pitchFamily="34" charset="0"/>
              </a:rPr>
              <a:t> Dangendorf</a:t>
            </a:r>
            <a:r>
              <a:rPr lang="en-US" sz="3228" b="1" baseline="30000" dirty="0">
                <a:solidFill>
                  <a:schemeClr val="tx2"/>
                </a:solidFill>
                <a:latin typeface="Arial" panose="020B0604020202020204" pitchFamily="34" charset="0"/>
                <a:cs typeface="Arial" panose="020B0604020202020204" pitchFamily="34" charset="0"/>
              </a:rPr>
              <a:t>1</a:t>
            </a:r>
            <a:r>
              <a:rPr lang="en-US" sz="3228" b="1" dirty="0">
                <a:solidFill>
                  <a:schemeClr val="tx2"/>
                </a:solidFill>
                <a:latin typeface="Arial" panose="020B0604020202020204" pitchFamily="34" charset="0"/>
                <a:cs typeface="Arial" panose="020B0604020202020204" pitchFamily="34" charset="0"/>
              </a:rPr>
              <a:t>, Mead Allison</a:t>
            </a:r>
            <a:r>
              <a:rPr lang="en-US" sz="3228" b="1" baseline="30000" dirty="0">
                <a:solidFill>
                  <a:schemeClr val="tx2"/>
                </a:solidFill>
                <a:latin typeface="Arial" panose="020B0604020202020204" pitchFamily="34" charset="0"/>
                <a:cs typeface="Arial" panose="020B0604020202020204" pitchFamily="34" charset="0"/>
              </a:rPr>
              <a:t>1</a:t>
            </a:r>
            <a:r>
              <a:rPr lang="en-US" sz="3228" b="1" dirty="0">
                <a:solidFill>
                  <a:schemeClr val="tx2"/>
                </a:solidFill>
                <a:latin typeface="Arial" panose="020B0604020202020204" pitchFamily="34" charset="0"/>
                <a:cs typeface="Arial" panose="020B0604020202020204" pitchFamily="34" charset="0"/>
              </a:rPr>
              <a:t>, Kelin Hu</a:t>
            </a:r>
            <a:r>
              <a:rPr lang="en-US" sz="3228" b="1" baseline="30000" dirty="0">
                <a:solidFill>
                  <a:schemeClr val="tx2"/>
                </a:solidFill>
                <a:latin typeface="Arial" panose="020B0604020202020204" pitchFamily="34" charset="0"/>
                <a:cs typeface="Arial" panose="020B0604020202020204" pitchFamily="34" charset="0"/>
              </a:rPr>
              <a:t>1</a:t>
            </a:r>
          </a:p>
          <a:p>
            <a:pPr>
              <a:spcBef>
                <a:spcPct val="50000"/>
              </a:spcBef>
            </a:pPr>
            <a:r>
              <a:rPr lang="en-US" sz="2400" b="1" dirty="0">
                <a:solidFill>
                  <a:schemeClr val="tx2"/>
                </a:solidFill>
                <a:latin typeface="Arial" panose="020B0604020202020204" pitchFamily="34" charset="0"/>
                <a:cs typeface="Arial" panose="020B0604020202020204" pitchFamily="34" charset="0"/>
              </a:rPr>
              <a:t>akhalifa1@tulane.edu </a:t>
            </a:r>
          </a:p>
          <a:p>
            <a:pPr marL="527060" indent="-527060">
              <a:spcBef>
                <a:spcPct val="50000"/>
              </a:spcBef>
              <a:buAutoNum type="arabicParenBoth"/>
            </a:pPr>
            <a:r>
              <a:rPr lang="en-US" sz="2400" b="1" dirty="0">
                <a:solidFill>
                  <a:schemeClr val="tx2"/>
                </a:solidFill>
                <a:latin typeface="Arial" panose="020B0604020202020204" pitchFamily="34" charset="0"/>
                <a:cs typeface="Arial" panose="020B0604020202020204" pitchFamily="34" charset="0"/>
              </a:rPr>
              <a:t>River-Coastal Science and Engineering Department, Tulane University, LA, USA.</a:t>
            </a:r>
          </a:p>
        </p:txBody>
      </p:sp>
      <p:sp>
        <p:nvSpPr>
          <p:cNvPr id="15362" name="TextBox 91"/>
          <p:cNvSpPr txBox="1">
            <a:spLocks noChangeArrowheads="1"/>
          </p:cNvSpPr>
          <p:nvPr/>
        </p:nvSpPr>
        <p:spPr bwMode="auto">
          <a:xfrm>
            <a:off x="102483" y="916394"/>
            <a:ext cx="24332142"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8600">
                <a:solidFill>
                  <a:schemeClr val="tx1"/>
                </a:solidFill>
                <a:latin typeface="Arial" charset="0"/>
                <a:ea typeface="ＭＳ Ｐゴシック" charset="0"/>
                <a:cs typeface="ＭＳ Ｐゴシック" charset="0"/>
              </a:defRPr>
            </a:lvl1pPr>
            <a:lvl2pPr marL="742950" indent="-285750" eaLnBrk="0" hangingPunct="0">
              <a:defRPr sz="8600">
                <a:solidFill>
                  <a:schemeClr val="tx1"/>
                </a:solidFill>
                <a:latin typeface="Arial" charset="0"/>
                <a:ea typeface="ＭＳ Ｐゴシック" charset="0"/>
              </a:defRPr>
            </a:lvl2pPr>
            <a:lvl3pPr marL="1143000" indent="-228600" eaLnBrk="0" hangingPunct="0">
              <a:defRPr sz="8600">
                <a:solidFill>
                  <a:schemeClr val="tx1"/>
                </a:solidFill>
                <a:latin typeface="Arial" charset="0"/>
                <a:ea typeface="ＭＳ Ｐゴシック" charset="0"/>
              </a:defRPr>
            </a:lvl3pPr>
            <a:lvl4pPr marL="1600200" indent="-228600" eaLnBrk="0" hangingPunct="0">
              <a:defRPr sz="8600">
                <a:solidFill>
                  <a:schemeClr val="tx1"/>
                </a:solidFill>
                <a:latin typeface="Arial" charset="0"/>
                <a:ea typeface="ＭＳ Ｐゴシック" charset="0"/>
              </a:defRPr>
            </a:lvl4pPr>
            <a:lvl5pPr marL="2057400" indent="-228600" eaLnBrk="0" hangingPunct="0">
              <a:defRPr sz="8600">
                <a:solidFill>
                  <a:schemeClr val="tx1"/>
                </a:solidFill>
                <a:latin typeface="Arial" charset="0"/>
                <a:ea typeface="ＭＳ Ｐゴシック" charset="0"/>
              </a:defRPr>
            </a:lvl5pPr>
            <a:lvl6pPr marL="2514600" indent="-228600" defTabSz="2193925" eaLnBrk="0" fontAlgn="base" hangingPunct="0">
              <a:spcBef>
                <a:spcPct val="0"/>
              </a:spcBef>
              <a:spcAft>
                <a:spcPct val="0"/>
              </a:spcAft>
              <a:defRPr sz="8600">
                <a:solidFill>
                  <a:schemeClr val="tx1"/>
                </a:solidFill>
                <a:latin typeface="Arial" charset="0"/>
                <a:ea typeface="ＭＳ Ｐゴシック" charset="0"/>
              </a:defRPr>
            </a:lvl6pPr>
            <a:lvl7pPr marL="2971800" indent="-228600" defTabSz="2193925" eaLnBrk="0" fontAlgn="base" hangingPunct="0">
              <a:spcBef>
                <a:spcPct val="0"/>
              </a:spcBef>
              <a:spcAft>
                <a:spcPct val="0"/>
              </a:spcAft>
              <a:defRPr sz="8600">
                <a:solidFill>
                  <a:schemeClr val="tx1"/>
                </a:solidFill>
                <a:latin typeface="Arial" charset="0"/>
                <a:ea typeface="ＭＳ Ｐゴシック" charset="0"/>
              </a:defRPr>
            </a:lvl7pPr>
            <a:lvl8pPr marL="3429000" indent="-228600" defTabSz="2193925" eaLnBrk="0" fontAlgn="base" hangingPunct="0">
              <a:spcBef>
                <a:spcPct val="0"/>
              </a:spcBef>
              <a:spcAft>
                <a:spcPct val="0"/>
              </a:spcAft>
              <a:defRPr sz="8600">
                <a:solidFill>
                  <a:schemeClr val="tx1"/>
                </a:solidFill>
                <a:latin typeface="Arial" charset="0"/>
                <a:ea typeface="ＭＳ Ｐゴシック" charset="0"/>
              </a:defRPr>
            </a:lvl8pPr>
            <a:lvl9pPr marL="3886200" indent="-228600" defTabSz="2193925"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r>
              <a:rPr lang="en-US" sz="4150" b="1" dirty="0">
                <a:solidFill>
                  <a:srgbClr val="285C4D"/>
                </a:solidFill>
                <a:latin typeface="Arial" panose="020B0604020202020204" pitchFamily="34" charset="0"/>
                <a:cs typeface="Arial" panose="020B0604020202020204" pitchFamily="34" charset="0"/>
              </a:rPr>
              <a:t>INVESTIGATION OF THE ENVIRONMENTAL IMPACT OF ANNUAL SEA LEVEL RISE VARIABILITY ON THE DELTAIC LANDSCAPE EVOLUTION IN ESTUARINE ENVIRONMENTS</a:t>
            </a:r>
          </a:p>
        </p:txBody>
      </p:sp>
      <p:pic>
        <p:nvPicPr>
          <p:cNvPr id="1026" name="Picture 2" descr="School of Science &amp;amp; Engineering |">
            <a:extLst>
              <a:ext uri="{FF2B5EF4-FFF2-40B4-BE49-F238E27FC236}">
                <a16:creationId xmlns:a16="http://schemas.microsoft.com/office/drawing/2014/main" id="{7EAC675F-A5D5-4513-BC2B-5FF4014065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1801"/>
          <a:stretch/>
        </p:blipFill>
        <p:spPr bwMode="auto">
          <a:xfrm>
            <a:off x="30749946" y="454686"/>
            <a:ext cx="7246938" cy="282191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35">
            <a:extLst>
              <a:ext uri="{FF2B5EF4-FFF2-40B4-BE49-F238E27FC236}">
                <a16:creationId xmlns:a16="http://schemas.microsoft.com/office/drawing/2014/main" id="{5029C592-0967-109F-9423-45D1CDDCE269}"/>
              </a:ext>
            </a:extLst>
          </p:cNvPr>
          <p:cNvSpPr>
            <a:spLocks noChangeArrowheads="1"/>
          </p:cNvSpPr>
          <p:nvPr/>
        </p:nvSpPr>
        <p:spPr bwMode="auto">
          <a:xfrm>
            <a:off x="23851417" y="1854229"/>
            <a:ext cx="3458766" cy="1482269"/>
          </a:xfrm>
          <a:prstGeom prst="rect">
            <a:avLst/>
          </a:prstGeom>
          <a:noFill/>
          <a:ln w="12700">
            <a:noFill/>
            <a:miter lim="800000"/>
            <a:headEnd/>
            <a:tailEnd/>
          </a:ln>
        </p:spPr>
        <p:txBody>
          <a:bodyPr lIns="276667" tIns="276667" rIns="276667" bIns="276667"/>
          <a:lstStyle/>
          <a:p>
            <a:pPr algn="ctr">
              <a:defRPr/>
            </a:pPr>
            <a:r>
              <a:rPr lang="en-US" sz="2800" b="1" dirty="0">
                <a:solidFill>
                  <a:srgbClr val="C00000"/>
                </a:solidFill>
                <a:latin typeface="Times New Roman" pitchFamily="18" charset="0"/>
                <a:cs typeface="Times New Roman" pitchFamily="18" charset="0"/>
              </a:rPr>
              <a:t>Check Out Our  Team Website</a:t>
            </a:r>
          </a:p>
        </p:txBody>
      </p:sp>
      <p:pic>
        <p:nvPicPr>
          <p:cNvPr id="20" name="Picture 19">
            <a:extLst>
              <a:ext uri="{FF2B5EF4-FFF2-40B4-BE49-F238E27FC236}">
                <a16:creationId xmlns:a16="http://schemas.microsoft.com/office/drawing/2014/main" id="{ADB10CA0-A7B4-5912-4CAC-91E282E58965}"/>
              </a:ext>
            </a:extLst>
          </p:cNvPr>
          <p:cNvPicPr>
            <a:picLocks noChangeAspect="1"/>
          </p:cNvPicPr>
          <p:nvPr/>
        </p:nvPicPr>
        <p:blipFill>
          <a:blip r:embed="rId5"/>
          <a:stretch>
            <a:fillRect/>
          </a:stretch>
        </p:blipFill>
        <p:spPr>
          <a:xfrm>
            <a:off x="27279600" y="900929"/>
            <a:ext cx="2324171" cy="2889719"/>
          </a:xfrm>
          <a:prstGeom prst="rect">
            <a:avLst/>
          </a:prstGeom>
        </p:spPr>
      </p:pic>
      <p:sp>
        <p:nvSpPr>
          <p:cNvPr id="29" name="Rectangle 49">
            <a:extLst>
              <a:ext uri="{FF2B5EF4-FFF2-40B4-BE49-F238E27FC236}">
                <a16:creationId xmlns:a16="http://schemas.microsoft.com/office/drawing/2014/main" id="{0D581DA0-D55A-1AE4-BAA2-7B3FB98A65BB}"/>
              </a:ext>
            </a:extLst>
          </p:cNvPr>
          <p:cNvSpPr>
            <a:spLocks noChangeArrowheads="1"/>
          </p:cNvSpPr>
          <p:nvPr/>
        </p:nvSpPr>
        <p:spPr bwMode="auto">
          <a:xfrm>
            <a:off x="102482" y="4495800"/>
            <a:ext cx="8876545" cy="2804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76667" tIns="276667" rIns="276667" bIns="276667"/>
          <a:lstStyle/>
          <a:p>
            <a:pPr algn="just"/>
            <a:r>
              <a:rPr lang="en-US" sz="2400" b="1" u="sng" dirty="0">
                <a:solidFill>
                  <a:schemeClr val="accent1"/>
                </a:solidFill>
              </a:rPr>
              <a:t>Introduction</a:t>
            </a:r>
            <a:endParaRPr lang="en-US" sz="2075" dirty="0">
              <a:solidFill>
                <a:schemeClr val="accent1"/>
              </a:solidFill>
            </a:endParaRPr>
          </a:p>
          <a:p>
            <a:pPr indent="914400" algn="just"/>
            <a:r>
              <a:rPr lang="en-US" sz="2000" dirty="0">
                <a:solidFill>
                  <a:schemeClr val="accent1"/>
                </a:solidFill>
              </a:rPr>
              <a:t>Traditional deltaic landscape evolution models often simplify sea level rise (SLR) as a smooth curve to represent the impact of long-term increase in sea level. However, annual variability in SLR can significantly impact these dynamic ecosystems. This study employs a computationally efficient biophysical model to investigate the effects of varying SLR scenarios on Barataria Basin, a complex estuarine environment. Simulations were conducted using three smoothed SLR estimates (2m, 1.1m, and 0.6m by 2100) and three additional scenarios incorporating annual variability around each of the smoothed curves.</a:t>
            </a:r>
          </a:p>
          <a:p>
            <a:pPr algn="just"/>
            <a:endParaRPr lang="en-US" sz="2075" b="1" u="sng" dirty="0">
              <a:solidFill>
                <a:schemeClr val="accent1"/>
              </a:solidFill>
              <a:latin typeface="Arial" panose="020B0604020202020204" pitchFamily="34" charset="0"/>
              <a:cs typeface="Arial" panose="020B0604020202020204" pitchFamily="34" charset="0"/>
            </a:endParaRPr>
          </a:p>
          <a:p>
            <a:pPr algn="just"/>
            <a:r>
              <a:rPr lang="en-US" sz="2400" b="1" u="sng" dirty="0">
                <a:solidFill>
                  <a:schemeClr val="accent1"/>
                </a:solidFill>
                <a:latin typeface="Arial" panose="020B0604020202020204" pitchFamily="34" charset="0"/>
                <a:cs typeface="Arial" panose="020B0604020202020204" pitchFamily="34" charset="0"/>
              </a:rPr>
              <a:t>Barataria Basin</a:t>
            </a:r>
          </a:p>
          <a:p>
            <a:pPr indent="914400" algn="just"/>
            <a:r>
              <a:rPr lang="en-US" sz="2000" dirty="0">
                <a:solidFill>
                  <a:schemeClr val="accent1"/>
                </a:solidFill>
              </a:rPr>
              <a:t>Barataria is a 6,600 km</a:t>
            </a:r>
            <a:r>
              <a:rPr lang="en-US" sz="2000" baseline="30000" dirty="0">
                <a:solidFill>
                  <a:schemeClr val="accent1"/>
                </a:solidFill>
              </a:rPr>
              <a:t>2</a:t>
            </a:r>
            <a:r>
              <a:rPr lang="en-US" sz="2000" dirty="0">
                <a:solidFill>
                  <a:schemeClr val="accent1"/>
                </a:solidFill>
              </a:rPr>
              <a:t> estuarine basin bordered by the MR levees and Bayou Lafourche (Figure 1; Day et al., 2021). The upper part of the basin is dominated by wetlands and the lower part by open water. The upper Basin is fresh and dominated by bald cypress-water tupelo swamps and fresh marshes (Day et al., 2021). Until European colonization, Barataria Basin was isolated from other parts of the deltaic plain by the MR and Bayou Lafourche natural levees (Day et al., 2021). Under natural conditions, river water entered the Basin episodically, and rainfall runoff from elevated natural levees flowed mostly through wetlands to water bodies (Day et al., 2021). These connections were eliminated by engineering flood control levees along the MR built following the 1927 flood, cutting off MR flow into Bayou Lafourche.</a:t>
            </a:r>
          </a:p>
          <a:p>
            <a:pPr indent="914400" algn="just"/>
            <a:endParaRPr lang="en-US" sz="2000" dirty="0">
              <a:solidFill>
                <a:schemeClr val="accent1"/>
              </a:solidFill>
            </a:endParaRPr>
          </a:p>
          <a:p>
            <a:pPr indent="914400" algn="just"/>
            <a:r>
              <a:rPr lang="en-US" sz="2000" dirty="0">
                <a:solidFill>
                  <a:schemeClr val="accent1"/>
                </a:solidFill>
              </a:rPr>
              <a:t>The existing wetlands of the basin have been negatively affected by the lack of mineral deposition that used to nourish the Basin and the gradual rise in salinity due to RSLR, resulting in a change in the spatial distribution of marsh types (</a:t>
            </a:r>
            <a:r>
              <a:rPr lang="en-US" sz="2000" dirty="0" err="1">
                <a:solidFill>
                  <a:schemeClr val="accent1"/>
                </a:solidFill>
              </a:rPr>
              <a:t>Snedden</a:t>
            </a:r>
            <a:r>
              <a:rPr lang="en-US" sz="2000" dirty="0">
                <a:solidFill>
                  <a:schemeClr val="accent1"/>
                </a:solidFill>
              </a:rPr>
              <a:t> et al., 20115). These stressors, along with shoreline erosion due to tides and waves, resulted in substantial conversion of marsh to open water (</a:t>
            </a:r>
            <a:r>
              <a:rPr lang="en-US" sz="2000" dirty="0" err="1">
                <a:solidFill>
                  <a:schemeClr val="accent1"/>
                </a:solidFill>
              </a:rPr>
              <a:t>Couvillion</a:t>
            </a:r>
            <a:r>
              <a:rPr lang="en-US" sz="2000" dirty="0">
                <a:solidFill>
                  <a:schemeClr val="accent1"/>
                </a:solidFill>
              </a:rPr>
              <a:t> et al., 2017).</a:t>
            </a:r>
          </a:p>
          <a:p>
            <a:pPr algn="just"/>
            <a:endParaRPr lang="en-US" sz="2075" dirty="0">
              <a:solidFill>
                <a:schemeClr val="accent1"/>
              </a:solidFill>
            </a:endParaRPr>
          </a:p>
          <a:p>
            <a:pPr algn="just"/>
            <a:endParaRPr lang="en-US" sz="2075" dirty="0">
              <a:solidFill>
                <a:schemeClr val="accent1"/>
              </a:solidFill>
            </a:endParaRPr>
          </a:p>
          <a:p>
            <a:pPr algn="just"/>
            <a:endParaRPr lang="en-US" sz="2075" dirty="0">
              <a:solidFill>
                <a:schemeClr val="accent1"/>
              </a:solidFill>
            </a:endParaRPr>
          </a:p>
          <a:p>
            <a:pPr algn="just"/>
            <a:endParaRPr lang="en-US" sz="2075" dirty="0">
              <a:solidFill>
                <a:schemeClr val="accent1"/>
              </a:solidFill>
            </a:endParaRPr>
          </a:p>
          <a:p>
            <a:pPr algn="just"/>
            <a:endParaRPr lang="en-US" sz="2075" dirty="0">
              <a:solidFill>
                <a:schemeClr val="accent1"/>
              </a:solidFill>
            </a:endParaRPr>
          </a:p>
          <a:p>
            <a:pPr algn="just"/>
            <a:endParaRPr lang="en-US" sz="2075" dirty="0">
              <a:solidFill>
                <a:schemeClr val="accent1"/>
              </a:solidFill>
            </a:endParaRPr>
          </a:p>
          <a:p>
            <a:pPr algn="just"/>
            <a:endParaRPr lang="en-US" sz="2075" dirty="0">
              <a:solidFill>
                <a:schemeClr val="accent1"/>
              </a:solidFill>
            </a:endParaRPr>
          </a:p>
          <a:p>
            <a:pPr algn="just"/>
            <a:endParaRPr lang="en-US" sz="2075" dirty="0">
              <a:solidFill>
                <a:schemeClr val="accent1"/>
              </a:solidFill>
            </a:endParaRPr>
          </a:p>
          <a:p>
            <a:pPr algn="just"/>
            <a:endParaRPr lang="en-US" sz="2400" b="1" u="sng" dirty="0">
              <a:solidFill>
                <a:schemeClr val="accent1"/>
              </a:solidFill>
              <a:latin typeface="Arial" panose="020B0604020202020204" pitchFamily="34" charset="0"/>
              <a:cs typeface="Arial" panose="020B0604020202020204" pitchFamily="34" charset="0"/>
            </a:endParaRPr>
          </a:p>
          <a:p>
            <a:pPr algn="just"/>
            <a:endParaRPr lang="en-US" sz="2400" b="1" u="sng" dirty="0">
              <a:solidFill>
                <a:schemeClr val="accent1"/>
              </a:solidFill>
              <a:latin typeface="Arial" panose="020B0604020202020204" pitchFamily="34" charset="0"/>
              <a:cs typeface="Arial" panose="020B0604020202020204" pitchFamily="34" charset="0"/>
            </a:endParaRPr>
          </a:p>
          <a:p>
            <a:pPr algn="just"/>
            <a:endParaRPr lang="en-US" sz="2400" b="1" u="sng" dirty="0">
              <a:solidFill>
                <a:schemeClr val="accent1"/>
              </a:solidFill>
              <a:latin typeface="Arial" panose="020B0604020202020204" pitchFamily="34" charset="0"/>
              <a:cs typeface="Arial" panose="020B0604020202020204" pitchFamily="34" charset="0"/>
            </a:endParaRPr>
          </a:p>
          <a:p>
            <a:pPr algn="just"/>
            <a:endParaRPr lang="en-US" sz="2400" b="1" u="sng" dirty="0">
              <a:solidFill>
                <a:schemeClr val="accent1"/>
              </a:solidFill>
              <a:latin typeface="Arial" panose="020B0604020202020204" pitchFamily="34" charset="0"/>
              <a:cs typeface="Arial" panose="020B0604020202020204" pitchFamily="34" charset="0"/>
            </a:endParaRPr>
          </a:p>
          <a:p>
            <a:pPr algn="just"/>
            <a:endParaRPr lang="en-US" sz="2400" b="1" u="sng" dirty="0">
              <a:solidFill>
                <a:schemeClr val="accent1"/>
              </a:solidFill>
              <a:latin typeface="Arial" panose="020B0604020202020204" pitchFamily="34" charset="0"/>
              <a:cs typeface="Arial" panose="020B0604020202020204" pitchFamily="34" charset="0"/>
            </a:endParaRPr>
          </a:p>
          <a:p>
            <a:pPr algn="just"/>
            <a:endParaRPr lang="en-US" sz="2400" b="1" u="sng" dirty="0">
              <a:solidFill>
                <a:schemeClr val="accent1"/>
              </a:solidFill>
              <a:latin typeface="Arial" panose="020B0604020202020204" pitchFamily="34" charset="0"/>
              <a:cs typeface="Arial" panose="020B0604020202020204" pitchFamily="34" charset="0"/>
            </a:endParaRPr>
          </a:p>
          <a:p>
            <a:pPr algn="just"/>
            <a:endParaRPr lang="en-US" sz="2400" b="1" u="sng" dirty="0">
              <a:solidFill>
                <a:schemeClr val="accent1"/>
              </a:solidFill>
              <a:latin typeface="Arial" panose="020B0604020202020204" pitchFamily="34" charset="0"/>
              <a:cs typeface="Arial" panose="020B0604020202020204" pitchFamily="34" charset="0"/>
            </a:endParaRPr>
          </a:p>
          <a:p>
            <a:pPr algn="just"/>
            <a:endParaRPr lang="en-US" sz="2400" b="1" u="sng" dirty="0">
              <a:solidFill>
                <a:schemeClr val="accent1"/>
              </a:solidFill>
              <a:latin typeface="Arial" panose="020B0604020202020204" pitchFamily="34" charset="0"/>
              <a:cs typeface="Arial" panose="020B0604020202020204" pitchFamily="34" charset="0"/>
            </a:endParaRPr>
          </a:p>
          <a:p>
            <a:pPr algn="just"/>
            <a:endParaRPr lang="en-US" sz="2400" b="1" u="sng" dirty="0">
              <a:solidFill>
                <a:schemeClr val="accent1"/>
              </a:solidFill>
              <a:latin typeface="Arial" panose="020B0604020202020204" pitchFamily="34" charset="0"/>
              <a:cs typeface="Arial" panose="020B0604020202020204" pitchFamily="34" charset="0"/>
            </a:endParaRPr>
          </a:p>
          <a:p>
            <a:pPr algn="just"/>
            <a:endParaRPr lang="en-US" sz="2400" b="1" u="sng" dirty="0">
              <a:solidFill>
                <a:schemeClr val="accent1"/>
              </a:solidFill>
              <a:latin typeface="Arial" panose="020B0604020202020204" pitchFamily="34" charset="0"/>
              <a:cs typeface="Arial" panose="020B0604020202020204" pitchFamily="34" charset="0"/>
            </a:endParaRPr>
          </a:p>
          <a:p>
            <a:pPr algn="just"/>
            <a:endParaRPr lang="en-US" sz="2400" b="1" u="sng" dirty="0">
              <a:solidFill>
                <a:schemeClr val="accent1"/>
              </a:solidFill>
              <a:latin typeface="Arial" panose="020B0604020202020204" pitchFamily="34" charset="0"/>
              <a:cs typeface="Arial" panose="020B0604020202020204" pitchFamily="34" charset="0"/>
            </a:endParaRPr>
          </a:p>
          <a:p>
            <a:pPr algn="just"/>
            <a:endParaRPr lang="en-US" sz="2400" b="1" u="sng" dirty="0">
              <a:solidFill>
                <a:schemeClr val="accent1"/>
              </a:solidFill>
              <a:latin typeface="Arial" panose="020B0604020202020204" pitchFamily="34" charset="0"/>
              <a:cs typeface="Arial" panose="020B0604020202020204" pitchFamily="34" charset="0"/>
            </a:endParaRPr>
          </a:p>
          <a:p>
            <a:pPr algn="just"/>
            <a:endParaRPr lang="en-US" sz="2400" b="1" u="sng" dirty="0">
              <a:solidFill>
                <a:schemeClr val="accent1"/>
              </a:solidFill>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Figure 1: Barataria Basin, and DEM. (A) Location of Louisiana within the USA. (B) Location of Barataria Basin within Louisiana. (C) DEM data in (m-vertically referenced to North American Vertical Datum NAVD-88).</a:t>
            </a:r>
            <a:endParaRPr lang="en-US" sz="2000" b="1" u="sng" dirty="0">
              <a:solidFill>
                <a:schemeClr val="accent1"/>
              </a:solidFill>
              <a:latin typeface="Arial" panose="020B0604020202020204" pitchFamily="34" charset="0"/>
              <a:cs typeface="Arial" panose="020B0604020202020204" pitchFamily="34" charset="0"/>
            </a:endParaRPr>
          </a:p>
          <a:p>
            <a:pPr algn="just"/>
            <a:endParaRPr lang="en-US" sz="2400" b="1" u="sng" dirty="0">
              <a:solidFill>
                <a:schemeClr val="accent1"/>
              </a:solidFill>
              <a:latin typeface="Arial" panose="020B0604020202020204" pitchFamily="34" charset="0"/>
              <a:cs typeface="Arial" panose="020B0604020202020204" pitchFamily="34" charset="0"/>
            </a:endParaRPr>
          </a:p>
          <a:p>
            <a:pPr algn="just"/>
            <a:endParaRPr lang="en-US" sz="2400" b="1" u="sng" dirty="0">
              <a:solidFill>
                <a:schemeClr val="accent1"/>
              </a:solidFill>
              <a:latin typeface="Arial" panose="020B0604020202020204" pitchFamily="34" charset="0"/>
              <a:cs typeface="Arial" panose="020B0604020202020204" pitchFamily="34" charset="0"/>
            </a:endParaRPr>
          </a:p>
          <a:p>
            <a:pPr algn="just"/>
            <a:endParaRPr lang="en-US" sz="2400" b="1" u="sng" dirty="0">
              <a:solidFill>
                <a:schemeClr val="accent1"/>
              </a:solidFill>
              <a:latin typeface="Arial" panose="020B0604020202020204" pitchFamily="34" charset="0"/>
              <a:cs typeface="Arial" panose="020B0604020202020204" pitchFamily="34" charset="0"/>
            </a:endParaRPr>
          </a:p>
          <a:p>
            <a:pPr algn="just"/>
            <a:endParaRPr lang="en-US" sz="2400" b="1" u="sng" dirty="0">
              <a:solidFill>
                <a:schemeClr val="accent1"/>
              </a:solidFill>
              <a:latin typeface="Arial" panose="020B0604020202020204" pitchFamily="34" charset="0"/>
              <a:cs typeface="Arial" panose="020B0604020202020204" pitchFamily="34" charset="0"/>
            </a:endParaRPr>
          </a:p>
          <a:p>
            <a:pPr algn="just"/>
            <a:endParaRPr lang="en-US" sz="2400" b="1" u="sng" dirty="0">
              <a:solidFill>
                <a:schemeClr val="accent1"/>
              </a:solidFill>
              <a:latin typeface="Arial" panose="020B0604020202020204" pitchFamily="34" charset="0"/>
              <a:cs typeface="Arial" panose="020B0604020202020204" pitchFamily="34" charset="0"/>
            </a:endParaRPr>
          </a:p>
          <a:p>
            <a:pPr algn="just"/>
            <a:endParaRPr lang="en-US" sz="2400" b="1" u="sng" dirty="0">
              <a:solidFill>
                <a:schemeClr val="accent1"/>
              </a:solidFill>
              <a:latin typeface="Arial" panose="020B0604020202020204" pitchFamily="34" charset="0"/>
              <a:cs typeface="Arial" panose="020B0604020202020204" pitchFamily="34" charset="0"/>
            </a:endParaRPr>
          </a:p>
          <a:p>
            <a:pPr algn="just"/>
            <a:endParaRPr lang="en-US" sz="2400" b="1" u="sng" dirty="0">
              <a:solidFill>
                <a:schemeClr val="accent1"/>
              </a:solidFill>
              <a:latin typeface="Arial" panose="020B0604020202020204" pitchFamily="34" charset="0"/>
              <a:cs typeface="Arial" panose="020B0604020202020204" pitchFamily="34" charset="0"/>
            </a:endParaRPr>
          </a:p>
          <a:p>
            <a:pPr algn="just"/>
            <a:endParaRPr lang="en-US" sz="2400" b="1" u="sng" dirty="0">
              <a:solidFill>
                <a:schemeClr val="accent1"/>
              </a:solidFill>
              <a:latin typeface="Arial" panose="020B0604020202020204" pitchFamily="34" charset="0"/>
              <a:cs typeface="Arial" panose="020B0604020202020204" pitchFamily="34" charset="0"/>
            </a:endParaRPr>
          </a:p>
          <a:p>
            <a:pPr algn="just"/>
            <a:endParaRPr lang="en-US" sz="2400" b="1" u="sng" dirty="0">
              <a:solidFill>
                <a:schemeClr val="accent1"/>
              </a:solidFill>
              <a:latin typeface="Arial" panose="020B0604020202020204" pitchFamily="34" charset="0"/>
              <a:cs typeface="Arial" panose="020B0604020202020204" pitchFamily="34" charset="0"/>
            </a:endParaRPr>
          </a:p>
          <a:p>
            <a:pPr algn="just"/>
            <a:endParaRPr lang="en-US" sz="2400" b="1" u="sng" dirty="0">
              <a:solidFill>
                <a:schemeClr val="accent1"/>
              </a:solidFill>
              <a:latin typeface="Arial" panose="020B0604020202020204" pitchFamily="34" charset="0"/>
              <a:cs typeface="Arial" panose="020B0604020202020204" pitchFamily="34" charset="0"/>
            </a:endParaRPr>
          </a:p>
          <a:p>
            <a:pPr algn="just"/>
            <a:endParaRPr lang="en-US" sz="2400" b="1" u="sng" dirty="0">
              <a:solidFill>
                <a:schemeClr val="accent1"/>
              </a:solidFill>
              <a:latin typeface="Arial" panose="020B0604020202020204" pitchFamily="34" charset="0"/>
              <a:cs typeface="Arial" panose="020B0604020202020204" pitchFamily="34" charset="0"/>
            </a:endParaRPr>
          </a:p>
          <a:p>
            <a:pPr algn="just"/>
            <a:endParaRPr lang="en-US" sz="2400" b="1" u="sng" dirty="0">
              <a:solidFill>
                <a:schemeClr val="accent1"/>
              </a:solidFill>
              <a:latin typeface="Arial" panose="020B0604020202020204" pitchFamily="34" charset="0"/>
              <a:cs typeface="Arial" panose="020B0604020202020204" pitchFamily="34" charset="0"/>
            </a:endParaRPr>
          </a:p>
          <a:p>
            <a:pPr algn="just"/>
            <a:endParaRPr lang="en-US" sz="2400" b="1" u="sng" dirty="0">
              <a:solidFill>
                <a:schemeClr val="accent1"/>
              </a:solidFill>
              <a:latin typeface="Arial" panose="020B0604020202020204" pitchFamily="34" charset="0"/>
              <a:cs typeface="Arial" panose="020B0604020202020204" pitchFamily="34" charset="0"/>
            </a:endParaRPr>
          </a:p>
          <a:p>
            <a:pPr algn="just"/>
            <a:endParaRPr lang="en-US" sz="2400" b="1" u="sng" dirty="0">
              <a:solidFill>
                <a:schemeClr val="accent1"/>
              </a:solidFill>
              <a:latin typeface="Arial" panose="020B0604020202020204" pitchFamily="34" charset="0"/>
              <a:cs typeface="Arial" panose="020B0604020202020204" pitchFamily="34" charset="0"/>
            </a:endParaRPr>
          </a:p>
          <a:p>
            <a:pPr algn="just"/>
            <a:endParaRPr lang="en-US" sz="2075" dirty="0">
              <a:latin typeface="Arial" panose="020B0604020202020204" pitchFamily="34" charset="0"/>
              <a:cs typeface="Arial" panose="020B0604020202020204" pitchFamily="34" charset="0"/>
            </a:endParaRPr>
          </a:p>
          <a:p>
            <a:pPr algn="just"/>
            <a:endParaRPr lang="en-US" sz="2075" dirty="0">
              <a:latin typeface="Arial" panose="020B0604020202020204" pitchFamily="34" charset="0"/>
              <a:cs typeface="Arial" panose="020B0604020202020204" pitchFamily="34" charset="0"/>
            </a:endParaRPr>
          </a:p>
          <a:p>
            <a:pPr algn="just"/>
            <a:endParaRPr lang="en-US" sz="2075" dirty="0">
              <a:latin typeface="Arial" panose="020B0604020202020204" pitchFamily="34" charset="0"/>
              <a:cs typeface="Arial" panose="020B0604020202020204" pitchFamily="34" charset="0"/>
            </a:endParaRPr>
          </a:p>
          <a:p>
            <a:pPr algn="just"/>
            <a:endParaRPr lang="en-US" sz="2075" dirty="0">
              <a:latin typeface="Arial" panose="020B0604020202020204" pitchFamily="34" charset="0"/>
              <a:cs typeface="Arial" panose="020B0604020202020204" pitchFamily="34" charset="0"/>
            </a:endParaRPr>
          </a:p>
          <a:p>
            <a:pPr algn="just"/>
            <a:endParaRPr lang="en-US" sz="2075" dirty="0">
              <a:latin typeface="Arial" panose="020B0604020202020204" pitchFamily="34" charset="0"/>
              <a:cs typeface="Arial" panose="020B0604020202020204" pitchFamily="34" charset="0"/>
            </a:endParaRPr>
          </a:p>
          <a:p>
            <a:pPr algn="just"/>
            <a:endParaRPr lang="en-US" sz="2075"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algn="just"/>
            <a:r>
              <a:rPr lang="en-US" sz="2000" dirty="0">
                <a:latin typeface="Arial" panose="020B0604020202020204" pitchFamily="34" charset="0"/>
                <a:cs typeface="Arial" panose="020B0604020202020204" pitchFamily="34" charset="0"/>
              </a:rPr>
              <a:t>Figure 2: Subsidence spatial distribution. The background raster represents the 2023 CMP combined shallow and deep subsidence rates. The numbers represent calibrated subsidence values based on the 2017 CMP (Khalifa et al., 2024). The dashed lines represent the division between the different calibrated subsidence zones.</a:t>
            </a:r>
          </a:p>
        </p:txBody>
      </p:sp>
      <p:sp>
        <p:nvSpPr>
          <p:cNvPr id="60" name="TextBox 59">
            <a:extLst>
              <a:ext uri="{FF2B5EF4-FFF2-40B4-BE49-F238E27FC236}">
                <a16:creationId xmlns:a16="http://schemas.microsoft.com/office/drawing/2014/main" id="{92B50C2F-926E-EE71-CBB4-554233348AE8}"/>
              </a:ext>
            </a:extLst>
          </p:cNvPr>
          <p:cNvSpPr txBox="1"/>
          <p:nvPr/>
        </p:nvSpPr>
        <p:spPr>
          <a:xfrm>
            <a:off x="9074855" y="25134940"/>
            <a:ext cx="11809939" cy="7352013"/>
          </a:xfrm>
          <a:prstGeom prst="rect">
            <a:avLst/>
          </a:prstGeom>
          <a:noFill/>
        </p:spPr>
        <p:txBody>
          <a:bodyPr wrap="square">
            <a:spAutoFit/>
          </a:bodyPr>
          <a:lstStyle/>
          <a:p>
            <a:pPr algn="just"/>
            <a:r>
              <a:rPr lang="en-US" sz="2400" b="1" u="sng" dirty="0">
                <a:solidFill>
                  <a:schemeClr val="accent1"/>
                </a:solidFill>
              </a:rPr>
              <a:t>Conclusions</a:t>
            </a:r>
          </a:p>
          <a:p>
            <a:pPr marL="329413" indent="-329413" algn="just">
              <a:buFont typeface="Arial" panose="020B0604020202020204" pitchFamily="34" charset="0"/>
              <a:buChar char="•"/>
            </a:pPr>
            <a:r>
              <a:rPr lang="en-US" sz="2000" dirty="0">
                <a:solidFill>
                  <a:schemeClr val="accent1"/>
                </a:solidFill>
              </a:rPr>
              <a:t>Our findings suggest that Barataria Basin could experience substantial land loss, potentially ranging from 50,000 to 70,000 acres between 2030 and 2070 due to annual variability in SLR.</a:t>
            </a:r>
          </a:p>
          <a:p>
            <a:pPr algn="just"/>
            <a:endParaRPr lang="en-US" sz="2000" dirty="0">
              <a:solidFill>
                <a:schemeClr val="accent1"/>
              </a:solidFill>
            </a:endParaRPr>
          </a:p>
          <a:p>
            <a:pPr marL="329413" indent="-329413" algn="just">
              <a:buFont typeface="Arial" panose="020B0604020202020204" pitchFamily="34" charset="0"/>
              <a:buChar char="•"/>
            </a:pPr>
            <a:r>
              <a:rPr lang="en-US" sz="2000" dirty="0">
                <a:solidFill>
                  <a:schemeClr val="accent1"/>
                </a:solidFill>
              </a:rPr>
              <a:t>These results underscore the critical need to consider SLR variability in coastal planning and management strategies to mitigate the impacts of rising sea levels.</a:t>
            </a:r>
          </a:p>
          <a:p>
            <a:pPr algn="just"/>
            <a:endParaRPr lang="en-US" sz="2075" dirty="0">
              <a:solidFill>
                <a:schemeClr val="accent1"/>
              </a:solidFill>
            </a:endParaRPr>
          </a:p>
          <a:p>
            <a:pPr algn="just"/>
            <a:r>
              <a:rPr lang="en-US" sz="2400" b="1" u="sng" dirty="0">
                <a:solidFill>
                  <a:schemeClr val="accent1"/>
                </a:solidFill>
              </a:rPr>
              <a:t>References</a:t>
            </a:r>
          </a:p>
          <a:p>
            <a:pPr marL="342900" indent="-342900">
              <a:buFontTx/>
              <a:buChar char="-"/>
            </a:pPr>
            <a:r>
              <a:rPr lang="en-US" sz="2000" dirty="0" err="1">
                <a:solidFill>
                  <a:schemeClr val="accent1"/>
                </a:solidFill>
              </a:rPr>
              <a:t>Couvillion</a:t>
            </a:r>
            <a:r>
              <a:rPr lang="en-US" sz="2000" dirty="0">
                <a:solidFill>
                  <a:schemeClr val="accent1"/>
                </a:solidFill>
              </a:rPr>
              <a:t>, </a:t>
            </a:r>
            <a:r>
              <a:rPr lang="en-US" sz="2000" dirty="0" err="1">
                <a:solidFill>
                  <a:schemeClr val="accent1"/>
                </a:solidFill>
              </a:rPr>
              <a:t>B.,et</a:t>
            </a:r>
            <a:r>
              <a:rPr lang="en-US" sz="2000" dirty="0">
                <a:solidFill>
                  <a:schemeClr val="accent1"/>
                </a:solidFill>
              </a:rPr>
              <a:t> al., 2017. Land Area Change in Coastal Louisiana (1932 to 2016). USGS. https://doi.org/10.3133/sim3381 </a:t>
            </a:r>
          </a:p>
          <a:p>
            <a:r>
              <a:rPr lang="en-US" sz="2000" dirty="0">
                <a:solidFill>
                  <a:schemeClr val="accent1"/>
                </a:solidFill>
              </a:rPr>
              <a:t>- Day, J.W., et al., 2021. A review of 50 years of study of hydrology, wetland dynamics, aquatic metabolism, water quality and trophic status, and nutrient biogeochemistry in the </a:t>
            </a:r>
            <a:r>
              <a:rPr lang="en-US" sz="2000" dirty="0" err="1">
                <a:solidFill>
                  <a:schemeClr val="accent1"/>
                </a:solidFill>
              </a:rPr>
              <a:t>barataria</a:t>
            </a:r>
            <a:r>
              <a:rPr lang="en-US" sz="2000" dirty="0">
                <a:solidFill>
                  <a:schemeClr val="accent1"/>
                </a:solidFill>
              </a:rPr>
              <a:t> basin, </a:t>
            </a:r>
            <a:r>
              <a:rPr lang="en-US" sz="2000" dirty="0" err="1">
                <a:solidFill>
                  <a:schemeClr val="accent1"/>
                </a:solidFill>
              </a:rPr>
              <a:t>mississippi</a:t>
            </a:r>
            <a:r>
              <a:rPr lang="en-US" sz="2000" dirty="0">
                <a:solidFill>
                  <a:schemeClr val="accent1"/>
                </a:solidFill>
              </a:rPr>
              <a:t> delta-system functioning, human impacts and restoration approaches. Water (Switzerland). https://doi.org/10.3390/w13050642 </a:t>
            </a:r>
          </a:p>
          <a:p>
            <a:r>
              <a:rPr lang="en-US" sz="2000" dirty="0">
                <a:solidFill>
                  <a:schemeClr val="accent1"/>
                </a:solidFill>
              </a:rPr>
              <a:t>- Khalifa, A.M., et al., 2024. Development and Application of A Simplified Biophysical Model to Study Deltaic and Coastal Ecosystems. </a:t>
            </a:r>
            <a:r>
              <a:rPr lang="en-US" sz="2000" dirty="0" err="1">
                <a:solidFill>
                  <a:schemeClr val="accent1"/>
                </a:solidFill>
              </a:rPr>
              <a:t>Estuar</a:t>
            </a:r>
            <a:r>
              <a:rPr lang="en-US" sz="2000" dirty="0">
                <a:solidFill>
                  <a:schemeClr val="accent1"/>
                </a:solidFill>
              </a:rPr>
              <a:t>. Coast. Shelf Sci. 306. https://doi.org/10.1016/j.ecss.2024.108899</a:t>
            </a:r>
          </a:p>
          <a:p>
            <a:r>
              <a:rPr lang="en-US" sz="2000" dirty="0">
                <a:solidFill>
                  <a:schemeClr val="accent1"/>
                </a:solidFill>
              </a:rPr>
              <a:t>- Reed, D., et al., (2020), Modeling wetland transitions and loss in coastal Louisiana under scenarios of future relative sea-level rise. Geomorphology,. https://doi.org/10.1016/j.geomorph.2019.106991</a:t>
            </a:r>
          </a:p>
          <a:p>
            <a:r>
              <a:rPr lang="en-US" sz="2075" dirty="0">
                <a:solidFill>
                  <a:schemeClr val="accent1"/>
                </a:solidFill>
              </a:rPr>
              <a:t>- </a:t>
            </a:r>
            <a:r>
              <a:rPr lang="en-US" sz="2075" dirty="0" err="1">
                <a:solidFill>
                  <a:schemeClr val="accent1"/>
                </a:solidFill>
              </a:rPr>
              <a:t>Snedden</a:t>
            </a:r>
            <a:r>
              <a:rPr lang="en-US" sz="2075" dirty="0">
                <a:solidFill>
                  <a:schemeClr val="accent1"/>
                </a:solidFill>
              </a:rPr>
              <a:t>, G.A., et al., 2015. Inundation and salinity impacts to above- and belowground productivity in Spartina patens and Spartina alterniflora in the Mississippi River deltaic plain: Implications for using river diversions as restoration tools. Ecol. Eng. 81, 133–139. https://doi.org/10.1016/j.ecoleng.2015.04.035</a:t>
            </a:r>
          </a:p>
        </p:txBody>
      </p:sp>
      <p:pic>
        <p:nvPicPr>
          <p:cNvPr id="3" name="Picture 2">
            <a:extLst>
              <a:ext uri="{FF2B5EF4-FFF2-40B4-BE49-F238E27FC236}">
                <a16:creationId xmlns:a16="http://schemas.microsoft.com/office/drawing/2014/main" id="{A8FAEFC9-C578-2F7E-9F4E-29E0C47CDD54}"/>
              </a:ext>
            </a:extLst>
          </p:cNvPr>
          <p:cNvPicPr>
            <a:picLocks noChangeAspect="1"/>
          </p:cNvPicPr>
          <p:nvPr/>
        </p:nvPicPr>
        <p:blipFill>
          <a:blip r:embed="rId6"/>
          <a:stretch>
            <a:fillRect/>
          </a:stretch>
        </p:blipFill>
        <p:spPr>
          <a:xfrm>
            <a:off x="115055" y="14935200"/>
            <a:ext cx="8876545" cy="6858594"/>
          </a:xfrm>
          <a:prstGeom prst="rect">
            <a:avLst/>
          </a:prstGeom>
        </p:spPr>
      </p:pic>
      <p:pic>
        <p:nvPicPr>
          <p:cNvPr id="5" name="Picture 4">
            <a:extLst>
              <a:ext uri="{FF2B5EF4-FFF2-40B4-BE49-F238E27FC236}">
                <a16:creationId xmlns:a16="http://schemas.microsoft.com/office/drawing/2014/main" id="{835D71D0-4D00-EB2B-AF7A-2998A920BCE6}"/>
              </a:ext>
            </a:extLst>
          </p:cNvPr>
          <p:cNvPicPr>
            <a:picLocks noChangeAspect="1"/>
          </p:cNvPicPr>
          <p:nvPr/>
        </p:nvPicPr>
        <p:blipFill>
          <a:blip r:embed="rId7"/>
          <a:stretch>
            <a:fillRect/>
          </a:stretch>
        </p:blipFill>
        <p:spPr>
          <a:xfrm>
            <a:off x="102481" y="23164206"/>
            <a:ext cx="8876545" cy="6858594"/>
          </a:xfrm>
          <a:prstGeom prst="rect">
            <a:avLst/>
          </a:prstGeom>
        </p:spPr>
      </p:pic>
      <p:pic>
        <p:nvPicPr>
          <p:cNvPr id="48" name="Picture 47" descr="A satellite image of land&#10;&#10;Description automatically generated">
            <a:extLst>
              <a:ext uri="{FF2B5EF4-FFF2-40B4-BE49-F238E27FC236}">
                <a16:creationId xmlns:a16="http://schemas.microsoft.com/office/drawing/2014/main" id="{55A6F959-1D18-77AE-5D52-68684E44932C}"/>
              </a:ext>
            </a:extLst>
          </p:cNvPr>
          <p:cNvPicPr>
            <a:picLocks noChangeAspect="1"/>
          </p:cNvPicPr>
          <p:nvPr/>
        </p:nvPicPr>
        <p:blipFill rotWithShape="1">
          <a:blip r:embed="rId8">
            <a:extLst>
              <a:ext uri="{28A0092B-C50C-407E-A947-70E740481C1C}">
                <a14:useLocalDpi xmlns:a14="http://schemas.microsoft.com/office/drawing/2010/main" val="0"/>
              </a:ext>
            </a:extLst>
          </a:blip>
          <a:srcRect l="7631" t="11584" r="8370" b="12390"/>
          <a:stretch/>
        </p:blipFill>
        <p:spPr>
          <a:xfrm>
            <a:off x="20974270" y="15567443"/>
            <a:ext cx="8385314" cy="7589520"/>
          </a:xfrm>
          <a:prstGeom prst="rect">
            <a:avLst/>
          </a:prstGeom>
          <a:ln>
            <a:noFill/>
          </a:ln>
        </p:spPr>
      </p:pic>
      <p:pic>
        <p:nvPicPr>
          <p:cNvPr id="49" name="Picture 48" descr="A satellite image of land&#10;&#10;Description automatically generated">
            <a:extLst>
              <a:ext uri="{FF2B5EF4-FFF2-40B4-BE49-F238E27FC236}">
                <a16:creationId xmlns:a16="http://schemas.microsoft.com/office/drawing/2014/main" id="{1DC9907E-6BE6-4B42-CDD2-FC3167A68EC4}"/>
              </a:ext>
            </a:extLst>
          </p:cNvPr>
          <p:cNvPicPr>
            <a:picLocks noChangeAspect="1"/>
          </p:cNvPicPr>
          <p:nvPr/>
        </p:nvPicPr>
        <p:blipFill rotWithShape="1">
          <a:blip r:embed="rId9">
            <a:extLst>
              <a:ext uri="{28A0092B-C50C-407E-A947-70E740481C1C}">
                <a14:useLocalDpi xmlns:a14="http://schemas.microsoft.com/office/drawing/2010/main" val="0"/>
              </a:ext>
            </a:extLst>
          </a:blip>
          <a:srcRect l="7745" t="11590" r="8210" b="12396"/>
          <a:stretch/>
        </p:blipFill>
        <p:spPr>
          <a:xfrm>
            <a:off x="29435785" y="15567443"/>
            <a:ext cx="8391282" cy="7589520"/>
          </a:xfrm>
          <a:prstGeom prst="rect">
            <a:avLst/>
          </a:prstGeom>
          <a:ln>
            <a:noFill/>
          </a:ln>
        </p:spPr>
      </p:pic>
      <p:pic>
        <p:nvPicPr>
          <p:cNvPr id="50" name="Picture 49" descr="A satellite image of land&#10;&#10;Description automatically generated">
            <a:extLst>
              <a:ext uri="{FF2B5EF4-FFF2-40B4-BE49-F238E27FC236}">
                <a16:creationId xmlns:a16="http://schemas.microsoft.com/office/drawing/2014/main" id="{06B87941-5B19-06F3-A833-800165F91A78}"/>
              </a:ext>
            </a:extLst>
          </p:cNvPr>
          <p:cNvPicPr>
            <a:picLocks noChangeAspect="1"/>
          </p:cNvPicPr>
          <p:nvPr/>
        </p:nvPicPr>
        <p:blipFill rotWithShape="1">
          <a:blip r:embed="rId10">
            <a:extLst>
              <a:ext uri="{28A0092B-C50C-407E-A947-70E740481C1C}">
                <a14:useLocalDpi xmlns:a14="http://schemas.microsoft.com/office/drawing/2010/main" val="0"/>
              </a:ext>
            </a:extLst>
          </a:blip>
          <a:srcRect l="7634" t="11536" r="8249" b="12396"/>
          <a:stretch/>
        </p:blipFill>
        <p:spPr>
          <a:xfrm>
            <a:off x="20980489" y="23156963"/>
            <a:ext cx="8392527" cy="7589520"/>
          </a:xfrm>
          <a:prstGeom prst="rect">
            <a:avLst/>
          </a:prstGeom>
          <a:ln>
            <a:noFill/>
          </a:ln>
        </p:spPr>
      </p:pic>
      <p:pic>
        <p:nvPicPr>
          <p:cNvPr id="51" name="Picture 50" descr="A satellite image of land&#10;&#10;Description automatically generated">
            <a:extLst>
              <a:ext uri="{FF2B5EF4-FFF2-40B4-BE49-F238E27FC236}">
                <a16:creationId xmlns:a16="http://schemas.microsoft.com/office/drawing/2014/main" id="{E2322943-D468-BC27-A1CE-522F843B86BF}"/>
              </a:ext>
            </a:extLst>
          </p:cNvPr>
          <p:cNvPicPr>
            <a:picLocks noChangeAspect="1"/>
          </p:cNvPicPr>
          <p:nvPr/>
        </p:nvPicPr>
        <p:blipFill rotWithShape="1">
          <a:blip r:embed="rId11">
            <a:extLst>
              <a:ext uri="{28A0092B-C50C-407E-A947-70E740481C1C}">
                <a14:useLocalDpi xmlns:a14="http://schemas.microsoft.com/office/drawing/2010/main" val="0"/>
              </a:ext>
            </a:extLst>
          </a:blip>
          <a:srcRect l="7631" t="11530" r="8372" b="12444"/>
          <a:stretch/>
        </p:blipFill>
        <p:spPr>
          <a:xfrm>
            <a:off x="29459804" y="23156963"/>
            <a:ext cx="8385314" cy="7589520"/>
          </a:xfrm>
          <a:prstGeom prst="rect">
            <a:avLst/>
          </a:prstGeom>
          <a:ln>
            <a:noFill/>
          </a:ln>
        </p:spPr>
      </p:pic>
      <p:pic>
        <p:nvPicPr>
          <p:cNvPr id="61" name="Picture 60" descr="A graph of a graph&#10;&#10;Description automatically generated with medium confidence">
            <a:extLst>
              <a:ext uri="{FF2B5EF4-FFF2-40B4-BE49-F238E27FC236}">
                <a16:creationId xmlns:a16="http://schemas.microsoft.com/office/drawing/2014/main" id="{3CAC8B2F-7158-F377-BAB5-EAF9DCD695F3}"/>
              </a:ext>
            </a:extLst>
          </p:cNvPr>
          <p:cNvPicPr>
            <a:picLocks noChangeAspect="1"/>
          </p:cNvPicPr>
          <p:nvPr/>
        </p:nvPicPr>
        <p:blipFill rotWithShape="1">
          <a:blip r:embed="rId12">
            <a:extLst>
              <a:ext uri="{28A0092B-C50C-407E-A947-70E740481C1C}">
                <a14:useLocalDpi xmlns:a14="http://schemas.microsoft.com/office/drawing/2010/main" val="0"/>
              </a:ext>
            </a:extLst>
          </a:blip>
          <a:srcRect l="8339" r="7399"/>
          <a:stretch/>
        </p:blipFill>
        <p:spPr>
          <a:xfrm>
            <a:off x="9068140" y="16357572"/>
            <a:ext cx="11824049" cy="7308566"/>
          </a:xfrm>
          <a:prstGeom prst="rect">
            <a:avLst/>
          </a:prstGeom>
        </p:spPr>
      </p:pic>
      <p:pic>
        <p:nvPicPr>
          <p:cNvPr id="63" name="Picture 62" descr="A diagram of different types of land&#10;&#10;Description automatically generated">
            <a:extLst>
              <a:ext uri="{FF2B5EF4-FFF2-40B4-BE49-F238E27FC236}">
                <a16:creationId xmlns:a16="http://schemas.microsoft.com/office/drawing/2014/main" id="{57CB9EC1-C855-4BA5-1973-C5A0E9B4BD3A}"/>
              </a:ext>
            </a:extLst>
          </p:cNvPr>
          <p:cNvPicPr>
            <a:picLocks noChangeAspect="1"/>
          </p:cNvPicPr>
          <p:nvPr/>
        </p:nvPicPr>
        <p:blipFill>
          <a:blip r:embed="rId13"/>
          <a:stretch>
            <a:fillRect/>
          </a:stretch>
        </p:blipFill>
        <p:spPr>
          <a:xfrm>
            <a:off x="9074855" y="5321501"/>
            <a:ext cx="11809939" cy="6710193"/>
          </a:xfrm>
          <a:prstGeom prst="rect">
            <a:avLst/>
          </a:prstGeom>
        </p:spPr>
      </p:pic>
      <p:cxnSp>
        <p:nvCxnSpPr>
          <p:cNvPr id="65" name="Straight Connector 64">
            <a:extLst>
              <a:ext uri="{FF2B5EF4-FFF2-40B4-BE49-F238E27FC236}">
                <a16:creationId xmlns:a16="http://schemas.microsoft.com/office/drawing/2014/main" id="{41FE9A06-E6A0-4B3E-63AE-AEC9195DCBBB}"/>
              </a:ext>
            </a:extLst>
          </p:cNvPr>
          <p:cNvCxnSpPr>
            <a:cxnSpLocks/>
          </p:cNvCxnSpPr>
          <p:nvPr/>
        </p:nvCxnSpPr>
        <p:spPr>
          <a:xfrm flipH="1" flipV="1">
            <a:off x="25277240" y="6665267"/>
            <a:ext cx="11780" cy="860218"/>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A27A4E86-45B5-69F5-9C39-C76A6E288372}"/>
              </a:ext>
            </a:extLst>
          </p:cNvPr>
          <p:cNvSpPr txBox="1"/>
          <p:nvPr/>
        </p:nvSpPr>
        <p:spPr>
          <a:xfrm>
            <a:off x="25104533" y="6448056"/>
            <a:ext cx="280852" cy="461665"/>
          </a:xfrm>
          <a:prstGeom prst="rect">
            <a:avLst/>
          </a:prstGeom>
          <a:noFill/>
        </p:spPr>
        <p:txBody>
          <a:bodyPr wrap="square">
            <a:spAutoFit/>
          </a:bodyPr>
          <a:lstStyle/>
          <a:p>
            <a:r>
              <a:rPr lang="en-US" sz="2400" b="1" dirty="0">
                <a:solidFill>
                  <a:schemeClr val="accent1"/>
                </a:solidFill>
              </a:rPr>
              <a:t>x</a:t>
            </a:r>
            <a:endParaRPr lang="en-US" sz="8800" b="1" dirty="0">
              <a:solidFill>
                <a:schemeClr val="accent1"/>
              </a:solidFill>
            </a:endParaRPr>
          </a:p>
        </p:txBody>
      </p:sp>
      <p:sp>
        <p:nvSpPr>
          <p:cNvPr id="77" name="TextBox 76">
            <a:extLst>
              <a:ext uri="{FF2B5EF4-FFF2-40B4-BE49-F238E27FC236}">
                <a16:creationId xmlns:a16="http://schemas.microsoft.com/office/drawing/2014/main" id="{1B19C9F8-04D2-24FB-AFAF-281E1768CB40}"/>
              </a:ext>
            </a:extLst>
          </p:cNvPr>
          <p:cNvSpPr txBox="1"/>
          <p:nvPr/>
        </p:nvSpPr>
        <p:spPr>
          <a:xfrm>
            <a:off x="25112153" y="7294653"/>
            <a:ext cx="280852" cy="461665"/>
          </a:xfrm>
          <a:prstGeom prst="rect">
            <a:avLst/>
          </a:prstGeom>
          <a:noFill/>
        </p:spPr>
        <p:txBody>
          <a:bodyPr wrap="square">
            <a:spAutoFit/>
          </a:bodyPr>
          <a:lstStyle/>
          <a:p>
            <a:r>
              <a:rPr lang="en-US" sz="2400" b="1" dirty="0">
                <a:solidFill>
                  <a:schemeClr val="accent1"/>
                </a:solidFill>
              </a:rPr>
              <a:t>x</a:t>
            </a:r>
            <a:endParaRPr lang="en-US" sz="8800" b="1" dirty="0">
              <a:solidFill>
                <a:schemeClr val="accent1"/>
              </a:solidFill>
            </a:endParaRPr>
          </a:p>
        </p:txBody>
      </p:sp>
      <p:sp>
        <p:nvSpPr>
          <p:cNvPr id="23" name="Oval 22">
            <a:extLst>
              <a:ext uri="{FF2B5EF4-FFF2-40B4-BE49-F238E27FC236}">
                <a16:creationId xmlns:a16="http://schemas.microsoft.com/office/drawing/2014/main" id="{BC5EAB03-0227-8D8D-5455-23029128DB5A}"/>
              </a:ext>
            </a:extLst>
          </p:cNvPr>
          <p:cNvSpPr/>
          <p:nvPr/>
        </p:nvSpPr>
        <p:spPr>
          <a:xfrm>
            <a:off x="25040551" y="7695479"/>
            <a:ext cx="496937" cy="461665"/>
          </a:xfrm>
          <a:prstGeom prst="ellipse">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1"/>
                </a:solidFill>
              </a:rPr>
              <a:t>1</a:t>
            </a:r>
          </a:p>
        </p:txBody>
      </p:sp>
      <p:cxnSp>
        <p:nvCxnSpPr>
          <p:cNvPr id="78" name="Straight Connector 77">
            <a:extLst>
              <a:ext uri="{FF2B5EF4-FFF2-40B4-BE49-F238E27FC236}">
                <a16:creationId xmlns:a16="http://schemas.microsoft.com/office/drawing/2014/main" id="{3E368D6A-CFAC-A047-40C5-021695D781D9}"/>
              </a:ext>
            </a:extLst>
          </p:cNvPr>
          <p:cNvCxnSpPr>
            <a:cxnSpLocks/>
          </p:cNvCxnSpPr>
          <p:nvPr/>
        </p:nvCxnSpPr>
        <p:spPr>
          <a:xfrm flipH="1" flipV="1">
            <a:off x="28384154" y="9191432"/>
            <a:ext cx="11780" cy="905416"/>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DAD9C6C7-D2C7-DBF7-FC28-F70E9D79AEF8}"/>
              </a:ext>
            </a:extLst>
          </p:cNvPr>
          <p:cNvSpPr txBox="1"/>
          <p:nvPr/>
        </p:nvSpPr>
        <p:spPr>
          <a:xfrm>
            <a:off x="28211447" y="8915400"/>
            <a:ext cx="280852" cy="461665"/>
          </a:xfrm>
          <a:prstGeom prst="rect">
            <a:avLst/>
          </a:prstGeom>
          <a:noFill/>
        </p:spPr>
        <p:txBody>
          <a:bodyPr wrap="square">
            <a:spAutoFit/>
          </a:bodyPr>
          <a:lstStyle/>
          <a:p>
            <a:r>
              <a:rPr lang="en-US" sz="2400" b="1" dirty="0">
                <a:solidFill>
                  <a:schemeClr val="accent1"/>
                </a:solidFill>
              </a:rPr>
              <a:t>x</a:t>
            </a:r>
            <a:endParaRPr lang="en-US" sz="8800" b="1" dirty="0">
              <a:solidFill>
                <a:schemeClr val="accent1"/>
              </a:solidFill>
            </a:endParaRPr>
          </a:p>
        </p:txBody>
      </p:sp>
      <p:sp>
        <p:nvSpPr>
          <p:cNvPr id="80" name="TextBox 79">
            <a:extLst>
              <a:ext uri="{FF2B5EF4-FFF2-40B4-BE49-F238E27FC236}">
                <a16:creationId xmlns:a16="http://schemas.microsoft.com/office/drawing/2014/main" id="{880C277E-4F0B-C18D-A74E-6BC286FE2251}"/>
              </a:ext>
            </a:extLst>
          </p:cNvPr>
          <p:cNvSpPr txBox="1"/>
          <p:nvPr/>
        </p:nvSpPr>
        <p:spPr>
          <a:xfrm>
            <a:off x="28219067" y="9866016"/>
            <a:ext cx="280852" cy="461665"/>
          </a:xfrm>
          <a:prstGeom prst="rect">
            <a:avLst/>
          </a:prstGeom>
          <a:noFill/>
        </p:spPr>
        <p:txBody>
          <a:bodyPr wrap="square">
            <a:spAutoFit/>
          </a:bodyPr>
          <a:lstStyle/>
          <a:p>
            <a:r>
              <a:rPr lang="en-US" sz="2400" b="1" dirty="0">
                <a:solidFill>
                  <a:schemeClr val="accent1"/>
                </a:solidFill>
              </a:rPr>
              <a:t>x</a:t>
            </a:r>
            <a:endParaRPr lang="en-US" sz="8800" b="1" dirty="0">
              <a:solidFill>
                <a:schemeClr val="accent1"/>
              </a:solidFill>
            </a:endParaRPr>
          </a:p>
        </p:txBody>
      </p:sp>
      <p:cxnSp>
        <p:nvCxnSpPr>
          <p:cNvPr id="83" name="Straight Connector 82">
            <a:extLst>
              <a:ext uri="{FF2B5EF4-FFF2-40B4-BE49-F238E27FC236}">
                <a16:creationId xmlns:a16="http://schemas.microsoft.com/office/drawing/2014/main" id="{FDC75245-584A-3F18-E0B1-AC6EC5DC469C}"/>
              </a:ext>
            </a:extLst>
          </p:cNvPr>
          <p:cNvCxnSpPr>
            <a:cxnSpLocks/>
          </p:cNvCxnSpPr>
          <p:nvPr/>
        </p:nvCxnSpPr>
        <p:spPr>
          <a:xfrm flipH="1" flipV="1">
            <a:off x="29267258" y="8669133"/>
            <a:ext cx="11780" cy="631658"/>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3A12D9A1-296F-A9DD-4E28-91D4E7E6DDD2}"/>
              </a:ext>
            </a:extLst>
          </p:cNvPr>
          <p:cNvSpPr txBox="1"/>
          <p:nvPr/>
        </p:nvSpPr>
        <p:spPr>
          <a:xfrm>
            <a:off x="29094551" y="8415635"/>
            <a:ext cx="280852" cy="461665"/>
          </a:xfrm>
          <a:prstGeom prst="rect">
            <a:avLst/>
          </a:prstGeom>
          <a:noFill/>
        </p:spPr>
        <p:txBody>
          <a:bodyPr wrap="square">
            <a:spAutoFit/>
          </a:bodyPr>
          <a:lstStyle/>
          <a:p>
            <a:r>
              <a:rPr lang="en-US" sz="2400" b="1" dirty="0">
                <a:solidFill>
                  <a:schemeClr val="accent1"/>
                </a:solidFill>
              </a:rPr>
              <a:t>x</a:t>
            </a:r>
            <a:endParaRPr lang="en-US" sz="8800" b="1" dirty="0">
              <a:solidFill>
                <a:schemeClr val="accent1"/>
              </a:solidFill>
            </a:endParaRPr>
          </a:p>
        </p:txBody>
      </p:sp>
      <p:sp>
        <p:nvSpPr>
          <p:cNvPr id="85" name="TextBox 84">
            <a:extLst>
              <a:ext uri="{FF2B5EF4-FFF2-40B4-BE49-F238E27FC236}">
                <a16:creationId xmlns:a16="http://schemas.microsoft.com/office/drawing/2014/main" id="{3EB7E1DF-3C1A-F6FE-FB82-C7A95A88D0B3}"/>
              </a:ext>
            </a:extLst>
          </p:cNvPr>
          <p:cNvSpPr txBox="1"/>
          <p:nvPr/>
        </p:nvSpPr>
        <p:spPr>
          <a:xfrm>
            <a:off x="29102171" y="9069959"/>
            <a:ext cx="280852" cy="461665"/>
          </a:xfrm>
          <a:prstGeom prst="rect">
            <a:avLst/>
          </a:prstGeom>
          <a:noFill/>
        </p:spPr>
        <p:txBody>
          <a:bodyPr wrap="square">
            <a:spAutoFit/>
          </a:bodyPr>
          <a:lstStyle/>
          <a:p>
            <a:r>
              <a:rPr lang="en-US" sz="2400" b="1" dirty="0">
                <a:solidFill>
                  <a:schemeClr val="accent1"/>
                </a:solidFill>
              </a:rPr>
              <a:t>x</a:t>
            </a:r>
            <a:endParaRPr lang="en-US" sz="8800" b="1" dirty="0">
              <a:solidFill>
                <a:schemeClr val="accent1"/>
              </a:solidFill>
            </a:endParaRPr>
          </a:p>
        </p:txBody>
      </p:sp>
      <p:sp>
        <p:nvSpPr>
          <p:cNvPr id="86" name="Oval 85">
            <a:extLst>
              <a:ext uri="{FF2B5EF4-FFF2-40B4-BE49-F238E27FC236}">
                <a16:creationId xmlns:a16="http://schemas.microsoft.com/office/drawing/2014/main" id="{BC343D2A-CA57-5ED1-6ED5-FF291F1D6ABE}"/>
              </a:ext>
            </a:extLst>
          </p:cNvPr>
          <p:cNvSpPr/>
          <p:nvPr/>
        </p:nvSpPr>
        <p:spPr>
          <a:xfrm>
            <a:off x="29345851" y="9367837"/>
            <a:ext cx="496937" cy="461665"/>
          </a:xfrm>
          <a:prstGeom prst="ellipse">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1"/>
                </a:solidFill>
              </a:rPr>
              <a:t>3</a:t>
            </a:r>
          </a:p>
        </p:txBody>
      </p:sp>
      <p:cxnSp>
        <p:nvCxnSpPr>
          <p:cNvPr id="87" name="Straight Connector 86">
            <a:extLst>
              <a:ext uri="{FF2B5EF4-FFF2-40B4-BE49-F238E27FC236}">
                <a16:creationId xmlns:a16="http://schemas.microsoft.com/office/drawing/2014/main" id="{AB3FC148-ACD4-6136-596F-9EE1C301DF16}"/>
              </a:ext>
            </a:extLst>
          </p:cNvPr>
          <p:cNvCxnSpPr>
            <a:cxnSpLocks/>
          </p:cNvCxnSpPr>
          <p:nvPr/>
        </p:nvCxnSpPr>
        <p:spPr>
          <a:xfrm flipH="1" flipV="1">
            <a:off x="29718000" y="10505838"/>
            <a:ext cx="11780" cy="1010932"/>
          </a:xfrm>
          <a:prstGeom prst="line">
            <a:avLst/>
          </a:prstGeom>
          <a:ln w="28575">
            <a:prstDash val="solid"/>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8AA8A865-8265-89DF-08D3-A7A9CA0FCEEB}"/>
              </a:ext>
            </a:extLst>
          </p:cNvPr>
          <p:cNvSpPr txBox="1"/>
          <p:nvPr/>
        </p:nvSpPr>
        <p:spPr>
          <a:xfrm>
            <a:off x="29545293" y="10210800"/>
            <a:ext cx="280852" cy="461665"/>
          </a:xfrm>
          <a:prstGeom prst="rect">
            <a:avLst/>
          </a:prstGeom>
          <a:noFill/>
        </p:spPr>
        <p:txBody>
          <a:bodyPr wrap="square">
            <a:spAutoFit/>
          </a:bodyPr>
          <a:lstStyle/>
          <a:p>
            <a:r>
              <a:rPr lang="en-US" sz="2400" b="1" dirty="0">
                <a:solidFill>
                  <a:schemeClr val="accent1"/>
                </a:solidFill>
              </a:rPr>
              <a:t>x</a:t>
            </a:r>
            <a:endParaRPr lang="en-US" sz="8800" b="1" dirty="0">
              <a:solidFill>
                <a:schemeClr val="accent1"/>
              </a:solidFill>
            </a:endParaRPr>
          </a:p>
        </p:txBody>
      </p:sp>
      <p:sp>
        <p:nvSpPr>
          <p:cNvPr id="89" name="TextBox 88">
            <a:extLst>
              <a:ext uri="{FF2B5EF4-FFF2-40B4-BE49-F238E27FC236}">
                <a16:creationId xmlns:a16="http://schemas.microsoft.com/office/drawing/2014/main" id="{A321586D-991F-3177-B5E5-FEBD45E4827F}"/>
              </a:ext>
            </a:extLst>
          </p:cNvPr>
          <p:cNvSpPr txBox="1"/>
          <p:nvPr/>
        </p:nvSpPr>
        <p:spPr>
          <a:xfrm>
            <a:off x="29552913" y="11285938"/>
            <a:ext cx="280852" cy="461665"/>
          </a:xfrm>
          <a:prstGeom prst="rect">
            <a:avLst/>
          </a:prstGeom>
          <a:noFill/>
        </p:spPr>
        <p:txBody>
          <a:bodyPr wrap="square">
            <a:spAutoFit/>
          </a:bodyPr>
          <a:lstStyle/>
          <a:p>
            <a:r>
              <a:rPr lang="en-US" sz="2400" b="1" dirty="0">
                <a:solidFill>
                  <a:schemeClr val="accent1"/>
                </a:solidFill>
              </a:rPr>
              <a:t>x</a:t>
            </a:r>
            <a:endParaRPr lang="en-US" sz="8800" b="1" dirty="0">
              <a:solidFill>
                <a:schemeClr val="accent1"/>
              </a:solidFill>
            </a:endParaRPr>
          </a:p>
        </p:txBody>
      </p:sp>
      <p:sp>
        <p:nvSpPr>
          <p:cNvPr id="90" name="Oval 89">
            <a:extLst>
              <a:ext uri="{FF2B5EF4-FFF2-40B4-BE49-F238E27FC236}">
                <a16:creationId xmlns:a16="http://schemas.microsoft.com/office/drawing/2014/main" id="{0BAC1B41-2315-2830-9DD3-16632BDFCE2F}"/>
              </a:ext>
            </a:extLst>
          </p:cNvPr>
          <p:cNvSpPr/>
          <p:nvPr/>
        </p:nvSpPr>
        <p:spPr>
          <a:xfrm>
            <a:off x="29481311" y="11686764"/>
            <a:ext cx="496937" cy="461665"/>
          </a:xfrm>
          <a:prstGeom prst="ellipse">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1"/>
                </a:solidFill>
              </a:rPr>
              <a:t>4</a:t>
            </a:r>
          </a:p>
        </p:txBody>
      </p:sp>
      <p:cxnSp>
        <p:nvCxnSpPr>
          <p:cNvPr id="91" name="Straight Connector 90">
            <a:extLst>
              <a:ext uri="{FF2B5EF4-FFF2-40B4-BE49-F238E27FC236}">
                <a16:creationId xmlns:a16="http://schemas.microsoft.com/office/drawing/2014/main" id="{C0BE48B6-4277-9FE5-12D7-B526452EA3A0}"/>
              </a:ext>
            </a:extLst>
          </p:cNvPr>
          <p:cNvCxnSpPr>
            <a:cxnSpLocks/>
          </p:cNvCxnSpPr>
          <p:nvPr/>
        </p:nvCxnSpPr>
        <p:spPr>
          <a:xfrm>
            <a:off x="22707600" y="6707463"/>
            <a:ext cx="2553034"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7519376-D150-5786-652B-6F06708C013D}"/>
              </a:ext>
            </a:extLst>
          </p:cNvPr>
          <p:cNvCxnSpPr>
            <a:cxnSpLocks/>
          </p:cNvCxnSpPr>
          <p:nvPr/>
        </p:nvCxnSpPr>
        <p:spPr>
          <a:xfrm>
            <a:off x="22724206" y="7543800"/>
            <a:ext cx="2553034"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771AE4C-2D87-BA92-2260-8B95A2DDCD66}"/>
              </a:ext>
            </a:extLst>
          </p:cNvPr>
          <p:cNvCxnSpPr>
            <a:cxnSpLocks/>
          </p:cNvCxnSpPr>
          <p:nvPr/>
        </p:nvCxnSpPr>
        <p:spPr>
          <a:xfrm>
            <a:off x="22724206" y="8678460"/>
            <a:ext cx="655483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64A0E400-CB27-F913-184E-EAAAD4EB6DB4}"/>
              </a:ext>
            </a:extLst>
          </p:cNvPr>
          <p:cNvCxnSpPr>
            <a:cxnSpLocks/>
          </p:cNvCxnSpPr>
          <p:nvPr/>
        </p:nvCxnSpPr>
        <p:spPr>
          <a:xfrm>
            <a:off x="22724206" y="9324975"/>
            <a:ext cx="655483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C93AE83-AF90-5AFC-C243-84A2ACD9725C}"/>
              </a:ext>
            </a:extLst>
          </p:cNvPr>
          <p:cNvCxnSpPr>
            <a:cxnSpLocks/>
          </p:cNvCxnSpPr>
          <p:nvPr/>
        </p:nvCxnSpPr>
        <p:spPr>
          <a:xfrm flipV="1">
            <a:off x="22707600" y="9173567"/>
            <a:ext cx="5688334" cy="17865"/>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406140B-26A9-B274-094E-0F11C5699BE1}"/>
              </a:ext>
            </a:extLst>
          </p:cNvPr>
          <p:cNvCxnSpPr>
            <a:cxnSpLocks/>
          </p:cNvCxnSpPr>
          <p:nvPr/>
        </p:nvCxnSpPr>
        <p:spPr>
          <a:xfrm flipV="1">
            <a:off x="22707600" y="10126261"/>
            <a:ext cx="5649069" cy="24416"/>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CCCAB93-1C58-833C-95EB-1FF060B39558}"/>
              </a:ext>
            </a:extLst>
          </p:cNvPr>
          <p:cNvCxnSpPr>
            <a:cxnSpLocks/>
          </p:cNvCxnSpPr>
          <p:nvPr/>
        </p:nvCxnSpPr>
        <p:spPr>
          <a:xfrm flipV="1">
            <a:off x="22724206" y="10470391"/>
            <a:ext cx="6952584" cy="2728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565F2BB6-AEAE-8AA8-95FD-5A0028EE9855}"/>
              </a:ext>
            </a:extLst>
          </p:cNvPr>
          <p:cNvCxnSpPr>
            <a:cxnSpLocks/>
          </p:cNvCxnSpPr>
          <p:nvPr/>
        </p:nvCxnSpPr>
        <p:spPr>
          <a:xfrm flipV="1">
            <a:off x="22724206" y="11556314"/>
            <a:ext cx="7018060" cy="31811"/>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82" name="Oval 81">
            <a:extLst>
              <a:ext uri="{FF2B5EF4-FFF2-40B4-BE49-F238E27FC236}">
                <a16:creationId xmlns:a16="http://schemas.microsoft.com/office/drawing/2014/main" id="{5D38C5BE-5F99-5D14-A85D-22E8698A06DB}"/>
              </a:ext>
            </a:extLst>
          </p:cNvPr>
          <p:cNvSpPr/>
          <p:nvPr/>
        </p:nvSpPr>
        <p:spPr>
          <a:xfrm>
            <a:off x="28147465" y="10266842"/>
            <a:ext cx="496937" cy="461665"/>
          </a:xfrm>
          <a:prstGeom prst="ellipse">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1"/>
                </a:solidFill>
              </a:rPr>
              <a:t>2</a:t>
            </a:r>
          </a:p>
        </p:txBody>
      </p:sp>
      <p:sp>
        <p:nvSpPr>
          <p:cNvPr id="101" name="Oval 100">
            <a:extLst>
              <a:ext uri="{FF2B5EF4-FFF2-40B4-BE49-F238E27FC236}">
                <a16:creationId xmlns:a16="http://schemas.microsoft.com/office/drawing/2014/main" id="{744E54FA-403E-C38B-E523-ADFE160D21C2}"/>
              </a:ext>
            </a:extLst>
          </p:cNvPr>
          <p:cNvSpPr/>
          <p:nvPr/>
        </p:nvSpPr>
        <p:spPr>
          <a:xfrm>
            <a:off x="21623125" y="15953964"/>
            <a:ext cx="496937" cy="461665"/>
          </a:xfrm>
          <a:prstGeom prst="ellipse">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1"/>
                </a:solidFill>
              </a:rPr>
              <a:t>1</a:t>
            </a:r>
          </a:p>
        </p:txBody>
      </p:sp>
      <p:sp>
        <p:nvSpPr>
          <p:cNvPr id="102" name="Oval 101">
            <a:extLst>
              <a:ext uri="{FF2B5EF4-FFF2-40B4-BE49-F238E27FC236}">
                <a16:creationId xmlns:a16="http://schemas.microsoft.com/office/drawing/2014/main" id="{BB9D7F93-B010-F97D-3C77-65F61681F9D9}"/>
              </a:ext>
            </a:extLst>
          </p:cNvPr>
          <p:cNvSpPr/>
          <p:nvPr/>
        </p:nvSpPr>
        <p:spPr>
          <a:xfrm>
            <a:off x="30059263" y="15953963"/>
            <a:ext cx="496937" cy="461665"/>
          </a:xfrm>
          <a:prstGeom prst="ellipse">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1"/>
                </a:solidFill>
              </a:rPr>
              <a:t>2</a:t>
            </a:r>
          </a:p>
        </p:txBody>
      </p:sp>
      <p:sp>
        <p:nvSpPr>
          <p:cNvPr id="103" name="Oval 102">
            <a:extLst>
              <a:ext uri="{FF2B5EF4-FFF2-40B4-BE49-F238E27FC236}">
                <a16:creationId xmlns:a16="http://schemas.microsoft.com/office/drawing/2014/main" id="{41C4E66B-5DF6-45A0-5C79-9186262E6198}"/>
              </a:ext>
            </a:extLst>
          </p:cNvPr>
          <p:cNvSpPr/>
          <p:nvPr/>
        </p:nvSpPr>
        <p:spPr>
          <a:xfrm>
            <a:off x="21623124" y="23543484"/>
            <a:ext cx="496937" cy="461665"/>
          </a:xfrm>
          <a:prstGeom prst="ellipse">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1"/>
                </a:solidFill>
              </a:rPr>
              <a:t>3</a:t>
            </a:r>
          </a:p>
        </p:txBody>
      </p:sp>
      <p:sp>
        <p:nvSpPr>
          <p:cNvPr id="104" name="Oval 103">
            <a:extLst>
              <a:ext uri="{FF2B5EF4-FFF2-40B4-BE49-F238E27FC236}">
                <a16:creationId xmlns:a16="http://schemas.microsoft.com/office/drawing/2014/main" id="{10E8D184-2564-1F80-D1A9-2D3B6B14C75F}"/>
              </a:ext>
            </a:extLst>
          </p:cNvPr>
          <p:cNvSpPr/>
          <p:nvPr/>
        </p:nvSpPr>
        <p:spPr>
          <a:xfrm>
            <a:off x="30081325" y="23543484"/>
            <a:ext cx="496937" cy="461665"/>
          </a:xfrm>
          <a:prstGeom prst="ellipse">
            <a:avLst/>
          </a:prstGeom>
          <a:solidFill>
            <a:schemeClr val="bg1"/>
          </a:solidFill>
          <a:ln w="1905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accent1"/>
                </a:solidFill>
              </a:rPr>
              <a:t>4</a:t>
            </a:r>
          </a:p>
        </p:txBody>
      </p:sp>
    </p:spTree>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Illinois Research_poster_template">
  <a:themeElements>
    <a:clrScheme name="Custom 4">
      <a:dk1>
        <a:srgbClr val="285C4D"/>
      </a:dk1>
      <a:lt1>
        <a:sysClr val="window" lastClr="FFFFFF"/>
      </a:lt1>
      <a:dk2>
        <a:srgbClr val="00558C"/>
      </a:dk2>
      <a:lt2>
        <a:srgbClr val="EEECE1"/>
      </a:lt2>
      <a:accent1>
        <a:srgbClr val="1D1B1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Lato"/>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410CA1B-542D-3244-B814-5E899E0E5892}" vid="{0D1DA440-3E1F-1243-A175-747014F56C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12631</TotalTime>
  <Words>1118</Words>
  <Application>Microsoft Office PowerPoint</Application>
  <PresentationFormat>Custom</PresentationFormat>
  <Paragraphs>198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Illinois Research_poster_template</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Gipson, Rebecca O</dc:creator>
  <cp:lastModifiedBy>Dangendorf, Soenke</cp:lastModifiedBy>
  <cp:revision>81</cp:revision>
  <cp:lastPrinted>2009-06-18T18:06:01Z</cp:lastPrinted>
  <dcterms:created xsi:type="dcterms:W3CDTF">2019-10-18T18:37:16Z</dcterms:created>
  <dcterms:modified xsi:type="dcterms:W3CDTF">2024-10-03T13:41:50Z</dcterms:modified>
</cp:coreProperties>
</file>