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tiff" ContentType="image/tif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B8012-3A95-FD49-B6DA-E08D741D1554}" type="datetimeFigureOut">
              <a:rPr/>
              <a:pPr/>
              <a:t>3/24/13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AAB56-09FA-3742-997D-49DED1A796FE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F7B40-5877-5446-9EBF-4E35C728D86B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/>
              <a:t>* describe the process (what happens</a:t>
            </a:r>
            <a:r>
              <a:rPr lang="en-US" baseline="0"/>
              <a:t> during a polar low)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tiff"/><Relationship Id="rId5" Type="http://schemas.openxmlformats.org/officeDocument/2006/relationships/image" Target="../media/image3.jpeg"/><Relationship Id="rId6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P_coast1_sm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3520" y="0"/>
            <a:ext cx="3840480" cy="28808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123237" y="1930405"/>
            <a:ext cx="10739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D2:  9-km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333521" y="32352"/>
            <a:ext cx="199766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254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FF0000"/>
                </a:solidFill>
                <a:latin typeface="Arial"/>
                <a:cs typeface="Arial"/>
              </a:rPr>
              <a:t>Arctic Coast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412911" y="511442"/>
            <a:ext cx="1828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791" y="4309530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DEM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36525" y="288925"/>
            <a:ext cx="2877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Domain 1:  27-km resolution</a:t>
            </a:r>
          </a:p>
        </p:txBody>
      </p:sp>
      <p:pic>
        <p:nvPicPr>
          <p:cNvPr id="15" name="Picture 14" descr="geo_em.d01.tiff"/>
          <p:cNvPicPr>
            <a:picLocks noChangeAspect="1"/>
          </p:cNvPicPr>
          <p:nvPr/>
        </p:nvPicPr>
        <p:blipFill>
          <a:blip r:embed="rId4"/>
          <a:srcRect t="5746" r="1185"/>
          <a:stretch>
            <a:fillRect/>
          </a:stretch>
        </p:blipFill>
        <p:spPr>
          <a:xfrm>
            <a:off x="-687387" y="627479"/>
            <a:ext cx="4114800" cy="407315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374488" y="3166609"/>
            <a:ext cx="3686319" cy="646331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90"/>
                </a:solidFill>
              </a:rPr>
              <a:t>Coastal erosion and storm surges</a:t>
            </a:r>
          </a:p>
          <a:p>
            <a:endParaRPr lang="en-US">
              <a:solidFill>
                <a:srgbClr val="000090"/>
              </a:solidFill>
            </a:endParaRPr>
          </a:p>
        </p:txBody>
      </p:sp>
      <p:pic>
        <p:nvPicPr>
          <p:cNvPr id="21" name="Picture 20" descr="CDY_0468.JPG"/>
          <p:cNvPicPr>
            <a:picLocks noChangeAspect="1"/>
          </p:cNvPicPr>
          <p:nvPr/>
        </p:nvPicPr>
        <p:blipFill>
          <a:blip r:embed="rId5"/>
          <a:srcRect t="38647"/>
          <a:stretch>
            <a:fillRect/>
          </a:stretch>
        </p:blipFill>
        <p:spPr>
          <a:xfrm>
            <a:off x="1418127" y="5311614"/>
            <a:ext cx="39744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geo_em.d02.tiff"/>
          <p:cNvPicPr>
            <a:picLocks noChangeAspect="1"/>
          </p:cNvPicPr>
          <p:nvPr/>
        </p:nvPicPr>
        <p:blipFill>
          <a:blip r:embed="rId6"/>
          <a:srcRect t="6926" r="877"/>
          <a:stretch>
            <a:fillRect/>
          </a:stretch>
        </p:blipFill>
        <p:spPr>
          <a:xfrm>
            <a:off x="667504" y="2266810"/>
            <a:ext cx="4572000" cy="3121428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33</Words>
  <Application>Microsoft Macintosh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Slide 1</vt:lpstr>
    </vt:vector>
  </TitlesOfParts>
  <Company>U.S. Geological Survey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Clow</dc:creator>
  <cp:lastModifiedBy>Gary Clow</cp:lastModifiedBy>
  <cp:revision>5</cp:revision>
  <dcterms:created xsi:type="dcterms:W3CDTF">2013-03-25T02:32:15Z</dcterms:created>
  <dcterms:modified xsi:type="dcterms:W3CDTF">2013-03-25T02:36:01Z</dcterms:modified>
</cp:coreProperties>
</file>