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E269E-AEBF-40AB-8D5E-1A13A62B50D3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54711-1B56-4381-9004-B5F4D2D580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6858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EKT Breakout Summary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10600" cy="3785652"/>
          </a:xfr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We </a:t>
            </a:r>
            <a:r>
              <a:rPr lang="en-US" sz="2400" b="1" dirty="0">
                <a:solidFill>
                  <a:schemeClr val="tx1"/>
                </a:solidFill>
              </a:rPr>
              <a:t>are in the business of developing and transferring CSDMS tools and knowledge to the following groups: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•</a:t>
            </a:r>
            <a:r>
              <a:rPr lang="en-US" sz="2400" b="1" dirty="0">
                <a:solidFill>
                  <a:schemeClr val="tx1"/>
                </a:solidFill>
              </a:rPr>
              <a:t>Researchers who use model and visualization </a:t>
            </a:r>
            <a:r>
              <a:rPr lang="en-US" sz="2400" b="1" dirty="0" smtClean="0">
                <a:solidFill>
                  <a:schemeClr val="tx1"/>
                </a:solidFill>
              </a:rPr>
              <a:t>tools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>
                <a:solidFill>
                  <a:schemeClr val="tx1"/>
                </a:solidFill>
              </a:rPr>
              <a:t>•Planners who use decision-making tools to run </a:t>
            </a:r>
            <a:r>
              <a:rPr lang="en-US" sz="2400" b="1" dirty="0" smtClean="0">
                <a:solidFill>
                  <a:schemeClr val="tx1"/>
                </a:solidFill>
              </a:rPr>
              <a:t>scenarios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Government outreach programs (e.g., Science on a Sphere)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400" b="1" dirty="0">
                <a:solidFill>
                  <a:schemeClr val="tx1"/>
                </a:solidFill>
              </a:rPr>
              <a:t>•Educators who use lesson plans and pre-packaged models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chemeClr val="tx1"/>
                </a:solidFill>
              </a:rPr>
              <a:t>our educational materials, </a:t>
            </a:r>
            <a:r>
              <a:rPr lang="en-US" sz="2400" dirty="0" smtClean="0">
                <a:solidFill>
                  <a:schemeClr val="tx1"/>
                </a:solidFill>
              </a:rPr>
              <a:t>develop </a:t>
            </a:r>
            <a:r>
              <a:rPr lang="en-US" sz="2400" dirty="0">
                <a:solidFill>
                  <a:schemeClr val="tx1"/>
                </a:solidFill>
              </a:rPr>
              <a:t>quantitative skills, and critical evaluation of model assumptions and </a:t>
            </a:r>
            <a:r>
              <a:rPr lang="en-US" sz="2400" dirty="0" smtClean="0">
                <a:solidFill>
                  <a:schemeClr val="tx1"/>
                </a:solidFill>
              </a:rPr>
              <a:t>outputs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6858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Education and Research: Long Term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56357"/>
            <a:ext cx="8686800" cy="5632311"/>
          </a:xfrm>
        </p:spPr>
        <p:txBody>
          <a:bodyPr wrap="square">
            <a:spAutoFit/>
          </a:bodyPr>
          <a:lstStyle/>
          <a:p>
            <a:pPr algn="l"/>
            <a:r>
              <a:rPr lang="en-US" sz="2400" b="1" i="1" dirty="0" smtClean="0">
                <a:solidFill>
                  <a:schemeClr val="tx1"/>
                </a:solidFill>
              </a:rPr>
              <a:t>For instructors who want to introduce students incrementally to applications of mathematics and code development: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incremental stepping up of complexity in quantitative exercises, from chalkboard calculations to spreadsheets to simple code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b="1" i="1" dirty="0" smtClean="0">
                <a:solidFill>
                  <a:schemeClr val="tx1"/>
                </a:solidFill>
              </a:rPr>
              <a:t>For instructors and researchers who want to use packaged programs, or CMT components, to allow exploration of concepts and processes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Executable packages that include CSDMS-required metadata, equation explanation, and help files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Simple 1D to complex grid-based models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researchers who are seeking relatively simplified versions of more complicated models, such as discussions of ROMS-</a:t>
            </a:r>
            <a:r>
              <a:rPr lang="en-US" sz="2400" dirty="0" err="1" smtClean="0">
                <a:solidFill>
                  <a:schemeClr val="tx1"/>
                </a:solidFill>
              </a:rPr>
              <a:t>Lite</a:t>
            </a:r>
            <a:r>
              <a:rPr lang="en-US" sz="2400" dirty="0" smtClean="0">
                <a:solidFill>
                  <a:schemeClr val="tx1"/>
                </a:solidFill>
              </a:rPr>
              <a:t>, in the Marine Group.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Specific Goals over next one to three years: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4967514"/>
          </a:xfr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b="1" u="sng" dirty="0" smtClean="0">
                <a:solidFill>
                  <a:schemeClr val="tx1"/>
                </a:solidFill>
              </a:rPr>
              <a:t>Year </a:t>
            </a:r>
            <a:r>
              <a:rPr lang="en-US" sz="2400" b="1" u="sng" dirty="0">
                <a:solidFill>
                  <a:schemeClr val="tx1"/>
                </a:solidFill>
              </a:rPr>
              <a:t>One: CSDMS Course Materials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Call to CSDMS community for contribution of exercises and assignments with modeling focus at a range of educational levels, with goal of at least one contribution per group WG.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Polish and post products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Develop simple assessment rubrics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Distribute to pilot team of at least one person per WG for classroom use, with assessment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Compile results and experiences and prepare/submit paper to Journal of College Science Teaching, with plan authors and testers as co-authors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Hold a clinic at CSDMS 2014:  “Bringing CSDMS to the classroom</a:t>
            </a:r>
            <a:r>
              <a:rPr lang="en-US" sz="2400" dirty="0" smtClean="0">
                <a:solidFill>
                  <a:schemeClr val="tx1"/>
                </a:solidFill>
              </a:rPr>
              <a:t>”.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Specific Goals over next one to three years: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5558445"/>
          </a:xfrm>
        </p:spPr>
        <p:txBody>
          <a:bodyPr wrap="square">
            <a:spAutoFit/>
          </a:bodyPr>
          <a:lstStyle/>
          <a:p>
            <a:pPr algn="l"/>
            <a:r>
              <a:rPr lang="en-US" sz="2400" b="1" u="sng" dirty="0">
                <a:solidFill>
                  <a:schemeClr val="tx1"/>
                </a:solidFill>
              </a:rPr>
              <a:t> </a:t>
            </a:r>
            <a:r>
              <a:rPr lang="en-US" sz="2400" b="1" u="sng" dirty="0" smtClean="0">
                <a:solidFill>
                  <a:schemeClr val="tx1"/>
                </a:solidFill>
              </a:rPr>
              <a:t>Years </a:t>
            </a:r>
            <a:r>
              <a:rPr lang="en-US" sz="2400" b="1" u="sng" dirty="0">
                <a:solidFill>
                  <a:schemeClr val="tx1"/>
                </a:solidFill>
              </a:rPr>
              <a:t>One-Two: education and research for non-specialists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Develop Streamlined model packages for classroom and researcher use, as binaries or simple CMT implementations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Query CSDMS community to identify target models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</a:rPr>
              <a:t>Componentize</a:t>
            </a:r>
            <a:r>
              <a:rPr lang="en-US" sz="2400" dirty="0">
                <a:solidFill>
                  <a:schemeClr val="tx1"/>
                </a:solidFill>
              </a:rPr>
              <a:t> and/or prepare stable executables for offline </a:t>
            </a:r>
            <a:r>
              <a:rPr lang="en-US" sz="2400" dirty="0" smtClean="0">
                <a:solidFill>
                  <a:schemeClr val="tx1"/>
                </a:solidFill>
              </a:rPr>
              <a:t>use, including visualization tools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Prepare test cases submitted by user groups or developers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2400" b="1" u="sng" dirty="0">
                <a:solidFill>
                  <a:schemeClr val="tx1"/>
                </a:solidFill>
              </a:rPr>
              <a:t>Year Two and farther out: Coupling between GRASS and CMT.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Seek out and advertise the existing proof-of-concept examples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Develop </a:t>
            </a:r>
            <a:r>
              <a:rPr lang="en-US" sz="2400" dirty="0" smtClean="0">
                <a:solidFill>
                  <a:schemeClr val="tx1"/>
                </a:solidFill>
              </a:rPr>
              <a:t>generic tool </a:t>
            </a:r>
            <a:r>
              <a:rPr lang="en-US" sz="2400" dirty="0">
                <a:solidFill>
                  <a:schemeClr val="tx1"/>
                </a:solidFill>
              </a:rPr>
              <a:t>to couple GRASS GIS and </a:t>
            </a:r>
            <a:r>
              <a:rPr lang="en-US" sz="2400" dirty="0" smtClean="0">
                <a:solidFill>
                  <a:schemeClr val="tx1"/>
                </a:solidFill>
              </a:rPr>
              <a:t>CMT (bidirectional)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Query end-users to identify key modeling tools for future </a:t>
            </a:r>
            <a:r>
              <a:rPr lang="en-US" sz="2400" dirty="0" smtClean="0">
                <a:solidFill>
                  <a:schemeClr val="tx1"/>
                </a:solidFill>
              </a:rPr>
              <a:t>implementation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78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EKT Breakout Summary</vt:lpstr>
      <vt:lpstr>Education and Research: Long Term</vt:lpstr>
      <vt:lpstr>Specific Goals over next one to three years:</vt:lpstr>
      <vt:lpstr>Specific Goals over next one to three years: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sjb</dc:creator>
  <cp:lastModifiedBy>sjb</cp:lastModifiedBy>
  <cp:revision>8</cp:revision>
  <dcterms:created xsi:type="dcterms:W3CDTF">2013-03-25T12:09:48Z</dcterms:created>
  <dcterms:modified xsi:type="dcterms:W3CDTF">2013-03-25T12:40:43Z</dcterms:modified>
</cp:coreProperties>
</file>