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0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9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7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4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5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1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2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8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9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18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0BC3D-97C6-4A6E-8CC5-9E58E85AC769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B5972-DADB-4458-BA88-FB282F77A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1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 of the CSDMS Hydrology Focus Research Group Breakout Sessions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Jon Goodall, U. of South Carolina</a:t>
            </a:r>
          </a:p>
          <a:p>
            <a:r>
              <a:rPr lang="en-US" dirty="0" smtClean="0"/>
              <a:t>CSDMS 2013 Annual Meeting</a:t>
            </a:r>
          </a:p>
          <a:p>
            <a:r>
              <a:rPr lang="en-US" dirty="0" smtClean="0"/>
              <a:t>March 23-25, 2013 - Boulder, 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35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Hydrology FRG Long-term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Make hydrologic models more open and transparent for both scientific investigations and to support policy and decision makers.</a:t>
            </a:r>
          </a:p>
          <a:p>
            <a:endParaRPr lang="en-US" sz="2800" dirty="0"/>
          </a:p>
          <a:p>
            <a:r>
              <a:rPr lang="en-US" sz="2800" dirty="0" smtClean="0"/>
              <a:t>Lower barriers for hydrologists to use state-of-the-art models to address important hydrologic challenges.</a:t>
            </a:r>
          </a:p>
          <a:p>
            <a:endParaRPr lang="en-US" sz="2800" dirty="0" smtClean="0"/>
          </a:p>
          <a:p>
            <a:pPr fontAlgn="base"/>
            <a:r>
              <a:rPr lang="en-US" sz="2800" dirty="0" smtClean="0"/>
              <a:t>Advance computational and data science skills of hydrologic modelers. </a:t>
            </a:r>
          </a:p>
          <a:p>
            <a:pPr marL="0" indent="0" fontAlgn="base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256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 smtClean="0">
                <a:solidFill>
                  <a:schemeClr val="tx2"/>
                </a:solidFill>
              </a:rPr>
              <a:t>Long-term goal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Make hydrologic models more open and transparent for both scientific investigations and to support policy and decision makers.</a:t>
            </a:r>
            <a:endParaRPr lang="en-US" sz="2800" dirty="0" smtClean="0"/>
          </a:p>
        </p:txBody>
      </p:sp>
      <p:sp>
        <p:nvSpPr>
          <p:cNvPr id="4" name="Bent Arrow 3"/>
          <p:cNvSpPr/>
          <p:nvPr/>
        </p:nvSpPr>
        <p:spPr>
          <a:xfrm flipV="1">
            <a:off x="685800" y="2094731"/>
            <a:ext cx="685800" cy="719667"/>
          </a:xfrm>
          <a:prstGeom prst="bentArrow">
            <a:avLst>
              <a:gd name="adj1" fmla="val 25000"/>
              <a:gd name="adj2" fmla="val 1979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5" name="Bent Arrow 4"/>
          <p:cNvSpPr/>
          <p:nvPr/>
        </p:nvSpPr>
        <p:spPr>
          <a:xfrm flipV="1">
            <a:off x="1828800" y="4419605"/>
            <a:ext cx="685800" cy="719667"/>
          </a:xfrm>
          <a:prstGeom prst="bentArrow">
            <a:avLst>
              <a:gd name="adj1" fmla="val 25000"/>
              <a:gd name="adj2" fmla="val 1979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4558605"/>
            <a:ext cx="5562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chemeClr val="tx2"/>
                </a:solidFill>
              </a:rPr>
              <a:t>Short-term goal</a:t>
            </a:r>
            <a:r>
              <a:rPr lang="en-US" sz="2800" dirty="0" smtClean="0"/>
              <a:t>: Propose an AGU session “Innovation in hydrology using community tools” sponsored by the Hydrology FRG members.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676400" y="2222718"/>
            <a:ext cx="6553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u="sng" dirty="0" smtClean="0">
                <a:solidFill>
                  <a:schemeClr val="tx2"/>
                </a:solidFill>
              </a:rPr>
              <a:t>Midterm goal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Establish methods for model benchmarking, tests to quantify model skill, and methods of quantifying model uncertainty.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06716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nt Arrow 3"/>
          <p:cNvSpPr/>
          <p:nvPr/>
        </p:nvSpPr>
        <p:spPr>
          <a:xfrm flipV="1">
            <a:off x="685800" y="2362887"/>
            <a:ext cx="685800" cy="719667"/>
          </a:xfrm>
          <a:prstGeom prst="bentArrow">
            <a:avLst>
              <a:gd name="adj1" fmla="val 25000"/>
              <a:gd name="adj2" fmla="val 1979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5" name="Bent Arrow 4"/>
          <p:cNvSpPr/>
          <p:nvPr/>
        </p:nvSpPr>
        <p:spPr>
          <a:xfrm flipV="1">
            <a:off x="1981200" y="4330344"/>
            <a:ext cx="685800" cy="719667"/>
          </a:xfrm>
          <a:prstGeom prst="bentArrow">
            <a:avLst>
              <a:gd name="adj1" fmla="val 25000"/>
              <a:gd name="adj2" fmla="val 1979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2600" y="2222718"/>
            <a:ext cx="6477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chemeClr val="tx2"/>
                </a:solidFill>
              </a:rPr>
              <a:t>Midterm goal</a:t>
            </a:r>
            <a:r>
              <a:rPr lang="en-US" sz="2800" dirty="0" smtClean="0"/>
              <a:t>: Foster culture shift in hydrologic modeling community toward collaborative and community-based model development.</a:t>
            </a:r>
            <a:endParaRPr lang="en-US" sz="28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2971800" y="4432518"/>
            <a:ext cx="5638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chemeClr val="tx2"/>
                </a:solidFill>
              </a:rPr>
              <a:t>Short-term goal</a:t>
            </a:r>
            <a:r>
              <a:rPr lang="en-US" sz="2800" dirty="0" smtClean="0"/>
              <a:t>: Grow number of linkable hydrologic models within CSDMS (e.g., TOPMODEL, WRF-Hydro, PIHM, etc.). </a:t>
            </a:r>
            <a:endParaRPr lang="en-US" sz="2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57200" y="457200"/>
            <a:ext cx="75546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chemeClr val="tx2"/>
                </a:solidFill>
              </a:rPr>
              <a:t>Long-term goal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Lower barriers for hydrologists to use state-of-the-art models to address important hydrologic challenges.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930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nt Arrow 3"/>
          <p:cNvSpPr/>
          <p:nvPr/>
        </p:nvSpPr>
        <p:spPr>
          <a:xfrm flipV="1">
            <a:off x="685799" y="1709114"/>
            <a:ext cx="898533" cy="719667"/>
          </a:xfrm>
          <a:prstGeom prst="bentArrow">
            <a:avLst>
              <a:gd name="adj1" fmla="val 25000"/>
              <a:gd name="adj2" fmla="val 1979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5" name="Bent Arrow 4"/>
          <p:cNvSpPr/>
          <p:nvPr/>
        </p:nvSpPr>
        <p:spPr>
          <a:xfrm flipV="1">
            <a:off x="2163181" y="3925429"/>
            <a:ext cx="772803" cy="719667"/>
          </a:xfrm>
          <a:prstGeom prst="bentArrow">
            <a:avLst>
              <a:gd name="adj1" fmla="val 25000"/>
              <a:gd name="adj2" fmla="val 19798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77581" y="4230231"/>
            <a:ext cx="51520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chemeClr val="tx2"/>
                </a:solidFill>
              </a:rPr>
              <a:t>Short-term goal</a:t>
            </a:r>
            <a:r>
              <a:rPr lang="en-US" sz="2800" dirty="0" smtClean="0"/>
              <a:t>: Expand methods for accessing data to support hydrologic modeling within CSDMS.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866900" y="2068948"/>
            <a:ext cx="62865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chemeClr val="tx2"/>
                </a:solidFill>
              </a:rPr>
              <a:t>Midterm goal</a:t>
            </a:r>
            <a:r>
              <a:rPr lang="en-US" sz="2800" dirty="0" smtClean="0"/>
              <a:t>: Increase the number of hydrologic models able to leverage high resolution datasets and HPC resources. </a:t>
            </a:r>
          </a:p>
          <a:p>
            <a:endParaRPr lang="en-US" sz="2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57200" y="4572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>
                <a:solidFill>
                  <a:schemeClr val="tx2"/>
                </a:solidFill>
              </a:rPr>
              <a:t>Long-term goal</a:t>
            </a:r>
            <a:r>
              <a:rPr lang="en-US" sz="2800" dirty="0" smtClean="0">
                <a:solidFill>
                  <a:schemeClr val="tx2"/>
                </a:solidFill>
              </a:rPr>
              <a:t>: </a:t>
            </a:r>
            <a:r>
              <a:rPr lang="en-US" sz="2800" dirty="0" smtClean="0"/>
              <a:t>Advance computational and data science skills of hydrologic modelers.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930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Refactor popular hydrologic models for CSDMS; Top candidates include TOPMODEL, WRF-Hydro, and PIHM.</a:t>
            </a:r>
          </a:p>
          <a:p>
            <a:endParaRPr lang="en-US" sz="2800" dirty="0" smtClean="0"/>
          </a:p>
          <a:p>
            <a:r>
              <a:rPr lang="en-US" sz="2800" dirty="0" smtClean="0"/>
              <a:t>Create new data access tools in CSDMS to support hydrologic modeling.</a:t>
            </a:r>
          </a:p>
          <a:p>
            <a:endParaRPr lang="en-US" sz="2800" dirty="0"/>
          </a:p>
          <a:p>
            <a:r>
              <a:rPr lang="en-US" sz="2800" dirty="0" smtClean="0"/>
              <a:t>Propose AGU session  “Innovation in hydrology using community tools” to grow community.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045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294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Summary of the CSDMS Hydrology Focus Research Group Breakout Sessions</vt:lpstr>
      <vt:lpstr>Hydrology FRG Long-term Goals</vt:lpstr>
      <vt:lpstr>PowerPoint Presentation</vt:lpstr>
      <vt:lpstr>PowerPoint Presentation</vt:lpstr>
      <vt:lpstr>PowerPoint Presentation</vt:lpstr>
      <vt:lpstr>Summary of Action Items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Goodall</dc:creator>
  <cp:lastModifiedBy>Jon Goodall</cp:lastModifiedBy>
  <cp:revision>17</cp:revision>
  <dcterms:created xsi:type="dcterms:W3CDTF">2013-03-25T12:52:14Z</dcterms:created>
  <dcterms:modified xsi:type="dcterms:W3CDTF">2013-03-25T14:05:34Z</dcterms:modified>
</cp:coreProperties>
</file>