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7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>
      <p:cViewPr varScale="1">
        <p:scale>
          <a:sx n="74" d="100"/>
          <a:sy n="74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6B80-DFEA-4D3C-B88A-C1408A5E9312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05F5-C09D-44EF-8104-78850233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260880"/>
            <a:ext cx="6400800" cy="1168120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57383"/>
            <a:ext cx="9143999" cy="1527349"/>
          </a:xfrm>
          <a:prstGeom prst="rect">
            <a:avLst/>
          </a:prstGeom>
          <a:solidFill>
            <a:srgbClr val="B9131F"/>
          </a:solidFill>
          <a:ln w="19050" cap="sq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526" y="304800"/>
            <a:ext cx="9153525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-4763" y="1884728"/>
            <a:ext cx="9148763" cy="11552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414010"/>
            <a:ext cx="8229600" cy="1470025"/>
          </a:xfrm>
        </p:spPr>
        <p:txBody>
          <a:bodyPr anchor="ctr"/>
          <a:lstStyle>
            <a:lvl1pPr algn="ctr">
              <a:defRPr lang="en-US" b="1" dirty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94783"/>
            <a:ext cx="2530078" cy="2530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64447"/>
            <a:ext cx="2085975" cy="21907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0" y="2376830"/>
            <a:ext cx="914400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341475"/>
            <a:ext cx="9144000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68880"/>
            <a:ext cx="9144000" cy="457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82311BF-BC3D-408C-B455-CF03458CE48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8178E126-1E58-4DA6-A3C6-787619A50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2000" y="1249362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2743200"/>
          </a:xfrm>
        </p:spPr>
        <p:txBody>
          <a:bodyPr>
            <a:noAutofit/>
          </a:bodyPr>
          <a:lstStyle/>
          <a:p>
            <a:r>
              <a:rPr lang="en-US" sz="2400" b="0" i="1" dirty="0" smtClean="0"/>
              <a:t>Introduced by </a:t>
            </a:r>
          </a:p>
          <a:p>
            <a:r>
              <a:rPr lang="en-US" sz="3200" dirty="0" smtClean="0"/>
              <a:t>Jef Caers</a:t>
            </a:r>
          </a:p>
          <a:p>
            <a:r>
              <a:rPr lang="en-US" sz="2400" b="0" dirty="0" smtClean="0"/>
              <a:t>Energy Resources Engineering</a:t>
            </a:r>
          </a:p>
          <a:p>
            <a:r>
              <a:rPr lang="en-US" sz="2400" b="0" dirty="0" smtClean="0"/>
              <a:t>Stanford University, USA</a:t>
            </a:r>
            <a:endParaRPr lang="en-US" sz="2400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400" dirty="0" smtClean="0"/>
              <a:t>Computers &amp; Geosciences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visit us for more information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3623" r="27379" b="4891"/>
          <a:stretch/>
        </p:blipFill>
        <p:spPr bwMode="auto">
          <a:xfrm>
            <a:off x="1143000" y="1143000"/>
            <a:ext cx="6934200" cy="54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&amp; Scope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</a:rPr>
              <a:t>Computers &amp; Geosciences publishes high impact,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original research at the interface between Computer Sciences and Geosciences</a:t>
            </a:r>
            <a:r>
              <a:rPr lang="en-US" sz="2800" dirty="0">
                <a:latin typeface="Calibri" panose="020F0502020204030204" pitchFamily="34" charset="0"/>
              </a:rPr>
              <a:t>. Publications should apply modern computer science paradigms, whether computational or informatics-based, to address problems in the geosciences.</a:t>
            </a:r>
          </a:p>
          <a:p>
            <a:pPr algn="just"/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Editors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Considerable sophistication in Computer Science, in particular</a:t>
            </a:r>
          </a:p>
          <a:p>
            <a:pPr lvl="1"/>
            <a:r>
              <a:rPr lang="en-US" dirty="0" smtClean="0"/>
              <a:t>Software design</a:t>
            </a:r>
          </a:p>
          <a:p>
            <a:pPr lvl="1"/>
            <a:r>
              <a:rPr lang="en-US" dirty="0" smtClean="0"/>
              <a:t>Computational performance / Numerical modeling</a:t>
            </a:r>
          </a:p>
          <a:p>
            <a:pPr lvl="1"/>
            <a:r>
              <a:rPr lang="en-US" dirty="0" smtClean="0"/>
              <a:t>Artificial Intelligence and soft computing</a:t>
            </a:r>
          </a:p>
          <a:p>
            <a:pPr lvl="1"/>
            <a:r>
              <a:rPr lang="en-US" dirty="0" smtClean="0"/>
              <a:t>Database systems</a:t>
            </a:r>
          </a:p>
          <a:p>
            <a:pPr lvl="1"/>
            <a:r>
              <a:rPr lang="en-US" dirty="0" smtClean="0"/>
              <a:t>Graphics and visualization</a:t>
            </a:r>
          </a:p>
          <a:p>
            <a:pPr lvl="1"/>
            <a:r>
              <a:rPr lang="en-US" dirty="0" smtClean="0"/>
              <a:t>WWW (internet of things)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Clear and explicit application within a field of geosciences</a:t>
            </a:r>
            <a:endParaRPr lang="en-US" dirty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We no longer consider standard applications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Editorial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00723"/>
            <a:ext cx="8229600" cy="4847677"/>
          </a:xfrm>
        </p:spPr>
        <p:txBody>
          <a:bodyPr>
            <a:noAutofit/>
          </a:bodyPr>
          <a:lstStyle/>
          <a:p>
            <a:r>
              <a:rPr lang="en-US" sz="2000" dirty="0" smtClean="0"/>
              <a:t>Two Chief Editors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Eight </a:t>
            </a:r>
            <a:r>
              <a:rPr lang="en-US" sz="2000" dirty="0"/>
              <a:t>Associate </a:t>
            </a:r>
            <a:r>
              <a:rPr lang="en-US" sz="2000" dirty="0" smtClean="0"/>
              <a:t>Editors:</a:t>
            </a:r>
          </a:p>
          <a:p>
            <a:pPr lvl="1"/>
            <a:r>
              <a:rPr lang="en-US" sz="1800" dirty="0" smtClean="0"/>
              <a:t>P</a:t>
            </a:r>
            <a:r>
              <a:rPr lang="en-US" sz="1800" dirty="0"/>
              <a:t>. </a:t>
            </a:r>
            <a:r>
              <a:rPr lang="en-US" sz="1800" dirty="0" smtClean="0"/>
              <a:t>Atkinson, University </a:t>
            </a:r>
            <a:r>
              <a:rPr lang="en-US" sz="1800" dirty="0"/>
              <a:t>of Southampton, Southampton, </a:t>
            </a:r>
            <a:r>
              <a:rPr lang="en-US" sz="1800" dirty="0" smtClean="0"/>
              <a:t>UK</a:t>
            </a:r>
            <a:endParaRPr lang="en-US" sz="1800" dirty="0"/>
          </a:p>
          <a:p>
            <a:pPr lvl="1"/>
            <a:r>
              <a:rPr lang="en-US" sz="1800" dirty="0"/>
              <a:t>W. </a:t>
            </a:r>
            <a:r>
              <a:rPr lang="en-US" sz="1800" dirty="0" err="1" smtClean="0"/>
              <a:t>Buytaert</a:t>
            </a:r>
            <a:r>
              <a:rPr lang="en-US" sz="1800" dirty="0" smtClean="0"/>
              <a:t>, Imperial </a:t>
            </a:r>
            <a:r>
              <a:rPr lang="en-US" sz="1800" dirty="0"/>
              <a:t>College London, London, </a:t>
            </a:r>
            <a:r>
              <a:rPr lang="en-US" sz="1800" dirty="0" smtClean="0"/>
              <a:t>UK</a:t>
            </a:r>
            <a:endParaRPr lang="en-US" sz="1800" dirty="0"/>
          </a:p>
          <a:p>
            <a:pPr lvl="1"/>
            <a:r>
              <a:rPr lang="en-US" sz="1800" dirty="0"/>
              <a:t>B </a:t>
            </a:r>
            <a:r>
              <a:rPr lang="en-US" sz="1800" dirty="0" smtClean="0"/>
              <a:t>Chapman, NASA </a:t>
            </a:r>
            <a:r>
              <a:rPr lang="en-US" sz="1800" dirty="0"/>
              <a:t>Jet Propulsion Laboratory, Pasadena, California, </a:t>
            </a:r>
            <a:r>
              <a:rPr lang="en-US" sz="1800" dirty="0" smtClean="0"/>
              <a:t>USA</a:t>
            </a:r>
            <a:endParaRPr lang="en-US" sz="1800" dirty="0"/>
          </a:p>
          <a:p>
            <a:pPr lvl="1"/>
            <a:r>
              <a:rPr lang="en-US" sz="1800" dirty="0"/>
              <a:t>V. </a:t>
            </a:r>
            <a:r>
              <a:rPr lang="en-US" sz="1800" dirty="0" err="1" smtClean="0"/>
              <a:t>Demyanov</a:t>
            </a:r>
            <a:r>
              <a:rPr lang="en-US" sz="1800" dirty="0" smtClean="0"/>
              <a:t>, Heriot-Watt </a:t>
            </a:r>
            <a:r>
              <a:rPr lang="en-US" sz="1800" dirty="0"/>
              <a:t>University, Edinburgh, Scotland, </a:t>
            </a:r>
            <a:r>
              <a:rPr lang="en-US" sz="1800" dirty="0" smtClean="0"/>
              <a:t>UK</a:t>
            </a:r>
            <a:endParaRPr lang="en-US" sz="1800" dirty="0"/>
          </a:p>
          <a:p>
            <a:pPr lvl="1"/>
            <a:r>
              <a:rPr lang="en-US" sz="1800" dirty="0"/>
              <a:t>C. </a:t>
            </a:r>
            <a:r>
              <a:rPr lang="en-US" sz="1800" dirty="0" err="1" smtClean="0"/>
              <a:t>Gökçeoğlu</a:t>
            </a:r>
            <a:r>
              <a:rPr lang="en-US" sz="1800" dirty="0" smtClean="0"/>
              <a:t>, </a:t>
            </a:r>
            <a:r>
              <a:rPr lang="en-US" sz="1800" dirty="0" err="1" smtClean="0"/>
              <a:t>Hacettepe</a:t>
            </a:r>
            <a:r>
              <a:rPr lang="en-US" sz="1800" dirty="0" smtClean="0"/>
              <a:t> </a:t>
            </a:r>
            <a:r>
              <a:rPr lang="en-US" sz="1800" dirty="0"/>
              <a:t>University, Ankara, </a:t>
            </a:r>
            <a:r>
              <a:rPr lang="en-US" sz="1800" dirty="0" smtClean="0"/>
              <a:t>Turkey</a:t>
            </a:r>
            <a:endParaRPr lang="en-US" sz="1800" dirty="0"/>
          </a:p>
          <a:p>
            <a:pPr lvl="1"/>
            <a:r>
              <a:rPr lang="en-US" sz="1800" dirty="0"/>
              <a:t>T. </a:t>
            </a:r>
            <a:r>
              <a:rPr lang="en-US" sz="1800" dirty="0" smtClean="0"/>
              <a:t>Mukerji, Stanford </a:t>
            </a:r>
            <a:r>
              <a:rPr lang="en-US" sz="1800" dirty="0"/>
              <a:t>University, Stanford, California, </a:t>
            </a:r>
            <a:r>
              <a:rPr lang="en-US" sz="1800" dirty="0" smtClean="0"/>
              <a:t>USA</a:t>
            </a:r>
            <a:endParaRPr lang="en-US" sz="1800" dirty="0"/>
          </a:p>
          <a:p>
            <a:pPr lvl="1"/>
            <a:r>
              <a:rPr lang="en-US" sz="1800" dirty="0"/>
              <a:t>P.J.M. van </a:t>
            </a:r>
            <a:r>
              <a:rPr lang="en-US" sz="1800" dirty="0" err="1" smtClean="0"/>
              <a:t>Oosterom</a:t>
            </a:r>
            <a:r>
              <a:rPr lang="en-US" sz="1800" dirty="0" smtClean="0"/>
              <a:t>, Delft </a:t>
            </a:r>
            <a:r>
              <a:rPr lang="en-US" sz="1800" dirty="0"/>
              <a:t>University of Technology, Delft, </a:t>
            </a:r>
            <a:r>
              <a:rPr lang="en-US" sz="1800" dirty="0" smtClean="0"/>
              <a:t>Netherlands</a:t>
            </a:r>
            <a:endParaRPr lang="en-US" sz="1800" dirty="0"/>
          </a:p>
          <a:p>
            <a:pPr lvl="1"/>
            <a:r>
              <a:rPr lang="en-US" sz="1800" dirty="0"/>
              <a:t>S. </a:t>
            </a:r>
            <a:r>
              <a:rPr lang="en-US" sz="1800" dirty="0" smtClean="0"/>
              <a:t>Wechsler, California </a:t>
            </a:r>
            <a:r>
              <a:rPr lang="en-US" sz="1800" dirty="0"/>
              <a:t>State University at Long Beach, Long Beach, California, </a:t>
            </a:r>
            <a:r>
              <a:rPr lang="en-US" sz="1800" dirty="0" smtClean="0"/>
              <a:t>USA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38518"/>
            <a:ext cx="1268631" cy="156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r="3660"/>
          <a:stretch/>
        </p:blipFill>
        <p:spPr>
          <a:xfrm>
            <a:off x="3962400" y="1453703"/>
            <a:ext cx="1268631" cy="1569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3024288"/>
            <a:ext cx="1286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Edzer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Pebesma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88277"/>
            <a:ext cx="1493162" cy="1349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2637653"/>
            <a:ext cx="32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Close relationship with the IAMG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2249556"/>
            <a:ext cx="7010401" cy="4161184"/>
            <a:chOff x="685800" y="2226365"/>
            <a:chExt cx="7010401" cy="416118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1" t="30616" r="23000" b="12500"/>
            <a:stretch/>
          </p:blipFill>
          <p:spPr bwMode="auto">
            <a:xfrm>
              <a:off x="685800" y="2226365"/>
              <a:ext cx="7010401" cy="416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62600" y="2438400"/>
              <a:ext cx="1998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Speed rank: top 5%</a:t>
              </a:r>
              <a:endParaRPr lang="en-US" dirty="0" smtClean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growing and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# submission in 2013: 800+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78157" y="2226365"/>
            <a:ext cx="6870443" cy="4161184"/>
            <a:chOff x="685800" y="2226365"/>
            <a:chExt cx="6870443" cy="416118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6" t="36224" r="28520" b="14833"/>
            <a:stretch/>
          </p:blipFill>
          <p:spPr bwMode="auto">
            <a:xfrm>
              <a:off x="685800" y="2226365"/>
              <a:ext cx="6870443" cy="416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48744" y="2276925"/>
              <a:ext cx="278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Impact factor rank: top 25%</a:t>
              </a:r>
              <a:endParaRPr lang="en-US" dirty="0" smtClean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software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t="4167" r="14342" b="9601"/>
          <a:stretch/>
        </p:blipFill>
        <p:spPr bwMode="auto">
          <a:xfrm>
            <a:off x="381000" y="1295400"/>
            <a:ext cx="8458200" cy="52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Special issues have more impact and yield increased visibility for papers, example: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37182" r="14979" b="11379"/>
          <a:stretch/>
        </p:blipFill>
        <p:spPr bwMode="auto">
          <a:xfrm>
            <a:off x="252212" y="2514600"/>
            <a:ext cx="8733183" cy="376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keywords in those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Component software; </a:t>
            </a:r>
            <a:r>
              <a:rPr lang="en-US" dirty="0" smtClean="0"/>
              <a:t>CSDMS</a:t>
            </a:r>
            <a:r>
              <a:rPr lang="en-US" dirty="0"/>
              <a:t>; </a:t>
            </a:r>
            <a:r>
              <a:rPr lang="en-US" dirty="0" smtClean="0"/>
              <a:t>Code </a:t>
            </a:r>
            <a:r>
              <a:rPr lang="en-US" dirty="0"/>
              <a:t>generation; Climate model; Coupler; Feature analysis; Wave-influenced deltas; Sediment variability; Coupled modeling; Coupled human/natural systems; Coastline change; Alluvial-bedrock transition; Shoreline dynamics; Subsidence; Flexure; Numerical </a:t>
            </a:r>
            <a:r>
              <a:rPr lang="en-US" dirty="0" smtClean="0"/>
              <a:t>model; Continental </a:t>
            </a:r>
            <a:r>
              <a:rPr lang="en-US" dirty="0"/>
              <a:t>shelf; LGM; Thermal model; Thaw lakes; Permafrost; MATLAB; RANS model; Education; Integrated modeling; Hydrologic data; Components; Web services; Geomorphology; Channel </a:t>
            </a:r>
            <a:r>
              <a:rPr lang="en-US" dirty="0" err="1"/>
              <a:t>morphodynamics</a:t>
            </a:r>
            <a:r>
              <a:rPr lang="en-US" dirty="0"/>
              <a:t>; Radionuclides</a:t>
            </a:r>
          </a:p>
        </p:txBody>
      </p:sp>
    </p:spTree>
    <p:extLst>
      <p:ext uri="{BB962C8B-B14F-4D97-AF65-F5344CB8AC3E}">
        <p14:creationId xmlns:p14="http://schemas.microsoft.com/office/powerpoint/2010/main" val="5831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8145" y="1752600"/>
            <a:ext cx="64602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I welcome a proposal for a special issue on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CSDMS </a:t>
            </a:r>
            <a:r>
              <a:rPr lang="en-US" sz="2800" b="1" dirty="0">
                <a:latin typeface="Calibri" panose="020F0502020204030204" pitchFamily="34" charset="0"/>
              </a:rPr>
              <a:t>2014 Annual Meeting: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</a:rPr>
              <a:t>Uncertainty and Sensitivity 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in </a:t>
            </a:r>
            <a:r>
              <a:rPr lang="en-US" sz="2800" b="1" dirty="0">
                <a:latin typeface="Calibri" panose="020F0502020204030204" pitchFamily="34" charset="0"/>
              </a:rPr>
              <a:t>Surface Dynamics </a:t>
            </a:r>
            <a:r>
              <a:rPr lang="en-US" sz="2800" b="1" dirty="0" smtClean="0">
                <a:latin typeface="Calibri" panose="020F0502020204030204" pitchFamily="34" charset="0"/>
              </a:rPr>
              <a:t>Modeling</a:t>
            </a:r>
            <a:endParaRPr lang="en-US" sz="2800" b="1" dirty="0" smtClean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r="78713" b="77536"/>
          <a:stretch/>
        </p:blipFill>
        <p:spPr bwMode="auto">
          <a:xfrm>
            <a:off x="3026908" y="4313749"/>
            <a:ext cx="2769704" cy="8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1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fmain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Jefmaintheme</Template>
  <TotalTime>5584</TotalTime>
  <Words>379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Jefmaintheme</vt:lpstr>
      <vt:lpstr>Computers &amp; Geosciences</vt:lpstr>
      <vt:lpstr>Aims &amp; Scope</vt:lpstr>
      <vt:lpstr>Editors look for</vt:lpstr>
      <vt:lpstr>Editorial Team</vt:lpstr>
      <vt:lpstr>We are growing and improving</vt:lpstr>
      <vt:lpstr>Data and software</vt:lpstr>
      <vt:lpstr>Special issues</vt:lpstr>
      <vt:lpstr>Selected keywords in those articles</vt:lpstr>
      <vt:lpstr>A call</vt:lpstr>
      <vt:lpstr>Please visit us 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jcaers</dc:creator>
  <cp:lastModifiedBy>Caers, Jef Karel</cp:lastModifiedBy>
  <cp:revision>106</cp:revision>
  <dcterms:created xsi:type="dcterms:W3CDTF">2009-01-21T19:02:06Z</dcterms:created>
  <dcterms:modified xsi:type="dcterms:W3CDTF">2014-05-16T16:48:16Z</dcterms:modified>
</cp:coreProperties>
</file>