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theme/theme3.xml" ContentType="application/vnd.openxmlformats-officedocument.theme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theme/theme4.xml" ContentType="application/vnd.openxmlformats-officedocument.theme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theme/theme5.xml" ContentType="application/vnd.openxmlformats-officedocument.theme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theme/theme6.xml" ContentType="application/vnd.openxmlformats-officedocument.theme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theme/theme7.xml" ContentType="application/vnd.openxmlformats-officedocument.theme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theme/theme8.xml" ContentType="application/vnd.openxmlformats-officedocument.theme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theme/theme9.xml" ContentType="application/vnd.openxmlformats-officedocument.theme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theme/theme10.xml" ContentType="application/vnd.openxmlformats-officedocument.theme+xml"/>
  <Override PartName="/ppt/theme/theme11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tags/tag1.xml" ContentType="application/vnd.openxmlformats-officedocument.presentationml.tags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  <p:sldMasterId id="2147483682" r:id="rId3"/>
    <p:sldMasterId id="2147483694" r:id="rId4"/>
    <p:sldMasterId id="2147483707" r:id="rId5"/>
    <p:sldMasterId id="2147483719" r:id="rId6"/>
    <p:sldMasterId id="2147483755" r:id="rId7"/>
    <p:sldMasterId id="2147483767" r:id="rId8"/>
    <p:sldMasterId id="2147483777" r:id="rId9"/>
    <p:sldMasterId id="2147483789" r:id="rId10"/>
  </p:sldMasterIdLst>
  <p:notesMasterIdLst>
    <p:notesMasterId r:id="rId25"/>
  </p:notesMasterIdLst>
  <p:sldIdLst>
    <p:sldId id="270" r:id="rId11"/>
    <p:sldId id="266" r:id="rId12"/>
    <p:sldId id="268" r:id="rId13"/>
    <p:sldId id="274" r:id="rId14"/>
    <p:sldId id="275" r:id="rId15"/>
    <p:sldId id="276" r:id="rId16"/>
    <p:sldId id="277" r:id="rId17"/>
    <p:sldId id="278" r:id="rId18"/>
    <p:sldId id="279" r:id="rId19"/>
    <p:sldId id="273" r:id="rId20"/>
    <p:sldId id="258" r:id="rId21"/>
    <p:sldId id="257" r:id="rId22"/>
    <p:sldId id="282" r:id="rId23"/>
    <p:sldId id="281" r:id="rId2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2" d="100"/>
          <a:sy n="72" d="100"/>
        </p:scale>
        <p:origin x="-1146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" Target="slides/slide3.xml"/><Relationship Id="rId18" Type="http://schemas.openxmlformats.org/officeDocument/2006/relationships/slide" Target="slides/slide8.xml"/><Relationship Id="rId26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1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2.xml"/><Relationship Id="rId17" Type="http://schemas.openxmlformats.org/officeDocument/2006/relationships/slide" Target="slides/slide7.xml"/><Relationship Id="rId25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6.xml"/><Relationship Id="rId20" Type="http://schemas.openxmlformats.org/officeDocument/2006/relationships/slide" Target="slides/slide10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1.xml"/><Relationship Id="rId24" Type="http://schemas.openxmlformats.org/officeDocument/2006/relationships/slide" Target="slides/slide14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5.xml"/><Relationship Id="rId23" Type="http://schemas.openxmlformats.org/officeDocument/2006/relationships/slide" Target="slides/slide13.xml"/><Relationship Id="rId28" Type="http://schemas.openxmlformats.org/officeDocument/2006/relationships/theme" Target="theme/theme1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9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4.xml"/><Relationship Id="rId22" Type="http://schemas.openxmlformats.org/officeDocument/2006/relationships/slide" Target="slides/slide12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2CD3894-8CCA-4201-B1FF-81BA51059DD7}" type="datetimeFigureOut">
              <a:rPr lang="en-US" smtClean="0"/>
              <a:t>5/25/2016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0F67F31-63A9-4633-B9CD-F4D2E6D541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415479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icsu.org/" TargetMode="External"/><Relationship Id="rId13" Type="http://schemas.openxmlformats.org/officeDocument/2006/relationships/hyperlink" Target="http://www.unu.edu/" TargetMode="External"/><Relationship Id="rId18" Type="http://schemas.openxmlformats.org/officeDocument/2006/relationships/hyperlink" Target="http://www.icsu.org/future-earth/who/transition-team" TargetMode="External"/><Relationship Id="rId3" Type="http://schemas.openxmlformats.org/officeDocument/2006/relationships/hyperlink" Target="http://www.wcrp-climate.org/" TargetMode="External"/><Relationship Id="rId7" Type="http://schemas.openxmlformats.org/officeDocument/2006/relationships/hyperlink" Target="http://www.stalliance.org/" TargetMode="External"/><Relationship Id="rId12" Type="http://schemas.openxmlformats.org/officeDocument/2006/relationships/hyperlink" Target="http://www.unep.org/" TargetMode="External"/><Relationship Id="rId17" Type="http://schemas.openxmlformats.org/officeDocument/2006/relationships/hyperlink" Target="http://www.un.org/gsp/gsp/report" TargetMode="External"/><Relationship Id="rId2" Type="http://schemas.openxmlformats.org/officeDocument/2006/relationships/slide" Target="../slides/slide5.xml"/><Relationship Id="rId16" Type="http://schemas.openxmlformats.org/officeDocument/2006/relationships/hyperlink" Target="http://www.uncsd2012.org/thefuturewewant.html" TargetMode="External"/><Relationship Id="rId20" Type="http://schemas.openxmlformats.org/officeDocument/2006/relationships/hyperlink" Target="http://www.futureearth.org/media/future-earth-initial-design-report" TargetMode="External"/><Relationship Id="rId1" Type="http://schemas.openxmlformats.org/officeDocument/2006/relationships/notesMaster" Target="../notesMasters/notesMaster1.xml"/><Relationship Id="rId6" Type="http://schemas.openxmlformats.org/officeDocument/2006/relationships/hyperlink" Target="http://www.ihdp.unu.edu/" TargetMode="External"/><Relationship Id="rId11" Type="http://schemas.openxmlformats.org/officeDocument/2006/relationships/hyperlink" Target="http://www.unesco.org/" TargetMode="External"/><Relationship Id="rId5" Type="http://schemas.openxmlformats.org/officeDocument/2006/relationships/hyperlink" Target="http://www.diversitas-international.org/" TargetMode="External"/><Relationship Id="rId15" Type="http://schemas.openxmlformats.org/officeDocument/2006/relationships/hyperlink" Target="http://www.planetunderpressure2012.net/" TargetMode="External"/><Relationship Id="rId10" Type="http://schemas.openxmlformats.org/officeDocument/2006/relationships/hyperlink" Target="http://igfagcr.org/index.php/iof-home-page" TargetMode="External"/><Relationship Id="rId19" Type="http://schemas.openxmlformats.org/officeDocument/2006/relationships/hyperlink" Target="http://www.futureearth.org/governing-council" TargetMode="External"/><Relationship Id="rId4" Type="http://schemas.openxmlformats.org/officeDocument/2006/relationships/hyperlink" Target="http://www.igbp.net/" TargetMode="External"/><Relationship Id="rId9" Type="http://schemas.openxmlformats.org/officeDocument/2006/relationships/hyperlink" Target="http://www.worldsocialscience.org/" TargetMode="External"/><Relationship Id="rId14" Type="http://schemas.openxmlformats.org/officeDocument/2006/relationships/hyperlink" Target="http://www.wmo.int/" TargetMode="Externa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At the other end of the spectrum from understanding local</a:t>
            </a:r>
            <a:r>
              <a:rPr lang="en-US" baseline="0" dirty="0" smtClean="0"/>
              <a:t> level processes are a number of global scale initiatives</a:t>
            </a:r>
          </a:p>
          <a:p>
            <a:endParaRPr lang="en-US" baseline="0" dirty="0" smtClean="0"/>
          </a:p>
          <a:p>
            <a:r>
              <a:rPr lang="en-US" baseline="0" dirty="0" smtClean="0"/>
              <a:t>There are 5 international hubs of future earth and one of them is jointly housed at CSU and CU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EE15F6-E6F4-4AD3-A24C-6AA30E3DA9B2}" type="slidenum">
              <a:rPr lang="en-US">
                <a:solidFill>
                  <a:prstClr val="black"/>
                </a:solidFill>
              </a:rPr>
              <a:pPr/>
              <a:t>4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092361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2800" i="1" dirty="0" smtClean="0"/>
              <a:t>Future Earth was announced in June 2012 at the UN Conference on Sustainable Development (Rio+20). In 2014, a consortium based in five countries was awarded the task of creating the Future Earth distributed hub network. In April 2015, the interim secretariat completed the handover to the </a:t>
            </a:r>
            <a:r>
              <a:rPr lang="en-US" sz="2800" i="1" dirty="0" err="1" smtClean="0"/>
              <a:t>permanant</a:t>
            </a:r>
            <a:r>
              <a:rPr lang="en-US" sz="2800" i="1" dirty="0" smtClean="0"/>
              <a:t> secretariat. Future Earth will be fully operational at the end of 2015. </a:t>
            </a:r>
            <a:endParaRPr lang="en-US" sz="2800" dirty="0" smtClean="0"/>
          </a:p>
          <a:p>
            <a:r>
              <a:rPr lang="en-US" sz="2800" i="1" dirty="0" smtClean="0"/>
              <a:t>Future Earth builds on more than two decades of successful international science collaboration in the </a:t>
            </a:r>
            <a:r>
              <a:rPr lang="en-US" sz="2800" i="1" dirty="0" smtClean="0">
                <a:hlinkClick r:id="rId3"/>
              </a:rPr>
              <a:t>WCRP</a:t>
            </a:r>
            <a:r>
              <a:rPr lang="en-US" sz="2800" i="1" dirty="0" smtClean="0"/>
              <a:t>, </a:t>
            </a:r>
            <a:r>
              <a:rPr lang="en-US" sz="2800" i="1" dirty="0" smtClean="0">
                <a:hlinkClick r:id="rId4"/>
              </a:rPr>
              <a:t>IGBP</a:t>
            </a:r>
            <a:r>
              <a:rPr lang="en-US" sz="2800" i="1" dirty="0" smtClean="0"/>
              <a:t>, </a:t>
            </a:r>
            <a:r>
              <a:rPr lang="en-US" sz="2800" i="1" dirty="0" smtClean="0">
                <a:hlinkClick r:id="rId5"/>
              </a:rPr>
              <a:t>DIVERSITAS</a:t>
            </a:r>
            <a:r>
              <a:rPr lang="en-US" sz="2800" i="1" dirty="0" smtClean="0"/>
              <a:t> and </a:t>
            </a:r>
            <a:r>
              <a:rPr lang="en-US" sz="2800" i="1" dirty="0" smtClean="0">
                <a:hlinkClick r:id="rId6"/>
              </a:rPr>
              <a:t>IHDP</a:t>
            </a:r>
            <a:r>
              <a:rPr lang="en-US" sz="2800" i="1" dirty="0" smtClean="0"/>
              <a:t> </a:t>
            </a:r>
            <a:r>
              <a:rPr lang="en-US" sz="2800" i="1" dirty="0" err="1" smtClean="0"/>
              <a:t>programmes.</a:t>
            </a:r>
            <a:r>
              <a:rPr lang="en-US" sz="2800" dirty="0" err="1" smtClean="0"/>
              <a:t>Future</a:t>
            </a:r>
            <a:r>
              <a:rPr lang="en-US" sz="2800" dirty="0" smtClean="0"/>
              <a:t> Earth is sponsored by the </a:t>
            </a:r>
            <a:r>
              <a:rPr lang="en-US" sz="2800" dirty="0" smtClean="0">
                <a:hlinkClick r:id="rId7"/>
              </a:rPr>
              <a:t>Science and Technology Alliance for Global Sustainability</a:t>
            </a:r>
            <a:r>
              <a:rPr lang="en-US" sz="2800" dirty="0" smtClean="0"/>
              <a:t> comprising the </a:t>
            </a:r>
            <a:r>
              <a:rPr lang="en-US" sz="2800" dirty="0" smtClean="0">
                <a:hlinkClick r:id="rId8"/>
              </a:rPr>
              <a:t>International Council for Science</a:t>
            </a:r>
            <a:r>
              <a:rPr lang="en-US" sz="2800" dirty="0" smtClean="0"/>
              <a:t> (ICSU), the </a:t>
            </a:r>
            <a:r>
              <a:rPr lang="en-US" sz="2800" dirty="0" smtClean="0">
                <a:hlinkClick r:id="rId9"/>
              </a:rPr>
              <a:t>International Social Science Council</a:t>
            </a:r>
            <a:r>
              <a:rPr lang="en-US" sz="2800" dirty="0" smtClean="0"/>
              <a:t> (ISSC), the </a:t>
            </a:r>
            <a:r>
              <a:rPr lang="en-US" sz="2800" dirty="0" smtClean="0">
                <a:hlinkClick r:id="rId10"/>
              </a:rPr>
              <a:t>Belmont Forum</a:t>
            </a:r>
            <a:r>
              <a:rPr lang="en-US" sz="2800" dirty="0" smtClean="0"/>
              <a:t> of funding agencies, the </a:t>
            </a:r>
            <a:r>
              <a:rPr lang="en-US" sz="2800" dirty="0" smtClean="0">
                <a:hlinkClick r:id="rId11"/>
              </a:rPr>
              <a:t>United Nations Educational, Scientific, and Cultural Organization</a:t>
            </a:r>
            <a:r>
              <a:rPr lang="en-US" sz="2800" dirty="0" smtClean="0"/>
              <a:t> (UNESCO), the </a:t>
            </a:r>
            <a:r>
              <a:rPr lang="en-US" sz="2800" dirty="0" smtClean="0">
                <a:hlinkClick r:id="rId12"/>
              </a:rPr>
              <a:t>United Nations Environment Programme</a:t>
            </a:r>
            <a:r>
              <a:rPr lang="en-US" sz="2800" dirty="0" smtClean="0"/>
              <a:t> (UNEP), the </a:t>
            </a:r>
            <a:r>
              <a:rPr lang="en-US" sz="2800" dirty="0" smtClean="0">
                <a:hlinkClick r:id="rId13"/>
              </a:rPr>
              <a:t>United Nations University</a:t>
            </a:r>
            <a:r>
              <a:rPr lang="en-US" sz="2800" dirty="0" smtClean="0"/>
              <a:t> (UNU), and the </a:t>
            </a:r>
            <a:r>
              <a:rPr lang="en-US" sz="2800" dirty="0" smtClean="0">
                <a:hlinkClick r:id="rId14"/>
              </a:rPr>
              <a:t>World Meteorological Organization</a:t>
            </a:r>
            <a:r>
              <a:rPr lang="en-US" sz="2800" dirty="0" smtClean="0"/>
              <a:t>.</a:t>
            </a:r>
          </a:p>
          <a:p>
            <a:r>
              <a:rPr lang="en-US" sz="2800" dirty="0" smtClean="0"/>
              <a:t>The need for a coordinated scientific and societal response to global environmental change was highlighted at the 2012 </a:t>
            </a:r>
            <a:r>
              <a:rPr lang="en-US" sz="2800" dirty="0" smtClean="0">
                <a:hlinkClick r:id="rId15"/>
              </a:rPr>
              <a:t>Planet under Pressure conference</a:t>
            </a:r>
            <a:r>
              <a:rPr lang="en-US" sz="2800" dirty="0" smtClean="0"/>
              <a:t>. The conference declaration called for a new approach to research that is more integrative, international and solutions-oriented, reaches across existing research </a:t>
            </a:r>
            <a:r>
              <a:rPr lang="en-US" sz="2800" dirty="0" err="1" smtClean="0"/>
              <a:t>programmes</a:t>
            </a:r>
            <a:r>
              <a:rPr lang="en-US" sz="2800" dirty="0" smtClean="0"/>
              <a:t> and disciplines, and has input from governments, civil society, local knowledge, research funders and the private sector. This call was echoed in the </a:t>
            </a:r>
            <a:r>
              <a:rPr lang="en-US" sz="2800" dirty="0" smtClean="0">
                <a:hlinkClick r:id="rId16"/>
              </a:rPr>
              <a:t>Rio+20 declaration</a:t>
            </a:r>
            <a:r>
              <a:rPr lang="en-US" sz="2800" dirty="0" smtClean="0"/>
              <a:t>  and the </a:t>
            </a:r>
            <a:r>
              <a:rPr lang="en-US" sz="2800" dirty="0" smtClean="0">
                <a:hlinkClick r:id="rId17"/>
              </a:rPr>
              <a:t>United Nations Secretary General’s Global Sustainability Panel report</a:t>
            </a:r>
            <a:r>
              <a:rPr lang="en-US" sz="2800" dirty="0" smtClean="0"/>
              <a:t>, with the latter calling for a major global scientific initiative to strengthen the interface between policy and science. Future Earth is a response to these statements and calls.</a:t>
            </a:r>
          </a:p>
          <a:p>
            <a:r>
              <a:rPr lang="en-US" sz="2800" dirty="0" smtClean="0"/>
              <a:t>The committee that led the initial design phase of Future Earth, the </a:t>
            </a:r>
            <a:r>
              <a:rPr lang="en-US" sz="2800" dirty="0" smtClean="0">
                <a:hlinkClick r:id="rId18"/>
              </a:rPr>
              <a:t>'Transition Team'</a:t>
            </a:r>
            <a:r>
              <a:rPr lang="en-US" sz="2800" dirty="0" smtClean="0"/>
              <a:t>, comprised seventeen members from a wide range of disciplines and countries, and also included ex-officio members representing the main partners of the Science and Technology </a:t>
            </a:r>
            <a:r>
              <a:rPr lang="en-US" sz="2800" dirty="0" smtClean="0">
                <a:hlinkClick r:id="rId19"/>
              </a:rPr>
              <a:t>Alliance</a:t>
            </a:r>
            <a:r>
              <a:rPr lang="en-US" sz="2800" dirty="0" smtClean="0"/>
              <a:t> for Global Sustainability. Their final report is available for </a:t>
            </a:r>
            <a:r>
              <a:rPr lang="en-US" sz="2800" dirty="0" smtClean="0">
                <a:hlinkClick r:id="rId20"/>
              </a:rPr>
              <a:t>download</a:t>
            </a:r>
            <a:r>
              <a:rPr lang="en-US" sz="2800" dirty="0" smtClean="0"/>
              <a:t>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700" b="1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53DF8A-49F4-438C-B2B9-E02FAD6D13DC}" type="slidenum">
              <a:rPr lang="en-US">
                <a:solidFill>
                  <a:prstClr val="black"/>
                </a:solidFill>
              </a:rPr>
              <a:pPr/>
              <a:t>5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237185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 smtClean="0"/>
              <a:t>Number 1 is water and food</a:t>
            </a:r>
            <a:r>
              <a:rPr lang="en-US" baseline="0" dirty="0" smtClean="0"/>
              <a:t> and </a:t>
            </a:r>
            <a:r>
              <a:rPr lang="en-US" baseline="0" dirty="0" err="1" smtClean="0"/>
              <a:t>numer</a:t>
            </a:r>
            <a:r>
              <a:rPr lang="en-US" baseline="0" dirty="0" smtClean="0"/>
              <a:t> 6 in human health.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 smtClean="0"/>
              <a:t>Another one is the Center for </a:t>
            </a:r>
            <a:r>
              <a:rPr kumimoji="0" lang="en-US" sz="27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Center for Biodiversity &amp; Conservation</a:t>
            </a:r>
          </a:p>
          <a:p>
            <a:r>
              <a:rPr lang="en-US" dirty="0" smtClean="0"/>
              <a:t> </a:t>
            </a:r>
            <a:r>
              <a:rPr kumimoji="0" lang="en-US" sz="40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j-ea"/>
                <a:cs typeface="+mj-cs"/>
              </a:rPr>
              <a:t>American Museum of Natural History</a:t>
            </a:r>
            <a:br>
              <a:rPr kumimoji="0" lang="en-US" sz="40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j-ea"/>
                <a:cs typeface="+mj-cs"/>
              </a:rPr>
            </a:b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53DF8A-49F4-438C-B2B9-E02FAD6D13DC}" type="slidenum">
              <a:rPr lang="en-US">
                <a:solidFill>
                  <a:prstClr val="black"/>
                </a:solidFill>
              </a:rPr>
              <a:pPr/>
              <a:t>6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702524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Loss of soils is</a:t>
            </a:r>
            <a:r>
              <a:rPr lang="en-US" baseline="0" dirty="0" smtClean="0"/>
              <a:t> costly to nations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274FA3-482B-D94D-A879-7022A547453D}" type="slidenum">
              <a:rPr lang="en-US">
                <a:solidFill>
                  <a:prstClr val="black"/>
                </a:solidFill>
              </a:rPr>
              <a:pPr/>
              <a:t>7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67624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Number</a:t>
            </a:r>
            <a:r>
              <a:rPr lang="en-US" baseline="0" dirty="0" smtClean="0"/>
              <a:t> 2 is zero hunger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53DF8A-49F4-438C-B2B9-E02FAD6D13DC}" type="slidenum">
              <a:rPr lang="en-US">
                <a:solidFill>
                  <a:prstClr val="black"/>
                </a:solidFill>
              </a:rPr>
              <a:pPr/>
              <a:t>8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948994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UNESCO conference</a:t>
            </a:r>
            <a:r>
              <a:rPr lang="en-US" baseline="0" dirty="0" smtClean="0"/>
              <a:t> November 2015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F67F31-63A9-4633-B9CD-F4D2E6D54180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027519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E6D2210-7943-417E-82B7-AFD057EDBC5A}" type="slidenum">
              <a:rPr lang="en-US" smtClean="0">
                <a:solidFill>
                  <a:prstClr val="black"/>
                </a:solidFill>
              </a:rPr>
              <a:pPr/>
              <a:t>11</a:t>
            </a:fld>
            <a:endParaRPr lang="en-US" smtClean="0">
              <a:solidFill>
                <a:prstClr val="black"/>
              </a:solidFill>
            </a:endParaRPr>
          </a:p>
        </p:txBody>
      </p:sp>
      <p:sp>
        <p:nvSpPr>
          <p:cNvPr id="450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50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E6BCDB0-703F-431D-89C7-824A06289E11}" type="slidenum">
              <a:rPr lang="en-US" smtClean="0">
                <a:solidFill>
                  <a:prstClr val="black"/>
                </a:solidFill>
              </a:rPr>
              <a:pPr/>
              <a:t>12</a:t>
            </a:fld>
            <a:endParaRPr lang="en-US" smtClean="0">
              <a:solidFill>
                <a:prstClr val="black"/>
              </a:solidFill>
            </a:endParaRPr>
          </a:p>
        </p:txBody>
      </p:sp>
      <p:sp>
        <p:nvSpPr>
          <p:cNvPr id="378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789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en-US" dirty="0" smtClean="0"/>
              <a:t>This is the DECUMA (</a:t>
            </a:r>
            <a:r>
              <a:rPr lang="en-US" dirty="0" err="1" smtClean="0"/>
              <a:t>DEcisions</a:t>
            </a:r>
            <a:r>
              <a:rPr lang="en-US" dirty="0" smtClean="0"/>
              <a:t> under Conditions of Uncertainty by Modeled Agents) user interface. </a:t>
            </a:r>
            <a:br>
              <a:rPr lang="en-US" dirty="0" smtClean="0"/>
            </a:br>
            <a:r>
              <a:rPr lang="en-US" dirty="0" smtClean="0"/>
              <a:t>Each ‘turn’ is a month and it runs for 20 years</a:t>
            </a:r>
          </a:p>
          <a:p>
            <a:pPr eaLnBrk="1" hangingPunct="1"/>
            <a:r>
              <a:rPr lang="en-US" dirty="0" smtClean="0"/>
              <a:t>Under “current statistics” can track distribution and number of livestock through time</a:t>
            </a:r>
          </a:p>
          <a:p>
            <a:pPr eaLnBrk="1" hangingPunct="1"/>
            <a:r>
              <a:rPr lang="en-US" dirty="0" smtClean="0"/>
              <a:t>The map is the study area of about 10,000 km2; each cell is 5x5 km. The ‘houses’ show houses and livestock; the ‘livestock’ are livestock only; the brown shows where livestock cannot travel – </a:t>
            </a:r>
            <a:r>
              <a:rPr lang="en-US" dirty="0" err="1" smtClean="0"/>
              <a:t>Amboseli</a:t>
            </a:r>
            <a:r>
              <a:rPr lang="en-US" dirty="0" smtClean="0"/>
              <a:t> Nat’l part on the left and the </a:t>
            </a:r>
            <a:r>
              <a:rPr lang="en-US" dirty="0" err="1" smtClean="0"/>
              <a:t>Chulyu</a:t>
            </a:r>
            <a:r>
              <a:rPr lang="en-US" dirty="0" smtClean="0"/>
              <a:t> Hills to the right; ‘green’ have no livestock. Can’t tell density of livestock from this map</a:t>
            </a:r>
          </a:p>
          <a:p>
            <a:pPr eaLnBrk="1" hangingPunct="1"/>
            <a:endParaRPr lang="en-US" dirty="0" smtClean="0"/>
          </a:p>
          <a:p>
            <a:pPr eaLnBrk="1" hangingPunct="1"/>
            <a:r>
              <a:rPr lang="en-US" dirty="0" smtClean="0"/>
              <a:t>The ‘total population turn’ shows a decline in livestock population through time.</a:t>
            </a: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July 2003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0FF69D-7929-4F98-A52E-8A976A7D3BB9}" type="slidenum">
              <a:rPr lang="en-US" smtClean="0">
                <a:solidFill>
                  <a:prstClr val="black"/>
                </a:solidFill>
              </a:rPr>
              <a:pPr/>
              <a:t>13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10190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8.xml"/></Relationships>
</file>

<file path=ppt/slideLayouts/_rels/slideLayout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EA3133-818D-4EA5-AFE7-3E29321EF33A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5/25/2016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06CCF8-289A-4473-ACFA-E2A05D29CE3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162452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EA3133-818D-4EA5-AFE7-3E29321EF33A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5/25/2016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06CCF8-289A-4473-ACFA-E2A05D29CE3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3069353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84BA623-6E43-4703-9A89-086E0E292635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3644434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C1CCF10-16EA-4F33-AF8A-054A5114F55C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3543490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2B89019-BA30-496D-BA3E-62834F794BF9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907591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B5AD9D1-C5DF-426B-8F78-6FE8DAC23DA4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4253908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235DDDC-62B0-4981-AEA8-AABF4FC358E1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0981641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A98876D-D8DE-475D-8998-5F910E8A1A46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2123638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6B171B2-5E2B-483B-88C9-A48A960A19C0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3911960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DDFD3E2-9048-46E1-87FA-BBFAF98FF22D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9965185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31B528F-B06F-4EE6-9F94-02DCEB1B9188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1263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EA3133-818D-4EA5-AFE7-3E29321EF33A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5/25/2016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06CCF8-289A-4473-ACFA-E2A05D29CE3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169398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solidFill>
          <a:srgbClr val="009E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 descr="futurearth-tagline-white-rgb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8620" y="5822884"/>
            <a:ext cx="1916322" cy="5874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Picture Placeholder 11"/>
          <p:cNvSpPr>
            <a:spLocks noGrp="1"/>
          </p:cNvSpPr>
          <p:nvPr>
            <p:ph type="pic" sz="quarter" idx="11"/>
          </p:nvPr>
        </p:nvSpPr>
        <p:spPr>
          <a:xfrm>
            <a:off x="343762" y="342726"/>
            <a:ext cx="8467578" cy="6159368"/>
          </a:xfrm>
        </p:spPr>
        <p:txBody>
          <a:bodyPr/>
          <a:lstStyle/>
          <a:p>
            <a:pPr lvl="0"/>
            <a:endParaRPr lang="de-DE" noProof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43762" y="274289"/>
            <a:ext cx="8140965" cy="2744086"/>
          </a:xfrm>
        </p:spPr>
        <p:txBody>
          <a:bodyPr lIns="64615">
            <a:noAutofit/>
          </a:bodyPr>
          <a:lstStyle>
            <a:lvl1pPr>
              <a:lnSpc>
                <a:spcPts val="5847"/>
              </a:lnSpc>
              <a:defRPr sz="5700">
                <a:solidFill>
                  <a:schemeClr val="bg1"/>
                </a:solidFill>
              </a:defRPr>
            </a:lvl1pPr>
          </a:lstStyle>
          <a:p>
            <a:r>
              <a:rPr lang="de-DE" dirty="0" err="1" smtClean="0"/>
              <a:t>Click</a:t>
            </a:r>
            <a:r>
              <a:rPr lang="de-DE" dirty="0" smtClean="0"/>
              <a:t> to </a:t>
            </a:r>
            <a:r>
              <a:rPr lang="de-DE" dirty="0" err="1" smtClean="0"/>
              <a:t>edit</a:t>
            </a:r>
            <a:r>
              <a:rPr lang="de-DE" dirty="0" smtClean="0"/>
              <a:t> Master title style</a:t>
            </a:r>
            <a:endParaRPr lang="de-DE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43762" y="3702776"/>
            <a:ext cx="7772400" cy="752811"/>
          </a:xfrm>
        </p:spPr>
        <p:txBody>
          <a:bodyPr lIns="64615"/>
          <a:lstStyle>
            <a:lvl1pPr marL="0" indent="0" algn="l">
              <a:buNone/>
              <a:defRPr sz="3800" b="0" i="0">
                <a:solidFill>
                  <a:schemeClr val="bg1"/>
                </a:solidFill>
                <a:latin typeface="Gotham Medium"/>
                <a:cs typeface="Gotham Medium"/>
              </a:defRPr>
            </a:lvl1pPr>
            <a:lvl2pPr marL="4559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19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6796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39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799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3593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193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4792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de-DE" dirty="0"/>
          </a:p>
        </p:txBody>
      </p:sp>
      <p:sp>
        <p:nvSpPr>
          <p:cNvPr id="18" name="Text Placeholder 17"/>
          <p:cNvSpPr>
            <a:spLocks noGrp="1"/>
          </p:cNvSpPr>
          <p:nvPr>
            <p:ph type="body" sz="quarter" idx="10"/>
          </p:nvPr>
        </p:nvSpPr>
        <p:spPr>
          <a:xfrm>
            <a:off x="343788" y="2881500"/>
            <a:ext cx="7688169" cy="821249"/>
          </a:xfrm>
        </p:spPr>
        <p:txBody>
          <a:bodyPr/>
          <a:lstStyle>
            <a:lvl1pPr>
              <a:buNone/>
              <a:defRPr sz="3600" b="0" i="0">
                <a:solidFill>
                  <a:srgbClr val="FFFFFF"/>
                </a:solidFill>
                <a:latin typeface="Gotham Medium"/>
                <a:cs typeface="Gotham Medium"/>
              </a:defRPr>
            </a:lvl1pPr>
            <a:lvl2pPr>
              <a:defRPr>
                <a:solidFill>
                  <a:srgbClr val="FFFFFF"/>
                </a:solidFill>
              </a:defRPr>
            </a:lvl2pPr>
            <a:lvl3pPr>
              <a:defRPr>
                <a:solidFill>
                  <a:srgbClr val="FFFFFF"/>
                </a:solidFill>
              </a:defRPr>
            </a:lvl3pPr>
            <a:lvl4pPr>
              <a:defRPr>
                <a:solidFill>
                  <a:srgbClr val="FFFFFF"/>
                </a:solidFill>
              </a:defRPr>
            </a:lvl4pPr>
            <a:lvl5pPr>
              <a:defRPr>
                <a:solidFill>
                  <a:srgbClr val="FFFFFF"/>
                </a:solidFill>
              </a:defRPr>
            </a:lvl5pPr>
          </a:lstStyle>
          <a:p>
            <a:pPr lvl="0"/>
            <a:r>
              <a:rPr lang="de-DE" dirty="0" err="1" smtClean="0"/>
              <a:t>Click</a:t>
            </a:r>
            <a:r>
              <a:rPr lang="de-DE" dirty="0" smtClean="0"/>
              <a:t> to </a:t>
            </a:r>
            <a:r>
              <a:rPr lang="de-DE" dirty="0" err="1" smtClean="0"/>
              <a:t>edit</a:t>
            </a:r>
            <a:r>
              <a:rPr lang="de-DE" dirty="0" smtClean="0"/>
              <a:t> Master text </a:t>
            </a:r>
            <a:r>
              <a:rPr lang="de-DE" dirty="0" err="1" smtClean="0"/>
              <a:t>styles</a:t>
            </a:r>
            <a:endParaRPr lang="de-DE" dirty="0" smtClean="0"/>
          </a:p>
        </p:txBody>
      </p:sp>
    </p:spTree>
    <p:extLst>
      <p:ext uri="{BB962C8B-B14F-4D97-AF65-F5344CB8AC3E}">
        <p14:creationId xmlns:p14="http://schemas.microsoft.com/office/powerpoint/2010/main" val="248579088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bg>
      <p:bgPr>
        <a:solidFill>
          <a:srgbClr val="009E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343222" y="342187"/>
            <a:ext cx="8467568" cy="615936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192" tIns="45594" rIns="91192" bIns="45594" anchor="ctr"/>
          <a:lstStyle/>
          <a:p>
            <a:pPr algn="ctr" defTabSz="455991">
              <a:defRPr/>
            </a:pPr>
            <a:r>
              <a:rPr lang="de-DE" dirty="0">
                <a:solidFill>
                  <a:prstClr val="white"/>
                </a:solidFill>
              </a:rPr>
              <a:t> </a:t>
            </a:r>
          </a:p>
        </p:txBody>
      </p:sp>
      <p:pic>
        <p:nvPicPr>
          <p:cNvPr id="6" name="Picture 7" descr="futurearth-tagline-white-rgb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80486" y="5892748"/>
            <a:ext cx="1515896" cy="5118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8" descr="futurearth-tagline-white-rgb.png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531" t="20882" r="9531" b="20882"/>
          <a:stretch>
            <a:fillRect/>
          </a:stretch>
        </p:blipFill>
        <p:spPr bwMode="auto">
          <a:xfrm>
            <a:off x="6768620" y="5824310"/>
            <a:ext cx="1916322" cy="6273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43762" y="274289"/>
            <a:ext cx="8140965" cy="2744086"/>
          </a:xfrm>
        </p:spPr>
        <p:txBody>
          <a:bodyPr lIns="64615">
            <a:noAutofit/>
          </a:bodyPr>
          <a:lstStyle>
            <a:lvl1pPr>
              <a:lnSpc>
                <a:spcPts val="5847"/>
              </a:lnSpc>
              <a:defRPr sz="5700">
                <a:solidFill>
                  <a:srgbClr val="009EFF"/>
                </a:solidFill>
              </a:defRPr>
            </a:lvl1pPr>
          </a:lstStyle>
          <a:p>
            <a:r>
              <a:rPr lang="de-DE" dirty="0" err="1" smtClean="0"/>
              <a:t>Click</a:t>
            </a:r>
            <a:r>
              <a:rPr lang="de-DE" dirty="0" smtClean="0"/>
              <a:t> to </a:t>
            </a:r>
            <a:r>
              <a:rPr lang="de-DE" dirty="0" err="1" smtClean="0"/>
              <a:t>edit</a:t>
            </a:r>
            <a:r>
              <a:rPr lang="de-DE" dirty="0" smtClean="0"/>
              <a:t> Master title style</a:t>
            </a:r>
            <a:endParaRPr lang="de-DE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43762" y="4455588"/>
            <a:ext cx="7772400" cy="752811"/>
          </a:xfrm>
        </p:spPr>
        <p:txBody>
          <a:bodyPr lIns="64615"/>
          <a:lstStyle>
            <a:lvl1pPr marL="0" indent="0" algn="l">
              <a:buNone/>
              <a:defRPr sz="3800" b="0" i="0">
                <a:solidFill>
                  <a:srgbClr val="009EFF"/>
                </a:solidFill>
                <a:latin typeface="Gotham Medium"/>
                <a:cs typeface="Gotham Medium"/>
              </a:defRPr>
            </a:lvl1pPr>
            <a:lvl2pPr marL="4559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19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6796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39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799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3593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193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4792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de-DE" dirty="0"/>
          </a:p>
        </p:txBody>
      </p:sp>
      <p:sp>
        <p:nvSpPr>
          <p:cNvPr id="18" name="Text Placeholder 17"/>
          <p:cNvSpPr>
            <a:spLocks noGrp="1"/>
          </p:cNvSpPr>
          <p:nvPr>
            <p:ph type="body" sz="quarter" idx="10"/>
          </p:nvPr>
        </p:nvSpPr>
        <p:spPr>
          <a:xfrm>
            <a:off x="343788" y="3634315"/>
            <a:ext cx="7688169" cy="821249"/>
          </a:xfrm>
        </p:spPr>
        <p:txBody>
          <a:bodyPr/>
          <a:lstStyle>
            <a:lvl1pPr>
              <a:buNone/>
              <a:defRPr sz="3600" b="0" i="0" spc="-36">
                <a:solidFill>
                  <a:srgbClr val="009EFF"/>
                </a:solidFill>
                <a:latin typeface="Gotham Medium"/>
                <a:cs typeface="Gotham Medium"/>
              </a:defRPr>
            </a:lvl1pPr>
            <a:lvl2pPr>
              <a:defRPr>
                <a:solidFill>
                  <a:srgbClr val="FFFFFF"/>
                </a:solidFill>
              </a:defRPr>
            </a:lvl2pPr>
            <a:lvl3pPr>
              <a:defRPr>
                <a:solidFill>
                  <a:srgbClr val="FFFFFF"/>
                </a:solidFill>
              </a:defRPr>
            </a:lvl3pPr>
            <a:lvl4pPr>
              <a:defRPr>
                <a:solidFill>
                  <a:srgbClr val="FFFFFF"/>
                </a:solidFill>
              </a:defRPr>
            </a:lvl4pPr>
            <a:lvl5pPr>
              <a:defRPr>
                <a:solidFill>
                  <a:srgbClr val="FFFFFF"/>
                </a:solidFill>
              </a:defRPr>
            </a:lvl5pPr>
          </a:lstStyle>
          <a:p>
            <a:pPr lvl="0"/>
            <a:r>
              <a:rPr lang="de-DE" dirty="0" err="1" smtClean="0"/>
              <a:t>Click</a:t>
            </a:r>
            <a:r>
              <a:rPr lang="de-DE" dirty="0" smtClean="0"/>
              <a:t> to </a:t>
            </a:r>
            <a:r>
              <a:rPr lang="de-DE" dirty="0" err="1" smtClean="0"/>
              <a:t>edit</a:t>
            </a:r>
            <a:r>
              <a:rPr lang="de-DE" dirty="0" smtClean="0"/>
              <a:t> Master text </a:t>
            </a:r>
            <a:r>
              <a:rPr lang="de-DE" dirty="0" err="1" smtClean="0"/>
              <a:t>styles</a:t>
            </a:r>
            <a:endParaRPr lang="de-DE" dirty="0" smtClean="0"/>
          </a:p>
        </p:txBody>
      </p:sp>
    </p:spTree>
    <p:extLst>
      <p:ext uri="{BB962C8B-B14F-4D97-AF65-F5344CB8AC3E}">
        <p14:creationId xmlns:p14="http://schemas.microsoft.com/office/powerpoint/2010/main" val="221673374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futurearth-tagline-white-rgb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6419" y="6269154"/>
            <a:ext cx="1573100" cy="5817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3762" y="212441"/>
            <a:ext cx="8467578" cy="690964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de-D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3762" y="1170566"/>
            <a:ext cx="8467578" cy="4955600"/>
          </a:xfrm>
        </p:spPr>
        <p:txBody>
          <a:bodyPr/>
          <a:lstStyle>
            <a:lvl1pPr marL="320537" indent="-320537">
              <a:buClr>
                <a:srgbClr val="009EFF"/>
              </a:buClr>
              <a:defRPr b="0" i="0" spc="-27">
                <a:latin typeface="Gotham Book"/>
                <a:cs typeface="Gotham Book"/>
              </a:defRPr>
            </a:lvl1pPr>
          </a:lstStyle>
          <a:p>
            <a:pPr lvl="0"/>
            <a:r>
              <a:rPr lang="de-DE" dirty="0" err="1" smtClean="0"/>
              <a:t>Click</a:t>
            </a:r>
            <a:r>
              <a:rPr lang="de-DE" dirty="0" smtClean="0"/>
              <a:t> to </a:t>
            </a:r>
            <a:r>
              <a:rPr lang="de-DE" dirty="0" err="1" smtClean="0"/>
              <a:t>edit</a:t>
            </a:r>
            <a:r>
              <a:rPr lang="de-DE" dirty="0" smtClean="0"/>
              <a:t> Master text </a:t>
            </a:r>
            <a:r>
              <a:rPr lang="de-DE" dirty="0" err="1" smtClean="0"/>
              <a:t>styles</a:t>
            </a:r>
            <a:endParaRPr lang="de-DE" dirty="0" smtClean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xfrm>
            <a:off x="1142643" y="6356125"/>
            <a:ext cx="915258" cy="365000"/>
          </a:xfrm>
        </p:spPr>
        <p:txBody>
          <a:bodyPr rtlCol="0"/>
          <a:lstStyle>
            <a:lvl1pPr eaLnBrk="0" hangingPunct="0">
              <a:defRPr>
                <a:solidFill>
                  <a:srgbClr val="000000"/>
                </a:solidFill>
                <a:latin typeface="Gotham Book"/>
                <a:ea typeface="+mn-ea"/>
              </a:defRPr>
            </a:lvl1pPr>
          </a:lstStyle>
          <a:p>
            <a:pPr>
              <a:defRPr/>
            </a:pPr>
            <a:fld id="{791E5D37-4F6A-2147-AF50-BF6C491DA65B}" type="datetime1">
              <a:rPr lang="de-DE"/>
              <a:pPr>
                <a:defRPr/>
              </a:pPr>
              <a:t>25.05.2016</a:t>
            </a:fld>
            <a:endParaRPr lang="de-DE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438322" y="6356125"/>
            <a:ext cx="2895933" cy="365000"/>
          </a:xfrm>
        </p:spPr>
        <p:txBody>
          <a:bodyPr rtlCol="0"/>
          <a:lstStyle>
            <a:lvl1pPr algn="l" eaLnBrk="0" hangingPunct="0">
              <a:defRPr>
                <a:solidFill>
                  <a:srgbClr val="000000"/>
                </a:solidFill>
                <a:latin typeface="Gotham Book"/>
                <a:ea typeface="+mn-ea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fld id="{B8E0D132-8991-43DD-8E50-F584A13A863E}" type="slidenum">
              <a:rPr lang="de-DE" altLang="en-US"/>
              <a:pPr>
                <a:defRPr/>
              </a:pPr>
              <a:t>‹#›</a:t>
            </a:fld>
            <a:endParaRPr lang="de-DE" altLang="en-US"/>
          </a:p>
        </p:txBody>
      </p:sp>
    </p:spTree>
    <p:extLst>
      <p:ext uri="{BB962C8B-B14F-4D97-AF65-F5344CB8AC3E}">
        <p14:creationId xmlns:p14="http://schemas.microsoft.com/office/powerpoint/2010/main" val="81567256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343222" y="342187"/>
            <a:ext cx="8467568" cy="5926966"/>
          </a:xfrm>
          <a:prstGeom prst="rect">
            <a:avLst/>
          </a:prstGeom>
          <a:solidFill>
            <a:srgbClr val="009E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192" tIns="45594" rIns="91192" bIns="45594" anchor="ctr"/>
          <a:lstStyle/>
          <a:p>
            <a:pPr algn="ctr" defTabSz="455991">
              <a:defRPr/>
            </a:pPr>
            <a:r>
              <a:rPr lang="de-DE" dirty="0">
                <a:solidFill>
                  <a:prstClr val="white"/>
                </a:solidFill>
              </a:rPr>
              <a:t> </a:t>
            </a:r>
          </a:p>
        </p:txBody>
      </p:sp>
      <p:pic>
        <p:nvPicPr>
          <p:cNvPr id="5" name="Picture 7" descr="futurearth-tagline-white-rgb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6419" y="6269154"/>
            <a:ext cx="1573100" cy="5817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43762" y="280881"/>
            <a:ext cx="7772400" cy="914400"/>
          </a:xfrm>
        </p:spPr>
        <p:txBody>
          <a:bodyPr lIns="64615">
            <a:noAutofit/>
          </a:bodyPr>
          <a:lstStyle>
            <a:lvl1pPr>
              <a:defRPr sz="4000">
                <a:solidFill>
                  <a:schemeClr val="bg1"/>
                </a:solidFill>
              </a:defRPr>
            </a:lvl1pPr>
          </a:lstStyle>
          <a:p>
            <a:r>
              <a:rPr lang="de-DE" dirty="0" err="1" smtClean="0"/>
              <a:t>Click</a:t>
            </a:r>
            <a:r>
              <a:rPr lang="de-DE" dirty="0" smtClean="0"/>
              <a:t> to </a:t>
            </a:r>
            <a:r>
              <a:rPr lang="de-DE" dirty="0" err="1" smtClean="0"/>
              <a:t>edit</a:t>
            </a:r>
            <a:r>
              <a:rPr lang="de-DE" dirty="0" smtClean="0"/>
              <a:t> Master title style</a:t>
            </a:r>
            <a:endParaRPr lang="de-DE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43762" y="1143001"/>
            <a:ext cx="7772400" cy="1752600"/>
          </a:xfrm>
        </p:spPr>
        <p:txBody>
          <a:bodyPr lIns="64615"/>
          <a:lstStyle>
            <a:lvl1pPr marL="0" indent="0" algn="l">
              <a:buNone/>
              <a:defRPr sz="3800" b="0" i="0" spc="-63">
                <a:solidFill>
                  <a:schemeClr val="bg1"/>
                </a:solidFill>
                <a:latin typeface="Gotham Book"/>
                <a:cs typeface="Gotham Book"/>
              </a:defRPr>
            </a:lvl1pPr>
            <a:lvl2pPr marL="4559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19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6796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39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799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3593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193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4792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dirty="0" err="1" smtClean="0"/>
              <a:t>Click</a:t>
            </a:r>
            <a:r>
              <a:rPr lang="de-DE" dirty="0" smtClean="0"/>
              <a:t> to </a:t>
            </a:r>
            <a:r>
              <a:rPr lang="de-DE" dirty="0" err="1" smtClean="0"/>
              <a:t>edit</a:t>
            </a:r>
            <a:r>
              <a:rPr lang="de-DE" dirty="0" smtClean="0"/>
              <a:t> Master </a:t>
            </a:r>
            <a:r>
              <a:rPr lang="de-DE" dirty="0" err="1" smtClean="0"/>
              <a:t>subtitle</a:t>
            </a:r>
            <a:r>
              <a:rPr lang="de-DE" dirty="0" smtClean="0"/>
              <a:t> style</a:t>
            </a:r>
            <a:endParaRPr lang="de-DE" dirty="0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>
          <a:xfrm>
            <a:off x="1142643" y="6356125"/>
            <a:ext cx="915258" cy="365000"/>
          </a:xfrm>
        </p:spPr>
        <p:txBody>
          <a:bodyPr rtlCol="0"/>
          <a:lstStyle>
            <a:lvl1pPr eaLnBrk="0" hangingPunct="0">
              <a:defRPr>
                <a:solidFill>
                  <a:srgbClr val="000000"/>
                </a:solidFill>
                <a:latin typeface="Gotham Book"/>
                <a:ea typeface="+mn-ea"/>
              </a:defRPr>
            </a:lvl1pPr>
          </a:lstStyle>
          <a:p>
            <a:pPr>
              <a:defRPr/>
            </a:pPr>
            <a:fld id="{791E5D37-4F6A-2147-AF50-BF6C491DA65B}" type="datetime1">
              <a:rPr lang="de-DE"/>
              <a:pPr>
                <a:defRPr/>
              </a:pPr>
              <a:t>25.05.2016</a:t>
            </a:fld>
            <a:endParaRPr lang="de-DE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438322" y="6356125"/>
            <a:ext cx="2895933" cy="365000"/>
          </a:xfrm>
        </p:spPr>
        <p:txBody>
          <a:bodyPr rtlCol="0"/>
          <a:lstStyle>
            <a:lvl1pPr algn="l" eaLnBrk="0" hangingPunct="0">
              <a:defRPr>
                <a:solidFill>
                  <a:srgbClr val="000000"/>
                </a:solidFill>
                <a:latin typeface="Gotham Book"/>
                <a:ea typeface="+mn-ea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fld id="{25791AC9-CBF9-4C63-A7D7-A061D2BA6F37}" type="slidenum">
              <a:rPr lang="de-DE" altLang="en-US"/>
              <a:pPr>
                <a:defRPr/>
              </a:pPr>
              <a:t>‹#›</a:t>
            </a:fld>
            <a:endParaRPr lang="de-DE" altLang="en-US"/>
          </a:p>
        </p:txBody>
      </p:sp>
    </p:spTree>
    <p:extLst>
      <p:ext uri="{BB962C8B-B14F-4D97-AF65-F5344CB8AC3E}">
        <p14:creationId xmlns:p14="http://schemas.microsoft.com/office/powerpoint/2010/main" val="230421338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 descr="futurearth-tagline-white-rgb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6419" y="6269154"/>
            <a:ext cx="1573100" cy="5817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3762" y="212441"/>
            <a:ext cx="8467578" cy="684374"/>
          </a:xfrm>
        </p:spPr>
        <p:txBody>
          <a:bodyPr/>
          <a:lstStyle/>
          <a:p>
            <a:r>
              <a:rPr lang="de-DE" smtClean="0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3762" y="1581215"/>
            <a:ext cx="8467578" cy="4311557"/>
          </a:xfrm>
        </p:spPr>
        <p:txBody>
          <a:bodyPr/>
          <a:lstStyle>
            <a:lvl1pPr>
              <a:buClr>
                <a:srgbClr val="009EFF"/>
              </a:buClr>
              <a:defRPr/>
            </a:lvl1pPr>
            <a:lvl2pPr>
              <a:buClr>
                <a:srgbClr val="009EFF"/>
              </a:buClr>
              <a:defRPr/>
            </a:lvl2pPr>
            <a:lvl3pPr>
              <a:buClr>
                <a:srgbClr val="009EFF"/>
              </a:buClr>
              <a:defRPr/>
            </a:lvl3pPr>
            <a:lvl4pPr>
              <a:buClr>
                <a:srgbClr val="009EFF"/>
              </a:buClr>
              <a:defRPr/>
            </a:lvl4pPr>
            <a:lvl5pPr>
              <a:buClr>
                <a:srgbClr val="009EFF"/>
              </a:buClr>
              <a:defRPr/>
            </a:lvl5pPr>
          </a:lstStyle>
          <a:p>
            <a:pPr lvl="0"/>
            <a:r>
              <a:rPr lang="de-DE" dirty="0" err="1" smtClean="0"/>
              <a:t>Click</a:t>
            </a:r>
            <a:r>
              <a:rPr lang="de-DE" dirty="0" smtClean="0"/>
              <a:t> to </a:t>
            </a:r>
            <a:r>
              <a:rPr lang="de-DE" dirty="0" err="1" smtClean="0"/>
              <a:t>edit</a:t>
            </a:r>
            <a:r>
              <a:rPr lang="de-DE" dirty="0" smtClean="0"/>
              <a:t> Master text </a:t>
            </a:r>
            <a:r>
              <a:rPr lang="de-DE" dirty="0" err="1" smtClean="0"/>
              <a:t>styles</a:t>
            </a:r>
            <a:endParaRPr lang="de-DE" dirty="0" smtClean="0"/>
          </a:p>
          <a:p>
            <a:pPr lvl="1"/>
            <a:r>
              <a:rPr lang="de-DE" dirty="0" smtClean="0"/>
              <a:t>Second </a:t>
            </a:r>
            <a:r>
              <a:rPr lang="de-DE" dirty="0" err="1" smtClean="0"/>
              <a:t>level</a:t>
            </a:r>
            <a:endParaRPr lang="de-DE" dirty="0" smtClean="0"/>
          </a:p>
          <a:p>
            <a:pPr lvl="2"/>
            <a:r>
              <a:rPr lang="de-DE" dirty="0" err="1" smtClean="0"/>
              <a:t>Third</a:t>
            </a:r>
            <a:r>
              <a:rPr lang="de-DE" dirty="0" smtClean="0"/>
              <a:t> </a:t>
            </a:r>
            <a:r>
              <a:rPr lang="de-DE" dirty="0" err="1" smtClean="0"/>
              <a:t>level</a:t>
            </a:r>
            <a:endParaRPr lang="de-DE" dirty="0" smtClean="0"/>
          </a:p>
          <a:p>
            <a:pPr lvl="3"/>
            <a:r>
              <a:rPr lang="de-DE" dirty="0" err="1" smtClean="0"/>
              <a:t>Fourth</a:t>
            </a:r>
            <a:r>
              <a:rPr lang="de-DE" dirty="0" smtClean="0"/>
              <a:t> </a:t>
            </a:r>
            <a:r>
              <a:rPr lang="de-DE" dirty="0" err="1" smtClean="0"/>
              <a:t>level</a:t>
            </a:r>
            <a:endParaRPr lang="de-DE" dirty="0" smtClean="0"/>
          </a:p>
          <a:p>
            <a:pPr lvl="4"/>
            <a:r>
              <a:rPr lang="de-DE" dirty="0" err="1" smtClean="0"/>
              <a:t>Fifth</a:t>
            </a:r>
            <a:r>
              <a:rPr lang="de-DE" dirty="0" smtClean="0"/>
              <a:t> </a:t>
            </a:r>
            <a:r>
              <a:rPr lang="de-DE" dirty="0" err="1" smtClean="0"/>
              <a:t>level</a:t>
            </a:r>
            <a:endParaRPr lang="de-DE" dirty="0"/>
          </a:p>
        </p:txBody>
      </p:sp>
      <p:sp>
        <p:nvSpPr>
          <p:cNvPr id="14" name="Subtitle 2"/>
          <p:cNvSpPr>
            <a:spLocks noGrp="1"/>
          </p:cNvSpPr>
          <p:nvPr>
            <p:ph type="subTitle" idx="13"/>
          </p:nvPr>
        </p:nvSpPr>
        <p:spPr>
          <a:xfrm>
            <a:off x="343762" y="828377"/>
            <a:ext cx="7772400" cy="752812"/>
          </a:xfrm>
        </p:spPr>
        <p:txBody>
          <a:bodyPr/>
          <a:lstStyle>
            <a:lvl1pPr marL="0" indent="0" algn="l">
              <a:buNone/>
              <a:defRPr sz="3800" b="0" i="0" spc="-63">
                <a:solidFill>
                  <a:srgbClr val="009EFF"/>
                </a:solidFill>
                <a:latin typeface="Gotham Book"/>
                <a:cs typeface="Gotham Book"/>
              </a:defRPr>
            </a:lvl1pPr>
            <a:lvl2pPr marL="4559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19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6796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39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799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3593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193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4792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dirty="0" err="1" smtClean="0"/>
              <a:t>Click</a:t>
            </a:r>
            <a:r>
              <a:rPr lang="de-DE" dirty="0" smtClean="0"/>
              <a:t> to </a:t>
            </a:r>
            <a:r>
              <a:rPr lang="de-DE" dirty="0" err="1" smtClean="0"/>
              <a:t>edit</a:t>
            </a:r>
            <a:r>
              <a:rPr lang="de-DE" dirty="0" smtClean="0"/>
              <a:t> Master </a:t>
            </a:r>
            <a:r>
              <a:rPr lang="de-DE" dirty="0" err="1" smtClean="0"/>
              <a:t>subtitle</a:t>
            </a:r>
            <a:r>
              <a:rPr lang="de-DE" dirty="0" smtClean="0"/>
              <a:t> style</a:t>
            </a:r>
            <a:endParaRPr lang="de-DE" dirty="0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4"/>
          </p:nvPr>
        </p:nvSpPr>
        <p:spPr>
          <a:xfrm>
            <a:off x="1142643" y="6356125"/>
            <a:ext cx="915258" cy="365000"/>
          </a:xfrm>
        </p:spPr>
        <p:txBody>
          <a:bodyPr rtlCol="0"/>
          <a:lstStyle>
            <a:lvl1pPr eaLnBrk="0" hangingPunct="0">
              <a:defRPr>
                <a:solidFill>
                  <a:srgbClr val="000000"/>
                </a:solidFill>
                <a:latin typeface="Gotham Book"/>
                <a:ea typeface="+mn-ea"/>
              </a:defRPr>
            </a:lvl1pPr>
          </a:lstStyle>
          <a:p>
            <a:pPr>
              <a:defRPr/>
            </a:pPr>
            <a:fld id="{791E5D37-4F6A-2147-AF50-BF6C491DA65B}" type="datetime1">
              <a:rPr lang="de-DE"/>
              <a:pPr>
                <a:defRPr/>
              </a:pPr>
              <a:t>25.05.2016</a:t>
            </a:fld>
            <a:endParaRPr lang="de-DE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5"/>
          </p:nvPr>
        </p:nvSpPr>
        <p:spPr>
          <a:xfrm>
            <a:off x="2438322" y="6356125"/>
            <a:ext cx="2895933" cy="365000"/>
          </a:xfrm>
        </p:spPr>
        <p:txBody>
          <a:bodyPr rtlCol="0"/>
          <a:lstStyle>
            <a:lvl1pPr algn="l" eaLnBrk="0" hangingPunct="0">
              <a:defRPr>
                <a:solidFill>
                  <a:srgbClr val="000000"/>
                </a:solidFill>
                <a:latin typeface="Gotham Book"/>
                <a:ea typeface="+mn-ea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 eaLnBrk="0" hangingPunct="0">
              <a:defRPr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fld id="{D84C04C0-6596-4D98-B151-0A627C377932}" type="slidenum">
              <a:rPr lang="de-DE" altLang="en-US"/>
              <a:pPr>
                <a:defRPr/>
              </a:pPr>
              <a:t>‹#›</a:t>
            </a:fld>
            <a:endParaRPr lang="de-DE" altLang="en-US"/>
          </a:p>
        </p:txBody>
      </p:sp>
    </p:spTree>
    <p:extLst>
      <p:ext uri="{BB962C8B-B14F-4D97-AF65-F5344CB8AC3E}">
        <p14:creationId xmlns:p14="http://schemas.microsoft.com/office/powerpoint/2010/main" val="282375560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 descr="futurearth-tagline-white-rgb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6419" y="6269154"/>
            <a:ext cx="1573100" cy="5817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3762" y="212442"/>
            <a:ext cx="8467578" cy="615937"/>
          </a:xfrm>
        </p:spPr>
        <p:txBody>
          <a:bodyPr/>
          <a:lstStyle/>
          <a:p>
            <a:r>
              <a:rPr lang="de-DE" smtClean="0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43762" y="1600228"/>
            <a:ext cx="4038600" cy="4525963"/>
          </a:xfrm>
        </p:spPr>
        <p:txBody>
          <a:bodyPr/>
          <a:lstStyle>
            <a:lvl1pPr>
              <a:buClr>
                <a:srgbClr val="009EFF"/>
              </a:buClr>
              <a:defRPr sz="2800"/>
            </a:lvl1pPr>
            <a:lvl2pPr>
              <a:buClr>
                <a:srgbClr val="009EFF"/>
              </a:buClr>
              <a:defRPr sz="2400"/>
            </a:lvl2pPr>
            <a:lvl3pPr>
              <a:buClr>
                <a:srgbClr val="009EFF"/>
              </a:buClr>
              <a:defRPr sz="2000"/>
            </a:lvl3pPr>
            <a:lvl4pPr>
              <a:buClr>
                <a:srgbClr val="009EFF"/>
              </a:buClr>
              <a:defRPr sz="1800"/>
            </a:lvl4pPr>
            <a:lvl5pPr>
              <a:buClr>
                <a:srgbClr val="009EFF"/>
              </a:buCl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dirty="0" err="1" smtClean="0"/>
              <a:t>Click</a:t>
            </a:r>
            <a:r>
              <a:rPr lang="de-DE" dirty="0" smtClean="0"/>
              <a:t> to </a:t>
            </a:r>
            <a:r>
              <a:rPr lang="de-DE" dirty="0" err="1" smtClean="0"/>
              <a:t>edit</a:t>
            </a:r>
            <a:r>
              <a:rPr lang="de-DE" dirty="0" smtClean="0"/>
              <a:t> Master text </a:t>
            </a:r>
            <a:r>
              <a:rPr lang="de-DE" dirty="0" err="1" smtClean="0"/>
              <a:t>styles</a:t>
            </a:r>
            <a:endParaRPr lang="de-DE" dirty="0" smtClean="0"/>
          </a:p>
          <a:p>
            <a:pPr lvl="1"/>
            <a:r>
              <a:rPr lang="de-DE" dirty="0" smtClean="0"/>
              <a:t>Second </a:t>
            </a:r>
            <a:r>
              <a:rPr lang="de-DE" dirty="0" err="1" smtClean="0"/>
              <a:t>level</a:t>
            </a:r>
            <a:endParaRPr lang="de-DE" dirty="0" smtClean="0"/>
          </a:p>
          <a:p>
            <a:pPr lvl="2"/>
            <a:r>
              <a:rPr lang="de-DE" dirty="0" err="1" smtClean="0"/>
              <a:t>Third</a:t>
            </a:r>
            <a:r>
              <a:rPr lang="de-DE" dirty="0" smtClean="0"/>
              <a:t> </a:t>
            </a:r>
            <a:r>
              <a:rPr lang="de-DE" dirty="0" err="1" smtClean="0"/>
              <a:t>level</a:t>
            </a:r>
            <a:endParaRPr lang="de-DE" dirty="0" smtClean="0"/>
          </a:p>
          <a:p>
            <a:pPr lvl="3"/>
            <a:r>
              <a:rPr lang="de-DE" dirty="0" err="1" smtClean="0"/>
              <a:t>Fourth</a:t>
            </a:r>
            <a:r>
              <a:rPr lang="de-DE" dirty="0" smtClean="0"/>
              <a:t> </a:t>
            </a:r>
            <a:r>
              <a:rPr lang="de-DE" dirty="0" err="1" smtClean="0"/>
              <a:t>level</a:t>
            </a:r>
            <a:endParaRPr lang="de-DE" dirty="0" smtClean="0"/>
          </a:p>
          <a:p>
            <a:pPr lvl="4"/>
            <a:r>
              <a:rPr lang="de-DE" dirty="0" err="1" smtClean="0"/>
              <a:t>Fifth</a:t>
            </a:r>
            <a:r>
              <a:rPr lang="de-DE" dirty="0" smtClean="0"/>
              <a:t> </a:t>
            </a:r>
            <a:r>
              <a:rPr lang="de-DE" dirty="0" err="1" smtClean="0"/>
              <a:t>level</a:t>
            </a:r>
            <a:endParaRPr lang="de-DE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03382" y="1600228"/>
            <a:ext cx="4307985" cy="4525963"/>
          </a:xfrm>
        </p:spPr>
        <p:txBody>
          <a:bodyPr/>
          <a:lstStyle>
            <a:lvl1pPr>
              <a:buClr>
                <a:srgbClr val="009EFF"/>
              </a:buClr>
              <a:defRPr sz="2800"/>
            </a:lvl1pPr>
            <a:lvl2pPr>
              <a:buClr>
                <a:srgbClr val="009EFF"/>
              </a:buClr>
              <a:defRPr sz="2400"/>
            </a:lvl2pPr>
            <a:lvl3pPr>
              <a:buClr>
                <a:srgbClr val="009EFF"/>
              </a:buClr>
              <a:defRPr sz="2000"/>
            </a:lvl3pPr>
            <a:lvl4pPr>
              <a:buClr>
                <a:srgbClr val="009EFF"/>
              </a:buClr>
              <a:defRPr sz="1800"/>
            </a:lvl4pPr>
            <a:lvl5pPr>
              <a:buClr>
                <a:srgbClr val="009EFF"/>
              </a:buCl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dirty="0" err="1" smtClean="0"/>
              <a:t>Click</a:t>
            </a:r>
            <a:r>
              <a:rPr lang="de-DE" dirty="0" smtClean="0"/>
              <a:t> to </a:t>
            </a:r>
            <a:r>
              <a:rPr lang="de-DE" dirty="0" err="1" smtClean="0"/>
              <a:t>edit</a:t>
            </a:r>
            <a:r>
              <a:rPr lang="de-DE" dirty="0" smtClean="0"/>
              <a:t> Master text </a:t>
            </a:r>
            <a:r>
              <a:rPr lang="de-DE" dirty="0" err="1" smtClean="0"/>
              <a:t>styles</a:t>
            </a:r>
            <a:endParaRPr lang="de-DE" dirty="0" smtClean="0"/>
          </a:p>
          <a:p>
            <a:pPr lvl="1"/>
            <a:r>
              <a:rPr lang="de-DE" dirty="0" smtClean="0"/>
              <a:t>Second </a:t>
            </a:r>
            <a:r>
              <a:rPr lang="de-DE" dirty="0" err="1" smtClean="0"/>
              <a:t>level</a:t>
            </a:r>
            <a:endParaRPr lang="de-DE" dirty="0" smtClean="0"/>
          </a:p>
          <a:p>
            <a:pPr lvl="2"/>
            <a:r>
              <a:rPr lang="de-DE" dirty="0" err="1" smtClean="0"/>
              <a:t>Third</a:t>
            </a:r>
            <a:r>
              <a:rPr lang="de-DE" dirty="0" smtClean="0"/>
              <a:t> </a:t>
            </a:r>
            <a:r>
              <a:rPr lang="de-DE" dirty="0" err="1" smtClean="0"/>
              <a:t>level</a:t>
            </a:r>
            <a:endParaRPr lang="de-DE" dirty="0" smtClean="0"/>
          </a:p>
          <a:p>
            <a:pPr lvl="3"/>
            <a:r>
              <a:rPr lang="de-DE" dirty="0" err="1" smtClean="0"/>
              <a:t>Fourth</a:t>
            </a:r>
            <a:r>
              <a:rPr lang="de-DE" dirty="0" smtClean="0"/>
              <a:t> </a:t>
            </a:r>
            <a:r>
              <a:rPr lang="de-DE" dirty="0" err="1" smtClean="0"/>
              <a:t>level</a:t>
            </a:r>
            <a:endParaRPr lang="de-DE" dirty="0" smtClean="0"/>
          </a:p>
          <a:p>
            <a:pPr lvl="4"/>
            <a:r>
              <a:rPr lang="de-DE" dirty="0" err="1" smtClean="0"/>
              <a:t>Fifth</a:t>
            </a:r>
            <a:r>
              <a:rPr lang="de-DE" dirty="0" smtClean="0"/>
              <a:t> </a:t>
            </a:r>
            <a:r>
              <a:rPr lang="de-DE" dirty="0" err="1" smtClean="0"/>
              <a:t>level</a:t>
            </a:r>
            <a:endParaRPr lang="de-DE" dirty="0"/>
          </a:p>
        </p:txBody>
      </p:sp>
      <p:sp>
        <p:nvSpPr>
          <p:cNvPr id="14" name="Subtitle 2"/>
          <p:cNvSpPr>
            <a:spLocks noGrp="1"/>
          </p:cNvSpPr>
          <p:nvPr>
            <p:ph type="subTitle" idx="13"/>
          </p:nvPr>
        </p:nvSpPr>
        <p:spPr>
          <a:xfrm>
            <a:off x="343762" y="828377"/>
            <a:ext cx="7772400" cy="752812"/>
          </a:xfrm>
        </p:spPr>
        <p:txBody>
          <a:bodyPr/>
          <a:lstStyle>
            <a:lvl1pPr marL="0" indent="0" algn="l">
              <a:buNone/>
              <a:defRPr sz="3800" b="0" i="0" spc="-63">
                <a:solidFill>
                  <a:srgbClr val="009EFF"/>
                </a:solidFill>
                <a:latin typeface="Gotham Book"/>
                <a:cs typeface="Gotham Book"/>
              </a:defRPr>
            </a:lvl1pPr>
            <a:lvl2pPr marL="4559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19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6796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39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799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3593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193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4792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dirty="0" err="1" smtClean="0"/>
              <a:t>Click</a:t>
            </a:r>
            <a:r>
              <a:rPr lang="de-DE" dirty="0" smtClean="0"/>
              <a:t> to </a:t>
            </a:r>
            <a:r>
              <a:rPr lang="de-DE" dirty="0" err="1" smtClean="0"/>
              <a:t>edit</a:t>
            </a:r>
            <a:r>
              <a:rPr lang="de-DE" dirty="0" smtClean="0"/>
              <a:t> Master </a:t>
            </a:r>
            <a:r>
              <a:rPr lang="de-DE" dirty="0" err="1" smtClean="0"/>
              <a:t>subtitle</a:t>
            </a:r>
            <a:r>
              <a:rPr lang="de-DE" dirty="0" smtClean="0"/>
              <a:t> style</a:t>
            </a:r>
            <a:endParaRPr lang="de-DE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4"/>
          </p:nvPr>
        </p:nvSpPr>
        <p:spPr>
          <a:xfrm>
            <a:off x="1142643" y="6356125"/>
            <a:ext cx="915258" cy="365000"/>
          </a:xfrm>
        </p:spPr>
        <p:txBody>
          <a:bodyPr rtlCol="0"/>
          <a:lstStyle>
            <a:lvl1pPr eaLnBrk="0" hangingPunct="0">
              <a:defRPr>
                <a:solidFill>
                  <a:srgbClr val="000000"/>
                </a:solidFill>
                <a:latin typeface="Gotham Book"/>
                <a:ea typeface="+mn-ea"/>
              </a:defRPr>
            </a:lvl1pPr>
          </a:lstStyle>
          <a:p>
            <a:pPr>
              <a:defRPr/>
            </a:pPr>
            <a:fld id="{791E5D37-4F6A-2147-AF50-BF6C491DA65B}" type="datetime1">
              <a:rPr lang="de-DE"/>
              <a:pPr>
                <a:defRPr/>
              </a:pPr>
              <a:t>25.05.2016</a:t>
            </a:fld>
            <a:endParaRPr lang="de-DE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5"/>
          </p:nvPr>
        </p:nvSpPr>
        <p:spPr>
          <a:xfrm>
            <a:off x="2438322" y="6356125"/>
            <a:ext cx="2895933" cy="365000"/>
          </a:xfrm>
        </p:spPr>
        <p:txBody>
          <a:bodyPr rtlCol="0"/>
          <a:lstStyle>
            <a:lvl1pPr algn="l" eaLnBrk="0" hangingPunct="0">
              <a:defRPr>
                <a:solidFill>
                  <a:srgbClr val="000000"/>
                </a:solidFill>
                <a:latin typeface="Gotham Book"/>
                <a:ea typeface="+mn-ea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 eaLnBrk="0" hangingPunct="0">
              <a:defRPr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fld id="{711539B1-D1A4-4411-B7B2-AA6E715FC051}" type="slidenum">
              <a:rPr lang="de-DE" altLang="en-US"/>
              <a:pPr>
                <a:defRPr/>
              </a:pPr>
              <a:t>‹#›</a:t>
            </a:fld>
            <a:endParaRPr lang="de-DE" altLang="en-US"/>
          </a:p>
        </p:txBody>
      </p:sp>
    </p:spTree>
    <p:extLst>
      <p:ext uri="{BB962C8B-B14F-4D97-AF65-F5344CB8AC3E}">
        <p14:creationId xmlns:p14="http://schemas.microsoft.com/office/powerpoint/2010/main" val="97979546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 descr="futurearth-tagline-white-rgb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6419" y="6269154"/>
            <a:ext cx="1573100" cy="5817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43789" y="349318"/>
            <a:ext cx="8484187" cy="5018020"/>
          </a:xfrm>
        </p:spPr>
        <p:txBody>
          <a:bodyPr/>
          <a:lstStyle>
            <a:lvl1pPr marL="0" indent="0">
              <a:buNone/>
              <a:defRPr sz="3200"/>
            </a:lvl1pPr>
            <a:lvl2pPr marL="455991" indent="0">
              <a:buNone/>
              <a:defRPr sz="2800"/>
            </a:lvl2pPr>
            <a:lvl3pPr marL="911978" indent="0">
              <a:buNone/>
              <a:defRPr sz="2400"/>
            </a:lvl3pPr>
            <a:lvl4pPr marL="1367964" indent="0">
              <a:buNone/>
              <a:defRPr sz="2000"/>
            </a:lvl4pPr>
            <a:lvl5pPr marL="1823963" indent="0">
              <a:buNone/>
              <a:defRPr sz="2000"/>
            </a:lvl5pPr>
            <a:lvl6pPr marL="2279953" indent="0">
              <a:buNone/>
              <a:defRPr sz="2000"/>
            </a:lvl6pPr>
            <a:lvl7pPr marL="2735937" indent="0">
              <a:buNone/>
              <a:defRPr sz="2000"/>
            </a:lvl7pPr>
            <a:lvl8pPr marL="3191934" indent="0">
              <a:buNone/>
              <a:defRPr sz="2000"/>
            </a:lvl8pPr>
            <a:lvl9pPr marL="3647927" indent="0">
              <a:buNone/>
              <a:defRPr sz="2000"/>
            </a:lvl9pPr>
          </a:lstStyle>
          <a:p>
            <a:pPr lvl="0"/>
            <a:endParaRPr lang="de-DE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3789" y="5550560"/>
            <a:ext cx="8484187" cy="621640"/>
          </a:xfrm>
        </p:spPr>
        <p:txBody>
          <a:bodyPr/>
          <a:lstStyle>
            <a:lvl1pPr marL="0" indent="0">
              <a:buNone/>
              <a:defRPr sz="1400"/>
            </a:lvl1pPr>
            <a:lvl2pPr marL="455991" indent="0">
              <a:buNone/>
              <a:defRPr sz="1200"/>
            </a:lvl2pPr>
            <a:lvl3pPr marL="911978" indent="0">
              <a:buNone/>
              <a:defRPr sz="1000"/>
            </a:lvl3pPr>
            <a:lvl4pPr marL="1367964" indent="0">
              <a:buNone/>
              <a:defRPr sz="900"/>
            </a:lvl4pPr>
            <a:lvl5pPr marL="1823963" indent="0">
              <a:buNone/>
              <a:defRPr sz="900"/>
            </a:lvl5pPr>
            <a:lvl6pPr marL="2279953" indent="0">
              <a:buNone/>
              <a:defRPr sz="900"/>
            </a:lvl6pPr>
            <a:lvl7pPr marL="2735937" indent="0">
              <a:buNone/>
              <a:defRPr sz="900"/>
            </a:lvl7pPr>
            <a:lvl8pPr marL="3191934" indent="0">
              <a:buNone/>
              <a:defRPr sz="900"/>
            </a:lvl8pPr>
            <a:lvl9pPr marL="3647927" indent="0">
              <a:buNone/>
              <a:defRPr sz="900"/>
            </a:lvl9pPr>
          </a:lstStyle>
          <a:p>
            <a:pPr lvl="0"/>
            <a:r>
              <a:rPr lang="de-DE" smtClean="0"/>
              <a:t>Click to edit Master text styles</a:t>
            </a:r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>
          <a:xfrm>
            <a:off x="1142643" y="6356125"/>
            <a:ext cx="915258" cy="365000"/>
          </a:xfrm>
        </p:spPr>
        <p:txBody>
          <a:bodyPr rtlCol="0"/>
          <a:lstStyle>
            <a:lvl1pPr eaLnBrk="0" hangingPunct="0">
              <a:defRPr>
                <a:solidFill>
                  <a:srgbClr val="000000"/>
                </a:solidFill>
                <a:latin typeface="Gotham Book"/>
                <a:ea typeface="+mn-ea"/>
              </a:defRPr>
            </a:lvl1pPr>
          </a:lstStyle>
          <a:p>
            <a:pPr>
              <a:defRPr/>
            </a:pPr>
            <a:fld id="{791E5D37-4F6A-2147-AF50-BF6C491DA65B}" type="datetime1">
              <a:rPr lang="de-DE"/>
              <a:pPr>
                <a:defRPr/>
              </a:pPr>
              <a:t>25.05.2016</a:t>
            </a:fld>
            <a:endParaRPr lang="de-DE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438322" y="6356125"/>
            <a:ext cx="2895933" cy="365000"/>
          </a:xfrm>
        </p:spPr>
        <p:txBody>
          <a:bodyPr rtlCol="0"/>
          <a:lstStyle>
            <a:lvl1pPr algn="l" eaLnBrk="0" hangingPunct="0">
              <a:defRPr>
                <a:solidFill>
                  <a:srgbClr val="000000"/>
                </a:solidFill>
                <a:latin typeface="Gotham Book"/>
                <a:ea typeface="+mn-ea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fld id="{1A424B26-21E3-40DB-AD46-DD023768D3C2}" type="slidenum">
              <a:rPr lang="de-DE" altLang="en-US"/>
              <a:pPr>
                <a:defRPr/>
              </a:pPr>
              <a:t>‹#›</a:t>
            </a:fld>
            <a:endParaRPr lang="de-DE" altLang="en-US"/>
          </a:p>
        </p:txBody>
      </p:sp>
    </p:spTree>
    <p:extLst>
      <p:ext uri="{BB962C8B-B14F-4D97-AF65-F5344CB8AC3E}">
        <p14:creationId xmlns:p14="http://schemas.microsoft.com/office/powerpoint/2010/main" val="291768782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 descr="futurearth-tagline-white-rgb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6419" y="6269154"/>
            <a:ext cx="1573100" cy="5817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43789" y="1581193"/>
            <a:ext cx="8484187" cy="3786149"/>
          </a:xfrm>
        </p:spPr>
        <p:txBody>
          <a:bodyPr/>
          <a:lstStyle>
            <a:lvl1pPr marL="0" indent="0">
              <a:buNone/>
              <a:defRPr sz="3200"/>
            </a:lvl1pPr>
            <a:lvl2pPr marL="455991" indent="0">
              <a:buNone/>
              <a:defRPr sz="2800"/>
            </a:lvl2pPr>
            <a:lvl3pPr marL="911978" indent="0">
              <a:buNone/>
              <a:defRPr sz="2400"/>
            </a:lvl3pPr>
            <a:lvl4pPr marL="1367964" indent="0">
              <a:buNone/>
              <a:defRPr sz="2000"/>
            </a:lvl4pPr>
            <a:lvl5pPr marL="1823963" indent="0">
              <a:buNone/>
              <a:defRPr sz="2000"/>
            </a:lvl5pPr>
            <a:lvl6pPr marL="2279953" indent="0">
              <a:buNone/>
              <a:defRPr sz="2000"/>
            </a:lvl6pPr>
            <a:lvl7pPr marL="2735937" indent="0">
              <a:buNone/>
              <a:defRPr sz="2000"/>
            </a:lvl7pPr>
            <a:lvl8pPr marL="3191934" indent="0">
              <a:buNone/>
              <a:defRPr sz="2000"/>
            </a:lvl8pPr>
            <a:lvl9pPr marL="3647927" indent="0">
              <a:buNone/>
              <a:defRPr sz="2000"/>
            </a:lvl9pPr>
          </a:lstStyle>
          <a:p>
            <a:pPr lvl="0"/>
            <a:endParaRPr lang="de-DE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3789" y="5550560"/>
            <a:ext cx="8484187" cy="621640"/>
          </a:xfrm>
        </p:spPr>
        <p:txBody>
          <a:bodyPr/>
          <a:lstStyle>
            <a:lvl1pPr marL="0" indent="0">
              <a:buNone/>
              <a:defRPr sz="1400"/>
            </a:lvl1pPr>
            <a:lvl2pPr marL="455991" indent="0">
              <a:buNone/>
              <a:defRPr sz="1200"/>
            </a:lvl2pPr>
            <a:lvl3pPr marL="911978" indent="0">
              <a:buNone/>
              <a:defRPr sz="1000"/>
            </a:lvl3pPr>
            <a:lvl4pPr marL="1367964" indent="0">
              <a:buNone/>
              <a:defRPr sz="900"/>
            </a:lvl4pPr>
            <a:lvl5pPr marL="1823963" indent="0">
              <a:buNone/>
              <a:defRPr sz="900"/>
            </a:lvl5pPr>
            <a:lvl6pPr marL="2279953" indent="0">
              <a:buNone/>
              <a:defRPr sz="900"/>
            </a:lvl6pPr>
            <a:lvl7pPr marL="2735937" indent="0">
              <a:buNone/>
              <a:defRPr sz="900"/>
            </a:lvl7pPr>
            <a:lvl8pPr marL="3191934" indent="0">
              <a:buNone/>
              <a:defRPr sz="900"/>
            </a:lvl8pPr>
            <a:lvl9pPr marL="3647927" indent="0">
              <a:buNone/>
              <a:defRPr sz="900"/>
            </a:lvl9pPr>
          </a:lstStyle>
          <a:p>
            <a:pPr lvl="0"/>
            <a:r>
              <a:rPr lang="de-DE" smtClean="0"/>
              <a:t>Click to edit Master text styles</a:t>
            </a:r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343762" y="212442"/>
            <a:ext cx="8467578" cy="615937"/>
          </a:xfrm>
        </p:spPr>
        <p:txBody>
          <a:bodyPr/>
          <a:lstStyle/>
          <a:p>
            <a:r>
              <a:rPr lang="de-DE" smtClean="0"/>
              <a:t>Click to edit Master title style</a:t>
            </a:r>
            <a:endParaRPr lang="de-DE"/>
          </a:p>
        </p:txBody>
      </p:sp>
      <p:sp>
        <p:nvSpPr>
          <p:cNvPr id="12" name="Subtitle 2"/>
          <p:cNvSpPr>
            <a:spLocks noGrp="1"/>
          </p:cNvSpPr>
          <p:nvPr>
            <p:ph type="subTitle" idx="13"/>
          </p:nvPr>
        </p:nvSpPr>
        <p:spPr>
          <a:xfrm>
            <a:off x="343762" y="828377"/>
            <a:ext cx="7772400" cy="752812"/>
          </a:xfrm>
        </p:spPr>
        <p:txBody>
          <a:bodyPr/>
          <a:lstStyle>
            <a:lvl1pPr marL="0" indent="0" algn="l">
              <a:buNone/>
              <a:defRPr sz="3800" b="0" i="0" spc="-63">
                <a:solidFill>
                  <a:srgbClr val="009EFF"/>
                </a:solidFill>
                <a:latin typeface="Gotham Book"/>
                <a:cs typeface="Gotham Book"/>
              </a:defRPr>
            </a:lvl1pPr>
            <a:lvl2pPr marL="4559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19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6796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39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799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3593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193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4792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dirty="0" err="1" smtClean="0"/>
              <a:t>Click</a:t>
            </a:r>
            <a:r>
              <a:rPr lang="de-DE" dirty="0" smtClean="0"/>
              <a:t> to </a:t>
            </a:r>
            <a:r>
              <a:rPr lang="de-DE" dirty="0" err="1" smtClean="0"/>
              <a:t>edit</a:t>
            </a:r>
            <a:r>
              <a:rPr lang="de-DE" dirty="0" smtClean="0"/>
              <a:t> Master </a:t>
            </a:r>
            <a:r>
              <a:rPr lang="de-DE" dirty="0" err="1" smtClean="0"/>
              <a:t>subtitle</a:t>
            </a:r>
            <a:r>
              <a:rPr lang="de-DE" dirty="0" smtClean="0"/>
              <a:t> style</a:t>
            </a:r>
            <a:endParaRPr lang="de-DE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4"/>
          </p:nvPr>
        </p:nvSpPr>
        <p:spPr>
          <a:xfrm>
            <a:off x="1142643" y="6356125"/>
            <a:ext cx="915258" cy="365000"/>
          </a:xfrm>
        </p:spPr>
        <p:txBody>
          <a:bodyPr rtlCol="0"/>
          <a:lstStyle>
            <a:lvl1pPr eaLnBrk="0" hangingPunct="0">
              <a:defRPr>
                <a:solidFill>
                  <a:srgbClr val="000000"/>
                </a:solidFill>
                <a:latin typeface="Gotham Book"/>
                <a:ea typeface="+mn-ea"/>
              </a:defRPr>
            </a:lvl1pPr>
          </a:lstStyle>
          <a:p>
            <a:pPr>
              <a:defRPr/>
            </a:pPr>
            <a:fld id="{791E5D37-4F6A-2147-AF50-BF6C491DA65B}" type="datetime1">
              <a:rPr lang="de-DE"/>
              <a:pPr>
                <a:defRPr/>
              </a:pPr>
              <a:t>25.05.2016</a:t>
            </a:fld>
            <a:endParaRPr lang="de-DE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5"/>
          </p:nvPr>
        </p:nvSpPr>
        <p:spPr>
          <a:xfrm>
            <a:off x="2438322" y="6356125"/>
            <a:ext cx="2895933" cy="365000"/>
          </a:xfrm>
        </p:spPr>
        <p:txBody>
          <a:bodyPr rtlCol="0"/>
          <a:lstStyle>
            <a:lvl1pPr algn="l" eaLnBrk="0" hangingPunct="0">
              <a:defRPr>
                <a:solidFill>
                  <a:srgbClr val="000000"/>
                </a:solidFill>
                <a:latin typeface="Gotham Book"/>
                <a:ea typeface="+mn-ea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 eaLnBrk="0" hangingPunct="0">
              <a:defRPr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fld id="{35DCEEB6-69B1-4EC0-A1E4-9094023A53E2}" type="slidenum">
              <a:rPr lang="de-DE" altLang="en-US"/>
              <a:pPr>
                <a:defRPr/>
              </a:pPr>
              <a:t>‹#›</a:t>
            </a:fld>
            <a:endParaRPr lang="de-DE" altLang="en-US"/>
          </a:p>
        </p:txBody>
      </p:sp>
    </p:spTree>
    <p:extLst>
      <p:ext uri="{BB962C8B-B14F-4D97-AF65-F5344CB8AC3E}">
        <p14:creationId xmlns:p14="http://schemas.microsoft.com/office/powerpoint/2010/main" val="5668342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EA3133-818D-4EA5-AFE7-3E29321EF33A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5/25/2016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06CCF8-289A-4473-ACFA-E2A05D29CE3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983633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verticle profile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257" y="427736"/>
            <a:ext cx="434748" cy="62962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4"/>
          <p:cNvSpPr/>
          <p:nvPr userDrawn="1"/>
        </p:nvSpPr>
        <p:spPr>
          <a:xfrm>
            <a:off x="17" y="0"/>
            <a:ext cx="610649" cy="365000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201" tIns="45599" rIns="91201" bIns="45599" anchor="ctr"/>
          <a:lstStyle/>
          <a:p>
            <a:pPr algn="ctr" defTabSz="455991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611188" y="279427"/>
            <a:ext cx="3960812" cy="2789239"/>
          </a:xfrm>
        </p:spPr>
        <p:txBody>
          <a:bodyPr anchorCtr="0">
            <a:noAutofit/>
          </a:bodyPr>
          <a:lstStyle>
            <a:lvl1pPr algn="l">
              <a:defRPr sz="4000" b="1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9" name="Content Placeholder 2"/>
          <p:cNvSpPr>
            <a:spLocks noGrp="1"/>
          </p:cNvSpPr>
          <p:nvPr>
            <p:ph idx="10"/>
          </p:nvPr>
        </p:nvSpPr>
        <p:spPr>
          <a:xfrm>
            <a:off x="611499" y="6504532"/>
            <a:ext cx="6452421" cy="220145"/>
          </a:xfrm>
        </p:spPr>
        <p:txBody>
          <a:bodyPr anchor="ctr" anchorCtr="0"/>
          <a:lstStyle>
            <a:lvl1pPr marL="0" indent="0" algn="l">
              <a:buFontTx/>
              <a:buNone/>
              <a:defRPr sz="1000" baseline="0">
                <a:latin typeface="Calibri" pitchFamily="34" charset="0"/>
                <a:cs typeface="Calibri" pitchFamily="34" charset="0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570475020"/>
      </p:ext>
    </p:extLst>
  </p:cSld>
  <p:clrMapOvr>
    <a:masterClrMapping/>
  </p:clrMapOvr>
  <p:transition spd="slow" advClick="0" advTm="10000">
    <p:fade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solidFill>
          <a:srgbClr val="009E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 descr="futurearth-tagline-white-rgb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8620" y="5822884"/>
            <a:ext cx="1916322" cy="5874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Picture Placeholder 11"/>
          <p:cNvSpPr>
            <a:spLocks noGrp="1"/>
          </p:cNvSpPr>
          <p:nvPr>
            <p:ph type="pic" sz="quarter" idx="11"/>
          </p:nvPr>
        </p:nvSpPr>
        <p:spPr>
          <a:xfrm>
            <a:off x="343762" y="342726"/>
            <a:ext cx="8467578" cy="6159368"/>
          </a:xfrm>
        </p:spPr>
        <p:txBody>
          <a:bodyPr/>
          <a:lstStyle/>
          <a:p>
            <a:pPr lvl="0"/>
            <a:endParaRPr lang="de-DE" noProof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43762" y="274289"/>
            <a:ext cx="8140965" cy="2744086"/>
          </a:xfrm>
        </p:spPr>
        <p:txBody>
          <a:bodyPr lIns="64711">
            <a:noAutofit/>
          </a:bodyPr>
          <a:lstStyle>
            <a:lvl1pPr>
              <a:lnSpc>
                <a:spcPts val="5847"/>
              </a:lnSpc>
              <a:defRPr sz="5700">
                <a:solidFill>
                  <a:schemeClr val="bg1"/>
                </a:solidFill>
              </a:defRPr>
            </a:lvl1pPr>
          </a:lstStyle>
          <a:p>
            <a:r>
              <a:rPr lang="de-DE" dirty="0" err="1" smtClean="0"/>
              <a:t>Click</a:t>
            </a:r>
            <a:r>
              <a:rPr lang="de-DE" dirty="0" smtClean="0"/>
              <a:t> to </a:t>
            </a:r>
            <a:r>
              <a:rPr lang="de-DE" dirty="0" err="1" smtClean="0"/>
              <a:t>edit</a:t>
            </a:r>
            <a:r>
              <a:rPr lang="de-DE" dirty="0" smtClean="0"/>
              <a:t> Master title style</a:t>
            </a:r>
            <a:endParaRPr lang="de-DE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43762" y="3702760"/>
            <a:ext cx="7772400" cy="752811"/>
          </a:xfrm>
        </p:spPr>
        <p:txBody>
          <a:bodyPr lIns="64711"/>
          <a:lstStyle>
            <a:lvl1pPr marL="0" indent="0" algn="l">
              <a:buNone/>
              <a:defRPr sz="3800" b="0" i="0">
                <a:solidFill>
                  <a:schemeClr val="bg1"/>
                </a:solidFill>
                <a:latin typeface="Gotham Medium"/>
                <a:cs typeface="Gotham Medium"/>
              </a:defRPr>
            </a:lvl1pPr>
            <a:lvl2pPr marL="45668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33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00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672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34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008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6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345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de-DE" dirty="0"/>
          </a:p>
        </p:txBody>
      </p:sp>
      <p:sp>
        <p:nvSpPr>
          <p:cNvPr id="18" name="Text Placeholder 17"/>
          <p:cNvSpPr>
            <a:spLocks noGrp="1"/>
          </p:cNvSpPr>
          <p:nvPr>
            <p:ph type="body" sz="quarter" idx="10"/>
          </p:nvPr>
        </p:nvSpPr>
        <p:spPr>
          <a:xfrm>
            <a:off x="343772" y="2881500"/>
            <a:ext cx="7688169" cy="821249"/>
          </a:xfrm>
        </p:spPr>
        <p:txBody>
          <a:bodyPr/>
          <a:lstStyle>
            <a:lvl1pPr>
              <a:buNone/>
              <a:defRPr sz="3600" b="0" i="0">
                <a:solidFill>
                  <a:srgbClr val="FFFFFF"/>
                </a:solidFill>
                <a:latin typeface="Gotham Medium"/>
                <a:cs typeface="Gotham Medium"/>
              </a:defRPr>
            </a:lvl1pPr>
            <a:lvl2pPr>
              <a:defRPr>
                <a:solidFill>
                  <a:srgbClr val="FFFFFF"/>
                </a:solidFill>
              </a:defRPr>
            </a:lvl2pPr>
            <a:lvl3pPr>
              <a:defRPr>
                <a:solidFill>
                  <a:srgbClr val="FFFFFF"/>
                </a:solidFill>
              </a:defRPr>
            </a:lvl3pPr>
            <a:lvl4pPr>
              <a:defRPr>
                <a:solidFill>
                  <a:srgbClr val="FFFFFF"/>
                </a:solidFill>
              </a:defRPr>
            </a:lvl4pPr>
            <a:lvl5pPr>
              <a:defRPr>
                <a:solidFill>
                  <a:srgbClr val="FFFFFF"/>
                </a:solidFill>
              </a:defRPr>
            </a:lvl5pPr>
          </a:lstStyle>
          <a:p>
            <a:pPr lvl="0"/>
            <a:r>
              <a:rPr lang="de-DE" dirty="0" err="1" smtClean="0"/>
              <a:t>Click</a:t>
            </a:r>
            <a:r>
              <a:rPr lang="de-DE" dirty="0" smtClean="0"/>
              <a:t> to </a:t>
            </a:r>
            <a:r>
              <a:rPr lang="de-DE" dirty="0" err="1" smtClean="0"/>
              <a:t>edit</a:t>
            </a:r>
            <a:r>
              <a:rPr lang="de-DE" dirty="0" smtClean="0"/>
              <a:t> Master text </a:t>
            </a:r>
            <a:r>
              <a:rPr lang="de-DE" dirty="0" err="1" smtClean="0"/>
              <a:t>styles</a:t>
            </a:r>
            <a:endParaRPr lang="de-DE" dirty="0" smtClean="0"/>
          </a:p>
        </p:txBody>
      </p:sp>
    </p:spTree>
    <p:extLst>
      <p:ext uri="{BB962C8B-B14F-4D97-AF65-F5344CB8AC3E}">
        <p14:creationId xmlns:p14="http://schemas.microsoft.com/office/powerpoint/2010/main" val="359308192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bg>
      <p:bgPr>
        <a:solidFill>
          <a:srgbClr val="009E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343222" y="342187"/>
            <a:ext cx="8467568" cy="615936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335" tIns="45666" rIns="91335" bIns="45666" anchor="ctr"/>
          <a:lstStyle/>
          <a:p>
            <a:pPr algn="ctr" defTabSz="456681">
              <a:defRPr/>
            </a:pPr>
            <a:r>
              <a:rPr lang="de-DE" dirty="0">
                <a:solidFill>
                  <a:prstClr val="white"/>
                </a:solidFill>
              </a:rPr>
              <a:t> </a:t>
            </a:r>
          </a:p>
        </p:txBody>
      </p:sp>
      <p:pic>
        <p:nvPicPr>
          <p:cNvPr id="6" name="Picture 7" descr="futurearth-tagline-white-rgb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80486" y="5892748"/>
            <a:ext cx="1515896" cy="5118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8" descr="futurearth-tagline-white-rgb.png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531" t="20882" r="9531" b="20882"/>
          <a:stretch>
            <a:fillRect/>
          </a:stretch>
        </p:blipFill>
        <p:spPr bwMode="auto">
          <a:xfrm>
            <a:off x="6768620" y="5824310"/>
            <a:ext cx="1916322" cy="6273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43762" y="274289"/>
            <a:ext cx="8140965" cy="2744086"/>
          </a:xfrm>
        </p:spPr>
        <p:txBody>
          <a:bodyPr lIns="64711">
            <a:noAutofit/>
          </a:bodyPr>
          <a:lstStyle>
            <a:lvl1pPr>
              <a:lnSpc>
                <a:spcPts val="5847"/>
              </a:lnSpc>
              <a:defRPr sz="5700">
                <a:solidFill>
                  <a:srgbClr val="009EFF"/>
                </a:solidFill>
              </a:defRPr>
            </a:lvl1pPr>
          </a:lstStyle>
          <a:p>
            <a:r>
              <a:rPr lang="de-DE" dirty="0" err="1" smtClean="0"/>
              <a:t>Click</a:t>
            </a:r>
            <a:r>
              <a:rPr lang="de-DE" dirty="0" smtClean="0"/>
              <a:t> to </a:t>
            </a:r>
            <a:r>
              <a:rPr lang="de-DE" dirty="0" err="1" smtClean="0"/>
              <a:t>edit</a:t>
            </a:r>
            <a:r>
              <a:rPr lang="de-DE" dirty="0" smtClean="0"/>
              <a:t> Master title style</a:t>
            </a:r>
            <a:endParaRPr lang="de-DE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43762" y="4455572"/>
            <a:ext cx="7772400" cy="752811"/>
          </a:xfrm>
        </p:spPr>
        <p:txBody>
          <a:bodyPr lIns="64711"/>
          <a:lstStyle>
            <a:lvl1pPr marL="0" indent="0" algn="l">
              <a:buNone/>
              <a:defRPr sz="3800" b="0" i="0">
                <a:solidFill>
                  <a:srgbClr val="009EFF"/>
                </a:solidFill>
                <a:latin typeface="Gotham Medium"/>
                <a:cs typeface="Gotham Medium"/>
              </a:defRPr>
            </a:lvl1pPr>
            <a:lvl2pPr marL="45668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33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00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672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34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008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6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345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de-DE" dirty="0"/>
          </a:p>
        </p:txBody>
      </p:sp>
      <p:sp>
        <p:nvSpPr>
          <p:cNvPr id="18" name="Text Placeholder 17"/>
          <p:cNvSpPr>
            <a:spLocks noGrp="1"/>
          </p:cNvSpPr>
          <p:nvPr>
            <p:ph type="body" sz="quarter" idx="10"/>
          </p:nvPr>
        </p:nvSpPr>
        <p:spPr>
          <a:xfrm>
            <a:off x="343772" y="3634315"/>
            <a:ext cx="7688169" cy="821249"/>
          </a:xfrm>
        </p:spPr>
        <p:txBody>
          <a:bodyPr/>
          <a:lstStyle>
            <a:lvl1pPr>
              <a:buNone/>
              <a:defRPr sz="3600" b="0" i="0" spc="-36">
                <a:solidFill>
                  <a:srgbClr val="009EFF"/>
                </a:solidFill>
                <a:latin typeface="Gotham Medium"/>
                <a:cs typeface="Gotham Medium"/>
              </a:defRPr>
            </a:lvl1pPr>
            <a:lvl2pPr>
              <a:defRPr>
                <a:solidFill>
                  <a:srgbClr val="FFFFFF"/>
                </a:solidFill>
              </a:defRPr>
            </a:lvl2pPr>
            <a:lvl3pPr>
              <a:defRPr>
                <a:solidFill>
                  <a:srgbClr val="FFFFFF"/>
                </a:solidFill>
              </a:defRPr>
            </a:lvl3pPr>
            <a:lvl4pPr>
              <a:defRPr>
                <a:solidFill>
                  <a:srgbClr val="FFFFFF"/>
                </a:solidFill>
              </a:defRPr>
            </a:lvl4pPr>
            <a:lvl5pPr>
              <a:defRPr>
                <a:solidFill>
                  <a:srgbClr val="FFFFFF"/>
                </a:solidFill>
              </a:defRPr>
            </a:lvl5pPr>
          </a:lstStyle>
          <a:p>
            <a:pPr lvl="0"/>
            <a:r>
              <a:rPr lang="de-DE" dirty="0" err="1" smtClean="0"/>
              <a:t>Click</a:t>
            </a:r>
            <a:r>
              <a:rPr lang="de-DE" dirty="0" smtClean="0"/>
              <a:t> to </a:t>
            </a:r>
            <a:r>
              <a:rPr lang="de-DE" dirty="0" err="1" smtClean="0"/>
              <a:t>edit</a:t>
            </a:r>
            <a:r>
              <a:rPr lang="de-DE" dirty="0" smtClean="0"/>
              <a:t> Master text </a:t>
            </a:r>
            <a:r>
              <a:rPr lang="de-DE" dirty="0" err="1" smtClean="0"/>
              <a:t>styles</a:t>
            </a:r>
            <a:endParaRPr lang="de-DE" dirty="0" smtClean="0"/>
          </a:p>
        </p:txBody>
      </p:sp>
    </p:spTree>
    <p:extLst>
      <p:ext uri="{BB962C8B-B14F-4D97-AF65-F5344CB8AC3E}">
        <p14:creationId xmlns:p14="http://schemas.microsoft.com/office/powerpoint/2010/main" val="425871508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futurearth-tagline-white-rgb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6419" y="6269154"/>
            <a:ext cx="1573100" cy="5817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3762" y="212441"/>
            <a:ext cx="8467578" cy="690964"/>
          </a:xfrm>
        </p:spPr>
        <p:txBody>
          <a:bodyPr/>
          <a:lstStyle>
            <a:lvl1pPr>
              <a:defRPr b="1">
                <a:latin typeface="+mn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de-D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3762" y="1170566"/>
            <a:ext cx="8467578" cy="4955600"/>
          </a:xfrm>
        </p:spPr>
        <p:txBody>
          <a:bodyPr/>
          <a:lstStyle>
            <a:lvl1pPr marL="321022" indent="-321022">
              <a:buClr>
                <a:srgbClr val="009EFF"/>
              </a:buClr>
              <a:defRPr sz="2900" b="1" i="0" spc="-27">
                <a:solidFill>
                  <a:srgbClr val="002060"/>
                </a:solidFill>
                <a:latin typeface="+mn-lt"/>
                <a:cs typeface="Gotham Book"/>
              </a:defRPr>
            </a:lvl1pPr>
            <a:lvl2pPr>
              <a:defRPr sz="2200">
                <a:solidFill>
                  <a:schemeClr val="tx1"/>
                </a:solidFill>
                <a:latin typeface="+mn-lt"/>
              </a:defRPr>
            </a:lvl2pPr>
            <a:lvl3pPr>
              <a:defRPr sz="2200">
                <a:latin typeface="+mn-lt"/>
              </a:defRPr>
            </a:lvl3pPr>
          </a:lstStyle>
          <a:p>
            <a:pPr lvl="0"/>
            <a:r>
              <a:rPr lang="de-DE" dirty="0" smtClean="0"/>
              <a:t>Click to edit Master text styles</a:t>
            </a:r>
          </a:p>
          <a:p>
            <a:pPr lvl="1"/>
            <a:r>
              <a:rPr lang="de-DE" dirty="0" smtClean="0"/>
              <a:t>N,mnm,n</a:t>
            </a:r>
          </a:p>
          <a:p>
            <a:pPr lvl="2"/>
            <a:r>
              <a:rPr lang="de-DE" dirty="0" smtClean="0"/>
              <a:t>kkj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xfrm>
            <a:off x="1142643" y="6356125"/>
            <a:ext cx="915258" cy="365000"/>
          </a:xfrm>
        </p:spPr>
        <p:txBody>
          <a:bodyPr rtlCol="0"/>
          <a:lstStyle>
            <a:lvl1pPr eaLnBrk="0" hangingPunct="0">
              <a:defRPr>
                <a:solidFill>
                  <a:srgbClr val="000000"/>
                </a:solidFill>
                <a:latin typeface="Gotham Book"/>
                <a:ea typeface="+mn-ea"/>
              </a:defRPr>
            </a:lvl1pPr>
          </a:lstStyle>
          <a:p>
            <a:pPr>
              <a:defRPr/>
            </a:pPr>
            <a:fld id="{791E5D37-4F6A-2147-AF50-BF6C491DA65B}" type="datetime1">
              <a:rPr lang="de-DE"/>
              <a:pPr>
                <a:defRPr/>
              </a:pPr>
              <a:t>25.05.2016</a:t>
            </a:fld>
            <a:endParaRPr lang="de-DE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438306" y="6356125"/>
            <a:ext cx="2895933" cy="365000"/>
          </a:xfrm>
        </p:spPr>
        <p:txBody>
          <a:bodyPr rtlCol="0"/>
          <a:lstStyle>
            <a:lvl1pPr algn="l" eaLnBrk="0" hangingPunct="0">
              <a:defRPr>
                <a:solidFill>
                  <a:srgbClr val="000000"/>
                </a:solidFill>
                <a:latin typeface="Gotham Book"/>
                <a:ea typeface="+mn-ea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fld id="{B8E0D132-8991-43DD-8E50-F584A13A863E}" type="slidenum">
              <a:rPr lang="de-DE" altLang="en-US"/>
              <a:pPr>
                <a:defRPr/>
              </a:pPr>
              <a:t>‹#›</a:t>
            </a:fld>
            <a:endParaRPr lang="de-DE" altLang="en-US"/>
          </a:p>
        </p:txBody>
      </p:sp>
    </p:spTree>
    <p:extLst>
      <p:ext uri="{BB962C8B-B14F-4D97-AF65-F5344CB8AC3E}">
        <p14:creationId xmlns:p14="http://schemas.microsoft.com/office/powerpoint/2010/main" val="178454106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343222" y="342187"/>
            <a:ext cx="8467568" cy="5926966"/>
          </a:xfrm>
          <a:prstGeom prst="rect">
            <a:avLst/>
          </a:prstGeom>
          <a:solidFill>
            <a:srgbClr val="009E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335" tIns="45666" rIns="91335" bIns="45666" anchor="ctr"/>
          <a:lstStyle/>
          <a:p>
            <a:pPr algn="ctr" defTabSz="456681">
              <a:defRPr/>
            </a:pPr>
            <a:r>
              <a:rPr lang="de-DE" dirty="0">
                <a:solidFill>
                  <a:prstClr val="white"/>
                </a:solidFill>
              </a:rPr>
              <a:t> </a:t>
            </a:r>
          </a:p>
        </p:txBody>
      </p:sp>
      <p:pic>
        <p:nvPicPr>
          <p:cNvPr id="5" name="Picture 7" descr="futurearth-tagline-white-rgb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6419" y="6269154"/>
            <a:ext cx="1573100" cy="5817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43762" y="280881"/>
            <a:ext cx="7772400" cy="914400"/>
          </a:xfrm>
        </p:spPr>
        <p:txBody>
          <a:bodyPr lIns="64711">
            <a:noAutofit/>
          </a:bodyPr>
          <a:lstStyle>
            <a:lvl1pPr>
              <a:defRPr sz="4000">
                <a:solidFill>
                  <a:schemeClr val="bg1"/>
                </a:solidFill>
              </a:defRPr>
            </a:lvl1pPr>
          </a:lstStyle>
          <a:p>
            <a:r>
              <a:rPr lang="de-DE" dirty="0" err="1" smtClean="0"/>
              <a:t>Click</a:t>
            </a:r>
            <a:r>
              <a:rPr lang="de-DE" dirty="0" smtClean="0"/>
              <a:t> to </a:t>
            </a:r>
            <a:r>
              <a:rPr lang="de-DE" dirty="0" err="1" smtClean="0"/>
              <a:t>edit</a:t>
            </a:r>
            <a:r>
              <a:rPr lang="de-DE" dirty="0" smtClean="0"/>
              <a:t> Master title style</a:t>
            </a:r>
            <a:endParaRPr lang="de-DE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43762" y="1143001"/>
            <a:ext cx="7772400" cy="1752600"/>
          </a:xfrm>
        </p:spPr>
        <p:txBody>
          <a:bodyPr lIns="64711"/>
          <a:lstStyle>
            <a:lvl1pPr marL="0" indent="0" algn="l">
              <a:buNone/>
              <a:defRPr sz="3800" b="0" i="0" spc="-63">
                <a:solidFill>
                  <a:schemeClr val="bg1"/>
                </a:solidFill>
                <a:latin typeface="Gotham Book"/>
                <a:cs typeface="Gotham Book"/>
              </a:defRPr>
            </a:lvl1pPr>
            <a:lvl2pPr marL="45668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33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00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672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34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008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6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345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dirty="0" err="1" smtClean="0"/>
              <a:t>Click</a:t>
            </a:r>
            <a:r>
              <a:rPr lang="de-DE" dirty="0" smtClean="0"/>
              <a:t> to </a:t>
            </a:r>
            <a:r>
              <a:rPr lang="de-DE" dirty="0" err="1" smtClean="0"/>
              <a:t>edit</a:t>
            </a:r>
            <a:r>
              <a:rPr lang="de-DE" dirty="0" smtClean="0"/>
              <a:t> Master </a:t>
            </a:r>
            <a:r>
              <a:rPr lang="de-DE" dirty="0" err="1" smtClean="0"/>
              <a:t>subtitle</a:t>
            </a:r>
            <a:r>
              <a:rPr lang="de-DE" dirty="0" smtClean="0"/>
              <a:t> style</a:t>
            </a:r>
            <a:endParaRPr lang="de-DE" dirty="0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>
          <a:xfrm>
            <a:off x="1142643" y="6356125"/>
            <a:ext cx="915258" cy="365000"/>
          </a:xfrm>
        </p:spPr>
        <p:txBody>
          <a:bodyPr rtlCol="0"/>
          <a:lstStyle>
            <a:lvl1pPr eaLnBrk="0" hangingPunct="0">
              <a:defRPr>
                <a:solidFill>
                  <a:srgbClr val="000000"/>
                </a:solidFill>
                <a:latin typeface="Gotham Book"/>
                <a:ea typeface="+mn-ea"/>
              </a:defRPr>
            </a:lvl1pPr>
          </a:lstStyle>
          <a:p>
            <a:pPr>
              <a:defRPr/>
            </a:pPr>
            <a:fld id="{791E5D37-4F6A-2147-AF50-BF6C491DA65B}" type="datetime1">
              <a:rPr lang="de-DE"/>
              <a:pPr>
                <a:defRPr/>
              </a:pPr>
              <a:t>25.05.2016</a:t>
            </a:fld>
            <a:endParaRPr lang="de-DE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438306" y="6356125"/>
            <a:ext cx="2895933" cy="365000"/>
          </a:xfrm>
        </p:spPr>
        <p:txBody>
          <a:bodyPr rtlCol="0"/>
          <a:lstStyle>
            <a:lvl1pPr algn="l" eaLnBrk="0" hangingPunct="0">
              <a:defRPr>
                <a:solidFill>
                  <a:srgbClr val="000000"/>
                </a:solidFill>
                <a:latin typeface="Gotham Book"/>
                <a:ea typeface="+mn-ea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fld id="{25791AC9-CBF9-4C63-A7D7-A061D2BA6F37}" type="slidenum">
              <a:rPr lang="de-DE" altLang="en-US"/>
              <a:pPr>
                <a:defRPr/>
              </a:pPr>
              <a:t>‹#›</a:t>
            </a:fld>
            <a:endParaRPr lang="de-DE" altLang="en-US"/>
          </a:p>
        </p:txBody>
      </p:sp>
    </p:spTree>
    <p:extLst>
      <p:ext uri="{BB962C8B-B14F-4D97-AF65-F5344CB8AC3E}">
        <p14:creationId xmlns:p14="http://schemas.microsoft.com/office/powerpoint/2010/main" val="68372418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 descr="futurearth-tagline-white-rgb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6419" y="6269154"/>
            <a:ext cx="1573100" cy="5817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3762" y="212441"/>
            <a:ext cx="8467578" cy="684374"/>
          </a:xfrm>
        </p:spPr>
        <p:txBody>
          <a:bodyPr/>
          <a:lstStyle/>
          <a:p>
            <a:r>
              <a:rPr lang="de-DE" smtClean="0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3762" y="1581199"/>
            <a:ext cx="8467578" cy="4311557"/>
          </a:xfrm>
        </p:spPr>
        <p:txBody>
          <a:bodyPr/>
          <a:lstStyle>
            <a:lvl1pPr>
              <a:buClr>
                <a:srgbClr val="009EFF"/>
              </a:buClr>
              <a:defRPr/>
            </a:lvl1pPr>
            <a:lvl2pPr>
              <a:buClr>
                <a:srgbClr val="009EFF"/>
              </a:buClr>
              <a:defRPr/>
            </a:lvl2pPr>
            <a:lvl3pPr>
              <a:buClr>
                <a:srgbClr val="009EFF"/>
              </a:buClr>
              <a:defRPr/>
            </a:lvl3pPr>
            <a:lvl4pPr>
              <a:buClr>
                <a:srgbClr val="009EFF"/>
              </a:buClr>
              <a:defRPr/>
            </a:lvl4pPr>
            <a:lvl5pPr>
              <a:buClr>
                <a:srgbClr val="009EFF"/>
              </a:buClr>
              <a:defRPr/>
            </a:lvl5pPr>
          </a:lstStyle>
          <a:p>
            <a:pPr lvl="0"/>
            <a:r>
              <a:rPr lang="de-DE" dirty="0" err="1" smtClean="0"/>
              <a:t>Click</a:t>
            </a:r>
            <a:r>
              <a:rPr lang="de-DE" dirty="0" smtClean="0"/>
              <a:t> to </a:t>
            </a:r>
            <a:r>
              <a:rPr lang="de-DE" dirty="0" err="1" smtClean="0"/>
              <a:t>edit</a:t>
            </a:r>
            <a:r>
              <a:rPr lang="de-DE" dirty="0" smtClean="0"/>
              <a:t> Master text </a:t>
            </a:r>
            <a:r>
              <a:rPr lang="de-DE" dirty="0" err="1" smtClean="0"/>
              <a:t>styles</a:t>
            </a:r>
            <a:endParaRPr lang="de-DE" dirty="0" smtClean="0"/>
          </a:p>
          <a:p>
            <a:pPr lvl="1"/>
            <a:r>
              <a:rPr lang="de-DE" dirty="0" smtClean="0"/>
              <a:t>Second </a:t>
            </a:r>
            <a:r>
              <a:rPr lang="de-DE" dirty="0" err="1" smtClean="0"/>
              <a:t>level</a:t>
            </a:r>
            <a:endParaRPr lang="de-DE" dirty="0" smtClean="0"/>
          </a:p>
          <a:p>
            <a:pPr lvl="2"/>
            <a:r>
              <a:rPr lang="de-DE" dirty="0" err="1" smtClean="0"/>
              <a:t>Third</a:t>
            </a:r>
            <a:r>
              <a:rPr lang="de-DE" dirty="0" smtClean="0"/>
              <a:t> </a:t>
            </a:r>
            <a:r>
              <a:rPr lang="de-DE" dirty="0" err="1" smtClean="0"/>
              <a:t>level</a:t>
            </a:r>
            <a:endParaRPr lang="de-DE" dirty="0" smtClean="0"/>
          </a:p>
          <a:p>
            <a:pPr lvl="3"/>
            <a:r>
              <a:rPr lang="de-DE" dirty="0" err="1" smtClean="0"/>
              <a:t>Fourth</a:t>
            </a:r>
            <a:r>
              <a:rPr lang="de-DE" dirty="0" smtClean="0"/>
              <a:t> </a:t>
            </a:r>
            <a:r>
              <a:rPr lang="de-DE" dirty="0" err="1" smtClean="0"/>
              <a:t>level</a:t>
            </a:r>
            <a:endParaRPr lang="de-DE" dirty="0" smtClean="0"/>
          </a:p>
          <a:p>
            <a:pPr lvl="4"/>
            <a:r>
              <a:rPr lang="de-DE" dirty="0" err="1" smtClean="0"/>
              <a:t>Fifth</a:t>
            </a:r>
            <a:r>
              <a:rPr lang="de-DE" dirty="0" smtClean="0"/>
              <a:t> </a:t>
            </a:r>
            <a:r>
              <a:rPr lang="de-DE" dirty="0" err="1" smtClean="0"/>
              <a:t>level</a:t>
            </a:r>
            <a:endParaRPr lang="de-DE" dirty="0"/>
          </a:p>
        </p:txBody>
      </p:sp>
      <p:sp>
        <p:nvSpPr>
          <p:cNvPr id="14" name="Subtitle 2"/>
          <p:cNvSpPr>
            <a:spLocks noGrp="1"/>
          </p:cNvSpPr>
          <p:nvPr>
            <p:ph type="subTitle" idx="13"/>
          </p:nvPr>
        </p:nvSpPr>
        <p:spPr>
          <a:xfrm>
            <a:off x="343762" y="828377"/>
            <a:ext cx="7772400" cy="752812"/>
          </a:xfrm>
        </p:spPr>
        <p:txBody>
          <a:bodyPr/>
          <a:lstStyle>
            <a:lvl1pPr marL="0" indent="0" algn="l">
              <a:buNone/>
              <a:defRPr sz="3800" b="0" i="0" spc="-63">
                <a:solidFill>
                  <a:srgbClr val="009EFF"/>
                </a:solidFill>
                <a:latin typeface="Gotham Book"/>
                <a:cs typeface="Gotham Book"/>
              </a:defRPr>
            </a:lvl1pPr>
            <a:lvl2pPr marL="45668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33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00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672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34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008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6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345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dirty="0" err="1" smtClean="0"/>
              <a:t>Click</a:t>
            </a:r>
            <a:r>
              <a:rPr lang="de-DE" dirty="0" smtClean="0"/>
              <a:t> to </a:t>
            </a:r>
            <a:r>
              <a:rPr lang="de-DE" dirty="0" err="1" smtClean="0"/>
              <a:t>edit</a:t>
            </a:r>
            <a:r>
              <a:rPr lang="de-DE" dirty="0" smtClean="0"/>
              <a:t> Master </a:t>
            </a:r>
            <a:r>
              <a:rPr lang="de-DE" dirty="0" err="1" smtClean="0"/>
              <a:t>subtitle</a:t>
            </a:r>
            <a:r>
              <a:rPr lang="de-DE" dirty="0" smtClean="0"/>
              <a:t> style</a:t>
            </a:r>
            <a:endParaRPr lang="de-DE" dirty="0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4"/>
          </p:nvPr>
        </p:nvSpPr>
        <p:spPr>
          <a:xfrm>
            <a:off x="1142643" y="6356125"/>
            <a:ext cx="915258" cy="365000"/>
          </a:xfrm>
        </p:spPr>
        <p:txBody>
          <a:bodyPr rtlCol="0"/>
          <a:lstStyle>
            <a:lvl1pPr eaLnBrk="0" hangingPunct="0">
              <a:defRPr>
                <a:solidFill>
                  <a:srgbClr val="000000"/>
                </a:solidFill>
                <a:latin typeface="Gotham Book"/>
                <a:ea typeface="+mn-ea"/>
              </a:defRPr>
            </a:lvl1pPr>
          </a:lstStyle>
          <a:p>
            <a:pPr>
              <a:defRPr/>
            </a:pPr>
            <a:fld id="{791E5D37-4F6A-2147-AF50-BF6C491DA65B}" type="datetime1">
              <a:rPr lang="de-DE"/>
              <a:pPr>
                <a:defRPr/>
              </a:pPr>
              <a:t>25.05.2016</a:t>
            </a:fld>
            <a:endParaRPr lang="de-DE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5"/>
          </p:nvPr>
        </p:nvSpPr>
        <p:spPr>
          <a:xfrm>
            <a:off x="2438306" y="6356125"/>
            <a:ext cx="2895933" cy="365000"/>
          </a:xfrm>
        </p:spPr>
        <p:txBody>
          <a:bodyPr rtlCol="0"/>
          <a:lstStyle>
            <a:lvl1pPr algn="l" eaLnBrk="0" hangingPunct="0">
              <a:defRPr>
                <a:solidFill>
                  <a:srgbClr val="000000"/>
                </a:solidFill>
                <a:latin typeface="Gotham Book"/>
                <a:ea typeface="+mn-ea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 eaLnBrk="0" hangingPunct="0">
              <a:defRPr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fld id="{D84C04C0-6596-4D98-B151-0A627C377932}" type="slidenum">
              <a:rPr lang="de-DE" altLang="en-US"/>
              <a:pPr>
                <a:defRPr/>
              </a:pPr>
              <a:t>‹#›</a:t>
            </a:fld>
            <a:endParaRPr lang="de-DE" altLang="en-US"/>
          </a:p>
        </p:txBody>
      </p:sp>
    </p:spTree>
    <p:extLst>
      <p:ext uri="{BB962C8B-B14F-4D97-AF65-F5344CB8AC3E}">
        <p14:creationId xmlns:p14="http://schemas.microsoft.com/office/powerpoint/2010/main" val="4050480120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 descr="futurearth-tagline-white-rgb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6419" y="6269154"/>
            <a:ext cx="1573100" cy="5817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3762" y="212442"/>
            <a:ext cx="8467578" cy="615937"/>
          </a:xfrm>
        </p:spPr>
        <p:txBody>
          <a:bodyPr/>
          <a:lstStyle/>
          <a:p>
            <a:r>
              <a:rPr lang="de-DE" smtClean="0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43762" y="1600212"/>
            <a:ext cx="4038600" cy="4525963"/>
          </a:xfrm>
        </p:spPr>
        <p:txBody>
          <a:bodyPr/>
          <a:lstStyle>
            <a:lvl1pPr>
              <a:buClr>
                <a:srgbClr val="009EFF"/>
              </a:buClr>
              <a:defRPr sz="2800"/>
            </a:lvl1pPr>
            <a:lvl2pPr>
              <a:buClr>
                <a:srgbClr val="009EFF"/>
              </a:buClr>
              <a:defRPr sz="2400"/>
            </a:lvl2pPr>
            <a:lvl3pPr>
              <a:buClr>
                <a:srgbClr val="009EFF"/>
              </a:buClr>
              <a:defRPr sz="2000"/>
            </a:lvl3pPr>
            <a:lvl4pPr>
              <a:buClr>
                <a:srgbClr val="009EFF"/>
              </a:buClr>
              <a:defRPr sz="1800"/>
            </a:lvl4pPr>
            <a:lvl5pPr>
              <a:buClr>
                <a:srgbClr val="009EFF"/>
              </a:buCl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dirty="0" err="1" smtClean="0"/>
              <a:t>Click</a:t>
            </a:r>
            <a:r>
              <a:rPr lang="de-DE" dirty="0" smtClean="0"/>
              <a:t> to </a:t>
            </a:r>
            <a:r>
              <a:rPr lang="de-DE" dirty="0" err="1" smtClean="0"/>
              <a:t>edit</a:t>
            </a:r>
            <a:r>
              <a:rPr lang="de-DE" dirty="0" smtClean="0"/>
              <a:t> Master text </a:t>
            </a:r>
            <a:r>
              <a:rPr lang="de-DE" dirty="0" err="1" smtClean="0"/>
              <a:t>styles</a:t>
            </a:r>
            <a:endParaRPr lang="de-DE" dirty="0" smtClean="0"/>
          </a:p>
          <a:p>
            <a:pPr lvl="1"/>
            <a:r>
              <a:rPr lang="de-DE" dirty="0" smtClean="0"/>
              <a:t>Second </a:t>
            </a:r>
            <a:r>
              <a:rPr lang="de-DE" dirty="0" err="1" smtClean="0"/>
              <a:t>level</a:t>
            </a:r>
            <a:endParaRPr lang="de-DE" dirty="0" smtClean="0"/>
          </a:p>
          <a:p>
            <a:pPr lvl="2"/>
            <a:r>
              <a:rPr lang="de-DE" dirty="0" err="1" smtClean="0"/>
              <a:t>Third</a:t>
            </a:r>
            <a:r>
              <a:rPr lang="de-DE" dirty="0" smtClean="0"/>
              <a:t> </a:t>
            </a:r>
            <a:r>
              <a:rPr lang="de-DE" dirty="0" err="1" smtClean="0"/>
              <a:t>level</a:t>
            </a:r>
            <a:endParaRPr lang="de-DE" dirty="0" smtClean="0"/>
          </a:p>
          <a:p>
            <a:pPr lvl="3"/>
            <a:r>
              <a:rPr lang="de-DE" dirty="0" err="1" smtClean="0"/>
              <a:t>Fourth</a:t>
            </a:r>
            <a:r>
              <a:rPr lang="de-DE" dirty="0" smtClean="0"/>
              <a:t> </a:t>
            </a:r>
            <a:r>
              <a:rPr lang="de-DE" dirty="0" err="1" smtClean="0"/>
              <a:t>level</a:t>
            </a:r>
            <a:endParaRPr lang="de-DE" dirty="0" smtClean="0"/>
          </a:p>
          <a:p>
            <a:pPr lvl="4"/>
            <a:r>
              <a:rPr lang="de-DE" dirty="0" err="1" smtClean="0"/>
              <a:t>Fifth</a:t>
            </a:r>
            <a:r>
              <a:rPr lang="de-DE" dirty="0" smtClean="0"/>
              <a:t> </a:t>
            </a:r>
            <a:r>
              <a:rPr lang="de-DE" dirty="0" err="1" smtClean="0"/>
              <a:t>level</a:t>
            </a:r>
            <a:endParaRPr lang="de-DE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03366" y="1600212"/>
            <a:ext cx="4307985" cy="4525963"/>
          </a:xfrm>
        </p:spPr>
        <p:txBody>
          <a:bodyPr/>
          <a:lstStyle>
            <a:lvl1pPr>
              <a:buClr>
                <a:srgbClr val="009EFF"/>
              </a:buClr>
              <a:defRPr sz="2800"/>
            </a:lvl1pPr>
            <a:lvl2pPr>
              <a:buClr>
                <a:srgbClr val="009EFF"/>
              </a:buClr>
              <a:defRPr sz="2400"/>
            </a:lvl2pPr>
            <a:lvl3pPr>
              <a:buClr>
                <a:srgbClr val="009EFF"/>
              </a:buClr>
              <a:defRPr sz="2000"/>
            </a:lvl3pPr>
            <a:lvl4pPr>
              <a:buClr>
                <a:srgbClr val="009EFF"/>
              </a:buClr>
              <a:defRPr sz="1800"/>
            </a:lvl4pPr>
            <a:lvl5pPr>
              <a:buClr>
                <a:srgbClr val="009EFF"/>
              </a:buCl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dirty="0" err="1" smtClean="0"/>
              <a:t>Click</a:t>
            </a:r>
            <a:r>
              <a:rPr lang="de-DE" dirty="0" smtClean="0"/>
              <a:t> to </a:t>
            </a:r>
            <a:r>
              <a:rPr lang="de-DE" dirty="0" err="1" smtClean="0"/>
              <a:t>edit</a:t>
            </a:r>
            <a:r>
              <a:rPr lang="de-DE" dirty="0" smtClean="0"/>
              <a:t> Master text </a:t>
            </a:r>
            <a:r>
              <a:rPr lang="de-DE" dirty="0" err="1" smtClean="0"/>
              <a:t>styles</a:t>
            </a:r>
            <a:endParaRPr lang="de-DE" dirty="0" smtClean="0"/>
          </a:p>
          <a:p>
            <a:pPr lvl="1"/>
            <a:r>
              <a:rPr lang="de-DE" dirty="0" smtClean="0"/>
              <a:t>Second </a:t>
            </a:r>
            <a:r>
              <a:rPr lang="de-DE" dirty="0" err="1" smtClean="0"/>
              <a:t>level</a:t>
            </a:r>
            <a:endParaRPr lang="de-DE" dirty="0" smtClean="0"/>
          </a:p>
          <a:p>
            <a:pPr lvl="2"/>
            <a:r>
              <a:rPr lang="de-DE" dirty="0" err="1" smtClean="0"/>
              <a:t>Third</a:t>
            </a:r>
            <a:r>
              <a:rPr lang="de-DE" dirty="0" smtClean="0"/>
              <a:t> </a:t>
            </a:r>
            <a:r>
              <a:rPr lang="de-DE" dirty="0" err="1" smtClean="0"/>
              <a:t>level</a:t>
            </a:r>
            <a:endParaRPr lang="de-DE" dirty="0" smtClean="0"/>
          </a:p>
          <a:p>
            <a:pPr lvl="3"/>
            <a:r>
              <a:rPr lang="de-DE" dirty="0" err="1" smtClean="0"/>
              <a:t>Fourth</a:t>
            </a:r>
            <a:r>
              <a:rPr lang="de-DE" dirty="0" smtClean="0"/>
              <a:t> </a:t>
            </a:r>
            <a:r>
              <a:rPr lang="de-DE" dirty="0" err="1" smtClean="0"/>
              <a:t>level</a:t>
            </a:r>
            <a:endParaRPr lang="de-DE" dirty="0" smtClean="0"/>
          </a:p>
          <a:p>
            <a:pPr lvl="4"/>
            <a:r>
              <a:rPr lang="de-DE" dirty="0" err="1" smtClean="0"/>
              <a:t>Fifth</a:t>
            </a:r>
            <a:r>
              <a:rPr lang="de-DE" dirty="0" smtClean="0"/>
              <a:t> </a:t>
            </a:r>
            <a:r>
              <a:rPr lang="de-DE" dirty="0" err="1" smtClean="0"/>
              <a:t>level</a:t>
            </a:r>
            <a:endParaRPr lang="de-DE" dirty="0"/>
          </a:p>
        </p:txBody>
      </p:sp>
      <p:sp>
        <p:nvSpPr>
          <p:cNvPr id="14" name="Subtitle 2"/>
          <p:cNvSpPr>
            <a:spLocks noGrp="1"/>
          </p:cNvSpPr>
          <p:nvPr>
            <p:ph type="subTitle" idx="13"/>
          </p:nvPr>
        </p:nvSpPr>
        <p:spPr>
          <a:xfrm>
            <a:off x="343762" y="828377"/>
            <a:ext cx="7772400" cy="752812"/>
          </a:xfrm>
        </p:spPr>
        <p:txBody>
          <a:bodyPr/>
          <a:lstStyle>
            <a:lvl1pPr marL="0" indent="0" algn="l">
              <a:buNone/>
              <a:defRPr sz="3800" b="0" i="0" spc="-63">
                <a:solidFill>
                  <a:srgbClr val="009EFF"/>
                </a:solidFill>
                <a:latin typeface="Gotham Book"/>
                <a:cs typeface="Gotham Book"/>
              </a:defRPr>
            </a:lvl1pPr>
            <a:lvl2pPr marL="45668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33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00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672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34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008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6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345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dirty="0" err="1" smtClean="0"/>
              <a:t>Click</a:t>
            </a:r>
            <a:r>
              <a:rPr lang="de-DE" dirty="0" smtClean="0"/>
              <a:t> to </a:t>
            </a:r>
            <a:r>
              <a:rPr lang="de-DE" dirty="0" err="1" smtClean="0"/>
              <a:t>edit</a:t>
            </a:r>
            <a:r>
              <a:rPr lang="de-DE" dirty="0" smtClean="0"/>
              <a:t> Master </a:t>
            </a:r>
            <a:r>
              <a:rPr lang="de-DE" dirty="0" err="1" smtClean="0"/>
              <a:t>subtitle</a:t>
            </a:r>
            <a:r>
              <a:rPr lang="de-DE" dirty="0" smtClean="0"/>
              <a:t> style</a:t>
            </a:r>
            <a:endParaRPr lang="de-DE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4"/>
          </p:nvPr>
        </p:nvSpPr>
        <p:spPr>
          <a:xfrm>
            <a:off x="1142643" y="6356125"/>
            <a:ext cx="915258" cy="365000"/>
          </a:xfrm>
        </p:spPr>
        <p:txBody>
          <a:bodyPr rtlCol="0"/>
          <a:lstStyle>
            <a:lvl1pPr eaLnBrk="0" hangingPunct="0">
              <a:defRPr>
                <a:solidFill>
                  <a:srgbClr val="000000"/>
                </a:solidFill>
                <a:latin typeface="Gotham Book"/>
                <a:ea typeface="+mn-ea"/>
              </a:defRPr>
            </a:lvl1pPr>
          </a:lstStyle>
          <a:p>
            <a:pPr>
              <a:defRPr/>
            </a:pPr>
            <a:fld id="{791E5D37-4F6A-2147-AF50-BF6C491DA65B}" type="datetime1">
              <a:rPr lang="de-DE"/>
              <a:pPr>
                <a:defRPr/>
              </a:pPr>
              <a:t>25.05.2016</a:t>
            </a:fld>
            <a:endParaRPr lang="de-DE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5"/>
          </p:nvPr>
        </p:nvSpPr>
        <p:spPr>
          <a:xfrm>
            <a:off x="2438306" y="6356125"/>
            <a:ext cx="2895933" cy="365000"/>
          </a:xfrm>
        </p:spPr>
        <p:txBody>
          <a:bodyPr rtlCol="0"/>
          <a:lstStyle>
            <a:lvl1pPr algn="l" eaLnBrk="0" hangingPunct="0">
              <a:defRPr>
                <a:solidFill>
                  <a:srgbClr val="000000"/>
                </a:solidFill>
                <a:latin typeface="Gotham Book"/>
                <a:ea typeface="+mn-ea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 eaLnBrk="0" hangingPunct="0">
              <a:defRPr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fld id="{711539B1-D1A4-4411-B7B2-AA6E715FC051}" type="slidenum">
              <a:rPr lang="de-DE" altLang="en-US"/>
              <a:pPr>
                <a:defRPr/>
              </a:pPr>
              <a:t>‹#›</a:t>
            </a:fld>
            <a:endParaRPr lang="de-DE" altLang="en-US"/>
          </a:p>
        </p:txBody>
      </p:sp>
    </p:spTree>
    <p:extLst>
      <p:ext uri="{BB962C8B-B14F-4D97-AF65-F5344CB8AC3E}">
        <p14:creationId xmlns:p14="http://schemas.microsoft.com/office/powerpoint/2010/main" val="3461909193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 descr="futurearth-tagline-white-rgb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6419" y="6269154"/>
            <a:ext cx="1573100" cy="5817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43773" y="349318"/>
            <a:ext cx="8484187" cy="5018020"/>
          </a:xfrm>
        </p:spPr>
        <p:txBody>
          <a:bodyPr/>
          <a:lstStyle>
            <a:lvl1pPr marL="0" indent="0">
              <a:buNone/>
              <a:defRPr sz="3200"/>
            </a:lvl1pPr>
            <a:lvl2pPr marL="456681" indent="0">
              <a:buNone/>
              <a:defRPr sz="2800"/>
            </a:lvl2pPr>
            <a:lvl3pPr marL="913361" indent="0">
              <a:buNone/>
              <a:defRPr sz="2400"/>
            </a:lvl3pPr>
            <a:lvl4pPr marL="1370040" indent="0">
              <a:buNone/>
              <a:defRPr sz="2000"/>
            </a:lvl4pPr>
            <a:lvl5pPr marL="1826725" indent="0">
              <a:buNone/>
              <a:defRPr sz="2000"/>
            </a:lvl5pPr>
            <a:lvl6pPr marL="2283407" indent="0">
              <a:buNone/>
              <a:defRPr sz="2000"/>
            </a:lvl6pPr>
            <a:lvl7pPr marL="2740084" indent="0">
              <a:buNone/>
              <a:defRPr sz="2000"/>
            </a:lvl7pPr>
            <a:lvl8pPr marL="3196768" indent="0">
              <a:buNone/>
              <a:defRPr sz="2000"/>
            </a:lvl8pPr>
            <a:lvl9pPr marL="3653450" indent="0">
              <a:buNone/>
              <a:defRPr sz="2000"/>
            </a:lvl9pPr>
          </a:lstStyle>
          <a:p>
            <a:pPr lvl="0"/>
            <a:endParaRPr lang="de-DE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3773" y="5550560"/>
            <a:ext cx="8484187" cy="621640"/>
          </a:xfrm>
        </p:spPr>
        <p:txBody>
          <a:bodyPr/>
          <a:lstStyle>
            <a:lvl1pPr marL="0" indent="0">
              <a:buNone/>
              <a:defRPr sz="1400"/>
            </a:lvl1pPr>
            <a:lvl2pPr marL="456681" indent="0">
              <a:buNone/>
              <a:defRPr sz="1200"/>
            </a:lvl2pPr>
            <a:lvl3pPr marL="913361" indent="0">
              <a:buNone/>
              <a:defRPr sz="1000"/>
            </a:lvl3pPr>
            <a:lvl4pPr marL="1370040" indent="0">
              <a:buNone/>
              <a:defRPr sz="900"/>
            </a:lvl4pPr>
            <a:lvl5pPr marL="1826725" indent="0">
              <a:buNone/>
              <a:defRPr sz="900"/>
            </a:lvl5pPr>
            <a:lvl6pPr marL="2283407" indent="0">
              <a:buNone/>
              <a:defRPr sz="900"/>
            </a:lvl6pPr>
            <a:lvl7pPr marL="2740084" indent="0">
              <a:buNone/>
              <a:defRPr sz="900"/>
            </a:lvl7pPr>
            <a:lvl8pPr marL="3196768" indent="0">
              <a:buNone/>
              <a:defRPr sz="900"/>
            </a:lvl8pPr>
            <a:lvl9pPr marL="3653450" indent="0">
              <a:buNone/>
              <a:defRPr sz="900"/>
            </a:lvl9pPr>
          </a:lstStyle>
          <a:p>
            <a:pPr lvl="0"/>
            <a:r>
              <a:rPr lang="de-DE" smtClean="0"/>
              <a:t>Click to edit Master text styles</a:t>
            </a:r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>
          <a:xfrm>
            <a:off x="1142643" y="6356125"/>
            <a:ext cx="915258" cy="365000"/>
          </a:xfrm>
        </p:spPr>
        <p:txBody>
          <a:bodyPr rtlCol="0"/>
          <a:lstStyle>
            <a:lvl1pPr eaLnBrk="0" hangingPunct="0">
              <a:defRPr>
                <a:solidFill>
                  <a:srgbClr val="000000"/>
                </a:solidFill>
                <a:latin typeface="Gotham Book"/>
                <a:ea typeface="+mn-ea"/>
              </a:defRPr>
            </a:lvl1pPr>
          </a:lstStyle>
          <a:p>
            <a:pPr>
              <a:defRPr/>
            </a:pPr>
            <a:fld id="{791E5D37-4F6A-2147-AF50-BF6C491DA65B}" type="datetime1">
              <a:rPr lang="de-DE"/>
              <a:pPr>
                <a:defRPr/>
              </a:pPr>
              <a:t>25.05.2016</a:t>
            </a:fld>
            <a:endParaRPr lang="de-DE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438306" y="6356125"/>
            <a:ext cx="2895933" cy="365000"/>
          </a:xfrm>
        </p:spPr>
        <p:txBody>
          <a:bodyPr rtlCol="0"/>
          <a:lstStyle>
            <a:lvl1pPr algn="l" eaLnBrk="0" hangingPunct="0">
              <a:defRPr>
                <a:solidFill>
                  <a:srgbClr val="000000"/>
                </a:solidFill>
                <a:latin typeface="Gotham Book"/>
                <a:ea typeface="+mn-ea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fld id="{1A424B26-21E3-40DB-AD46-DD023768D3C2}" type="slidenum">
              <a:rPr lang="de-DE" altLang="en-US"/>
              <a:pPr>
                <a:defRPr/>
              </a:pPr>
              <a:t>‹#›</a:t>
            </a:fld>
            <a:endParaRPr lang="de-DE" altLang="en-US"/>
          </a:p>
        </p:txBody>
      </p:sp>
    </p:spTree>
    <p:extLst>
      <p:ext uri="{BB962C8B-B14F-4D97-AF65-F5344CB8AC3E}">
        <p14:creationId xmlns:p14="http://schemas.microsoft.com/office/powerpoint/2010/main" val="67546195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 descr="futurearth-tagline-white-rgb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6419" y="6269154"/>
            <a:ext cx="1573100" cy="5817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43773" y="1581193"/>
            <a:ext cx="8484187" cy="3786149"/>
          </a:xfrm>
        </p:spPr>
        <p:txBody>
          <a:bodyPr/>
          <a:lstStyle>
            <a:lvl1pPr marL="0" indent="0">
              <a:buNone/>
              <a:defRPr sz="3200"/>
            </a:lvl1pPr>
            <a:lvl2pPr marL="456681" indent="0">
              <a:buNone/>
              <a:defRPr sz="2800"/>
            </a:lvl2pPr>
            <a:lvl3pPr marL="913361" indent="0">
              <a:buNone/>
              <a:defRPr sz="2400"/>
            </a:lvl3pPr>
            <a:lvl4pPr marL="1370040" indent="0">
              <a:buNone/>
              <a:defRPr sz="2000"/>
            </a:lvl4pPr>
            <a:lvl5pPr marL="1826725" indent="0">
              <a:buNone/>
              <a:defRPr sz="2000"/>
            </a:lvl5pPr>
            <a:lvl6pPr marL="2283407" indent="0">
              <a:buNone/>
              <a:defRPr sz="2000"/>
            </a:lvl6pPr>
            <a:lvl7pPr marL="2740084" indent="0">
              <a:buNone/>
              <a:defRPr sz="2000"/>
            </a:lvl7pPr>
            <a:lvl8pPr marL="3196768" indent="0">
              <a:buNone/>
              <a:defRPr sz="2000"/>
            </a:lvl8pPr>
            <a:lvl9pPr marL="3653450" indent="0">
              <a:buNone/>
              <a:defRPr sz="2000"/>
            </a:lvl9pPr>
          </a:lstStyle>
          <a:p>
            <a:pPr lvl="0"/>
            <a:endParaRPr lang="de-DE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3773" y="5550560"/>
            <a:ext cx="8484187" cy="621640"/>
          </a:xfrm>
        </p:spPr>
        <p:txBody>
          <a:bodyPr/>
          <a:lstStyle>
            <a:lvl1pPr marL="0" indent="0">
              <a:buNone/>
              <a:defRPr sz="1400"/>
            </a:lvl1pPr>
            <a:lvl2pPr marL="456681" indent="0">
              <a:buNone/>
              <a:defRPr sz="1200"/>
            </a:lvl2pPr>
            <a:lvl3pPr marL="913361" indent="0">
              <a:buNone/>
              <a:defRPr sz="1000"/>
            </a:lvl3pPr>
            <a:lvl4pPr marL="1370040" indent="0">
              <a:buNone/>
              <a:defRPr sz="900"/>
            </a:lvl4pPr>
            <a:lvl5pPr marL="1826725" indent="0">
              <a:buNone/>
              <a:defRPr sz="900"/>
            </a:lvl5pPr>
            <a:lvl6pPr marL="2283407" indent="0">
              <a:buNone/>
              <a:defRPr sz="900"/>
            </a:lvl6pPr>
            <a:lvl7pPr marL="2740084" indent="0">
              <a:buNone/>
              <a:defRPr sz="900"/>
            </a:lvl7pPr>
            <a:lvl8pPr marL="3196768" indent="0">
              <a:buNone/>
              <a:defRPr sz="900"/>
            </a:lvl8pPr>
            <a:lvl9pPr marL="3653450" indent="0">
              <a:buNone/>
              <a:defRPr sz="900"/>
            </a:lvl9pPr>
          </a:lstStyle>
          <a:p>
            <a:pPr lvl="0"/>
            <a:r>
              <a:rPr lang="de-DE" smtClean="0"/>
              <a:t>Click to edit Master text styles</a:t>
            </a:r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343762" y="212442"/>
            <a:ext cx="8467578" cy="615937"/>
          </a:xfrm>
        </p:spPr>
        <p:txBody>
          <a:bodyPr/>
          <a:lstStyle/>
          <a:p>
            <a:r>
              <a:rPr lang="de-DE" smtClean="0"/>
              <a:t>Click to edit Master title style</a:t>
            </a:r>
            <a:endParaRPr lang="de-DE"/>
          </a:p>
        </p:txBody>
      </p:sp>
      <p:sp>
        <p:nvSpPr>
          <p:cNvPr id="12" name="Subtitle 2"/>
          <p:cNvSpPr>
            <a:spLocks noGrp="1"/>
          </p:cNvSpPr>
          <p:nvPr>
            <p:ph type="subTitle" idx="13"/>
          </p:nvPr>
        </p:nvSpPr>
        <p:spPr>
          <a:xfrm>
            <a:off x="343762" y="828377"/>
            <a:ext cx="7772400" cy="752812"/>
          </a:xfrm>
        </p:spPr>
        <p:txBody>
          <a:bodyPr/>
          <a:lstStyle>
            <a:lvl1pPr marL="0" indent="0" algn="l">
              <a:buNone/>
              <a:defRPr sz="3800" b="0" i="0" spc="-63">
                <a:solidFill>
                  <a:srgbClr val="009EFF"/>
                </a:solidFill>
                <a:latin typeface="Gotham Book"/>
                <a:cs typeface="Gotham Book"/>
              </a:defRPr>
            </a:lvl1pPr>
            <a:lvl2pPr marL="45668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33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00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672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34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008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6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345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dirty="0" err="1" smtClean="0"/>
              <a:t>Click</a:t>
            </a:r>
            <a:r>
              <a:rPr lang="de-DE" dirty="0" smtClean="0"/>
              <a:t> to </a:t>
            </a:r>
            <a:r>
              <a:rPr lang="de-DE" dirty="0" err="1" smtClean="0"/>
              <a:t>edit</a:t>
            </a:r>
            <a:r>
              <a:rPr lang="de-DE" dirty="0" smtClean="0"/>
              <a:t> Master </a:t>
            </a:r>
            <a:r>
              <a:rPr lang="de-DE" dirty="0" err="1" smtClean="0"/>
              <a:t>subtitle</a:t>
            </a:r>
            <a:r>
              <a:rPr lang="de-DE" dirty="0" smtClean="0"/>
              <a:t> style</a:t>
            </a:r>
            <a:endParaRPr lang="de-DE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4"/>
          </p:nvPr>
        </p:nvSpPr>
        <p:spPr>
          <a:xfrm>
            <a:off x="1142643" y="6356125"/>
            <a:ext cx="915258" cy="365000"/>
          </a:xfrm>
        </p:spPr>
        <p:txBody>
          <a:bodyPr rtlCol="0"/>
          <a:lstStyle>
            <a:lvl1pPr eaLnBrk="0" hangingPunct="0">
              <a:defRPr>
                <a:solidFill>
                  <a:srgbClr val="000000"/>
                </a:solidFill>
                <a:latin typeface="Gotham Book"/>
                <a:ea typeface="+mn-ea"/>
              </a:defRPr>
            </a:lvl1pPr>
          </a:lstStyle>
          <a:p>
            <a:pPr>
              <a:defRPr/>
            </a:pPr>
            <a:fld id="{791E5D37-4F6A-2147-AF50-BF6C491DA65B}" type="datetime1">
              <a:rPr lang="de-DE"/>
              <a:pPr>
                <a:defRPr/>
              </a:pPr>
              <a:t>25.05.2016</a:t>
            </a:fld>
            <a:endParaRPr lang="de-DE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5"/>
          </p:nvPr>
        </p:nvSpPr>
        <p:spPr>
          <a:xfrm>
            <a:off x="2438306" y="6356125"/>
            <a:ext cx="2895933" cy="365000"/>
          </a:xfrm>
        </p:spPr>
        <p:txBody>
          <a:bodyPr rtlCol="0"/>
          <a:lstStyle>
            <a:lvl1pPr algn="l" eaLnBrk="0" hangingPunct="0">
              <a:defRPr>
                <a:solidFill>
                  <a:srgbClr val="000000"/>
                </a:solidFill>
                <a:latin typeface="Gotham Book"/>
                <a:ea typeface="+mn-ea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 eaLnBrk="0" hangingPunct="0">
              <a:defRPr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fld id="{35DCEEB6-69B1-4EC0-A1E4-9094023A53E2}" type="slidenum">
              <a:rPr lang="de-DE" altLang="en-US"/>
              <a:pPr>
                <a:defRPr/>
              </a:pPr>
              <a:t>‹#›</a:t>
            </a:fld>
            <a:endParaRPr lang="de-DE" altLang="en-US"/>
          </a:p>
        </p:txBody>
      </p:sp>
    </p:spTree>
    <p:extLst>
      <p:ext uri="{BB962C8B-B14F-4D97-AF65-F5344CB8AC3E}">
        <p14:creationId xmlns:p14="http://schemas.microsoft.com/office/powerpoint/2010/main" val="1846748461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Disposition personnalisée">
    <p:bg>
      <p:bgPr>
        <a:solidFill>
          <a:srgbClr val="009EE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7407870" y="6113744"/>
            <a:ext cx="1575960" cy="607382"/>
          </a:xfrm>
          <a:prstGeom prst="rect">
            <a:avLst/>
          </a:prstGeom>
          <a:solidFill>
            <a:srgbClr val="009EE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344" tIns="45671" rIns="91344" bIns="45671" anchor="ctr"/>
          <a:lstStyle/>
          <a:p>
            <a:pPr algn="ctr" defTabSz="456681">
              <a:defRPr/>
            </a:pPr>
            <a:endParaRPr lang="fr-FR">
              <a:solidFill>
                <a:prstClr val="white"/>
              </a:solidFill>
            </a:endParaRPr>
          </a:p>
        </p:txBody>
      </p:sp>
      <p:pic>
        <p:nvPicPr>
          <p:cNvPr id="3" name="Image 5" descr="futurearth-icon-white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35871" y="638750"/>
            <a:ext cx="3446519" cy="34475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Ellipse 7"/>
          <p:cNvSpPr/>
          <p:nvPr userDrawn="1"/>
        </p:nvSpPr>
        <p:spPr>
          <a:xfrm>
            <a:off x="3786880" y="4636635"/>
            <a:ext cx="1574530" cy="212442"/>
          </a:xfrm>
          <a:prstGeom prst="ellipse">
            <a:avLst/>
          </a:prstGeom>
          <a:solidFill>
            <a:schemeClr val="tx1">
              <a:alpha val="1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344" tIns="45671" rIns="91344" bIns="45671" anchor="ctr"/>
          <a:lstStyle/>
          <a:p>
            <a:pPr algn="ctr" defTabSz="456681">
              <a:defRPr/>
            </a:pPr>
            <a:endParaRPr lang="fr-FR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76774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EA3133-818D-4EA5-AFE7-3E29321EF33A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5/25/2016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06CCF8-289A-4473-ACFA-E2A05D29CE3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5684294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verticle profile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257" y="427734"/>
            <a:ext cx="434748" cy="62962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4"/>
          <p:cNvSpPr/>
          <p:nvPr userDrawn="1"/>
        </p:nvSpPr>
        <p:spPr>
          <a:xfrm>
            <a:off x="1" y="0"/>
            <a:ext cx="610649" cy="365000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344" tIns="45671" rIns="91344" bIns="45671" anchor="ctr"/>
          <a:lstStyle/>
          <a:p>
            <a:pPr algn="ctr" defTabSz="456681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611188" y="279411"/>
            <a:ext cx="3960812" cy="2789239"/>
          </a:xfrm>
        </p:spPr>
        <p:txBody>
          <a:bodyPr anchorCtr="0">
            <a:noAutofit/>
          </a:bodyPr>
          <a:lstStyle>
            <a:lvl1pPr algn="l">
              <a:defRPr sz="4000" b="1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9" name="Content Placeholder 2"/>
          <p:cNvSpPr>
            <a:spLocks noGrp="1"/>
          </p:cNvSpPr>
          <p:nvPr>
            <p:ph idx="10"/>
          </p:nvPr>
        </p:nvSpPr>
        <p:spPr>
          <a:xfrm>
            <a:off x="611483" y="6504516"/>
            <a:ext cx="6452421" cy="220145"/>
          </a:xfrm>
        </p:spPr>
        <p:txBody>
          <a:bodyPr anchor="ctr" anchorCtr="0"/>
          <a:lstStyle>
            <a:lvl1pPr marL="0" indent="0" algn="l">
              <a:buFontTx/>
              <a:buNone/>
              <a:defRPr sz="1000" baseline="0">
                <a:latin typeface="Calibri" pitchFamily="34" charset="0"/>
                <a:cs typeface="Calibri" pitchFamily="34" charset="0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659860237"/>
      </p:ext>
    </p:extLst>
  </p:cSld>
  <p:clrMapOvr>
    <a:masterClrMapping/>
  </p:clrMapOvr>
  <p:transition spd="slow" advClick="0" advTm="10000">
    <p:fade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Cliquez et modifiez le titre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250720427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8052969-D1A6-6D49-A57C-06B53AC69D15}" type="datetime1">
              <a:rPr lang="en-US" smtClean="0">
                <a:solidFill>
                  <a:srgbClr val="FFCC18"/>
                </a:solidFill>
              </a:rPr>
              <a:pPr>
                <a:defRPr/>
              </a:pPr>
              <a:t>5/25/2016</a:t>
            </a:fld>
            <a:endParaRPr lang="en-US">
              <a:solidFill>
                <a:srgbClr val="FFCC18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>
                <a:solidFill>
                  <a:srgbClr val="FFCC18"/>
                </a:solidFill>
              </a:rPr>
              <a:t>DH Wall James Madison Univ  2016</a:t>
            </a:r>
            <a:endParaRPr lang="en-US">
              <a:solidFill>
                <a:srgbClr val="FFCC18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CB4B246-36CB-4FDA-A4EB-5606ECA6F767}" type="slidenum">
              <a:rPr lang="en-US">
                <a:solidFill>
                  <a:srgbClr val="FFCC18"/>
                </a:solidFill>
              </a:rPr>
              <a:pPr/>
              <a:t>‹#›</a:t>
            </a:fld>
            <a:endParaRPr lang="en-US">
              <a:solidFill>
                <a:srgbClr val="FFCC18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113919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B47E2E7-BEFA-8045-80E8-3B6B1D05D90D}" type="datetime1">
              <a:rPr lang="en-US" smtClean="0">
                <a:solidFill>
                  <a:srgbClr val="FFCC18"/>
                </a:solidFill>
              </a:rPr>
              <a:pPr>
                <a:defRPr/>
              </a:pPr>
              <a:t>5/25/2016</a:t>
            </a:fld>
            <a:endParaRPr lang="en-US">
              <a:solidFill>
                <a:srgbClr val="FFCC18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>
                <a:solidFill>
                  <a:srgbClr val="FFCC18"/>
                </a:solidFill>
              </a:rPr>
              <a:t>DH Wall James Madison Univ  2016</a:t>
            </a:r>
            <a:endParaRPr lang="en-US">
              <a:solidFill>
                <a:srgbClr val="FFCC18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B71D38C-AD03-4F36-A189-722B8B05F50A}" type="slidenum">
              <a:rPr lang="en-US">
                <a:solidFill>
                  <a:srgbClr val="FFCC18"/>
                </a:solidFill>
              </a:rPr>
              <a:pPr/>
              <a:t>‹#›</a:t>
            </a:fld>
            <a:endParaRPr lang="en-US">
              <a:solidFill>
                <a:srgbClr val="FFCC18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5790889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3EEB54F-8277-D347-829E-6757330FE94F}" type="datetime1">
              <a:rPr lang="en-US" smtClean="0">
                <a:solidFill>
                  <a:srgbClr val="FFCC18"/>
                </a:solidFill>
              </a:rPr>
              <a:pPr>
                <a:defRPr/>
              </a:pPr>
              <a:t>5/25/2016</a:t>
            </a:fld>
            <a:endParaRPr lang="en-US">
              <a:solidFill>
                <a:srgbClr val="FFCC18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>
                <a:solidFill>
                  <a:srgbClr val="FFCC18"/>
                </a:solidFill>
              </a:rPr>
              <a:t>DH Wall James Madison Univ  2016</a:t>
            </a:r>
            <a:endParaRPr lang="en-US">
              <a:solidFill>
                <a:srgbClr val="FFCC18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861E7AA-DA1A-4AB4-89F9-E6E548807855}" type="slidenum">
              <a:rPr lang="en-US">
                <a:solidFill>
                  <a:srgbClr val="FFCC18"/>
                </a:solidFill>
              </a:rPr>
              <a:pPr/>
              <a:t>‹#›</a:t>
            </a:fld>
            <a:endParaRPr lang="en-US">
              <a:solidFill>
                <a:srgbClr val="FFCC18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8991981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83FABCE-E7F9-0549-83B5-72FB833F61C4}" type="datetime1">
              <a:rPr lang="en-US" smtClean="0">
                <a:solidFill>
                  <a:srgbClr val="FFCC18"/>
                </a:solidFill>
              </a:rPr>
              <a:pPr>
                <a:defRPr/>
              </a:pPr>
              <a:t>5/25/2016</a:t>
            </a:fld>
            <a:endParaRPr lang="en-US">
              <a:solidFill>
                <a:srgbClr val="FFCC18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>
                <a:solidFill>
                  <a:srgbClr val="FFCC18"/>
                </a:solidFill>
              </a:rPr>
              <a:t>DH Wall James Madison Univ  2016</a:t>
            </a:r>
            <a:endParaRPr lang="en-US">
              <a:solidFill>
                <a:srgbClr val="FFCC18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A1147B3-84AC-48DF-A5A8-338CC5BF0E21}" type="slidenum">
              <a:rPr lang="en-US">
                <a:solidFill>
                  <a:srgbClr val="FFCC18"/>
                </a:solidFill>
              </a:rPr>
              <a:pPr/>
              <a:t>‹#›</a:t>
            </a:fld>
            <a:endParaRPr lang="en-US">
              <a:solidFill>
                <a:srgbClr val="FFCC18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277520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B10D594-B769-F74E-9864-990235A04AB8}" type="datetime1">
              <a:rPr lang="en-US" smtClean="0">
                <a:solidFill>
                  <a:srgbClr val="FFCC18"/>
                </a:solidFill>
              </a:rPr>
              <a:pPr>
                <a:defRPr/>
              </a:pPr>
              <a:t>5/25/2016</a:t>
            </a:fld>
            <a:endParaRPr lang="en-US">
              <a:solidFill>
                <a:srgbClr val="FFCC18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>
                <a:solidFill>
                  <a:srgbClr val="FFCC18"/>
                </a:solidFill>
              </a:rPr>
              <a:t>DH Wall James Madison Univ  2016</a:t>
            </a:r>
            <a:endParaRPr lang="en-US">
              <a:solidFill>
                <a:srgbClr val="FFCC18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E4F6D5C-BE5C-4812-9348-0D4B8A7DC8D7}" type="slidenum">
              <a:rPr lang="en-US">
                <a:solidFill>
                  <a:srgbClr val="FFCC18"/>
                </a:solidFill>
              </a:rPr>
              <a:pPr/>
              <a:t>‹#›</a:t>
            </a:fld>
            <a:endParaRPr lang="en-US">
              <a:solidFill>
                <a:srgbClr val="FFCC18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6583683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0DD25C8-97B6-4747-86DC-7051AFAB7BE3}" type="datetime1">
              <a:rPr lang="en-US" smtClean="0">
                <a:solidFill>
                  <a:srgbClr val="FFCC18"/>
                </a:solidFill>
              </a:rPr>
              <a:pPr>
                <a:defRPr/>
              </a:pPr>
              <a:t>5/25/2016</a:t>
            </a:fld>
            <a:endParaRPr lang="en-US">
              <a:solidFill>
                <a:srgbClr val="FFCC18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>
                <a:solidFill>
                  <a:srgbClr val="FFCC18"/>
                </a:solidFill>
              </a:rPr>
              <a:t>DH Wall James Madison Univ  2016</a:t>
            </a:r>
            <a:endParaRPr lang="en-US">
              <a:solidFill>
                <a:srgbClr val="FFCC18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1F40EE9-F948-4018-BF1C-58D4B9FB0D28}" type="slidenum">
              <a:rPr lang="en-US">
                <a:solidFill>
                  <a:srgbClr val="FFCC18"/>
                </a:solidFill>
              </a:rPr>
              <a:pPr/>
              <a:t>‹#›</a:t>
            </a:fld>
            <a:endParaRPr lang="en-US">
              <a:solidFill>
                <a:srgbClr val="FFCC18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1454072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F4D1E7D-6846-7E45-97CB-1B2B55D670CB}" type="datetime1">
              <a:rPr lang="en-US" smtClean="0">
                <a:solidFill>
                  <a:srgbClr val="FFCC18"/>
                </a:solidFill>
              </a:rPr>
              <a:pPr>
                <a:defRPr/>
              </a:pPr>
              <a:t>5/25/2016</a:t>
            </a:fld>
            <a:endParaRPr lang="en-US">
              <a:solidFill>
                <a:srgbClr val="FFCC18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>
                <a:solidFill>
                  <a:srgbClr val="FFCC18"/>
                </a:solidFill>
              </a:rPr>
              <a:t>DH Wall James Madison Univ  2016</a:t>
            </a:r>
            <a:endParaRPr lang="en-US">
              <a:solidFill>
                <a:srgbClr val="FFCC18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E39D519-3556-4E05-8B1F-E3E53D639BE6}" type="slidenum">
              <a:rPr lang="en-US">
                <a:solidFill>
                  <a:srgbClr val="FFCC18"/>
                </a:solidFill>
              </a:rPr>
              <a:pPr/>
              <a:t>‹#›</a:t>
            </a:fld>
            <a:endParaRPr lang="en-US">
              <a:solidFill>
                <a:srgbClr val="FFCC18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4550457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8A87AE5-0D29-5F48-BA75-F291507C7E78}" type="datetime1">
              <a:rPr lang="en-US" smtClean="0">
                <a:solidFill>
                  <a:srgbClr val="FFCC18"/>
                </a:solidFill>
              </a:rPr>
              <a:pPr>
                <a:defRPr/>
              </a:pPr>
              <a:t>5/25/2016</a:t>
            </a:fld>
            <a:endParaRPr lang="en-US">
              <a:solidFill>
                <a:srgbClr val="FFCC18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>
                <a:solidFill>
                  <a:srgbClr val="FFCC18"/>
                </a:solidFill>
              </a:rPr>
              <a:t>DH Wall James Madison Univ  2016</a:t>
            </a:r>
            <a:endParaRPr lang="en-US">
              <a:solidFill>
                <a:srgbClr val="FFCC18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059F1D1-3F31-492F-A49C-61E7C264B66B}" type="slidenum">
              <a:rPr lang="en-US">
                <a:solidFill>
                  <a:srgbClr val="FFCC18"/>
                </a:solidFill>
              </a:rPr>
              <a:pPr/>
              <a:t>‹#›</a:t>
            </a:fld>
            <a:endParaRPr lang="en-US">
              <a:solidFill>
                <a:srgbClr val="FFCC18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55213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EA3133-818D-4EA5-AFE7-3E29321EF33A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5/25/2016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06CCF8-289A-4473-ACFA-E2A05D29CE3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3032966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98A9F36-EAE4-D443-B29B-CA47F48920EA}" type="datetime1">
              <a:rPr lang="en-US" smtClean="0">
                <a:solidFill>
                  <a:srgbClr val="FFCC18"/>
                </a:solidFill>
              </a:rPr>
              <a:pPr>
                <a:defRPr/>
              </a:pPr>
              <a:t>5/25/2016</a:t>
            </a:fld>
            <a:endParaRPr lang="en-US">
              <a:solidFill>
                <a:srgbClr val="FFCC18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>
                <a:solidFill>
                  <a:srgbClr val="FFCC18"/>
                </a:solidFill>
              </a:rPr>
              <a:t>DH Wall James Madison Univ  2016</a:t>
            </a:r>
            <a:endParaRPr lang="en-US">
              <a:solidFill>
                <a:srgbClr val="FFCC18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999AFC2-FF97-425D-B43B-43AB9682A957}" type="slidenum">
              <a:rPr lang="en-US">
                <a:solidFill>
                  <a:srgbClr val="FFCC18"/>
                </a:solidFill>
              </a:rPr>
              <a:pPr/>
              <a:t>‹#›</a:t>
            </a:fld>
            <a:endParaRPr lang="en-US">
              <a:solidFill>
                <a:srgbClr val="FFCC18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6754351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292DCC8-0F18-2C42-B2E0-9C264DF0E50C}" type="datetime1">
              <a:rPr lang="en-US" smtClean="0">
                <a:solidFill>
                  <a:srgbClr val="FFCC18"/>
                </a:solidFill>
              </a:rPr>
              <a:pPr>
                <a:defRPr/>
              </a:pPr>
              <a:t>5/25/2016</a:t>
            </a:fld>
            <a:endParaRPr lang="en-US">
              <a:solidFill>
                <a:srgbClr val="FFCC18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>
                <a:solidFill>
                  <a:srgbClr val="FFCC18"/>
                </a:solidFill>
              </a:rPr>
              <a:t>DH Wall James Madison Univ  2016</a:t>
            </a:r>
            <a:endParaRPr lang="en-US">
              <a:solidFill>
                <a:srgbClr val="FFCC18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24892CB-9D69-48E5-9EA7-31F5051D4DA0}" type="slidenum">
              <a:rPr lang="en-US">
                <a:solidFill>
                  <a:srgbClr val="FFCC18"/>
                </a:solidFill>
              </a:rPr>
              <a:pPr/>
              <a:t>‹#›</a:t>
            </a:fld>
            <a:endParaRPr lang="en-US">
              <a:solidFill>
                <a:srgbClr val="FFCC18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7356753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9FAF07-A10A-FD44-B9F3-A4029A8EC9C1}" type="datetime1">
              <a:rPr lang="en-US" smtClean="0">
                <a:solidFill>
                  <a:srgbClr val="FFCC18"/>
                </a:solidFill>
              </a:rPr>
              <a:pPr>
                <a:defRPr/>
              </a:pPr>
              <a:t>5/25/2016</a:t>
            </a:fld>
            <a:endParaRPr lang="en-US">
              <a:solidFill>
                <a:srgbClr val="FFCC18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>
                <a:solidFill>
                  <a:srgbClr val="FFCC18"/>
                </a:solidFill>
              </a:rPr>
              <a:t>DH Wall James Madison Univ  2016</a:t>
            </a:r>
            <a:endParaRPr lang="en-US">
              <a:solidFill>
                <a:srgbClr val="FFCC18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FCF9B2C-33E1-42F8-9A8D-9FBD6EEF0C09}" type="slidenum">
              <a:rPr lang="en-US">
                <a:solidFill>
                  <a:srgbClr val="FFCC18"/>
                </a:solidFill>
              </a:rPr>
              <a:pPr/>
              <a:t>‹#›</a:t>
            </a:fld>
            <a:endParaRPr lang="en-US">
              <a:solidFill>
                <a:srgbClr val="FFCC18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3920484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 and Content ov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7772400" cy="1981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4114800"/>
            <a:ext cx="7772400" cy="1981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E4AD981-2E08-CE40-8483-82BDA3F73854}" type="datetime1">
              <a:rPr lang="en-US" smtClean="0">
                <a:solidFill>
                  <a:srgbClr val="FFCC18"/>
                </a:solidFill>
              </a:rPr>
              <a:pPr>
                <a:defRPr/>
              </a:pPr>
              <a:t>5/25/2016</a:t>
            </a:fld>
            <a:endParaRPr lang="en-US">
              <a:solidFill>
                <a:srgbClr val="FFCC18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>
                <a:solidFill>
                  <a:srgbClr val="FFCC18"/>
                </a:solidFill>
              </a:rPr>
              <a:t>DH Wall James Madison Univ  2016</a:t>
            </a:r>
            <a:endParaRPr lang="en-US">
              <a:solidFill>
                <a:srgbClr val="FFCC18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277BA11-F43C-4C75-B34C-283E6BFEDD62}" type="slidenum">
              <a:rPr lang="en-US">
                <a:solidFill>
                  <a:srgbClr val="FFCC18"/>
                </a:solidFill>
              </a:rPr>
              <a:pPr/>
              <a:t>‹#›</a:t>
            </a:fld>
            <a:endParaRPr lang="en-US">
              <a:solidFill>
                <a:srgbClr val="FFCC18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3842013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C48722-A405-524A-96F5-1152A4951A41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5/25/2016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DH Wall James Madison Univ  2016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04D9D3-B2EC-F847-B871-69985DDE94E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4022431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DBBC62-9D3C-FA4B-9818-82C9943044C9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5/25/2016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DH Wall James Madison Univ  2016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04D9D3-B2EC-F847-B871-69985DDE94E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4612939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8178AC-932B-0E41-A9BE-1AADF054537B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5/25/2016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DH Wall James Madison Univ  2016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04D9D3-B2EC-F847-B871-69985DDE94E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9304663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D31675-8272-AC4D-B0D4-9BF0A04C55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5/25/2016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DH Wall James Madison Univ  2016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04D9D3-B2EC-F847-B871-69985DDE94E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962021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5A6D73-56F9-D649-A4BE-C8338551DF1E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5/25/2016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DH Wall James Madison Univ  2016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04D9D3-B2EC-F847-B871-69985DDE94E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849791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87944A-8D40-5243-BAB6-8D20E21D3DD3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5/25/2016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DH Wall James Madison Univ  2016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04D9D3-B2EC-F847-B871-69985DDE94E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19720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EA3133-818D-4EA5-AFE7-3E29321EF33A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5/25/2016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06CCF8-289A-4473-ACFA-E2A05D29CE3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5268707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FA8BC-C324-564B-BA21-616E55EE621F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5/25/2016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DH Wall James Madison Univ  2016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04D9D3-B2EC-F847-B871-69985DDE94E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0322174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3AF97C-119F-D940-A468-A8633CD9950C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5/25/2016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DH Wall James Madison Univ  2016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04D9D3-B2EC-F847-B871-69985DDE94E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4648882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C7132D-F9EA-6F4E-9010-DE665671DFF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5/25/2016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DH Wall James Madison Univ  2016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04D9D3-B2EC-F847-B871-69985DDE94E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5535979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D19423-B17D-D840-8D27-A13686AEC2F7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5/25/2016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DH Wall James Madison Univ  2016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04D9D3-B2EC-F847-B871-69985DDE94E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1058497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3AC020-33D1-AA4E-A0FA-4C2E3F145599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5/25/2016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DH Wall James Madison Univ  2016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04D9D3-B2EC-F847-B871-69985DDE94E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0492155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30CCD5-D19B-4E37-85E2-0BD1CEE150FA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2739667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975BFA-1B3A-4ACE-A7BD-595E34863392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2880358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9CA9FA-C2E0-4242-B052-05310BD077B8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0039390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151278-E74A-4253-841F-9534B5EB5911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3535291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E8DBD5-54E4-4968-B349-5E91724CDBAB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08711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EA3133-818D-4EA5-AFE7-3E29321EF33A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5/25/2016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06CCF8-289A-4473-ACFA-E2A05D29CE3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2571424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BF70EA-6B2E-4BAC-B2FD-391B49E2D683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1158065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A5440F-2995-48E8-ACA2-E5A2B55C94C5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8176676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DD07A1-F70B-4178-8D2A-DECD63D9DC1C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3229879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66B946-C2AA-44A3-8E92-90EBBB8BD814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942747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D8F6FB-1BF1-45C3-8802-5FD1D136D13C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364260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392E8C-5500-41B5-B38E-7CAE37CEC946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6333374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295EE7-6EED-49F6-A2AE-7C1347BC65C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5/25/2016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79D21F-245C-4BD3-B436-ADF88F2FB29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3816771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295EE7-6EED-49F6-A2AE-7C1347BC65C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5/25/2016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79D21F-245C-4BD3-B436-ADF88F2FB29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1658638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295EE7-6EED-49F6-A2AE-7C1347BC65C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5/25/2016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79D21F-245C-4BD3-B436-ADF88F2FB29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7892020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295EE7-6EED-49F6-A2AE-7C1347BC65C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5/25/2016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79D21F-245C-4BD3-B436-ADF88F2FB29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2916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EA3133-818D-4EA5-AFE7-3E29321EF33A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5/25/2016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06CCF8-289A-4473-ACFA-E2A05D29CE3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9952063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295EE7-6EED-49F6-A2AE-7C1347BC65C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5/25/2016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79D21F-245C-4BD3-B436-ADF88F2FB29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1963553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295EE7-6EED-49F6-A2AE-7C1347BC65C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5/25/2016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79D21F-245C-4BD3-B436-ADF88F2FB29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1099635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295EE7-6EED-49F6-A2AE-7C1347BC65C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5/25/2016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79D21F-245C-4BD3-B436-ADF88F2FB29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0732026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295EE7-6EED-49F6-A2AE-7C1347BC65C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5/25/2016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79D21F-245C-4BD3-B436-ADF88F2FB29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7331716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295EE7-6EED-49F6-A2AE-7C1347BC65C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5/25/2016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79D21F-245C-4BD3-B436-ADF88F2FB29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2856133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295EE7-6EED-49F6-A2AE-7C1347BC65C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5/25/2016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79D21F-245C-4BD3-B436-ADF88F2FB29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6243102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295EE7-6EED-49F6-A2AE-7C1347BC65C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5/25/2016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79D21F-245C-4BD3-B436-ADF88F2FB29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3933124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solidFill>
          <a:srgbClr val="009E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 descr="futurearth-tagline-white-rgb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8620" y="5822884"/>
            <a:ext cx="1916322" cy="5874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Picture Placeholder 11"/>
          <p:cNvSpPr>
            <a:spLocks noGrp="1"/>
          </p:cNvSpPr>
          <p:nvPr>
            <p:ph type="pic" sz="quarter" idx="11"/>
          </p:nvPr>
        </p:nvSpPr>
        <p:spPr>
          <a:xfrm>
            <a:off x="343762" y="274291"/>
            <a:ext cx="8467578" cy="6227805"/>
          </a:xfrm>
        </p:spPr>
        <p:txBody>
          <a:bodyPr/>
          <a:lstStyle/>
          <a:p>
            <a:pPr lvl="0"/>
            <a:endParaRPr lang="de-DE" noProof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43762" y="274289"/>
            <a:ext cx="8140965" cy="2744086"/>
          </a:xfrm>
        </p:spPr>
        <p:txBody>
          <a:bodyPr lIns="64675">
            <a:noAutofit/>
          </a:bodyPr>
          <a:lstStyle>
            <a:lvl1pPr>
              <a:lnSpc>
                <a:spcPts val="5847"/>
              </a:lnSpc>
              <a:defRPr sz="5700">
                <a:solidFill>
                  <a:schemeClr val="bg1"/>
                </a:solidFill>
              </a:defRPr>
            </a:lvl1pPr>
          </a:lstStyle>
          <a:p>
            <a:r>
              <a:rPr lang="de-DE" dirty="0" err="1" smtClean="0"/>
              <a:t>Click</a:t>
            </a:r>
            <a:r>
              <a:rPr lang="de-DE" dirty="0" smtClean="0"/>
              <a:t> to </a:t>
            </a:r>
            <a:r>
              <a:rPr lang="de-DE" dirty="0" err="1" smtClean="0"/>
              <a:t>edit</a:t>
            </a:r>
            <a:r>
              <a:rPr lang="de-DE" dirty="0" smtClean="0"/>
              <a:t> Master title style</a:t>
            </a:r>
            <a:endParaRPr lang="de-DE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43762" y="3702766"/>
            <a:ext cx="7772400" cy="752811"/>
          </a:xfrm>
        </p:spPr>
        <p:txBody>
          <a:bodyPr lIns="64675"/>
          <a:lstStyle>
            <a:lvl1pPr marL="0" indent="0" algn="l">
              <a:buNone/>
              <a:defRPr sz="3800" b="0" i="0">
                <a:solidFill>
                  <a:schemeClr val="bg1"/>
                </a:solidFill>
                <a:latin typeface="+mn-lt"/>
                <a:cs typeface="Gotham Medium"/>
              </a:defRPr>
            </a:lvl1pPr>
            <a:lvl2pPr marL="45642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284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692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56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211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3852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495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137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de-DE" dirty="0"/>
          </a:p>
        </p:txBody>
      </p:sp>
      <p:sp>
        <p:nvSpPr>
          <p:cNvPr id="18" name="Text Placeholder 17"/>
          <p:cNvSpPr>
            <a:spLocks noGrp="1"/>
          </p:cNvSpPr>
          <p:nvPr>
            <p:ph type="body" sz="quarter" idx="10"/>
          </p:nvPr>
        </p:nvSpPr>
        <p:spPr>
          <a:xfrm>
            <a:off x="343778" y="2881500"/>
            <a:ext cx="7688169" cy="821249"/>
          </a:xfrm>
        </p:spPr>
        <p:txBody>
          <a:bodyPr/>
          <a:lstStyle>
            <a:lvl1pPr>
              <a:buNone/>
              <a:defRPr sz="3600" b="0" i="0">
                <a:solidFill>
                  <a:srgbClr val="FFFFFF"/>
                </a:solidFill>
                <a:latin typeface="+mn-lt"/>
                <a:cs typeface="Gotham Medium"/>
              </a:defRPr>
            </a:lvl1pPr>
            <a:lvl2pPr>
              <a:defRPr>
                <a:solidFill>
                  <a:srgbClr val="FFFFFF"/>
                </a:solidFill>
              </a:defRPr>
            </a:lvl2pPr>
            <a:lvl3pPr>
              <a:defRPr>
                <a:solidFill>
                  <a:srgbClr val="FFFFFF"/>
                </a:solidFill>
              </a:defRPr>
            </a:lvl3pPr>
            <a:lvl4pPr>
              <a:defRPr>
                <a:solidFill>
                  <a:srgbClr val="FFFFFF"/>
                </a:solidFill>
              </a:defRPr>
            </a:lvl4pPr>
            <a:lvl5pPr>
              <a:defRPr>
                <a:solidFill>
                  <a:srgbClr val="FFFFFF"/>
                </a:solidFill>
              </a:defRPr>
            </a:lvl5pPr>
          </a:lstStyle>
          <a:p>
            <a:pPr lvl="0"/>
            <a:r>
              <a:rPr lang="de-DE" dirty="0" err="1" smtClean="0"/>
              <a:t>Click</a:t>
            </a:r>
            <a:r>
              <a:rPr lang="de-DE" dirty="0" smtClean="0"/>
              <a:t> to </a:t>
            </a:r>
            <a:r>
              <a:rPr lang="de-DE" dirty="0" err="1" smtClean="0"/>
              <a:t>edit</a:t>
            </a:r>
            <a:r>
              <a:rPr lang="de-DE" dirty="0" smtClean="0"/>
              <a:t> Master text </a:t>
            </a:r>
            <a:r>
              <a:rPr lang="de-DE" dirty="0" err="1" smtClean="0"/>
              <a:t>styles</a:t>
            </a:r>
            <a:endParaRPr lang="de-DE" dirty="0" smtClean="0"/>
          </a:p>
        </p:txBody>
      </p:sp>
    </p:spTree>
    <p:extLst>
      <p:ext uri="{BB962C8B-B14F-4D97-AF65-F5344CB8AC3E}">
        <p14:creationId xmlns:p14="http://schemas.microsoft.com/office/powerpoint/2010/main" val="192836894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bg>
      <p:bgPr>
        <a:solidFill>
          <a:srgbClr val="009E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343222" y="342187"/>
            <a:ext cx="8467568" cy="615936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282" tIns="45639" rIns="91282" bIns="45639" anchor="ctr"/>
          <a:lstStyle/>
          <a:p>
            <a:pPr algn="ctr" defTabSz="456421">
              <a:defRPr/>
            </a:pPr>
            <a:r>
              <a:rPr lang="de-DE" dirty="0">
                <a:solidFill>
                  <a:prstClr val="white"/>
                </a:solidFill>
              </a:rPr>
              <a:t> </a:t>
            </a:r>
          </a:p>
        </p:txBody>
      </p:sp>
      <p:pic>
        <p:nvPicPr>
          <p:cNvPr id="6" name="Picture 7" descr="futurearth-tagline-white-rgb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80486" y="5892748"/>
            <a:ext cx="1515896" cy="5118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8" descr="futurearth-tagline-white-rgb.png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531" t="20882" r="9531" b="20882"/>
          <a:stretch>
            <a:fillRect/>
          </a:stretch>
        </p:blipFill>
        <p:spPr bwMode="auto">
          <a:xfrm>
            <a:off x="6768620" y="5824310"/>
            <a:ext cx="1916322" cy="6273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43762" y="342742"/>
            <a:ext cx="8140965" cy="2675649"/>
          </a:xfrm>
        </p:spPr>
        <p:txBody>
          <a:bodyPr lIns="64675">
            <a:noAutofit/>
          </a:bodyPr>
          <a:lstStyle>
            <a:lvl1pPr>
              <a:lnSpc>
                <a:spcPts val="5847"/>
              </a:lnSpc>
              <a:defRPr sz="5700">
                <a:solidFill>
                  <a:srgbClr val="009EFF"/>
                </a:solidFill>
              </a:defRPr>
            </a:lvl1pPr>
          </a:lstStyle>
          <a:p>
            <a:r>
              <a:rPr lang="de-DE" dirty="0" err="1" smtClean="0"/>
              <a:t>Click</a:t>
            </a:r>
            <a:r>
              <a:rPr lang="de-DE" dirty="0" smtClean="0"/>
              <a:t> to </a:t>
            </a:r>
            <a:r>
              <a:rPr lang="de-DE" dirty="0" err="1" smtClean="0"/>
              <a:t>edit</a:t>
            </a:r>
            <a:r>
              <a:rPr lang="de-DE" dirty="0" smtClean="0"/>
              <a:t> Master title style</a:t>
            </a:r>
            <a:endParaRPr lang="de-DE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43762" y="4455578"/>
            <a:ext cx="7772400" cy="752811"/>
          </a:xfrm>
        </p:spPr>
        <p:txBody>
          <a:bodyPr lIns="64675"/>
          <a:lstStyle>
            <a:lvl1pPr marL="0" indent="0" algn="l">
              <a:buNone/>
              <a:defRPr sz="3800" b="0" i="0">
                <a:solidFill>
                  <a:srgbClr val="009EFF"/>
                </a:solidFill>
                <a:latin typeface="+mn-lt"/>
                <a:cs typeface="Gotham Medium"/>
              </a:defRPr>
            </a:lvl1pPr>
            <a:lvl2pPr marL="45642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284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692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56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211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3852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495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137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de-DE" dirty="0"/>
          </a:p>
        </p:txBody>
      </p:sp>
      <p:sp>
        <p:nvSpPr>
          <p:cNvPr id="18" name="Text Placeholder 17"/>
          <p:cNvSpPr>
            <a:spLocks noGrp="1"/>
          </p:cNvSpPr>
          <p:nvPr>
            <p:ph type="body" sz="quarter" idx="10"/>
          </p:nvPr>
        </p:nvSpPr>
        <p:spPr>
          <a:xfrm>
            <a:off x="343778" y="3634315"/>
            <a:ext cx="7688169" cy="821249"/>
          </a:xfrm>
        </p:spPr>
        <p:txBody>
          <a:bodyPr/>
          <a:lstStyle>
            <a:lvl1pPr>
              <a:buNone/>
              <a:defRPr sz="3600" b="0" i="0" spc="-36">
                <a:solidFill>
                  <a:srgbClr val="009EFF"/>
                </a:solidFill>
                <a:latin typeface="+mn-lt"/>
                <a:cs typeface="Gotham Medium"/>
              </a:defRPr>
            </a:lvl1pPr>
            <a:lvl2pPr>
              <a:defRPr>
                <a:solidFill>
                  <a:srgbClr val="FFFFFF"/>
                </a:solidFill>
              </a:defRPr>
            </a:lvl2pPr>
            <a:lvl3pPr>
              <a:defRPr>
                <a:solidFill>
                  <a:srgbClr val="FFFFFF"/>
                </a:solidFill>
              </a:defRPr>
            </a:lvl3pPr>
            <a:lvl4pPr>
              <a:defRPr>
                <a:solidFill>
                  <a:srgbClr val="FFFFFF"/>
                </a:solidFill>
              </a:defRPr>
            </a:lvl4pPr>
            <a:lvl5pPr>
              <a:defRPr>
                <a:solidFill>
                  <a:srgbClr val="FFFFFF"/>
                </a:solidFill>
              </a:defRPr>
            </a:lvl5pPr>
          </a:lstStyle>
          <a:p>
            <a:pPr lvl="0"/>
            <a:r>
              <a:rPr lang="de-DE" dirty="0" err="1" smtClean="0"/>
              <a:t>Click</a:t>
            </a:r>
            <a:r>
              <a:rPr lang="de-DE" dirty="0" smtClean="0"/>
              <a:t> to </a:t>
            </a:r>
            <a:r>
              <a:rPr lang="de-DE" dirty="0" err="1" smtClean="0"/>
              <a:t>edit</a:t>
            </a:r>
            <a:r>
              <a:rPr lang="de-DE" dirty="0" smtClean="0"/>
              <a:t> Master text </a:t>
            </a:r>
            <a:r>
              <a:rPr lang="de-DE" dirty="0" err="1" smtClean="0"/>
              <a:t>styles</a:t>
            </a:r>
            <a:endParaRPr lang="de-DE" dirty="0" smtClean="0"/>
          </a:p>
        </p:txBody>
      </p:sp>
    </p:spTree>
    <p:extLst>
      <p:ext uri="{BB962C8B-B14F-4D97-AF65-F5344CB8AC3E}">
        <p14:creationId xmlns:p14="http://schemas.microsoft.com/office/powerpoint/2010/main" val="335151239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futurearth-tagline-white-rgb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6419" y="6269154"/>
            <a:ext cx="1573100" cy="5817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3762" y="212441"/>
            <a:ext cx="8467578" cy="690964"/>
          </a:xfrm>
        </p:spPr>
        <p:txBody>
          <a:bodyPr/>
          <a:lstStyle>
            <a:lvl1pPr>
              <a:defRPr sz="3600" b="1"/>
            </a:lvl1pPr>
          </a:lstStyle>
          <a:p>
            <a:r>
              <a:rPr lang="en-US" dirty="0" smtClean="0"/>
              <a:t>Click to edit Master title style</a:t>
            </a:r>
            <a:endParaRPr lang="de-D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3762" y="1170566"/>
            <a:ext cx="8467578" cy="4955600"/>
          </a:xfrm>
        </p:spPr>
        <p:txBody>
          <a:bodyPr/>
          <a:lstStyle>
            <a:lvl1pPr marL="320840" indent="-320840">
              <a:spcBef>
                <a:spcPts val="1080"/>
              </a:spcBef>
              <a:buClr>
                <a:srgbClr val="009EFF"/>
              </a:buClr>
              <a:defRPr sz="2500" b="1" i="0" spc="-27">
                <a:latin typeface="+mn-lt"/>
                <a:cs typeface="Gotham Book"/>
              </a:defRPr>
            </a:lvl1pPr>
            <a:lvl2pPr marL="792831" indent="-308008">
              <a:buFont typeface="Calibri" panose="020F0502020204030204" pitchFamily="34" charset="0"/>
              <a:buChar char="─"/>
              <a:defRPr sz="2200" b="1">
                <a:solidFill>
                  <a:srgbClr val="009EFF"/>
                </a:solidFill>
              </a:defRPr>
            </a:lvl2pPr>
            <a:lvl3pPr>
              <a:defRPr sz="1800" baseline="0"/>
            </a:lvl3pPr>
          </a:lstStyle>
          <a:p>
            <a:pPr lvl="0"/>
            <a:r>
              <a:rPr lang="de-DE" dirty="0" smtClean="0"/>
              <a:t>Click </a:t>
            </a:r>
          </a:p>
          <a:p>
            <a:pPr lvl="1"/>
            <a:r>
              <a:rPr lang="de-DE" dirty="0" smtClean="0"/>
              <a:t>Level 2</a:t>
            </a:r>
          </a:p>
          <a:p>
            <a:pPr lvl="2"/>
            <a:r>
              <a:rPr lang="de-DE" dirty="0" smtClean="0"/>
              <a:t>Level 3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xfrm>
            <a:off x="1142643" y="6356125"/>
            <a:ext cx="915258" cy="365000"/>
          </a:xfrm>
        </p:spPr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fld id="{59B40822-86DE-4C6B-AA3E-4566E765D4DE}" type="datetime3">
              <a:rPr lang="de-DE"/>
              <a:pPr>
                <a:defRPr/>
              </a:pPr>
              <a:t>25/05/16</a:t>
            </a:fld>
            <a:endParaRPr lang="de-DE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438322" y="6356125"/>
            <a:ext cx="2895933" cy="365000"/>
          </a:xfrm>
        </p:spPr>
        <p:txBody>
          <a:bodyPr/>
          <a:lstStyle>
            <a:lvl1pPr algn="l">
              <a:defRPr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fld id="{7EBF5A81-B089-483A-95F6-955EEB403D61}" type="slidenum">
              <a:rPr lang="de-DE" altLang="en-US"/>
              <a:pPr>
                <a:defRPr/>
              </a:pPr>
              <a:t>‹#›</a:t>
            </a:fld>
            <a:endParaRPr lang="de-DE" altLang="en-US"/>
          </a:p>
        </p:txBody>
      </p:sp>
    </p:spTree>
    <p:extLst>
      <p:ext uri="{BB962C8B-B14F-4D97-AF65-F5344CB8AC3E}">
        <p14:creationId xmlns:p14="http://schemas.microsoft.com/office/powerpoint/2010/main" val="29573696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EA3133-818D-4EA5-AFE7-3E29321EF33A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5/25/2016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06CCF8-289A-4473-ACFA-E2A05D29CE3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062791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343222" y="342187"/>
            <a:ext cx="8467568" cy="5926966"/>
          </a:xfrm>
          <a:prstGeom prst="rect">
            <a:avLst/>
          </a:prstGeom>
          <a:solidFill>
            <a:srgbClr val="009E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282" tIns="45639" rIns="91282" bIns="45639" anchor="ctr"/>
          <a:lstStyle/>
          <a:p>
            <a:pPr algn="ctr" defTabSz="456421">
              <a:defRPr/>
            </a:pPr>
            <a:r>
              <a:rPr lang="de-DE" dirty="0">
                <a:solidFill>
                  <a:prstClr val="white"/>
                </a:solidFill>
              </a:rPr>
              <a:t> </a:t>
            </a:r>
          </a:p>
        </p:txBody>
      </p:sp>
      <p:pic>
        <p:nvPicPr>
          <p:cNvPr id="5" name="Picture 7" descr="futurearth-tagline-white-rgb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6419" y="6269154"/>
            <a:ext cx="1573100" cy="5817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43762" y="342726"/>
            <a:ext cx="7772400" cy="852552"/>
          </a:xfrm>
        </p:spPr>
        <p:txBody>
          <a:bodyPr lIns="64675">
            <a:noAutofit/>
          </a:bodyPr>
          <a:lstStyle>
            <a:lvl1pPr>
              <a:defRPr sz="4000">
                <a:solidFill>
                  <a:schemeClr val="bg1"/>
                </a:solidFill>
              </a:defRPr>
            </a:lvl1pPr>
          </a:lstStyle>
          <a:p>
            <a:r>
              <a:rPr lang="de-DE" dirty="0" err="1" smtClean="0"/>
              <a:t>Click</a:t>
            </a:r>
            <a:r>
              <a:rPr lang="de-DE" dirty="0" smtClean="0"/>
              <a:t> to </a:t>
            </a:r>
            <a:r>
              <a:rPr lang="de-DE" dirty="0" err="1" smtClean="0"/>
              <a:t>edit</a:t>
            </a:r>
            <a:r>
              <a:rPr lang="de-DE" dirty="0" smtClean="0"/>
              <a:t> Master title style</a:t>
            </a:r>
            <a:endParaRPr lang="de-DE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43762" y="1143001"/>
            <a:ext cx="7772400" cy="1752600"/>
          </a:xfrm>
        </p:spPr>
        <p:txBody>
          <a:bodyPr lIns="64675"/>
          <a:lstStyle>
            <a:lvl1pPr marL="0" indent="0" algn="l">
              <a:buNone/>
              <a:defRPr sz="3800" b="0" i="0" spc="-63">
                <a:solidFill>
                  <a:schemeClr val="bg1"/>
                </a:solidFill>
                <a:latin typeface="Gotham Book"/>
                <a:cs typeface="Gotham Book"/>
              </a:defRPr>
            </a:lvl1pPr>
            <a:lvl2pPr marL="45642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284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692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56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211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3852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495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137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dirty="0" err="1" smtClean="0"/>
              <a:t>Click</a:t>
            </a:r>
            <a:r>
              <a:rPr lang="de-DE" dirty="0" smtClean="0"/>
              <a:t> to </a:t>
            </a:r>
            <a:r>
              <a:rPr lang="de-DE" dirty="0" err="1" smtClean="0"/>
              <a:t>edit</a:t>
            </a:r>
            <a:r>
              <a:rPr lang="de-DE" dirty="0" smtClean="0"/>
              <a:t> Master </a:t>
            </a:r>
            <a:r>
              <a:rPr lang="de-DE" dirty="0" err="1" smtClean="0"/>
              <a:t>subtitle</a:t>
            </a:r>
            <a:r>
              <a:rPr lang="de-DE" dirty="0" smtClean="0"/>
              <a:t> style</a:t>
            </a:r>
            <a:endParaRPr lang="de-DE" dirty="0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>
          <a:xfrm>
            <a:off x="1142643" y="6356125"/>
            <a:ext cx="915258" cy="365000"/>
          </a:xfrm>
        </p:spPr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fld id="{490FFCA7-36FD-41F7-81A7-A800604CAE80}" type="datetime3">
              <a:rPr lang="de-DE"/>
              <a:pPr>
                <a:defRPr/>
              </a:pPr>
              <a:t>25/05/16</a:t>
            </a:fld>
            <a:endParaRPr lang="de-DE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438322" y="6356125"/>
            <a:ext cx="2895933" cy="365000"/>
          </a:xfrm>
        </p:spPr>
        <p:txBody>
          <a:bodyPr/>
          <a:lstStyle>
            <a:lvl1pPr algn="l">
              <a:defRPr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fld id="{430220EA-7B69-4A2B-84AA-BB3686D82878}" type="slidenum">
              <a:rPr lang="de-DE" altLang="en-US"/>
              <a:pPr>
                <a:defRPr/>
              </a:pPr>
              <a:t>‹#›</a:t>
            </a:fld>
            <a:endParaRPr lang="de-DE" altLang="en-US"/>
          </a:p>
        </p:txBody>
      </p:sp>
    </p:spTree>
    <p:extLst>
      <p:ext uri="{BB962C8B-B14F-4D97-AF65-F5344CB8AC3E}">
        <p14:creationId xmlns:p14="http://schemas.microsoft.com/office/powerpoint/2010/main" val="312193597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 descr="futurearth-tagline-white-rgb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6419" y="6269154"/>
            <a:ext cx="1573100" cy="5817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3762" y="212441"/>
            <a:ext cx="8467578" cy="684374"/>
          </a:xfrm>
        </p:spPr>
        <p:txBody>
          <a:bodyPr/>
          <a:lstStyle/>
          <a:p>
            <a:r>
              <a:rPr lang="de-DE" dirty="0" smtClean="0"/>
              <a:t>Click </a:t>
            </a:r>
            <a:r>
              <a:rPr lang="de-DE" dirty="0" err="1" smtClean="0"/>
              <a:t>to</a:t>
            </a:r>
            <a:r>
              <a:rPr lang="de-DE" dirty="0" smtClean="0"/>
              <a:t> </a:t>
            </a:r>
            <a:r>
              <a:rPr lang="de-DE" dirty="0" err="1" smtClean="0"/>
              <a:t>edit</a:t>
            </a:r>
            <a:r>
              <a:rPr lang="de-DE" dirty="0" smtClean="0"/>
              <a:t> Master title style</a:t>
            </a:r>
            <a:endParaRPr lang="de-D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3762" y="1581205"/>
            <a:ext cx="8467578" cy="4311557"/>
          </a:xfrm>
        </p:spPr>
        <p:txBody>
          <a:bodyPr/>
          <a:lstStyle>
            <a:lvl1pPr>
              <a:buClr>
                <a:srgbClr val="009EFF"/>
              </a:buClr>
              <a:defRPr/>
            </a:lvl1pPr>
            <a:lvl2pPr>
              <a:buClr>
                <a:srgbClr val="009EFF"/>
              </a:buClr>
              <a:defRPr/>
            </a:lvl2pPr>
            <a:lvl3pPr>
              <a:buClr>
                <a:srgbClr val="009EFF"/>
              </a:buClr>
              <a:defRPr/>
            </a:lvl3pPr>
            <a:lvl4pPr>
              <a:buClr>
                <a:srgbClr val="009EFF"/>
              </a:buClr>
              <a:defRPr/>
            </a:lvl4pPr>
            <a:lvl5pPr>
              <a:buClr>
                <a:srgbClr val="009EFF"/>
              </a:buClr>
              <a:defRPr/>
            </a:lvl5pPr>
          </a:lstStyle>
          <a:p>
            <a:pPr lvl="0"/>
            <a:r>
              <a:rPr lang="de-DE" dirty="0" err="1" smtClean="0"/>
              <a:t>Click</a:t>
            </a:r>
            <a:r>
              <a:rPr lang="de-DE" dirty="0" smtClean="0"/>
              <a:t> to </a:t>
            </a:r>
            <a:r>
              <a:rPr lang="de-DE" dirty="0" err="1" smtClean="0"/>
              <a:t>edit</a:t>
            </a:r>
            <a:r>
              <a:rPr lang="de-DE" dirty="0" smtClean="0"/>
              <a:t> Master text </a:t>
            </a:r>
            <a:r>
              <a:rPr lang="de-DE" dirty="0" err="1" smtClean="0"/>
              <a:t>styles</a:t>
            </a:r>
            <a:endParaRPr lang="de-DE" dirty="0" smtClean="0"/>
          </a:p>
          <a:p>
            <a:pPr lvl="1"/>
            <a:r>
              <a:rPr lang="de-DE" dirty="0" smtClean="0"/>
              <a:t>Second </a:t>
            </a:r>
            <a:r>
              <a:rPr lang="de-DE" dirty="0" err="1" smtClean="0"/>
              <a:t>level</a:t>
            </a:r>
            <a:endParaRPr lang="de-DE" dirty="0" smtClean="0"/>
          </a:p>
          <a:p>
            <a:pPr lvl="2"/>
            <a:r>
              <a:rPr lang="de-DE" dirty="0" err="1" smtClean="0"/>
              <a:t>Third</a:t>
            </a:r>
            <a:r>
              <a:rPr lang="de-DE" dirty="0" smtClean="0"/>
              <a:t> </a:t>
            </a:r>
            <a:r>
              <a:rPr lang="de-DE" dirty="0" err="1" smtClean="0"/>
              <a:t>level</a:t>
            </a:r>
            <a:endParaRPr lang="de-DE" dirty="0" smtClean="0"/>
          </a:p>
          <a:p>
            <a:pPr lvl="3"/>
            <a:r>
              <a:rPr lang="de-DE" dirty="0" err="1" smtClean="0"/>
              <a:t>Fourth</a:t>
            </a:r>
            <a:r>
              <a:rPr lang="de-DE" dirty="0" smtClean="0"/>
              <a:t> </a:t>
            </a:r>
            <a:r>
              <a:rPr lang="de-DE" dirty="0" err="1" smtClean="0"/>
              <a:t>level</a:t>
            </a:r>
            <a:endParaRPr lang="de-DE" dirty="0" smtClean="0"/>
          </a:p>
          <a:p>
            <a:pPr lvl="4"/>
            <a:r>
              <a:rPr lang="de-DE" dirty="0" err="1" smtClean="0"/>
              <a:t>Fifth</a:t>
            </a:r>
            <a:r>
              <a:rPr lang="de-DE" dirty="0" smtClean="0"/>
              <a:t> </a:t>
            </a:r>
            <a:r>
              <a:rPr lang="de-DE" dirty="0" err="1" smtClean="0"/>
              <a:t>level</a:t>
            </a:r>
            <a:endParaRPr lang="de-DE" dirty="0"/>
          </a:p>
        </p:txBody>
      </p:sp>
      <p:sp>
        <p:nvSpPr>
          <p:cNvPr id="14" name="Subtitle 2"/>
          <p:cNvSpPr>
            <a:spLocks noGrp="1"/>
          </p:cNvSpPr>
          <p:nvPr>
            <p:ph type="subTitle" idx="13"/>
          </p:nvPr>
        </p:nvSpPr>
        <p:spPr>
          <a:xfrm>
            <a:off x="343762" y="828377"/>
            <a:ext cx="7772400" cy="752812"/>
          </a:xfrm>
        </p:spPr>
        <p:txBody>
          <a:bodyPr/>
          <a:lstStyle>
            <a:lvl1pPr marL="0" indent="0" algn="l">
              <a:buNone/>
              <a:defRPr sz="3800" b="0" i="0" spc="-63">
                <a:solidFill>
                  <a:srgbClr val="009EFF"/>
                </a:solidFill>
                <a:latin typeface="+mn-lt"/>
                <a:cs typeface="Gotham Book"/>
              </a:defRPr>
            </a:lvl1pPr>
            <a:lvl2pPr marL="45642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284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692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56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211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3852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495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137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dirty="0" err="1" smtClean="0"/>
              <a:t>Click</a:t>
            </a:r>
            <a:r>
              <a:rPr lang="de-DE" dirty="0" smtClean="0"/>
              <a:t> to </a:t>
            </a:r>
            <a:r>
              <a:rPr lang="de-DE" dirty="0" err="1" smtClean="0"/>
              <a:t>edit</a:t>
            </a:r>
            <a:r>
              <a:rPr lang="de-DE" dirty="0" smtClean="0"/>
              <a:t> Master </a:t>
            </a:r>
            <a:r>
              <a:rPr lang="de-DE" dirty="0" err="1" smtClean="0"/>
              <a:t>subtitle</a:t>
            </a:r>
            <a:r>
              <a:rPr lang="de-DE" dirty="0" smtClean="0"/>
              <a:t> style</a:t>
            </a:r>
            <a:endParaRPr lang="de-DE" dirty="0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4"/>
          </p:nvPr>
        </p:nvSpPr>
        <p:spPr>
          <a:xfrm>
            <a:off x="1142643" y="6356125"/>
            <a:ext cx="915258" cy="365000"/>
          </a:xfrm>
        </p:spPr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fld id="{BF7A17D9-6832-49E0-B38F-BBE1B7380FDC}" type="datetime3">
              <a:rPr lang="de-DE"/>
              <a:pPr>
                <a:defRPr/>
              </a:pPr>
              <a:t>25/05/16</a:t>
            </a:fld>
            <a:endParaRPr lang="de-DE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5"/>
          </p:nvPr>
        </p:nvSpPr>
        <p:spPr>
          <a:xfrm>
            <a:off x="2438322" y="6356125"/>
            <a:ext cx="2895933" cy="365000"/>
          </a:xfrm>
        </p:spPr>
        <p:txBody>
          <a:bodyPr/>
          <a:lstStyle>
            <a:lvl1pPr algn="l">
              <a:defRPr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fld id="{133A640A-6AD9-4A4D-9F79-E1F0544F705B}" type="slidenum">
              <a:rPr lang="de-DE" altLang="en-US"/>
              <a:pPr>
                <a:defRPr/>
              </a:pPr>
              <a:t>‹#›</a:t>
            </a:fld>
            <a:endParaRPr lang="de-DE" altLang="en-US"/>
          </a:p>
        </p:txBody>
      </p:sp>
    </p:spTree>
    <p:extLst>
      <p:ext uri="{BB962C8B-B14F-4D97-AF65-F5344CB8AC3E}">
        <p14:creationId xmlns:p14="http://schemas.microsoft.com/office/powerpoint/2010/main" val="2971637545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 descr="futurearth-tagline-white-rgb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6419" y="6269154"/>
            <a:ext cx="1573100" cy="5817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3762" y="212442"/>
            <a:ext cx="8467578" cy="615937"/>
          </a:xfrm>
        </p:spPr>
        <p:txBody>
          <a:bodyPr/>
          <a:lstStyle/>
          <a:p>
            <a:r>
              <a:rPr lang="de-DE" smtClean="0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43762" y="1600218"/>
            <a:ext cx="4038600" cy="4525963"/>
          </a:xfrm>
        </p:spPr>
        <p:txBody>
          <a:bodyPr/>
          <a:lstStyle>
            <a:lvl1pPr>
              <a:buClr>
                <a:srgbClr val="009EFF"/>
              </a:buClr>
              <a:defRPr sz="2800"/>
            </a:lvl1pPr>
            <a:lvl2pPr>
              <a:buClr>
                <a:srgbClr val="009EFF"/>
              </a:buClr>
              <a:defRPr sz="2400"/>
            </a:lvl2pPr>
            <a:lvl3pPr>
              <a:buClr>
                <a:srgbClr val="009EFF"/>
              </a:buClr>
              <a:defRPr sz="2000"/>
            </a:lvl3pPr>
            <a:lvl4pPr>
              <a:buClr>
                <a:srgbClr val="009EFF"/>
              </a:buClr>
              <a:defRPr sz="1800"/>
            </a:lvl4pPr>
            <a:lvl5pPr>
              <a:buClr>
                <a:srgbClr val="009EFF"/>
              </a:buCl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dirty="0" err="1" smtClean="0"/>
              <a:t>Click</a:t>
            </a:r>
            <a:r>
              <a:rPr lang="de-DE" dirty="0" smtClean="0"/>
              <a:t> to </a:t>
            </a:r>
            <a:r>
              <a:rPr lang="de-DE" dirty="0" err="1" smtClean="0"/>
              <a:t>edit</a:t>
            </a:r>
            <a:r>
              <a:rPr lang="de-DE" dirty="0" smtClean="0"/>
              <a:t> Master text </a:t>
            </a:r>
            <a:r>
              <a:rPr lang="de-DE" dirty="0" err="1" smtClean="0"/>
              <a:t>styles</a:t>
            </a:r>
            <a:endParaRPr lang="de-DE" dirty="0" smtClean="0"/>
          </a:p>
          <a:p>
            <a:pPr lvl="1"/>
            <a:r>
              <a:rPr lang="de-DE" dirty="0" smtClean="0"/>
              <a:t>Second </a:t>
            </a:r>
            <a:r>
              <a:rPr lang="de-DE" dirty="0" err="1" smtClean="0"/>
              <a:t>level</a:t>
            </a:r>
            <a:endParaRPr lang="de-DE" dirty="0" smtClean="0"/>
          </a:p>
          <a:p>
            <a:pPr lvl="2"/>
            <a:r>
              <a:rPr lang="de-DE" dirty="0" err="1" smtClean="0"/>
              <a:t>Third</a:t>
            </a:r>
            <a:r>
              <a:rPr lang="de-DE" dirty="0" smtClean="0"/>
              <a:t> </a:t>
            </a:r>
            <a:r>
              <a:rPr lang="de-DE" dirty="0" err="1" smtClean="0"/>
              <a:t>level</a:t>
            </a:r>
            <a:endParaRPr lang="de-DE" dirty="0" smtClean="0"/>
          </a:p>
          <a:p>
            <a:pPr lvl="3"/>
            <a:r>
              <a:rPr lang="de-DE" dirty="0" err="1" smtClean="0"/>
              <a:t>Fourth</a:t>
            </a:r>
            <a:r>
              <a:rPr lang="de-DE" dirty="0" smtClean="0"/>
              <a:t> </a:t>
            </a:r>
            <a:r>
              <a:rPr lang="de-DE" dirty="0" err="1" smtClean="0"/>
              <a:t>level</a:t>
            </a:r>
            <a:endParaRPr lang="de-DE" dirty="0" smtClean="0"/>
          </a:p>
          <a:p>
            <a:pPr lvl="4"/>
            <a:r>
              <a:rPr lang="de-DE" dirty="0" err="1" smtClean="0"/>
              <a:t>Fifth</a:t>
            </a:r>
            <a:r>
              <a:rPr lang="de-DE" dirty="0" smtClean="0"/>
              <a:t> </a:t>
            </a:r>
            <a:r>
              <a:rPr lang="de-DE" dirty="0" err="1" smtClean="0"/>
              <a:t>level</a:t>
            </a:r>
            <a:endParaRPr lang="de-DE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03372" y="1600218"/>
            <a:ext cx="4307985" cy="4525963"/>
          </a:xfrm>
        </p:spPr>
        <p:txBody>
          <a:bodyPr/>
          <a:lstStyle>
            <a:lvl1pPr>
              <a:buClr>
                <a:srgbClr val="009EFF"/>
              </a:buClr>
              <a:defRPr sz="2800"/>
            </a:lvl1pPr>
            <a:lvl2pPr>
              <a:buClr>
                <a:srgbClr val="009EFF"/>
              </a:buClr>
              <a:defRPr sz="2400"/>
            </a:lvl2pPr>
            <a:lvl3pPr>
              <a:buClr>
                <a:srgbClr val="009EFF"/>
              </a:buClr>
              <a:defRPr sz="2000"/>
            </a:lvl3pPr>
            <a:lvl4pPr>
              <a:buClr>
                <a:srgbClr val="009EFF"/>
              </a:buClr>
              <a:defRPr sz="1800"/>
            </a:lvl4pPr>
            <a:lvl5pPr>
              <a:buClr>
                <a:srgbClr val="009EFF"/>
              </a:buCl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dirty="0" err="1" smtClean="0"/>
              <a:t>Click</a:t>
            </a:r>
            <a:r>
              <a:rPr lang="de-DE" dirty="0" smtClean="0"/>
              <a:t> to </a:t>
            </a:r>
            <a:r>
              <a:rPr lang="de-DE" dirty="0" err="1" smtClean="0"/>
              <a:t>edit</a:t>
            </a:r>
            <a:r>
              <a:rPr lang="de-DE" dirty="0" smtClean="0"/>
              <a:t> Master text </a:t>
            </a:r>
            <a:r>
              <a:rPr lang="de-DE" dirty="0" err="1" smtClean="0"/>
              <a:t>styles</a:t>
            </a:r>
            <a:endParaRPr lang="de-DE" dirty="0" smtClean="0"/>
          </a:p>
          <a:p>
            <a:pPr lvl="1"/>
            <a:r>
              <a:rPr lang="de-DE" dirty="0" smtClean="0"/>
              <a:t>Second </a:t>
            </a:r>
            <a:r>
              <a:rPr lang="de-DE" dirty="0" err="1" smtClean="0"/>
              <a:t>level</a:t>
            </a:r>
            <a:endParaRPr lang="de-DE" dirty="0" smtClean="0"/>
          </a:p>
          <a:p>
            <a:pPr lvl="2"/>
            <a:r>
              <a:rPr lang="de-DE" dirty="0" err="1" smtClean="0"/>
              <a:t>Third</a:t>
            </a:r>
            <a:r>
              <a:rPr lang="de-DE" dirty="0" smtClean="0"/>
              <a:t> </a:t>
            </a:r>
            <a:r>
              <a:rPr lang="de-DE" dirty="0" err="1" smtClean="0"/>
              <a:t>level</a:t>
            </a:r>
            <a:endParaRPr lang="de-DE" dirty="0" smtClean="0"/>
          </a:p>
          <a:p>
            <a:pPr lvl="3"/>
            <a:r>
              <a:rPr lang="de-DE" dirty="0" err="1" smtClean="0"/>
              <a:t>Fourth</a:t>
            </a:r>
            <a:r>
              <a:rPr lang="de-DE" dirty="0" smtClean="0"/>
              <a:t> </a:t>
            </a:r>
            <a:r>
              <a:rPr lang="de-DE" dirty="0" err="1" smtClean="0"/>
              <a:t>level</a:t>
            </a:r>
            <a:endParaRPr lang="de-DE" dirty="0" smtClean="0"/>
          </a:p>
          <a:p>
            <a:pPr lvl="4"/>
            <a:r>
              <a:rPr lang="de-DE" dirty="0" err="1" smtClean="0"/>
              <a:t>Fifth</a:t>
            </a:r>
            <a:r>
              <a:rPr lang="de-DE" dirty="0" smtClean="0"/>
              <a:t> </a:t>
            </a:r>
            <a:r>
              <a:rPr lang="de-DE" dirty="0" err="1" smtClean="0"/>
              <a:t>level</a:t>
            </a:r>
            <a:endParaRPr lang="de-DE" dirty="0"/>
          </a:p>
        </p:txBody>
      </p:sp>
      <p:sp>
        <p:nvSpPr>
          <p:cNvPr id="14" name="Subtitle 2"/>
          <p:cNvSpPr>
            <a:spLocks noGrp="1"/>
          </p:cNvSpPr>
          <p:nvPr>
            <p:ph type="subTitle" idx="13"/>
          </p:nvPr>
        </p:nvSpPr>
        <p:spPr>
          <a:xfrm>
            <a:off x="343762" y="828377"/>
            <a:ext cx="7772400" cy="752812"/>
          </a:xfrm>
        </p:spPr>
        <p:txBody>
          <a:bodyPr/>
          <a:lstStyle>
            <a:lvl1pPr marL="0" indent="0" algn="l">
              <a:buNone/>
              <a:defRPr sz="3800" b="0" i="0" spc="-63">
                <a:solidFill>
                  <a:srgbClr val="009EFF"/>
                </a:solidFill>
                <a:latin typeface="Gotham Book"/>
                <a:cs typeface="Gotham Book"/>
              </a:defRPr>
            </a:lvl1pPr>
            <a:lvl2pPr marL="45642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284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692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56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211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3852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495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137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dirty="0" err="1" smtClean="0"/>
              <a:t>Click</a:t>
            </a:r>
            <a:r>
              <a:rPr lang="de-DE" dirty="0" smtClean="0"/>
              <a:t> to </a:t>
            </a:r>
            <a:r>
              <a:rPr lang="de-DE" dirty="0" err="1" smtClean="0"/>
              <a:t>edit</a:t>
            </a:r>
            <a:r>
              <a:rPr lang="de-DE" dirty="0" smtClean="0"/>
              <a:t> Master </a:t>
            </a:r>
            <a:r>
              <a:rPr lang="de-DE" dirty="0" err="1" smtClean="0"/>
              <a:t>subtitle</a:t>
            </a:r>
            <a:r>
              <a:rPr lang="de-DE" dirty="0" smtClean="0"/>
              <a:t> style</a:t>
            </a:r>
            <a:endParaRPr lang="de-DE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4"/>
          </p:nvPr>
        </p:nvSpPr>
        <p:spPr>
          <a:xfrm>
            <a:off x="1142643" y="6356125"/>
            <a:ext cx="915258" cy="365000"/>
          </a:xfrm>
        </p:spPr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fld id="{5369AF8E-5BCF-4C14-876D-B7F4F4D4B020}" type="datetime3">
              <a:rPr lang="de-DE"/>
              <a:pPr>
                <a:defRPr/>
              </a:pPr>
              <a:t>25/05/16</a:t>
            </a:fld>
            <a:endParaRPr lang="de-DE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5"/>
          </p:nvPr>
        </p:nvSpPr>
        <p:spPr>
          <a:xfrm>
            <a:off x="2438322" y="6356125"/>
            <a:ext cx="2895933" cy="365000"/>
          </a:xfrm>
        </p:spPr>
        <p:txBody>
          <a:bodyPr/>
          <a:lstStyle>
            <a:lvl1pPr algn="l">
              <a:defRPr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fld id="{2F3EA74C-766D-4B0A-A338-D5361A4728A5}" type="slidenum">
              <a:rPr lang="de-DE" altLang="en-US"/>
              <a:pPr>
                <a:defRPr/>
              </a:pPr>
              <a:t>‹#›</a:t>
            </a:fld>
            <a:endParaRPr lang="de-DE" altLang="en-US"/>
          </a:p>
        </p:txBody>
      </p:sp>
    </p:spTree>
    <p:extLst>
      <p:ext uri="{BB962C8B-B14F-4D97-AF65-F5344CB8AC3E}">
        <p14:creationId xmlns:p14="http://schemas.microsoft.com/office/powerpoint/2010/main" val="3857818279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 descr="futurearth-tagline-white-rgb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6419" y="6269154"/>
            <a:ext cx="1573100" cy="5817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43779" y="349318"/>
            <a:ext cx="8484187" cy="5018020"/>
          </a:xfrm>
        </p:spPr>
        <p:txBody>
          <a:bodyPr/>
          <a:lstStyle>
            <a:lvl1pPr marL="0" indent="0">
              <a:buNone/>
              <a:defRPr sz="3200"/>
            </a:lvl1pPr>
            <a:lvl2pPr marL="456421" indent="0">
              <a:buNone/>
              <a:defRPr sz="2800"/>
            </a:lvl2pPr>
            <a:lvl3pPr marL="912841" indent="0">
              <a:buNone/>
              <a:defRPr sz="2400"/>
            </a:lvl3pPr>
            <a:lvl4pPr marL="1369260" indent="0">
              <a:buNone/>
              <a:defRPr sz="2000"/>
            </a:lvl4pPr>
            <a:lvl5pPr marL="1825689" indent="0">
              <a:buNone/>
              <a:defRPr sz="2000"/>
            </a:lvl5pPr>
            <a:lvl6pPr marL="2282111" indent="0">
              <a:buNone/>
              <a:defRPr sz="2000"/>
            </a:lvl6pPr>
            <a:lvl7pPr marL="2738527" indent="0">
              <a:buNone/>
              <a:defRPr sz="2000"/>
            </a:lvl7pPr>
            <a:lvl8pPr marL="3194955" indent="0">
              <a:buNone/>
              <a:defRPr sz="2000"/>
            </a:lvl8pPr>
            <a:lvl9pPr marL="3651377" indent="0">
              <a:buNone/>
              <a:defRPr sz="2000"/>
            </a:lvl9pPr>
          </a:lstStyle>
          <a:p>
            <a:pPr lvl="0"/>
            <a:endParaRPr lang="de-DE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3779" y="5550560"/>
            <a:ext cx="8484187" cy="621640"/>
          </a:xfrm>
        </p:spPr>
        <p:txBody>
          <a:bodyPr/>
          <a:lstStyle>
            <a:lvl1pPr marL="0" indent="0">
              <a:buNone/>
              <a:defRPr sz="1400"/>
            </a:lvl1pPr>
            <a:lvl2pPr marL="456421" indent="0">
              <a:buNone/>
              <a:defRPr sz="1200"/>
            </a:lvl2pPr>
            <a:lvl3pPr marL="912841" indent="0">
              <a:buNone/>
              <a:defRPr sz="1000"/>
            </a:lvl3pPr>
            <a:lvl4pPr marL="1369260" indent="0">
              <a:buNone/>
              <a:defRPr sz="900"/>
            </a:lvl4pPr>
            <a:lvl5pPr marL="1825689" indent="0">
              <a:buNone/>
              <a:defRPr sz="900"/>
            </a:lvl5pPr>
            <a:lvl6pPr marL="2282111" indent="0">
              <a:buNone/>
              <a:defRPr sz="900"/>
            </a:lvl6pPr>
            <a:lvl7pPr marL="2738527" indent="0">
              <a:buNone/>
              <a:defRPr sz="900"/>
            </a:lvl7pPr>
            <a:lvl8pPr marL="3194955" indent="0">
              <a:buNone/>
              <a:defRPr sz="900"/>
            </a:lvl8pPr>
            <a:lvl9pPr marL="3651377" indent="0">
              <a:buNone/>
              <a:defRPr sz="900"/>
            </a:lvl9pPr>
          </a:lstStyle>
          <a:p>
            <a:pPr lvl="0"/>
            <a:r>
              <a:rPr lang="de-DE" smtClean="0"/>
              <a:t>Click to edit Master text styles</a:t>
            </a:r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>
          <a:xfrm>
            <a:off x="1142643" y="6356125"/>
            <a:ext cx="915258" cy="365000"/>
          </a:xfrm>
        </p:spPr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fld id="{E84DBE34-A1C7-4995-8056-9432C2E06A3F}" type="datetime3">
              <a:rPr lang="de-DE"/>
              <a:pPr>
                <a:defRPr/>
              </a:pPr>
              <a:t>25/05/16</a:t>
            </a:fld>
            <a:endParaRPr lang="de-DE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438322" y="6356125"/>
            <a:ext cx="2895933" cy="365000"/>
          </a:xfrm>
        </p:spPr>
        <p:txBody>
          <a:bodyPr/>
          <a:lstStyle>
            <a:lvl1pPr algn="l">
              <a:defRPr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fld id="{3FE7CD8A-E3BD-4B16-8083-58178F19E27E}" type="slidenum">
              <a:rPr lang="de-DE" altLang="en-US"/>
              <a:pPr>
                <a:defRPr/>
              </a:pPr>
              <a:t>‹#›</a:t>
            </a:fld>
            <a:endParaRPr lang="de-DE" altLang="en-US"/>
          </a:p>
        </p:txBody>
      </p:sp>
    </p:spTree>
    <p:extLst>
      <p:ext uri="{BB962C8B-B14F-4D97-AF65-F5344CB8AC3E}">
        <p14:creationId xmlns:p14="http://schemas.microsoft.com/office/powerpoint/2010/main" val="1651764525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 descr="futurearth-tagline-white-rgb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6419" y="6269154"/>
            <a:ext cx="1573100" cy="5817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43762" y="1594453"/>
            <a:ext cx="8366268" cy="3786149"/>
          </a:xfrm>
        </p:spPr>
        <p:txBody>
          <a:bodyPr/>
          <a:lstStyle>
            <a:lvl1pPr marL="0" indent="0">
              <a:buNone/>
              <a:defRPr sz="3200"/>
            </a:lvl1pPr>
            <a:lvl2pPr marL="456421" indent="0">
              <a:buNone/>
              <a:defRPr sz="2800"/>
            </a:lvl2pPr>
            <a:lvl3pPr marL="912841" indent="0">
              <a:buNone/>
              <a:defRPr sz="2400"/>
            </a:lvl3pPr>
            <a:lvl4pPr marL="1369260" indent="0">
              <a:buNone/>
              <a:defRPr sz="2000"/>
            </a:lvl4pPr>
            <a:lvl5pPr marL="1825689" indent="0">
              <a:buNone/>
              <a:defRPr sz="2000"/>
            </a:lvl5pPr>
            <a:lvl6pPr marL="2282111" indent="0">
              <a:buNone/>
              <a:defRPr sz="2000"/>
            </a:lvl6pPr>
            <a:lvl7pPr marL="2738527" indent="0">
              <a:buNone/>
              <a:defRPr sz="2000"/>
            </a:lvl7pPr>
            <a:lvl8pPr marL="3194955" indent="0">
              <a:buNone/>
              <a:defRPr sz="2000"/>
            </a:lvl8pPr>
            <a:lvl9pPr marL="3651377" indent="0">
              <a:buNone/>
              <a:defRPr sz="2000"/>
            </a:lvl9pPr>
          </a:lstStyle>
          <a:p>
            <a:pPr lvl="0"/>
            <a:endParaRPr lang="de-DE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3779" y="5550560"/>
            <a:ext cx="8484187" cy="621640"/>
          </a:xfrm>
        </p:spPr>
        <p:txBody>
          <a:bodyPr/>
          <a:lstStyle>
            <a:lvl1pPr marL="0" indent="0">
              <a:buNone/>
              <a:defRPr sz="1400"/>
            </a:lvl1pPr>
            <a:lvl2pPr marL="456421" indent="0">
              <a:buNone/>
              <a:defRPr sz="1200"/>
            </a:lvl2pPr>
            <a:lvl3pPr marL="912841" indent="0">
              <a:buNone/>
              <a:defRPr sz="1000"/>
            </a:lvl3pPr>
            <a:lvl4pPr marL="1369260" indent="0">
              <a:buNone/>
              <a:defRPr sz="900"/>
            </a:lvl4pPr>
            <a:lvl5pPr marL="1825689" indent="0">
              <a:buNone/>
              <a:defRPr sz="900"/>
            </a:lvl5pPr>
            <a:lvl6pPr marL="2282111" indent="0">
              <a:buNone/>
              <a:defRPr sz="900"/>
            </a:lvl6pPr>
            <a:lvl7pPr marL="2738527" indent="0">
              <a:buNone/>
              <a:defRPr sz="900"/>
            </a:lvl7pPr>
            <a:lvl8pPr marL="3194955" indent="0">
              <a:buNone/>
              <a:defRPr sz="900"/>
            </a:lvl8pPr>
            <a:lvl9pPr marL="3651377" indent="0">
              <a:buNone/>
              <a:defRPr sz="900"/>
            </a:lvl9pPr>
          </a:lstStyle>
          <a:p>
            <a:pPr lvl="0"/>
            <a:r>
              <a:rPr lang="de-DE" dirty="0" smtClean="0"/>
              <a:t>Click </a:t>
            </a:r>
            <a:r>
              <a:rPr lang="de-DE" dirty="0" err="1" smtClean="0"/>
              <a:t>to</a:t>
            </a:r>
            <a:r>
              <a:rPr lang="de-DE" dirty="0" smtClean="0"/>
              <a:t> </a:t>
            </a:r>
            <a:r>
              <a:rPr lang="de-DE" dirty="0" err="1" smtClean="0"/>
              <a:t>edit</a:t>
            </a:r>
            <a:r>
              <a:rPr lang="de-DE" dirty="0" smtClean="0"/>
              <a:t> Master </a:t>
            </a:r>
            <a:r>
              <a:rPr lang="de-DE" dirty="0" err="1" smtClean="0"/>
              <a:t>text</a:t>
            </a:r>
            <a:r>
              <a:rPr lang="de-DE" dirty="0" smtClean="0"/>
              <a:t> </a:t>
            </a:r>
            <a:r>
              <a:rPr lang="de-DE" dirty="0" err="1" smtClean="0"/>
              <a:t>styles</a:t>
            </a:r>
            <a:endParaRPr lang="de-DE" dirty="0" smtClean="0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343762" y="212442"/>
            <a:ext cx="8467578" cy="615937"/>
          </a:xfrm>
        </p:spPr>
        <p:txBody>
          <a:bodyPr/>
          <a:lstStyle/>
          <a:p>
            <a:r>
              <a:rPr lang="de-DE" dirty="0" smtClean="0"/>
              <a:t>Click </a:t>
            </a:r>
            <a:r>
              <a:rPr lang="de-DE" dirty="0" err="1" smtClean="0"/>
              <a:t>to</a:t>
            </a:r>
            <a:r>
              <a:rPr lang="de-DE" dirty="0" smtClean="0"/>
              <a:t> </a:t>
            </a:r>
            <a:r>
              <a:rPr lang="de-DE" dirty="0" err="1" smtClean="0"/>
              <a:t>edit</a:t>
            </a:r>
            <a:r>
              <a:rPr lang="de-DE" dirty="0" smtClean="0"/>
              <a:t> Master title style</a:t>
            </a:r>
            <a:endParaRPr lang="de-DE" dirty="0"/>
          </a:p>
        </p:txBody>
      </p:sp>
      <p:sp>
        <p:nvSpPr>
          <p:cNvPr id="12" name="Subtitle 2"/>
          <p:cNvSpPr>
            <a:spLocks noGrp="1"/>
          </p:cNvSpPr>
          <p:nvPr>
            <p:ph type="subTitle" idx="13"/>
          </p:nvPr>
        </p:nvSpPr>
        <p:spPr>
          <a:xfrm>
            <a:off x="343762" y="828377"/>
            <a:ext cx="7772400" cy="752812"/>
          </a:xfrm>
        </p:spPr>
        <p:txBody>
          <a:bodyPr/>
          <a:lstStyle>
            <a:lvl1pPr marL="0" indent="0" algn="l">
              <a:buNone/>
              <a:defRPr sz="3800" b="0" i="0" spc="-63">
                <a:solidFill>
                  <a:srgbClr val="009EFF"/>
                </a:solidFill>
                <a:latin typeface="+mn-lt"/>
                <a:cs typeface="Gotham Book"/>
              </a:defRPr>
            </a:lvl1pPr>
            <a:lvl2pPr marL="45642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284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692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56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211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3852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495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137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dirty="0" err="1" smtClean="0"/>
              <a:t>Click</a:t>
            </a:r>
            <a:r>
              <a:rPr lang="de-DE" dirty="0" smtClean="0"/>
              <a:t> to </a:t>
            </a:r>
            <a:r>
              <a:rPr lang="de-DE" dirty="0" err="1" smtClean="0"/>
              <a:t>edit</a:t>
            </a:r>
            <a:r>
              <a:rPr lang="de-DE" dirty="0" smtClean="0"/>
              <a:t> Master </a:t>
            </a:r>
            <a:r>
              <a:rPr lang="de-DE" dirty="0" err="1" smtClean="0"/>
              <a:t>subtitle</a:t>
            </a:r>
            <a:r>
              <a:rPr lang="de-DE" dirty="0" smtClean="0"/>
              <a:t> style</a:t>
            </a:r>
            <a:endParaRPr lang="de-DE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4"/>
          </p:nvPr>
        </p:nvSpPr>
        <p:spPr>
          <a:xfrm>
            <a:off x="1142643" y="6356125"/>
            <a:ext cx="915258" cy="365000"/>
          </a:xfrm>
        </p:spPr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fld id="{BC0BE1A4-A22F-4641-97F5-FE1E36C0D9D5}" type="datetime3">
              <a:rPr lang="de-DE"/>
              <a:pPr>
                <a:defRPr/>
              </a:pPr>
              <a:t>25/05/16</a:t>
            </a:fld>
            <a:endParaRPr lang="de-DE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5"/>
          </p:nvPr>
        </p:nvSpPr>
        <p:spPr>
          <a:xfrm>
            <a:off x="2438322" y="6356125"/>
            <a:ext cx="2895933" cy="365000"/>
          </a:xfrm>
        </p:spPr>
        <p:txBody>
          <a:bodyPr/>
          <a:lstStyle>
            <a:lvl1pPr algn="l">
              <a:defRPr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fld id="{3569D8FF-1063-4B51-90D6-B71DA6C9E5F1}" type="slidenum">
              <a:rPr lang="de-DE" altLang="en-US"/>
              <a:pPr>
                <a:defRPr/>
              </a:pPr>
              <a:t>‹#›</a:t>
            </a:fld>
            <a:endParaRPr lang="de-DE" altLang="en-US"/>
          </a:p>
        </p:txBody>
      </p:sp>
    </p:spTree>
    <p:extLst>
      <p:ext uri="{BB962C8B-B14F-4D97-AF65-F5344CB8AC3E}">
        <p14:creationId xmlns:p14="http://schemas.microsoft.com/office/powerpoint/2010/main" val="2613113938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Title and Content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rectangles only.jp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7635" y="6133720"/>
            <a:ext cx="1839097" cy="173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5" name="Straight Connector 4"/>
          <p:cNvCxnSpPr/>
          <p:nvPr userDrawn="1"/>
        </p:nvCxnSpPr>
        <p:spPr>
          <a:xfrm>
            <a:off x="447619" y="6119447"/>
            <a:ext cx="8704962" cy="14258"/>
          </a:xfrm>
          <a:prstGeom prst="line">
            <a:avLst/>
          </a:prstGeom>
          <a:ln w="2857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Title 1"/>
          <p:cNvSpPr>
            <a:spLocks noGrp="1"/>
          </p:cNvSpPr>
          <p:nvPr>
            <p:ph type="title"/>
          </p:nvPr>
        </p:nvSpPr>
        <p:spPr>
          <a:xfrm>
            <a:off x="447099" y="310169"/>
            <a:ext cx="8229600" cy="742570"/>
          </a:xfrm>
        </p:spPr>
        <p:txBody>
          <a:bodyPr/>
          <a:lstStyle>
            <a:lvl1pPr>
              <a:defRPr sz="3400">
                <a:solidFill>
                  <a:schemeClr val="tx2"/>
                </a:solidFill>
              </a:defRPr>
            </a:lvl1pPr>
          </a:lstStyle>
          <a:p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edit</a:t>
            </a:r>
            <a:r>
              <a:rPr lang="sv-SE" dirty="0" smtClean="0"/>
              <a:t> Master </a:t>
            </a:r>
            <a:r>
              <a:rPr lang="sv-SE" dirty="0" err="1" smtClean="0"/>
              <a:t>title</a:t>
            </a:r>
            <a:r>
              <a:rPr lang="sv-SE" dirty="0" smtClean="0"/>
              <a:t> </a:t>
            </a:r>
            <a:r>
              <a:rPr lang="sv-SE" dirty="0" err="1" smtClean="0"/>
              <a:t>style</a:t>
            </a:r>
            <a:endParaRPr lang="en-US" dirty="0"/>
          </a:p>
        </p:txBody>
      </p:sp>
      <p:sp>
        <p:nvSpPr>
          <p:cNvPr id="23" name="Content Placeholder 2"/>
          <p:cNvSpPr>
            <a:spLocks noGrp="1"/>
          </p:cNvSpPr>
          <p:nvPr>
            <p:ph idx="1"/>
          </p:nvPr>
        </p:nvSpPr>
        <p:spPr>
          <a:xfrm>
            <a:off x="447099" y="1349570"/>
            <a:ext cx="8229600" cy="4533466"/>
          </a:xfrm>
        </p:spPr>
        <p:txBody>
          <a:bodyPr/>
          <a:lstStyle>
            <a:lvl1pPr>
              <a:defRPr sz="3000">
                <a:solidFill>
                  <a:schemeClr val="bg1"/>
                </a:solidFill>
              </a:defRPr>
            </a:lvl1pPr>
            <a:lvl2pPr>
              <a:defRPr sz="2600">
                <a:solidFill>
                  <a:schemeClr val="bg1"/>
                </a:solidFill>
              </a:defRPr>
            </a:lvl2pPr>
            <a:lvl3pPr>
              <a:defRPr sz="2400">
                <a:solidFill>
                  <a:schemeClr val="bg1"/>
                </a:solidFill>
              </a:defRPr>
            </a:lvl3pPr>
            <a:lvl4pPr>
              <a:defRPr sz="2200">
                <a:solidFill>
                  <a:schemeClr val="bg1"/>
                </a:solidFill>
              </a:defRPr>
            </a:lvl4pPr>
            <a:lvl5pPr>
              <a:defRPr sz="2000">
                <a:solidFill>
                  <a:schemeClr val="bg1"/>
                </a:solidFill>
              </a:defRPr>
            </a:lvl5pPr>
          </a:lstStyle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edit</a:t>
            </a:r>
            <a:r>
              <a:rPr lang="sv-SE" dirty="0" smtClean="0"/>
              <a:t> Master text </a:t>
            </a:r>
            <a:r>
              <a:rPr lang="sv-SE" dirty="0" err="1" smtClean="0"/>
              <a:t>styles</a:t>
            </a:r>
            <a:endParaRPr lang="sv-SE" dirty="0" smtClean="0"/>
          </a:p>
          <a:p>
            <a:pPr lvl="1"/>
            <a:r>
              <a:rPr lang="sv-SE" dirty="0" smtClean="0"/>
              <a:t>Second </a:t>
            </a:r>
            <a:r>
              <a:rPr lang="sv-SE" dirty="0" err="1" smtClean="0"/>
              <a:t>level</a:t>
            </a:r>
            <a:endParaRPr lang="sv-SE" dirty="0" smtClean="0"/>
          </a:p>
          <a:p>
            <a:pPr lvl="2"/>
            <a:r>
              <a:rPr lang="sv-SE" dirty="0" err="1" smtClean="0"/>
              <a:t>Third</a:t>
            </a:r>
            <a:r>
              <a:rPr lang="sv-SE" dirty="0" smtClean="0"/>
              <a:t> </a:t>
            </a:r>
            <a:r>
              <a:rPr lang="sv-SE" dirty="0" err="1" smtClean="0"/>
              <a:t>level</a:t>
            </a:r>
            <a:endParaRPr lang="sv-SE" dirty="0" smtClean="0"/>
          </a:p>
          <a:p>
            <a:pPr lvl="3"/>
            <a:r>
              <a:rPr lang="sv-SE" dirty="0" err="1" smtClean="0"/>
              <a:t>Fourth</a:t>
            </a:r>
            <a:r>
              <a:rPr lang="sv-SE" dirty="0" smtClean="0"/>
              <a:t> </a:t>
            </a:r>
            <a:r>
              <a:rPr lang="sv-SE" dirty="0" err="1" smtClean="0"/>
              <a:t>level</a:t>
            </a:r>
            <a:endParaRPr lang="sv-SE" dirty="0" smtClean="0"/>
          </a:p>
          <a:p>
            <a:pPr lvl="4"/>
            <a:r>
              <a:rPr lang="sv-SE" dirty="0" err="1" smtClean="0"/>
              <a:t>Fifth</a:t>
            </a:r>
            <a:r>
              <a:rPr lang="sv-SE" dirty="0" smtClean="0"/>
              <a:t> </a:t>
            </a:r>
            <a:r>
              <a:rPr lang="sv-SE" dirty="0" err="1" smtClean="0"/>
              <a:t>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98744322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05FAA2-1316-431D-959B-E2C78CE5B15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5/25/2016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21C0DC-CC9A-4296-84EA-DE3A4B3E3BCD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8499701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05FAA2-1316-431D-959B-E2C78CE5B15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5/25/2016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21C0DC-CC9A-4296-84EA-DE3A4B3E3BCD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383288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05FAA2-1316-431D-959B-E2C78CE5B15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5/25/2016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21C0DC-CC9A-4296-84EA-DE3A4B3E3BCD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8585634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05FAA2-1316-431D-959B-E2C78CE5B15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5/25/2016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21C0DC-CC9A-4296-84EA-DE3A4B3E3BCD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33251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EA3133-818D-4EA5-AFE7-3E29321EF33A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5/25/2016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06CCF8-289A-4473-ACFA-E2A05D29CE3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9170322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05FAA2-1316-431D-959B-E2C78CE5B15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5/25/2016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21C0DC-CC9A-4296-84EA-DE3A4B3E3BCD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1290797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05FAA2-1316-431D-959B-E2C78CE5B15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5/25/2016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21C0DC-CC9A-4296-84EA-DE3A4B3E3BCD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3372427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05FAA2-1316-431D-959B-E2C78CE5B15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5/25/2016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21C0DC-CC9A-4296-84EA-DE3A4B3E3BCD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0202666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05FAA2-1316-431D-959B-E2C78CE5B15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5/25/2016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21C0DC-CC9A-4296-84EA-DE3A4B3E3BCD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5697311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05FAA2-1316-431D-959B-E2C78CE5B15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5/25/2016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21C0DC-CC9A-4296-84EA-DE3A4B3E3BCD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573629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05FAA2-1316-431D-959B-E2C78CE5B15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5/25/2016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21C0DC-CC9A-4296-84EA-DE3A4B3E3BCD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8805747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05FAA2-1316-431D-959B-E2C78CE5B15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5/25/2016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21C0DC-CC9A-4296-84EA-DE3A4B3E3BCD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8995220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D25A55D-BDF8-4646-BC1B-B8A5711D4F4D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0016814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477ED93-D83D-4FAF-AFFD-64F3D60ECCC0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2919757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94EB261-C230-47DA-905D-AE8A5ACAFC95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60610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4.xml"/><Relationship Id="rId13" Type="http://schemas.openxmlformats.org/officeDocument/2006/relationships/theme" Target="../theme/theme10.xml"/><Relationship Id="rId3" Type="http://schemas.openxmlformats.org/officeDocument/2006/relationships/slideLayout" Target="../slideLayouts/slideLayout99.xml"/><Relationship Id="rId7" Type="http://schemas.openxmlformats.org/officeDocument/2006/relationships/slideLayout" Target="../slideLayouts/slideLayout103.xml"/><Relationship Id="rId12" Type="http://schemas.openxmlformats.org/officeDocument/2006/relationships/slideLayout" Target="../slideLayouts/slideLayout108.xml"/><Relationship Id="rId2" Type="http://schemas.openxmlformats.org/officeDocument/2006/relationships/slideLayout" Target="../slideLayouts/slideLayout98.xml"/><Relationship Id="rId1" Type="http://schemas.openxmlformats.org/officeDocument/2006/relationships/slideLayout" Target="../slideLayouts/slideLayout97.xml"/><Relationship Id="rId6" Type="http://schemas.openxmlformats.org/officeDocument/2006/relationships/slideLayout" Target="../slideLayouts/slideLayout102.xml"/><Relationship Id="rId11" Type="http://schemas.openxmlformats.org/officeDocument/2006/relationships/slideLayout" Target="../slideLayouts/slideLayout107.xml"/><Relationship Id="rId5" Type="http://schemas.openxmlformats.org/officeDocument/2006/relationships/slideLayout" Target="../slideLayouts/slideLayout101.xml"/><Relationship Id="rId10" Type="http://schemas.openxmlformats.org/officeDocument/2006/relationships/slideLayout" Target="../slideLayouts/slideLayout106.xml"/><Relationship Id="rId4" Type="http://schemas.openxmlformats.org/officeDocument/2006/relationships/slideLayout" Target="../slideLayouts/slideLayout100.xml"/><Relationship Id="rId9" Type="http://schemas.openxmlformats.org/officeDocument/2006/relationships/slideLayout" Target="../slideLayouts/slideLayout105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8.xml"/><Relationship Id="rId3" Type="http://schemas.openxmlformats.org/officeDocument/2006/relationships/slideLayout" Target="../slideLayouts/slideLayout23.xml"/><Relationship Id="rId7" Type="http://schemas.openxmlformats.org/officeDocument/2006/relationships/slideLayout" Target="../slideLayouts/slideLayout27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2.xml"/><Relationship Id="rId1" Type="http://schemas.openxmlformats.org/officeDocument/2006/relationships/slideLayout" Target="../slideLayouts/slideLayout21.xml"/><Relationship Id="rId6" Type="http://schemas.openxmlformats.org/officeDocument/2006/relationships/slideLayout" Target="../slideLayouts/slideLayout26.xml"/><Relationship Id="rId11" Type="http://schemas.openxmlformats.org/officeDocument/2006/relationships/slideLayout" Target="../slideLayouts/slideLayout31.xml"/><Relationship Id="rId5" Type="http://schemas.openxmlformats.org/officeDocument/2006/relationships/slideLayout" Target="../slideLayouts/slideLayout25.xml"/><Relationship Id="rId10" Type="http://schemas.openxmlformats.org/officeDocument/2006/relationships/slideLayout" Target="../slideLayouts/slideLayout30.xml"/><Relationship Id="rId4" Type="http://schemas.openxmlformats.org/officeDocument/2006/relationships/slideLayout" Target="../slideLayouts/slideLayout24.xml"/><Relationship Id="rId9" Type="http://schemas.openxmlformats.org/officeDocument/2006/relationships/slideLayout" Target="../slideLayouts/slideLayout29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9.xml"/><Relationship Id="rId13" Type="http://schemas.openxmlformats.org/officeDocument/2006/relationships/theme" Target="../theme/theme4.xml"/><Relationship Id="rId3" Type="http://schemas.openxmlformats.org/officeDocument/2006/relationships/slideLayout" Target="../slideLayouts/slideLayout34.xml"/><Relationship Id="rId7" Type="http://schemas.openxmlformats.org/officeDocument/2006/relationships/slideLayout" Target="../slideLayouts/slideLayout38.xml"/><Relationship Id="rId12" Type="http://schemas.openxmlformats.org/officeDocument/2006/relationships/slideLayout" Target="../slideLayouts/slideLayout43.xml"/><Relationship Id="rId2" Type="http://schemas.openxmlformats.org/officeDocument/2006/relationships/slideLayout" Target="../slideLayouts/slideLayout33.xml"/><Relationship Id="rId1" Type="http://schemas.openxmlformats.org/officeDocument/2006/relationships/slideLayout" Target="../slideLayouts/slideLayout32.xml"/><Relationship Id="rId6" Type="http://schemas.openxmlformats.org/officeDocument/2006/relationships/slideLayout" Target="../slideLayouts/slideLayout37.xml"/><Relationship Id="rId11" Type="http://schemas.openxmlformats.org/officeDocument/2006/relationships/slideLayout" Target="../slideLayouts/slideLayout42.xml"/><Relationship Id="rId5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41.xml"/><Relationship Id="rId4" Type="http://schemas.openxmlformats.org/officeDocument/2006/relationships/slideLayout" Target="../slideLayouts/slideLayout35.xml"/><Relationship Id="rId9" Type="http://schemas.openxmlformats.org/officeDocument/2006/relationships/slideLayout" Target="../slideLayouts/slideLayout40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1.xml"/><Relationship Id="rId3" Type="http://schemas.openxmlformats.org/officeDocument/2006/relationships/slideLayout" Target="../slideLayouts/slideLayout46.xml"/><Relationship Id="rId7" Type="http://schemas.openxmlformats.org/officeDocument/2006/relationships/slideLayout" Target="../slideLayouts/slideLayout50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5.xml"/><Relationship Id="rId1" Type="http://schemas.openxmlformats.org/officeDocument/2006/relationships/slideLayout" Target="../slideLayouts/slideLayout44.xml"/><Relationship Id="rId6" Type="http://schemas.openxmlformats.org/officeDocument/2006/relationships/slideLayout" Target="../slideLayouts/slideLayout49.xml"/><Relationship Id="rId11" Type="http://schemas.openxmlformats.org/officeDocument/2006/relationships/slideLayout" Target="../slideLayouts/slideLayout54.xml"/><Relationship Id="rId5" Type="http://schemas.openxmlformats.org/officeDocument/2006/relationships/slideLayout" Target="../slideLayouts/slideLayout48.xml"/><Relationship Id="rId10" Type="http://schemas.openxmlformats.org/officeDocument/2006/relationships/slideLayout" Target="../slideLayouts/slideLayout53.xml"/><Relationship Id="rId4" Type="http://schemas.openxmlformats.org/officeDocument/2006/relationships/slideLayout" Target="../slideLayouts/slideLayout47.xml"/><Relationship Id="rId9" Type="http://schemas.openxmlformats.org/officeDocument/2006/relationships/slideLayout" Target="../slideLayouts/slideLayout52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2.xml"/><Relationship Id="rId3" Type="http://schemas.openxmlformats.org/officeDocument/2006/relationships/slideLayout" Target="../slideLayouts/slideLayout57.xml"/><Relationship Id="rId7" Type="http://schemas.openxmlformats.org/officeDocument/2006/relationships/slideLayout" Target="../slideLayouts/slideLayout61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6.xml"/><Relationship Id="rId1" Type="http://schemas.openxmlformats.org/officeDocument/2006/relationships/slideLayout" Target="../slideLayouts/slideLayout55.xml"/><Relationship Id="rId6" Type="http://schemas.openxmlformats.org/officeDocument/2006/relationships/slideLayout" Target="../slideLayouts/slideLayout60.xml"/><Relationship Id="rId11" Type="http://schemas.openxmlformats.org/officeDocument/2006/relationships/slideLayout" Target="../slideLayouts/slideLayout65.xml"/><Relationship Id="rId5" Type="http://schemas.openxmlformats.org/officeDocument/2006/relationships/slideLayout" Target="../slideLayouts/slideLayout59.xml"/><Relationship Id="rId10" Type="http://schemas.openxmlformats.org/officeDocument/2006/relationships/slideLayout" Target="../slideLayouts/slideLayout64.xml"/><Relationship Id="rId4" Type="http://schemas.openxmlformats.org/officeDocument/2006/relationships/slideLayout" Target="../slideLayouts/slideLayout58.xml"/><Relationship Id="rId9" Type="http://schemas.openxmlformats.org/officeDocument/2006/relationships/slideLayout" Target="../slideLayouts/slideLayout63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3.xml"/><Relationship Id="rId3" Type="http://schemas.openxmlformats.org/officeDocument/2006/relationships/slideLayout" Target="../slideLayouts/slideLayout68.xml"/><Relationship Id="rId7" Type="http://schemas.openxmlformats.org/officeDocument/2006/relationships/slideLayout" Target="../slideLayouts/slideLayout72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7.xml"/><Relationship Id="rId1" Type="http://schemas.openxmlformats.org/officeDocument/2006/relationships/slideLayout" Target="../slideLayouts/slideLayout66.xml"/><Relationship Id="rId6" Type="http://schemas.openxmlformats.org/officeDocument/2006/relationships/slideLayout" Target="../slideLayouts/slideLayout71.xml"/><Relationship Id="rId11" Type="http://schemas.openxmlformats.org/officeDocument/2006/relationships/slideLayout" Target="../slideLayouts/slideLayout76.xml"/><Relationship Id="rId5" Type="http://schemas.openxmlformats.org/officeDocument/2006/relationships/slideLayout" Target="../slideLayouts/slideLayout70.xml"/><Relationship Id="rId10" Type="http://schemas.openxmlformats.org/officeDocument/2006/relationships/slideLayout" Target="../slideLayouts/slideLayout75.xml"/><Relationship Id="rId4" Type="http://schemas.openxmlformats.org/officeDocument/2006/relationships/slideLayout" Target="../slideLayouts/slideLayout69.xml"/><Relationship Id="rId9" Type="http://schemas.openxmlformats.org/officeDocument/2006/relationships/slideLayout" Target="../slideLayouts/slideLayout74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4.xml"/><Relationship Id="rId3" Type="http://schemas.openxmlformats.org/officeDocument/2006/relationships/slideLayout" Target="../slideLayouts/slideLayout79.xml"/><Relationship Id="rId7" Type="http://schemas.openxmlformats.org/officeDocument/2006/relationships/slideLayout" Target="../slideLayouts/slideLayout83.xml"/><Relationship Id="rId2" Type="http://schemas.openxmlformats.org/officeDocument/2006/relationships/slideLayout" Target="../slideLayouts/slideLayout78.xml"/><Relationship Id="rId1" Type="http://schemas.openxmlformats.org/officeDocument/2006/relationships/slideLayout" Target="../slideLayouts/slideLayout77.xml"/><Relationship Id="rId6" Type="http://schemas.openxmlformats.org/officeDocument/2006/relationships/slideLayout" Target="../slideLayouts/slideLayout82.xml"/><Relationship Id="rId5" Type="http://schemas.openxmlformats.org/officeDocument/2006/relationships/slideLayout" Target="../slideLayouts/slideLayout81.xml"/><Relationship Id="rId10" Type="http://schemas.openxmlformats.org/officeDocument/2006/relationships/theme" Target="../theme/theme8.xml"/><Relationship Id="rId4" Type="http://schemas.openxmlformats.org/officeDocument/2006/relationships/slideLayout" Target="../slideLayouts/slideLayout80.xml"/><Relationship Id="rId9" Type="http://schemas.openxmlformats.org/officeDocument/2006/relationships/slideLayout" Target="../slideLayouts/slideLayout85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3.xml"/><Relationship Id="rId3" Type="http://schemas.openxmlformats.org/officeDocument/2006/relationships/slideLayout" Target="../slideLayouts/slideLayout88.xml"/><Relationship Id="rId7" Type="http://schemas.openxmlformats.org/officeDocument/2006/relationships/slideLayout" Target="../slideLayouts/slideLayout92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87.xml"/><Relationship Id="rId1" Type="http://schemas.openxmlformats.org/officeDocument/2006/relationships/slideLayout" Target="../slideLayouts/slideLayout86.xml"/><Relationship Id="rId6" Type="http://schemas.openxmlformats.org/officeDocument/2006/relationships/slideLayout" Target="../slideLayouts/slideLayout91.xml"/><Relationship Id="rId11" Type="http://schemas.openxmlformats.org/officeDocument/2006/relationships/slideLayout" Target="../slideLayouts/slideLayout96.xml"/><Relationship Id="rId5" Type="http://schemas.openxmlformats.org/officeDocument/2006/relationships/slideLayout" Target="../slideLayouts/slideLayout90.xml"/><Relationship Id="rId10" Type="http://schemas.openxmlformats.org/officeDocument/2006/relationships/slideLayout" Target="../slideLayouts/slideLayout95.xml"/><Relationship Id="rId4" Type="http://schemas.openxmlformats.org/officeDocument/2006/relationships/slideLayout" Target="../slideLayouts/slideLayout89.xml"/><Relationship Id="rId9" Type="http://schemas.openxmlformats.org/officeDocument/2006/relationships/slideLayout" Target="../slideLayouts/slideLayout9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EA3133-818D-4EA5-AFE7-3E29321EF33A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5/25/2016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06CCF8-289A-4473-ACFA-E2A05D29CE3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48744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1137BDC6-1B74-4120-A84C-FF1FF987478A}" type="slidenum">
              <a:rPr lang="en-US" altLang="en-US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en-US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32048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0" r:id="rId1"/>
    <p:sldLayoutId id="2147483791" r:id="rId2"/>
    <p:sldLayoutId id="2147483792" r:id="rId3"/>
    <p:sldLayoutId id="2147483793" r:id="rId4"/>
    <p:sldLayoutId id="2147483794" r:id="rId5"/>
    <p:sldLayoutId id="2147483795" r:id="rId6"/>
    <p:sldLayoutId id="2147483796" r:id="rId7"/>
    <p:sldLayoutId id="2147483797" r:id="rId8"/>
    <p:sldLayoutId id="2147483798" r:id="rId9"/>
    <p:sldLayoutId id="2147483799" r:id="rId10"/>
    <p:sldLayoutId id="2147483800" r:id="rId11"/>
    <p:sldLayoutId id="2147483801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3222" y="212458"/>
            <a:ext cx="8467568" cy="1143475"/>
          </a:xfrm>
          <a:prstGeom prst="rect">
            <a:avLst/>
          </a:prstGeom>
        </p:spPr>
        <p:txBody>
          <a:bodyPr vert="horz" wrap="square" lIns="0" tIns="0" rIns="0" bIns="0" rtlCol="0" anchor="t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de-DE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3222" y="1435763"/>
            <a:ext cx="8467568" cy="4525425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de-DE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148367" y="6356125"/>
            <a:ext cx="1295662" cy="365000"/>
          </a:xfrm>
          <a:prstGeom prst="rect">
            <a:avLst/>
          </a:prstGeom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latin typeface="Gotham Book" pitchFamily="50" charset="0"/>
                <a:ea typeface="Chalet LondonNineteenSixty"/>
                <a:cs typeface="Chalet LondonNineteenSixty"/>
              </a:defRPr>
            </a:lvl1pPr>
          </a:lstStyle>
          <a:p>
            <a:pPr defTabSz="456303" fontAlgn="base">
              <a:spcBef>
                <a:spcPct val="0"/>
              </a:spcBef>
              <a:spcAft>
                <a:spcPct val="0"/>
              </a:spcAft>
              <a:defRPr/>
            </a:pPr>
            <a:fld id="{88F19434-D9B2-495B-BF8A-19BD25571068}" type="datetime1">
              <a:rPr lang="de-DE" altLang="en-US" smtClean="0"/>
              <a:pPr defTabSz="456303" fontAlgn="base">
                <a:spcBef>
                  <a:spcPct val="0"/>
                </a:spcBef>
                <a:spcAft>
                  <a:spcPct val="0"/>
                </a:spcAft>
                <a:defRPr/>
              </a:pPr>
              <a:t>25.05.2016</a:t>
            </a:fld>
            <a:endParaRPr lang="de-DE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444042" y="6356125"/>
            <a:ext cx="2895933" cy="365000"/>
          </a:xfrm>
          <a:prstGeom prst="rect">
            <a:avLst/>
          </a:prstGeom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latin typeface="Gotham Book" pitchFamily="50" charset="0"/>
                <a:ea typeface="Chalet LondonNineteenSixty"/>
                <a:cs typeface="Chalet LondonNineteenSixty"/>
              </a:defRPr>
            </a:lvl1pPr>
          </a:lstStyle>
          <a:p>
            <a:pPr defTabSz="456303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43222" y="6356125"/>
            <a:ext cx="686444" cy="365000"/>
          </a:xfrm>
          <a:prstGeom prst="rect">
            <a:avLst/>
          </a:prstGeom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latin typeface="Gotham Book" pitchFamily="50" charset="0"/>
                <a:ea typeface="Chalet LondonNineteenSixty"/>
                <a:cs typeface="Chalet LondonNineteenSixty"/>
              </a:defRPr>
            </a:lvl1pPr>
          </a:lstStyle>
          <a:p>
            <a:pPr defTabSz="456303" fontAlgn="base">
              <a:spcBef>
                <a:spcPct val="0"/>
              </a:spcBef>
              <a:spcAft>
                <a:spcPct val="0"/>
              </a:spcAft>
              <a:defRPr/>
            </a:pPr>
            <a:fld id="{1D26D227-582F-48EF-89C4-745FEA54CE97}" type="slidenum">
              <a:rPr lang="de-DE" altLang="en-US" smtClean="0"/>
              <a:pPr defTabSz="456303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de-DE" altLang="en-US"/>
          </a:p>
        </p:txBody>
      </p:sp>
    </p:spTree>
    <p:extLst>
      <p:ext uri="{BB962C8B-B14F-4D97-AF65-F5344CB8AC3E}">
        <p14:creationId xmlns:p14="http://schemas.microsoft.com/office/powerpoint/2010/main" val="26383016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</p:sldLayoutIdLst>
  <p:timing>
    <p:tnLst>
      <p:par>
        <p:cTn id="1" dur="indefinite" restart="never" nodeType="tmRoot"/>
      </p:par>
    </p:tnLst>
  </p:timing>
  <p:hf hdr="0" ftr="0"/>
  <p:txStyles>
    <p:titleStyle>
      <a:lvl1pPr algn="l" defTabSz="454881" rtl="0" eaLnBrk="0" fontAlgn="base" hangingPunct="0">
        <a:spcBef>
          <a:spcPct val="0"/>
        </a:spcBef>
        <a:spcAft>
          <a:spcPct val="0"/>
        </a:spcAft>
        <a:defRPr sz="4000" spc="-63">
          <a:solidFill>
            <a:srgbClr val="009EFF"/>
          </a:solidFill>
          <a:latin typeface="Gotham Bold"/>
          <a:ea typeface="Gotham Bold" pitchFamily="50" charset="0"/>
          <a:cs typeface="Gotham Bold"/>
        </a:defRPr>
      </a:lvl1pPr>
      <a:lvl2pPr algn="l" defTabSz="454881" rtl="0" eaLnBrk="0" fontAlgn="base" hangingPunct="0">
        <a:spcBef>
          <a:spcPct val="0"/>
        </a:spcBef>
        <a:spcAft>
          <a:spcPct val="0"/>
        </a:spcAft>
        <a:defRPr sz="4000">
          <a:solidFill>
            <a:srgbClr val="009EFF"/>
          </a:solidFill>
          <a:latin typeface="Gotham Bold" pitchFamily="50" charset="0"/>
          <a:ea typeface="Gotham Bold" pitchFamily="50" charset="0"/>
          <a:cs typeface="Gotham Bold" pitchFamily="50" charset="0"/>
        </a:defRPr>
      </a:lvl2pPr>
      <a:lvl3pPr algn="l" defTabSz="454881" rtl="0" eaLnBrk="0" fontAlgn="base" hangingPunct="0">
        <a:spcBef>
          <a:spcPct val="0"/>
        </a:spcBef>
        <a:spcAft>
          <a:spcPct val="0"/>
        </a:spcAft>
        <a:defRPr sz="4000">
          <a:solidFill>
            <a:srgbClr val="009EFF"/>
          </a:solidFill>
          <a:latin typeface="Gotham Bold" pitchFamily="50" charset="0"/>
          <a:ea typeface="Gotham Bold" pitchFamily="50" charset="0"/>
          <a:cs typeface="Gotham Bold" pitchFamily="50" charset="0"/>
        </a:defRPr>
      </a:lvl3pPr>
      <a:lvl4pPr algn="l" defTabSz="454881" rtl="0" eaLnBrk="0" fontAlgn="base" hangingPunct="0">
        <a:spcBef>
          <a:spcPct val="0"/>
        </a:spcBef>
        <a:spcAft>
          <a:spcPct val="0"/>
        </a:spcAft>
        <a:defRPr sz="4000">
          <a:solidFill>
            <a:srgbClr val="009EFF"/>
          </a:solidFill>
          <a:latin typeface="Gotham Bold" pitchFamily="50" charset="0"/>
          <a:ea typeface="Gotham Bold" pitchFamily="50" charset="0"/>
          <a:cs typeface="Gotham Bold" pitchFamily="50" charset="0"/>
        </a:defRPr>
      </a:lvl4pPr>
      <a:lvl5pPr algn="l" defTabSz="454881" rtl="0" eaLnBrk="0" fontAlgn="base" hangingPunct="0">
        <a:spcBef>
          <a:spcPct val="0"/>
        </a:spcBef>
        <a:spcAft>
          <a:spcPct val="0"/>
        </a:spcAft>
        <a:defRPr sz="4000">
          <a:solidFill>
            <a:srgbClr val="009EFF"/>
          </a:solidFill>
          <a:latin typeface="Gotham Bold" pitchFamily="50" charset="0"/>
          <a:ea typeface="Gotham Bold" pitchFamily="50" charset="0"/>
          <a:cs typeface="Gotham Bold" pitchFamily="50" charset="0"/>
        </a:defRPr>
      </a:lvl5pPr>
      <a:lvl6pPr marL="410675" algn="l" defTabSz="454881" rtl="0" fontAlgn="base">
        <a:spcBef>
          <a:spcPct val="0"/>
        </a:spcBef>
        <a:spcAft>
          <a:spcPct val="0"/>
        </a:spcAft>
        <a:defRPr sz="4000">
          <a:solidFill>
            <a:srgbClr val="009EFF"/>
          </a:solidFill>
          <a:latin typeface="Gotham Bold" pitchFamily="50" charset="0"/>
          <a:ea typeface="Gotham Bold" pitchFamily="50" charset="0"/>
          <a:cs typeface="Gotham Bold" pitchFamily="50" charset="0"/>
        </a:defRPr>
      </a:lvl6pPr>
      <a:lvl7pPr marL="821351" algn="l" defTabSz="454881" rtl="0" fontAlgn="base">
        <a:spcBef>
          <a:spcPct val="0"/>
        </a:spcBef>
        <a:spcAft>
          <a:spcPct val="0"/>
        </a:spcAft>
        <a:defRPr sz="4000">
          <a:solidFill>
            <a:srgbClr val="009EFF"/>
          </a:solidFill>
          <a:latin typeface="Gotham Bold" pitchFamily="50" charset="0"/>
          <a:ea typeface="Gotham Bold" pitchFamily="50" charset="0"/>
          <a:cs typeface="Gotham Bold" pitchFamily="50" charset="0"/>
        </a:defRPr>
      </a:lvl7pPr>
      <a:lvl8pPr marL="1232026" algn="l" defTabSz="454881" rtl="0" fontAlgn="base">
        <a:spcBef>
          <a:spcPct val="0"/>
        </a:spcBef>
        <a:spcAft>
          <a:spcPct val="0"/>
        </a:spcAft>
        <a:defRPr sz="4000">
          <a:solidFill>
            <a:srgbClr val="009EFF"/>
          </a:solidFill>
          <a:latin typeface="Gotham Bold" pitchFamily="50" charset="0"/>
          <a:ea typeface="Gotham Bold" pitchFamily="50" charset="0"/>
          <a:cs typeface="Gotham Bold" pitchFamily="50" charset="0"/>
        </a:defRPr>
      </a:lvl8pPr>
      <a:lvl9pPr marL="1642700" algn="l" defTabSz="454881" rtl="0" fontAlgn="base">
        <a:spcBef>
          <a:spcPct val="0"/>
        </a:spcBef>
        <a:spcAft>
          <a:spcPct val="0"/>
        </a:spcAft>
        <a:defRPr sz="4000">
          <a:solidFill>
            <a:srgbClr val="009EFF"/>
          </a:solidFill>
          <a:latin typeface="Gotham Bold" pitchFamily="50" charset="0"/>
          <a:ea typeface="Gotham Bold" pitchFamily="50" charset="0"/>
          <a:cs typeface="Gotham Bold" pitchFamily="50" charset="0"/>
        </a:defRPr>
      </a:lvl9pPr>
    </p:titleStyle>
    <p:bodyStyle>
      <a:lvl1pPr marL="159709" indent="-159709" algn="l" defTabSz="454881" rtl="0" eaLnBrk="0" fontAlgn="base" hangingPunct="0">
        <a:spcBef>
          <a:spcPct val="0"/>
        </a:spcBef>
        <a:spcAft>
          <a:spcPct val="0"/>
        </a:spcAft>
        <a:buSzPct val="70000"/>
        <a:buFont typeface="Arial" panose="020B0604020202020204" pitchFamily="34" charset="0"/>
        <a:buChar char="•"/>
        <a:defRPr sz="3200" kern="400" spc="45">
          <a:solidFill>
            <a:schemeClr val="tx1"/>
          </a:solidFill>
          <a:latin typeface="Dolly-Roman"/>
          <a:ea typeface="Dolly-Roman"/>
          <a:cs typeface="Dolly-Roman"/>
        </a:defRPr>
      </a:lvl1pPr>
      <a:lvl2pPr marL="643105" indent="-158281" algn="l" defTabSz="454881" rtl="0" eaLnBrk="0" fontAlgn="base" hangingPunct="0">
        <a:spcBef>
          <a:spcPct val="0"/>
        </a:spcBef>
        <a:spcAft>
          <a:spcPct val="0"/>
        </a:spcAft>
        <a:buSzPct val="70000"/>
        <a:buFont typeface="Arial" panose="020B0604020202020204" pitchFamily="34" charset="0"/>
        <a:buChar char="•"/>
        <a:defRPr sz="2800" kern="400" spc="45">
          <a:solidFill>
            <a:schemeClr val="tx1"/>
          </a:solidFill>
          <a:latin typeface="Dolly-Roman"/>
          <a:ea typeface="Dolly-Roman"/>
          <a:cs typeface="Dolly-Roman"/>
        </a:defRPr>
      </a:lvl2pPr>
      <a:lvl3pPr marL="1042376" indent="-159709" algn="l" defTabSz="454881" rtl="0" eaLnBrk="0" fontAlgn="base" hangingPunct="0">
        <a:spcBef>
          <a:spcPct val="0"/>
        </a:spcBef>
        <a:spcAft>
          <a:spcPct val="0"/>
        </a:spcAft>
        <a:buSzPct val="70000"/>
        <a:buFont typeface="Arial" panose="020B0604020202020204" pitchFamily="34" charset="0"/>
        <a:buChar char="•"/>
        <a:defRPr sz="2400" kern="400" spc="45">
          <a:solidFill>
            <a:schemeClr val="tx1"/>
          </a:solidFill>
          <a:latin typeface="Dolly-Roman"/>
          <a:ea typeface="Dolly-Roman"/>
          <a:cs typeface="Dolly-Roman"/>
        </a:defRPr>
      </a:lvl3pPr>
      <a:lvl4pPr marL="1455900" indent="-163984" algn="l" defTabSz="454881" rtl="0" eaLnBrk="0" fontAlgn="base" hangingPunct="0">
        <a:spcBef>
          <a:spcPct val="0"/>
        </a:spcBef>
        <a:spcAft>
          <a:spcPct val="0"/>
        </a:spcAft>
        <a:buSzPct val="70000"/>
        <a:buFont typeface="Arial" panose="020B0604020202020204" pitchFamily="34" charset="0"/>
        <a:buChar char="•"/>
        <a:defRPr sz="2000" kern="400" spc="45">
          <a:solidFill>
            <a:schemeClr val="tx1"/>
          </a:solidFill>
          <a:latin typeface="Dolly-Roman"/>
          <a:ea typeface="Dolly-Roman"/>
          <a:cs typeface="Dolly-Roman"/>
        </a:defRPr>
      </a:lvl4pPr>
      <a:lvl5pPr marL="1930743" indent="-156855" algn="l" defTabSz="454881" rtl="0" eaLnBrk="0" fontAlgn="base" hangingPunct="0">
        <a:spcBef>
          <a:spcPct val="0"/>
        </a:spcBef>
        <a:spcAft>
          <a:spcPct val="0"/>
        </a:spcAft>
        <a:buSzPct val="70000"/>
        <a:buFont typeface="Arial" panose="020B0604020202020204" pitchFamily="34" charset="0"/>
        <a:buChar char="•"/>
        <a:defRPr sz="2000" kern="400" spc="45">
          <a:solidFill>
            <a:schemeClr val="tx1"/>
          </a:solidFill>
          <a:latin typeface="Dolly-Roman"/>
          <a:ea typeface="Dolly-Roman"/>
          <a:cs typeface="Dolly-Roman"/>
        </a:defRPr>
      </a:lvl5pPr>
      <a:lvl6pPr marL="2507949" indent="-227993" algn="l" defTabSz="455991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63940" indent="-227993" algn="l" defTabSz="455991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19933" indent="-227993" algn="l" defTabSz="455991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75914" indent="-227993" algn="l" defTabSz="455991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45599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5991" algn="l" defTabSz="45599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1978" algn="l" defTabSz="45599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67964" algn="l" defTabSz="45599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3963" algn="l" defTabSz="45599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79953" algn="l" defTabSz="45599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35937" algn="l" defTabSz="45599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1934" algn="l" defTabSz="45599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47927" algn="l" defTabSz="45599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3222" y="212442"/>
            <a:ext cx="8467568" cy="1143475"/>
          </a:xfrm>
          <a:prstGeom prst="rect">
            <a:avLst/>
          </a:prstGeom>
        </p:spPr>
        <p:txBody>
          <a:bodyPr vert="horz" wrap="square" lIns="0" tIns="0" rIns="0" bIns="0" rtlCol="0" anchor="t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de-DE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3222" y="1435761"/>
            <a:ext cx="8467568" cy="4525425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de-DE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148364" y="6356125"/>
            <a:ext cx="1295662" cy="365000"/>
          </a:xfrm>
          <a:prstGeom prst="rect">
            <a:avLst/>
          </a:prstGeom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latin typeface="Gotham Book" pitchFamily="50" charset="0"/>
                <a:ea typeface="Chalet LondonNineteenSixty"/>
                <a:cs typeface="Chalet LondonNineteenSixty"/>
              </a:defRPr>
            </a:lvl1pPr>
          </a:lstStyle>
          <a:p>
            <a:pPr defTabSz="456997" fontAlgn="base">
              <a:spcBef>
                <a:spcPct val="0"/>
              </a:spcBef>
              <a:spcAft>
                <a:spcPct val="0"/>
              </a:spcAft>
              <a:defRPr/>
            </a:pPr>
            <a:fld id="{88F19434-D9B2-495B-BF8A-19BD25571068}" type="datetime1">
              <a:rPr lang="de-DE" altLang="en-US"/>
              <a:pPr defTabSz="456997" fontAlgn="base">
                <a:spcBef>
                  <a:spcPct val="0"/>
                </a:spcBef>
                <a:spcAft>
                  <a:spcPct val="0"/>
                </a:spcAft>
                <a:defRPr/>
              </a:pPr>
              <a:t>25.05.2016</a:t>
            </a:fld>
            <a:endParaRPr lang="de-DE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444026" y="6356125"/>
            <a:ext cx="2895933" cy="365000"/>
          </a:xfrm>
          <a:prstGeom prst="rect">
            <a:avLst/>
          </a:prstGeom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latin typeface="Gotham Book" pitchFamily="50" charset="0"/>
                <a:ea typeface="Chalet LondonNineteenSixty"/>
                <a:cs typeface="Chalet LondonNineteenSixty"/>
              </a:defRPr>
            </a:lvl1pPr>
          </a:lstStyle>
          <a:p>
            <a:pPr defTabSz="456997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43222" y="6356125"/>
            <a:ext cx="686444" cy="365000"/>
          </a:xfrm>
          <a:prstGeom prst="rect">
            <a:avLst/>
          </a:prstGeom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latin typeface="Gotham Book" pitchFamily="50" charset="0"/>
                <a:ea typeface="Chalet LondonNineteenSixty"/>
                <a:cs typeface="Chalet LondonNineteenSixty"/>
              </a:defRPr>
            </a:lvl1pPr>
          </a:lstStyle>
          <a:p>
            <a:pPr defTabSz="456997" fontAlgn="base">
              <a:spcBef>
                <a:spcPct val="0"/>
              </a:spcBef>
              <a:spcAft>
                <a:spcPct val="0"/>
              </a:spcAft>
              <a:defRPr/>
            </a:pPr>
            <a:fld id="{1D26D227-582F-48EF-89C4-745FEA54CE97}" type="slidenum">
              <a:rPr lang="de-DE" altLang="en-US"/>
              <a:pPr defTabSz="456997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de-DE" altLang="en-US"/>
          </a:p>
        </p:txBody>
      </p:sp>
    </p:spTree>
    <p:extLst>
      <p:ext uri="{BB962C8B-B14F-4D97-AF65-F5344CB8AC3E}">
        <p14:creationId xmlns:p14="http://schemas.microsoft.com/office/powerpoint/2010/main" val="17762314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84" r:id="rId2"/>
    <p:sldLayoutId id="2147483685" r:id="rId3"/>
    <p:sldLayoutId id="2147483686" r:id="rId4"/>
    <p:sldLayoutId id="2147483687" r:id="rId5"/>
    <p:sldLayoutId id="2147483688" r:id="rId6"/>
    <p:sldLayoutId id="2147483689" r:id="rId7"/>
    <p:sldLayoutId id="2147483690" r:id="rId8"/>
    <p:sldLayoutId id="2147483691" r:id="rId9"/>
    <p:sldLayoutId id="2147483692" r:id="rId10"/>
    <p:sldLayoutId id="2147483693" r:id="rId11"/>
  </p:sldLayoutIdLst>
  <p:timing>
    <p:tnLst>
      <p:par>
        <p:cTn id="1" dur="indefinite" restart="never" nodeType="tmRoot"/>
      </p:par>
    </p:tnLst>
  </p:timing>
  <p:hf hdr="0" ftr="0"/>
  <p:txStyles>
    <p:titleStyle>
      <a:lvl1pPr algn="l" defTabSz="455569" rtl="0" eaLnBrk="0" fontAlgn="base" hangingPunct="0">
        <a:spcBef>
          <a:spcPct val="0"/>
        </a:spcBef>
        <a:spcAft>
          <a:spcPct val="0"/>
        </a:spcAft>
        <a:defRPr sz="4000" spc="-63">
          <a:solidFill>
            <a:srgbClr val="009EFF"/>
          </a:solidFill>
          <a:latin typeface="Gotham Bold"/>
          <a:ea typeface="Gotham Bold" pitchFamily="50" charset="0"/>
          <a:cs typeface="Gotham Bold"/>
        </a:defRPr>
      </a:lvl1pPr>
      <a:lvl2pPr algn="l" defTabSz="455569" rtl="0" eaLnBrk="0" fontAlgn="base" hangingPunct="0">
        <a:spcBef>
          <a:spcPct val="0"/>
        </a:spcBef>
        <a:spcAft>
          <a:spcPct val="0"/>
        </a:spcAft>
        <a:defRPr sz="4000">
          <a:solidFill>
            <a:srgbClr val="009EFF"/>
          </a:solidFill>
          <a:latin typeface="Gotham Bold" pitchFamily="50" charset="0"/>
          <a:ea typeface="Gotham Bold" pitchFamily="50" charset="0"/>
          <a:cs typeface="Gotham Bold" pitchFamily="50" charset="0"/>
        </a:defRPr>
      </a:lvl2pPr>
      <a:lvl3pPr algn="l" defTabSz="455569" rtl="0" eaLnBrk="0" fontAlgn="base" hangingPunct="0">
        <a:spcBef>
          <a:spcPct val="0"/>
        </a:spcBef>
        <a:spcAft>
          <a:spcPct val="0"/>
        </a:spcAft>
        <a:defRPr sz="4000">
          <a:solidFill>
            <a:srgbClr val="009EFF"/>
          </a:solidFill>
          <a:latin typeface="Gotham Bold" pitchFamily="50" charset="0"/>
          <a:ea typeface="Gotham Bold" pitchFamily="50" charset="0"/>
          <a:cs typeface="Gotham Bold" pitchFamily="50" charset="0"/>
        </a:defRPr>
      </a:lvl3pPr>
      <a:lvl4pPr algn="l" defTabSz="455569" rtl="0" eaLnBrk="0" fontAlgn="base" hangingPunct="0">
        <a:spcBef>
          <a:spcPct val="0"/>
        </a:spcBef>
        <a:spcAft>
          <a:spcPct val="0"/>
        </a:spcAft>
        <a:defRPr sz="4000">
          <a:solidFill>
            <a:srgbClr val="009EFF"/>
          </a:solidFill>
          <a:latin typeface="Gotham Bold" pitchFamily="50" charset="0"/>
          <a:ea typeface="Gotham Bold" pitchFamily="50" charset="0"/>
          <a:cs typeface="Gotham Bold" pitchFamily="50" charset="0"/>
        </a:defRPr>
      </a:lvl4pPr>
      <a:lvl5pPr algn="l" defTabSz="455569" rtl="0" eaLnBrk="0" fontAlgn="base" hangingPunct="0">
        <a:spcBef>
          <a:spcPct val="0"/>
        </a:spcBef>
        <a:spcAft>
          <a:spcPct val="0"/>
        </a:spcAft>
        <a:defRPr sz="4000">
          <a:solidFill>
            <a:srgbClr val="009EFF"/>
          </a:solidFill>
          <a:latin typeface="Gotham Bold" pitchFamily="50" charset="0"/>
          <a:ea typeface="Gotham Bold" pitchFamily="50" charset="0"/>
          <a:cs typeface="Gotham Bold" pitchFamily="50" charset="0"/>
        </a:defRPr>
      </a:lvl5pPr>
      <a:lvl6pPr marL="411297" algn="l" defTabSz="455569" rtl="0" fontAlgn="base">
        <a:spcBef>
          <a:spcPct val="0"/>
        </a:spcBef>
        <a:spcAft>
          <a:spcPct val="0"/>
        </a:spcAft>
        <a:defRPr sz="4000">
          <a:solidFill>
            <a:srgbClr val="009EFF"/>
          </a:solidFill>
          <a:latin typeface="Gotham Bold" pitchFamily="50" charset="0"/>
          <a:ea typeface="Gotham Bold" pitchFamily="50" charset="0"/>
          <a:cs typeface="Gotham Bold" pitchFamily="50" charset="0"/>
        </a:defRPr>
      </a:lvl6pPr>
      <a:lvl7pPr marL="822594" algn="l" defTabSz="455569" rtl="0" fontAlgn="base">
        <a:spcBef>
          <a:spcPct val="0"/>
        </a:spcBef>
        <a:spcAft>
          <a:spcPct val="0"/>
        </a:spcAft>
        <a:defRPr sz="4000">
          <a:solidFill>
            <a:srgbClr val="009EFF"/>
          </a:solidFill>
          <a:latin typeface="Gotham Bold" pitchFamily="50" charset="0"/>
          <a:ea typeface="Gotham Bold" pitchFamily="50" charset="0"/>
          <a:cs typeface="Gotham Bold" pitchFamily="50" charset="0"/>
        </a:defRPr>
      </a:lvl7pPr>
      <a:lvl8pPr marL="1233891" algn="l" defTabSz="455569" rtl="0" fontAlgn="base">
        <a:spcBef>
          <a:spcPct val="0"/>
        </a:spcBef>
        <a:spcAft>
          <a:spcPct val="0"/>
        </a:spcAft>
        <a:defRPr sz="4000">
          <a:solidFill>
            <a:srgbClr val="009EFF"/>
          </a:solidFill>
          <a:latin typeface="Gotham Bold" pitchFamily="50" charset="0"/>
          <a:ea typeface="Gotham Bold" pitchFamily="50" charset="0"/>
          <a:cs typeface="Gotham Bold" pitchFamily="50" charset="0"/>
        </a:defRPr>
      </a:lvl8pPr>
      <a:lvl9pPr marL="1645188" algn="l" defTabSz="455569" rtl="0" fontAlgn="base">
        <a:spcBef>
          <a:spcPct val="0"/>
        </a:spcBef>
        <a:spcAft>
          <a:spcPct val="0"/>
        </a:spcAft>
        <a:defRPr sz="4000">
          <a:solidFill>
            <a:srgbClr val="009EFF"/>
          </a:solidFill>
          <a:latin typeface="Gotham Bold" pitchFamily="50" charset="0"/>
          <a:ea typeface="Gotham Bold" pitchFamily="50" charset="0"/>
          <a:cs typeface="Gotham Bold" pitchFamily="50" charset="0"/>
        </a:defRPr>
      </a:lvl9pPr>
    </p:titleStyle>
    <p:bodyStyle>
      <a:lvl1pPr marL="159949" indent="-159949" algn="l" defTabSz="455569" rtl="0" eaLnBrk="0" fontAlgn="base" hangingPunct="0">
        <a:spcBef>
          <a:spcPct val="0"/>
        </a:spcBef>
        <a:spcAft>
          <a:spcPct val="0"/>
        </a:spcAft>
        <a:buSzPct val="70000"/>
        <a:buFont typeface="Arial" panose="020B0604020202020204" pitchFamily="34" charset="0"/>
        <a:buChar char="•"/>
        <a:defRPr sz="3200" kern="400" spc="45">
          <a:solidFill>
            <a:schemeClr val="tx1"/>
          </a:solidFill>
          <a:latin typeface="Dolly-Roman"/>
          <a:ea typeface="Dolly-Roman"/>
          <a:cs typeface="Dolly-Roman"/>
        </a:defRPr>
      </a:lvl1pPr>
      <a:lvl2pPr marL="644080" indent="-158521" algn="l" defTabSz="455569" rtl="0" eaLnBrk="0" fontAlgn="base" hangingPunct="0">
        <a:spcBef>
          <a:spcPct val="0"/>
        </a:spcBef>
        <a:spcAft>
          <a:spcPct val="0"/>
        </a:spcAft>
        <a:buSzPct val="70000"/>
        <a:buFont typeface="Arial" panose="020B0604020202020204" pitchFamily="34" charset="0"/>
        <a:buChar char="•"/>
        <a:defRPr sz="2800" kern="400" spc="45">
          <a:solidFill>
            <a:schemeClr val="tx1"/>
          </a:solidFill>
          <a:latin typeface="Dolly-Roman"/>
          <a:ea typeface="Dolly-Roman"/>
          <a:cs typeface="Dolly-Roman"/>
        </a:defRPr>
      </a:lvl2pPr>
      <a:lvl3pPr marL="1043953" indent="-159949" algn="l" defTabSz="455569" rtl="0" eaLnBrk="0" fontAlgn="base" hangingPunct="0">
        <a:spcBef>
          <a:spcPct val="0"/>
        </a:spcBef>
        <a:spcAft>
          <a:spcPct val="0"/>
        </a:spcAft>
        <a:buSzPct val="70000"/>
        <a:buFont typeface="Arial" panose="020B0604020202020204" pitchFamily="34" charset="0"/>
        <a:buChar char="•"/>
        <a:defRPr sz="2400" kern="400" spc="45">
          <a:solidFill>
            <a:schemeClr val="tx1"/>
          </a:solidFill>
          <a:latin typeface="Dolly-Roman"/>
          <a:ea typeface="Dolly-Roman"/>
          <a:cs typeface="Dolly-Roman"/>
        </a:defRPr>
      </a:lvl3pPr>
      <a:lvl4pPr marL="1458106" indent="-164234" algn="l" defTabSz="455569" rtl="0" eaLnBrk="0" fontAlgn="base" hangingPunct="0">
        <a:spcBef>
          <a:spcPct val="0"/>
        </a:spcBef>
        <a:spcAft>
          <a:spcPct val="0"/>
        </a:spcAft>
        <a:buSzPct val="70000"/>
        <a:buFont typeface="Arial" panose="020B0604020202020204" pitchFamily="34" charset="0"/>
        <a:buChar char="•"/>
        <a:defRPr sz="2000" kern="400" spc="45">
          <a:solidFill>
            <a:schemeClr val="tx1"/>
          </a:solidFill>
          <a:latin typeface="Dolly-Roman"/>
          <a:ea typeface="Dolly-Roman"/>
          <a:cs typeface="Dolly-Roman"/>
        </a:defRPr>
      </a:lvl4pPr>
      <a:lvl5pPr marL="1933668" indent="-157093" algn="l" defTabSz="455569" rtl="0" eaLnBrk="0" fontAlgn="base" hangingPunct="0">
        <a:spcBef>
          <a:spcPct val="0"/>
        </a:spcBef>
        <a:spcAft>
          <a:spcPct val="0"/>
        </a:spcAft>
        <a:buSzPct val="70000"/>
        <a:buFont typeface="Arial" panose="020B0604020202020204" pitchFamily="34" charset="0"/>
        <a:buChar char="•"/>
        <a:defRPr sz="2000" kern="400" spc="45">
          <a:solidFill>
            <a:schemeClr val="tx1"/>
          </a:solidFill>
          <a:latin typeface="Dolly-Roman"/>
          <a:ea typeface="Dolly-Roman"/>
          <a:cs typeface="Dolly-Roman"/>
        </a:defRPr>
      </a:lvl5pPr>
      <a:lvl6pPr marL="2511747" indent="-228339" algn="l" defTabSz="456681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68428" indent="-228339" algn="l" defTabSz="456681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5111" indent="-228339" algn="l" defTabSz="456681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1787" indent="-228339" algn="l" defTabSz="456681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45668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6681" algn="l" defTabSz="45668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3361" algn="l" defTabSz="45668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0040" algn="l" defTabSz="45668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6725" algn="l" defTabSz="45668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3407" algn="l" defTabSz="45668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0084" algn="l" defTabSz="45668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6768" algn="l" defTabSz="45668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3450" algn="l" defTabSz="45668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400" b="0">
                <a:latin typeface="+mn-lt"/>
                <a:ea typeface="+mn-ea"/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907B785-E740-D54E-999D-13FB445CAF04}" type="datetime1">
              <a:rPr lang="en-US" smtClean="0">
                <a:solidFill>
                  <a:srgbClr val="FFCC18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5/25/2016</a:t>
            </a:fld>
            <a:endParaRPr lang="en-US">
              <a:solidFill>
                <a:srgbClr val="FFCC18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0" hangingPunct="0">
              <a:defRPr sz="1400" b="0">
                <a:latin typeface="+mn-lt"/>
                <a:ea typeface="+mn-ea"/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mtClean="0">
                <a:solidFill>
                  <a:srgbClr val="FFCC18"/>
                </a:solidFill>
              </a:rPr>
              <a:t>DH Wall James Madison Univ  2016</a:t>
            </a:r>
            <a:endParaRPr lang="en-US">
              <a:solidFill>
                <a:srgbClr val="FFCC18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400" b="0">
                <a:latin typeface="Times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D092BF76-5E8E-462F-952A-6DC42B1FC605}" type="slidenum">
              <a:rPr lang="en-US">
                <a:solidFill>
                  <a:srgbClr val="FFCC18"/>
                </a:solidFill>
                <a:ea typeface="ＭＳ Ｐゴシック" charset="-128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>
              <a:solidFill>
                <a:srgbClr val="FFCC18"/>
              </a:solidFill>
              <a:ea typeface="ＭＳ Ｐゴシック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241695431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95" r:id="rId1"/>
    <p:sldLayoutId id="2147483696" r:id="rId2"/>
    <p:sldLayoutId id="2147483697" r:id="rId3"/>
    <p:sldLayoutId id="2147483698" r:id="rId4"/>
    <p:sldLayoutId id="2147483699" r:id="rId5"/>
    <p:sldLayoutId id="2147483700" r:id="rId6"/>
    <p:sldLayoutId id="2147483701" r:id="rId7"/>
    <p:sldLayoutId id="2147483702" r:id="rId8"/>
    <p:sldLayoutId id="2147483703" r:id="rId9"/>
    <p:sldLayoutId id="2147483704" r:id="rId10"/>
    <p:sldLayoutId id="2147483705" r:id="rId11"/>
    <p:sldLayoutId id="2147483706" r:id="rId12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ＭＳ Ｐゴシック" charset="-128"/>
          <a:cs typeface="ＭＳ Ｐゴシック" charset="-128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charset="0"/>
          <a:ea typeface="ＭＳ Ｐゴシック" charset="-128"/>
          <a:cs typeface="ＭＳ Ｐゴシック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charset="0"/>
          <a:ea typeface="ＭＳ Ｐゴシック" charset="-128"/>
          <a:cs typeface="ＭＳ Ｐゴシック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charset="0"/>
          <a:ea typeface="ＭＳ Ｐゴシック" charset="-128"/>
          <a:cs typeface="ＭＳ Ｐゴシック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charset="0"/>
          <a:ea typeface="ＭＳ Ｐゴシック" charset="-128"/>
          <a:cs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ＭＳ Ｐゴシック" charset="-128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ＭＳ Ｐゴシック" charset="-128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ＭＳ Ｐゴシック" charset="-128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charset="-128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charset="-128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charset="-128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charset="-128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457200"/>
            <a:fld id="{CF56920E-6306-8E4E-BC1B-44799854B310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457200"/>
              <a:t>5/25/2016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457200"/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DH Wall James Madison Univ  2016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457200"/>
            <a:fld id="{D304D9D3-B2EC-F847-B871-69985DDE94E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45720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76848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8" r:id="rId1"/>
    <p:sldLayoutId id="2147483709" r:id="rId2"/>
    <p:sldLayoutId id="2147483710" r:id="rId3"/>
    <p:sldLayoutId id="2147483711" r:id="rId4"/>
    <p:sldLayoutId id="2147483712" r:id="rId5"/>
    <p:sldLayoutId id="2147483713" r:id="rId6"/>
    <p:sldLayoutId id="2147483714" r:id="rId7"/>
    <p:sldLayoutId id="2147483715" r:id="rId8"/>
    <p:sldLayoutId id="2147483716" r:id="rId9"/>
    <p:sldLayoutId id="2147483717" r:id="rId10"/>
    <p:sldLayoutId id="2147483718" r:id="rId11"/>
  </p:sldLayoutIdLst>
  <p:hf sldNum="0" hdr="0" ft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black">
                  <a:tint val="75000"/>
                </a:prstClr>
              </a:solidFill>
              <a:latin typeface="Arial" charset="0"/>
              <a:cs typeface="Arial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black">
                  <a:tint val="75000"/>
                </a:prstClr>
              </a:solidFill>
              <a:latin typeface="Arial" charset="0"/>
              <a:cs typeface="Arial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7A76F45-77A8-4E9F-B17B-F7559F9F14D6}" type="slidenum">
              <a:rPr lang="en-US">
                <a:solidFill>
                  <a:prstClr val="black">
                    <a:tint val="75000"/>
                  </a:prstClr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917743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0" r:id="rId1"/>
    <p:sldLayoutId id="2147483721" r:id="rId2"/>
    <p:sldLayoutId id="2147483722" r:id="rId3"/>
    <p:sldLayoutId id="2147483723" r:id="rId4"/>
    <p:sldLayoutId id="2147483724" r:id="rId5"/>
    <p:sldLayoutId id="2147483725" r:id="rId6"/>
    <p:sldLayoutId id="2147483726" r:id="rId7"/>
    <p:sldLayoutId id="2147483727" r:id="rId8"/>
    <p:sldLayoutId id="2147483728" r:id="rId9"/>
    <p:sldLayoutId id="2147483729" r:id="rId10"/>
    <p:sldLayoutId id="2147483730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295EE7-6EED-49F6-A2AE-7C1347BC65C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5/25/2016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879D21F-245C-4BD3-B436-ADF88F2FB29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85419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6" r:id="rId1"/>
    <p:sldLayoutId id="2147483757" r:id="rId2"/>
    <p:sldLayoutId id="2147483758" r:id="rId3"/>
    <p:sldLayoutId id="2147483759" r:id="rId4"/>
    <p:sldLayoutId id="2147483760" r:id="rId5"/>
    <p:sldLayoutId id="2147483761" r:id="rId6"/>
    <p:sldLayoutId id="2147483762" r:id="rId7"/>
    <p:sldLayoutId id="2147483763" r:id="rId8"/>
    <p:sldLayoutId id="2147483764" r:id="rId9"/>
    <p:sldLayoutId id="2147483765" r:id="rId10"/>
    <p:sldLayoutId id="2147483766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3224" y="212458"/>
            <a:ext cx="8490449" cy="1143475"/>
          </a:xfrm>
          <a:prstGeom prst="rect">
            <a:avLst/>
          </a:prstGeom>
        </p:spPr>
        <p:txBody>
          <a:bodyPr vert="horz" wrap="square" lIns="0" tIns="0" rIns="0" bIns="0" rtlCol="0" anchor="t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de-DE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3222" y="1435763"/>
            <a:ext cx="8467568" cy="4525425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de-DE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148367" y="6356125"/>
            <a:ext cx="1295662" cy="3650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 defTabSz="456421" eaLnBrk="1" fontAlgn="auto" hangingPunct="1">
              <a:spcBef>
                <a:spcPts val="0"/>
              </a:spcBef>
              <a:spcAft>
                <a:spcPts val="0"/>
              </a:spcAft>
              <a:defRPr sz="1200" baseline="0">
                <a:solidFill>
                  <a:schemeClr val="tx1">
                    <a:tint val="75000"/>
                  </a:schemeClr>
                </a:solidFill>
                <a:latin typeface="Gotham Book"/>
                <a:cs typeface="Chalet LondonNineteenSixty"/>
              </a:defRPr>
            </a:lvl1pPr>
          </a:lstStyle>
          <a:p>
            <a:pPr>
              <a:defRPr/>
            </a:pPr>
            <a:fld id="{D08137C0-8047-4F2A-8734-A444D498CD52}" type="datetime3">
              <a:rPr lang="de-DE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25/05/16</a:t>
            </a:fld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444042" y="6356125"/>
            <a:ext cx="2895933" cy="3650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 defTabSz="456421" eaLnBrk="1" fontAlgn="auto" hangingPunct="1">
              <a:spcBef>
                <a:spcPts val="0"/>
              </a:spcBef>
              <a:spcAft>
                <a:spcPts val="0"/>
              </a:spcAft>
              <a:defRPr sz="1200" b="0" i="0" baseline="0">
                <a:solidFill>
                  <a:schemeClr val="tx1">
                    <a:tint val="75000"/>
                  </a:schemeClr>
                </a:solidFill>
                <a:latin typeface="Gotham Book"/>
                <a:cs typeface="Chalet LondonNineteenSixty"/>
              </a:defRPr>
            </a:lvl1pPr>
          </a:lstStyle>
          <a:p>
            <a:pPr>
              <a:defRPr/>
            </a:pPr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43222" y="6356125"/>
            <a:ext cx="686444" cy="365000"/>
          </a:xfrm>
          <a:prstGeom prst="rect">
            <a:avLst/>
          </a:prstGeom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latin typeface="Gotham Book" pitchFamily="50" charset="0"/>
                <a:ea typeface="Chalet LondonNineteenSixty"/>
                <a:cs typeface="Chalet LondonNineteenSixty"/>
              </a:defRPr>
            </a:lvl1pPr>
          </a:lstStyle>
          <a:p>
            <a:pPr defTabSz="456303" fontAlgn="base">
              <a:spcBef>
                <a:spcPct val="0"/>
              </a:spcBef>
              <a:spcAft>
                <a:spcPct val="0"/>
              </a:spcAft>
              <a:defRPr/>
            </a:pPr>
            <a:fld id="{036CECD4-9A97-4D12-8972-3D3E10155F0E}" type="slidenum">
              <a:rPr lang="de-DE" altLang="en-US" smtClean="0"/>
              <a:pPr defTabSz="456303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de-DE" altLang="en-US"/>
          </a:p>
        </p:txBody>
      </p:sp>
    </p:spTree>
    <p:extLst>
      <p:ext uri="{BB962C8B-B14F-4D97-AF65-F5344CB8AC3E}">
        <p14:creationId xmlns:p14="http://schemas.microsoft.com/office/powerpoint/2010/main" val="36961519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8" r:id="rId1"/>
    <p:sldLayoutId id="2147483769" r:id="rId2"/>
    <p:sldLayoutId id="2147483770" r:id="rId3"/>
    <p:sldLayoutId id="2147483771" r:id="rId4"/>
    <p:sldLayoutId id="2147483772" r:id="rId5"/>
    <p:sldLayoutId id="2147483773" r:id="rId6"/>
    <p:sldLayoutId id="2147483774" r:id="rId7"/>
    <p:sldLayoutId id="2147483775" r:id="rId8"/>
    <p:sldLayoutId id="2147483776" r:id="rId9"/>
  </p:sldLayoutIdLst>
  <p:timing>
    <p:tnLst>
      <p:par>
        <p:cTn id="1" dur="indefinite" restart="never" nodeType="tmRoot"/>
      </p:par>
    </p:tnLst>
  </p:timing>
  <p:hf hdr="0" ftr="0"/>
  <p:txStyles>
    <p:titleStyle>
      <a:lvl1pPr algn="l" defTabSz="456303" rtl="0" eaLnBrk="0" fontAlgn="base" hangingPunct="0">
        <a:spcBef>
          <a:spcPct val="0"/>
        </a:spcBef>
        <a:spcAft>
          <a:spcPct val="0"/>
        </a:spcAft>
        <a:defRPr sz="4000" spc="-63">
          <a:solidFill>
            <a:srgbClr val="009EFF"/>
          </a:solidFill>
          <a:latin typeface="+mj-lt"/>
          <a:ea typeface="Gotham Bold" pitchFamily="50" charset="0"/>
          <a:cs typeface="Gotham Bold"/>
        </a:defRPr>
      </a:lvl1pPr>
      <a:lvl2pPr algn="l" defTabSz="456303" rtl="0" eaLnBrk="0" fontAlgn="base" hangingPunct="0">
        <a:spcBef>
          <a:spcPct val="0"/>
        </a:spcBef>
        <a:spcAft>
          <a:spcPct val="0"/>
        </a:spcAft>
        <a:defRPr sz="4000">
          <a:solidFill>
            <a:srgbClr val="009EFF"/>
          </a:solidFill>
          <a:latin typeface="Calibri" pitchFamily="34" charset="0"/>
          <a:ea typeface="Gotham Bold" pitchFamily="50" charset="0"/>
          <a:cs typeface="Gotham Bold" pitchFamily="50" charset="0"/>
        </a:defRPr>
      </a:lvl2pPr>
      <a:lvl3pPr algn="l" defTabSz="456303" rtl="0" eaLnBrk="0" fontAlgn="base" hangingPunct="0">
        <a:spcBef>
          <a:spcPct val="0"/>
        </a:spcBef>
        <a:spcAft>
          <a:spcPct val="0"/>
        </a:spcAft>
        <a:defRPr sz="4000">
          <a:solidFill>
            <a:srgbClr val="009EFF"/>
          </a:solidFill>
          <a:latin typeface="Calibri" pitchFamily="34" charset="0"/>
          <a:ea typeface="Gotham Bold" pitchFamily="50" charset="0"/>
          <a:cs typeface="Gotham Bold" pitchFamily="50" charset="0"/>
        </a:defRPr>
      </a:lvl3pPr>
      <a:lvl4pPr algn="l" defTabSz="456303" rtl="0" eaLnBrk="0" fontAlgn="base" hangingPunct="0">
        <a:spcBef>
          <a:spcPct val="0"/>
        </a:spcBef>
        <a:spcAft>
          <a:spcPct val="0"/>
        </a:spcAft>
        <a:defRPr sz="4000">
          <a:solidFill>
            <a:srgbClr val="009EFF"/>
          </a:solidFill>
          <a:latin typeface="Calibri" pitchFamily="34" charset="0"/>
          <a:ea typeface="Gotham Bold" pitchFamily="50" charset="0"/>
          <a:cs typeface="Gotham Bold" pitchFamily="50" charset="0"/>
        </a:defRPr>
      </a:lvl4pPr>
      <a:lvl5pPr algn="l" defTabSz="456303" rtl="0" eaLnBrk="0" fontAlgn="base" hangingPunct="0">
        <a:spcBef>
          <a:spcPct val="0"/>
        </a:spcBef>
        <a:spcAft>
          <a:spcPct val="0"/>
        </a:spcAft>
        <a:defRPr sz="4000">
          <a:solidFill>
            <a:srgbClr val="009EFF"/>
          </a:solidFill>
          <a:latin typeface="Calibri" pitchFamily="34" charset="0"/>
          <a:ea typeface="Gotham Bold" pitchFamily="50" charset="0"/>
          <a:cs typeface="Gotham Bold" pitchFamily="50" charset="0"/>
        </a:defRPr>
      </a:lvl5pPr>
      <a:lvl6pPr marL="410675" algn="l" defTabSz="456303" rtl="0" fontAlgn="base">
        <a:spcBef>
          <a:spcPct val="0"/>
        </a:spcBef>
        <a:spcAft>
          <a:spcPct val="0"/>
        </a:spcAft>
        <a:defRPr sz="4000">
          <a:solidFill>
            <a:srgbClr val="009EFF"/>
          </a:solidFill>
          <a:latin typeface="Calibri" pitchFamily="34" charset="0"/>
          <a:ea typeface="Gotham Bold" pitchFamily="50" charset="0"/>
          <a:cs typeface="Gotham Bold" pitchFamily="50" charset="0"/>
        </a:defRPr>
      </a:lvl6pPr>
      <a:lvl7pPr marL="821351" algn="l" defTabSz="456303" rtl="0" fontAlgn="base">
        <a:spcBef>
          <a:spcPct val="0"/>
        </a:spcBef>
        <a:spcAft>
          <a:spcPct val="0"/>
        </a:spcAft>
        <a:defRPr sz="4000">
          <a:solidFill>
            <a:srgbClr val="009EFF"/>
          </a:solidFill>
          <a:latin typeface="Calibri" pitchFamily="34" charset="0"/>
          <a:ea typeface="Gotham Bold" pitchFamily="50" charset="0"/>
          <a:cs typeface="Gotham Bold" pitchFamily="50" charset="0"/>
        </a:defRPr>
      </a:lvl7pPr>
      <a:lvl8pPr marL="1232026" algn="l" defTabSz="456303" rtl="0" fontAlgn="base">
        <a:spcBef>
          <a:spcPct val="0"/>
        </a:spcBef>
        <a:spcAft>
          <a:spcPct val="0"/>
        </a:spcAft>
        <a:defRPr sz="4000">
          <a:solidFill>
            <a:srgbClr val="009EFF"/>
          </a:solidFill>
          <a:latin typeface="Calibri" pitchFamily="34" charset="0"/>
          <a:ea typeface="Gotham Bold" pitchFamily="50" charset="0"/>
          <a:cs typeface="Gotham Bold" pitchFamily="50" charset="0"/>
        </a:defRPr>
      </a:lvl8pPr>
      <a:lvl9pPr marL="1642700" algn="l" defTabSz="456303" rtl="0" fontAlgn="base">
        <a:spcBef>
          <a:spcPct val="0"/>
        </a:spcBef>
        <a:spcAft>
          <a:spcPct val="0"/>
        </a:spcAft>
        <a:defRPr sz="4000">
          <a:solidFill>
            <a:srgbClr val="009EFF"/>
          </a:solidFill>
          <a:latin typeface="Calibri" pitchFamily="34" charset="0"/>
          <a:ea typeface="Gotham Bold" pitchFamily="50" charset="0"/>
          <a:cs typeface="Gotham Bold" pitchFamily="50" charset="0"/>
        </a:defRPr>
      </a:lvl9pPr>
    </p:titleStyle>
    <p:bodyStyle>
      <a:lvl1pPr marL="161135" indent="-161135" algn="l" defTabSz="456303" rtl="0" eaLnBrk="0" fontAlgn="base" hangingPunct="0">
        <a:spcBef>
          <a:spcPct val="0"/>
        </a:spcBef>
        <a:spcAft>
          <a:spcPct val="0"/>
        </a:spcAft>
        <a:buSzPct val="70000"/>
        <a:buFont typeface="Arial" panose="020B0604020202020204" pitchFamily="34" charset="0"/>
        <a:buChar char="•"/>
        <a:defRPr sz="3200" kern="400" spc="45">
          <a:solidFill>
            <a:schemeClr val="tx1"/>
          </a:solidFill>
          <a:latin typeface="+mn-lt"/>
          <a:ea typeface="Dolly-Roman"/>
          <a:cs typeface="Dolly-Roman"/>
        </a:defRPr>
      </a:lvl1pPr>
      <a:lvl2pPr marL="644532" indent="-159709" algn="l" defTabSz="456303" rtl="0" eaLnBrk="0" fontAlgn="base" hangingPunct="0">
        <a:spcBef>
          <a:spcPct val="0"/>
        </a:spcBef>
        <a:spcAft>
          <a:spcPct val="0"/>
        </a:spcAft>
        <a:buSzPct val="70000"/>
        <a:buFont typeface="Arial" panose="020B0604020202020204" pitchFamily="34" charset="0"/>
        <a:buChar char="•"/>
        <a:defRPr sz="2800" kern="400" spc="45">
          <a:solidFill>
            <a:schemeClr val="tx1"/>
          </a:solidFill>
          <a:latin typeface="+mn-lt"/>
          <a:ea typeface="Dolly-Roman"/>
          <a:cs typeface="Dolly-Roman"/>
        </a:defRPr>
      </a:lvl2pPr>
      <a:lvl3pPr marL="1043800" indent="-161135" algn="l" defTabSz="456303" rtl="0" eaLnBrk="0" fontAlgn="base" hangingPunct="0">
        <a:spcBef>
          <a:spcPct val="0"/>
        </a:spcBef>
        <a:spcAft>
          <a:spcPct val="0"/>
        </a:spcAft>
        <a:buSzPct val="70000"/>
        <a:buFont typeface="Arial" panose="020B0604020202020204" pitchFamily="34" charset="0"/>
        <a:buChar char="•"/>
        <a:defRPr sz="2400" kern="400" spc="45">
          <a:solidFill>
            <a:schemeClr val="tx1"/>
          </a:solidFill>
          <a:latin typeface="+mn-lt"/>
          <a:ea typeface="Dolly-Roman"/>
          <a:cs typeface="Dolly-Roman"/>
        </a:defRPr>
      </a:lvl3pPr>
      <a:lvl4pPr marL="1457326" indent="-165409" algn="l" defTabSz="456303" rtl="0" eaLnBrk="0" fontAlgn="base" hangingPunct="0">
        <a:spcBef>
          <a:spcPct val="0"/>
        </a:spcBef>
        <a:spcAft>
          <a:spcPct val="0"/>
        </a:spcAft>
        <a:buSzPct val="70000"/>
        <a:buFont typeface="Arial" panose="020B0604020202020204" pitchFamily="34" charset="0"/>
        <a:buChar char="•"/>
        <a:defRPr sz="2000" kern="400" spc="45">
          <a:solidFill>
            <a:schemeClr val="tx1"/>
          </a:solidFill>
          <a:latin typeface="+mn-lt"/>
          <a:ea typeface="Dolly-Roman"/>
          <a:cs typeface="Dolly-Roman"/>
        </a:defRPr>
      </a:lvl4pPr>
      <a:lvl5pPr marL="1933594" indent="-158281" algn="l" defTabSz="456303" rtl="0" eaLnBrk="0" fontAlgn="base" hangingPunct="0">
        <a:spcBef>
          <a:spcPct val="0"/>
        </a:spcBef>
        <a:spcAft>
          <a:spcPct val="0"/>
        </a:spcAft>
        <a:buSzPct val="70000"/>
        <a:buFont typeface="Arial" panose="020B0604020202020204" pitchFamily="34" charset="0"/>
        <a:buChar char="•"/>
        <a:defRPr sz="2000" kern="400" spc="45">
          <a:solidFill>
            <a:schemeClr val="tx1"/>
          </a:solidFill>
          <a:latin typeface="+mn-lt"/>
          <a:ea typeface="Dolly-Roman"/>
          <a:cs typeface="Dolly-Roman"/>
        </a:defRPr>
      </a:lvl5pPr>
      <a:lvl6pPr marL="2510322" indent="-228210" algn="l" defTabSz="456421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66744" indent="-228210" algn="l" defTabSz="456421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3167" indent="-228210" algn="l" defTabSz="456421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79584" indent="-228210" algn="l" defTabSz="456421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45642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6421" algn="l" defTabSz="45642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2841" algn="l" defTabSz="45642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69260" algn="l" defTabSz="45642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5689" algn="l" defTabSz="45642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2111" algn="l" defTabSz="45642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38527" algn="l" defTabSz="45642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4955" algn="l" defTabSz="45642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1377" algn="l" defTabSz="45642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05FAA2-1316-431D-959B-E2C78CE5B15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5/25/2016</a:t>
            </a:fld>
            <a:endParaRPr lang="en-US" smtClean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smtClean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A21C0DC-CC9A-4296-84EA-DE3A4B3E3BC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smtClean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28463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8" r:id="rId1"/>
    <p:sldLayoutId id="2147483779" r:id="rId2"/>
    <p:sldLayoutId id="2147483780" r:id="rId3"/>
    <p:sldLayoutId id="2147483781" r:id="rId4"/>
    <p:sldLayoutId id="2147483782" r:id="rId5"/>
    <p:sldLayoutId id="2147483783" r:id="rId6"/>
    <p:sldLayoutId id="2147483784" r:id="rId7"/>
    <p:sldLayoutId id="2147483785" r:id="rId8"/>
    <p:sldLayoutId id="2147483786" r:id="rId9"/>
    <p:sldLayoutId id="2147483787" r:id="rId10"/>
    <p:sldLayoutId id="2147483788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97.xml"/><Relationship Id="rId4" Type="http://schemas.openxmlformats.org/officeDocument/2006/relationships/image" Target="../media/image36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tiff"/><Relationship Id="rId1" Type="http://schemas.openxmlformats.org/officeDocument/2006/relationships/slideLayout" Target="../slideLayouts/slideLayout61.xml"/><Relationship Id="rId4" Type="http://schemas.openxmlformats.org/officeDocument/2006/relationships/image" Target="../media/image1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7.xml"/><Relationship Id="rId5" Type="http://schemas.openxmlformats.org/officeDocument/2006/relationships/image" Target="../media/image16.png"/><Relationship Id="rId4" Type="http://schemas.openxmlformats.org/officeDocument/2006/relationships/hyperlink" Target="http://www.futureearth.info/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13" Type="http://schemas.openxmlformats.org/officeDocument/2006/relationships/image" Target="../media/image27.png"/><Relationship Id="rId3" Type="http://schemas.openxmlformats.org/officeDocument/2006/relationships/notesSlide" Target="../notesSlides/notesSlide3.xml"/><Relationship Id="rId7" Type="http://schemas.openxmlformats.org/officeDocument/2006/relationships/image" Target="../media/image21.png"/><Relationship Id="rId12" Type="http://schemas.openxmlformats.org/officeDocument/2006/relationships/image" Target="../media/image26.jpeg"/><Relationship Id="rId2" Type="http://schemas.openxmlformats.org/officeDocument/2006/relationships/slideLayout" Target="../slideLayouts/slideLayout23.xml"/><Relationship Id="rId1" Type="http://schemas.openxmlformats.org/officeDocument/2006/relationships/tags" Target="../tags/tag1.xml"/><Relationship Id="rId6" Type="http://schemas.openxmlformats.org/officeDocument/2006/relationships/image" Target="../media/image20.png"/><Relationship Id="rId11" Type="http://schemas.openxmlformats.org/officeDocument/2006/relationships/image" Target="../media/image25.png"/><Relationship Id="rId5" Type="http://schemas.openxmlformats.org/officeDocument/2006/relationships/image" Target="../media/image19.png"/><Relationship Id="rId10" Type="http://schemas.openxmlformats.org/officeDocument/2006/relationships/image" Target="../media/image24.png"/><Relationship Id="rId4" Type="http://schemas.openxmlformats.org/officeDocument/2006/relationships/image" Target="../media/image18.png"/><Relationship Id="rId9" Type="http://schemas.openxmlformats.org/officeDocument/2006/relationships/image" Target="../media/image23.png"/><Relationship Id="rId14" Type="http://schemas.openxmlformats.org/officeDocument/2006/relationships/image" Target="../media/image2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3.xml"/><Relationship Id="rId4" Type="http://schemas.openxmlformats.org/officeDocument/2006/relationships/image" Target="../media/image3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5.xml"/><Relationship Id="rId4" Type="http://schemas.openxmlformats.org/officeDocument/2006/relationships/image" Target="../media/image31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400" y="1562100"/>
            <a:ext cx="8001000" cy="5334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106334" y="0"/>
            <a:ext cx="6939464" cy="19697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ctr"/>
            <a:r>
              <a:rPr lang="en-US" sz="2800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Linking Earth System Dynamics and </a:t>
            </a:r>
            <a:endParaRPr lang="en-US" sz="2800" dirty="0" smtClean="0">
              <a:solidFill>
                <a:prstClr val="black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lvl="0" algn="ctr"/>
            <a:r>
              <a:rPr lang="en-US" sz="2800" dirty="0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Social </a:t>
            </a:r>
            <a:r>
              <a:rPr lang="en-US" sz="2800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System </a:t>
            </a:r>
            <a:r>
              <a:rPr lang="en-US" sz="2800" dirty="0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Modeling</a:t>
            </a:r>
          </a:p>
          <a:p>
            <a:pPr lvl="0" algn="ctr"/>
            <a:r>
              <a:rPr lang="en-US" sz="2400" dirty="0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Kathleen Galvin</a:t>
            </a:r>
          </a:p>
          <a:p>
            <a:pPr lvl="0" algn="ctr"/>
            <a:r>
              <a:rPr lang="en-US" sz="2400" dirty="0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Colorado State University</a:t>
            </a:r>
            <a:endParaRPr lang="en-US" sz="2400" dirty="0">
              <a:solidFill>
                <a:prstClr val="black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491713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600" dirty="0" smtClean="0"/>
              <a:t>Resilience in a Time of Uncertainty:</a:t>
            </a:r>
            <a:br>
              <a:rPr lang="en-US" sz="3600" dirty="0" smtClean="0"/>
            </a:br>
            <a:r>
              <a:rPr lang="en-US" sz="3600" dirty="0" smtClean="0"/>
              <a:t>Indigenous Peoples and Climate Change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US" dirty="0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1599424"/>
            <a:ext cx="8153400" cy="51061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3241696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Sav_DEC_Diagram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C0FFC0"/>
              </a:clrFrom>
              <a:clrTo>
                <a:srgbClr val="C0FFC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922713" y="914400"/>
            <a:ext cx="4916487" cy="586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67" name="Text Box 5"/>
          <p:cNvSpPr txBox="1">
            <a:spLocks noChangeArrowheads="1"/>
          </p:cNvSpPr>
          <p:nvPr/>
        </p:nvSpPr>
        <p:spPr bwMode="auto">
          <a:xfrm>
            <a:off x="1835150" y="441325"/>
            <a:ext cx="5194051" cy="400110"/>
          </a:xfrm>
          <a:prstGeom prst="rect">
            <a:avLst/>
          </a:prstGeom>
          <a:noFill/>
          <a:ln w="222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Modeling a Coupled Natural and Human System</a:t>
            </a:r>
          </a:p>
        </p:txBody>
      </p:sp>
      <p:sp>
        <p:nvSpPr>
          <p:cNvPr id="11268" name="Text Box 6"/>
          <p:cNvSpPr txBox="1">
            <a:spLocks noChangeArrowheads="1"/>
          </p:cNvSpPr>
          <p:nvPr/>
        </p:nvSpPr>
        <p:spPr bwMode="auto">
          <a:xfrm>
            <a:off x="381000" y="1219200"/>
            <a:ext cx="3801041" cy="1200329"/>
          </a:xfrm>
          <a:prstGeom prst="rect">
            <a:avLst/>
          </a:prstGeom>
          <a:noFill/>
          <a:ln w="222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dirty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The linked S</a:t>
            </a:r>
            <a:r>
              <a:rPr lang="en-US" sz="1600" dirty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AVANNA</a:t>
            </a:r>
            <a:r>
              <a:rPr lang="en-US" dirty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 and</a:t>
            </a:r>
          </a:p>
          <a:p>
            <a:r>
              <a:rPr lang="en-US" dirty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DECUMA (</a:t>
            </a:r>
            <a:r>
              <a:rPr lang="en-US" dirty="0" err="1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DECision-making</a:t>
            </a:r>
            <a:r>
              <a:rPr lang="en-US" dirty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 Under</a:t>
            </a:r>
          </a:p>
          <a:p>
            <a:r>
              <a:rPr lang="en-US" dirty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Conditions of Uncertainty for Modeled</a:t>
            </a:r>
          </a:p>
          <a:p>
            <a:r>
              <a:rPr lang="en-US" dirty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Agents) models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81000" y="3059162"/>
            <a:ext cx="3340145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>
              <a:solidFill>
                <a:prstClr val="black"/>
              </a:solidFill>
            </a:endParaRPr>
          </a:p>
          <a:p>
            <a:endParaRPr lang="en-US" dirty="0">
              <a:solidFill>
                <a:prstClr val="black"/>
              </a:solidFill>
            </a:endParaRPr>
          </a:p>
          <a:p>
            <a:endParaRPr lang="en-US" dirty="0">
              <a:solidFill>
                <a:prstClr val="black"/>
              </a:solidFill>
            </a:endParaRPr>
          </a:p>
          <a:p>
            <a:endParaRPr lang="en-US" dirty="0">
              <a:solidFill>
                <a:prstClr val="black"/>
              </a:solidFill>
            </a:endParaRPr>
          </a:p>
          <a:p>
            <a:r>
              <a:rPr lang="en-US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DECUMA-SAVANNA is able to </a:t>
            </a:r>
          </a:p>
          <a:p>
            <a:r>
              <a:rPr lang="en-US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represent general ecosystem and </a:t>
            </a:r>
          </a:p>
          <a:p>
            <a:r>
              <a:rPr lang="en-US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household responses </a:t>
            </a:r>
          </a:p>
          <a:p>
            <a:r>
              <a:rPr lang="en-US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to stressors</a:t>
            </a:r>
          </a:p>
        </p:txBody>
      </p:sp>
    </p:spTree>
    <p:extLst>
      <p:ext uri="{BB962C8B-B14F-4D97-AF65-F5344CB8AC3E}">
        <p14:creationId xmlns:p14="http://schemas.microsoft.com/office/powerpoint/2010/main" val="7041662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Control_Model_Trend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3400" y="152400"/>
            <a:ext cx="8153400" cy="6521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361496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PICT021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3067050"/>
            <a:ext cx="4876800" cy="3657600"/>
          </a:xfrm>
          <a:prstGeom prst="rect">
            <a:avLst/>
          </a:prstGeom>
          <a:noFill/>
          <a:ln w="1587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PICT016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29075" y="171450"/>
            <a:ext cx="4953000" cy="3714750"/>
          </a:xfrm>
          <a:prstGeom prst="rect">
            <a:avLst/>
          </a:prstGeom>
          <a:noFill/>
          <a:ln w="1587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100" name="Text Box 4"/>
          <p:cNvSpPr txBox="1">
            <a:spLocks noChangeArrowheads="1"/>
          </p:cNvSpPr>
          <p:nvPr/>
        </p:nvSpPr>
        <p:spPr bwMode="auto">
          <a:xfrm>
            <a:off x="619412" y="341313"/>
            <a:ext cx="2698175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en-US" sz="1800" b="1" dirty="0" smtClean="0">
                <a:solidFill>
                  <a:srgbClr val="000000"/>
                </a:solidFill>
              </a:rPr>
              <a:t>Modeling engagement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en-US" sz="1800" b="1" dirty="0" err="1" smtClean="0">
                <a:solidFill>
                  <a:srgbClr val="000000"/>
                </a:solidFill>
              </a:rPr>
              <a:t>Kajiado</a:t>
            </a:r>
            <a:r>
              <a:rPr lang="en-US" altLang="en-US" sz="1800" b="1" dirty="0" smtClean="0">
                <a:solidFill>
                  <a:srgbClr val="000000"/>
                </a:solidFill>
              </a:rPr>
              <a:t> District, Kenya</a:t>
            </a:r>
          </a:p>
        </p:txBody>
      </p:sp>
    </p:spTree>
    <p:extLst>
      <p:ext uri="{BB962C8B-B14F-4D97-AF65-F5344CB8AC3E}">
        <p14:creationId xmlns:p14="http://schemas.microsoft.com/office/powerpoint/2010/main" val="8880952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Moving Forward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Mobilize a community of modelers of coupled human and Earth system models</a:t>
            </a:r>
          </a:p>
          <a:p>
            <a:r>
              <a:rPr lang="en-US" dirty="0" smtClean="0"/>
              <a:t>Develop research initiatives/themes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195118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2" y="3816343"/>
            <a:ext cx="4419601" cy="2985297"/>
          </a:xfrm>
          <a:prstGeom prst="rect">
            <a:avLst/>
          </a:prstGeom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9772" y="23812"/>
            <a:ext cx="6368828" cy="35860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3724207"/>
            <a:ext cx="4114800" cy="31218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303806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2996" y="4292112"/>
            <a:ext cx="3429000" cy="2571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7597" y="0"/>
            <a:ext cx="7156151" cy="428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4114800" y="464820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pic>
        <p:nvPicPr>
          <p:cNvPr id="11" name="Content Placeholder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7395" y="4269214"/>
            <a:ext cx="3276600" cy="25712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83520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7826" name="Picture Placeholder 8" descr="7350743248_4edcebec20_o.jpg"/>
          <p:cNvPicPr>
            <a:picLocks noGrp="1" noChangeAspect="1"/>
          </p:cNvPicPr>
          <p:nvPr>
            <p:ph type="pic" sz="quarter" idx="1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7519" y="342187"/>
            <a:ext cx="8468997" cy="6159368"/>
          </a:xfrm>
        </p:spPr>
      </p:pic>
      <p:sp>
        <p:nvSpPr>
          <p:cNvPr id="6" name="Subtitle 5"/>
          <p:cNvSpPr>
            <a:spLocks noGrp="1"/>
          </p:cNvSpPr>
          <p:nvPr>
            <p:ph type="subTitle" idx="1"/>
          </p:nvPr>
        </p:nvSpPr>
        <p:spPr>
          <a:xfrm>
            <a:off x="304801" y="5562601"/>
            <a:ext cx="4571999" cy="838200"/>
          </a:xfrm>
        </p:spPr>
        <p:txBody>
          <a:bodyPr/>
          <a:lstStyle/>
          <a:p>
            <a:pPr lvl="0" algn="ctr" defTabSz="913361" eaLnBrk="1" fontAlgn="auto" hangingPunct="1">
              <a:spcBef>
                <a:spcPts val="0"/>
              </a:spcBef>
              <a:spcAft>
                <a:spcPts val="0"/>
              </a:spcAft>
              <a:buSzTx/>
            </a:pPr>
            <a:r>
              <a:rPr lang="en-US" sz="2800" i="1" kern="1200" spc="0" dirty="0">
                <a:solidFill>
                  <a:prstClr val="black"/>
                </a:solidFill>
                <a:latin typeface="Arial"/>
                <a:ea typeface="+mn-ea"/>
                <a:cs typeface="Arial"/>
                <a:hlinkClick r:id="rId4"/>
              </a:rPr>
              <a:t>www.futureearth.info</a:t>
            </a:r>
            <a:endParaRPr lang="en-US" sz="2800" i="1" kern="1200" spc="0" dirty="0">
              <a:solidFill>
                <a:prstClr val="black"/>
              </a:solidFill>
              <a:latin typeface="Arial"/>
              <a:ea typeface="+mn-ea"/>
              <a:cs typeface="Arial"/>
            </a:endParaRPr>
          </a:p>
          <a:p>
            <a:pPr>
              <a:defRPr/>
            </a:pPr>
            <a:endParaRPr lang="de-DE" sz="25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/>
          </p:nvPr>
        </p:nvSpPr>
        <p:spPr>
          <a:xfrm>
            <a:off x="324648" y="3028360"/>
            <a:ext cx="6322431" cy="821249"/>
          </a:xfrm>
        </p:spPr>
        <p:txBody>
          <a:bodyPr/>
          <a:lstStyle/>
          <a:p>
            <a:pPr>
              <a:defRPr/>
            </a:pPr>
            <a:r>
              <a:rPr lang="de-DE" sz="2900" b="1" dirty="0">
                <a:cs typeface="Arial" panose="020B0604020202020204" pitchFamily="34" charset="0"/>
              </a:rPr>
              <a:t/>
            </a:r>
            <a:br>
              <a:rPr lang="de-DE" sz="2900" b="1" dirty="0">
                <a:cs typeface="Arial" panose="020B0604020202020204" pitchFamily="34" charset="0"/>
              </a:rPr>
            </a:br>
            <a:endParaRPr lang="de-DE" sz="4000" b="1" dirty="0">
              <a:cs typeface="Arial" panose="020B0604020202020204" pitchFamily="34" charset="0"/>
            </a:endParaRPr>
          </a:p>
        </p:txBody>
      </p:sp>
      <p:pic>
        <p:nvPicPr>
          <p:cNvPr id="8" name="Picture 7" descr="futurearth-tagline-blue-rgb_transparent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5318" y="610305"/>
            <a:ext cx="6655877" cy="2042629"/>
          </a:xfrm>
          <a:prstGeom prst="rect">
            <a:avLst/>
          </a:prstGeom>
          <a:solidFill>
            <a:srgbClr val="000066">
              <a:alpha val="20000"/>
            </a:srgbClr>
          </a:solidFill>
        </p:spPr>
      </p:pic>
    </p:spTree>
    <p:extLst>
      <p:ext uri="{BB962C8B-B14F-4D97-AF65-F5344CB8AC3E}">
        <p14:creationId xmlns:p14="http://schemas.microsoft.com/office/powerpoint/2010/main" val="38412010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4012"/>
    </mc:Choice>
    <mc:Fallback xmlns="">
      <p:transition spd="slow" advTm="24012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1908" y="333637"/>
            <a:ext cx="8065712" cy="791308"/>
          </a:xfrm>
          <a:noFill/>
        </p:spPr>
        <p:txBody>
          <a:bodyPr>
            <a:normAutofit fontScale="90000"/>
          </a:bodyPr>
          <a:lstStyle/>
          <a:p>
            <a:pPr defTabSz="455948" eaLnBrk="1" fontAlgn="auto" hangingPunct="1">
              <a:spcAft>
                <a:spcPts val="0"/>
              </a:spcAft>
              <a:defRPr/>
            </a:pPr>
            <a:r>
              <a:rPr lang="fr-FR" sz="4400" b="1" dirty="0" smtClean="0">
                <a:latin typeface="+mn-lt"/>
                <a:ea typeface="+mj-ea"/>
              </a:rPr>
              <a:t>                           </a:t>
            </a:r>
            <a:r>
              <a:rPr lang="fr-FR" sz="4400" b="1" dirty="0">
                <a:latin typeface="+mn-lt"/>
                <a:ea typeface="+mj-ea"/>
              </a:rPr>
              <a:t>?</a:t>
            </a:r>
            <a:r>
              <a:rPr lang="en-GB" b="1" dirty="0">
                <a:latin typeface="+mn-lt"/>
                <a:ea typeface="+mj-ea"/>
              </a:rPr>
              <a:t/>
            </a:r>
            <a:br>
              <a:rPr lang="en-GB" b="1" dirty="0">
                <a:latin typeface="+mn-lt"/>
                <a:ea typeface="+mj-ea"/>
              </a:rPr>
            </a:br>
            <a:endParaRPr lang="en-GB" b="1" dirty="0">
              <a:latin typeface="+mn-lt"/>
              <a:ea typeface="+mj-ea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3222" y="1294808"/>
            <a:ext cx="8467568" cy="4956010"/>
          </a:xfrm>
        </p:spPr>
        <p:txBody>
          <a:bodyPr/>
          <a:lstStyle/>
          <a:p>
            <a:pPr marL="535154" lvl="1" indent="-273910" defTabSz="455948" eaLnBrk="1" fontAlgn="auto" hangingPunct="1">
              <a:spcBef>
                <a:spcPts val="600"/>
              </a:spcBef>
              <a:spcAft>
                <a:spcPts val="0"/>
              </a:spcAft>
              <a:defRPr/>
            </a:pPr>
            <a:r>
              <a:rPr lang="en-US" sz="2500" dirty="0">
                <a:latin typeface="Calibri" pitchFamily="34" charset="0"/>
                <a:ea typeface="+mn-ea"/>
              </a:rPr>
              <a:t>A </a:t>
            </a:r>
            <a:r>
              <a:rPr lang="en-US" sz="2500" b="1" dirty="0">
                <a:latin typeface="Calibri" pitchFamily="34" charset="0"/>
                <a:ea typeface="+mn-ea"/>
              </a:rPr>
              <a:t>global platform </a:t>
            </a:r>
            <a:r>
              <a:rPr lang="en-US" sz="2500" dirty="0">
                <a:latin typeface="Calibri" pitchFamily="34" charset="0"/>
                <a:ea typeface="+mn-ea"/>
              </a:rPr>
              <a:t>for international research collaboration on global environmental change and sustainable development</a:t>
            </a:r>
          </a:p>
          <a:p>
            <a:pPr marL="934003" lvl="2" indent="-273910" defTabSz="455948" eaLnBrk="1" fontAlgn="auto" hangingPunct="1">
              <a:spcBef>
                <a:spcPts val="1080"/>
              </a:spcBef>
              <a:spcAft>
                <a:spcPts val="0"/>
              </a:spcAft>
              <a:defRPr/>
            </a:pPr>
            <a:r>
              <a:rPr lang="en-US" sz="2300" dirty="0">
                <a:latin typeface="Calibri" pitchFamily="34" charset="0"/>
                <a:ea typeface="+mn-ea"/>
              </a:rPr>
              <a:t>Providing </a:t>
            </a:r>
            <a:r>
              <a:rPr lang="en-US" sz="2300" b="1" dirty="0">
                <a:latin typeface="Calibri" pitchFamily="34" charset="0"/>
                <a:ea typeface="+mn-ea"/>
              </a:rPr>
              <a:t>integrated research </a:t>
            </a:r>
            <a:r>
              <a:rPr lang="en-US" sz="2300" dirty="0">
                <a:latin typeface="Calibri" pitchFamily="34" charset="0"/>
                <a:ea typeface="+mn-ea"/>
              </a:rPr>
              <a:t>on major global change challenges and transformations to sustainability </a:t>
            </a:r>
          </a:p>
          <a:p>
            <a:pPr marL="934003" lvl="2" indent="-273910" defTabSz="455948" eaLnBrk="1" fontAlgn="auto" hangingPunct="1">
              <a:spcBef>
                <a:spcPts val="1080"/>
              </a:spcBef>
              <a:spcAft>
                <a:spcPts val="0"/>
              </a:spcAft>
              <a:defRPr/>
            </a:pPr>
            <a:r>
              <a:rPr lang="en-US" sz="2300" b="1" dirty="0">
                <a:latin typeface="Calibri" pitchFamily="34" charset="0"/>
                <a:ea typeface="+mn-ea"/>
              </a:rPr>
              <a:t>Solutions-oriented</a:t>
            </a:r>
            <a:r>
              <a:rPr lang="en-US" sz="2300" dirty="0">
                <a:latin typeface="Calibri" pitchFamily="34" charset="0"/>
                <a:ea typeface="+mn-ea"/>
              </a:rPr>
              <a:t>, aiming to generate knowledge that contributes to new more sustainable ways of doing things</a:t>
            </a:r>
          </a:p>
          <a:p>
            <a:pPr marL="934003" lvl="2" indent="-273910" defTabSz="455948" eaLnBrk="1" fontAlgn="auto" hangingPunct="1">
              <a:spcBef>
                <a:spcPts val="1080"/>
              </a:spcBef>
              <a:spcAft>
                <a:spcPts val="0"/>
              </a:spcAft>
              <a:defRPr/>
            </a:pPr>
            <a:r>
              <a:rPr lang="en-US" sz="2300" dirty="0">
                <a:latin typeface="Calibri" pitchFamily="34" charset="0"/>
                <a:ea typeface="+mn-ea"/>
              </a:rPr>
              <a:t>Strengthening partnerships between researchers, funders and users of research through </a:t>
            </a:r>
            <a:r>
              <a:rPr lang="en-US" sz="2300" b="1" dirty="0">
                <a:latin typeface="Calibri" pitchFamily="34" charset="0"/>
                <a:ea typeface="+mn-ea"/>
              </a:rPr>
              <a:t>co-design</a:t>
            </a:r>
            <a:r>
              <a:rPr lang="en-US" sz="2300" dirty="0">
                <a:latin typeface="Calibri" pitchFamily="34" charset="0"/>
                <a:ea typeface="+mn-ea"/>
              </a:rPr>
              <a:t> of research</a:t>
            </a:r>
          </a:p>
          <a:p>
            <a:pPr marL="934003" lvl="2" indent="-273910" defTabSz="455948" eaLnBrk="1" fontAlgn="auto" hangingPunct="1">
              <a:spcBef>
                <a:spcPts val="1080"/>
              </a:spcBef>
              <a:spcAft>
                <a:spcPts val="0"/>
              </a:spcAft>
              <a:defRPr/>
            </a:pPr>
            <a:r>
              <a:rPr lang="en-AU" sz="2300" b="1" dirty="0">
                <a:latin typeface="Calibri" pitchFamily="34" charset="0"/>
                <a:ea typeface="+mn-ea"/>
              </a:rPr>
              <a:t>Communicating</a:t>
            </a:r>
            <a:r>
              <a:rPr lang="en-AU" sz="2300" dirty="0">
                <a:latin typeface="Calibri" pitchFamily="34" charset="0"/>
                <a:ea typeface="+mn-ea"/>
              </a:rPr>
              <a:t> science to society and society to science</a:t>
            </a:r>
            <a:endParaRPr lang="en-US" sz="2300" dirty="0">
              <a:latin typeface="Calibri" pitchFamily="34" charset="0"/>
              <a:ea typeface="+mn-ea"/>
            </a:endParaRPr>
          </a:p>
          <a:p>
            <a:pPr marL="535154" lvl="1" indent="-273910" defTabSz="455948" eaLnBrk="1" fontAlgn="auto" hangingPunct="1">
              <a:spcBef>
                <a:spcPts val="1080"/>
              </a:spcBef>
              <a:spcAft>
                <a:spcPts val="0"/>
              </a:spcAft>
              <a:defRPr/>
            </a:pPr>
            <a:r>
              <a:rPr lang="en-US" sz="2200" b="1" i="1" dirty="0">
                <a:solidFill>
                  <a:srgbClr val="002060"/>
                </a:solidFill>
                <a:latin typeface="Calibri" pitchFamily="34" charset="0"/>
                <a:ea typeface="+mn-ea"/>
              </a:rPr>
              <a:t>Responding to the need for a more nimble innovation system for global sustainability in the face of increasing rates of change</a:t>
            </a:r>
          </a:p>
        </p:txBody>
      </p:sp>
      <p:pic>
        <p:nvPicPr>
          <p:cNvPr id="4" name="Image 5" descr="futurearth-icon-white.png"/>
          <p:cNvPicPr>
            <a:picLocks noChangeAspect="1"/>
          </p:cNvPicPr>
          <p:nvPr/>
        </p:nvPicPr>
        <p:blipFill>
          <a:blip r:embed="rId3" cstate="screen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80268" y="62513"/>
            <a:ext cx="1167624" cy="1167623"/>
          </a:xfrm>
          <a:prstGeom prst="rect">
            <a:avLst/>
          </a:prstGeom>
        </p:spPr>
      </p:pic>
      <p:pic>
        <p:nvPicPr>
          <p:cNvPr id="5" name="Picture 4" descr="futurearth-tagline-blue-rgb_transparent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1883" y="260066"/>
            <a:ext cx="2698928" cy="82827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785383437"/>
      </p:ext>
    </p:extLst>
  </p:cSld>
  <p:clrMapOvr>
    <a:masterClrMapping/>
  </p:clrMapOvr>
  <p:transition advTm="98456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Knowledge-Action Network initial set</a:t>
            </a:r>
            <a:endParaRPr lang="en-A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8E0D132-8991-43DD-8E50-F584A13A863E}" type="slidenum">
              <a:rPr lang="de-DE" altLang="en-US" smtClean="0"/>
              <a:pPr>
                <a:defRPr/>
              </a:pPr>
              <a:t>6</a:t>
            </a:fld>
            <a:endParaRPr lang="de-DE" altLang="en-US"/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15513620"/>
              </p:ext>
            </p:extLst>
          </p:nvPr>
        </p:nvGraphicFramePr>
        <p:xfrm>
          <a:off x="540336" y="1036118"/>
          <a:ext cx="8377819" cy="464167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577587"/>
                <a:gridCol w="1491964"/>
                <a:gridCol w="1491964"/>
                <a:gridCol w="1816304"/>
              </a:tblGrid>
              <a:tr h="574874">
                <a:tc>
                  <a:txBody>
                    <a:bodyPr/>
                    <a:lstStyle/>
                    <a:p>
                      <a:pPr algn="r"/>
                      <a:r>
                        <a:rPr lang="en-AU" sz="1600" dirty="0" smtClean="0"/>
                        <a:t>Future Earth Themes</a:t>
                      </a:r>
                    </a:p>
                    <a:p>
                      <a:pPr algn="l"/>
                      <a:r>
                        <a:rPr lang="en-AU" sz="1600" dirty="0" smtClean="0"/>
                        <a:t>2025 Vision Challenges</a:t>
                      </a:r>
                      <a:endParaRPr lang="en-AU" sz="1600" dirty="0"/>
                    </a:p>
                  </a:txBody>
                  <a:tcPr marL="82373" marR="82373" marT="41062" marB="4106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sz="1600" dirty="0" smtClean="0"/>
                        <a:t>Dynamic Planet</a:t>
                      </a:r>
                      <a:endParaRPr lang="en-AU" sz="1600" dirty="0"/>
                    </a:p>
                  </a:txBody>
                  <a:tcPr marL="82373" marR="82373" marT="41062" marB="4106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sz="1600" dirty="0" smtClean="0"/>
                        <a:t>Sustainable Development</a:t>
                      </a:r>
                      <a:endParaRPr lang="en-AU" sz="1600" dirty="0"/>
                    </a:p>
                  </a:txBody>
                  <a:tcPr marL="82373" marR="82373" marT="41062" marB="4106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sz="1600" dirty="0" smtClean="0"/>
                        <a:t>Transformations</a:t>
                      </a:r>
                      <a:r>
                        <a:rPr lang="en-AU" sz="1600" baseline="0" dirty="0" smtClean="0"/>
                        <a:t> to Sustainability</a:t>
                      </a:r>
                      <a:endParaRPr lang="en-AU" sz="1600" dirty="0"/>
                    </a:p>
                  </a:txBody>
                  <a:tcPr marL="82373" marR="82373" marT="41062" marB="41062"/>
                </a:tc>
              </a:tr>
              <a:tr h="452657">
                <a:tc>
                  <a:txBody>
                    <a:bodyPr/>
                    <a:lstStyle/>
                    <a:p>
                      <a:r>
                        <a:rPr lang="en-AU" sz="1600" dirty="0" smtClean="0"/>
                        <a:t>1. Water, food, energy for all</a:t>
                      </a:r>
                      <a:endParaRPr lang="en-AU" sz="1600" dirty="0"/>
                    </a:p>
                  </a:txBody>
                  <a:tcPr marL="82373" marR="82373" marT="41062" marB="41062"/>
                </a:tc>
                <a:tc>
                  <a:txBody>
                    <a:bodyPr/>
                    <a:lstStyle/>
                    <a:p>
                      <a:endParaRPr lang="en-AU" sz="1600" dirty="0"/>
                    </a:p>
                  </a:txBody>
                  <a:tcPr marL="82373" marR="82373" marT="41062" marB="41062"/>
                </a:tc>
                <a:tc>
                  <a:txBody>
                    <a:bodyPr/>
                    <a:lstStyle/>
                    <a:p>
                      <a:endParaRPr lang="en-AU" sz="1600"/>
                    </a:p>
                  </a:txBody>
                  <a:tcPr marL="82373" marR="82373" marT="41062" marB="41062"/>
                </a:tc>
                <a:tc>
                  <a:txBody>
                    <a:bodyPr/>
                    <a:lstStyle/>
                    <a:p>
                      <a:endParaRPr lang="en-AU" sz="1600" dirty="0"/>
                    </a:p>
                  </a:txBody>
                  <a:tcPr marL="82373" marR="82373" marT="41062" marB="41062"/>
                </a:tc>
              </a:tr>
              <a:tr h="574874">
                <a:tc>
                  <a:txBody>
                    <a:bodyPr/>
                    <a:lstStyle/>
                    <a:p>
                      <a:r>
                        <a:rPr lang="en-AU" sz="1600" dirty="0" smtClean="0"/>
                        <a:t>2. Decarbonise socioeconomic systems &amp; adapt</a:t>
                      </a:r>
                      <a:endParaRPr lang="en-AU" sz="1600" dirty="0"/>
                    </a:p>
                  </a:txBody>
                  <a:tcPr marL="82373" marR="82373" marT="41062" marB="41062"/>
                </a:tc>
                <a:tc>
                  <a:txBody>
                    <a:bodyPr/>
                    <a:lstStyle/>
                    <a:p>
                      <a:endParaRPr lang="en-AU" sz="1600" dirty="0"/>
                    </a:p>
                  </a:txBody>
                  <a:tcPr marL="82373" marR="82373" marT="41062" marB="41062"/>
                </a:tc>
                <a:tc>
                  <a:txBody>
                    <a:bodyPr/>
                    <a:lstStyle/>
                    <a:p>
                      <a:endParaRPr lang="en-AU" sz="1600"/>
                    </a:p>
                  </a:txBody>
                  <a:tcPr marL="82373" marR="82373" marT="41062" marB="41062"/>
                </a:tc>
                <a:tc>
                  <a:txBody>
                    <a:bodyPr/>
                    <a:lstStyle/>
                    <a:p>
                      <a:endParaRPr lang="en-AU" sz="1600" dirty="0"/>
                    </a:p>
                  </a:txBody>
                  <a:tcPr marL="82373" marR="82373" marT="41062" marB="41062"/>
                </a:tc>
              </a:tr>
              <a:tr h="452657">
                <a:tc>
                  <a:txBody>
                    <a:bodyPr/>
                    <a:lstStyle/>
                    <a:p>
                      <a:r>
                        <a:rPr lang="en-AU" sz="1600" dirty="0" smtClean="0"/>
                        <a:t>3. Safeguard natural assets</a:t>
                      </a:r>
                      <a:endParaRPr lang="en-AU" sz="1600" dirty="0"/>
                    </a:p>
                  </a:txBody>
                  <a:tcPr marL="82373" marR="82373" marT="41062" marB="41062"/>
                </a:tc>
                <a:tc>
                  <a:txBody>
                    <a:bodyPr/>
                    <a:lstStyle/>
                    <a:p>
                      <a:endParaRPr lang="en-AU" sz="1600" dirty="0"/>
                    </a:p>
                  </a:txBody>
                  <a:tcPr marL="82373" marR="82373" marT="41062" marB="41062"/>
                </a:tc>
                <a:tc>
                  <a:txBody>
                    <a:bodyPr/>
                    <a:lstStyle/>
                    <a:p>
                      <a:endParaRPr lang="en-AU" sz="1600"/>
                    </a:p>
                  </a:txBody>
                  <a:tcPr marL="82373" marR="82373" marT="41062" marB="41062"/>
                </a:tc>
                <a:tc>
                  <a:txBody>
                    <a:bodyPr/>
                    <a:lstStyle/>
                    <a:p>
                      <a:endParaRPr lang="en-AU" sz="1600" dirty="0"/>
                    </a:p>
                  </a:txBody>
                  <a:tcPr marL="82373" marR="82373" marT="41062" marB="41062"/>
                </a:tc>
              </a:tr>
              <a:tr h="452657">
                <a:tc>
                  <a:txBody>
                    <a:bodyPr/>
                    <a:lstStyle/>
                    <a:p>
                      <a:r>
                        <a:rPr lang="en-AU" sz="1600" dirty="0" smtClean="0"/>
                        <a:t>4.</a:t>
                      </a:r>
                      <a:r>
                        <a:rPr lang="en-AU" sz="1600" baseline="0" dirty="0" smtClean="0"/>
                        <a:t> </a:t>
                      </a:r>
                      <a:r>
                        <a:rPr lang="en-AU" sz="1600" dirty="0" smtClean="0"/>
                        <a:t>Build healthy, resilient</a:t>
                      </a:r>
                      <a:r>
                        <a:rPr lang="en-AU" sz="1600" baseline="0" dirty="0" smtClean="0"/>
                        <a:t> cities</a:t>
                      </a:r>
                      <a:endParaRPr lang="en-AU" sz="1600" dirty="0"/>
                    </a:p>
                  </a:txBody>
                  <a:tcPr marL="82373" marR="82373" marT="41062" marB="41062"/>
                </a:tc>
                <a:tc>
                  <a:txBody>
                    <a:bodyPr/>
                    <a:lstStyle/>
                    <a:p>
                      <a:endParaRPr lang="en-AU" sz="1600" dirty="0"/>
                    </a:p>
                  </a:txBody>
                  <a:tcPr marL="82373" marR="82373" marT="41062" marB="41062"/>
                </a:tc>
                <a:tc>
                  <a:txBody>
                    <a:bodyPr/>
                    <a:lstStyle/>
                    <a:p>
                      <a:endParaRPr lang="en-AU" sz="1600"/>
                    </a:p>
                  </a:txBody>
                  <a:tcPr marL="82373" marR="82373" marT="41062" marB="41062"/>
                </a:tc>
                <a:tc>
                  <a:txBody>
                    <a:bodyPr/>
                    <a:lstStyle/>
                    <a:p>
                      <a:endParaRPr lang="en-AU" sz="1600" dirty="0"/>
                    </a:p>
                  </a:txBody>
                  <a:tcPr marL="82373" marR="82373" marT="41062" marB="41062"/>
                </a:tc>
              </a:tr>
              <a:tr h="452657">
                <a:tc>
                  <a:txBody>
                    <a:bodyPr/>
                    <a:lstStyle/>
                    <a:p>
                      <a:r>
                        <a:rPr lang="en-AU" sz="1600" dirty="0" smtClean="0"/>
                        <a:t>5. Sustainable rural futures</a:t>
                      </a:r>
                      <a:endParaRPr lang="en-AU" sz="1600" dirty="0"/>
                    </a:p>
                  </a:txBody>
                  <a:tcPr marL="82373" marR="82373" marT="41062" marB="41062"/>
                </a:tc>
                <a:tc>
                  <a:txBody>
                    <a:bodyPr/>
                    <a:lstStyle/>
                    <a:p>
                      <a:endParaRPr lang="en-AU" sz="1600" dirty="0"/>
                    </a:p>
                  </a:txBody>
                  <a:tcPr marL="82373" marR="82373" marT="41062" marB="41062"/>
                </a:tc>
                <a:tc>
                  <a:txBody>
                    <a:bodyPr/>
                    <a:lstStyle/>
                    <a:p>
                      <a:endParaRPr lang="en-AU" sz="1600"/>
                    </a:p>
                  </a:txBody>
                  <a:tcPr marL="82373" marR="82373" marT="41062" marB="41062"/>
                </a:tc>
                <a:tc>
                  <a:txBody>
                    <a:bodyPr/>
                    <a:lstStyle/>
                    <a:p>
                      <a:endParaRPr lang="en-AU" sz="1600" dirty="0"/>
                    </a:p>
                  </a:txBody>
                  <a:tcPr marL="82373" marR="82373" marT="41062" marB="41062"/>
                </a:tc>
              </a:tr>
              <a:tr h="452657">
                <a:tc>
                  <a:txBody>
                    <a:bodyPr/>
                    <a:lstStyle/>
                    <a:p>
                      <a:r>
                        <a:rPr lang="en-AU" sz="1600" dirty="0" smtClean="0"/>
                        <a:t>6. Improve human health under GEC</a:t>
                      </a:r>
                      <a:endParaRPr lang="en-AU" sz="1600" dirty="0"/>
                    </a:p>
                  </a:txBody>
                  <a:tcPr marL="82373" marR="82373" marT="41062" marB="41062"/>
                </a:tc>
                <a:tc>
                  <a:txBody>
                    <a:bodyPr/>
                    <a:lstStyle/>
                    <a:p>
                      <a:endParaRPr lang="en-AU" sz="1600" dirty="0"/>
                    </a:p>
                  </a:txBody>
                  <a:tcPr marL="82373" marR="82373" marT="41062" marB="41062"/>
                </a:tc>
                <a:tc>
                  <a:txBody>
                    <a:bodyPr/>
                    <a:lstStyle/>
                    <a:p>
                      <a:endParaRPr lang="en-AU" sz="1600" dirty="0"/>
                    </a:p>
                  </a:txBody>
                  <a:tcPr marL="82373" marR="82373" marT="41062" marB="41062"/>
                </a:tc>
                <a:tc>
                  <a:txBody>
                    <a:bodyPr/>
                    <a:lstStyle/>
                    <a:p>
                      <a:endParaRPr lang="en-AU" sz="1600" dirty="0"/>
                    </a:p>
                  </a:txBody>
                  <a:tcPr marL="82373" marR="82373" marT="41062" marB="41062"/>
                </a:tc>
              </a:tr>
              <a:tr h="614320">
                <a:tc>
                  <a:txBody>
                    <a:bodyPr/>
                    <a:lstStyle/>
                    <a:p>
                      <a:r>
                        <a:rPr lang="en-AU" sz="1600" dirty="0" smtClean="0"/>
                        <a:t>7. Sustainable consumption and </a:t>
                      </a:r>
                      <a:r>
                        <a:rPr lang="en-AU" sz="1600" dirty="0" err="1" smtClean="0"/>
                        <a:t>prod’n</a:t>
                      </a:r>
                      <a:endParaRPr lang="en-AU" sz="1600" dirty="0"/>
                    </a:p>
                  </a:txBody>
                  <a:tcPr marL="82373" marR="82373" marT="41062" marB="41062"/>
                </a:tc>
                <a:tc>
                  <a:txBody>
                    <a:bodyPr/>
                    <a:lstStyle/>
                    <a:p>
                      <a:endParaRPr lang="en-AU" sz="1600" dirty="0"/>
                    </a:p>
                  </a:txBody>
                  <a:tcPr marL="82373" marR="82373" marT="41062" marB="41062"/>
                </a:tc>
                <a:tc>
                  <a:txBody>
                    <a:bodyPr/>
                    <a:lstStyle/>
                    <a:p>
                      <a:endParaRPr lang="en-AU" sz="1600" dirty="0"/>
                    </a:p>
                  </a:txBody>
                  <a:tcPr marL="82373" marR="82373" marT="41062" marB="41062"/>
                </a:tc>
                <a:tc>
                  <a:txBody>
                    <a:bodyPr/>
                    <a:lstStyle/>
                    <a:p>
                      <a:endParaRPr lang="en-AU" sz="1600" dirty="0"/>
                    </a:p>
                  </a:txBody>
                  <a:tcPr marL="82373" marR="82373" marT="41062" marB="41062"/>
                </a:tc>
              </a:tr>
              <a:tr h="614320">
                <a:tc>
                  <a:txBody>
                    <a:bodyPr/>
                    <a:lstStyle/>
                    <a:p>
                      <a:r>
                        <a:rPr lang="en-AU" sz="1600" dirty="0" smtClean="0"/>
                        <a:t>8. Social resilience to future threats</a:t>
                      </a:r>
                      <a:endParaRPr lang="en-AU" sz="1600" dirty="0"/>
                    </a:p>
                  </a:txBody>
                  <a:tcPr marL="82373" marR="82373" marT="41062" marB="41062"/>
                </a:tc>
                <a:tc>
                  <a:txBody>
                    <a:bodyPr/>
                    <a:lstStyle/>
                    <a:p>
                      <a:endParaRPr lang="en-AU" sz="1600" dirty="0"/>
                    </a:p>
                  </a:txBody>
                  <a:tcPr marL="82373" marR="82373" marT="41062" marB="41062"/>
                </a:tc>
                <a:tc>
                  <a:txBody>
                    <a:bodyPr/>
                    <a:lstStyle/>
                    <a:p>
                      <a:endParaRPr lang="en-AU" sz="1600" dirty="0"/>
                    </a:p>
                  </a:txBody>
                  <a:tcPr marL="82373" marR="82373" marT="41062" marB="41062"/>
                </a:tc>
                <a:tc>
                  <a:txBody>
                    <a:bodyPr/>
                    <a:lstStyle/>
                    <a:p>
                      <a:endParaRPr lang="en-AU" sz="1600" dirty="0"/>
                    </a:p>
                  </a:txBody>
                  <a:tcPr marL="82373" marR="82373" marT="41062" marB="41062"/>
                </a:tc>
              </a:tr>
            </a:tbl>
          </a:graphicData>
        </a:graphic>
      </p:graphicFrame>
      <p:pic>
        <p:nvPicPr>
          <p:cNvPr id="16" name="Picture 1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5411" y="4644268"/>
            <a:ext cx="427098" cy="429717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5411" y="5268001"/>
            <a:ext cx="431016" cy="429717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5411" y="2228395"/>
            <a:ext cx="431016" cy="429717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15411" y="3651189"/>
            <a:ext cx="431016" cy="433624"/>
          </a:xfrm>
          <a:prstGeom prst="rect">
            <a:avLst/>
          </a:prstGeom>
        </p:spPr>
      </p:pic>
      <p:sp>
        <p:nvSpPr>
          <p:cNvPr id="26" name="Rounded Rectangle 25"/>
          <p:cNvSpPr/>
          <p:nvPr/>
        </p:nvSpPr>
        <p:spPr>
          <a:xfrm>
            <a:off x="6193700" y="1747515"/>
            <a:ext cx="1946040" cy="3978298"/>
          </a:xfrm>
          <a:prstGeom prst="roundRect">
            <a:avLst/>
          </a:prstGeom>
          <a:solidFill>
            <a:srgbClr val="F6F09E">
              <a:alpha val="60000"/>
            </a:srgbClr>
          </a:solidFill>
          <a:ln>
            <a:solidFill>
              <a:srgbClr val="A9D18E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2251" tIns="41126" rIns="82251" bIns="41126" rtlCol="0" anchor="b" anchorCtr="0"/>
          <a:lstStyle/>
          <a:p>
            <a:pPr defTabSz="456954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AU" dirty="0">
                <a:solidFill>
                  <a:srgbClr val="F79646">
                    <a:lumMod val="50000"/>
                  </a:srgbClr>
                </a:solidFill>
              </a:rPr>
              <a:t>Finance</a:t>
            </a:r>
          </a:p>
          <a:p>
            <a:pPr algn="ctr" defTabSz="456954" eaLnBrk="0" fontAlgn="base" hangingPunct="0">
              <a:spcBef>
                <a:spcPct val="0"/>
              </a:spcBef>
              <a:spcAft>
                <a:spcPct val="0"/>
              </a:spcAft>
            </a:pPr>
            <a:endParaRPr lang="en-AU" dirty="0">
              <a:solidFill>
                <a:srgbClr val="F79646">
                  <a:lumMod val="50000"/>
                </a:srgbClr>
              </a:solidFill>
            </a:endParaRPr>
          </a:p>
          <a:p>
            <a:pPr algn="ctr" defTabSz="456954" eaLnBrk="0" fontAlgn="base" hangingPunct="0">
              <a:spcBef>
                <a:spcPct val="0"/>
              </a:spcBef>
              <a:spcAft>
                <a:spcPct val="0"/>
              </a:spcAft>
            </a:pPr>
            <a:endParaRPr lang="en-AU" dirty="0">
              <a:solidFill>
                <a:srgbClr val="F79646">
                  <a:lumMod val="50000"/>
                </a:srgbClr>
              </a:solidFill>
            </a:endParaRPr>
          </a:p>
        </p:txBody>
      </p:sp>
      <p:grpSp>
        <p:nvGrpSpPr>
          <p:cNvPr id="9" name="Group 8"/>
          <p:cNvGrpSpPr/>
          <p:nvPr/>
        </p:nvGrpSpPr>
        <p:grpSpPr>
          <a:xfrm>
            <a:off x="4182791" y="1778910"/>
            <a:ext cx="4540761" cy="3978298"/>
            <a:chOff x="4643189" y="1980685"/>
            <a:chExt cx="5040560" cy="4429540"/>
          </a:xfrm>
        </p:grpSpPr>
        <p:sp>
          <p:nvSpPr>
            <p:cNvPr id="24" name="Rounded Rectangle 23"/>
            <p:cNvSpPr/>
            <p:nvPr/>
          </p:nvSpPr>
          <p:spPr>
            <a:xfrm>
              <a:off x="7973375" y="1980685"/>
              <a:ext cx="1710374" cy="4429540"/>
            </a:xfrm>
            <a:prstGeom prst="roundRect">
              <a:avLst/>
            </a:prstGeom>
            <a:solidFill>
              <a:srgbClr val="C5E0B4">
                <a:alpha val="60000"/>
              </a:srgbClr>
            </a:solidFill>
            <a:ln>
              <a:solidFill>
                <a:srgbClr val="A9D18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b" anchorCtr="0"/>
            <a:lstStyle/>
            <a:p>
              <a:pPr algn="ctr" defTabSz="456954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AU" dirty="0">
                  <a:solidFill>
                    <a:srgbClr val="F79646">
                      <a:lumMod val="50000"/>
                    </a:srgbClr>
                  </a:solidFill>
                </a:rPr>
                <a:t>Transform-</a:t>
              </a:r>
              <a:r>
                <a:rPr lang="en-AU" dirty="0" err="1">
                  <a:solidFill>
                    <a:srgbClr val="F79646">
                      <a:lumMod val="50000"/>
                    </a:srgbClr>
                  </a:solidFill>
                </a:rPr>
                <a:t>ations</a:t>
              </a:r>
              <a:endParaRPr lang="en-AU" dirty="0">
                <a:solidFill>
                  <a:srgbClr val="F79646">
                    <a:lumMod val="50000"/>
                  </a:srgbClr>
                </a:solidFill>
              </a:endParaRPr>
            </a:p>
            <a:p>
              <a:pPr algn="ctr" defTabSz="456954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AU" dirty="0">
                <a:solidFill>
                  <a:srgbClr val="F79646">
                    <a:lumMod val="50000"/>
                  </a:srgbClr>
                </a:solidFill>
              </a:endParaRPr>
            </a:p>
            <a:p>
              <a:pPr algn="ctr" defTabSz="456954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AU" dirty="0">
                <a:solidFill>
                  <a:srgbClr val="F79646">
                    <a:lumMod val="50000"/>
                  </a:srgbClr>
                </a:solidFill>
              </a:endParaRPr>
            </a:p>
          </p:txBody>
        </p:sp>
        <p:sp>
          <p:nvSpPr>
            <p:cNvPr id="25" name="Rounded Rectangle 24"/>
            <p:cNvSpPr/>
            <p:nvPr/>
          </p:nvSpPr>
          <p:spPr>
            <a:xfrm>
              <a:off x="4643189" y="1990707"/>
              <a:ext cx="4392488" cy="1943446"/>
            </a:xfrm>
            <a:prstGeom prst="roundRect">
              <a:avLst/>
            </a:prstGeom>
            <a:solidFill>
              <a:srgbClr val="C5E0B4">
                <a:alpha val="80000"/>
              </a:srgbClr>
            </a:solidFill>
            <a:ln>
              <a:solidFill>
                <a:srgbClr val="A9D18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defTabSz="456954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AU" dirty="0">
                  <a:solidFill>
                    <a:srgbClr val="F79646">
                      <a:lumMod val="50000"/>
                    </a:srgbClr>
                  </a:solidFill>
                </a:rPr>
                <a:t>Future Oceans</a:t>
              </a:r>
            </a:p>
            <a:p>
              <a:pPr defTabSz="456954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AU" dirty="0">
                <a:solidFill>
                  <a:srgbClr val="F79646">
                    <a:lumMod val="50000"/>
                  </a:srgbClr>
                </a:solidFill>
              </a:endParaRPr>
            </a:p>
          </p:txBody>
        </p:sp>
      </p:grpSp>
      <p:sp>
        <p:nvSpPr>
          <p:cNvPr id="30" name="Rounded Rectangle 29"/>
          <p:cNvSpPr/>
          <p:nvPr/>
        </p:nvSpPr>
        <p:spPr>
          <a:xfrm>
            <a:off x="4334540" y="6010448"/>
            <a:ext cx="4300180" cy="357779"/>
          </a:xfrm>
          <a:prstGeom prst="roundRect">
            <a:avLst/>
          </a:prstGeom>
          <a:solidFill>
            <a:srgbClr val="008000">
              <a:alpha val="60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2251" tIns="41126" rIns="82251" bIns="41126" rtlCol="0" anchor="ctr"/>
          <a:lstStyle/>
          <a:p>
            <a:pPr algn="ctr" defTabSz="456954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AU" dirty="0">
                <a:solidFill>
                  <a:prstClr val="white"/>
                </a:solidFill>
              </a:rPr>
              <a:t>SDGs</a:t>
            </a:r>
          </a:p>
        </p:txBody>
      </p:sp>
      <p:sp>
        <p:nvSpPr>
          <p:cNvPr id="27" name="Rounded Rectangle 26"/>
          <p:cNvSpPr/>
          <p:nvPr/>
        </p:nvSpPr>
        <p:spPr>
          <a:xfrm>
            <a:off x="4303583" y="1711015"/>
            <a:ext cx="4339211" cy="357779"/>
          </a:xfrm>
          <a:prstGeom prst="roundRect">
            <a:avLst/>
          </a:prstGeom>
          <a:solidFill>
            <a:srgbClr val="5B9BD5">
              <a:alpha val="60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2251" tIns="41126" rIns="82251" bIns="41126" rtlCol="0" anchor="ctr"/>
          <a:lstStyle/>
          <a:p>
            <a:pPr algn="ctr" defTabSz="456954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AU" dirty="0">
                <a:solidFill>
                  <a:prstClr val="white"/>
                </a:solidFill>
              </a:rPr>
              <a:t>Food-Energy-Water Nexus</a:t>
            </a:r>
          </a:p>
        </p:txBody>
      </p:sp>
      <p:sp>
        <p:nvSpPr>
          <p:cNvPr id="28" name="Rounded Rectangle 27"/>
          <p:cNvSpPr/>
          <p:nvPr/>
        </p:nvSpPr>
        <p:spPr>
          <a:xfrm>
            <a:off x="4295511" y="3263154"/>
            <a:ext cx="4339211" cy="357779"/>
          </a:xfrm>
          <a:prstGeom prst="roundRect">
            <a:avLst/>
          </a:prstGeom>
          <a:solidFill>
            <a:srgbClr val="5B9BD5">
              <a:alpha val="60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2251" tIns="41126" rIns="82251" bIns="41126" rtlCol="0" anchor="ctr"/>
          <a:lstStyle/>
          <a:p>
            <a:pPr algn="ctr" defTabSz="456954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AU" dirty="0">
                <a:solidFill>
                  <a:prstClr val="white"/>
                </a:solidFill>
              </a:rPr>
              <a:t>Future cities</a:t>
            </a:r>
          </a:p>
        </p:txBody>
      </p:sp>
      <p:sp>
        <p:nvSpPr>
          <p:cNvPr id="29" name="Rounded Rectangle 28"/>
          <p:cNvSpPr/>
          <p:nvPr/>
        </p:nvSpPr>
        <p:spPr>
          <a:xfrm>
            <a:off x="4303587" y="4168570"/>
            <a:ext cx="4339211" cy="357779"/>
          </a:xfrm>
          <a:prstGeom prst="roundRect">
            <a:avLst/>
          </a:prstGeom>
          <a:solidFill>
            <a:srgbClr val="5B9BD5">
              <a:alpha val="60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2251" tIns="41126" rIns="82251" bIns="41126" rtlCol="0" anchor="ctr"/>
          <a:lstStyle/>
          <a:p>
            <a:pPr algn="ctr" defTabSz="456954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AU" dirty="0">
                <a:solidFill>
                  <a:prstClr val="white"/>
                </a:solidFill>
              </a:rPr>
              <a:t>Future health</a:t>
            </a:r>
          </a:p>
        </p:txBody>
      </p:sp>
      <p:sp>
        <p:nvSpPr>
          <p:cNvPr id="23" name="Rounded Rectangle 22"/>
          <p:cNvSpPr/>
          <p:nvPr/>
        </p:nvSpPr>
        <p:spPr>
          <a:xfrm>
            <a:off x="4312529" y="2810447"/>
            <a:ext cx="4339211" cy="357779"/>
          </a:xfrm>
          <a:prstGeom prst="roundRect">
            <a:avLst/>
          </a:prstGeom>
          <a:solidFill>
            <a:srgbClr val="5B9BD5">
              <a:alpha val="60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2251" tIns="41126" rIns="82251" bIns="41126" rtlCol="0" anchor="ctr"/>
          <a:lstStyle/>
          <a:p>
            <a:pPr algn="ctr" defTabSz="456954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AU" dirty="0">
                <a:solidFill>
                  <a:prstClr val="white"/>
                </a:solidFill>
              </a:rPr>
              <a:t>Natural assets </a:t>
            </a:r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281640" y="1669333"/>
            <a:ext cx="431016" cy="429717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281640" y="2789516"/>
            <a:ext cx="431016" cy="433624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281640" y="3225232"/>
            <a:ext cx="431016" cy="433624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4283599" y="4138340"/>
            <a:ext cx="427098" cy="429717"/>
          </a:xfrm>
          <a:prstGeom prst="rect">
            <a:avLst/>
          </a:prstGeom>
        </p:spPr>
      </p:pic>
      <p:sp>
        <p:nvSpPr>
          <p:cNvPr id="3" name="Left Brace 2"/>
          <p:cNvSpPr/>
          <p:nvPr/>
        </p:nvSpPr>
        <p:spPr>
          <a:xfrm rot="16200000">
            <a:off x="6288586" y="3534109"/>
            <a:ext cx="335363" cy="4534576"/>
          </a:xfrm>
          <a:prstGeom prst="leftBrac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lIns="82251" tIns="41126" rIns="82251" bIns="41126" rtlCol="0" anchor="ctr"/>
          <a:lstStyle/>
          <a:p>
            <a:pPr algn="ctr" defTabSz="456954" eaLnBrk="0" fontAlgn="base" hangingPunct="0">
              <a:spcBef>
                <a:spcPct val="0"/>
              </a:spcBef>
              <a:spcAft>
                <a:spcPct val="0"/>
              </a:spcAft>
            </a:pPr>
            <a:endParaRPr lang="en-AU">
              <a:solidFill>
                <a:prstClr val="black"/>
              </a:solidFill>
            </a:endParaRPr>
          </a:p>
        </p:txBody>
      </p:sp>
      <p:pic>
        <p:nvPicPr>
          <p:cNvPr id="33" name="Picture 14" descr="six principles"/>
          <p:cNvPicPr>
            <a:picLocks noChangeAspect="1" noChangeArrowheads="1"/>
          </p:cNvPicPr>
          <p:nvPr/>
        </p:nvPicPr>
        <p:blipFill rotWithShape="1">
          <a:blip r:embed="rId1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88" t="4544" r="3361" b="4705"/>
          <a:stretch/>
        </p:blipFill>
        <p:spPr bwMode="auto">
          <a:xfrm>
            <a:off x="5554044" y="5951226"/>
            <a:ext cx="509921" cy="5077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" name="Picture 30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9382" y="4655456"/>
            <a:ext cx="518226" cy="516664"/>
          </a:xfrm>
          <a:prstGeom prst="rect">
            <a:avLst/>
          </a:prstGeom>
        </p:spPr>
      </p:pic>
      <p:sp>
        <p:nvSpPr>
          <p:cNvPr id="34" name="Oval 33"/>
          <p:cNvSpPr/>
          <p:nvPr/>
        </p:nvSpPr>
        <p:spPr>
          <a:xfrm>
            <a:off x="6551470" y="5031851"/>
            <a:ext cx="436697" cy="435381"/>
          </a:xfrm>
          <a:prstGeom prst="ellipse">
            <a:avLst/>
          </a:prstGeom>
          <a:solidFill>
            <a:srgbClr val="00B0F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82251" tIns="41126" rIns="82251" bIns="41126" rtlCol="0" anchor="ctr"/>
          <a:lstStyle/>
          <a:p>
            <a:pPr algn="ctr" defTabSz="456954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AU" sz="3200" b="1" dirty="0">
                <a:solidFill>
                  <a:prstClr val="white"/>
                </a:solidFill>
              </a:rPr>
              <a:t>$</a:t>
            </a:r>
          </a:p>
        </p:txBody>
      </p:sp>
      <p:pic>
        <p:nvPicPr>
          <p:cNvPr id="35" name="Picture 34"/>
          <p:cNvPicPr>
            <a:picLocks noChangeAspect="1"/>
          </p:cNvPicPr>
          <p:nvPr/>
        </p:nvPicPr>
        <p:blipFill>
          <a:blip r:embed="rId1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31274" y="2264897"/>
            <a:ext cx="527295" cy="5621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1330395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216184">
        <p:fade/>
      </p:transition>
    </mc:Choice>
    <mc:Fallback xmlns="">
      <p:transition spd="med" advTm="216184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500"/>
                            </p:stCondLst>
                            <p:childTnLst>
                              <p:par>
                                <p:cTn id="2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0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5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0"/>
                            </p:stCondLst>
                            <p:childTnLst>
                              <p:par>
                                <p:cTn id="3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"/>
                            </p:stCondLst>
                            <p:childTnLst>
                              <p:par>
                                <p:cTn id="5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30" grpId="0" animBg="1"/>
      <p:bldP spid="27" grpId="0" animBg="1"/>
      <p:bldP spid="28" grpId="0" animBg="1"/>
      <p:bldP spid="29" grpId="0" animBg="1"/>
      <p:bldP spid="23" grpId="0" animBg="1"/>
      <p:bldP spid="3" grpId="0" animBg="1"/>
      <p:bldP spid="3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2674" y="183924"/>
            <a:ext cx="8738651" cy="1216557"/>
          </a:xfrm>
          <a:prstGeom prst="rect">
            <a:avLst/>
          </a:prstGeom>
        </p:spPr>
      </p:pic>
      <p:pic>
        <p:nvPicPr>
          <p:cNvPr id="5" name="Picture 4" descr="SDG circle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9558" y="1419842"/>
            <a:ext cx="5344883" cy="5344883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202674" y="6096000"/>
            <a:ext cx="41687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FFCC18"/>
                </a:solidFill>
              </a:rPr>
              <a:t>https://sustainabledevelopment.un.org/sdgs</a:t>
            </a:r>
          </a:p>
        </p:txBody>
      </p:sp>
    </p:spTree>
    <p:extLst>
      <p:ext uri="{BB962C8B-B14F-4D97-AF65-F5344CB8AC3E}">
        <p14:creationId xmlns:p14="http://schemas.microsoft.com/office/powerpoint/2010/main" val="9015431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5349" y="646724"/>
            <a:ext cx="8333302" cy="1160126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4"/>
          <a:srcRect l="33542"/>
          <a:stretch/>
        </p:blipFill>
        <p:spPr>
          <a:xfrm>
            <a:off x="653133" y="1999667"/>
            <a:ext cx="7837733" cy="39312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18664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286000" y="2461736"/>
            <a:ext cx="4572000" cy="147732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b="1" dirty="0">
                <a:solidFill>
                  <a:srgbClr val="0092B9"/>
                </a:solidFill>
              </a:rPr>
              <a:t>Target 2.1 </a:t>
            </a:r>
            <a:r>
              <a:rPr lang="en-US" dirty="0">
                <a:solidFill>
                  <a:prstClr val="black"/>
                </a:solidFill>
              </a:rPr>
              <a:t>By 2030, end hunger and ensure access by all people, in particular the poor and people in vulnerable situations, including infants, to safe, nutritious and sufficient food all year round</a:t>
            </a:r>
          </a:p>
        </p:txBody>
      </p:sp>
      <p:sp>
        <p:nvSpPr>
          <p:cNvPr id="3" name="Rectangle 2"/>
          <p:cNvSpPr/>
          <p:nvPr/>
        </p:nvSpPr>
        <p:spPr>
          <a:xfrm>
            <a:off x="381000" y="609600"/>
            <a:ext cx="81534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600" dirty="0">
                <a:solidFill>
                  <a:prstClr val="black"/>
                </a:solidFill>
              </a:rPr>
              <a:t>Goal 2. End hunger, achieve food security and improved nutrition and promote sustainable agriculture 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52400" y="4114800"/>
            <a:ext cx="8808373" cy="258532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prstClr val="black"/>
                </a:solidFill>
              </a:rPr>
              <a:t>2.a Increase investment, including through enhanced international cooperation, in rural</a:t>
            </a:r>
          </a:p>
          <a:p>
            <a:r>
              <a:rPr lang="en-US" dirty="0">
                <a:solidFill>
                  <a:prstClr val="black"/>
                </a:solidFill>
              </a:rPr>
              <a:t> infrastructure, agricultural research and extension services, technology development…</a:t>
            </a:r>
          </a:p>
          <a:p>
            <a:r>
              <a:rPr lang="en-US" dirty="0">
                <a:solidFill>
                  <a:prstClr val="black"/>
                </a:solidFill>
              </a:rPr>
              <a:t> </a:t>
            </a:r>
            <a:br>
              <a:rPr lang="en-US" dirty="0">
                <a:solidFill>
                  <a:prstClr val="black"/>
                </a:solidFill>
              </a:rPr>
            </a:br>
            <a:r>
              <a:rPr lang="en-US" dirty="0">
                <a:solidFill>
                  <a:prstClr val="black"/>
                </a:solidFill>
              </a:rPr>
              <a:t>2.b Correct and prevent trade restrictions and distortions in world agricultural markets,</a:t>
            </a:r>
          </a:p>
          <a:p>
            <a:r>
              <a:rPr lang="en-US" dirty="0">
                <a:solidFill>
                  <a:prstClr val="black"/>
                </a:solidFill>
              </a:rPr>
              <a:t> including through the parallel elimination of all forms of agricultural export subsidies… </a:t>
            </a:r>
          </a:p>
          <a:p>
            <a:r>
              <a:rPr lang="en-US" dirty="0">
                <a:solidFill>
                  <a:prstClr val="black"/>
                </a:solidFill>
              </a:rPr>
              <a:t/>
            </a:r>
            <a:br>
              <a:rPr lang="en-US" dirty="0">
                <a:solidFill>
                  <a:prstClr val="black"/>
                </a:solidFill>
              </a:rPr>
            </a:br>
            <a:r>
              <a:rPr lang="en-US" dirty="0">
                <a:solidFill>
                  <a:prstClr val="black"/>
                </a:solidFill>
              </a:rPr>
              <a:t>2.c Adopt measures to ensure the proper functioning of food commodity markets and their </a:t>
            </a:r>
          </a:p>
          <a:p>
            <a:r>
              <a:rPr lang="en-US" dirty="0">
                <a:solidFill>
                  <a:prstClr val="black"/>
                </a:solidFill>
              </a:rPr>
              <a:t>derivatives and facilitate timely access to market information, including on food reserves, in </a:t>
            </a:r>
          </a:p>
          <a:p>
            <a:r>
              <a:rPr lang="en-US" dirty="0">
                <a:solidFill>
                  <a:prstClr val="black"/>
                </a:solidFill>
              </a:rPr>
              <a:t>order to help limit extreme food price volatility </a:t>
            </a:r>
          </a:p>
        </p:txBody>
      </p:sp>
    </p:spTree>
    <p:extLst>
      <p:ext uri="{BB962C8B-B14F-4D97-AF65-F5344CB8AC3E}">
        <p14:creationId xmlns:p14="http://schemas.microsoft.com/office/powerpoint/2010/main" val="32312577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35.1"/>
</p:tagLst>
</file>

<file path=ppt/theme/theme1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0.xml><?xml version="1.0" encoding="utf-8"?>
<a:theme xmlns:a="http://schemas.openxmlformats.org/drawingml/2006/main" name="1_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4_Office Theme">
  <a:themeElements>
    <a:clrScheme name="Custom 1">
      <a:dk1>
        <a:sysClr val="windowText" lastClr="000000"/>
      </a:dk1>
      <a:lt1>
        <a:sysClr val="window" lastClr="FFFFFF"/>
      </a:lt1>
      <a:dk2>
        <a:srgbClr val="009EFF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/>
      <a:bodyPr vert="horz" lIns="72000" tIns="0" rIns="0" bIns="0" rtlCol="0">
        <a:noAutofit/>
      </a:bodyPr>
      <a:lstStyle>
        <a:defPPr marL="0" marR="0" indent="0" algn="l" defTabSz="508130" rtl="0" eaLnBrk="1" fontAlgn="auto" latinLnBrk="0" hangingPunct="1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 typeface="Arial"/>
          <a:buNone/>
          <a:tabLst/>
          <a:defRPr kumimoji="0" sz="4200" b="0" i="0" u="none" strike="noStrike" kern="1200" cap="none" spc="-70" normalizeH="0" baseline="0" noProof="0" dirty="0" err="1" smtClean="0">
            <a:ln>
              <a:noFill/>
            </a:ln>
            <a:solidFill>
              <a:schemeClr val="bg1"/>
            </a:solidFill>
            <a:effectLst/>
            <a:uLnTx/>
            <a:uFillTx/>
            <a:latin typeface="Gotham Book"/>
            <a:ea typeface="+mn-ea"/>
            <a:cs typeface="Gotham Book"/>
          </a:defRPr>
        </a:defPPr>
      </a:lstStyle>
    </a:txDef>
  </a:objectDefaults>
  <a:extraClrSchemeLst/>
</a:theme>
</file>

<file path=ppt/theme/theme3.xml><?xml version="1.0" encoding="utf-8"?>
<a:theme xmlns:a="http://schemas.openxmlformats.org/drawingml/2006/main" name="8_Office Theme">
  <a:themeElements>
    <a:clrScheme name="Custom 1">
      <a:dk1>
        <a:sysClr val="windowText" lastClr="000000"/>
      </a:dk1>
      <a:lt1>
        <a:sysClr val="window" lastClr="FFFFFF"/>
      </a:lt1>
      <a:dk2>
        <a:srgbClr val="009EFF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/>
      <a:bodyPr vert="horz" lIns="72000" tIns="0" rIns="0" bIns="0" rtlCol="0">
        <a:noAutofit/>
      </a:bodyPr>
      <a:lstStyle>
        <a:defPPr marL="0" marR="0" indent="0" algn="l" defTabSz="508130" rtl="0" eaLnBrk="1" fontAlgn="auto" latinLnBrk="0" hangingPunct="1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 typeface="Arial"/>
          <a:buNone/>
          <a:tabLst/>
          <a:defRPr kumimoji="0" sz="4200" b="0" i="0" u="none" strike="noStrike" kern="1200" cap="none" spc="-70" normalizeH="0" baseline="0" noProof="0" dirty="0" err="1" smtClean="0">
            <a:ln>
              <a:noFill/>
            </a:ln>
            <a:solidFill>
              <a:schemeClr val="bg1"/>
            </a:solidFill>
            <a:effectLst/>
            <a:uLnTx/>
            <a:uFillTx/>
            <a:latin typeface="Gotham Book"/>
            <a:ea typeface="+mn-ea"/>
            <a:cs typeface="Gotham Book"/>
          </a:defRPr>
        </a:defPPr>
      </a:lstStyle>
    </a:txDef>
  </a:objectDefaults>
  <a:extraClrSchemeLst/>
</a:theme>
</file>

<file path=ppt/theme/theme4.xml><?xml version="1.0" encoding="utf-8"?>
<a:theme xmlns:a="http://schemas.openxmlformats.org/drawingml/2006/main" name="Blank">
  <a:themeElements>
    <a:clrScheme name="">
      <a:dk1>
        <a:srgbClr val="003366"/>
      </a:dk1>
      <a:lt1>
        <a:srgbClr val="FFCC18"/>
      </a:lt1>
      <a:dk2>
        <a:srgbClr val="000085"/>
      </a:dk2>
      <a:lt2>
        <a:srgbClr val="CCFFFF"/>
      </a:lt2>
      <a:accent1>
        <a:srgbClr val="3366CC"/>
      </a:accent1>
      <a:accent2>
        <a:srgbClr val="00B000"/>
      </a:accent2>
      <a:accent3>
        <a:srgbClr val="AAAAC2"/>
      </a:accent3>
      <a:accent4>
        <a:srgbClr val="DAAE13"/>
      </a:accent4>
      <a:accent5>
        <a:srgbClr val="ADB8E2"/>
      </a:accent5>
      <a:accent6>
        <a:srgbClr val="009F00"/>
      </a:accent6>
      <a:hlink>
        <a:srgbClr val="66CCFF"/>
      </a:hlink>
      <a:folHlink>
        <a:srgbClr val="FFE701"/>
      </a:folHlink>
    </a:clrScheme>
    <a:fontScheme name="Blank">
      <a:majorFont>
        <a:latin typeface="Times"/>
        <a:ea typeface=""/>
        <a:cs typeface=""/>
      </a:majorFont>
      <a:minorFont>
        <a:latin typeface="Time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600" b="1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Helvetica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600" b="1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Helvetica" charset="0"/>
          </a:defRPr>
        </a:defPPr>
      </a:lstStyle>
    </a:lnDef>
  </a:objectDefaults>
  <a:extraClrSchemeLst>
    <a:extraClrScheme>
      <a:clrScheme name="Blank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6.xml><?xml version="1.0" encoding="utf-8"?>
<a:theme xmlns:a="http://schemas.openxmlformats.org/drawingml/2006/main" name="7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6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9_Office Theme">
  <a:themeElements>
    <a:clrScheme name="Custom 1">
      <a:dk1>
        <a:sysClr val="windowText" lastClr="000000"/>
      </a:dk1>
      <a:lt1>
        <a:sysClr val="window" lastClr="FFFFFF"/>
      </a:lt1>
      <a:dk2>
        <a:srgbClr val="009EFF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/>
      <a:bodyPr vert="horz" lIns="72000" tIns="0" rIns="0" bIns="0" rtlCol="0">
        <a:noAutofit/>
      </a:bodyPr>
      <a:lstStyle>
        <a:defPPr marL="0" marR="0" indent="0" algn="l" defTabSz="508130" rtl="0" eaLnBrk="1" fontAlgn="auto" latinLnBrk="0" hangingPunct="1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 typeface="Arial"/>
          <a:buNone/>
          <a:tabLst/>
          <a:defRPr kumimoji="0" sz="4200" b="0" i="0" u="none" strike="noStrike" kern="1200" cap="none" spc="-70" normalizeH="0" baseline="0" noProof="0" dirty="0" err="1" smtClean="0">
            <a:ln>
              <a:noFill/>
            </a:ln>
            <a:solidFill>
              <a:schemeClr val="bg1"/>
            </a:solidFill>
            <a:effectLst/>
            <a:uLnTx/>
            <a:uFillTx/>
            <a:latin typeface="Gotham Book"/>
            <a:ea typeface="+mn-ea"/>
            <a:cs typeface="Gotham Book"/>
          </a:defRPr>
        </a:defPPr>
      </a:lstStyle>
    </a:txDef>
  </a:objectDefaults>
  <a:extraClrSchemeLst/>
</a:theme>
</file>

<file path=ppt/theme/theme9.xml><?xml version="1.0" encoding="utf-8"?>
<a:theme xmlns:a="http://schemas.openxmlformats.org/drawingml/2006/main" name="3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102</TotalTime>
  <Words>510</Words>
  <Application>Microsoft Office PowerPoint</Application>
  <PresentationFormat>On-screen Show (4:3)</PresentationFormat>
  <Paragraphs>94</Paragraphs>
  <Slides>14</Slides>
  <Notes>9</Notes>
  <HiddenSlides>0</HiddenSlides>
  <MMClips>0</MMClips>
  <ScaleCrop>false</ScaleCrop>
  <HeadingPairs>
    <vt:vector size="4" baseType="variant">
      <vt:variant>
        <vt:lpstr>Theme</vt:lpstr>
      </vt:variant>
      <vt:variant>
        <vt:i4>10</vt:i4>
      </vt:variant>
      <vt:variant>
        <vt:lpstr>Slide Titles</vt:lpstr>
      </vt:variant>
      <vt:variant>
        <vt:i4>14</vt:i4>
      </vt:variant>
    </vt:vector>
  </HeadingPairs>
  <TitlesOfParts>
    <vt:vector size="24" baseType="lpstr">
      <vt:lpstr>1_Office Theme</vt:lpstr>
      <vt:lpstr>4_Office Theme</vt:lpstr>
      <vt:lpstr>8_Office Theme</vt:lpstr>
      <vt:lpstr>Blank</vt:lpstr>
      <vt:lpstr>2_Office Theme</vt:lpstr>
      <vt:lpstr>7_Office Theme</vt:lpstr>
      <vt:lpstr>6_Office Theme</vt:lpstr>
      <vt:lpstr>9_Office Theme</vt:lpstr>
      <vt:lpstr>3_Office Theme</vt:lpstr>
      <vt:lpstr>1_Default Design</vt:lpstr>
      <vt:lpstr>PowerPoint Presentation</vt:lpstr>
      <vt:lpstr>PowerPoint Presentation</vt:lpstr>
      <vt:lpstr>PowerPoint Presentation</vt:lpstr>
      <vt:lpstr>PowerPoint Presentation</vt:lpstr>
      <vt:lpstr>                           ? </vt:lpstr>
      <vt:lpstr>Knowledge-Action Network initial set</vt:lpstr>
      <vt:lpstr>PowerPoint Presentation</vt:lpstr>
      <vt:lpstr>PowerPoint Presentation</vt:lpstr>
      <vt:lpstr>PowerPoint Presentation</vt:lpstr>
      <vt:lpstr>Resilience in a Time of Uncertainty: Indigenous Peoples and Climate Change</vt:lpstr>
      <vt:lpstr>PowerPoint Presentation</vt:lpstr>
      <vt:lpstr>PowerPoint Presentation</vt:lpstr>
      <vt:lpstr>PowerPoint Presentation</vt:lpstr>
      <vt:lpstr>Moving Forward</vt:lpstr>
    </vt:vector>
  </TitlesOfParts>
  <Company>Hewlett-Packard Company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Kathy Galvin</dc:creator>
  <cp:lastModifiedBy>Kathy Galvin</cp:lastModifiedBy>
  <cp:revision>12</cp:revision>
  <dcterms:created xsi:type="dcterms:W3CDTF">2016-05-18T17:40:55Z</dcterms:created>
  <dcterms:modified xsi:type="dcterms:W3CDTF">2016-05-25T14:56:24Z</dcterms:modified>
</cp:coreProperties>
</file>