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7" autoAdjust="0"/>
  </p:normalViewPr>
  <p:slideViewPr>
    <p:cSldViewPr snapToGrid="0">
      <p:cViewPr varScale="1">
        <p:scale>
          <a:sx n="63" d="100"/>
          <a:sy n="63" d="100"/>
        </p:scale>
        <p:origin x="-8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1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1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1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3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6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0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5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9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3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5344E-2813-42FD-A485-5BC0D223D2A1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4B2A7-04AE-4A4E-9C1C-4109AC52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6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67819" y="365126"/>
            <a:ext cx="5047531" cy="1325563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/>
              <a:t>Interagency Working Group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Goal: Engage Federal (State, local) Agencies in CSDMS</a:t>
            </a:r>
          </a:p>
          <a:p>
            <a:pPr marL="0" indent="0">
              <a:buNone/>
            </a:pPr>
            <a:r>
              <a:rPr lang="en-US" dirty="0" smtClean="0"/>
              <a:t>Success: One or two new projects where agencies leverage CSDMS resources or infrastructure toward agency mission</a:t>
            </a:r>
          </a:p>
          <a:p>
            <a:pPr marL="0" indent="0">
              <a:buNone/>
            </a:pPr>
            <a:r>
              <a:rPr lang="en-US" dirty="0" smtClean="0"/>
              <a:t>Funding: Agencies, NOPP, NSF Supplemental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csherwood@usgs.gov</a:t>
            </a:r>
          </a:p>
        </p:txBody>
      </p:sp>
      <p:pic>
        <p:nvPicPr>
          <p:cNvPr id="1026" name="Picture 2" descr="File:CSDMS high res tra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28" y="442798"/>
            <a:ext cx="3510651" cy="117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638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8300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</a:rPr>
              <a:t>Some ideas: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076" y="1073426"/>
            <a:ext cx="7886700" cy="5347251"/>
          </a:xfrm>
        </p:spPr>
        <p:txBody>
          <a:bodyPr>
            <a:normAutofit fontScale="55000" lnSpcReduction="20000"/>
          </a:bodyPr>
          <a:lstStyle/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ONR: </a:t>
            </a:r>
            <a:r>
              <a:rPr lang="en-US" sz="2800" kern="1200" dirty="0" smtClean="0">
                <a:solidFill>
                  <a:schemeClr val="tx1"/>
                </a:solidFill>
                <a:effectLst/>
              </a:rPr>
              <a:t>predicting coastal storm response (the Normandy problem), with navigationally significant bathymetry/coastline change as the goal (and if no change, why not?)</a:t>
            </a:r>
            <a:endParaRPr lang="en-US" dirty="0" smtClean="0">
              <a:effectLst/>
            </a:endParaRPr>
          </a:p>
          <a:p>
            <a:r>
              <a:rPr lang="en-US" dirty="0" smtClean="0"/>
              <a:t>NOAA: U</a:t>
            </a:r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se CSDMS tools to modularize the Chesapeake Bay Program’s modeling system to allow, for example, different estuarine, watershed and air shed models to be run in combination. </a:t>
            </a:r>
          </a:p>
          <a:p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USGS: sediment transport and </a:t>
            </a:r>
            <a:r>
              <a:rPr lang="en-US" sz="2800" i="0" kern="1200" dirty="0" err="1" smtClean="0">
                <a:solidFill>
                  <a:schemeClr val="tx1"/>
                </a:solidFill>
                <a:effectLst/>
              </a:rPr>
              <a:t>morphodynamics</a:t>
            </a:r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 at  river mouths.  Primary questions :  (</a:t>
            </a:r>
            <a:r>
              <a:rPr lang="en-US" sz="2800" i="0" kern="1200" dirty="0" err="1" smtClean="0">
                <a:solidFill>
                  <a:schemeClr val="tx1"/>
                </a:solidFill>
                <a:effectLst/>
              </a:rPr>
              <a:t>i</a:t>
            </a:r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) where does littoral-grade sediment from the rivers initially deposit?  (ii) how/when does littoral-grade sediment deposited in the submarine migrate back up into the littoral cells?</a:t>
            </a:r>
          </a:p>
          <a:p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USGS: efficiently link oceanographic forcing models with landscape response models, and explore the skill of multiple approaches and </a:t>
            </a:r>
            <a:r>
              <a:rPr lang="en-US" dirty="0"/>
              <a:t>model types (e.g. coupling a sea cliff evolution model to a terrestrial </a:t>
            </a:r>
            <a:r>
              <a:rPr lang="en-US" dirty="0" err="1"/>
              <a:t>geomorph</a:t>
            </a:r>
            <a:r>
              <a:rPr lang="en-US" dirty="0"/>
              <a:t> model)</a:t>
            </a:r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. Apply </a:t>
            </a:r>
            <a:r>
              <a:rPr lang="en-US" sz="2800" i="0" kern="1200" dirty="0" err="1" smtClean="0">
                <a:solidFill>
                  <a:schemeClr val="tx1"/>
                </a:solidFill>
                <a:effectLst/>
              </a:rPr>
              <a:t>CoSMoS</a:t>
            </a:r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 to broader geographic areas, including the U.S. West Coast, Hawaii and Alaska. </a:t>
            </a:r>
            <a:r>
              <a:rPr lang="en-US" dirty="0"/>
              <a:t>A</a:t>
            </a:r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ccess to supercomputing capabilities of CSDMS</a:t>
            </a:r>
            <a:r>
              <a:rPr lang="en-US" sz="2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2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USGS: interfacing with climate forecast models.</a:t>
            </a:r>
          </a:p>
          <a:p>
            <a:r>
              <a:rPr lang="en-US" dirty="0" smtClean="0"/>
              <a:t>USGS: </a:t>
            </a:r>
            <a:r>
              <a:rPr lang="en-US" sz="2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better coupling with ecosystem models</a:t>
            </a:r>
          </a:p>
          <a:p>
            <a:r>
              <a:rPr lang="en-US" dirty="0" smtClean="0"/>
              <a:t>ONR: “benchmark</a:t>
            </a:r>
            <a:r>
              <a:rPr lang="en-US" dirty="0"/>
              <a:t>” data sets. How are we trying to demonstrate, validate, verify, test, (or whatever your appropriate word) these model linkages with real </a:t>
            </a:r>
            <a:r>
              <a:rPr lang="en-US" dirty="0" smtClean="0"/>
              <a:t>data</a:t>
            </a:r>
          </a:p>
          <a:p>
            <a:r>
              <a:rPr lang="en-US" sz="2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ONR: link remote sensing with models.</a:t>
            </a:r>
          </a:p>
          <a:p>
            <a:r>
              <a:rPr lang="en-US" sz="2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NOAA: Synergies</a:t>
            </a:r>
            <a:r>
              <a:rPr lang="en-US" sz="28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ESMF</a:t>
            </a:r>
          </a:p>
          <a:p>
            <a:r>
              <a:rPr lang="en-US" sz="28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NOAA/USGS/ACOE: Merged topo/bathy DEMS w/ seamless</a:t>
            </a:r>
            <a:r>
              <a:rPr lang="en-US" sz="2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elevations</a:t>
            </a:r>
            <a:endParaRPr lang="en-US" sz="28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8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ACOE: </a:t>
            </a:r>
            <a:r>
              <a:rPr lang="en-US" sz="2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North Atlantic Coast Comprehensive Study (NACCS) </a:t>
            </a:r>
            <a:r>
              <a:rPr lang="en-US" sz="28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suite online</a:t>
            </a:r>
          </a:p>
          <a:p>
            <a:r>
              <a:rPr lang="en-US" dirty="0" smtClean="0"/>
              <a:t>NOAA/USGS: Model data / data standards</a:t>
            </a:r>
          </a:p>
          <a:p>
            <a:r>
              <a:rPr lang="en-US" sz="2800" i="0" kern="1200" dirty="0" smtClean="0">
                <a:solidFill>
                  <a:schemeClr val="tx1"/>
                </a:solidFill>
                <a:effectLst/>
              </a:rPr>
              <a:t>NOAA/ONR: Integration of socioeconomic models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694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81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Interagency Working Group</vt:lpstr>
      <vt:lpstr>Some ideas: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Interagency Working Group</dc:title>
  <dc:creator>Sherwood, Christopher R.</dc:creator>
  <cp:lastModifiedBy>Marlene Lofton</cp:lastModifiedBy>
  <cp:revision>9</cp:revision>
  <dcterms:created xsi:type="dcterms:W3CDTF">2015-05-25T20:06:06Z</dcterms:created>
  <dcterms:modified xsi:type="dcterms:W3CDTF">2015-05-25T22:14:18Z</dcterms:modified>
</cp:coreProperties>
</file>