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65" r:id="rId2"/>
    <p:sldId id="314" r:id="rId3"/>
    <p:sldId id="420" r:id="rId4"/>
    <p:sldId id="419" r:id="rId5"/>
    <p:sldId id="433" r:id="rId6"/>
    <p:sldId id="421" r:id="rId7"/>
    <p:sldId id="414" r:id="rId8"/>
    <p:sldId id="422" r:id="rId9"/>
    <p:sldId id="423" r:id="rId10"/>
    <p:sldId id="431" r:id="rId11"/>
    <p:sldId id="424" r:id="rId12"/>
    <p:sldId id="435" r:id="rId13"/>
    <p:sldId id="427" r:id="rId14"/>
    <p:sldId id="395" r:id="rId15"/>
    <p:sldId id="413" r:id="rId16"/>
    <p:sldId id="416" r:id="rId17"/>
    <p:sldId id="399" r:id="rId18"/>
    <p:sldId id="430" r:id="rId19"/>
    <p:sldId id="436" r:id="rId20"/>
    <p:sldId id="432" r:id="rId21"/>
    <p:sldId id="434" r:id="rId22"/>
    <p:sldId id="402" r:id="rId23"/>
    <p:sldId id="373" r:id="rId24"/>
    <p:sldId id="42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6600"/>
    <a:srgbClr val="CB3D3A"/>
    <a:srgbClr val="9BC348"/>
    <a:srgbClr val="CCFF33"/>
    <a:srgbClr val="99FF33"/>
    <a:srgbClr val="FFFFFF"/>
    <a:srgbClr val="4F81BD"/>
    <a:srgbClr val="CCFF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5" autoAdjust="0"/>
    <p:restoredTop sz="91504" autoAdjust="0"/>
  </p:normalViewPr>
  <p:slideViewPr>
    <p:cSldViewPr snapToGrid="0">
      <p:cViewPr>
        <p:scale>
          <a:sx n="96" d="100"/>
          <a:sy n="96" d="100"/>
        </p:scale>
        <p:origin x="-2340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05AF8-772B-4BA4-8EDA-0AA34510AD19}" type="datetimeFigureOut">
              <a:rPr lang="en-GB" smtClean="0"/>
              <a:t>21/05/2014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7B739-D638-4695-B5CA-3D481F660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2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588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10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0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313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74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29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B739-D638-4695-B5CA-3D481F660FD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87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EE3B-BB8D-464B-A04D-7EC2E49C43C2}" type="datetime1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776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54B6-8981-4943-993B-CE892604EB63}" type="datetime1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00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6D4C-E833-42C6-B79F-6D5C1FB3AC6A}" type="datetime1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44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DC18-A4B8-408B-890E-838CF04B044A}" type="datetime1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85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1F0F-F17B-4B5A-B7C1-4F385A25821C}" type="datetime1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33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E9344-6316-4233-BF61-13CA398E5B19}" type="datetime1">
              <a:rPr lang="en-GB" smtClean="0"/>
              <a:t>21/05/2014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6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EB06-E291-4DF3-B566-D067349E9826}" type="datetime1">
              <a:rPr lang="en-GB" smtClean="0"/>
              <a:t>21/05/2014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77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7EA5-0FEF-4DCC-AF17-BC0CF9FA21F4}" type="datetime1">
              <a:rPr lang="en-GB" smtClean="0"/>
              <a:t>21/05/2014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5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0556B-7835-49D7-A83F-3794660FEA6D}" type="datetime1">
              <a:rPr lang="en-GB" smtClean="0"/>
              <a:t>21/05/2014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66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B9B3-DBE9-458F-89D8-D57880A54099}" type="datetime1">
              <a:rPr lang="en-GB" smtClean="0"/>
              <a:t>21/05/2014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0B5C-15EF-4366-8AC1-985306F0F9C0}" type="datetime1">
              <a:rPr lang="en-GB" smtClean="0"/>
              <a:t>21/05/2014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92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7CFEE-DB7F-469A-A6E5-0D3DFFD680A9}" type="datetime1">
              <a:rPr lang="en-GB" smtClean="0"/>
              <a:t>21/05/2014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716C0-B658-4AE5-836D-D5E1DD56DF0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/>
          <a:stretch/>
        </p:blipFill>
        <p:spPr>
          <a:xfrm>
            <a:off x="7740352" y="95752"/>
            <a:ext cx="1264855" cy="4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hyperlink" Target="mailto:a.lazar@soton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://www.espadeltas.net/" TargetMode="External"/><Relationship Id="rId4" Type="http://schemas.openxmlformats.org/officeDocument/2006/relationships/hyperlink" Target="mailto:a.lazar@soton.ac.uk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espadelta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847975" y="3306020"/>
            <a:ext cx="62963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Attila N. Lázár</a:t>
            </a:r>
            <a:r>
              <a:rPr lang="en-GB" sz="2000" b="1" baseline="30000" dirty="0" smtClean="0">
                <a:solidFill>
                  <a:srgbClr val="002060"/>
                </a:solidFill>
              </a:rPr>
              <a:t>1</a:t>
            </a:r>
            <a:r>
              <a:rPr lang="en-GB" sz="2000" dirty="0">
                <a:solidFill>
                  <a:srgbClr val="002060"/>
                </a:solidFill>
              </a:rPr>
              <a:t>, R. J. Nicholls</a:t>
            </a:r>
            <a:r>
              <a:rPr lang="en-GB" sz="2000" baseline="30000" dirty="0">
                <a:solidFill>
                  <a:srgbClr val="002060"/>
                </a:solidFill>
              </a:rPr>
              <a:t>1</a:t>
            </a:r>
            <a:r>
              <a:rPr lang="en-GB" sz="2000" dirty="0">
                <a:solidFill>
                  <a:srgbClr val="002060"/>
                </a:solidFill>
              </a:rPr>
              <a:t>, C. Hutton</a:t>
            </a:r>
            <a:r>
              <a:rPr lang="en-GB" sz="2000" baseline="30000" dirty="0">
                <a:solidFill>
                  <a:srgbClr val="002060"/>
                </a:solidFill>
              </a:rPr>
              <a:t>1</a:t>
            </a:r>
            <a:r>
              <a:rPr lang="en-GB" sz="2000" dirty="0">
                <a:solidFill>
                  <a:srgbClr val="002060"/>
                </a:solidFill>
              </a:rPr>
              <a:t>, H. Adams</a:t>
            </a:r>
            <a:r>
              <a:rPr lang="en-GB" sz="2000" baseline="30000" dirty="0">
                <a:solidFill>
                  <a:srgbClr val="002060"/>
                </a:solidFill>
              </a:rPr>
              <a:t>2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endParaRPr lang="en-GB" sz="2000" dirty="0" smtClean="0">
              <a:solidFill>
                <a:srgbClr val="002060"/>
              </a:solidFill>
            </a:endParaRPr>
          </a:p>
          <a:p>
            <a:r>
              <a:rPr lang="en-GB" sz="2000" dirty="0" smtClean="0">
                <a:solidFill>
                  <a:srgbClr val="002060"/>
                </a:solidFill>
              </a:rPr>
              <a:t>M.M</a:t>
            </a:r>
            <a:r>
              <a:rPr lang="en-GB" sz="2000" dirty="0">
                <a:solidFill>
                  <a:srgbClr val="002060"/>
                </a:solidFill>
              </a:rPr>
              <a:t>. Rahman</a:t>
            </a:r>
            <a:r>
              <a:rPr lang="en-GB" sz="2000" baseline="30000" dirty="0">
                <a:solidFill>
                  <a:srgbClr val="002060"/>
                </a:solidFill>
              </a:rPr>
              <a:t>3</a:t>
            </a:r>
            <a:r>
              <a:rPr lang="en-GB" sz="2000" dirty="0">
                <a:solidFill>
                  <a:srgbClr val="002060"/>
                </a:solidFill>
              </a:rPr>
              <a:t>, M. Salehin</a:t>
            </a:r>
            <a:r>
              <a:rPr lang="en-GB" sz="2000" baseline="30000" dirty="0">
                <a:solidFill>
                  <a:srgbClr val="002060"/>
                </a:solidFill>
              </a:rPr>
              <a:t>3</a:t>
            </a:r>
            <a:r>
              <a:rPr lang="en-GB" sz="2000" dirty="0">
                <a:solidFill>
                  <a:srgbClr val="002060"/>
                </a:solidFill>
              </a:rPr>
              <a:t>, D. Clarke</a:t>
            </a:r>
            <a:r>
              <a:rPr lang="en-GB" sz="2000" baseline="30000" dirty="0">
                <a:solidFill>
                  <a:srgbClr val="002060"/>
                </a:solidFill>
              </a:rPr>
              <a:t>1</a:t>
            </a:r>
            <a:r>
              <a:rPr lang="en-GB" sz="2000" dirty="0" smtClean="0">
                <a:solidFill>
                  <a:srgbClr val="002060"/>
                </a:solidFill>
              </a:rPr>
              <a:t>, </a:t>
            </a:r>
            <a:r>
              <a:rPr lang="en-GB" sz="2000" dirty="0">
                <a:solidFill>
                  <a:srgbClr val="002060"/>
                </a:solidFill>
              </a:rPr>
              <a:t>J. A. Dearing</a:t>
            </a:r>
            <a:r>
              <a:rPr lang="en-GB" sz="2000" baseline="30000" dirty="0">
                <a:solidFill>
                  <a:srgbClr val="002060"/>
                </a:solidFill>
              </a:rPr>
              <a:t>1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endParaRPr lang="en-GB" sz="2000" dirty="0" smtClean="0">
              <a:solidFill>
                <a:srgbClr val="002060"/>
              </a:solidFill>
            </a:endParaRPr>
          </a:p>
          <a:p>
            <a:r>
              <a:rPr lang="en-GB" sz="2000" dirty="0" smtClean="0">
                <a:solidFill>
                  <a:srgbClr val="002060"/>
                </a:solidFill>
              </a:rPr>
              <a:t>J. Wolf</a:t>
            </a:r>
            <a:r>
              <a:rPr lang="en-GB" sz="2000" baseline="30000" dirty="0" smtClean="0">
                <a:solidFill>
                  <a:srgbClr val="002060"/>
                </a:solidFill>
              </a:rPr>
              <a:t>5</a:t>
            </a:r>
            <a:r>
              <a:rPr lang="en-GB" sz="2000" dirty="0">
                <a:solidFill>
                  <a:srgbClr val="002060"/>
                </a:solidFill>
              </a:rPr>
              <a:t>, A.R. </a:t>
            </a:r>
            <a:r>
              <a:rPr lang="en-GB" sz="2000" dirty="0" smtClean="0">
                <a:solidFill>
                  <a:srgbClr val="002060"/>
                </a:solidFill>
              </a:rPr>
              <a:t>Akanda</a:t>
            </a:r>
            <a:r>
              <a:rPr lang="en-GB" sz="2000" baseline="30000" dirty="0" smtClean="0">
                <a:solidFill>
                  <a:srgbClr val="002060"/>
                </a:solidFill>
              </a:rPr>
              <a:t>4</a:t>
            </a:r>
            <a:r>
              <a:rPr lang="en-GB" sz="2000" dirty="0" smtClean="0">
                <a:solidFill>
                  <a:srgbClr val="002060"/>
                </a:solidFill>
              </a:rPr>
              <a:t>, P.K</a:t>
            </a:r>
            <a:r>
              <a:rPr lang="en-GB" sz="2000" dirty="0">
                <a:solidFill>
                  <a:srgbClr val="002060"/>
                </a:solidFill>
              </a:rPr>
              <a:t>. </a:t>
            </a:r>
            <a:r>
              <a:rPr lang="en-GB" sz="2000" dirty="0" smtClean="0">
                <a:solidFill>
                  <a:srgbClr val="002060"/>
                </a:solidFill>
              </a:rPr>
              <a:t>Streatfield</a:t>
            </a:r>
            <a:r>
              <a:rPr lang="en-GB" sz="2000" baseline="30000" dirty="0" smtClean="0">
                <a:solidFill>
                  <a:srgbClr val="002060"/>
                </a:solidFill>
              </a:rPr>
              <a:t>6</a:t>
            </a:r>
            <a:r>
              <a:rPr lang="en-GB" sz="2000" dirty="0" smtClean="0">
                <a:solidFill>
                  <a:srgbClr val="002060"/>
                </a:solidFill>
              </a:rPr>
              <a:t>, F.A. Johnson</a:t>
            </a:r>
            <a:r>
              <a:rPr lang="en-GB" sz="2000" baseline="30000" dirty="0" smtClean="0">
                <a:solidFill>
                  <a:srgbClr val="002060"/>
                </a:solidFill>
              </a:rPr>
              <a:t>1</a:t>
            </a:r>
            <a:endParaRPr lang="en-GB" sz="2000" baseline="30000" dirty="0">
              <a:solidFill>
                <a:srgbClr val="002060"/>
              </a:solidFill>
            </a:endParaRPr>
          </a:p>
          <a:p>
            <a:endParaRPr lang="en-GB" sz="1400" dirty="0">
              <a:solidFill>
                <a:srgbClr val="002060"/>
              </a:solidFill>
            </a:endParaRPr>
          </a:p>
          <a:p>
            <a:r>
              <a:rPr lang="en-GB" sz="1400" baseline="30000" dirty="0">
                <a:solidFill>
                  <a:srgbClr val="002060"/>
                </a:solidFill>
              </a:rPr>
              <a:t>1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smtClean="0">
                <a:solidFill>
                  <a:srgbClr val="002060"/>
                </a:solidFill>
              </a:rPr>
              <a:t>University </a:t>
            </a:r>
            <a:r>
              <a:rPr lang="en-GB" sz="1400" dirty="0">
                <a:solidFill>
                  <a:srgbClr val="002060"/>
                </a:solidFill>
              </a:rPr>
              <a:t>of Southampton, </a:t>
            </a:r>
            <a:r>
              <a:rPr lang="en-GB" sz="1400" dirty="0" smtClean="0">
                <a:solidFill>
                  <a:srgbClr val="002060"/>
                </a:solidFill>
              </a:rPr>
              <a:t>UK</a:t>
            </a:r>
            <a:endParaRPr lang="en-GB" sz="1400" dirty="0">
              <a:solidFill>
                <a:srgbClr val="002060"/>
              </a:solidFill>
            </a:endParaRPr>
          </a:p>
          <a:p>
            <a:r>
              <a:rPr lang="en-GB" sz="1400" baseline="30000" dirty="0">
                <a:solidFill>
                  <a:srgbClr val="002060"/>
                </a:solidFill>
              </a:rPr>
              <a:t>2</a:t>
            </a:r>
            <a:r>
              <a:rPr lang="en-GB" sz="1400" dirty="0">
                <a:solidFill>
                  <a:srgbClr val="002060"/>
                </a:solidFill>
              </a:rPr>
              <a:t> </a:t>
            </a:r>
            <a:r>
              <a:rPr lang="en-GB" sz="1400" dirty="0" smtClean="0">
                <a:solidFill>
                  <a:srgbClr val="002060"/>
                </a:solidFill>
              </a:rPr>
              <a:t>University </a:t>
            </a:r>
            <a:r>
              <a:rPr lang="en-GB" sz="1400" dirty="0">
                <a:solidFill>
                  <a:srgbClr val="002060"/>
                </a:solidFill>
              </a:rPr>
              <a:t>of </a:t>
            </a:r>
            <a:r>
              <a:rPr lang="en-GB" sz="1400" dirty="0" smtClean="0">
                <a:solidFill>
                  <a:srgbClr val="002060"/>
                </a:solidFill>
              </a:rPr>
              <a:t>Exeter, UK</a:t>
            </a:r>
          </a:p>
          <a:p>
            <a:r>
              <a:rPr lang="en-GB" sz="1400" baseline="30000" dirty="0" smtClean="0">
                <a:solidFill>
                  <a:srgbClr val="002060"/>
                </a:solidFill>
              </a:rPr>
              <a:t>3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en-GB" sz="1400" dirty="0">
                <a:solidFill>
                  <a:srgbClr val="002060"/>
                </a:solidFill>
              </a:rPr>
              <a:t>Bangladesh University of Engineering &amp; </a:t>
            </a:r>
            <a:r>
              <a:rPr lang="en-GB" sz="1400" dirty="0" smtClean="0">
                <a:solidFill>
                  <a:srgbClr val="002060"/>
                </a:solidFill>
              </a:rPr>
              <a:t>Technology</a:t>
            </a:r>
            <a:r>
              <a:rPr lang="en-GB" sz="1400" dirty="0">
                <a:solidFill>
                  <a:srgbClr val="002060"/>
                </a:solidFill>
              </a:rPr>
              <a:t> , Bangladesh</a:t>
            </a:r>
            <a:endParaRPr lang="en-GB" sz="1400" dirty="0" smtClean="0">
              <a:solidFill>
                <a:srgbClr val="002060"/>
              </a:solidFill>
            </a:endParaRPr>
          </a:p>
          <a:p>
            <a:r>
              <a:rPr lang="en-GB" sz="1400" baseline="30000" dirty="0" smtClean="0">
                <a:solidFill>
                  <a:srgbClr val="002060"/>
                </a:solidFill>
              </a:rPr>
              <a:t>4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en-GB" sz="1400" dirty="0">
                <a:solidFill>
                  <a:srgbClr val="002060"/>
                </a:solidFill>
              </a:rPr>
              <a:t>Bangladesh Agriculture Research </a:t>
            </a:r>
            <a:r>
              <a:rPr lang="en-GB" sz="1400" dirty="0" smtClean="0">
                <a:solidFill>
                  <a:srgbClr val="002060"/>
                </a:solidFill>
              </a:rPr>
              <a:t>Institute, </a:t>
            </a:r>
            <a:r>
              <a:rPr lang="en-GB" sz="1400" dirty="0">
                <a:solidFill>
                  <a:srgbClr val="002060"/>
                </a:solidFill>
              </a:rPr>
              <a:t>Bangladesh</a:t>
            </a:r>
          </a:p>
          <a:p>
            <a:r>
              <a:rPr lang="en-GB" sz="1400" baseline="30000" dirty="0">
                <a:solidFill>
                  <a:srgbClr val="002060"/>
                </a:solidFill>
              </a:rPr>
              <a:t>5</a:t>
            </a:r>
            <a:r>
              <a:rPr lang="en-GB" sz="1400" dirty="0">
                <a:solidFill>
                  <a:srgbClr val="002060"/>
                </a:solidFill>
              </a:rPr>
              <a:t> National Oceanography Centre, </a:t>
            </a:r>
            <a:r>
              <a:rPr lang="en-GB" sz="1400" dirty="0" smtClean="0">
                <a:solidFill>
                  <a:srgbClr val="002060"/>
                </a:solidFill>
              </a:rPr>
              <a:t>UK</a:t>
            </a:r>
          </a:p>
          <a:p>
            <a:r>
              <a:rPr lang="en-GB" sz="1400" baseline="30000" dirty="0" smtClean="0">
                <a:solidFill>
                  <a:srgbClr val="002060"/>
                </a:solidFill>
              </a:rPr>
              <a:t>6</a:t>
            </a:r>
            <a:r>
              <a:rPr lang="en-GB" sz="1400" dirty="0" smtClean="0">
                <a:solidFill>
                  <a:srgbClr val="002060"/>
                </a:solidFill>
              </a:rPr>
              <a:t> </a:t>
            </a:r>
            <a:r>
              <a:rPr lang="en-GB" sz="1400" dirty="0">
                <a:solidFill>
                  <a:srgbClr val="002060"/>
                </a:solidFill>
              </a:rPr>
              <a:t>International Centre for Diarrhoeal Disease Research, </a:t>
            </a:r>
            <a:r>
              <a:rPr lang="en-GB" sz="1400" dirty="0" smtClean="0">
                <a:solidFill>
                  <a:srgbClr val="002060"/>
                </a:solidFill>
              </a:rPr>
              <a:t>Bangladesh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279" y="1252013"/>
            <a:ext cx="6858001" cy="181588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Coupling terrestrial and marine biophysical processes with livelihood dynamics for analysis of poverty alleviation in Bangladesh</a:t>
            </a:r>
            <a:endParaRPr lang="en-GB" sz="11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6466" y="9530"/>
            <a:ext cx="5413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Community Surface Dynamics Modelling System (CSDMS)</a:t>
            </a:r>
          </a:p>
          <a:p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2014  Annual </a:t>
            </a: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Meeting</a:t>
            </a:r>
          </a:p>
          <a:p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Uncertainty and Sensitivity in Surface Dynamics </a:t>
            </a:r>
            <a:r>
              <a:rPr lang="en-GB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Modeling</a:t>
            </a:r>
            <a:endParaRPr lang="en-GB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May 20 - 22, 2014, Boulder Colorado, USA</a:t>
            </a:r>
            <a:endParaRPr lang="en-GB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SC025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3137"/>
            <a:ext cx="2376264" cy="177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DSC068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39" y="1911717"/>
            <a:ext cx="2386405" cy="158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1" y="3544920"/>
            <a:ext cx="2386405" cy="158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 descr="DSC070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141" y="5179611"/>
            <a:ext cx="2386405" cy="159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C:\Users\al9g12\AppData\Local\Microsoft\Windows\Temporary Internet Files\Content.IE5\WCNTU7BC\MC900441455[1]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22435" r="8708" b="42127"/>
          <a:stretch/>
        </p:blipFill>
        <p:spPr bwMode="auto">
          <a:xfrm>
            <a:off x="4442492" y="6082125"/>
            <a:ext cx="296241" cy="12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30" y="6400033"/>
            <a:ext cx="338785" cy="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42" y="6416039"/>
            <a:ext cx="1043825" cy="33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661" y="6398596"/>
            <a:ext cx="430349" cy="36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23" y="6418346"/>
            <a:ext cx="1169725" cy="33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72841" y="5977241"/>
            <a:ext cx="205889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12"/>
              </a:rPr>
              <a:t>a.lazar@soton.ac.uk</a:t>
            </a:r>
            <a:endParaRPr lang="en-GB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>
            <a:off x="2525892" y="2110426"/>
            <a:ext cx="6219825" cy="4007195"/>
          </a:xfrm>
          <a:custGeom>
            <a:avLst/>
            <a:gdLst>
              <a:gd name="connsiteX0" fmla="*/ 0 w 6219825"/>
              <a:gd name="connsiteY0" fmla="*/ 1524000 h 3648075"/>
              <a:gd name="connsiteX1" fmla="*/ 0 w 6219825"/>
              <a:gd name="connsiteY1" fmla="*/ 3648075 h 3648075"/>
              <a:gd name="connsiteX2" fmla="*/ 6219825 w 6219825"/>
              <a:gd name="connsiteY2" fmla="*/ 3648075 h 3648075"/>
              <a:gd name="connsiteX3" fmla="*/ 6219825 w 6219825"/>
              <a:gd name="connsiteY3" fmla="*/ 0 h 3648075"/>
              <a:gd name="connsiteX4" fmla="*/ 5819775 w 6219825"/>
              <a:gd name="connsiteY4" fmla="*/ 0 h 3648075"/>
              <a:gd name="connsiteX5" fmla="*/ 3800475 w 6219825"/>
              <a:gd name="connsiteY5" fmla="*/ 0 h 3648075"/>
              <a:gd name="connsiteX6" fmla="*/ 3800475 w 6219825"/>
              <a:gd name="connsiteY6" fmla="*/ 1609725 h 3648075"/>
              <a:gd name="connsiteX7" fmla="*/ 0 w 6219825"/>
              <a:gd name="connsiteY7" fmla="*/ 1609725 h 3648075"/>
              <a:gd name="connsiteX0" fmla="*/ 9525 w 6219825"/>
              <a:gd name="connsiteY0" fmla="*/ 1590675 h 3648075"/>
              <a:gd name="connsiteX1" fmla="*/ 0 w 6219825"/>
              <a:gd name="connsiteY1" fmla="*/ 3648075 h 3648075"/>
              <a:gd name="connsiteX2" fmla="*/ 6219825 w 6219825"/>
              <a:gd name="connsiteY2" fmla="*/ 3648075 h 3648075"/>
              <a:gd name="connsiteX3" fmla="*/ 6219825 w 6219825"/>
              <a:gd name="connsiteY3" fmla="*/ 0 h 3648075"/>
              <a:gd name="connsiteX4" fmla="*/ 5819775 w 6219825"/>
              <a:gd name="connsiteY4" fmla="*/ 0 h 3648075"/>
              <a:gd name="connsiteX5" fmla="*/ 3800475 w 6219825"/>
              <a:gd name="connsiteY5" fmla="*/ 0 h 3648075"/>
              <a:gd name="connsiteX6" fmla="*/ 3800475 w 6219825"/>
              <a:gd name="connsiteY6" fmla="*/ 1609725 h 3648075"/>
              <a:gd name="connsiteX7" fmla="*/ 0 w 6219825"/>
              <a:gd name="connsiteY7" fmla="*/ 1609725 h 3648075"/>
              <a:gd name="connsiteX0" fmla="*/ 9525 w 6219825"/>
              <a:gd name="connsiteY0" fmla="*/ 1628775 h 3648075"/>
              <a:gd name="connsiteX1" fmla="*/ 0 w 6219825"/>
              <a:gd name="connsiteY1" fmla="*/ 3648075 h 3648075"/>
              <a:gd name="connsiteX2" fmla="*/ 6219825 w 6219825"/>
              <a:gd name="connsiteY2" fmla="*/ 3648075 h 3648075"/>
              <a:gd name="connsiteX3" fmla="*/ 6219825 w 6219825"/>
              <a:gd name="connsiteY3" fmla="*/ 0 h 3648075"/>
              <a:gd name="connsiteX4" fmla="*/ 5819775 w 6219825"/>
              <a:gd name="connsiteY4" fmla="*/ 0 h 3648075"/>
              <a:gd name="connsiteX5" fmla="*/ 3800475 w 6219825"/>
              <a:gd name="connsiteY5" fmla="*/ 0 h 3648075"/>
              <a:gd name="connsiteX6" fmla="*/ 3800475 w 6219825"/>
              <a:gd name="connsiteY6" fmla="*/ 1609725 h 3648075"/>
              <a:gd name="connsiteX7" fmla="*/ 0 w 6219825"/>
              <a:gd name="connsiteY7" fmla="*/ 1609725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9825" h="3648075">
                <a:moveTo>
                  <a:pt x="9525" y="1628775"/>
                </a:moveTo>
                <a:lnTo>
                  <a:pt x="0" y="3648075"/>
                </a:lnTo>
                <a:lnTo>
                  <a:pt x="6219825" y="3648075"/>
                </a:lnTo>
                <a:lnTo>
                  <a:pt x="6219825" y="0"/>
                </a:lnTo>
                <a:lnTo>
                  <a:pt x="5819775" y="0"/>
                </a:lnTo>
                <a:lnTo>
                  <a:pt x="3800475" y="0"/>
                </a:lnTo>
                <a:lnTo>
                  <a:pt x="3800475" y="1609725"/>
                </a:lnTo>
                <a:lnTo>
                  <a:pt x="0" y="1609725"/>
                </a:lnTo>
              </a:path>
            </a:pathLst>
          </a:custGeom>
          <a:solidFill>
            <a:srgbClr val="99FF66"/>
          </a:solidFill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2186826" y="2128061"/>
            <a:ext cx="5974451" cy="1477059"/>
          </a:xfrm>
          <a:prstGeom prst="ellipse">
            <a:avLst/>
          </a:prstGeom>
          <a:solidFill>
            <a:srgbClr val="CCFFCC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10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1" y="116632"/>
            <a:ext cx="559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GB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DIEM </a:t>
            </a: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491646"/>
            <a:ext cx="2154113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88014" y="2552951"/>
            <a:ext cx="12096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Land use / Land cover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50416" y="2543426"/>
            <a:ext cx="12763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Livelihood poverty</a:t>
            </a:r>
            <a:endParaRPr lang="en-GB" dirty="0"/>
          </a:p>
        </p:txBody>
      </p:sp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>
          <a:xfrm flipV="1">
            <a:off x="3797689" y="2866592"/>
            <a:ext cx="2752727" cy="952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40589" y="2552951"/>
            <a:ext cx="1967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Spatial (statistical) </a:t>
            </a:r>
          </a:p>
          <a:p>
            <a:pPr algn="ctr"/>
            <a:r>
              <a:rPr lang="en-GB" i="1" dirty="0" smtClean="0"/>
              <a:t>association</a:t>
            </a:r>
            <a:endParaRPr lang="en-GB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02376" y="4873360"/>
            <a:ext cx="20491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en-GB" dirty="0" smtClean="0"/>
              <a:t>Cultured fish/shrimp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192851" y="3926694"/>
            <a:ext cx="20586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en-GB" dirty="0" smtClean="0"/>
              <a:t>Crop yield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317848" y="4722508"/>
            <a:ext cx="17454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Household-level </a:t>
            </a:r>
            <a:r>
              <a:rPr lang="en-GB" dirty="0"/>
              <a:t>livelihood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92851" y="5288174"/>
            <a:ext cx="20586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en-GB" dirty="0" smtClean="0"/>
              <a:t>Forest resources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192851" y="4414017"/>
            <a:ext cx="20586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en-GB" dirty="0" smtClean="0"/>
              <a:t>Fish catches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78515" y="3189757"/>
            <a:ext cx="0" cy="274766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2" idx="1"/>
          </p:cNvCxnSpPr>
          <p:nvPr/>
        </p:nvCxnSpPr>
        <p:spPr>
          <a:xfrm>
            <a:off x="2778515" y="4111360"/>
            <a:ext cx="414336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5" idx="1"/>
          </p:cNvCxnSpPr>
          <p:nvPr/>
        </p:nvCxnSpPr>
        <p:spPr>
          <a:xfrm>
            <a:off x="2778515" y="4598683"/>
            <a:ext cx="414336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1" idx="1"/>
          </p:cNvCxnSpPr>
          <p:nvPr/>
        </p:nvCxnSpPr>
        <p:spPr>
          <a:xfrm>
            <a:off x="2778515" y="5058026"/>
            <a:ext cx="423861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4" idx="1"/>
          </p:cNvCxnSpPr>
          <p:nvPr/>
        </p:nvCxnSpPr>
        <p:spPr>
          <a:xfrm>
            <a:off x="2778515" y="5472840"/>
            <a:ext cx="414336" cy="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2" idx="3"/>
            <a:endCxn id="13" idx="1"/>
          </p:cNvCxnSpPr>
          <p:nvPr/>
        </p:nvCxnSpPr>
        <p:spPr>
          <a:xfrm>
            <a:off x="5251509" y="4111360"/>
            <a:ext cx="1066339" cy="934314"/>
          </a:xfrm>
          <a:prstGeom prst="bentConnector3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5" idx="3"/>
            <a:endCxn id="13" idx="1"/>
          </p:cNvCxnSpPr>
          <p:nvPr/>
        </p:nvCxnSpPr>
        <p:spPr>
          <a:xfrm>
            <a:off x="5251509" y="4598683"/>
            <a:ext cx="1066339" cy="446991"/>
          </a:xfrm>
          <a:prstGeom prst="bentConnector3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1" idx="3"/>
            <a:endCxn id="13" idx="1"/>
          </p:cNvCxnSpPr>
          <p:nvPr/>
        </p:nvCxnSpPr>
        <p:spPr>
          <a:xfrm flipV="1">
            <a:off x="5251510" y="5045674"/>
            <a:ext cx="1066338" cy="12352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4" idx="3"/>
            <a:endCxn id="13" idx="1"/>
          </p:cNvCxnSpPr>
          <p:nvPr/>
        </p:nvCxnSpPr>
        <p:spPr>
          <a:xfrm flipV="1">
            <a:off x="5251509" y="5045674"/>
            <a:ext cx="1066339" cy="427166"/>
          </a:xfrm>
          <a:prstGeom prst="bentConnector3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3" idx="0"/>
            <a:endCxn id="8" idx="2"/>
          </p:cNvCxnSpPr>
          <p:nvPr/>
        </p:nvCxnSpPr>
        <p:spPr>
          <a:xfrm rot="16200000" flipV="1">
            <a:off x="6423218" y="3955131"/>
            <a:ext cx="1532751" cy="2003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718" y="2158051"/>
            <a:ext cx="1638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Environmental changes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63718" y="3027653"/>
            <a:ext cx="16383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Demography</a:t>
            </a:r>
            <a:endParaRPr lang="en-GB" dirty="0"/>
          </a:p>
        </p:txBody>
      </p:sp>
      <p:cxnSp>
        <p:nvCxnSpPr>
          <p:cNvPr id="30" name="Elbow Connector 29"/>
          <p:cNvCxnSpPr>
            <a:stCxn id="28" idx="3"/>
            <a:endCxn id="7" idx="1"/>
          </p:cNvCxnSpPr>
          <p:nvPr/>
        </p:nvCxnSpPr>
        <p:spPr>
          <a:xfrm>
            <a:off x="2002018" y="2481217"/>
            <a:ext cx="585996" cy="394900"/>
          </a:xfrm>
          <a:prstGeom prst="bentConnector3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29" idx="3"/>
            <a:endCxn id="7" idx="1"/>
          </p:cNvCxnSpPr>
          <p:nvPr/>
        </p:nvCxnSpPr>
        <p:spPr>
          <a:xfrm flipV="1">
            <a:off x="2002018" y="2876117"/>
            <a:ext cx="585996" cy="336202"/>
          </a:xfrm>
          <a:prstGeom prst="bentConnector3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10902" y="2111154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Hybrid model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48372" y="5748289"/>
            <a:ext cx="273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smtClean="0">
                <a:solidFill>
                  <a:srgbClr val="C00000"/>
                </a:solidFill>
              </a:rPr>
              <a:t>(more) </a:t>
            </a:r>
            <a:r>
              <a:rPr lang="en-GB" b="1" dirty="0" smtClean="0">
                <a:solidFill>
                  <a:srgbClr val="C00000"/>
                </a:solidFill>
              </a:rPr>
              <a:t>Process-based model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8662" y="1352117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feedback</a:t>
            </a:r>
            <a:endParaRPr lang="en-GB" i="1" dirty="0"/>
          </a:p>
        </p:txBody>
      </p:sp>
      <p:sp>
        <p:nvSpPr>
          <p:cNvPr id="37" name="Freeform 36"/>
          <p:cNvSpPr/>
          <p:nvPr/>
        </p:nvSpPr>
        <p:spPr>
          <a:xfrm>
            <a:off x="1220967" y="1681801"/>
            <a:ext cx="1762125" cy="866775"/>
          </a:xfrm>
          <a:custGeom>
            <a:avLst/>
            <a:gdLst>
              <a:gd name="connsiteX0" fmla="*/ 1762125 w 1762125"/>
              <a:gd name="connsiteY0" fmla="*/ 866775 h 866775"/>
              <a:gd name="connsiteX1" fmla="*/ 1762125 w 1762125"/>
              <a:gd name="connsiteY1" fmla="*/ 0 h 866775"/>
              <a:gd name="connsiteX2" fmla="*/ 0 w 1762125"/>
              <a:gd name="connsiteY2" fmla="*/ 0 h 866775"/>
              <a:gd name="connsiteX3" fmla="*/ 0 w 1762125"/>
              <a:gd name="connsiteY3" fmla="*/ 476250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125" h="866775">
                <a:moveTo>
                  <a:pt x="1762125" y="866775"/>
                </a:moveTo>
                <a:lnTo>
                  <a:pt x="1762125" y="0"/>
                </a:lnTo>
                <a:lnTo>
                  <a:pt x="0" y="0"/>
                </a:lnTo>
                <a:lnTo>
                  <a:pt x="0" y="476250"/>
                </a:lnTo>
              </a:path>
            </a:pathLst>
          </a:custGeom>
          <a:noFill/>
          <a:ln w="53975" cmpd="tri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3402192" y="1681801"/>
            <a:ext cx="3782028" cy="866775"/>
          </a:xfrm>
          <a:custGeom>
            <a:avLst/>
            <a:gdLst>
              <a:gd name="connsiteX0" fmla="*/ 1762125 w 1762125"/>
              <a:gd name="connsiteY0" fmla="*/ 866775 h 866775"/>
              <a:gd name="connsiteX1" fmla="*/ 1762125 w 1762125"/>
              <a:gd name="connsiteY1" fmla="*/ 0 h 866775"/>
              <a:gd name="connsiteX2" fmla="*/ 0 w 1762125"/>
              <a:gd name="connsiteY2" fmla="*/ 0 h 866775"/>
              <a:gd name="connsiteX3" fmla="*/ 0 w 1762125"/>
              <a:gd name="connsiteY3" fmla="*/ 476250 h 866775"/>
              <a:gd name="connsiteX0" fmla="*/ 1766574 w 1766574"/>
              <a:gd name="connsiteY0" fmla="*/ 866775 h 866775"/>
              <a:gd name="connsiteX1" fmla="*/ 1766574 w 1766574"/>
              <a:gd name="connsiteY1" fmla="*/ 0 h 866775"/>
              <a:gd name="connsiteX2" fmla="*/ 4449 w 1766574"/>
              <a:gd name="connsiteY2" fmla="*/ 0 h 866775"/>
              <a:gd name="connsiteX3" fmla="*/ 0 w 1766574"/>
              <a:gd name="connsiteY3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574" h="866775">
                <a:moveTo>
                  <a:pt x="1766574" y="866775"/>
                </a:moveTo>
                <a:lnTo>
                  <a:pt x="1766574" y="0"/>
                </a:lnTo>
                <a:lnTo>
                  <a:pt x="4449" y="0"/>
                </a:lnTo>
                <a:lnTo>
                  <a:pt x="0" y="866775"/>
                </a:lnTo>
              </a:path>
            </a:pathLst>
          </a:custGeom>
          <a:noFill/>
          <a:ln w="53975" cmpd="tri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733258" y="1352117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feedback</a:t>
            </a:r>
            <a:endParaRPr lang="en-GB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363718" y="3617653"/>
            <a:ext cx="16383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Governance</a:t>
            </a:r>
            <a:endParaRPr lang="en-GB" dirty="0"/>
          </a:p>
        </p:txBody>
      </p:sp>
      <p:cxnSp>
        <p:nvCxnSpPr>
          <p:cNvPr id="41" name="Elbow Connector 40"/>
          <p:cNvCxnSpPr>
            <a:stCxn id="40" idx="3"/>
            <a:endCxn id="7" idx="1"/>
          </p:cNvCxnSpPr>
          <p:nvPr/>
        </p:nvCxnSpPr>
        <p:spPr>
          <a:xfrm flipV="1">
            <a:off x="2002018" y="2876117"/>
            <a:ext cx="585996" cy="926202"/>
          </a:xfrm>
          <a:prstGeom prst="bentConnector3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192851" y="5752756"/>
            <a:ext cx="20491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en-GB" dirty="0" smtClean="0"/>
              <a:t>  …..</a:t>
            </a:r>
            <a:endParaRPr lang="en-GB" dirty="0"/>
          </a:p>
        </p:txBody>
      </p:sp>
      <p:cxnSp>
        <p:nvCxnSpPr>
          <p:cNvPr id="44" name="Straight Arrow Connector 43"/>
          <p:cNvCxnSpPr>
            <a:endCxn id="43" idx="1"/>
          </p:cNvCxnSpPr>
          <p:nvPr/>
        </p:nvCxnSpPr>
        <p:spPr>
          <a:xfrm>
            <a:off x="2768990" y="5937422"/>
            <a:ext cx="42386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43" idx="3"/>
            <a:endCxn id="13" idx="1"/>
          </p:cNvCxnSpPr>
          <p:nvPr/>
        </p:nvCxnSpPr>
        <p:spPr>
          <a:xfrm flipV="1">
            <a:off x="5241985" y="5045674"/>
            <a:ext cx="1075863" cy="891748"/>
          </a:xfrm>
          <a:prstGeom prst="bentConnector3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-170" y="6320101"/>
            <a:ext cx="2457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srgbClr val="7030A0"/>
                </a:solidFill>
              </a:rPr>
              <a:t>Not all model elements and relationships are shown!</a:t>
            </a:r>
            <a:endParaRPr lang="en-GB" sz="1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5" grpId="0"/>
      <p:bldP spid="38" grpId="0" animBg="1"/>
      <p:bldP spid="39" grpId="0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39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Hybrid </a:t>
            </a: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DIEM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491646"/>
            <a:ext cx="2087438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2283766"/>
            <a:ext cx="507828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</a:rPr>
              <a:t>Searching for </a:t>
            </a:r>
            <a:r>
              <a:rPr lang="en-GB" sz="2000" b="1" dirty="0" smtClean="0">
                <a:solidFill>
                  <a:srgbClr val="002060"/>
                </a:solidFill>
              </a:rPr>
              <a:t>associative relationships </a:t>
            </a:r>
            <a:r>
              <a:rPr lang="en-GB" sz="2000" dirty="0" smtClean="0">
                <a:solidFill>
                  <a:srgbClr val="002060"/>
                </a:solidFill>
              </a:rPr>
              <a:t>amongst: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2060"/>
                </a:solidFill>
              </a:rPr>
              <a:t>land use/land cover,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2060"/>
                </a:solidFill>
              </a:rPr>
              <a:t>environmental quality and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002060"/>
                </a:solidFill>
              </a:rPr>
              <a:t>Poverty </a:t>
            </a:r>
            <a:r>
              <a:rPr lang="en-GB" sz="1600" dirty="0" smtClean="0">
                <a:solidFill>
                  <a:srgbClr val="002060"/>
                </a:solidFill>
              </a:rPr>
              <a:t>(based on Census data)</a:t>
            </a:r>
            <a:endParaRPr lang="en-GB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</a:rPr>
              <a:t>considers spatial </a:t>
            </a:r>
            <a:r>
              <a:rPr lang="en-GB" sz="2000" dirty="0">
                <a:solidFill>
                  <a:srgbClr val="002060"/>
                </a:solidFill>
              </a:rPr>
              <a:t>dependence and spatial </a:t>
            </a:r>
            <a:r>
              <a:rPr lang="en-GB" sz="2000" dirty="0" smtClean="0">
                <a:solidFill>
                  <a:srgbClr val="002060"/>
                </a:solidFill>
              </a:rPr>
              <a:t>heterogeneity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</a:rPr>
              <a:t>uses a variety of techniques: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</a:rPr>
              <a:t>Spatial </a:t>
            </a:r>
            <a:r>
              <a:rPr lang="en-GB" dirty="0">
                <a:solidFill>
                  <a:srgbClr val="002060"/>
                </a:solidFill>
              </a:rPr>
              <a:t>autocorrelation </a:t>
            </a:r>
            <a:r>
              <a:rPr lang="en-GB" dirty="0" smtClean="0">
                <a:solidFill>
                  <a:srgbClr val="002060"/>
                </a:solidFill>
              </a:rPr>
              <a:t>techniques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2060"/>
                </a:solidFill>
              </a:rPr>
              <a:t>Multivariate logistic regression </a:t>
            </a:r>
            <a:r>
              <a:rPr lang="en-GB" dirty="0" smtClean="0">
                <a:solidFill>
                  <a:srgbClr val="002060"/>
                </a:solidFill>
              </a:rPr>
              <a:t>models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rgbClr val="002060"/>
                </a:solidFill>
              </a:rPr>
              <a:t>Bayesian </a:t>
            </a:r>
            <a:r>
              <a:rPr lang="en-GB" dirty="0" err="1">
                <a:solidFill>
                  <a:srgbClr val="002060"/>
                </a:solidFill>
              </a:rPr>
              <a:t>Geoadditive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Semiparametric</a:t>
            </a:r>
            <a:r>
              <a:rPr lang="en-GB" dirty="0">
                <a:solidFill>
                  <a:srgbClr val="002060"/>
                </a:solidFill>
              </a:rPr>
              <a:t> (BGS) logistic regression </a:t>
            </a:r>
            <a:r>
              <a:rPr lang="en-GB" dirty="0" smtClean="0">
                <a:solidFill>
                  <a:srgbClr val="002060"/>
                </a:solidFill>
              </a:rPr>
              <a:t>model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t="19848" r="35204" b="14634"/>
          <a:stretch/>
        </p:blipFill>
        <p:spPr bwMode="auto">
          <a:xfrm>
            <a:off x="5937328" y="4723818"/>
            <a:ext cx="3206672" cy="21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519061" y="2855"/>
            <a:ext cx="3608420" cy="2230493"/>
            <a:chOff x="5451870" y="530813"/>
            <a:chExt cx="3608420" cy="223049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1" t="19239" r="22243" b="41031"/>
            <a:stretch/>
          </p:blipFill>
          <p:spPr bwMode="auto">
            <a:xfrm>
              <a:off x="5858050" y="584943"/>
              <a:ext cx="3202240" cy="1935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82025" y="2453529"/>
              <a:ext cx="13543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% irrigated land</a:t>
              </a:r>
              <a:endParaRPr lang="en-GB" sz="14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88113" y="2364113"/>
              <a:ext cx="294183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GB" sz="900" b="1" dirty="0" smtClean="0"/>
                <a:t>100                     75                     50                    25                       0</a:t>
              </a:r>
              <a:endParaRPr lang="en-GB" sz="9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4852280" y="1393710"/>
              <a:ext cx="1895071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GB" sz="1100" b="1" dirty="0" smtClean="0"/>
                <a:t>Poorer                       Better-off</a:t>
              </a:r>
              <a:endParaRPr lang="en-GB" sz="11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5003607" y="1286475"/>
              <a:ext cx="1204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Poverty index</a:t>
              </a:r>
              <a:endParaRPr lang="en-GB" sz="1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69947" y="2364113"/>
            <a:ext cx="3685986" cy="2223828"/>
            <a:chOff x="5458013" y="4150313"/>
            <a:chExt cx="3685986" cy="222382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9" t="19365" r="22101" b="41658"/>
            <a:stretch/>
          </p:blipFill>
          <p:spPr bwMode="auto">
            <a:xfrm>
              <a:off x="5925394" y="4150313"/>
              <a:ext cx="3218605" cy="193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89870" y="6066364"/>
              <a:ext cx="1470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% mangrove area</a:t>
              </a:r>
              <a:endParaRPr lang="en-GB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858423" y="5022951"/>
              <a:ext cx="1895071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GB" sz="1100" b="1" dirty="0" smtClean="0"/>
                <a:t>Poorer                       Better-off</a:t>
              </a:r>
              <a:endParaRPr lang="en-GB" sz="11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5009750" y="4915716"/>
              <a:ext cx="12043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Poverty index</a:t>
              </a:r>
              <a:endParaRPr lang="en-GB" sz="1400" b="1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7379" r="9602" b="18044"/>
          <a:stretch/>
        </p:blipFill>
        <p:spPr>
          <a:xfrm>
            <a:off x="2718656" y="78829"/>
            <a:ext cx="2539143" cy="1787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052946" y="6337756"/>
            <a:ext cx="140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Relative poverty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1718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42441" y="613100"/>
            <a:ext cx="7823736" cy="6087794"/>
            <a:chOff x="57150" y="57150"/>
            <a:chExt cx="8428052" cy="6558024"/>
          </a:xfrm>
        </p:grpSpPr>
        <p:sp>
          <p:nvSpPr>
            <p:cNvPr id="6" name="Rounded Rectangle 5"/>
            <p:cNvSpPr/>
            <p:nvPr/>
          </p:nvSpPr>
          <p:spPr>
            <a:xfrm>
              <a:off x="141302" y="57150"/>
              <a:ext cx="3487723" cy="809625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Upstream hydrology / sediment transport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76599" y="1019174"/>
              <a:ext cx="2466975" cy="1381125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Coastal flow and inundation emulator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67486" y="1181097"/>
              <a:ext cx="1894690" cy="1057277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Coastal salinity emulator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32735" y="2539340"/>
              <a:ext cx="2391565" cy="883973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Land cover &amp; land use ‘model’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7150" y="5153025"/>
              <a:ext cx="1978842" cy="943922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Demography model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229350" y="3362325"/>
              <a:ext cx="2255852" cy="890587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Bay of Bengal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743326" y="4972043"/>
              <a:ext cx="2486023" cy="1643066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Household-level livelihood model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532736" y="3724273"/>
              <a:ext cx="2829714" cy="1057277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Productivity models </a:t>
              </a:r>
              <a:r>
                <a:rPr lang="en-GB" dirty="0" smtClean="0">
                  <a:solidFill>
                    <a:schemeClr val="bg1">
                      <a:lumMod val="95000"/>
                    </a:schemeClr>
                  </a:solidFill>
                </a:rPr>
                <a:t>(crop, fish, resources, ..)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638550" y="447675"/>
              <a:ext cx="800100" cy="571500"/>
            </a:xfrm>
            <a:custGeom>
              <a:avLst/>
              <a:gdLst>
                <a:gd name="connsiteX0" fmla="*/ 0 w 800100"/>
                <a:gd name="connsiteY0" fmla="*/ 0 h 571500"/>
                <a:gd name="connsiteX1" fmla="*/ 571500 w 800100"/>
                <a:gd name="connsiteY1" fmla="*/ 142875 h 571500"/>
                <a:gd name="connsiteX2" fmla="*/ 800100 w 800100"/>
                <a:gd name="connsiteY2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571500">
                  <a:moveTo>
                    <a:pt x="0" y="0"/>
                  </a:moveTo>
                  <a:cubicBezTo>
                    <a:pt x="219075" y="23812"/>
                    <a:pt x="438150" y="47625"/>
                    <a:pt x="571500" y="142875"/>
                  </a:cubicBezTo>
                  <a:cubicBezTo>
                    <a:pt x="704850" y="238125"/>
                    <a:pt x="752475" y="404812"/>
                    <a:pt x="800100" y="571500"/>
                  </a:cubicBez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304925" y="895350"/>
              <a:ext cx="9525" cy="295275"/>
            </a:xfrm>
            <a:custGeom>
              <a:avLst/>
              <a:gdLst>
                <a:gd name="connsiteX0" fmla="*/ 9525 w 9525"/>
                <a:gd name="connsiteY0" fmla="*/ 0 h 295275"/>
                <a:gd name="connsiteX1" fmla="*/ 0 w 9525"/>
                <a:gd name="connsiteY1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95275">
                  <a:moveTo>
                    <a:pt x="9525" y="0"/>
                  </a:moveTo>
                  <a:lnTo>
                    <a:pt x="0" y="295275"/>
                  </a:ln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143124" y="2033700"/>
              <a:ext cx="386291" cy="505640"/>
            </a:xfrm>
            <a:custGeom>
              <a:avLst/>
              <a:gdLst>
                <a:gd name="connsiteX0" fmla="*/ 0 w 386291"/>
                <a:gd name="connsiteY0" fmla="*/ 0 h 295275"/>
                <a:gd name="connsiteX1" fmla="*/ 333375 w 386291"/>
                <a:gd name="connsiteY1" fmla="*/ 85725 h 295275"/>
                <a:gd name="connsiteX2" fmla="*/ 381000 w 386291"/>
                <a:gd name="connsiteY2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291" h="295275">
                  <a:moveTo>
                    <a:pt x="0" y="0"/>
                  </a:moveTo>
                  <a:cubicBezTo>
                    <a:pt x="134937" y="18256"/>
                    <a:pt x="269875" y="36513"/>
                    <a:pt x="333375" y="85725"/>
                  </a:cubicBezTo>
                  <a:cubicBezTo>
                    <a:pt x="396875" y="134937"/>
                    <a:pt x="388937" y="215106"/>
                    <a:pt x="381000" y="295275"/>
                  </a:cubicBez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790826" y="2126046"/>
              <a:ext cx="485776" cy="413294"/>
            </a:xfrm>
            <a:custGeom>
              <a:avLst/>
              <a:gdLst>
                <a:gd name="connsiteX0" fmla="*/ 485775 w 485775"/>
                <a:gd name="connsiteY0" fmla="*/ 4637 h 252287"/>
                <a:gd name="connsiteX1" fmla="*/ 104775 w 485775"/>
                <a:gd name="connsiteY1" fmla="*/ 33212 h 252287"/>
                <a:gd name="connsiteX2" fmla="*/ 0 w 485775"/>
                <a:gd name="connsiteY2" fmla="*/ 252287 h 25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5" h="252287">
                  <a:moveTo>
                    <a:pt x="485775" y="4637"/>
                  </a:moveTo>
                  <a:cubicBezTo>
                    <a:pt x="335756" y="-1713"/>
                    <a:pt x="185738" y="-8063"/>
                    <a:pt x="104775" y="33212"/>
                  </a:cubicBezTo>
                  <a:cubicBezTo>
                    <a:pt x="23812" y="74487"/>
                    <a:pt x="11906" y="163387"/>
                    <a:pt x="0" y="252287"/>
                  </a:cubicBez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19" name="Freeform 18"/>
            <p:cNvSpPr/>
            <p:nvPr/>
          </p:nvSpPr>
          <p:spPr>
            <a:xfrm flipH="1">
              <a:off x="2790826" y="3438394"/>
              <a:ext cx="45719" cy="300962"/>
            </a:xfrm>
            <a:custGeom>
              <a:avLst/>
              <a:gdLst>
                <a:gd name="connsiteX0" fmla="*/ 0 w 0"/>
                <a:gd name="connsiteY0" fmla="*/ 0 h 200025"/>
                <a:gd name="connsiteX1" fmla="*/ 0 w 0"/>
                <a:gd name="connsiteY1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00025">
                  <a:moveTo>
                    <a:pt x="0" y="0"/>
                  </a:moveTo>
                  <a:lnTo>
                    <a:pt x="0" y="200025"/>
                  </a:ln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83864" y="3057525"/>
              <a:ext cx="640136" cy="2085975"/>
            </a:xfrm>
            <a:custGeom>
              <a:avLst/>
              <a:gdLst>
                <a:gd name="connsiteX0" fmla="*/ 49586 w 640136"/>
                <a:gd name="connsiteY0" fmla="*/ 2113145 h 2113145"/>
                <a:gd name="connsiteX1" fmla="*/ 59111 w 640136"/>
                <a:gd name="connsiteY1" fmla="*/ 322445 h 2113145"/>
                <a:gd name="connsiteX2" fmla="*/ 640136 w 640136"/>
                <a:gd name="connsiteY2" fmla="*/ 8120 h 211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136" h="2113145">
                  <a:moveTo>
                    <a:pt x="49586" y="2113145"/>
                  </a:moveTo>
                  <a:cubicBezTo>
                    <a:pt x="5136" y="1393213"/>
                    <a:pt x="-39314" y="673282"/>
                    <a:pt x="59111" y="322445"/>
                  </a:cubicBezTo>
                  <a:cubicBezTo>
                    <a:pt x="157536" y="-28392"/>
                    <a:pt x="398836" y="-10136"/>
                    <a:pt x="640136" y="8120"/>
                  </a:cubicBez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012354" y="5667375"/>
              <a:ext cx="1685925" cy="28575"/>
            </a:xfrm>
            <a:custGeom>
              <a:avLst/>
              <a:gdLst>
                <a:gd name="connsiteX0" fmla="*/ 0 w 1685925"/>
                <a:gd name="connsiteY0" fmla="*/ 0 h 28575"/>
                <a:gd name="connsiteX1" fmla="*/ 1685925 w 1685925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5925" h="28575">
                  <a:moveTo>
                    <a:pt x="0" y="0"/>
                  </a:moveTo>
                  <a:lnTo>
                    <a:pt x="1685925" y="28575"/>
                  </a:ln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371975" y="4495801"/>
              <a:ext cx="857250" cy="485774"/>
            </a:xfrm>
            <a:custGeom>
              <a:avLst/>
              <a:gdLst>
                <a:gd name="connsiteX0" fmla="*/ 0 w 857250"/>
                <a:gd name="connsiteY0" fmla="*/ 0 h 647700"/>
                <a:gd name="connsiteX1" fmla="*/ 628650 w 857250"/>
                <a:gd name="connsiteY1" fmla="*/ 190500 h 647700"/>
                <a:gd name="connsiteX2" fmla="*/ 857250 w 857250"/>
                <a:gd name="connsiteY2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647700">
                  <a:moveTo>
                    <a:pt x="0" y="0"/>
                  </a:moveTo>
                  <a:cubicBezTo>
                    <a:pt x="242887" y="41275"/>
                    <a:pt x="485775" y="82550"/>
                    <a:pt x="628650" y="190500"/>
                  </a:cubicBezTo>
                  <a:cubicBezTo>
                    <a:pt x="771525" y="298450"/>
                    <a:pt x="814387" y="473075"/>
                    <a:pt x="857250" y="647700"/>
                  </a:cubicBez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924300" y="2981326"/>
              <a:ext cx="1771650" cy="2009774"/>
            </a:xfrm>
            <a:custGeom>
              <a:avLst/>
              <a:gdLst>
                <a:gd name="connsiteX0" fmla="*/ 2247900 w 2247900"/>
                <a:gd name="connsiteY0" fmla="*/ 2057400 h 2057400"/>
                <a:gd name="connsiteX1" fmla="*/ 1381125 w 2247900"/>
                <a:gd name="connsiteY1" fmla="*/ 323850 h 2057400"/>
                <a:gd name="connsiteX2" fmla="*/ 0 w 2247900"/>
                <a:gd name="connsiteY2" fmla="*/ 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7900" h="2057400">
                  <a:moveTo>
                    <a:pt x="2247900" y="2057400"/>
                  </a:moveTo>
                  <a:cubicBezTo>
                    <a:pt x="2001837" y="1362075"/>
                    <a:pt x="1755775" y="666750"/>
                    <a:pt x="1381125" y="323850"/>
                  </a:cubicBezTo>
                  <a:cubicBezTo>
                    <a:pt x="1006475" y="-19050"/>
                    <a:pt x="227012" y="50800"/>
                    <a:pt x="0" y="0"/>
                  </a:cubicBezTo>
                </a:path>
              </a:pathLst>
            </a:custGeom>
            <a:noFill/>
            <a:ln>
              <a:prstDash val="dash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967412" y="4276718"/>
              <a:ext cx="523875" cy="695325"/>
            </a:xfrm>
            <a:custGeom>
              <a:avLst/>
              <a:gdLst>
                <a:gd name="connsiteX0" fmla="*/ 523875 w 523875"/>
                <a:gd name="connsiteY0" fmla="*/ 0 h 695325"/>
                <a:gd name="connsiteX1" fmla="*/ 104775 w 523875"/>
                <a:gd name="connsiteY1" fmla="*/ 409575 h 695325"/>
                <a:gd name="connsiteX2" fmla="*/ 0 w 523875"/>
                <a:gd name="connsiteY2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875" h="695325">
                  <a:moveTo>
                    <a:pt x="523875" y="0"/>
                  </a:moveTo>
                  <a:cubicBezTo>
                    <a:pt x="357981" y="146844"/>
                    <a:pt x="192087" y="293688"/>
                    <a:pt x="104775" y="409575"/>
                  </a:cubicBezTo>
                  <a:cubicBezTo>
                    <a:pt x="17463" y="525462"/>
                    <a:pt x="8731" y="610393"/>
                    <a:pt x="0" y="695325"/>
                  </a:cubicBez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28" name="Freeform 27"/>
            <p:cNvSpPr/>
            <p:nvPr/>
          </p:nvSpPr>
          <p:spPr>
            <a:xfrm flipH="1">
              <a:off x="2162177" y="1681158"/>
              <a:ext cx="1114422" cy="45719"/>
            </a:xfrm>
            <a:custGeom>
              <a:avLst/>
              <a:gdLst>
                <a:gd name="connsiteX0" fmla="*/ 0 w 1685925"/>
                <a:gd name="connsiteY0" fmla="*/ 0 h 28575"/>
                <a:gd name="connsiteX1" fmla="*/ 1685925 w 1685925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5925" h="28575">
                  <a:moveTo>
                    <a:pt x="0" y="0"/>
                  </a:moveTo>
                  <a:lnTo>
                    <a:pt x="1685925" y="28575"/>
                  </a:ln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743573" y="1704016"/>
              <a:ext cx="1685927" cy="1648783"/>
            </a:xfrm>
            <a:custGeom>
              <a:avLst/>
              <a:gdLst>
                <a:gd name="connsiteX0" fmla="*/ 2247900 w 2247900"/>
                <a:gd name="connsiteY0" fmla="*/ 2057400 h 2057400"/>
                <a:gd name="connsiteX1" fmla="*/ 1381125 w 2247900"/>
                <a:gd name="connsiteY1" fmla="*/ 323850 h 2057400"/>
                <a:gd name="connsiteX2" fmla="*/ 0 w 2247900"/>
                <a:gd name="connsiteY2" fmla="*/ 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7900" h="2057400">
                  <a:moveTo>
                    <a:pt x="2247900" y="2057400"/>
                  </a:moveTo>
                  <a:cubicBezTo>
                    <a:pt x="2001837" y="1362075"/>
                    <a:pt x="1755775" y="666750"/>
                    <a:pt x="1381125" y="323850"/>
                  </a:cubicBezTo>
                  <a:cubicBezTo>
                    <a:pt x="1006475" y="-19050"/>
                    <a:pt x="227012" y="50800"/>
                    <a:pt x="0" y="0"/>
                  </a:cubicBezTo>
                </a:path>
              </a:pathLst>
            </a:custGeom>
            <a:noFill/>
            <a:ln>
              <a:prstDash val="dash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29" name="Freeform 28"/>
            <p:cNvSpPr/>
            <p:nvPr/>
          </p:nvSpPr>
          <p:spPr>
            <a:xfrm flipH="1">
              <a:off x="4371975" y="3810470"/>
              <a:ext cx="1857374" cy="361480"/>
            </a:xfrm>
            <a:custGeom>
              <a:avLst/>
              <a:gdLst>
                <a:gd name="connsiteX0" fmla="*/ 0 w 1685925"/>
                <a:gd name="connsiteY0" fmla="*/ 0 h 28575"/>
                <a:gd name="connsiteX1" fmla="*/ 1685925 w 1685925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5925" h="28575">
                  <a:moveTo>
                    <a:pt x="0" y="0"/>
                  </a:moveTo>
                  <a:lnTo>
                    <a:pt x="1685925" y="28575"/>
                  </a:lnTo>
                </a:path>
              </a:pathLst>
            </a:custGeom>
            <a:noFill/>
            <a:ln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30" name="Freeform 29"/>
            <p:cNvSpPr/>
            <p:nvPr/>
          </p:nvSpPr>
          <p:spPr>
            <a:xfrm rot="10800000">
              <a:off x="923393" y="2238371"/>
              <a:ext cx="600605" cy="590553"/>
            </a:xfrm>
            <a:custGeom>
              <a:avLst/>
              <a:gdLst>
                <a:gd name="connsiteX0" fmla="*/ 0 w 386291"/>
                <a:gd name="connsiteY0" fmla="*/ 0 h 295275"/>
                <a:gd name="connsiteX1" fmla="*/ 333375 w 386291"/>
                <a:gd name="connsiteY1" fmla="*/ 85725 h 295275"/>
                <a:gd name="connsiteX2" fmla="*/ 381000 w 386291"/>
                <a:gd name="connsiteY2" fmla="*/ 295275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6291" h="295275">
                  <a:moveTo>
                    <a:pt x="0" y="0"/>
                  </a:moveTo>
                  <a:cubicBezTo>
                    <a:pt x="134937" y="18256"/>
                    <a:pt x="269875" y="36513"/>
                    <a:pt x="333375" y="85725"/>
                  </a:cubicBezTo>
                  <a:cubicBezTo>
                    <a:pt x="396875" y="134937"/>
                    <a:pt x="388937" y="215106"/>
                    <a:pt x="381000" y="295275"/>
                  </a:cubicBezTo>
                </a:path>
              </a:pathLst>
            </a:custGeom>
            <a:noFill/>
            <a:ln>
              <a:prstDash val="dash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33" name="Freeform 32"/>
            <p:cNvSpPr/>
            <p:nvPr/>
          </p:nvSpPr>
          <p:spPr>
            <a:xfrm rot="16200000">
              <a:off x="2462773" y="5158172"/>
              <a:ext cx="339663" cy="2217213"/>
            </a:xfrm>
            <a:custGeom>
              <a:avLst/>
              <a:gdLst>
                <a:gd name="connsiteX0" fmla="*/ 49586 w 640136"/>
                <a:gd name="connsiteY0" fmla="*/ 2113145 h 2113145"/>
                <a:gd name="connsiteX1" fmla="*/ 59111 w 640136"/>
                <a:gd name="connsiteY1" fmla="*/ 322445 h 2113145"/>
                <a:gd name="connsiteX2" fmla="*/ 640136 w 640136"/>
                <a:gd name="connsiteY2" fmla="*/ 8120 h 211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136" h="2113145">
                  <a:moveTo>
                    <a:pt x="49586" y="2113145"/>
                  </a:moveTo>
                  <a:cubicBezTo>
                    <a:pt x="5136" y="1393213"/>
                    <a:pt x="-39314" y="673282"/>
                    <a:pt x="59111" y="322445"/>
                  </a:cubicBezTo>
                  <a:cubicBezTo>
                    <a:pt x="157536" y="-28392"/>
                    <a:pt x="398836" y="-10136"/>
                    <a:pt x="640136" y="8120"/>
                  </a:cubicBezTo>
                </a:path>
              </a:pathLst>
            </a:custGeom>
            <a:noFill/>
            <a:ln>
              <a:prstDash val="dash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0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586536" y="4972108"/>
              <a:ext cx="1898666" cy="1643066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 smtClean="0">
                  <a:solidFill>
                    <a:schemeClr val="bg1">
                      <a:lumMod val="95000"/>
                    </a:schemeClr>
                  </a:solidFill>
                </a:rPr>
                <a:t>Human well-being &amp; poverty indicators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9511" y="122314"/>
            <a:ext cx="64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process-based 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DIEM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79512" y="491646"/>
            <a:ext cx="3112004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4" idx="3"/>
            <a:endCxn id="34" idx="1"/>
          </p:cNvCxnSpPr>
          <p:nvPr/>
        </p:nvCxnSpPr>
        <p:spPr>
          <a:xfrm>
            <a:off x="6572075" y="5938207"/>
            <a:ext cx="331576" cy="61"/>
          </a:xfrm>
          <a:prstGeom prst="straightConnector1">
            <a:avLst/>
          </a:prstGeom>
          <a:noFill/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404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79511" y="122314"/>
            <a:ext cx="64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process-based 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DIEM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79512" y="491646"/>
            <a:ext cx="3112004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409"/>
            <a:ext cx="9164214" cy="626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6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820" y="1026249"/>
            <a:ext cx="5277072" cy="3615326"/>
            <a:chOff x="556883" y="727167"/>
            <a:chExt cx="7670800" cy="49497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80"/>
            <a:stretch/>
          </p:blipFill>
          <p:spPr bwMode="auto">
            <a:xfrm>
              <a:off x="556883" y="727167"/>
              <a:ext cx="7670800" cy="4949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38250" y="1384005"/>
              <a:ext cx="742511" cy="15799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200"/>
                </a:spcAft>
              </a:pPr>
              <a:r>
                <a:rPr lang="en-GB" sz="1200" b="1" dirty="0" smtClean="0"/>
                <a:t>-20%</a:t>
              </a:r>
            </a:p>
            <a:p>
              <a:pPr>
                <a:lnSpc>
                  <a:spcPct val="150000"/>
                </a:lnSpc>
                <a:spcAft>
                  <a:spcPts val="200"/>
                </a:spcAft>
              </a:pPr>
              <a:r>
                <a:rPr lang="en-GB" sz="1200" b="1" dirty="0" smtClean="0"/>
                <a:t>-15%</a:t>
              </a:r>
            </a:p>
            <a:p>
              <a:pPr>
                <a:lnSpc>
                  <a:spcPct val="150000"/>
                </a:lnSpc>
                <a:spcAft>
                  <a:spcPts val="200"/>
                </a:spcAft>
              </a:pPr>
              <a:r>
                <a:rPr lang="en-GB" sz="1200" b="1" dirty="0" smtClean="0"/>
                <a:t>-10 - -5%</a:t>
              </a:r>
            </a:p>
            <a:p>
              <a:pPr>
                <a:lnSpc>
                  <a:spcPct val="150000"/>
                </a:lnSpc>
                <a:spcAft>
                  <a:spcPts val="200"/>
                </a:spcAft>
              </a:pPr>
              <a:r>
                <a:rPr lang="en-GB" sz="1200" b="1" dirty="0" smtClean="0"/>
                <a:t>4 - 38%</a:t>
              </a:r>
            </a:p>
            <a:p>
              <a:pPr>
                <a:lnSpc>
                  <a:spcPct val="150000"/>
                </a:lnSpc>
                <a:spcAft>
                  <a:spcPts val="200"/>
                </a:spcAft>
              </a:pPr>
              <a:r>
                <a:rPr lang="en-GB" sz="1200" b="1" dirty="0" smtClean="0"/>
                <a:t>78%</a:t>
              </a:r>
              <a:endParaRPr lang="en-GB" sz="12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9511" y="116632"/>
            <a:ext cx="6535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Some early results - demographic changes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9512" y="491655"/>
            <a:ext cx="4735388" cy="1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04055" y="5026807"/>
            <a:ext cx="5518603" cy="15388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cs typeface="Arial" pitchFamily="34" charset="0"/>
              </a:rPr>
              <a:t>The model suggests </a:t>
            </a:r>
            <a:r>
              <a:rPr lang="en-GB" sz="2000" b="1" dirty="0">
                <a:solidFill>
                  <a:srgbClr val="002060"/>
                </a:solidFill>
                <a:cs typeface="Arial" pitchFamily="34" charset="0"/>
              </a:rPr>
              <a:t>decreasing population </a:t>
            </a:r>
            <a:r>
              <a:rPr lang="en-GB" sz="2000" dirty="0">
                <a:solidFill>
                  <a:srgbClr val="002060"/>
                </a:solidFill>
                <a:cs typeface="Arial" pitchFamily="34" charset="0"/>
              </a:rPr>
              <a:t>over time in many districts </a:t>
            </a:r>
            <a:r>
              <a:rPr lang="en-GB" dirty="0" smtClean="0">
                <a:solidFill>
                  <a:srgbClr val="002060"/>
                </a:solidFill>
                <a:cs typeface="Arial" pitchFamily="34" charset="0"/>
              </a:rPr>
              <a:t>(land fragmentation</a:t>
            </a:r>
            <a:r>
              <a:rPr lang="en-GB" dirty="0">
                <a:solidFill>
                  <a:srgbClr val="002060"/>
                </a:solidFill>
                <a:cs typeface="Arial" pitchFamily="34" charset="0"/>
              </a:rPr>
              <a:t>, salinization, migration</a:t>
            </a:r>
            <a:r>
              <a:rPr lang="en-GB" dirty="0" smtClean="0">
                <a:solidFill>
                  <a:srgbClr val="002060"/>
                </a:solidFill>
                <a:cs typeface="Arial" pitchFamily="34" charset="0"/>
              </a:rPr>
              <a:t>)</a:t>
            </a:r>
          </a:p>
          <a:p>
            <a:endParaRPr lang="en-GB" dirty="0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GB" dirty="0">
                <a:solidFill>
                  <a:srgbClr val="002060"/>
                </a:solidFill>
              </a:rPr>
              <a:t>These are not final results</a:t>
            </a:r>
            <a:r>
              <a:rPr lang="en-GB" dirty="0" smtClean="0">
                <a:solidFill>
                  <a:srgbClr val="002060"/>
                </a:solidFill>
              </a:rPr>
              <a:t>!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5803835" y="3035606"/>
            <a:ext cx="175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  <a:latin typeface="Calibri" pitchFamily="34" charset="0"/>
              </a:rPr>
              <a:t>Barisal </a:t>
            </a:r>
            <a:r>
              <a:rPr lang="en-GB" sz="1600" b="1" dirty="0" smtClean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</a:rPr>
              <a:t>decrease)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2124" y="-158289"/>
            <a:ext cx="3023587" cy="334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16"/>
          <p:cNvSpPr>
            <a:spLocks noChangeShapeType="1"/>
          </p:cNvSpPr>
          <p:nvPr/>
        </p:nvSpPr>
        <p:spPr bwMode="auto">
          <a:xfrm flipH="1" flipV="1">
            <a:off x="4467223" y="2375452"/>
            <a:ext cx="1426680" cy="7973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05"/>
          <a:stretch/>
        </p:blipFill>
        <p:spPr>
          <a:xfrm>
            <a:off x="5967164" y="3949595"/>
            <a:ext cx="3176836" cy="29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t="18468" r="16283" b="22984"/>
          <a:stretch/>
        </p:blipFill>
        <p:spPr>
          <a:xfrm>
            <a:off x="7076662" y="4929808"/>
            <a:ext cx="2067339" cy="134178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18468" r="15498" b="22984"/>
          <a:stretch/>
        </p:blipFill>
        <p:spPr>
          <a:xfrm>
            <a:off x="4865674" y="4929809"/>
            <a:ext cx="2098530" cy="134178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5" t="18468" r="15718" b="22985"/>
          <a:stretch/>
        </p:blipFill>
        <p:spPr>
          <a:xfrm>
            <a:off x="2644424" y="4929809"/>
            <a:ext cx="2080182" cy="13417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16056" r="16088" b="22254"/>
          <a:stretch/>
        </p:blipFill>
        <p:spPr>
          <a:xfrm>
            <a:off x="7076662" y="3180519"/>
            <a:ext cx="2067339" cy="14113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16096" r="15005" b="22321"/>
          <a:stretch/>
        </p:blipFill>
        <p:spPr>
          <a:xfrm>
            <a:off x="4870176" y="3180520"/>
            <a:ext cx="2107096" cy="141135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t="16036" r="15746" b="22274"/>
          <a:stretch/>
        </p:blipFill>
        <p:spPr>
          <a:xfrm>
            <a:off x="2684178" y="3180519"/>
            <a:ext cx="2080182" cy="141135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t="17880" r="16006" b="23114"/>
          <a:stretch/>
        </p:blipFill>
        <p:spPr>
          <a:xfrm>
            <a:off x="7066019" y="1471165"/>
            <a:ext cx="2089254" cy="134998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9" t="17864" r="15028" b="23129"/>
          <a:stretch/>
        </p:blipFill>
        <p:spPr>
          <a:xfrm>
            <a:off x="4889350" y="1471165"/>
            <a:ext cx="2067340" cy="134998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 t="18233" r="15755" b="23026"/>
          <a:stretch/>
        </p:blipFill>
        <p:spPr>
          <a:xfrm>
            <a:off x="2675962" y="1471165"/>
            <a:ext cx="2097158" cy="13499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7268" y="5373547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Maize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1626271"/>
            <a:ext cx="2017643" cy="39087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GB" sz="2000" b="1" u="sng" dirty="0" smtClean="0">
                <a:solidFill>
                  <a:srgbClr val="002060"/>
                </a:solidFill>
              </a:rPr>
              <a:t>Changes are necessary:</a:t>
            </a:r>
            <a:r>
              <a:rPr lang="en-GB" sz="2000" u="sng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- Crop diversification 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 + value addition </a:t>
            </a:r>
          </a:p>
          <a:p>
            <a:endParaRPr lang="en-GB" sz="2000" dirty="0" smtClean="0">
              <a:solidFill>
                <a:srgbClr val="002060"/>
              </a:solidFill>
            </a:endParaRPr>
          </a:p>
          <a:p>
            <a:r>
              <a:rPr lang="en-GB" sz="2000" dirty="0" smtClean="0">
                <a:solidFill>
                  <a:srgbClr val="002060"/>
                </a:solidFill>
              </a:rPr>
              <a:t>- Better management</a:t>
            </a:r>
          </a:p>
          <a:p>
            <a:endParaRPr lang="en-GB" sz="2000" dirty="0" smtClean="0">
              <a:solidFill>
                <a:srgbClr val="002060"/>
              </a:solidFill>
            </a:endParaRPr>
          </a:p>
          <a:p>
            <a:r>
              <a:rPr lang="en-GB" sz="2000" dirty="0" smtClean="0">
                <a:solidFill>
                  <a:srgbClr val="002060"/>
                </a:solidFill>
              </a:rPr>
              <a:t>- multiple jobs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These </a:t>
            </a:r>
            <a:r>
              <a:rPr lang="en-GB" dirty="0">
                <a:solidFill>
                  <a:srgbClr val="002060"/>
                </a:solidFill>
              </a:rPr>
              <a:t>are not final results</a:t>
            </a:r>
            <a:r>
              <a:rPr lang="en-GB" dirty="0" smtClean="0">
                <a:solidFill>
                  <a:srgbClr val="002060"/>
                </a:solidFill>
              </a:rPr>
              <a:t>!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5207" y="116631"/>
            <a:ext cx="613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Some early results – crop suitability - </a:t>
            </a: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yield </a:t>
            </a:r>
            <a:r>
              <a:rPr lang="en-GB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(t/ha) 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79512" y="491657"/>
            <a:ext cx="4028655" cy="1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61514" y="920726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1981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7711257" y="910787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2050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5552655" y="910787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2015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2116847" y="1809961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Arial" pitchFamily="34" charset="0"/>
                <a:cs typeface="Arial" pitchFamily="34" charset="0"/>
              </a:rPr>
              <a:t>Rice </a:t>
            </a:r>
          </a:p>
          <a:p>
            <a:r>
              <a:rPr lang="en-GB" sz="1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1400" b="1" dirty="0" err="1" smtClean="0">
                <a:latin typeface="Arial" pitchFamily="34" charset="0"/>
                <a:cs typeface="Arial" pitchFamily="34" charset="0"/>
              </a:rPr>
              <a:t>Aman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)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09216" y="36088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Wheat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035" y="422085"/>
            <a:ext cx="692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Calibri" pitchFamily="34" charset="0"/>
              </a:rPr>
              <a:t>scenario: no irrigation &amp; Salinity </a:t>
            </a:r>
            <a:r>
              <a:rPr lang="en-GB" dirty="0">
                <a:solidFill>
                  <a:srgbClr val="002060"/>
                </a:solidFill>
                <a:latin typeface="Calibri" pitchFamily="34" charset="0"/>
              </a:rPr>
              <a:t>increases </a:t>
            </a:r>
            <a:r>
              <a:rPr lang="en-GB" dirty="0" smtClean="0">
                <a:solidFill>
                  <a:srgbClr val="002060"/>
                </a:solidFill>
                <a:latin typeface="Calibri" pitchFamily="34" charset="0"/>
              </a:rPr>
              <a:t>by 5dS/m from 2010 to 2050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711263"/>
              </p:ext>
            </p:extLst>
          </p:nvPr>
        </p:nvGraphicFramePr>
        <p:xfrm>
          <a:off x="2466549" y="6575728"/>
          <a:ext cx="6508480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227"/>
                <a:gridCol w="228600"/>
                <a:gridCol w="1073427"/>
                <a:gridCol w="248478"/>
                <a:gridCol w="1093304"/>
                <a:gridCol w="218661"/>
                <a:gridCol w="1123122"/>
                <a:gridCol w="228600"/>
                <a:gridCol w="1133061"/>
              </a:tblGrid>
              <a:tr h="9939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Very low yield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Low yield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yield</a:t>
                      </a:r>
                      <a:endParaRPr lang="en-GB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Good yield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bg1"/>
                          </a:solidFill>
                        </a:rPr>
                        <a:t>Very good yield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t="14092" r="22283" b="3346"/>
          <a:stretch/>
        </p:blipFill>
        <p:spPr>
          <a:xfrm>
            <a:off x="3201247" y="2357236"/>
            <a:ext cx="2770389" cy="2050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" name="TextBox 103"/>
          <p:cNvSpPr txBox="1"/>
          <p:nvPr/>
        </p:nvSpPr>
        <p:spPr>
          <a:xfrm>
            <a:off x="179511" y="116632"/>
            <a:ext cx="48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Some early results - Profit Margin (fraction)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16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79514" y="516741"/>
            <a:ext cx="4885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2060"/>
                </a:solidFill>
              </a:rPr>
              <a:t>the fraction of revenue that remains in the pocket of the households after all the costs paid</a:t>
            </a:r>
          </a:p>
          <a:p>
            <a:endParaRPr lang="en-GB" i="1" dirty="0">
              <a:solidFill>
                <a:srgbClr val="002060"/>
              </a:solidFill>
            </a:endParaRPr>
          </a:p>
          <a:p>
            <a:r>
              <a:rPr lang="en-GB" i="1" dirty="0">
                <a:solidFill>
                  <a:srgbClr val="002060"/>
                </a:solidFill>
              </a:rPr>
              <a:t>When fraction is around zero, loan is necessary or multiple </a:t>
            </a:r>
            <a:r>
              <a:rPr lang="en-GB" i="1" dirty="0" smtClean="0">
                <a:solidFill>
                  <a:srgbClr val="002060"/>
                </a:solidFill>
              </a:rPr>
              <a:t>jobs</a:t>
            </a:r>
            <a:endParaRPr lang="en-GB" i="1" dirty="0">
              <a:solidFill>
                <a:srgbClr val="00206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9512" y="491659"/>
            <a:ext cx="4764257" cy="1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916017" y="1149999"/>
            <a:ext cx="2237133" cy="18157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6" name="Group 1045"/>
          <p:cNvGrpSpPr/>
          <p:nvPr/>
        </p:nvGrpSpPr>
        <p:grpSpPr>
          <a:xfrm>
            <a:off x="3589814" y="5605719"/>
            <a:ext cx="2381822" cy="1200329"/>
            <a:chOff x="103517" y="1009105"/>
            <a:chExt cx="2381822" cy="1200329"/>
          </a:xfrm>
        </p:grpSpPr>
        <p:sp>
          <p:nvSpPr>
            <p:cNvPr id="1045" name="Rectangle 1044"/>
            <p:cNvSpPr/>
            <p:nvPr/>
          </p:nvSpPr>
          <p:spPr>
            <a:xfrm>
              <a:off x="103517" y="1009106"/>
              <a:ext cx="2381822" cy="115257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2" name="TextBox 1041"/>
            <p:cNvSpPr txBox="1"/>
            <p:nvPr/>
          </p:nvSpPr>
          <p:spPr>
            <a:xfrm>
              <a:off x="514350" y="1009105"/>
              <a:ext cx="197098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Large Land Owners</a:t>
              </a:r>
            </a:p>
            <a:p>
              <a:r>
                <a:rPr lang="en-GB" dirty="0" smtClean="0">
                  <a:solidFill>
                    <a:srgbClr val="006600"/>
                  </a:solidFill>
                </a:rPr>
                <a:t>Small Land Owners</a:t>
              </a:r>
            </a:p>
            <a:p>
              <a:r>
                <a:rPr lang="en-GB" dirty="0" smtClean="0">
                  <a:solidFill>
                    <a:srgbClr val="FF0000"/>
                  </a:solidFill>
                </a:rPr>
                <a:t>Sharecroppers</a:t>
              </a:r>
            </a:p>
            <a:p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Landless Labourers</a:t>
              </a:r>
              <a:endParaRPr lang="en-GB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044" name="Straight Connector 1043"/>
            <p:cNvCxnSpPr/>
            <p:nvPr/>
          </p:nvCxnSpPr>
          <p:spPr>
            <a:xfrm>
              <a:off x="179511" y="1190445"/>
              <a:ext cx="33483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79512" y="1463615"/>
              <a:ext cx="334839" cy="0"/>
            </a:xfrm>
            <a:prstGeom prst="lin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79513" y="1736785"/>
              <a:ext cx="33483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79514" y="2009955"/>
              <a:ext cx="334839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3" name="TextBox 1052"/>
          <p:cNvSpPr txBox="1"/>
          <p:nvPr/>
        </p:nvSpPr>
        <p:spPr>
          <a:xfrm>
            <a:off x="104775" y="2465616"/>
            <a:ext cx="2956477" cy="10002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Farming is increasingly difficult over time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These are not final results!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197626" y="-53790"/>
            <a:ext cx="2946375" cy="2411026"/>
            <a:chOff x="6197626" y="-53790"/>
            <a:chExt cx="2946375" cy="24110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" t="5541" r="5767"/>
            <a:stretch/>
          </p:blipFill>
          <p:spPr>
            <a:xfrm>
              <a:off x="6219919" y="-1"/>
              <a:ext cx="2924082" cy="2357237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418933" y="1710805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Khulna</a:t>
              </a:r>
              <a:endParaRPr lang="en-GB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197626" y="-53790"/>
              <a:ext cx="230832" cy="21775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1.0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0.8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0.6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0.4</a:t>
              </a:r>
            </a:p>
            <a:p>
              <a:pPr algn="r">
                <a:spcAft>
                  <a:spcPts val="900"/>
                </a:spcAft>
              </a:pPr>
              <a:r>
                <a:rPr lang="en-GB" sz="1400" b="1" dirty="0" smtClean="0"/>
                <a:t>0.2</a:t>
              </a:r>
            </a:p>
            <a:p>
              <a:pPr algn="r">
                <a:spcAft>
                  <a:spcPts val="600"/>
                </a:spcAft>
              </a:pPr>
              <a:r>
                <a:rPr lang="en-GB" sz="1400" b="1" dirty="0" smtClean="0"/>
                <a:t>0</a:t>
              </a:r>
              <a:endParaRPr lang="en-GB" sz="1400" b="1" dirty="0"/>
            </a:p>
          </p:txBody>
        </p:sp>
      </p:grpSp>
      <p:cxnSp>
        <p:nvCxnSpPr>
          <p:cNvPr id="42" name="Straight Connector 41"/>
          <p:cNvCxnSpPr/>
          <p:nvPr/>
        </p:nvCxnSpPr>
        <p:spPr>
          <a:xfrm flipH="1" flipV="1">
            <a:off x="5205910" y="3776066"/>
            <a:ext cx="981075" cy="14001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076898" y="2807307"/>
            <a:ext cx="1076252" cy="3168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067426" y="2202607"/>
            <a:ext cx="3076574" cy="2342541"/>
            <a:chOff x="6067426" y="2202607"/>
            <a:chExt cx="3076574" cy="23425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" t="1667" r="5445" b="4142"/>
            <a:stretch/>
          </p:blipFill>
          <p:spPr>
            <a:xfrm>
              <a:off x="6067426" y="2202607"/>
              <a:ext cx="3076574" cy="234254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418933" y="4067066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Barisal</a:t>
              </a:r>
              <a:endParaRPr lang="en-GB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86985" y="2245681"/>
              <a:ext cx="230832" cy="22544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1.0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0.8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0.6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0.4</a:t>
              </a:r>
            </a:p>
            <a:p>
              <a:pPr algn="r">
                <a:spcAft>
                  <a:spcPts val="900"/>
                </a:spcAft>
              </a:pPr>
              <a:r>
                <a:rPr lang="en-GB" sz="1400" b="1" dirty="0" smtClean="0"/>
                <a:t>0.2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</a:t>
              </a:r>
              <a:endParaRPr lang="en-GB" sz="1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68208" y="4476154"/>
            <a:ext cx="3009118" cy="2417146"/>
            <a:chOff x="6068208" y="4436398"/>
            <a:chExt cx="3009118" cy="24171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59"/>
            <a:stretch/>
          </p:blipFill>
          <p:spPr>
            <a:xfrm>
              <a:off x="6068208" y="4436398"/>
              <a:ext cx="3009118" cy="241714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85608" y="6245166"/>
              <a:ext cx="960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Barguna</a:t>
              </a:r>
              <a:endParaRPr lang="en-GB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32577" y="4494435"/>
              <a:ext cx="230832" cy="225446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1.0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0.8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0.6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0.4</a:t>
              </a:r>
            </a:p>
            <a:p>
              <a:pPr algn="r">
                <a:spcAft>
                  <a:spcPts val="900"/>
                </a:spcAft>
              </a:pPr>
              <a:r>
                <a:rPr lang="en-GB" sz="1400" b="1" dirty="0" smtClean="0"/>
                <a:t>0.2</a:t>
              </a:r>
            </a:p>
            <a:p>
              <a:pPr algn="r">
                <a:spcAft>
                  <a:spcPts val="1500"/>
                </a:spcAft>
              </a:pPr>
              <a:r>
                <a:rPr lang="en-GB" sz="1400" b="1" dirty="0" smtClean="0"/>
                <a:t>0</a:t>
              </a:r>
              <a:endParaRPr lang="en-GB" sz="14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48854" y="2093234"/>
            <a:ext cx="300723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smtClean="0"/>
              <a:t>1980  1990 2000  2010  2020  2030  2040 2050</a:t>
            </a:r>
            <a:endParaRPr lang="en-GB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241420" y="4380360"/>
            <a:ext cx="300723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smtClean="0"/>
              <a:t>1980  1990 2000  2010  2020  2030  2040 2050</a:t>
            </a:r>
            <a:endParaRPr lang="en-GB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243469" y="6651199"/>
            <a:ext cx="300723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 smtClean="0"/>
              <a:t>1980  1990 2000  2010  2020  2030  2040 2050</a:t>
            </a:r>
            <a:endParaRPr lang="en-GB" sz="1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4734298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6241" r="7188" b="1375"/>
          <a:stretch/>
        </p:blipFill>
        <p:spPr>
          <a:xfrm>
            <a:off x="5313097" y="4060308"/>
            <a:ext cx="3830903" cy="2797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1" y="116632"/>
            <a:ext cx="407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Livelihood, poverty and health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9512" y="491655"/>
            <a:ext cx="3382838" cy="1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9864" y="666447"/>
            <a:ext cx="448661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Livelihoods: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Income using different Ecosystem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Income/expenditure ratio</a:t>
            </a:r>
          </a:p>
          <a:p>
            <a:r>
              <a:rPr lang="en-GB" sz="2000" b="1" dirty="0" smtClean="0">
                <a:solidFill>
                  <a:srgbClr val="002060"/>
                </a:solidFill>
              </a:rPr>
              <a:t>Health: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Nutritional </a:t>
            </a:r>
            <a:r>
              <a:rPr lang="en-GB" dirty="0" smtClean="0">
                <a:solidFill>
                  <a:srgbClr val="002060"/>
                </a:solidFill>
              </a:rPr>
              <a:t>status: </a:t>
            </a:r>
            <a:r>
              <a:rPr lang="en-GB" dirty="0">
                <a:solidFill>
                  <a:srgbClr val="002060"/>
                </a:solidFill>
              </a:rPr>
              <a:t>Calorie/protein intake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Blood pressure and hypertension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BMI nutrition</a:t>
            </a:r>
            <a:endParaRPr lang="en-GB" b="1" dirty="0">
              <a:solidFill>
                <a:srgbClr val="002060"/>
              </a:solidFill>
            </a:endParaRPr>
          </a:p>
          <a:p>
            <a:r>
              <a:rPr lang="en-GB" sz="2000" b="1" dirty="0" smtClean="0">
                <a:solidFill>
                  <a:srgbClr val="002060"/>
                </a:solidFill>
              </a:rPr>
              <a:t>Poverty: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$1.25 Headcount (monetary poverty)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Food insecurity / </a:t>
            </a:r>
            <a:r>
              <a:rPr lang="en-GB" dirty="0">
                <a:solidFill>
                  <a:srgbClr val="002060"/>
                </a:solidFill>
              </a:rPr>
              <a:t>Hunger periods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Multi-dimensional poverty index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61074" y="3596507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2050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52" y="3260035"/>
            <a:ext cx="4797348" cy="35970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5753" y="3261685"/>
            <a:ext cx="4139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% of farmers living under the $1.25 </a:t>
            </a:r>
            <a:r>
              <a:rPr lang="en-GB" sz="1600" dirty="0" smtClean="0"/>
              <a:t>Poverty </a:t>
            </a:r>
            <a:r>
              <a:rPr lang="en-GB" sz="1600" dirty="0"/>
              <a:t>line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33369" r="20947" b="7376"/>
          <a:stretch/>
        </p:blipFill>
        <p:spPr>
          <a:xfrm>
            <a:off x="4589063" y="0"/>
            <a:ext cx="4554937" cy="28389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1" y="4913591"/>
            <a:ext cx="355760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Indicators are being developed.</a:t>
            </a:r>
          </a:p>
          <a:p>
            <a:pPr marL="342900" indent="-342900">
              <a:buFont typeface="Arial" pitchFamily="34" charset="0"/>
              <a:buChar char="•"/>
            </a:pPr>
            <a:endParaRPr lang="en-GB" dirty="0" smtClean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Poverty levels are high.</a:t>
            </a:r>
          </a:p>
          <a:p>
            <a:pPr marL="342900" indent="-342900">
              <a:buFont typeface="Arial" pitchFamily="34" charset="0"/>
              <a:buChar char="•"/>
            </a:pPr>
            <a:endParaRPr lang="en-GB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These are not final results!</a:t>
            </a:r>
          </a:p>
        </p:txBody>
      </p:sp>
    </p:spTree>
    <p:extLst>
      <p:ext uri="{BB962C8B-B14F-4D97-AF65-F5344CB8AC3E}">
        <p14:creationId xmlns:p14="http://schemas.microsoft.com/office/powerpoint/2010/main" val="35200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33924" y="4124896"/>
            <a:ext cx="4352925" cy="26776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GB" dirty="0" smtClean="0"/>
              <a:t>Accounting uncertainties all the way along the model chain.</a:t>
            </a:r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dirty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dirty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sz="2400" dirty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1" y="116632"/>
            <a:ext cx="732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Uncertainty estimation in </a:t>
            </a:r>
            <a:r>
              <a:rPr lang="el-G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DIEM (accuracy &amp; precision)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9512" y="491656"/>
            <a:ext cx="3601913" cy="1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087" y="628650"/>
            <a:ext cx="4594638" cy="618630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1. </a:t>
            </a:r>
            <a:r>
              <a:rPr lang="en-GB" dirty="0" smtClean="0"/>
              <a:t>Formal sensitivity </a:t>
            </a:r>
            <a:r>
              <a:rPr lang="en-GB" dirty="0" smtClean="0"/>
              <a:t>analysis of process-based </a:t>
            </a:r>
            <a:r>
              <a:rPr lang="en-GB" dirty="0" smtClean="0"/>
              <a:t>models</a:t>
            </a:r>
            <a:endParaRPr lang="en-GB" sz="1600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2. Process-based models – </a:t>
            </a:r>
          </a:p>
          <a:p>
            <a:r>
              <a:rPr lang="en-GB" dirty="0" smtClean="0"/>
              <a:t>built-in Monte Carlo sequence </a:t>
            </a:r>
            <a:r>
              <a:rPr lang="en-GB" sz="1600" dirty="0" smtClean="0"/>
              <a:t>(</a:t>
            </a:r>
            <a:r>
              <a:rPr lang="en-GB" sz="1600" dirty="0"/>
              <a:t>mean, ±1 </a:t>
            </a:r>
            <a:r>
              <a:rPr lang="en-GB" sz="1600" dirty="0" err="1"/>
              <a:t>std</a:t>
            </a:r>
            <a:r>
              <a:rPr lang="en-GB" sz="1600" dirty="0"/>
              <a:t> </a:t>
            </a:r>
            <a:r>
              <a:rPr lang="en-GB" sz="1600" dirty="0" err="1"/>
              <a:t>dev</a:t>
            </a:r>
            <a:r>
              <a:rPr lang="en-GB" sz="1600" dirty="0"/>
              <a:t>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4206" r="8398" b="6506"/>
          <a:stretch/>
        </p:blipFill>
        <p:spPr>
          <a:xfrm>
            <a:off x="188305" y="1274725"/>
            <a:ext cx="2251172" cy="1878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6117" r="52169" b="52204"/>
          <a:stretch/>
        </p:blipFill>
        <p:spPr>
          <a:xfrm>
            <a:off x="2205168" y="2105025"/>
            <a:ext cx="2364066" cy="16557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50000" r="38393" b="4886"/>
          <a:stretch/>
        </p:blipFill>
        <p:spPr bwMode="auto">
          <a:xfrm>
            <a:off x="188305" y="4741843"/>
            <a:ext cx="3111340" cy="1780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33925" y="629064"/>
            <a:ext cx="4352925" cy="34163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GB" dirty="0" smtClean="0"/>
              <a:t>Bayesian emulators – uncertainty automatically calculated</a:t>
            </a:r>
          </a:p>
          <a:p>
            <a:pPr marL="342900" indent="-342900">
              <a:buFont typeface="+mj-lt"/>
              <a:buAutoNum type="arabicPeriod" startAt="3"/>
            </a:pPr>
            <a:endParaRPr lang="en-GB" dirty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dirty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dirty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  <a:p>
            <a:pPr marL="342900" indent="-342900">
              <a:buFont typeface="+mj-lt"/>
              <a:buAutoNum type="arabicPeriod" startAt="3"/>
            </a:pPr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4547" b="5967"/>
          <a:stretch/>
        </p:blipFill>
        <p:spPr>
          <a:xfrm>
            <a:off x="4874777" y="4750725"/>
            <a:ext cx="2052219" cy="1428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4917" b="4504"/>
          <a:stretch/>
        </p:blipFill>
        <p:spPr>
          <a:xfrm>
            <a:off x="6850796" y="5214759"/>
            <a:ext cx="2176463" cy="1571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9489" r="8616" b="6205"/>
          <a:stretch/>
        </p:blipFill>
        <p:spPr bwMode="auto">
          <a:xfrm>
            <a:off x="6205568" y="1808120"/>
            <a:ext cx="2821691" cy="218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68" y="1191318"/>
            <a:ext cx="2052219" cy="123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2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19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40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 testing &amp; validation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491658"/>
            <a:ext cx="2991071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371" y="1416326"/>
            <a:ext cx="2095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04453" y="3017320"/>
            <a:ext cx="206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Naomi </a:t>
            </a:r>
            <a:r>
              <a:rPr lang="en-GB" sz="2400" dirty="0" err="1">
                <a:solidFill>
                  <a:srgbClr val="002060"/>
                </a:solidFill>
              </a:rPr>
              <a:t>Oreskes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295" y="1416326"/>
            <a:ext cx="53174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002060"/>
                </a:solidFill>
              </a:rPr>
              <a:t>Oreskes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>
                <a:solidFill>
                  <a:srgbClr val="002060"/>
                </a:solidFill>
              </a:rPr>
              <a:t>Shrader-Frechette</a:t>
            </a:r>
            <a:r>
              <a:rPr lang="en-GB" sz="2000" dirty="0">
                <a:solidFill>
                  <a:srgbClr val="002060"/>
                </a:solidFill>
              </a:rPr>
              <a:t>, </a:t>
            </a:r>
            <a:r>
              <a:rPr lang="en-GB" sz="2000" dirty="0" err="1" smtClean="0">
                <a:solidFill>
                  <a:srgbClr val="002060"/>
                </a:solidFill>
              </a:rPr>
              <a:t>Belitz</a:t>
            </a:r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b="1" dirty="0" smtClean="0">
                <a:solidFill>
                  <a:srgbClr val="002060"/>
                </a:solidFill>
              </a:rPr>
              <a:t>Verification</a:t>
            </a:r>
            <a:r>
              <a:rPr lang="en-GB" sz="2000" b="1" dirty="0">
                <a:solidFill>
                  <a:srgbClr val="002060"/>
                </a:solidFill>
              </a:rPr>
              <a:t>, Validation, and Confirmation of Numerical Models in the Earth Sciences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Science 4 February 1994:</a:t>
            </a:r>
          </a:p>
          <a:p>
            <a:r>
              <a:rPr lang="en-GB" sz="2000" dirty="0">
                <a:solidFill>
                  <a:srgbClr val="002060"/>
                </a:solidFill>
              </a:rPr>
              <a:t>Vol. 263 no. 5147 pp. 641-646</a:t>
            </a:r>
          </a:p>
          <a:p>
            <a:r>
              <a:rPr lang="en-GB" sz="2000" dirty="0">
                <a:solidFill>
                  <a:srgbClr val="002060"/>
                </a:solidFill>
              </a:rPr>
              <a:t>DOI: </a:t>
            </a:r>
            <a:r>
              <a:rPr lang="en-GB" sz="2000" dirty="0" smtClean="0">
                <a:solidFill>
                  <a:srgbClr val="002060"/>
                </a:solidFill>
              </a:rPr>
              <a:t>10.1126/science.263.5147.641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>
                <a:latin typeface="Arial" pitchFamily="34" charset="0"/>
                <a:cs typeface="Arial" pitchFamily="34" charset="0"/>
              </a:rPr>
              <a:t>2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1" y="116632"/>
            <a:ext cx="266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Presentation overview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79512" y="491646"/>
            <a:ext cx="2563688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67" y="4175490"/>
            <a:ext cx="4323933" cy="2682510"/>
          </a:xfrm>
          <a:prstGeom prst="rect">
            <a:avLst/>
          </a:prstGeom>
        </p:spPr>
      </p:pic>
      <p:sp>
        <p:nvSpPr>
          <p:cNvPr id="7" name="TextBox 38"/>
          <p:cNvSpPr txBox="1">
            <a:spLocks noChangeArrowheads="1"/>
          </p:cNvSpPr>
          <p:nvPr/>
        </p:nvSpPr>
        <p:spPr bwMode="auto">
          <a:xfrm>
            <a:off x="566738" y="1290638"/>
            <a:ext cx="765651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ESPA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Deltas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project</a:t>
            </a:r>
            <a:endParaRPr lang="en-GB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Integration 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(aim &amp; concept)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Some preliminary results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Handling uncertainty / model testing</a:t>
            </a:r>
            <a:endParaRPr lang="en-GB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en-GB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40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 testing &amp; validation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491658"/>
            <a:ext cx="2991071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2865" y="497055"/>
            <a:ext cx="8685212" cy="64479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1. </a:t>
            </a:r>
            <a:r>
              <a:rPr lang="en-GB" sz="2400" b="1" dirty="0" smtClean="0">
                <a:solidFill>
                  <a:srgbClr val="002060"/>
                </a:solidFill>
                <a:sym typeface="Wingdings" pitchFamily="2" charset="2"/>
              </a:rPr>
              <a:t>Debugging the code </a:t>
            </a: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by comparing model results with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     outputs of the real model(s)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2000" dirty="0" smtClean="0">
              <a:solidFill>
                <a:srgbClr val="002060"/>
              </a:solidFill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2. </a:t>
            </a:r>
            <a:r>
              <a:rPr lang="en-GB" sz="2400" b="1" dirty="0" smtClean="0">
                <a:solidFill>
                  <a:srgbClr val="002060"/>
                </a:solidFill>
                <a:sym typeface="Wingdings" pitchFamily="2" charset="2"/>
              </a:rPr>
              <a:t>Testing of individual elements</a:t>
            </a: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GB" dirty="0" smtClean="0">
                <a:solidFill>
                  <a:srgbClr val="002060"/>
                </a:solidFill>
                <a:sym typeface="Wingdings" pitchFamily="2" charset="2"/>
              </a:rPr>
              <a:t>(with observed data from 1981-2013)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rgbClr val="002060"/>
                </a:solidFill>
                <a:sym typeface="Wingdings" pitchFamily="2" charset="2"/>
              </a:rPr>
              <a:t>     </a:t>
            </a:r>
            <a:r>
              <a:rPr lang="en-GB" i="1" dirty="0" smtClean="0">
                <a:solidFill>
                  <a:srgbClr val="002060"/>
                </a:solidFill>
                <a:sym typeface="Wingdings" pitchFamily="2" charset="2"/>
              </a:rPr>
              <a:t>E.g. </a:t>
            </a:r>
            <a:r>
              <a:rPr lang="en-GB" i="1" dirty="0">
                <a:solidFill>
                  <a:srgbClr val="002060"/>
                </a:solidFill>
                <a:sym typeface="Wingdings" pitchFamily="2" charset="2"/>
              </a:rPr>
              <a:t>population numbers, water depths / discharges </a:t>
            </a:r>
            <a:r>
              <a:rPr lang="en-GB" i="1" dirty="0" smtClean="0">
                <a:solidFill>
                  <a:srgbClr val="002060"/>
                </a:solidFill>
                <a:sym typeface="Wingdings" pitchFamily="2" charset="2"/>
              </a:rPr>
              <a:t>, farmers’ yield, fish catches,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100" i="1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240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2400" dirty="0">
              <a:solidFill>
                <a:srgbClr val="002060"/>
              </a:solidFill>
              <a:sym typeface="Wingdings" pitchFamily="2" charset="2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240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240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2400" dirty="0">
              <a:solidFill>
                <a:srgbClr val="002060"/>
              </a:solidFill>
              <a:sym typeface="Wingdings" pitchFamily="2" charset="2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240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2400" dirty="0">
              <a:solidFill>
                <a:srgbClr val="002060"/>
              </a:solidFill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dirty="0" smtClean="0">
              <a:solidFill>
                <a:srgbClr val="002060"/>
              </a:solidFill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3. </a:t>
            </a:r>
            <a:r>
              <a:rPr lang="en-GB" sz="2400" b="1" dirty="0" smtClean="0">
                <a:solidFill>
                  <a:srgbClr val="002060"/>
                </a:solidFill>
                <a:sym typeface="Wingdings" pitchFamily="2" charset="2"/>
              </a:rPr>
              <a:t>Testing of entire model 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(with </a:t>
            </a:r>
            <a:r>
              <a:rPr lang="en-GB" dirty="0" smtClean="0">
                <a:solidFill>
                  <a:srgbClr val="002060"/>
                </a:solidFill>
                <a:sym typeface="Wingdings" pitchFamily="2" charset="2"/>
              </a:rPr>
              <a:t>observed from 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1981-2013</a:t>
            </a:r>
            <a:r>
              <a:rPr lang="en-GB" dirty="0" smtClean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rgbClr val="002060"/>
                </a:solidFill>
                <a:sym typeface="Wingdings" pitchFamily="2" charset="2"/>
              </a:rPr>
              <a:t>      </a:t>
            </a:r>
            <a:r>
              <a:rPr lang="en-GB" i="1" dirty="0" smtClean="0">
                <a:solidFill>
                  <a:srgbClr val="002060"/>
                </a:solidFill>
                <a:sym typeface="Wingdings" pitchFamily="2" charset="2"/>
              </a:rPr>
              <a:t>E.g. land cover, poverty levels, extent of flooding after an event, migration patterns, etc.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i="1" dirty="0" smtClean="0">
              <a:solidFill>
                <a:srgbClr val="002060"/>
              </a:solidFill>
              <a:sym typeface="Wingdings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4. </a:t>
            </a:r>
            <a:r>
              <a:rPr lang="en-GB" sz="2400" b="1" dirty="0" smtClean="0">
                <a:solidFill>
                  <a:srgbClr val="002060"/>
                </a:solidFill>
                <a:sym typeface="Wingdings" pitchFamily="2" charset="2"/>
              </a:rPr>
              <a:t>Compare Hybrid and </a:t>
            </a:r>
            <a:r>
              <a:rPr lang="en-GB" sz="1600" dirty="0" smtClean="0">
                <a:solidFill>
                  <a:srgbClr val="002060"/>
                </a:solidFill>
                <a:sym typeface="Wingdings" pitchFamily="2" charset="2"/>
              </a:rPr>
              <a:t>(more) </a:t>
            </a:r>
            <a:r>
              <a:rPr lang="en-GB" sz="2400" b="1" dirty="0" smtClean="0">
                <a:solidFill>
                  <a:srgbClr val="002060"/>
                </a:solidFill>
                <a:sym typeface="Wingdings" pitchFamily="2" charset="2"/>
              </a:rPr>
              <a:t>process-based results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GB" sz="2400" b="1" dirty="0" smtClean="0">
                <a:solidFill>
                  <a:srgbClr val="002060"/>
                </a:solidFill>
                <a:sym typeface="Wingdings" pitchFamily="2" charset="2"/>
              </a:rPr>
              <a:t>    and discuss with stakeholders</a:t>
            </a:r>
            <a:endParaRPr lang="en-GB" sz="2400" b="1" dirty="0">
              <a:solidFill>
                <a:srgbClr val="002060"/>
              </a:solidFill>
              <a:sym typeface="Wingdings" pitchFamily="2" charset="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31438" y="2307678"/>
            <a:ext cx="3060946" cy="2632855"/>
            <a:chOff x="828700" y="2774807"/>
            <a:chExt cx="3060946" cy="2632855"/>
          </a:xfrm>
        </p:grpSpPr>
        <p:sp>
          <p:nvSpPr>
            <p:cNvPr id="17" name="TextBox 16"/>
            <p:cNvSpPr txBox="1"/>
            <p:nvPr/>
          </p:nvSpPr>
          <p:spPr>
            <a:xfrm>
              <a:off x="2754483" y="4327382"/>
              <a:ext cx="11065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Source: BARC (2012) Land Suitability Assessment and Crop Zoning of Bangladesh</a:t>
              </a:r>
              <a:endParaRPr lang="en-GB" sz="1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28700" y="2774807"/>
              <a:ext cx="3060946" cy="25682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30" y="4328162"/>
              <a:ext cx="1852613" cy="107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27" t="45009" r="33597" b="22111"/>
            <a:stretch/>
          </p:blipFill>
          <p:spPr bwMode="auto">
            <a:xfrm>
              <a:off x="866030" y="2794685"/>
              <a:ext cx="2995032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935603" y="3015670"/>
              <a:ext cx="607031" cy="6094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2118889" y="2875842"/>
              <a:ext cx="1075962" cy="74924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0" t="54909" r="50981" b="21284"/>
          <a:stretch/>
        </p:blipFill>
        <p:spPr bwMode="auto">
          <a:xfrm>
            <a:off x="4878078" y="2307678"/>
            <a:ext cx="3486510" cy="231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t="78760" r="33778" b="16667"/>
          <a:stretch/>
        </p:blipFill>
        <p:spPr bwMode="auto">
          <a:xfrm>
            <a:off x="4440115" y="4697803"/>
            <a:ext cx="4502426" cy="35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" name="TextBox 2047"/>
          <p:cNvSpPr txBox="1"/>
          <p:nvPr/>
        </p:nvSpPr>
        <p:spPr>
          <a:xfrm rot="16200000">
            <a:off x="-673549" y="3489275"/>
            <a:ext cx="28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Boro</a:t>
            </a:r>
            <a:r>
              <a:rPr lang="en-GB" dirty="0" smtClean="0"/>
              <a:t> rice yield (2009) – t/ha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78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16632"/>
            <a:ext cx="564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 what can we capture? </a:t>
            </a: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a few examples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endCxn id="5" idx="2"/>
          </p:cNvCxnSpPr>
          <p:nvPr/>
        </p:nvCxnSpPr>
        <p:spPr>
          <a:xfrm flipV="1">
            <a:off x="179512" y="485964"/>
            <a:ext cx="2823565" cy="5694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023725"/>
            <a:ext cx="5642201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What will be the </a:t>
            </a:r>
            <a:r>
              <a:rPr lang="en-GB" sz="2000" b="1" dirty="0" smtClean="0">
                <a:solidFill>
                  <a:srgbClr val="002060"/>
                </a:solidFill>
                <a:sym typeface="Wingdings" pitchFamily="2" charset="2"/>
              </a:rPr>
              <a:t>extent of inland flooding </a:t>
            </a: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following a hypothetical cyclone event?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Where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will the </a:t>
            </a:r>
            <a:r>
              <a:rPr lang="en-GB" sz="2000" b="1" dirty="0" err="1">
                <a:solidFill>
                  <a:srgbClr val="002060"/>
                </a:solidFill>
                <a:sym typeface="Wingdings" pitchFamily="2" charset="2"/>
              </a:rPr>
              <a:t>isoline</a:t>
            </a:r>
            <a:r>
              <a:rPr lang="en-GB" sz="2000" b="1" dirty="0">
                <a:solidFill>
                  <a:srgbClr val="002060"/>
                </a:solidFill>
                <a:sym typeface="Wingdings" pitchFamily="2" charset="2"/>
              </a:rPr>
              <a:t> for threshold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(wheat, rice) salinity lie</a:t>
            </a: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?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What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will be the effect of changing climate, river regime and salinity on </a:t>
            </a:r>
            <a:r>
              <a:rPr lang="en-GB" sz="2000" b="1" dirty="0" smtClean="0">
                <a:solidFill>
                  <a:srgbClr val="002060"/>
                </a:solidFill>
                <a:sym typeface="Wingdings" pitchFamily="2" charset="2"/>
              </a:rPr>
              <a:t>agricultural, fisheries and aquaculture and thus poverty</a:t>
            </a: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?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What happens if there is a </a:t>
            </a:r>
            <a:r>
              <a:rPr lang="en-GB" sz="2000" b="1" dirty="0">
                <a:solidFill>
                  <a:srgbClr val="002060"/>
                </a:solidFill>
                <a:sym typeface="Wingdings" pitchFamily="2" charset="2"/>
              </a:rPr>
              <a:t>massive decline </a:t>
            </a:r>
            <a:r>
              <a:rPr lang="en-GB" sz="2000" b="1" dirty="0" smtClean="0">
                <a:solidFill>
                  <a:srgbClr val="002060"/>
                </a:solidFill>
                <a:sym typeface="Wingdings" pitchFamily="2" charset="2"/>
              </a:rPr>
              <a:t>in GBM </a:t>
            </a:r>
            <a:r>
              <a:rPr lang="en-GB" sz="2000" b="1" dirty="0">
                <a:solidFill>
                  <a:srgbClr val="002060"/>
                </a:solidFill>
                <a:sym typeface="Wingdings" pitchFamily="2" charset="2"/>
              </a:rPr>
              <a:t>river flow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and sediment transport</a:t>
            </a: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?</a:t>
            </a:r>
            <a:endParaRPr lang="en-GB" sz="2000" dirty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r="12676" b="17182"/>
          <a:stretch/>
        </p:blipFill>
        <p:spPr>
          <a:xfrm>
            <a:off x="5642201" y="1232449"/>
            <a:ext cx="3505647" cy="2226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642"/>
            <a:ext cx="3405809" cy="25543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9549" y="4149904"/>
            <a:ext cx="580445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Where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will the ability to derive any livelihood drop below an acceptable level </a:t>
            </a: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thus driving </a:t>
            </a:r>
            <a:r>
              <a:rPr lang="en-GB" sz="2000" b="1" dirty="0">
                <a:solidFill>
                  <a:srgbClr val="002060"/>
                </a:solidFill>
                <a:sym typeface="Wingdings" pitchFamily="2" charset="2"/>
              </a:rPr>
              <a:t>migration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? 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To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what extent would </a:t>
            </a:r>
            <a:r>
              <a:rPr lang="en-GB" sz="2000" b="1" dirty="0">
                <a:solidFill>
                  <a:srgbClr val="002060"/>
                </a:solidFill>
                <a:sym typeface="Wingdings" pitchFamily="2" charset="2"/>
              </a:rPr>
              <a:t>subsidies or remittances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offset the poverty increases or losses of livelihood in rural </a:t>
            </a: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areas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?</a:t>
            </a:r>
            <a:endParaRPr lang="en-GB" sz="200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rgbClr val="002060"/>
                </a:solidFill>
                <a:sym typeface="Wingdings" pitchFamily="2" charset="2"/>
              </a:rPr>
              <a:t>What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would be the effect on farmers and ecosystem services of a rapidly increasing trend in </a:t>
            </a:r>
            <a:r>
              <a:rPr lang="en-GB" sz="2000" b="1" dirty="0">
                <a:solidFill>
                  <a:srgbClr val="002060"/>
                </a:solidFill>
                <a:sym typeface="Wingdings" pitchFamily="2" charset="2"/>
              </a:rPr>
              <a:t>global commodity prices 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(</a:t>
            </a:r>
            <a:r>
              <a:rPr lang="en-GB" sz="2000" dirty="0" err="1">
                <a:solidFill>
                  <a:srgbClr val="002060"/>
                </a:solidFill>
                <a:sym typeface="Wingdings" pitchFamily="2" charset="2"/>
              </a:rPr>
              <a:t>eg</a:t>
            </a:r>
            <a:r>
              <a:rPr lang="en-GB" sz="2000" dirty="0">
                <a:solidFill>
                  <a:srgbClr val="002060"/>
                </a:solidFill>
                <a:sym typeface="Wingdings" pitchFamily="2" charset="2"/>
              </a:rPr>
              <a:t> rice)? </a:t>
            </a:r>
            <a:endParaRPr lang="en-GB" sz="200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834" y="527345"/>
            <a:ext cx="803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We will not give accurate ‘weather’ forecasts  - only trends, likelihoods, robustness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4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564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491658"/>
            <a:ext cx="1182149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960645"/>
            <a:ext cx="8964488" cy="3416320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>A generic, holistic approach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GB" sz="2400" dirty="0" smtClean="0">
              <a:solidFill>
                <a:srgbClr val="002060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2060"/>
                </a:solidFill>
              </a:rPr>
              <a:t>To understand the importance of the environment on livelihood, poverty and health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GB" sz="2400" dirty="0">
              <a:solidFill>
                <a:srgbClr val="002060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Ongoing in-depth research &amp; integrative model development/testing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GB" sz="2400" dirty="0">
              <a:solidFill>
                <a:srgbClr val="002060"/>
              </a:solidFill>
              <a:sym typeface="Wingdings" pitchFamily="2" charset="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rgbClr val="002060"/>
                </a:solidFill>
                <a:sym typeface="Wingdings" pitchFamily="2" charset="2"/>
              </a:rPr>
              <a:t>First comprehensive simulation results are expected in November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36522" r="17064" b="25217"/>
          <a:stretch/>
        </p:blipFill>
        <p:spPr>
          <a:xfrm>
            <a:off x="1591294" y="4512365"/>
            <a:ext cx="5999392" cy="22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54" descr="C:\Documents and Settings\Helen\My Documents\My Pictures\Bangladesh Sept-Oct 12\Barisal (18-22 Oct\DSC00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r="-2"/>
          <a:stretch>
            <a:fillRect/>
          </a:stretch>
        </p:blipFill>
        <p:spPr bwMode="auto">
          <a:xfrm>
            <a:off x="552181" y="530596"/>
            <a:ext cx="8038928" cy="60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530732" y="3534435"/>
            <a:ext cx="6018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Thank you for your attention!</a:t>
            </a:r>
            <a:endParaRPr lang="en-GB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86660" y="5275938"/>
            <a:ext cx="3212758" cy="1001736"/>
            <a:chOff x="5037177" y="4814273"/>
            <a:chExt cx="3212758" cy="1001736"/>
          </a:xfrm>
        </p:grpSpPr>
        <p:sp>
          <p:nvSpPr>
            <p:cNvPr id="3" name="Rounded Rectangle 2"/>
            <p:cNvSpPr/>
            <p:nvPr/>
          </p:nvSpPr>
          <p:spPr>
            <a:xfrm>
              <a:off x="5037177" y="4814273"/>
              <a:ext cx="3212758" cy="1001736"/>
            </a:xfrm>
            <a:prstGeom prst="roundRect">
              <a:avLst/>
            </a:prstGeom>
            <a:solidFill>
              <a:srgbClr val="FFFFFF">
                <a:alpha val="5098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4" descr="C:\Users\al9g12\AppData\Local\Microsoft\Windows\Temporary Internet Files\Content.IE5\WCNTU7BC\MC900441455[1]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6" t="22435" r="8708" b="42127"/>
            <a:stretch/>
          </p:blipFill>
          <p:spPr bwMode="auto">
            <a:xfrm>
              <a:off x="5037177" y="4943373"/>
              <a:ext cx="390199" cy="16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65134" y="4814273"/>
              <a:ext cx="27848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  <a:hlinkClick r:id="rId4"/>
                </a:rPr>
                <a:t>a.lazar@soton.ac.uk</a:t>
              </a:r>
              <a:endParaRPr lang="en-GB" dirty="0" smtClean="0">
                <a:solidFill>
                  <a:srgbClr val="002060"/>
                </a:solidFill>
              </a:endParaRPr>
            </a:p>
            <a:p>
              <a:endParaRPr lang="en-GB" dirty="0">
                <a:solidFill>
                  <a:srgbClr val="002060"/>
                </a:solidFill>
              </a:endParaRPr>
            </a:p>
            <a:p>
              <a:r>
                <a:rPr lang="en-GB" dirty="0">
                  <a:solidFill>
                    <a:srgbClr val="002060"/>
                  </a:solidFill>
                  <a:hlinkClick r:id="rId5"/>
                </a:rPr>
                <a:t>http://</a:t>
              </a:r>
              <a:r>
                <a:rPr lang="en-GB" dirty="0" smtClean="0">
                  <a:solidFill>
                    <a:srgbClr val="002060"/>
                  </a:solidFill>
                  <a:hlinkClick r:id="rId5"/>
                </a:rPr>
                <a:t>www.espadeltas.net</a:t>
              </a:r>
              <a:r>
                <a:rPr lang="en-GB" dirty="0" smtClean="0">
                  <a:solidFill>
                    <a:srgbClr val="002060"/>
                  </a:solidFill>
                </a:rPr>
                <a:t> 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pic>
          <p:nvPicPr>
            <p:cNvPr id="2050" name="Picture 2" descr="C:\Users\al9g12\AppData\Local\Microsoft\Windows\Temporary Internet Files\Content.IE5\WCNTU7BC\MC910216405[1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660" y="5434097"/>
              <a:ext cx="348385" cy="303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19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24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402985" y="954305"/>
            <a:ext cx="8352928" cy="5256584"/>
            <a:chOff x="545810" y="706986"/>
            <a:chExt cx="8352928" cy="5256584"/>
          </a:xfrm>
        </p:grpSpPr>
        <p:sp>
          <p:nvSpPr>
            <p:cNvPr id="6" name="Oval 5"/>
            <p:cNvSpPr/>
            <p:nvPr/>
          </p:nvSpPr>
          <p:spPr>
            <a:xfrm>
              <a:off x="773400" y="1370639"/>
              <a:ext cx="1224136" cy="93610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Scenario</a:t>
              </a:r>
            </a:p>
            <a:p>
              <a:pPr algn="ctr"/>
              <a:r>
                <a:rPr lang="en-GB" sz="1400" dirty="0" smtClean="0"/>
                <a:t>Meeting 1</a:t>
              </a:r>
              <a:endParaRPr lang="en-GB" sz="1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27784" y="1370639"/>
              <a:ext cx="1224136" cy="93610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/>
                <a:t>Stakeholder</a:t>
              </a:r>
            </a:p>
            <a:p>
              <a:pPr algn="ctr"/>
              <a:r>
                <a:rPr lang="en-GB" sz="1400" b="1" dirty="0" smtClean="0"/>
                <a:t>SSP for Bangladesh</a:t>
              </a:r>
              <a:endParaRPr lang="en-GB" sz="1400" b="1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619536" y="1105735"/>
              <a:ext cx="2880320" cy="2521287"/>
              <a:chOff x="5494968" y="602686"/>
              <a:chExt cx="2880320" cy="2521287"/>
            </a:xfrm>
          </p:grpSpPr>
          <p:sp>
            <p:nvSpPr>
              <p:cNvPr id="36" name="Isosceles Triangle 35"/>
              <p:cNvSpPr/>
              <p:nvPr/>
            </p:nvSpPr>
            <p:spPr>
              <a:xfrm>
                <a:off x="5494968" y="602686"/>
                <a:ext cx="2880320" cy="2521287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V="1">
                <a:off x="6388099" y="1520035"/>
                <a:ext cx="1082180" cy="43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924456" y="2388437"/>
                <a:ext cx="20162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 rot="18018646">
                <a:off x="5904913" y="1111526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 smtClean="0">
                    <a:solidFill>
                      <a:srgbClr val="002060"/>
                    </a:solidFill>
                  </a:rPr>
                  <a:t>Δ</a:t>
                </a:r>
                <a:r>
                  <a:rPr lang="en-GB" sz="1200" dirty="0" smtClean="0">
                    <a:solidFill>
                      <a:srgbClr val="002060"/>
                    </a:solidFill>
                  </a:rPr>
                  <a:t> DIEM 2014</a:t>
                </a:r>
                <a:endParaRPr lang="en-GB" sz="12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514492" y="1110650"/>
                <a:ext cx="829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 smtClean="0"/>
                  <a:t>Integrated</a:t>
                </a:r>
              </a:p>
              <a:p>
                <a:pPr algn="ctr"/>
                <a:r>
                  <a:rPr lang="en-GB" sz="1200" dirty="0" smtClean="0"/>
                  <a:t>Model</a:t>
                </a:r>
                <a:endParaRPr lang="en-GB" sz="12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186112" y="1863696"/>
                <a:ext cx="14859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 smtClean="0"/>
                  <a:t>Socio/Environmental</a:t>
                </a:r>
              </a:p>
              <a:p>
                <a:pPr algn="ctr"/>
                <a:r>
                  <a:rPr lang="en-GB" sz="1200" dirty="0" smtClean="0"/>
                  <a:t>Models</a:t>
                </a:r>
                <a:endParaRPr lang="en-GB" sz="12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641259" y="2723853"/>
                <a:ext cx="4747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/>
                  <a:t>Data</a:t>
                </a:r>
                <a:endParaRPr lang="en-GB" sz="1200" dirty="0"/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16200000">
                <a:off x="6753664" y="2483810"/>
                <a:ext cx="288032" cy="10867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ight Arrow 43"/>
              <p:cNvSpPr/>
              <p:nvPr/>
            </p:nvSpPr>
            <p:spPr>
              <a:xfrm rot="16200000">
                <a:off x="6753664" y="1638963"/>
                <a:ext cx="288032" cy="10867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6197051" y="5051772"/>
              <a:ext cx="2408852" cy="72008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Simulations</a:t>
              </a:r>
            </a:p>
            <a:p>
              <a:pPr algn="ctr"/>
              <a:r>
                <a:rPr lang="en-GB" dirty="0" smtClean="0"/>
                <a:t>S1, S2, S3, S4</a:t>
              </a:r>
              <a:endParaRPr lang="en-GB" dirty="0"/>
            </a:p>
          </p:txBody>
        </p:sp>
        <p:cxnSp>
          <p:nvCxnSpPr>
            <p:cNvPr id="10" name="Elbow Connector 9"/>
            <p:cNvCxnSpPr>
              <a:stCxn id="36" idx="5"/>
              <a:endCxn id="9" idx="0"/>
            </p:cNvCxnSpPr>
            <p:nvPr/>
          </p:nvCxnSpPr>
          <p:spPr>
            <a:xfrm flipH="1">
              <a:off x="7401477" y="2366379"/>
              <a:ext cx="378299" cy="2685393"/>
            </a:xfrm>
            <a:prstGeom prst="bentConnector4">
              <a:avLst>
                <a:gd name="adj1" fmla="val -231204"/>
                <a:gd name="adj2" fmla="val 73472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773400" y="2568311"/>
              <a:ext cx="1224136" cy="93610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Scenario</a:t>
              </a:r>
            </a:p>
            <a:p>
              <a:pPr algn="ctr"/>
              <a:r>
                <a:rPr lang="en-GB" sz="1400" dirty="0" smtClean="0"/>
                <a:t>Meeting 2 </a:t>
              </a:r>
              <a:r>
                <a:rPr lang="en-GB" sz="1400" dirty="0" smtClean="0">
                  <a:sym typeface="Wingdings" pitchFamily="2" charset="2"/>
                </a:rPr>
                <a:t>to N</a:t>
              </a:r>
              <a:endParaRPr lang="en-GB" sz="1400" dirty="0"/>
            </a:p>
          </p:txBody>
        </p:sp>
        <p:cxnSp>
          <p:nvCxnSpPr>
            <p:cNvPr id="12" name="Elbow Connector 11"/>
            <p:cNvCxnSpPr>
              <a:stCxn id="9" idx="1"/>
              <a:endCxn id="11" idx="4"/>
            </p:cNvCxnSpPr>
            <p:nvPr/>
          </p:nvCxnSpPr>
          <p:spPr>
            <a:xfrm rot="10800000">
              <a:off x="1385469" y="3504416"/>
              <a:ext cx="4811583" cy="1907397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2650501" y="2573142"/>
              <a:ext cx="1224136" cy="936104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GB" sz="1400" b="1" dirty="0" smtClean="0"/>
                <a:t>Adaptation</a:t>
              </a:r>
            </a:p>
            <a:p>
              <a:pPr algn="ctr"/>
              <a:r>
                <a:rPr lang="en-GB" sz="1400" b="1" dirty="0" smtClean="0"/>
                <a:t>Responses </a:t>
              </a:r>
            </a:p>
            <a:p>
              <a:pPr algn="ctr"/>
              <a:r>
                <a:rPr lang="en-GB" sz="1000" dirty="0" smtClean="0"/>
                <a:t>(e.g. coastal defence structures, irrigation projects, etc.)</a:t>
              </a:r>
              <a:endParaRPr lang="en-GB" sz="1400" dirty="0" smtClean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30537" y="4019902"/>
              <a:ext cx="1221383" cy="504056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 smtClean="0"/>
                <a:t>Exogenous Drivers</a:t>
              </a:r>
              <a:endParaRPr lang="en-GB" sz="1400" b="1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430129" y="1194926"/>
              <a:ext cx="1571738" cy="3456384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Elbow Connector 15"/>
            <p:cNvCxnSpPr>
              <a:stCxn id="14" idx="3"/>
            </p:cNvCxnSpPr>
            <p:nvPr/>
          </p:nvCxnSpPr>
          <p:spPr>
            <a:xfrm flipV="1">
              <a:off x="3851920" y="3226902"/>
              <a:ext cx="1926392" cy="1045028"/>
            </a:xfrm>
            <a:prstGeom prst="bentConnector3">
              <a:avLst>
                <a:gd name="adj1" fmla="val 20075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24" idx="0"/>
            </p:cNvCxnSpPr>
            <p:nvPr/>
          </p:nvCxnSpPr>
          <p:spPr>
            <a:xfrm>
              <a:off x="1997536" y="1838691"/>
              <a:ext cx="391355" cy="25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1" idx="6"/>
              <a:endCxn id="13" idx="1"/>
            </p:cNvCxnSpPr>
            <p:nvPr/>
          </p:nvCxnSpPr>
          <p:spPr>
            <a:xfrm>
              <a:off x="1997536" y="3036363"/>
              <a:ext cx="652965" cy="483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4664079" y="2003589"/>
              <a:ext cx="866006" cy="986873"/>
              <a:chOff x="4833854" y="1461537"/>
              <a:chExt cx="866006" cy="986873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4833854" y="1473350"/>
                <a:ext cx="866006" cy="901503"/>
              </a:xfrm>
              <a:prstGeom prst="round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4575824" y="1823205"/>
                <a:ext cx="8905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smtClean="0"/>
                  <a:t>Qualitative</a:t>
                </a:r>
                <a:endParaRPr lang="en-GB" sz="1200" b="1" dirty="0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rot="16200000">
                <a:off x="5263314" y="1816638"/>
                <a:ext cx="0" cy="226531"/>
              </a:xfrm>
              <a:prstGeom prst="straightConnector1">
                <a:avLst/>
              </a:prstGeom>
              <a:ln cmpd="sng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 rot="16200000">
                <a:off x="4986771" y="1816474"/>
                <a:ext cx="9868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smtClean="0"/>
                  <a:t>Quantitative</a:t>
                </a:r>
                <a:endParaRPr lang="en-GB" sz="1200" b="1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695090" y="831537"/>
              <a:ext cx="108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Scenarios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58275" y="1167696"/>
              <a:ext cx="7232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N</a:t>
              </a:r>
              <a:r>
                <a:rPr lang="en-GB" sz="1100" dirty="0" smtClean="0"/>
                <a:t>arrative</a:t>
              </a:r>
              <a:endParaRPr lang="en-GB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2182103" y="1710459"/>
              <a:ext cx="6751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 smtClean="0"/>
                <a:t>Baseline</a:t>
              </a:r>
              <a:endParaRPr lang="en-GB" sz="1100" b="1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516920" y="944008"/>
              <a:ext cx="864096" cy="336159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Literature</a:t>
              </a:r>
              <a:endParaRPr lang="en-GB" sz="12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7315471" y="1288562"/>
              <a:ext cx="304530" cy="2151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545810" y="706986"/>
              <a:ext cx="8352928" cy="525658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57982" y="3802903"/>
              <a:ext cx="55496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100" dirty="0" smtClean="0">
                  <a:solidFill>
                    <a:prstClr val="black"/>
                  </a:solidFill>
                </a:rPr>
                <a:t>Expert</a:t>
              </a:r>
              <a:endParaRPr lang="en-GB" sz="1100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Elbow Connector 28"/>
            <p:cNvCxnSpPr>
              <a:stCxn id="13" idx="3"/>
              <a:endCxn id="32" idx="1"/>
            </p:cNvCxnSpPr>
            <p:nvPr/>
          </p:nvCxnSpPr>
          <p:spPr>
            <a:xfrm flipV="1">
              <a:off x="3874637" y="2466154"/>
              <a:ext cx="789442" cy="575040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7" idx="3"/>
              <a:endCxn id="32" idx="1"/>
            </p:cNvCxnSpPr>
            <p:nvPr/>
          </p:nvCxnSpPr>
          <p:spPr>
            <a:xfrm>
              <a:off x="3851920" y="1838691"/>
              <a:ext cx="812159" cy="627463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530085" y="2456196"/>
              <a:ext cx="69292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179512" y="116632"/>
            <a:ext cx="444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Scenario development &amp; policy testing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179512" y="491657"/>
            <a:ext cx="4325813" cy="1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" name="Group 1023"/>
          <p:cNvGrpSpPr/>
          <p:nvPr/>
        </p:nvGrpSpPr>
        <p:grpSpPr>
          <a:xfrm>
            <a:off x="4558163" y="4128689"/>
            <a:ext cx="1153491" cy="1153490"/>
            <a:chOff x="4558163" y="4208179"/>
            <a:chExt cx="1153491" cy="1153490"/>
          </a:xfrm>
        </p:grpSpPr>
        <p:sp>
          <p:nvSpPr>
            <p:cNvPr id="62" name="TextBox 61"/>
            <p:cNvSpPr txBox="1"/>
            <p:nvPr/>
          </p:nvSpPr>
          <p:spPr>
            <a:xfrm>
              <a:off x="4767644" y="4424782"/>
              <a:ext cx="758298" cy="71479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36000" tIns="72000" rIns="36000" bIns="72000" rtlCol="0">
              <a:spAutoFit/>
            </a:bodyPr>
            <a:lstStyle/>
            <a:p>
              <a:pPr algn="ctr"/>
              <a:endParaRPr lang="en-GB" sz="400" b="1" dirty="0" smtClean="0"/>
            </a:p>
            <a:p>
              <a:pPr algn="ctr"/>
              <a:r>
                <a:rPr lang="en-GB" sz="1100" b="1" dirty="0" smtClean="0"/>
                <a:t>iterative learning loop</a:t>
              </a:r>
              <a:endParaRPr lang="en-GB" sz="300" b="1" dirty="0"/>
            </a:p>
          </p:txBody>
        </p:sp>
        <p:grpSp>
          <p:nvGrpSpPr>
            <p:cNvPr id="54" name="Group 53"/>
            <p:cNvGrpSpPr/>
            <p:nvPr/>
          </p:nvGrpSpPr>
          <p:grpSpPr>
            <a:xfrm rot="18660000">
              <a:off x="4558164" y="4208178"/>
              <a:ext cx="1153490" cy="1153491"/>
              <a:chOff x="9270229" y="1515998"/>
              <a:chExt cx="1022933" cy="1022934"/>
            </a:xfrm>
          </p:grpSpPr>
          <p:sp>
            <p:nvSpPr>
              <p:cNvPr id="58" name="Circular Arrow 57"/>
              <p:cNvSpPr/>
              <p:nvPr/>
            </p:nvSpPr>
            <p:spPr>
              <a:xfrm rot="16200000">
                <a:off x="9270229" y="1515999"/>
                <a:ext cx="1022933" cy="1022933"/>
              </a:xfrm>
              <a:prstGeom prst="circularArrow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Circular Arrow 56"/>
              <p:cNvSpPr/>
              <p:nvPr/>
            </p:nvSpPr>
            <p:spPr>
              <a:xfrm rot="10800000">
                <a:off x="9270229" y="1515998"/>
                <a:ext cx="1022933" cy="1022933"/>
              </a:xfrm>
              <a:prstGeom prst="circularArrow">
                <a:avLst/>
              </a:prstGeom>
              <a:solidFill>
                <a:srgbClr val="CB3D3A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Circular Arrow 55"/>
              <p:cNvSpPr/>
              <p:nvPr/>
            </p:nvSpPr>
            <p:spPr>
              <a:xfrm rot="5400000">
                <a:off x="9270229" y="1515999"/>
                <a:ext cx="1022933" cy="1022933"/>
              </a:xfrm>
              <a:prstGeom prst="circular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Circular Arrow 52"/>
              <p:cNvSpPr/>
              <p:nvPr/>
            </p:nvSpPr>
            <p:spPr>
              <a:xfrm>
                <a:off x="9270229" y="1515999"/>
                <a:ext cx="1022933" cy="1022933"/>
              </a:xfrm>
              <a:prstGeom prst="circularArrow">
                <a:avLst/>
              </a:prstGeom>
              <a:solidFill>
                <a:srgbClr val="9BC348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Circular Arrow 60"/>
              <p:cNvSpPr/>
              <p:nvPr/>
            </p:nvSpPr>
            <p:spPr>
              <a:xfrm rot="16200000">
                <a:off x="9282046" y="1583058"/>
                <a:ext cx="554337" cy="444962"/>
              </a:xfrm>
              <a:custGeom>
                <a:avLst/>
                <a:gdLst>
                  <a:gd name="connsiteX0" fmla="*/ 63933 w 1022933"/>
                  <a:gd name="connsiteY0" fmla="*/ 511467 h 1022933"/>
                  <a:gd name="connsiteX1" fmla="*/ 448266 w 1022933"/>
                  <a:gd name="connsiteY1" fmla="*/ 68419 h 1022933"/>
                  <a:gd name="connsiteX2" fmla="*/ 941149 w 1022933"/>
                  <a:gd name="connsiteY2" fmla="*/ 386335 h 1022933"/>
                  <a:gd name="connsiteX3" fmla="*/ 1001950 w 1022933"/>
                  <a:gd name="connsiteY3" fmla="*/ 386334 h 1022933"/>
                  <a:gd name="connsiteX4" fmla="*/ 895066 w 1022933"/>
                  <a:gd name="connsiteY4" fmla="*/ 511466 h 1022933"/>
                  <a:gd name="connsiteX5" fmla="*/ 746216 w 1022933"/>
                  <a:gd name="connsiteY5" fmla="*/ 386334 h 1022933"/>
                  <a:gd name="connsiteX6" fmla="*/ 805624 w 1022933"/>
                  <a:gd name="connsiteY6" fmla="*/ 386334 h 1022933"/>
                  <a:gd name="connsiteX7" fmla="*/ 447613 w 1022933"/>
                  <a:gd name="connsiteY7" fmla="*/ 198242 h 1022933"/>
                  <a:gd name="connsiteX8" fmla="*/ 191799 w 1022933"/>
                  <a:gd name="connsiteY8" fmla="*/ 511467 h 1022933"/>
                  <a:gd name="connsiteX9" fmla="*/ 63933 w 1022933"/>
                  <a:gd name="connsiteY9" fmla="*/ 511467 h 1022933"/>
                  <a:gd name="connsiteX0" fmla="*/ 0 w 810151"/>
                  <a:gd name="connsiteY0" fmla="*/ 447570 h 447570"/>
                  <a:gd name="connsiteX1" fmla="*/ 256467 w 810151"/>
                  <a:gd name="connsiteY1" fmla="*/ 4522 h 447570"/>
                  <a:gd name="connsiteX2" fmla="*/ 749350 w 810151"/>
                  <a:gd name="connsiteY2" fmla="*/ 322438 h 447570"/>
                  <a:gd name="connsiteX3" fmla="*/ 810151 w 810151"/>
                  <a:gd name="connsiteY3" fmla="*/ 322437 h 447570"/>
                  <a:gd name="connsiteX4" fmla="*/ 703267 w 810151"/>
                  <a:gd name="connsiteY4" fmla="*/ 447569 h 447570"/>
                  <a:gd name="connsiteX5" fmla="*/ 554417 w 810151"/>
                  <a:gd name="connsiteY5" fmla="*/ 322437 h 447570"/>
                  <a:gd name="connsiteX6" fmla="*/ 613825 w 810151"/>
                  <a:gd name="connsiteY6" fmla="*/ 322437 h 447570"/>
                  <a:gd name="connsiteX7" fmla="*/ 255814 w 810151"/>
                  <a:gd name="connsiteY7" fmla="*/ 134345 h 447570"/>
                  <a:gd name="connsiteX8" fmla="*/ 0 w 810151"/>
                  <a:gd name="connsiteY8" fmla="*/ 447570 h 447570"/>
                  <a:gd name="connsiteX0" fmla="*/ 53154 w 607491"/>
                  <a:gd name="connsiteY0" fmla="*/ 135420 h 448644"/>
                  <a:gd name="connsiteX1" fmla="*/ 53807 w 607491"/>
                  <a:gd name="connsiteY1" fmla="*/ 5597 h 448644"/>
                  <a:gd name="connsiteX2" fmla="*/ 546690 w 607491"/>
                  <a:gd name="connsiteY2" fmla="*/ 323513 h 448644"/>
                  <a:gd name="connsiteX3" fmla="*/ 607491 w 607491"/>
                  <a:gd name="connsiteY3" fmla="*/ 323512 h 448644"/>
                  <a:gd name="connsiteX4" fmla="*/ 500607 w 607491"/>
                  <a:gd name="connsiteY4" fmla="*/ 448644 h 448644"/>
                  <a:gd name="connsiteX5" fmla="*/ 351757 w 607491"/>
                  <a:gd name="connsiteY5" fmla="*/ 323512 h 448644"/>
                  <a:gd name="connsiteX6" fmla="*/ 411165 w 607491"/>
                  <a:gd name="connsiteY6" fmla="*/ 323512 h 448644"/>
                  <a:gd name="connsiteX7" fmla="*/ 53154 w 607491"/>
                  <a:gd name="connsiteY7" fmla="*/ 135420 h 448644"/>
                  <a:gd name="connsiteX0" fmla="*/ 53154 w 607491"/>
                  <a:gd name="connsiteY0" fmla="*/ 135420 h 448644"/>
                  <a:gd name="connsiteX1" fmla="*/ 53807 w 607491"/>
                  <a:gd name="connsiteY1" fmla="*/ 5597 h 448644"/>
                  <a:gd name="connsiteX2" fmla="*/ 546690 w 607491"/>
                  <a:gd name="connsiteY2" fmla="*/ 323513 h 448644"/>
                  <a:gd name="connsiteX3" fmla="*/ 607491 w 607491"/>
                  <a:gd name="connsiteY3" fmla="*/ 323512 h 448644"/>
                  <a:gd name="connsiteX4" fmla="*/ 500607 w 607491"/>
                  <a:gd name="connsiteY4" fmla="*/ 448644 h 448644"/>
                  <a:gd name="connsiteX5" fmla="*/ 351757 w 607491"/>
                  <a:gd name="connsiteY5" fmla="*/ 323512 h 448644"/>
                  <a:gd name="connsiteX6" fmla="*/ 411165 w 607491"/>
                  <a:gd name="connsiteY6" fmla="*/ 323512 h 448644"/>
                  <a:gd name="connsiteX7" fmla="*/ 53154 w 607491"/>
                  <a:gd name="connsiteY7" fmla="*/ 135420 h 448644"/>
                  <a:gd name="connsiteX0" fmla="*/ 36160 w 590497"/>
                  <a:gd name="connsiteY0" fmla="*/ 135794 h 449018"/>
                  <a:gd name="connsiteX1" fmla="*/ 36813 w 590497"/>
                  <a:gd name="connsiteY1" fmla="*/ 5971 h 449018"/>
                  <a:gd name="connsiteX2" fmla="*/ 529696 w 590497"/>
                  <a:gd name="connsiteY2" fmla="*/ 323887 h 449018"/>
                  <a:gd name="connsiteX3" fmla="*/ 590497 w 590497"/>
                  <a:gd name="connsiteY3" fmla="*/ 323886 h 449018"/>
                  <a:gd name="connsiteX4" fmla="*/ 483613 w 590497"/>
                  <a:gd name="connsiteY4" fmla="*/ 449018 h 449018"/>
                  <a:gd name="connsiteX5" fmla="*/ 334763 w 590497"/>
                  <a:gd name="connsiteY5" fmla="*/ 323886 h 449018"/>
                  <a:gd name="connsiteX6" fmla="*/ 394171 w 590497"/>
                  <a:gd name="connsiteY6" fmla="*/ 323886 h 449018"/>
                  <a:gd name="connsiteX7" fmla="*/ 36160 w 590497"/>
                  <a:gd name="connsiteY7" fmla="*/ 135794 h 449018"/>
                  <a:gd name="connsiteX0" fmla="*/ 36160 w 590497"/>
                  <a:gd name="connsiteY0" fmla="*/ 135794 h 449018"/>
                  <a:gd name="connsiteX1" fmla="*/ 36813 w 590497"/>
                  <a:gd name="connsiteY1" fmla="*/ 5971 h 449018"/>
                  <a:gd name="connsiteX2" fmla="*/ 529696 w 590497"/>
                  <a:gd name="connsiteY2" fmla="*/ 323887 h 449018"/>
                  <a:gd name="connsiteX3" fmla="*/ 590497 w 590497"/>
                  <a:gd name="connsiteY3" fmla="*/ 323886 h 449018"/>
                  <a:gd name="connsiteX4" fmla="*/ 483613 w 590497"/>
                  <a:gd name="connsiteY4" fmla="*/ 449018 h 449018"/>
                  <a:gd name="connsiteX5" fmla="*/ 334763 w 590497"/>
                  <a:gd name="connsiteY5" fmla="*/ 323886 h 449018"/>
                  <a:gd name="connsiteX6" fmla="*/ 394171 w 590497"/>
                  <a:gd name="connsiteY6" fmla="*/ 323886 h 449018"/>
                  <a:gd name="connsiteX7" fmla="*/ 36160 w 590497"/>
                  <a:gd name="connsiteY7" fmla="*/ 135794 h 449018"/>
                  <a:gd name="connsiteX0" fmla="*/ 36160 w 590497"/>
                  <a:gd name="connsiteY0" fmla="*/ 135794 h 449018"/>
                  <a:gd name="connsiteX1" fmla="*/ 36813 w 590497"/>
                  <a:gd name="connsiteY1" fmla="*/ 5971 h 449018"/>
                  <a:gd name="connsiteX2" fmla="*/ 529696 w 590497"/>
                  <a:gd name="connsiteY2" fmla="*/ 323887 h 449018"/>
                  <a:gd name="connsiteX3" fmla="*/ 590497 w 590497"/>
                  <a:gd name="connsiteY3" fmla="*/ 323886 h 449018"/>
                  <a:gd name="connsiteX4" fmla="*/ 483613 w 590497"/>
                  <a:gd name="connsiteY4" fmla="*/ 449018 h 449018"/>
                  <a:gd name="connsiteX5" fmla="*/ 334763 w 590497"/>
                  <a:gd name="connsiteY5" fmla="*/ 323886 h 449018"/>
                  <a:gd name="connsiteX6" fmla="*/ 394171 w 590497"/>
                  <a:gd name="connsiteY6" fmla="*/ 323886 h 449018"/>
                  <a:gd name="connsiteX7" fmla="*/ 36160 w 590497"/>
                  <a:gd name="connsiteY7" fmla="*/ 135794 h 449018"/>
                  <a:gd name="connsiteX0" fmla="*/ 36160 w 590497"/>
                  <a:gd name="connsiteY0" fmla="*/ 135794 h 449018"/>
                  <a:gd name="connsiteX1" fmla="*/ 36813 w 590497"/>
                  <a:gd name="connsiteY1" fmla="*/ 5971 h 449018"/>
                  <a:gd name="connsiteX2" fmla="*/ 529696 w 590497"/>
                  <a:gd name="connsiteY2" fmla="*/ 323887 h 449018"/>
                  <a:gd name="connsiteX3" fmla="*/ 590497 w 590497"/>
                  <a:gd name="connsiteY3" fmla="*/ 323886 h 449018"/>
                  <a:gd name="connsiteX4" fmla="*/ 483613 w 590497"/>
                  <a:gd name="connsiteY4" fmla="*/ 449018 h 449018"/>
                  <a:gd name="connsiteX5" fmla="*/ 334763 w 590497"/>
                  <a:gd name="connsiteY5" fmla="*/ 323886 h 449018"/>
                  <a:gd name="connsiteX6" fmla="*/ 394171 w 590497"/>
                  <a:gd name="connsiteY6" fmla="*/ 323886 h 449018"/>
                  <a:gd name="connsiteX7" fmla="*/ 36160 w 590497"/>
                  <a:gd name="connsiteY7" fmla="*/ 135794 h 449018"/>
                  <a:gd name="connsiteX0" fmla="*/ 3295 w 557632"/>
                  <a:gd name="connsiteY0" fmla="*/ 145304 h 458528"/>
                  <a:gd name="connsiteX1" fmla="*/ 3948 w 557632"/>
                  <a:gd name="connsiteY1" fmla="*/ 15481 h 458528"/>
                  <a:gd name="connsiteX2" fmla="*/ 496831 w 557632"/>
                  <a:gd name="connsiteY2" fmla="*/ 333397 h 458528"/>
                  <a:gd name="connsiteX3" fmla="*/ 557632 w 557632"/>
                  <a:gd name="connsiteY3" fmla="*/ 333396 h 458528"/>
                  <a:gd name="connsiteX4" fmla="*/ 450748 w 557632"/>
                  <a:gd name="connsiteY4" fmla="*/ 458528 h 458528"/>
                  <a:gd name="connsiteX5" fmla="*/ 301898 w 557632"/>
                  <a:gd name="connsiteY5" fmla="*/ 333396 h 458528"/>
                  <a:gd name="connsiteX6" fmla="*/ 361306 w 557632"/>
                  <a:gd name="connsiteY6" fmla="*/ 333396 h 458528"/>
                  <a:gd name="connsiteX7" fmla="*/ 3295 w 557632"/>
                  <a:gd name="connsiteY7" fmla="*/ 145304 h 458528"/>
                  <a:gd name="connsiteX0" fmla="*/ 78245 w 632582"/>
                  <a:gd name="connsiteY0" fmla="*/ 141531 h 454755"/>
                  <a:gd name="connsiteX1" fmla="*/ 78898 w 632582"/>
                  <a:gd name="connsiteY1" fmla="*/ 11708 h 454755"/>
                  <a:gd name="connsiteX2" fmla="*/ 571781 w 632582"/>
                  <a:gd name="connsiteY2" fmla="*/ 329624 h 454755"/>
                  <a:gd name="connsiteX3" fmla="*/ 632582 w 632582"/>
                  <a:gd name="connsiteY3" fmla="*/ 329623 h 454755"/>
                  <a:gd name="connsiteX4" fmla="*/ 525698 w 632582"/>
                  <a:gd name="connsiteY4" fmla="*/ 454755 h 454755"/>
                  <a:gd name="connsiteX5" fmla="*/ 376848 w 632582"/>
                  <a:gd name="connsiteY5" fmla="*/ 329623 h 454755"/>
                  <a:gd name="connsiteX6" fmla="*/ 436256 w 632582"/>
                  <a:gd name="connsiteY6" fmla="*/ 329623 h 454755"/>
                  <a:gd name="connsiteX7" fmla="*/ 78245 w 632582"/>
                  <a:gd name="connsiteY7" fmla="*/ 141531 h 454755"/>
                  <a:gd name="connsiteX0" fmla="*/ 78245 w 632582"/>
                  <a:gd name="connsiteY0" fmla="*/ 141531 h 454755"/>
                  <a:gd name="connsiteX1" fmla="*/ 78898 w 632582"/>
                  <a:gd name="connsiteY1" fmla="*/ 11708 h 454755"/>
                  <a:gd name="connsiteX2" fmla="*/ 571781 w 632582"/>
                  <a:gd name="connsiteY2" fmla="*/ 329624 h 454755"/>
                  <a:gd name="connsiteX3" fmla="*/ 632582 w 632582"/>
                  <a:gd name="connsiteY3" fmla="*/ 329623 h 454755"/>
                  <a:gd name="connsiteX4" fmla="*/ 525698 w 632582"/>
                  <a:gd name="connsiteY4" fmla="*/ 454755 h 454755"/>
                  <a:gd name="connsiteX5" fmla="*/ 376848 w 632582"/>
                  <a:gd name="connsiteY5" fmla="*/ 329623 h 454755"/>
                  <a:gd name="connsiteX6" fmla="*/ 436256 w 632582"/>
                  <a:gd name="connsiteY6" fmla="*/ 329623 h 454755"/>
                  <a:gd name="connsiteX7" fmla="*/ 78245 w 632582"/>
                  <a:gd name="connsiteY7" fmla="*/ 141531 h 454755"/>
                  <a:gd name="connsiteX0" fmla="*/ 78245 w 632582"/>
                  <a:gd name="connsiteY0" fmla="*/ 141531 h 454755"/>
                  <a:gd name="connsiteX1" fmla="*/ 78898 w 632582"/>
                  <a:gd name="connsiteY1" fmla="*/ 11708 h 454755"/>
                  <a:gd name="connsiteX2" fmla="*/ 571781 w 632582"/>
                  <a:gd name="connsiteY2" fmla="*/ 329624 h 454755"/>
                  <a:gd name="connsiteX3" fmla="*/ 632582 w 632582"/>
                  <a:gd name="connsiteY3" fmla="*/ 329623 h 454755"/>
                  <a:gd name="connsiteX4" fmla="*/ 525698 w 632582"/>
                  <a:gd name="connsiteY4" fmla="*/ 454755 h 454755"/>
                  <a:gd name="connsiteX5" fmla="*/ 376848 w 632582"/>
                  <a:gd name="connsiteY5" fmla="*/ 329623 h 454755"/>
                  <a:gd name="connsiteX6" fmla="*/ 436256 w 632582"/>
                  <a:gd name="connsiteY6" fmla="*/ 329623 h 454755"/>
                  <a:gd name="connsiteX7" fmla="*/ 78245 w 632582"/>
                  <a:gd name="connsiteY7" fmla="*/ 141531 h 454755"/>
                  <a:gd name="connsiteX0" fmla="*/ 3295 w 557632"/>
                  <a:gd name="connsiteY0" fmla="*/ 141531 h 454755"/>
                  <a:gd name="connsiteX1" fmla="*/ 3948 w 557632"/>
                  <a:gd name="connsiteY1" fmla="*/ 11708 h 454755"/>
                  <a:gd name="connsiteX2" fmla="*/ 496831 w 557632"/>
                  <a:gd name="connsiteY2" fmla="*/ 329624 h 454755"/>
                  <a:gd name="connsiteX3" fmla="*/ 557632 w 557632"/>
                  <a:gd name="connsiteY3" fmla="*/ 329623 h 454755"/>
                  <a:gd name="connsiteX4" fmla="*/ 450748 w 557632"/>
                  <a:gd name="connsiteY4" fmla="*/ 454755 h 454755"/>
                  <a:gd name="connsiteX5" fmla="*/ 301898 w 557632"/>
                  <a:gd name="connsiteY5" fmla="*/ 329623 h 454755"/>
                  <a:gd name="connsiteX6" fmla="*/ 361306 w 557632"/>
                  <a:gd name="connsiteY6" fmla="*/ 329623 h 454755"/>
                  <a:gd name="connsiteX7" fmla="*/ 3295 w 557632"/>
                  <a:gd name="connsiteY7" fmla="*/ 141531 h 454755"/>
                  <a:gd name="connsiteX0" fmla="*/ 3295 w 557632"/>
                  <a:gd name="connsiteY0" fmla="*/ 129823 h 443047"/>
                  <a:gd name="connsiteX1" fmla="*/ 3948 w 557632"/>
                  <a:gd name="connsiteY1" fmla="*/ 0 h 443047"/>
                  <a:gd name="connsiteX2" fmla="*/ 496831 w 557632"/>
                  <a:gd name="connsiteY2" fmla="*/ 317916 h 443047"/>
                  <a:gd name="connsiteX3" fmla="*/ 557632 w 557632"/>
                  <a:gd name="connsiteY3" fmla="*/ 317915 h 443047"/>
                  <a:gd name="connsiteX4" fmla="*/ 450748 w 557632"/>
                  <a:gd name="connsiteY4" fmla="*/ 443047 h 443047"/>
                  <a:gd name="connsiteX5" fmla="*/ 301898 w 557632"/>
                  <a:gd name="connsiteY5" fmla="*/ 317915 h 443047"/>
                  <a:gd name="connsiteX6" fmla="*/ 361306 w 557632"/>
                  <a:gd name="connsiteY6" fmla="*/ 317915 h 443047"/>
                  <a:gd name="connsiteX7" fmla="*/ 3295 w 557632"/>
                  <a:gd name="connsiteY7" fmla="*/ 129823 h 443047"/>
                  <a:gd name="connsiteX0" fmla="*/ 3295 w 557632"/>
                  <a:gd name="connsiteY0" fmla="*/ 131737 h 444961"/>
                  <a:gd name="connsiteX1" fmla="*/ 3948 w 557632"/>
                  <a:gd name="connsiteY1" fmla="*/ 1914 h 444961"/>
                  <a:gd name="connsiteX2" fmla="*/ 496831 w 557632"/>
                  <a:gd name="connsiteY2" fmla="*/ 319830 h 444961"/>
                  <a:gd name="connsiteX3" fmla="*/ 557632 w 557632"/>
                  <a:gd name="connsiteY3" fmla="*/ 319829 h 444961"/>
                  <a:gd name="connsiteX4" fmla="*/ 450748 w 557632"/>
                  <a:gd name="connsiteY4" fmla="*/ 444961 h 444961"/>
                  <a:gd name="connsiteX5" fmla="*/ 301898 w 557632"/>
                  <a:gd name="connsiteY5" fmla="*/ 319829 h 444961"/>
                  <a:gd name="connsiteX6" fmla="*/ 361306 w 557632"/>
                  <a:gd name="connsiteY6" fmla="*/ 319829 h 444961"/>
                  <a:gd name="connsiteX7" fmla="*/ 3295 w 557632"/>
                  <a:gd name="connsiteY7" fmla="*/ 131737 h 444961"/>
                  <a:gd name="connsiteX0" fmla="*/ 3295 w 557632"/>
                  <a:gd name="connsiteY0" fmla="*/ 131737 h 444961"/>
                  <a:gd name="connsiteX1" fmla="*/ 3948 w 557632"/>
                  <a:gd name="connsiteY1" fmla="*/ 1914 h 444961"/>
                  <a:gd name="connsiteX2" fmla="*/ 496831 w 557632"/>
                  <a:gd name="connsiteY2" fmla="*/ 319830 h 444961"/>
                  <a:gd name="connsiteX3" fmla="*/ 557632 w 557632"/>
                  <a:gd name="connsiteY3" fmla="*/ 319829 h 444961"/>
                  <a:gd name="connsiteX4" fmla="*/ 450748 w 557632"/>
                  <a:gd name="connsiteY4" fmla="*/ 444961 h 444961"/>
                  <a:gd name="connsiteX5" fmla="*/ 301898 w 557632"/>
                  <a:gd name="connsiteY5" fmla="*/ 319829 h 444961"/>
                  <a:gd name="connsiteX6" fmla="*/ 361306 w 557632"/>
                  <a:gd name="connsiteY6" fmla="*/ 319829 h 444961"/>
                  <a:gd name="connsiteX7" fmla="*/ 3295 w 557632"/>
                  <a:gd name="connsiteY7" fmla="*/ 131737 h 444961"/>
                  <a:gd name="connsiteX0" fmla="*/ 3295 w 557632"/>
                  <a:gd name="connsiteY0" fmla="*/ 131737 h 444961"/>
                  <a:gd name="connsiteX1" fmla="*/ 3948 w 557632"/>
                  <a:gd name="connsiteY1" fmla="*/ 1914 h 444961"/>
                  <a:gd name="connsiteX2" fmla="*/ 496831 w 557632"/>
                  <a:gd name="connsiteY2" fmla="*/ 319830 h 444961"/>
                  <a:gd name="connsiteX3" fmla="*/ 557632 w 557632"/>
                  <a:gd name="connsiteY3" fmla="*/ 319829 h 444961"/>
                  <a:gd name="connsiteX4" fmla="*/ 450748 w 557632"/>
                  <a:gd name="connsiteY4" fmla="*/ 444961 h 444961"/>
                  <a:gd name="connsiteX5" fmla="*/ 301898 w 557632"/>
                  <a:gd name="connsiteY5" fmla="*/ 319829 h 444961"/>
                  <a:gd name="connsiteX6" fmla="*/ 361306 w 557632"/>
                  <a:gd name="connsiteY6" fmla="*/ 319829 h 444961"/>
                  <a:gd name="connsiteX7" fmla="*/ 3295 w 557632"/>
                  <a:gd name="connsiteY7" fmla="*/ 131737 h 444961"/>
                  <a:gd name="connsiteX0" fmla="*/ 34520 w 588857"/>
                  <a:gd name="connsiteY0" fmla="*/ 140317 h 453541"/>
                  <a:gd name="connsiteX1" fmla="*/ 39198 w 588857"/>
                  <a:gd name="connsiteY1" fmla="*/ 82176 h 453541"/>
                  <a:gd name="connsiteX2" fmla="*/ 35173 w 588857"/>
                  <a:gd name="connsiteY2" fmla="*/ 10494 h 453541"/>
                  <a:gd name="connsiteX3" fmla="*/ 528056 w 588857"/>
                  <a:gd name="connsiteY3" fmla="*/ 328410 h 453541"/>
                  <a:gd name="connsiteX4" fmla="*/ 588857 w 588857"/>
                  <a:gd name="connsiteY4" fmla="*/ 328409 h 453541"/>
                  <a:gd name="connsiteX5" fmla="*/ 481973 w 588857"/>
                  <a:gd name="connsiteY5" fmla="*/ 453541 h 453541"/>
                  <a:gd name="connsiteX6" fmla="*/ 333123 w 588857"/>
                  <a:gd name="connsiteY6" fmla="*/ 328409 h 453541"/>
                  <a:gd name="connsiteX7" fmla="*/ 392531 w 588857"/>
                  <a:gd name="connsiteY7" fmla="*/ 328409 h 453541"/>
                  <a:gd name="connsiteX8" fmla="*/ 34520 w 588857"/>
                  <a:gd name="connsiteY8" fmla="*/ 140317 h 453541"/>
                  <a:gd name="connsiteX0" fmla="*/ 19723 w 574060"/>
                  <a:gd name="connsiteY0" fmla="*/ 140070 h 453294"/>
                  <a:gd name="connsiteX1" fmla="*/ 127973 w 574060"/>
                  <a:gd name="connsiteY1" fmla="*/ 84888 h 453294"/>
                  <a:gd name="connsiteX2" fmla="*/ 20376 w 574060"/>
                  <a:gd name="connsiteY2" fmla="*/ 10247 h 453294"/>
                  <a:gd name="connsiteX3" fmla="*/ 513259 w 574060"/>
                  <a:gd name="connsiteY3" fmla="*/ 328163 h 453294"/>
                  <a:gd name="connsiteX4" fmla="*/ 574060 w 574060"/>
                  <a:gd name="connsiteY4" fmla="*/ 328162 h 453294"/>
                  <a:gd name="connsiteX5" fmla="*/ 467176 w 574060"/>
                  <a:gd name="connsiteY5" fmla="*/ 453294 h 453294"/>
                  <a:gd name="connsiteX6" fmla="*/ 318326 w 574060"/>
                  <a:gd name="connsiteY6" fmla="*/ 328162 h 453294"/>
                  <a:gd name="connsiteX7" fmla="*/ 377734 w 574060"/>
                  <a:gd name="connsiteY7" fmla="*/ 328162 h 453294"/>
                  <a:gd name="connsiteX8" fmla="*/ 19723 w 574060"/>
                  <a:gd name="connsiteY8" fmla="*/ 140070 h 453294"/>
                  <a:gd name="connsiteX0" fmla="*/ 24219 w 578556"/>
                  <a:gd name="connsiteY0" fmla="*/ 140848 h 454072"/>
                  <a:gd name="connsiteX1" fmla="*/ 88081 w 578556"/>
                  <a:gd name="connsiteY1" fmla="*/ 76788 h 454072"/>
                  <a:gd name="connsiteX2" fmla="*/ 24872 w 578556"/>
                  <a:gd name="connsiteY2" fmla="*/ 11025 h 454072"/>
                  <a:gd name="connsiteX3" fmla="*/ 517755 w 578556"/>
                  <a:gd name="connsiteY3" fmla="*/ 328941 h 454072"/>
                  <a:gd name="connsiteX4" fmla="*/ 578556 w 578556"/>
                  <a:gd name="connsiteY4" fmla="*/ 328940 h 454072"/>
                  <a:gd name="connsiteX5" fmla="*/ 471672 w 578556"/>
                  <a:gd name="connsiteY5" fmla="*/ 454072 h 454072"/>
                  <a:gd name="connsiteX6" fmla="*/ 322822 w 578556"/>
                  <a:gd name="connsiteY6" fmla="*/ 328940 h 454072"/>
                  <a:gd name="connsiteX7" fmla="*/ 382230 w 578556"/>
                  <a:gd name="connsiteY7" fmla="*/ 328940 h 454072"/>
                  <a:gd name="connsiteX8" fmla="*/ 24219 w 578556"/>
                  <a:gd name="connsiteY8" fmla="*/ 140848 h 454072"/>
                  <a:gd name="connsiteX0" fmla="*/ 24219 w 578556"/>
                  <a:gd name="connsiteY0" fmla="*/ 140848 h 454072"/>
                  <a:gd name="connsiteX1" fmla="*/ 88081 w 578556"/>
                  <a:gd name="connsiteY1" fmla="*/ 76788 h 454072"/>
                  <a:gd name="connsiteX2" fmla="*/ 24872 w 578556"/>
                  <a:gd name="connsiteY2" fmla="*/ 11025 h 454072"/>
                  <a:gd name="connsiteX3" fmla="*/ 517755 w 578556"/>
                  <a:gd name="connsiteY3" fmla="*/ 328941 h 454072"/>
                  <a:gd name="connsiteX4" fmla="*/ 578556 w 578556"/>
                  <a:gd name="connsiteY4" fmla="*/ 328940 h 454072"/>
                  <a:gd name="connsiteX5" fmla="*/ 471672 w 578556"/>
                  <a:gd name="connsiteY5" fmla="*/ 454072 h 454072"/>
                  <a:gd name="connsiteX6" fmla="*/ 322822 w 578556"/>
                  <a:gd name="connsiteY6" fmla="*/ 328940 h 454072"/>
                  <a:gd name="connsiteX7" fmla="*/ 382230 w 578556"/>
                  <a:gd name="connsiteY7" fmla="*/ 328940 h 454072"/>
                  <a:gd name="connsiteX8" fmla="*/ 24219 w 578556"/>
                  <a:gd name="connsiteY8" fmla="*/ 140848 h 454072"/>
                  <a:gd name="connsiteX0" fmla="*/ 24219 w 578556"/>
                  <a:gd name="connsiteY0" fmla="*/ 140848 h 454072"/>
                  <a:gd name="connsiteX1" fmla="*/ 88081 w 578556"/>
                  <a:gd name="connsiteY1" fmla="*/ 76788 h 454072"/>
                  <a:gd name="connsiteX2" fmla="*/ 24872 w 578556"/>
                  <a:gd name="connsiteY2" fmla="*/ 11025 h 454072"/>
                  <a:gd name="connsiteX3" fmla="*/ 517755 w 578556"/>
                  <a:gd name="connsiteY3" fmla="*/ 328941 h 454072"/>
                  <a:gd name="connsiteX4" fmla="*/ 578556 w 578556"/>
                  <a:gd name="connsiteY4" fmla="*/ 328940 h 454072"/>
                  <a:gd name="connsiteX5" fmla="*/ 471672 w 578556"/>
                  <a:gd name="connsiteY5" fmla="*/ 454072 h 454072"/>
                  <a:gd name="connsiteX6" fmla="*/ 322822 w 578556"/>
                  <a:gd name="connsiteY6" fmla="*/ 328940 h 454072"/>
                  <a:gd name="connsiteX7" fmla="*/ 382230 w 578556"/>
                  <a:gd name="connsiteY7" fmla="*/ 328940 h 454072"/>
                  <a:gd name="connsiteX8" fmla="*/ 24219 w 578556"/>
                  <a:gd name="connsiteY8" fmla="*/ 140848 h 454072"/>
                  <a:gd name="connsiteX0" fmla="*/ 13870 w 568207"/>
                  <a:gd name="connsiteY0" fmla="*/ 131738 h 444962"/>
                  <a:gd name="connsiteX1" fmla="*/ 77732 w 568207"/>
                  <a:gd name="connsiteY1" fmla="*/ 67678 h 444962"/>
                  <a:gd name="connsiteX2" fmla="*/ 14523 w 568207"/>
                  <a:gd name="connsiteY2" fmla="*/ 1915 h 444962"/>
                  <a:gd name="connsiteX3" fmla="*/ 507406 w 568207"/>
                  <a:gd name="connsiteY3" fmla="*/ 319831 h 444962"/>
                  <a:gd name="connsiteX4" fmla="*/ 568207 w 568207"/>
                  <a:gd name="connsiteY4" fmla="*/ 319830 h 444962"/>
                  <a:gd name="connsiteX5" fmla="*/ 461323 w 568207"/>
                  <a:gd name="connsiteY5" fmla="*/ 444962 h 444962"/>
                  <a:gd name="connsiteX6" fmla="*/ 312473 w 568207"/>
                  <a:gd name="connsiteY6" fmla="*/ 319830 h 444962"/>
                  <a:gd name="connsiteX7" fmla="*/ 371881 w 568207"/>
                  <a:gd name="connsiteY7" fmla="*/ 319830 h 444962"/>
                  <a:gd name="connsiteX8" fmla="*/ 13870 w 568207"/>
                  <a:gd name="connsiteY8" fmla="*/ 131738 h 444962"/>
                  <a:gd name="connsiteX0" fmla="*/ 0 w 554337"/>
                  <a:gd name="connsiteY0" fmla="*/ 131738 h 444962"/>
                  <a:gd name="connsiteX1" fmla="*/ 63862 w 554337"/>
                  <a:gd name="connsiteY1" fmla="*/ 67678 h 444962"/>
                  <a:gd name="connsiteX2" fmla="*/ 653 w 554337"/>
                  <a:gd name="connsiteY2" fmla="*/ 1915 h 444962"/>
                  <a:gd name="connsiteX3" fmla="*/ 493536 w 554337"/>
                  <a:gd name="connsiteY3" fmla="*/ 319831 h 444962"/>
                  <a:gd name="connsiteX4" fmla="*/ 554337 w 554337"/>
                  <a:gd name="connsiteY4" fmla="*/ 319830 h 444962"/>
                  <a:gd name="connsiteX5" fmla="*/ 447453 w 554337"/>
                  <a:gd name="connsiteY5" fmla="*/ 444962 h 444962"/>
                  <a:gd name="connsiteX6" fmla="*/ 298603 w 554337"/>
                  <a:gd name="connsiteY6" fmla="*/ 319830 h 444962"/>
                  <a:gd name="connsiteX7" fmla="*/ 358011 w 554337"/>
                  <a:gd name="connsiteY7" fmla="*/ 319830 h 444962"/>
                  <a:gd name="connsiteX8" fmla="*/ 0 w 554337"/>
                  <a:gd name="connsiteY8" fmla="*/ 131738 h 444962"/>
                  <a:gd name="connsiteX0" fmla="*/ 0 w 554337"/>
                  <a:gd name="connsiteY0" fmla="*/ 131738 h 444962"/>
                  <a:gd name="connsiteX1" fmla="*/ 63862 w 554337"/>
                  <a:gd name="connsiteY1" fmla="*/ 67678 h 444962"/>
                  <a:gd name="connsiteX2" fmla="*/ 653 w 554337"/>
                  <a:gd name="connsiteY2" fmla="*/ 1915 h 444962"/>
                  <a:gd name="connsiteX3" fmla="*/ 493536 w 554337"/>
                  <a:gd name="connsiteY3" fmla="*/ 319831 h 444962"/>
                  <a:gd name="connsiteX4" fmla="*/ 554337 w 554337"/>
                  <a:gd name="connsiteY4" fmla="*/ 319830 h 444962"/>
                  <a:gd name="connsiteX5" fmla="*/ 447453 w 554337"/>
                  <a:gd name="connsiteY5" fmla="*/ 444962 h 444962"/>
                  <a:gd name="connsiteX6" fmla="*/ 298603 w 554337"/>
                  <a:gd name="connsiteY6" fmla="*/ 319830 h 444962"/>
                  <a:gd name="connsiteX7" fmla="*/ 358011 w 554337"/>
                  <a:gd name="connsiteY7" fmla="*/ 319830 h 444962"/>
                  <a:gd name="connsiteX8" fmla="*/ 0 w 554337"/>
                  <a:gd name="connsiteY8" fmla="*/ 131738 h 44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337" h="444962">
                    <a:moveTo>
                      <a:pt x="0" y="131738"/>
                    </a:moveTo>
                    <a:cubicBezTo>
                      <a:pt x="29888" y="96618"/>
                      <a:pt x="13447" y="107070"/>
                      <a:pt x="63862" y="67678"/>
                    </a:cubicBezTo>
                    <a:cubicBezTo>
                      <a:pt x="63971" y="46041"/>
                      <a:pt x="28668" y="43737"/>
                      <a:pt x="653" y="1915"/>
                    </a:cubicBezTo>
                    <a:cubicBezTo>
                      <a:pt x="263421" y="-17042"/>
                      <a:pt x="431254" y="105965"/>
                      <a:pt x="493536" y="319831"/>
                    </a:cubicBezTo>
                    <a:lnTo>
                      <a:pt x="554337" y="319830"/>
                    </a:lnTo>
                    <a:lnTo>
                      <a:pt x="447453" y="444962"/>
                    </a:lnTo>
                    <a:lnTo>
                      <a:pt x="298603" y="319830"/>
                    </a:lnTo>
                    <a:lnTo>
                      <a:pt x="358011" y="319830"/>
                    </a:lnTo>
                    <a:cubicBezTo>
                      <a:pt x="280782" y="194819"/>
                      <a:pt x="207521" y="125558"/>
                      <a:pt x="0" y="131738"/>
                    </a:cubicBezTo>
                    <a:close/>
                  </a:path>
                </a:pathLst>
              </a:cu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2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3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79511" y="116632"/>
            <a:ext cx="53665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ESPA Deltas project</a:t>
            </a: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2"/>
              </a:rPr>
              <a:t>http</a:t>
            </a:r>
            <a:r>
              <a:rPr lang="en-GB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2"/>
              </a:rPr>
              <a:t>://www.espadeltas.net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2"/>
              </a:rPr>
              <a:t>/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(2012-16)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491646"/>
            <a:ext cx="2683261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8662" y="955214"/>
            <a:ext cx="8805320" cy="2708434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Overarching aim:</a:t>
            </a:r>
          </a:p>
          <a:p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provide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Bangladeshi policy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makers with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knowledge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tools that enable them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evaluate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effects of policy decisions on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people's livelihoods</a:t>
            </a:r>
          </a:p>
          <a:p>
            <a:endParaRPr lang="en-GB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Consortium</a:t>
            </a: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 (7), Bangladesh (11), India (4)</a:t>
            </a:r>
          </a:p>
          <a:p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Lead partner: University of Southampton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6"/>
          <a:stretch/>
        </p:blipFill>
        <p:spPr bwMode="auto">
          <a:xfrm>
            <a:off x="946313" y="3747958"/>
            <a:ext cx="7350017" cy="248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17" y="6453156"/>
            <a:ext cx="338785" cy="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29" y="6469162"/>
            <a:ext cx="1043825" cy="33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48" y="6451719"/>
            <a:ext cx="430349" cy="36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6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angladesh on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73" y="2025866"/>
            <a:ext cx="64579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79" y="1838419"/>
            <a:ext cx="31432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032" y="553383"/>
            <a:ext cx="9144000" cy="626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97" name="Group 696"/>
          <p:cNvGrpSpPr/>
          <p:nvPr/>
        </p:nvGrpSpPr>
        <p:grpSpPr>
          <a:xfrm>
            <a:off x="-123824" y="2858681"/>
            <a:ext cx="5448751" cy="4181895"/>
            <a:chOff x="1448818" y="3439088"/>
            <a:chExt cx="4092114" cy="3544151"/>
          </a:xfrm>
        </p:grpSpPr>
        <p:grpSp>
          <p:nvGrpSpPr>
            <p:cNvPr id="1352" name="Group 1351"/>
            <p:cNvGrpSpPr/>
            <p:nvPr/>
          </p:nvGrpSpPr>
          <p:grpSpPr>
            <a:xfrm>
              <a:off x="1448818" y="3439088"/>
              <a:ext cx="4092114" cy="3544151"/>
              <a:chOff x="7449955" y="2772907"/>
              <a:chExt cx="4092114" cy="3544151"/>
            </a:xfrm>
            <a:scene3d>
              <a:camera prst="isometricTopUp">
                <a:rot lat="19200000" lon="18000000" rev="3600000"/>
              </a:camera>
              <a:lightRig rig="threePt" dir="t"/>
            </a:scene3d>
          </p:grpSpPr>
          <p:sp>
            <p:nvSpPr>
              <p:cNvPr id="1355" name="Freeform 1354"/>
              <p:cNvSpPr/>
              <p:nvPr/>
            </p:nvSpPr>
            <p:spPr>
              <a:xfrm>
                <a:off x="9144000" y="4878948"/>
                <a:ext cx="1900748" cy="1438110"/>
              </a:xfrm>
              <a:custGeom>
                <a:avLst/>
                <a:gdLst>
                  <a:gd name="connsiteX0" fmla="*/ 17738 w 1472069"/>
                  <a:gd name="connsiteY0" fmla="*/ 1013803 h 1352976"/>
                  <a:gd name="connsiteX1" fmla="*/ 222526 w 1472069"/>
                  <a:gd name="connsiteY1" fmla="*/ 794728 h 1352976"/>
                  <a:gd name="connsiteX2" fmla="*/ 393976 w 1472069"/>
                  <a:gd name="connsiteY2" fmla="*/ 547078 h 1352976"/>
                  <a:gd name="connsiteX3" fmla="*/ 472557 w 1472069"/>
                  <a:gd name="connsiteY3" fmla="*/ 528028 h 1352976"/>
                  <a:gd name="connsiteX4" fmla="*/ 563045 w 1472069"/>
                  <a:gd name="connsiteY4" fmla="*/ 337528 h 1352976"/>
                  <a:gd name="connsiteX5" fmla="*/ 541613 w 1472069"/>
                  <a:gd name="connsiteY5" fmla="*/ 258946 h 1352976"/>
                  <a:gd name="connsiteX6" fmla="*/ 636863 w 1472069"/>
                  <a:gd name="connsiteY6" fmla="*/ 208940 h 1352976"/>
                  <a:gd name="connsiteX7" fmla="*/ 696395 w 1472069"/>
                  <a:gd name="connsiteY7" fmla="*/ 163696 h 1352976"/>
                  <a:gd name="connsiteX8" fmla="*/ 724970 w 1472069"/>
                  <a:gd name="connsiteY8" fmla="*/ 225609 h 1352976"/>
                  <a:gd name="connsiteX9" fmla="*/ 763070 w 1472069"/>
                  <a:gd name="connsiteY9" fmla="*/ 177984 h 1352976"/>
                  <a:gd name="connsiteX10" fmla="*/ 810695 w 1472069"/>
                  <a:gd name="connsiteY10" fmla="*/ 230371 h 1352976"/>
                  <a:gd name="connsiteX11" fmla="*/ 839270 w 1472069"/>
                  <a:gd name="connsiteY11" fmla="*/ 168459 h 1352976"/>
                  <a:gd name="connsiteX12" fmla="*/ 894038 w 1472069"/>
                  <a:gd name="connsiteY12" fmla="*/ 175603 h 1352976"/>
                  <a:gd name="connsiteX13" fmla="*/ 920232 w 1472069"/>
                  <a:gd name="connsiteY13" fmla="*/ 125596 h 1352976"/>
                  <a:gd name="connsiteX14" fmla="*/ 977382 w 1472069"/>
                  <a:gd name="connsiteY14" fmla="*/ 144646 h 1352976"/>
                  <a:gd name="connsiteX15" fmla="*/ 1036913 w 1472069"/>
                  <a:gd name="connsiteY15" fmla="*/ 58921 h 1352976"/>
                  <a:gd name="connsiteX16" fmla="*/ 1046438 w 1472069"/>
                  <a:gd name="connsiteY16" fmla="*/ 1771 h 1352976"/>
                  <a:gd name="connsiteX17" fmla="*/ 1132163 w 1472069"/>
                  <a:gd name="connsiteY17" fmla="*/ 23203 h 1352976"/>
                  <a:gd name="connsiteX18" fmla="*/ 1170263 w 1472069"/>
                  <a:gd name="connsiteY18" fmla="*/ 108928 h 1352976"/>
                  <a:gd name="connsiteX19" fmla="*/ 1136926 w 1472069"/>
                  <a:gd name="connsiteY19" fmla="*/ 144646 h 1352976"/>
                  <a:gd name="connsiteX20" fmla="*/ 1265513 w 1472069"/>
                  <a:gd name="connsiteY20" fmla="*/ 489928 h 1352976"/>
                  <a:gd name="connsiteX21" fmla="*/ 1286945 w 1472069"/>
                  <a:gd name="connsiteY21" fmla="*/ 475640 h 1352976"/>
                  <a:gd name="connsiteX22" fmla="*/ 1436963 w 1472069"/>
                  <a:gd name="connsiteY22" fmla="*/ 856640 h 1352976"/>
                  <a:gd name="connsiteX23" fmla="*/ 1401245 w 1472069"/>
                  <a:gd name="connsiteY23" fmla="*/ 1197159 h 1352976"/>
                  <a:gd name="connsiteX24" fmla="*/ 713063 w 1472069"/>
                  <a:gd name="connsiteY24" fmla="*/ 1347178 h 1352976"/>
                  <a:gd name="connsiteX25" fmla="*/ 17738 w 1472069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8973 w 1457066"/>
                  <a:gd name="connsiteY2" fmla="*/ 547078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57066"/>
                  <a:gd name="connsiteY0" fmla="*/ 1013803 h 1352976"/>
                  <a:gd name="connsiteX1" fmla="*/ 207523 w 1457066"/>
                  <a:gd name="connsiteY1" fmla="*/ 794728 h 1352976"/>
                  <a:gd name="connsiteX2" fmla="*/ 371830 w 1457066"/>
                  <a:gd name="connsiteY2" fmla="*/ 558984 h 1352976"/>
                  <a:gd name="connsiteX3" fmla="*/ 457554 w 1457066"/>
                  <a:gd name="connsiteY3" fmla="*/ 528028 h 1352976"/>
                  <a:gd name="connsiteX4" fmla="*/ 548042 w 1457066"/>
                  <a:gd name="connsiteY4" fmla="*/ 337528 h 1352976"/>
                  <a:gd name="connsiteX5" fmla="*/ 526610 w 1457066"/>
                  <a:gd name="connsiteY5" fmla="*/ 258946 h 1352976"/>
                  <a:gd name="connsiteX6" fmla="*/ 621860 w 1457066"/>
                  <a:gd name="connsiteY6" fmla="*/ 208940 h 1352976"/>
                  <a:gd name="connsiteX7" fmla="*/ 681392 w 1457066"/>
                  <a:gd name="connsiteY7" fmla="*/ 163696 h 1352976"/>
                  <a:gd name="connsiteX8" fmla="*/ 709967 w 1457066"/>
                  <a:gd name="connsiteY8" fmla="*/ 225609 h 1352976"/>
                  <a:gd name="connsiteX9" fmla="*/ 748067 w 1457066"/>
                  <a:gd name="connsiteY9" fmla="*/ 177984 h 1352976"/>
                  <a:gd name="connsiteX10" fmla="*/ 795692 w 1457066"/>
                  <a:gd name="connsiteY10" fmla="*/ 230371 h 1352976"/>
                  <a:gd name="connsiteX11" fmla="*/ 824267 w 1457066"/>
                  <a:gd name="connsiteY11" fmla="*/ 168459 h 1352976"/>
                  <a:gd name="connsiteX12" fmla="*/ 879035 w 1457066"/>
                  <a:gd name="connsiteY12" fmla="*/ 175603 h 1352976"/>
                  <a:gd name="connsiteX13" fmla="*/ 905229 w 1457066"/>
                  <a:gd name="connsiteY13" fmla="*/ 125596 h 1352976"/>
                  <a:gd name="connsiteX14" fmla="*/ 962379 w 1457066"/>
                  <a:gd name="connsiteY14" fmla="*/ 144646 h 1352976"/>
                  <a:gd name="connsiteX15" fmla="*/ 1021910 w 1457066"/>
                  <a:gd name="connsiteY15" fmla="*/ 58921 h 1352976"/>
                  <a:gd name="connsiteX16" fmla="*/ 1031435 w 1457066"/>
                  <a:gd name="connsiteY16" fmla="*/ 1771 h 1352976"/>
                  <a:gd name="connsiteX17" fmla="*/ 1117160 w 1457066"/>
                  <a:gd name="connsiteY17" fmla="*/ 23203 h 1352976"/>
                  <a:gd name="connsiteX18" fmla="*/ 1155260 w 1457066"/>
                  <a:gd name="connsiteY18" fmla="*/ 108928 h 1352976"/>
                  <a:gd name="connsiteX19" fmla="*/ 1121923 w 1457066"/>
                  <a:gd name="connsiteY19" fmla="*/ 144646 h 1352976"/>
                  <a:gd name="connsiteX20" fmla="*/ 1250510 w 1457066"/>
                  <a:gd name="connsiteY20" fmla="*/ 489928 h 1352976"/>
                  <a:gd name="connsiteX21" fmla="*/ 1271942 w 1457066"/>
                  <a:gd name="connsiteY21" fmla="*/ 475640 h 1352976"/>
                  <a:gd name="connsiteX22" fmla="*/ 1421960 w 1457066"/>
                  <a:gd name="connsiteY22" fmla="*/ 856640 h 1352976"/>
                  <a:gd name="connsiteX23" fmla="*/ 1386242 w 1457066"/>
                  <a:gd name="connsiteY23" fmla="*/ 1197159 h 1352976"/>
                  <a:gd name="connsiteX24" fmla="*/ 698060 w 1457066"/>
                  <a:gd name="connsiteY24" fmla="*/ 1347178 h 1352976"/>
                  <a:gd name="connsiteX25" fmla="*/ 2735 w 1457066"/>
                  <a:gd name="connsiteY25" fmla="*/ 1013803 h 1352976"/>
                  <a:gd name="connsiteX0" fmla="*/ 2735 w 1462846"/>
                  <a:gd name="connsiteY0" fmla="*/ 1013803 h 1352976"/>
                  <a:gd name="connsiteX1" fmla="*/ 207523 w 1462846"/>
                  <a:gd name="connsiteY1" fmla="*/ 794728 h 1352976"/>
                  <a:gd name="connsiteX2" fmla="*/ 371830 w 1462846"/>
                  <a:gd name="connsiteY2" fmla="*/ 558984 h 1352976"/>
                  <a:gd name="connsiteX3" fmla="*/ 457554 w 1462846"/>
                  <a:gd name="connsiteY3" fmla="*/ 528028 h 1352976"/>
                  <a:gd name="connsiteX4" fmla="*/ 548042 w 1462846"/>
                  <a:gd name="connsiteY4" fmla="*/ 337528 h 1352976"/>
                  <a:gd name="connsiteX5" fmla="*/ 526610 w 1462846"/>
                  <a:gd name="connsiteY5" fmla="*/ 258946 h 1352976"/>
                  <a:gd name="connsiteX6" fmla="*/ 621860 w 1462846"/>
                  <a:gd name="connsiteY6" fmla="*/ 208940 h 1352976"/>
                  <a:gd name="connsiteX7" fmla="*/ 681392 w 1462846"/>
                  <a:gd name="connsiteY7" fmla="*/ 163696 h 1352976"/>
                  <a:gd name="connsiteX8" fmla="*/ 709967 w 1462846"/>
                  <a:gd name="connsiteY8" fmla="*/ 225609 h 1352976"/>
                  <a:gd name="connsiteX9" fmla="*/ 748067 w 1462846"/>
                  <a:gd name="connsiteY9" fmla="*/ 177984 h 1352976"/>
                  <a:gd name="connsiteX10" fmla="*/ 795692 w 1462846"/>
                  <a:gd name="connsiteY10" fmla="*/ 230371 h 1352976"/>
                  <a:gd name="connsiteX11" fmla="*/ 824267 w 1462846"/>
                  <a:gd name="connsiteY11" fmla="*/ 168459 h 1352976"/>
                  <a:gd name="connsiteX12" fmla="*/ 879035 w 1462846"/>
                  <a:gd name="connsiteY12" fmla="*/ 175603 h 1352976"/>
                  <a:gd name="connsiteX13" fmla="*/ 905229 w 1462846"/>
                  <a:gd name="connsiteY13" fmla="*/ 125596 h 1352976"/>
                  <a:gd name="connsiteX14" fmla="*/ 962379 w 1462846"/>
                  <a:gd name="connsiteY14" fmla="*/ 144646 h 1352976"/>
                  <a:gd name="connsiteX15" fmla="*/ 1021910 w 1462846"/>
                  <a:gd name="connsiteY15" fmla="*/ 58921 h 1352976"/>
                  <a:gd name="connsiteX16" fmla="*/ 1031435 w 1462846"/>
                  <a:gd name="connsiteY16" fmla="*/ 1771 h 1352976"/>
                  <a:gd name="connsiteX17" fmla="*/ 1117160 w 1462846"/>
                  <a:gd name="connsiteY17" fmla="*/ 23203 h 1352976"/>
                  <a:gd name="connsiteX18" fmla="*/ 1155260 w 1462846"/>
                  <a:gd name="connsiteY18" fmla="*/ 108928 h 1352976"/>
                  <a:gd name="connsiteX19" fmla="*/ 1121923 w 1462846"/>
                  <a:gd name="connsiteY19" fmla="*/ 144646 h 1352976"/>
                  <a:gd name="connsiteX20" fmla="*/ 1250510 w 1462846"/>
                  <a:gd name="connsiteY20" fmla="*/ 489928 h 1352976"/>
                  <a:gd name="connsiteX21" fmla="*/ 1271942 w 1462846"/>
                  <a:gd name="connsiteY21" fmla="*/ 475640 h 1352976"/>
                  <a:gd name="connsiteX22" fmla="*/ 1421960 w 1462846"/>
                  <a:gd name="connsiteY22" fmla="*/ 856640 h 1352976"/>
                  <a:gd name="connsiteX23" fmla="*/ 1386242 w 1462846"/>
                  <a:gd name="connsiteY23" fmla="*/ 1197159 h 1352976"/>
                  <a:gd name="connsiteX24" fmla="*/ 698060 w 1462846"/>
                  <a:gd name="connsiteY24" fmla="*/ 1347178 h 1352976"/>
                  <a:gd name="connsiteX25" fmla="*/ 2735 w 1462846"/>
                  <a:gd name="connsiteY25" fmla="*/ 1013803 h 1352976"/>
                  <a:gd name="connsiteX0" fmla="*/ 2735 w 1455492"/>
                  <a:gd name="connsiteY0" fmla="*/ 1013803 h 1352976"/>
                  <a:gd name="connsiteX1" fmla="*/ 207523 w 1455492"/>
                  <a:gd name="connsiteY1" fmla="*/ 794728 h 1352976"/>
                  <a:gd name="connsiteX2" fmla="*/ 371830 w 1455492"/>
                  <a:gd name="connsiteY2" fmla="*/ 558984 h 1352976"/>
                  <a:gd name="connsiteX3" fmla="*/ 457554 w 1455492"/>
                  <a:gd name="connsiteY3" fmla="*/ 528028 h 1352976"/>
                  <a:gd name="connsiteX4" fmla="*/ 548042 w 1455492"/>
                  <a:gd name="connsiteY4" fmla="*/ 337528 h 1352976"/>
                  <a:gd name="connsiteX5" fmla="*/ 526610 w 1455492"/>
                  <a:gd name="connsiteY5" fmla="*/ 258946 h 1352976"/>
                  <a:gd name="connsiteX6" fmla="*/ 621860 w 1455492"/>
                  <a:gd name="connsiteY6" fmla="*/ 208940 h 1352976"/>
                  <a:gd name="connsiteX7" fmla="*/ 681392 w 1455492"/>
                  <a:gd name="connsiteY7" fmla="*/ 163696 h 1352976"/>
                  <a:gd name="connsiteX8" fmla="*/ 709967 w 1455492"/>
                  <a:gd name="connsiteY8" fmla="*/ 225609 h 1352976"/>
                  <a:gd name="connsiteX9" fmla="*/ 748067 w 1455492"/>
                  <a:gd name="connsiteY9" fmla="*/ 177984 h 1352976"/>
                  <a:gd name="connsiteX10" fmla="*/ 795692 w 1455492"/>
                  <a:gd name="connsiteY10" fmla="*/ 230371 h 1352976"/>
                  <a:gd name="connsiteX11" fmla="*/ 824267 w 1455492"/>
                  <a:gd name="connsiteY11" fmla="*/ 168459 h 1352976"/>
                  <a:gd name="connsiteX12" fmla="*/ 879035 w 1455492"/>
                  <a:gd name="connsiteY12" fmla="*/ 175603 h 1352976"/>
                  <a:gd name="connsiteX13" fmla="*/ 905229 w 1455492"/>
                  <a:gd name="connsiteY13" fmla="*/ 125596 h 1352976"/>
                  <a:gd name="connsiteX14" fmla="*/ 962379 w 1455492"/>
                  <a:gd name="connsiteY14" fmla="*/ 144646 h 1352976"/>
                  <a:gd name="connsiteX15" fmla="*/ 1021910 w 1455492"/>
                  <a:gd name="connsiteY15" fmla="*/ 58921 h 1352976"/>
                  <a:gd name="connsiteX16" fmla="*/ 1031435 w 1455492"/>
                  <a:gd name="connsiteY16" fmla="*/ 1771 h 1352976"/>
                  <a:gd name="connsiteX17" fmla="*/ 1117160 w 1455492"/>
                  <a:gd name="connsiteY17" fmla="*/ 23203 h 1352976"/>
                  <a:gd name="connsiteX18" fmla="*/ 1155260 w 1455492"/>
                  <a:gd name="connsiteY18" fmla="*/ 108928 h 1352976"/>
                  <a:gd name="connsiteX19" fmla="*/ 1121923 w 1455492"/>
                  <a:gd name="connsiteY19" fmla="*/ 144646 h 1352976"/>
                  <a:gd name="connsiteX20" fmla="*/ 1250510 w 1455492"/>
                  <a:gd name="connsiteY20" fmla="*/ 489928 h 1352976"/>
                  <a:gd name="connsiteX21" fmla="*/ 1271942 w 1455492"/>
                  <a:gd name="connsiteY21" fmla="*/ 475640 h 1352976"/>
                  <a:gd name="connsiteX22" fmla="*/ 1421960 w 1455492"/>
                  <a:gd name="connsiteY22" fmla="*/ 856640 h 1352976"/>
                  <a:gd name="connsiteX23" fmla="*/ 1386242 w 1455492"/>
                  <a:gd name="connsiteY23" fmla="*/ 1197159 h 1352976"/>
                  <a:gd name="connsiteX24" fmla="*/ 698060 w 1455492"/>
                  <a:gd name="connsiteY24" fmla="*/ 1347178 h 1352976"/>
                  <a:gd name="connsiteX25" fmla="*/ 2735 w 1455492"/>
                  <a:gd name="connsiteY25" fmla="*/ 1013803 h 1352976"/>
                  <a:gd name="connsiteX0" fmla="*/ 2735 w 1425550"/>
                  <a:gd name="connsiteY0" fmla="*/ 1013803 h 1352976"/>
                  <a:gd name="connsiteX1" fmla="*/ 207523 w 1425550"/>
                  <a:gd name="connsiteY1" fmla="*/ 794728 h 1352976"/>
                  <a:gd name="connsiteX2" fmla="*/ 371830 w 1425550"/>
                  <a:gd name="connsiteY2" fmla="*/ 558984 h 1352976"/>
                  <a:gd name="connsiteX3" fmla="*/ 457554 w 1425550"/>
                  <a:gd name="connsiteY3" fmla="*/ 528028 h 1352976"/>
                  <a:gd name="connsiteX4" fmla="*/ 548042 w 1425550"/>
                  <a:gd name="connsiteY4" fmla="*/ 337528 h 1352976"/>
                  <a:gd name="connsiteX5" fmla="*/ 526610 w 1425550"/>
                  <a:gd name="connsiteY5" fmla="*/ 258946 h 1352976"/>
                  <a:gd name="connsiteX6" fmla="*/ 621860 w 1425550"/>
                  <a:gd name="connsiteY6" fmla="*/ 208940 h 1352976"/>
                  <a:gd name="connsiteX7" fmla="*/ 681392 w 1425550"/>
                  <a:gd name="connsiteY7" fmla="*/ 163696 h 1352976"/>
                  <a:gd name="connsiteX8" fmla="*/ 709967 w 1425550"/>
                  <a:gd name="connsiteY8" fmla="*/ 225609 h 1352976"/>
                  <a:gd name="connsiteX9" fmla="*/ 748067 w 1425550"/>
                  <a:gd name="connsiteY9" fmla="*/ 177984 h 1352976"/>
                  <a:gd name="connsiteX10" fmla="*/ 795692 w 1425550"/>
                  <a:gd name="connsiteY10" fmla="*/ 230371 h 1352976"/>
                  <a:gd name="connsiteX11" fmla="*/ 824267 w 1425550"/>
                  <a:gd name="connsiteY11" fmla="*/ 168459 h 1352976"/>
                  <a:gd name="connsiteX12" fmla="*/ 879035 w 1425550"/>
                  <a:gd name="connsiteY12" fmla="*/ 175603 h 1352976"/>
                  <a:gd name="connsiteX13" fmla="*/ 905229 w 1425550"/>
                  <a:gd name="connsiteY13" fmla="*/ 125596 h 1352976"/>
                  <a:gd name="connsiteX14" fmla="*/ 962379 w 1425550"/>
                  <a:gd name="connsiteY14" fmla="*/ 144646 h 1352976"/>
                  <a:gd name="connsiteX15" fmla="*/ 1021910 w 1425550"/>
                  <a:gd name="connsiteY15" fmla="*/ 58921 h 1352976"/>
                  <a:gd name="connsiteX16" fmla="*/ 1031435 w 1425550"/>
                  <a:gd name="connsiteY16" fmla="*/ 1771 h 1352976"/>
                  <a:gd name="connsiteX17" fmla="*/ 1117160 w 1425550"/>
                  <a:gd name="connsiteY17" fmla="*/ 23203 h 1352976"/>
                  <a:gd name="connsiteX18" fmla="*/ 1155260 w 1425550"/>
                  <a:gd name="connsiteY18" fmla="*/ 108928 h 1352976"/>
                  <a:gd name="connsiteX19" fmla="*/ 1121923 w 1425550"/>
                  <a:gd name="connsiteY19" fmla="*/ 144646 h 1352976"/>
                  <a:gd name="connsiteX20" fmla="*/ 1250510 w 1425550"/>
                  <a:gd name="connsiteY20" fmla="*/ 489928 h 1352976"/>
                  <a:gd name="connsiteX21" fmla="*/ 1271942 w 1425550"/>
                  <a:gd name="connsiteY21" fmla="*/ 475640 h 1352976"/>
                  <a:gd name="connsiteX22" fmla="*/ 1421960 w 1425550"/>
                  <a:gd name="connsiteY22" fmla="*/ 856640 h 1352976"/>
                  <a:gd name="connsiteX23" fmla="*/ 1386242 w 1425550"/>
                  <a:gd name="connsiteY23" fmla="*/ 1197159 h 1352976"/>
                  <a:gd name="connsiteX24" fmla="*/ 698060 w 1425550"/>
                  <a:gd name="connsiteY24" fmla="*/ 1347178 h 1352976"/>
                  <a:gd name="connsiteX25" fmla="*/ 2735 w 1425550"/>
                  <a:gd name="connsiteY25" fmla="*/ 1013803 h 1352976"/>
                  <a:gd name="connsiteX0" fmla="*/ 2735 w 1425073"/>
                  <a:gd name="connsiteY0" fmla="*/ 1013803 h 1352976"/>
                  <a:gd name="connsiteX1" fmla="*/ 207523 w 1425073"/>
                  <a:gd name="connsiteY1" fmla="*/ 794728 h 1352976"/>
                  <a:gd name="connsiteX2" fmla="*/ 371830 w 1425073"/>
                  <a:gd name="connsiteY2" fmla="*/ 558984 h 1352976"/>
                  <a:gd name="connsiteX3" fmla="*/ 457554 w 1425073"/>
                  <a:gd name="connsiteY3" fmla="*/ 528028 h 1352976"/>
                  <a:gd name="connsiteX4" fmla="*/ 548042 w 1425073"/>
                  <a:gd name="connsiteY4" fmla="*/ 337528 h 1352976"/>
                  <a:gd name="connsiteX5" fmla="*/ 526610 w 1425073"/>
                  <a:gd name="connsiteY5" fmla="*/ 258946 h 1352976"/>
                  <a:gd name="connsiteX6" fmla="*/ 621860 w 1425073"/>
                  <a:gd name="connsiteY6" fmla="*/ 208940 h 1352976"/>
                  <a:gd name="connsiteX7" fmla="*/ 681392 w 1425073"/>
                  <a:gd name="connsiteY7" fmla="*/ 163696 h 1352976"/>
                  <a:gd name="connsiteX8" fmla="*/ 709967 w 1425073"/>
                  <a:gd name="connsiteY8" fmla="*/ 225609 h 1352976"/>
                  <a:gd name="connsiteX9" fmla="*/ 748067 w 1425073"/>
                  <a:gd name="connsiteY9" fmla="*/ 177984 h 1352976"/>
                  <a:gd name="connsiteX10" fmla="*/ 795692 w 1425073"/>
                  <a:gd name="connsiteY10" fmla="*/ 230371 h 1352976"/>
                  <a:gd name="connsiteX11" fmla="*/ 824267 w 1425073"/>
                  <a:gd name="connsiteY11" fmla="*/ 168459 h 1352976"/>
                  <a:gd name="connsiteX12" fmla="*/ 879035 w 1425073"/>
                  <a:gd name="connsiteY12" fmla="*/ 175603 h 1352976"/>
                  <a:gd name="connsiteX13" fmla="*/ 905229 w 1425073"/>
                  <a:gd name="connsiteY13" fmla="*/ 125596 h 1352976"/>
                  <a:gd name="connsiteX14" fmla="*/ 962379 w 1425073"/>
                  <a:gd name="connsiteY14" fmla="*/ 144646 h 1352976"/>
                  <a:gd name="connsiteX15" fmla="*/ 1021910 w 1425073"/>
                  <a:gd name="connsiteY15" fmla="*/ 58921 h 1352976"/>
                  <a:gd name="connsiteX16" fmla="*/ 1031435 w 1425073"/>
                  <a:gd name="connsiteY16" fmla="*/ 1771 h 1352976"/>
                  <a:gd name="connsiteX17" fmla="*/ 1117160 w 1425073"/>
                  <a:gd name="connsiteY17" fmla="*/ 23203 h 1352976"/>
                  <a:gd name="connsiteX18" fmla="*/ 1155260 w 1425073"/>
                  <a:gd name="connsiteY18" fmla="*/ 108928 h 1352976"/>
                  <a:gd name="connsiteX19" fmla="*/ 1121923 w 1425073"/>
                  <a:gd name="connsiteY19" fmla="*/ 144646 h 1352976"/>
                  <a:gd name="connsiteX20" fmla="*/ 1250510 w 1425073"/>
                  <a:gd name="connsiteY20" fmla="*/ 489928 h 1352976"/>
                  <a:gd name="connsiteX21" fmla="*/ 1271942 w 1425073"/>
                  <a:gd name="connsiteY21" fmla="*/ 475640 h 1352976"/>
                  <a:gd name="connsiteX22" fmla="*/ 1421960 w 1425073"/>
                  <a:gd name="connsiteY22" fmla="*/ 856640 h 1352976"/>
                  <a:gd name="connsiteX23" fmla="*/ 1386242 w 1425073"/>
                  <a:gd name="connsiteY23" fmla="*/ 1197159 h 1352976"/>
                  <a:gd name="connsiteX24" fmla="*/ 698060 w 1425073"/>
                  <a:gd name="connsiteY24" fmla="*/ 1347178 h 1352976"/>
                  <a:gd name="connsiteX25" fmla="*/ 2735 w 1425073"/>
                  <a:gd name="connsiteY25" fmla="*/ 1013803 h 135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25073" h="1352976">
                    <a:moveTo>
                      <a:pt x="2735" y="1013803"/>
                    </a:moveTo>
                    <a:cubicBezTo>
                      <a:pt x="47185" y="957447"/>
                      <a:pt x="146007" y="870531"/>
                      <a:pt x="207523" y="794728"/>
                    </a:cubicBezTo>
                    <a:cubicBezTo>
                      <a:pt x="269039" y="718925"/>
                      <a:pt x="346827" y="582003"/>
                      <a:pt x="371830" y="558984"/>
                    </a:cubicBezTo>
                    <a:cubicBezTo>
                      <a:pt x="396833" y="535965"/>
                      <a:pt x="423422" y="548269"/>
                      <a:pt x="457554" y="528028"/>
                    </a:cubicBezTo>
                    <a:cubicBezTo>
                      <a:pt x="491686" y="507787"/>
                      <a:pt x="553202" y="368087"/>
                      <a:pt x="548042" y="337528"/>
                    </a:cubicBezTo>
                    <a:cubicBezTo>
                      <a:pt x="542882" y="306969"/>
                      <a:pt x="514307" y="280377"/>
                      <a:pt x="526610" y="258946"/>
                    </a:cubicBezTo>
                    <a:cubicBezTo>
                      <a:pt x="538913" y="237515"/>
                      <a:pt x="603207" y="234340"/>
                      <a:pt x="621860" y="208940"/>
                    </a:cubicBezTo>
                    <a:cubicBezTo>
                      <a:pt x="640513" y="183540"/>
                      <a:pt x="666708" y="160918"/>
                      <a:pt x="681392" y="163696"/>
                    </a:cubicBezTo>
                    <a:cubicBezTo>
                      <a:pt x="696076" y="166474"/>
                      <a:pt x="698855" y="223228"/>
                      <a:pt x="709967" y="225609"/>
                    </a:cubicBezTo>
                    <a:cubicBezTo>
                      <a:pt x="721079" y="227990"/>
                      <a:pt x="733780" y="177190"/>
                      <a:pt x="748067" y="177984"/>
                    </a:cubicBezTo>
                    <a:cubicBezTo>
                      <a:pt x="762354" y="178778"/>
                      <a:pt x="782992" y="231958"/>
                      <a:pt x="795692" y="230371"/>
                    </a:cubicBezTo>
                    <a:cubicBezTo>
                      <a:pt x="808392" y="228784"/>
                      <a:pt x="810377" y="177587"/>
                      <a:pt x="824267" y="168459"/>
                    </a:cubicBezTo>
                    <a:cubicBezTo>
                      <a:pt x="838158" y="159331"/>
                      <a:pt x="865541" y="182747"/>
                      <a:pt x="879035" y="175603"/>
                    </a:cubicBezTo>
                    <a:cubicBezTo>
                      <a:pt x="892529" y="168459"/>
                      <a:pt x="891338" y="130755"/>
                      <a:pt x="905229" y="125596"/>
                    </a:cubicBezTo>
                    <a:cubicBezTo>
                      <a:pt x="919120" y="120437"/>
                      <a:pt x="942932" y="155758"/>
                      <a:pt x="962379" y="144646"/>
                    </a:cubicBezTo>
                    <a:cubicBezTo>
                      <a:pt x="981826" y="133534"/>
                      <a:pt x="1010401" y="82733"/>
                      <a:pt x="1021910" y="58921"/>
                    </a:cubicBezTo>
                    <a:cubicBezTo>
                      <a:pt x="1033419" y="35109"/>
                      <a:pt x="1015560" y="7724"/>
                      <a:pt x="1031435" y="1771"/>
                    </a:cubicBezTo>
                    <a:cubicBezTo>
                      <a:pt x="1047310" y="-4182"/>
                      <a:pt x="1096523" y="5344"/>
                      <a:pt x="1117160" y="23203"/>
                    </a:cubicBezTo>
                    <a:cubicBezTo>
                      <a:pt x="1137797" y="41062"/>
                      <a:pt x="1133035" y="88688"/>
                      <a:pt x="1155260" y="108928"/>
                    </a:cubicBezTo>
                    <a:cubicBezTo>
                      <a:pt x="1177485" y="129168"/>
                      <a:pt x="1125098" y="95434"/>
                      <a:pt x="1121923" y="144646"/>
                    </a:cubicBezTo>
                    <a:cubicBezTo>
                      <a:pt x="1118748" y="193858"/>
                      <a:pt x="1232651" y="468100"/>
                      <a:pt x="1250510" y="489928"/>
                    </a:cubicBezTo>
                    <a:cubicBezTo>
                      <a:pt x="1268369" y="511756"/>
                      <a:pt x="1264799" y="464527"/>
                      <a:pt x="1271942" y="475640"/>
                    </a:cubicBezTo>
                    <a:cubicBezTo>
                      <a:pt x="1279085" y="486753"/>
                      <a:pt x="1407672" y="817350"/>
                      <a:pt x="1421960" y="856640"/>
                    </a:cubicBezTo>
                    <a:cubicBezTo>
                      <a:pt x="1436248" y="895930"/>
                      <a:pt x="1397356" y="1110640"/>
                      <a:pt x="1386242" y="1197159"/>
                    </a:cubicBezTo>
                    <a:cubicBezTo>
                      <a:pt x="1265592" y="1278915"/>
                      <a:pt x="929041" y="1378134"/>
                      <a:pt x="698060" y="1347178"/>
                    </a:cubicBezTo>
                    <a:cubicBezTo>
                      <a:pt x="467079" y="1316222"/>
                      <a:pt x="-41715" y="1070159"/>
                      <a:pt x="2735" y="1013803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952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6" name="Freeform 1355"/>
              <p:cNvSpPr/>
              <p:nvPr/>
            </p:nvSpPr>
            <p:spPr>
              <a:xfrm>
                <a:off x="9313594" y="4211568"/>
                <a:ext cx="852652" cy="826368"/>
              </a:xfrm>
              <a:custGeom>
                <a:avLst/>
                <a:gdLst>
                  <a:gd name="connsiteX0" fmla="*/ 1941584 w 2007120"/>
                  <a:gd name="connsiteY0" fmla="*/ 1903179 h 1945775"/>
                  <a:gd name="connsiteX1" fmla="*/ 1827284 w 2007120"/>
                  <a:gd name="connsiteY1" fmla="*/ 1893654 h 1945775"/>
                  <a:gd name="connsiteX2" fmla="*/ 1697109 w 2007120"/>
                  <a:gd name="connsiteY2" fmla="*/ 1861904 h 1945775"/>
                  <a:gd name="connsiteX3" fmla="*/ 1636784 w 2007120"/>
                  <a:gd name="connsiteY3" fmla="*/ 1900004 h 1945775"/>
                  <a:gd name="connsiteX4" fmla="*/ 1585984 w 2007120"/>
                  <a:gd name="connsiteY4" fmla="*/ 1833329 h 1945775"/>
                  <a:gd name="connsiteX5" fmla="*/ 1509784 w 2007120"/>
                  <a:gd name="connsiteY5" fmla="*/ 1896829 h 1945775"/>
                  <a:gd name="connsiteX6" fmla="*/ 1484384 w 2007120"/>
                  <a:gd name="connsiteY6" fmla="*/ 1842854 h 1945775"/>
                  <a:gd name="connsiteX7" fmla="*/ 1439934 w 2007120"/>
                  <a:gd name="connsiteY7" fmla="*/ 1814279 h 1945775"/>
                  <a:gd name="connsiteX8" fmla="*/ 1516134 w 2007120"/>
                  <a:gd name="connsiteY8" fmla="*/ 1639654 h 1945775"/>
                  <a:gd name="connsiteX9" fmla="*/ 1481209 w 2007120"/>
                  <a:gd name="connsiteY9" fmla="*/ 1639654 h 1945775"/>
                  <a:gd name="connsiteX10" fmla="*/ 1376434 w 2007120"/>
                  <a:gd name="connsiteY10" fmla="*/ 1782529 h 1945775"/>
                  <a:gd name="connsiteX11" fmla="*/ 1258959 w 2007120"/>
                  <a:gd name="connsiteY11" fmla="*/ 1839679 h 1945775"/>
                  <a:gd name="connsiteX12" fmla="*/ 1151009 w 2007120"/>
                  <a:gd name="connsiteY12" fmla="*/ 1871429 h 1945775"/>
                  <a:gd name="connsiteX13" fmla="*/ 1046234 w 2007120"/>
                  <a:gd name="connsiteY13" fmla="*/ 1896829 h 1945775"/>
                  <a:gd name="connsiteX14" fmla="*/ 925584 w 2007120"/>
                  <a:gd name="connsiteY14" fmla="*/ 1801579 h 1945775"/>
                  <a:gd name="connsiteX15" fmla="*/ 874784 w 2007120"/>
                  <a:gd name="connsiteY15" fmla="*/ 1709504 h 1945775"/>
                  <a:gd name="connsiteX16" fmla="*/ 846209 w 2007120"/>
                  <a:gd name="connsiteY16" fmla="*/ 1553929 h 1945775"/>
                  <a:gd name="connsiteX17" fmla="*/ 823984 w 2007120"/>
                  <a:gd name="connsiteY17" fmla="*/ 1398354 h 1945775"/>
                  <a:gd name="connsiteX18" fmla="*/ 820809 w 2007120"/>
                  <a:gd name="connsiteY18" fmla="*/ 1271354 h 1945775"/>
                  <a:gd name="connsiteX19" fmla="*/ 620784 w 2007120"/>
                  <a:gd name="connsiteY19" fmla="*/ 1214204 h 1945775"/>
                  <a:gd name="connsiteX20" fmla="*/ 731909 w 2007120"/>
                  <a:gd name="connsiteY20" fmla="*/ 941154 h 1945775"/>
                  <a:gd name="connsiteX21" fmla="*/ 427109 w 2007120"/>
                  <a:gd name="connsiteY21" fmla="*/ 868129 h 1945775"/>
                  <a:gd name="connsiteX22" fmla="*/ 109609 w 2007120"/>
                  <a:gd name="connsiteY22" fmla="*/ 845904 h 1945775"/>
                  <a:gd name="connsiteX23" fmla="*/ 119134 w 2007120"/>
                  <a:gd name="connsiteY23" fmla="*/ 582379 h 1945775"/>
                  <a:gd name="connsiteX24" fmla="*/ 1509784 w 2007120"/>
                  <a:gd name="connsiteY24" fmla="*/ 17229 h 1945775"/>
                  <a:gd name="connsiteX25" fmla="*/ 1979684 w 2007120"/>
                  <a:gd name="connsiteY25" fmla="*/ 1306279 h 1945775"/>
                  <a:gd name="connsiteX26" fmla="*/ 1941584 w 2007120"/>
                  <a:gd name="connsiteY26" fmla="*/ 1903179 h 1945775"/>
                  <a:gd name="connsiteX0" fmla="*/ 1941584 w 2007120"/>
                  <a:gd name="connsiteY0" fmla="*/ 1903179 h 1952952"/>
                  <a:gd name="connsiteX1" fmla="*/ 1827284 w 2007120"/>
                  <a:gd name="connsiteY1" fmla="*/ 1893654 h 1952952"/>
                  <a:gd name="connsiteX2" fmla="*/ 1728859 w 2007120"/>
                  <a:gd name="connsiteY2" fmla="*/ 1680929 h 1952952"/>
                  <a:gd name="connsiteX3" fmla="*/ 1636784 w 2007120"/>
                  <a:gd name="connsiteY3" fmla="*/ 1900004 h 1952952"/>
                  <a:gd name="connsiteX4" fmla="*/ 1585984 w 2007120"/>
                  <a:gd name="connsiteY4" fmla="*/ 1833329 h 1952952"/>
                  <a:gd name="connsiteX5" fmla="*/ 1509784 w 2007120"/>
                  <a:gd name="connsiteY5" fmla="*/ 1896829 h 1952952"/>
                  <a:gd name="connsiteX6" fmla="*/ 1484384 w 2007120"/>
                  <a:gd name="connsiteY6" fmla="*/ 1842854 h 1952952"/>
                  <a:gd name="connsiteX7" fmla="*/ 1439934 w 2007120"/>
                  <a:gd name="connsiteY7" fmla="*/ 1814279 h 1952952"/>
                  <a:gd name="connsiteX8" fmla="*/ 1516134 w 2007120"/>
                  <a:gd name="connsiteY8" fmla="*/ 1639654 h 1952952"/>
                  <a:gd name="connsiteX9" fmla="*/ 1481209 w 2007120"/>
                  <a:gd name="connsiteY9" fmla="*/ 1639654 h 1952952"/>
                  <a:gd name="connsiteX10" fmla="*/ 1376434 w 2007120"/>
                  <a:gd name="connsiteY10" fmla="*/ 1782529 h 1952952"/>
                  <a:gd name="connsiteX11" fmla="*/ 1258959 w 2007120"/>
                  <a:gd name="connsiteY11" fmla="*/ 1839679 h 1952952"/>
                  <a:gd name="connsiteX12" fmla="*/ 1151009 w 2007120"/>
                  <a:gd name="connsiteY12" fmla="*/ 1871429 h 1952952"/>
                  <a:gd name="connsiteX13" fmla="*/ 1046234 w 2007120"/>
                  <a:gd name="connsiteY13" fmla="*/ 1896829 h 1952952"/>
                  <a:gd name="connsiteX14" fmla="*/ 925584 w 2007120"/>
                  <a:gd name="connsiteY14" fmla="*/ 1801579 h 1952952"/>
                  <a:gd name="connsiteX15" fmla="*/ 874784 w 2007120"/>
                  <a:gd name="connsiteY15" fmla="*/ 1709504 h 1952952"/>
                  <a:gd name="connsiteX16" fmla="*/ 846209 w 2007120"/>
                  <a:gd name="connsiteY16" fmla="*/ 1553929 h 1952952"/>
                  <a:gd name="connsiteX17" fmla="*/ 823984 w 2007120"/>
                  <a:gd name="connsiteY17" fmla="*/ 1398354 h 1952952"/>
                  <a:gd name="connsiteX18" fmla="*/ 820809 w 2007120"/>
                  <a:gd name="connsiteY18" fmla="*/ 1271354 h 1952952"/>
                  <a:gd name="connsiteX19" fmla="*/ 620784 w 2007120"/>
                  <a:gd name="connsiteY19" fmla="*/ 1214204 h 1952952"/>
                  <a:gd name="connsiteX20" fmla="*/ 731909 w 2007120"/>
                  <a:gd name="connsiteY20" fmla="*/ 941154 h 1952952"/>
                  <a:gd name="connsiteX21" fmla="*/ 427109 w 2007120"/>
                  <a:gd name="connsiteY21" fmla="*/ 868129 h 1952952"/>
                  <a:gd name="connsiteX22" fmla="*/ 109609 w 2007120"/>
                  <a:gd name="connsiteY22" fmla="*/ 845904 h 1952952"/>
                  <a:gd name="connsiteX23" fmla="*/ 119134 w 2007120"/>
                  <a:gd name="connsiteY23" fmla="*/ 582379 h 1952952"/>
                  <a:gd name="connsiteX24" fmla="*/ 1509784 w 2007120"/>
                  <a:gd name="connsiteY24" fmla="*/ 17229 h 1952952"/>
                  <a:gd name="connsiteX25" fmla="*/ 1979684 w 2007120"/>
                  <a:gd name="connsiteY25" fmla="*/ 1306279 h 1952952"/>
                  <a:gd name="connsiteX26" fmla="*/ 1941584 w 2007120"/>
                  <a:gd name="connsiteY26" fmla="*/ 1903179 h 1952952"/>
                  <a:gd name="connsiteX0" fmla="*/ 1941584 w 2009687"/>
                  <a:gd name="connsiteY0" fmla="*/ 1903179 h 1940276"/>
                  <a:gd name="connsiteX1" fmla="*/ 1744734 w 2009687"/>
                  <a:gd name="connsiteY1" fmla="*/ 1855554 h 1940276"/>
                  <a:gd name="connsiteX2" fmla="*/ 1728859 w 2009687"/>
                  <a:gd name="connsiteY2" fmla="*/ 1680929 h 1940276"/>
                  <a:gd name="connsiteX3" fmla="*/ 1636784 w 2009687"/>
                  <a:gd name="connsiteY3" fmla="*/ 1900004 h 1940276"/>
                  <a:gd name="connsiteX4" fmla="*/ 1585984 w 2009687"/>
                  <a:gd name="connsiteY4" fmla="*/ 1833329 h 1940276"/>
                  <a:gd name="connsiteX5" fmla="*/ 1509784 w 2009687"/>
                  <a:gd name="connsiteY5" fmla="*/ 1896829 h 1940276"/>
                  <a:gd name="connsiteX6" fmla="*/ 1484384 w 2009687"/>
                  <a:gd name="connsiteY6" fmla="*/ 1842854 h 1940276"/>
                  <a:gd name="connsiteX7" fmla="*/ 1439934 w 2009687"/>
                  <a:gd name="connsiteY7" fmla="*/ 1814279 h 1940276"/>
                  <a:gd name="connsiteX8" fmla="*/ 1516134 w 2009687"/>
                  <a:gd name="connsiteY8" fmla="*/ 1639654 h 1940276"/>
                  <a:gd name="connsiteX9" fmla="*/ 1481209 w 2009687"/>
                  <a:gd name="connsiteY9" fmla="*/ 1639654 h 1940276"/>
                  <a:gd name="connsiteX10" fmla="*/ 1376434 w 2009687"/>
                  <a:gd name="connsiteY10" fmla="*/ 1782529 h 1940276"/>
                  <a:gd name="connsiteX11" fmla="*/ 1258959 w 2009687"/>
                  <a:gd name="connsiteY11" fmla="*/ 1839679 h 1940276"/>
                  <a:gd name="connsiteX12" fmla="*/ 1151009 w 2009687"/>
                  <a:gd name="connsiteY12" fmla="*/ 1871429 h 1940276"/>
                  <a:gd name="connsiteX13" fmla="*/ 1046234 w 2009687"/>
                  <a:gd name="connsiteY13" fmla="*/ 1896829 h 1940276"/>
                  <a:gd name="connsiteX14" fmla="*/ 925584 w 2009687"/>
                  <a:gd name="connsiteY14" fmla="*/ 1801579 h 1940276"/>
                  <a:gd name="connsiteX15" fmla="*/ 874784 w 2009687"/>
                  <a:gd name="connsiteY15" fmla="*/ 1709504 h 1940276"/>
                  <a:gd name="connsiteX16" fmla="*/ 846209 w 2009687"/>
                  <a:gd name="connsiteY16" fmla="*/ 1553929 h 1940276"/>
                  <a:gd name="connsiteX17" fmla="*/ 823984 w 2009687"/>
                  <a:gd name="connsiteY17" fmla="*/ 1398354 h 1940276"/>
                  <a:gd name="connsiteX18" fmla="*/ 820809 w 2009687"/>
                  <a:gd name="connsiteY18" fmla="*/ 1271354 h 1940276"/>
                  <a:gd name="connsiteX19" fmla="*/ 620784 w 2009687"/>
                  <a:gd name="connsiteY19" fmla="*/ 1214204 h 1940276"/>
                  <a:gd name="connsiteX20" fmla="*/ 731909 w 2009687"/>
                  <a:gd name="connsiteY20" fmla="*/ 941154 h 1940276"/>
                  <a:gd name="connsiteX21" fmla="*/ 427109 w 2009687"/>
                  <a:gd name="connsiteY21" fmla="*/ 868129 h 1940276"/>
                  <a:gd name="connsiteX22" fmla="*/ 109609 w 2009687"/>
                  <a:gd name="connsiteY22" fmla="*/ 845904 h 1940276"/>
                  <a:gd name="connsiteX23" fmla="*/ 119134 w 2009687"/>
                  <a:gd name="connsiteY23" fmla="*/ 582379 h 1940276"/>
                  <a:gd name="connsiteX24" fmla="*/ 1509784 w 2009687"/>
                  <a:gd name="connsiteY24" fmla="*/ 17229 h 1940276"/>
                  <a:gd name="connsiteX25" fmla="*/ 1979684 w 2009687"/>
                  <a:gd name="connsiteY25" fmla="*/ 1306279 h 1940276"/>
                  <a:gd name="connsiteX26" fmla="*/ 1941584 w 2009687"/>
                  <a:gd name="connsiteY26" fmla="*/ 1903179 h 1940276"/>
                  <a:gd name="connsiteX0" fmla="*/ 1941584 w 2009687"/>
                  <a:gd name="connsiteY0" fmla="*/ 1903179 h 1962169"/>
                  <a:gd name="connsiteX1" fmla="*/ 1849509 w 2009687"/>
                  <a:gd name="connsiteY1" fmla="*/ 1934928 h 1962169"/>
                  <a:gd name="connsiteX2" fmla="*/ 1744734 w 2009687"/>
                  <a:gd name="connsiteY2" fmla="*/ 1855554 h 1962169"/>
                  <a:gd name="connsiteX3" fmla="*/ 1728859 w 2009687"/>
                  <a:gd name="connsiteY3" fmla="*/ 1680929 h 1962169"/>
                  <a:gd name="connsiteX4" fmla="*/ 1636784 w 2009687"/>
                  <a:gd name="connsiteY4" fmla="*/ 1900004 h 1962169"/>
                  <a:gd name="connsiteX5" fmla="*/ 1585984 w 2009687"/>
                  <a:gd name="connsiteY5" fmla="*/ 1833329 h 1962169"/>
                  <a:gd name="connsiteX6" fmla="*/ 1509784 w 2009687"/>
                  <a:gd name="connsiteY6" fmla="*/ 1896829 h 1962169"/>
                  <a:gd name="connsiteX7" fmla="*/ 1484384 w 2009687"/>
                  <a:gd name="connsiteY7" fmla="*/ 1842854 h 1962169"/>
                  <a:gd name="connsiteX8" fmla="*/ 1439934 w 2009687"/>
                  <a:gd name="connsiteY8" fmla="*/ 1814279 h 1962169"/>
                  <a:gd name="connsiteX9" fmla="*/ 1516134 w 2009687"/>
                  <a:gd name="connsiteY9" fmla="*/ 1639654 h 1962169"/>
                  <a:gd name="connsiteX10" fmla="*/ 1481209 w 2009687"/>
                  <a:gd name="connsiteY10" fmla="*/ 1639654 h 1962169"/>
                  <a:gd name="connsiteX11" fmla="*/ 1376434 w 2009687"/>
                  <a:gd name="connsiteY11" fmla="*/ 1782529 h 1962169"/>
                  <a:gd name="connsiteX12" fmla="*/ 1258959 w 2009687"/>
                  <a:gd name="connsiteY12" fmla="*/ 1839679 h 1962169"/>
                  <a:gd name="connsiteX13" fmla="*/ 1151009 w 2009687"/>
                  <a:gd name="connsiteY13" fmla="*/ 1871429 h 1962169"/>
                  <a:gd name="connsiteX14" fmla="*/ 1046234 w 2009687"/>
                  <a:gd name="connsiteY14" fmla="*/ 1896829 h 1962169"/>
                  <a:gd name="connsiteX15" fmla="*/ 925584 w 2009687"/>
                  <a:gd name="connsiteY15" fmla="*/ 1801579 h 1962169"/>
                  <a:gd name="connsiteX16" fmla="*/ 874784 w 2009687"/>
                  <a:gd name="connsiteY16" fmla="*/ 1709504 h 1962169"/>
                  <a:gd name="connsiteX17" fmla="*/ 846209 w 2009687"/>
                  <a:gd name="connsiteY17" fmla="*/ 1553929 h 1962169"/>
                  <a:gd name="connsiteX18" fmla="*/ 823984 w 2009687"/>
                  <a:gd name="connsiteY18" fmla="*/ 1398354 h 1962169"/>
                  <a:gd name="connsiteX19" fmla="*/ 820809 w 2009687"/>
                  <a:gd name="connsiteY19" fmla="*/ 1271354 h 1962169"/>
                  <a:gd name="connsiteX20" fmla="*/ 620784 w 2009687"/>
                  <a:gd name="connsiteY20" fmla="*/ 1214204 h 1962169"/>
                  <a:gd name="connsiteX21" fmla="*/ 731909 w 2009687"/>
                  <a:gd name="connsiteY21" fmla="*/ 941154 h 1962169"/>
                  <a:gd name="connsiteX22" fmla="*/ 427109 w 2009687"/>
                  <a:gd name="connsiteY22" fmla="*/ 868129 h 1962169"/>
                  <a:gd name="connsiteX23" fmla="*/ 109609 w 2009687"/>
                  <a:gd name="connsiteY23" fmla="*/ 845904 h 1962169"/>
                  <a:gd name="connsiteX24" fmla="*/ 119134 w 2009687"/>
                  <a:gd name="connsiteY24" fmla="*/ 582379 h 1962169"/>
                  <a:gd name="connsiteX25" fmla="*/ 1509784 w 2009687"/>
                  <a:gd name="connsiteY25" fmla="*/ 17229 h 1962169"/>
                  <a:gd name="connsiteX26" fmla="*/ 1979684 w 2009687"/>
                  <a:gd name="connsiteY26" fmla="*/ 1306279 h 1962169"/>
                  <a:gd name="connsiteX27" fmla="*/ 1941584 w 2009687"/>
                  <a:gd name="connsiteY27" fmla="*/ 1903179 h 1962169"/>
                  <a:gd name="connsiteX0" fmla="*/ 1941584 w 2007682"/>
                  <a:gd name="connsiteY0" fmla="*/ 1903179 h 1926674"/>
                  <a:gd name="connsiteX1" fmla="*/ 1808234 w 2007682"/>
                  <a:gd name="connsiteY1" fmla="*/ 1811103 h 1926674"/>
                  <a:gd name="connsiteX2" fmla="*/ 1744734 w 2007682"/>
                  <a:gd name="connsiteY2" fmla="*/ 1855554 h 1926674"/>
                  <a:gd name="connsiteX3" fmla="*/ 1728859 w 2007682"/>
                  <a:gd name="connsiteY3" fmla="*/ 1680929 h 1926674"/>
                  <a:gd name="connsiteX4" fmla="*/ 1636784 w 2007682"/>
                  <a:gd name="connsiteY4" fmla="*/ 1900004 h 1926674"/>
                  <a:gd name="connsiteX5" fmla="*/ 1585984 w 2007682"/>
                  <a:gd name="connsiteY5" fmla="*/ 1833329 h 1926674"/>
                  <a:gd name="connsiteX6" fmla="*/ 1509784 w 2007682"/>
                  <a:gd name="connsiteY6" fmla="*/ 1896829 h 1926674"/>
                  <a:gd name="connsiteX7" fmla="*/ 1484384 w 2007682"/>
                  <a:gd name="connsiteY7" fmla="*/ 1842854 h 1926674"/>
                  <a:gd name="connsiteX8" fmla="*/ 1439934 w 2007682"/>
                  <a:gd name="connsiteY8" fmla="*/ 1814279 h 1926674"/>
                  <a:gd name="connsiteX9" fmla="*/ 1516134 w 2007682"/>
                  <a:gd name="connsiteY9" fmla="*/ 1639654 h 1926674"/>
                  <a:gd name="connsiteX10" fmla="*/ 1481209 w 2007682"/>
                  <a:gd name="connsiteY10" fmla="*/ 1639654 h 1926674"/>
                  <a:gd name="connsiteX11" fmla="*/ 1376434 w 2007682"/>
                  <a:gd name="connsiteY11" fmla="*/ 1782529 h 1926674"/>
                  <a:gd name="connsiteX12" fmla="*/ 1258959 w 2007682"/>
                  <a:gd name="connsiteY12" fmla="*/ 1839679 h 1926674"/>
                  <a:gd name="connsiteX13" fmla="*/ 1151009 w 2007682"/>
                  <a:gd name="connsiteY13" fmla="*/ 1871429 h 1926674"/>
                  <a:gd name="connsiteX14" fmla="*/ 1046234 w 2007682"/>
                  <a:gd name="connsiteY14" fmla="*/ 1896829 h 1926674"/>
                  <a:gd name="connsiteX15" fmla="*/ 925584 w 2007682"/>
                  <a:gd name="connsiteY15" fmla="*/ 1801579 h 1926674"/>
                  <a:gd name="connsiteX16" fmla="*/ 874784 w 2007682"/>
                  <a:gd name="connsiteY16" fmla="*/ 1709504 h 1926674"/>
                  <a:gd name="connsiteX17" fmla="*/ 846209 w 2007682"/>
                  <a:gd name="connsiteY17" fmla="*/ 1553929 h 1926674"/>
                  <a:gd name="connsiteX18" fmla="*/ 823984 w 2007682"/>
                  <a:gd name="connsiteY18" fmla="*/ 1398354 h 1926674"/>
                  <a:gd name="connsiteX19" fmla="*/ 820809 w 2007682"/>
                  <a:gd name="connsiteY19" fmla="*/ 1271354 h 1926674"/>
                  <a:gd name="connsiteX20" fmla="*/ 620784 w 2007682"/>
                  <a:gd name="connsiteY20" fmla="*/ 1214204 h 1926674"/>
                  <a:gd name="connsiteX21" fmla="*/ 731909 w 2007682"/>
                  <a:gd name="connsiteY21" fmla="*/ 941154 h 1926674"/>
                  <a:gd name="connsiteX22" fmla="*/ 427109 w 2007682"/>
                  <a:gd name="connsiteY22" fmla="*/ 868129 h 1926674"/>
                  <a:gd name="connsiteX23" fmla="*/ 109609 w 2007682"/>
                  <a:gd name="connsiteY23" fmla="*/ 845904 h 1926674"/>
                  <a:gd name="connsiteX24" fmla="*/ 119134 w 2007682"/>
                  <a:gd name="connsiteY24" fmla="*/ 582379 h 1926674"/>
                  <a:gd name="connsiteX25" fmla="*/ 1509784 w 2007682"/>
                  <a:gd name="connsiteY25" fmla="*/ 17229 h 1926674"/>
                  <a:gd name="connsiteX26" fmla="*/ 1979684 w 2007682"/>
                  <a:gd name="connsiteY26" fmla="*/ 1306279 h 1926674"/>
                  <a:gd name="connsiteX27" fmla="*/ 1941584 w 2007682"/>
                  <a:gd name="connsiteY27" fmla="*/ 1903179 h 1926674"/>
                  <a:gd name="connsiteX0" fmla="*/ 1941584 w 2007682"/>
                  <a:gd name="connsiteY0" fmla="*/ 1903179 h 1945539"/>
                  <a:gd name="connsiteX1" fmla="*/ 1871734 w 2007682"/>
                  <a:gd name="connsiteY1" fmla="*/ 1887303 h 1945539"/>
                  <a:gd name="connsiteX2" fmla="*/ 1808234 w 2007682"/>
                  <a:gd name="connsiteY2" fmla="*/ 1811103 h 1945539"/>
                  <a:gd name="connsiteX3" fmla="*/ 1744734 w 2007682"/>
                  <a:gd name="connsiteY3" fmla="*/ 1855554 h 1945539"/>
                  <a:gd name="connsiteX4" fmla="*/ 1728859 w 2007682"/>
                  <a:gd name="connsiteY4" fmla="*/ 1680929 h 1945539"/>
                  <a:gd name="connsiteX5" fmla="*/ 1636784 w 2007682"/>
                  <a:gd name="connsiteY5" fmla="*/ 1900004 h 1945539"/>
                  <a:gd name="connsiteX6" fmla="*/ 1585984 w 2007682"/>
                  <a:gd name="connsiteY6" fmla="*/ 1833329 h 1945539"/>
                  <a:gd name="connsiteX7" fmla="*/ 1509784 w 2007682"/>
                  <a:gd name="connsiteY7" fmla="*/ 1896829 h 1945539"/>
                  <a:gd name="connsiteX8" fmla="*/ 1484384 w 2007682"/>
                  <a:gd name="connsiteY8" fmla="*/ 1842854 h 1945539"/>
                  <a:gd name="connsiteX9" fmla="*/ 1439934 w 2007682"/>
                  <a:gd name="connsiteY9" fmla="*/ 1814279 h 1945539"/>
                  <a:gd name="connsiteX10" fmla="*/ 1516134 w 2007682"/>
                  <a:gd name="connsiteY10" fmla="*/ 1639654 h 1945539"/>
                  <a:gd name="connsiteX11" fmla="*/ 1481209 w 2007682"/>
                  <a:gd name="connsiteY11" fmla="*/ 1639654 h 1945539"/>
                  <a:gd name="connsiteX12" fmla="*/ 1376434 w 2007682"/>
                  <a:gd name="connsiteY12" fmla="*/ 1782529 h 1945539"/>
                  <a:gd name="connsiteX13" fmla="*/ 1258959 w 2007682"/>
                  <a:gd name="connsiteY13" fmla="*/ 1839679 h 1945539"/>
                  <a:gd name="connsiteX14" fmla="*/ 1151009 w 2007682"/>
                  <a:gd name="connsiteY14" fmla="*/ 1871429 h 1945539"/>
                  <a:gd name="connsiteX15" fmla="*/ 1046234 w 2007682"/>
                  <a:gd name="connsiteY15" fmla="*/ 1896829 h 1945539"/>
                  <a:gd name="connsiteX16" fmla="*/ 925584 w 2007682"/>
                  <a:gd name="connsiteY16" fmla="*/ 1801579 h 1945539"/>
                  <a:gd name="connsiteX17" fmla="*/ 874784 w 2007682"/>
                  <a:gd name="connsiteY17" fmla="*/ 1709504 h 1945539"/>
                  <a:gd name="connsiteX18" fmla="*/ 846209 w 2007682"/>
                  <a:gd name="connsiteY18" fmla="*/ 1553929 h 1945539"/>
                  <a:gd name="connsiteX19" fmla="*/ 823984 w 2007682"/>
                  <a:gd name="connsiteY19" fmla="*/ 1398354 h 1945539"/>
                  <a:gd name="connsiteX20" fmla="*/ 820809 w 2007682"/>
                  <a:gd name="connsiteY20" fmla="*/ 1271354 h 1945539"/>
                  <a:gd name="connsiteX21" fmla="*/ 620784 w 2007682"/>
                  <a:gd name="connsiteY21" fmla="*/ 1214204 h 1945539"/>
                  <a:gd name="connsiteX22" fmla="*/ 731909 w 2007682"/>
                  <a:gd name="connsiteY22" fmla="*/ 941154 h 1945539"/>
                  <a:gd name="connsiteX23" fmla="*/ 427109 w 2007682"/>
                  <a:gd name="connsiteY23" fmla="*/ 868129 h 1945539"/>
                  <a:gd name="connsiteX24" fmla="*/ 109609 w 2007682"/>
                  <a:gd name="connsiteY24" fmla="*/ 845904 h 1945539"/>
                  <a:gd name="connsiteX25" fmla="*/ 119134 w 2007682"/>
                  <a:gd name="connsiteY25" fmla="*/ 582379 h 1945539"/>
                  <a:gd name="connsiteX26" fmla="*/ 1509784 w 2007682"/>
                  <a:gd name="connsiteY26" fmla="*/ 17229 h 1945539"/>
                  <a:gd name="connsiteX27" fmla="*/ 1979684 w 2007682"/>
                  <a:gd name="connsiteY27" fmla="*/ 1306279 h 1945539"/>
                  <a:gd name="connsiteX28" fmla="*/ 1941584 w 2007682"/>
                  <a:gd name="connsiteY28" fmla="*/ 1903179 h 1945539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08234 w 2005122"/>
                  <a:gd name="connsiteY2" fmla="*/ 1811103 h 1923367"/>
                  <a:gd name="connsiteX3" fmla="*/ 1744734 w 2005122"/>
                  <a:gd name="connsiteY3" fmla="*/ 1855554 h 1923367"/>
                  <a:gd name="connsiteX4" fmla="*/ 1728859 w 2005122"/>
                  <a:gd name="connsiteY4" fmla="*/ 1680929 h 1923367"/>
                  <a:gd name="connsiteX5" fmla="*/ 1636784 w 2005122"/>
                  <a:gd name="connsiteY5" fmla="*/ 1900004 h 1923367"/>
                  <a:gd name="connsiteX6" fmla="*/ 1585984 w 2005122"/>
                  <a:gd name="connsiteY6" fmla="*/ 1833329 h 1923367"/>
                  <a:gd name="connsiteX7" fmla="*/ 1509784 w 2005122"/>
                  <a:gd name="connsiteY7" fmla="*/ 1896829 h 1923367"/>
                  <a:gd name="connsiteX8" fmla="*/ 1484384 w 2005122"/>
                  <a:gd name="connsiteY8" fmla="*/ 1842854 h 1923367"/>
                  <a:gd name="connsiteX9" fmla="*/ 1439934 w 2005122"/>
                  <a:gd name="connsiteY9" fmla="*/ 1814279 h 1923367"/>
                  <a:gd name="connsiteX10" fmla="*/ 1516134 w 2005122"/>
                  <a:gd name="connsiteY10" fmla="*/ 1639654 h 1923367"/>
                  <a:gd name="connsiteX11" fmla="*/ 1481209 w 2005122"/>
                  <a:gd name="connsiteY11" fmla="*/ 1639654 h 1923367"/>
                  <a:gd name="connsiteX12" fmla="*/ 1376434 w 2005122"/>
                  <a:gd name="connsiteY12" fmla="*/ 1782529 h 1923367"/>
                  <a:gd name="connsiteX13" fmla="*/ 1258959 w 2005122"/>
                  <a:gd name="connsiteY13" fmla="*/ 1839679 h 1923367"/>
                  <a:gd name="connsiteX14" fmla="*/ 1151009 w 2005122"/>
                  <a:gd name="connsiteY14" fmla="*/ 1871429 h 1923367"/>
                  <a:gd name="connsiteX15" fmla="*/ 1046234 w 2005122"/>
                  <a:gd name="connsiteY15" fmla="*/ 1896829 h 1923367"/>
                  <a:gd name="connsiteX16" fmla="*/ 925584 w 2005122"/>
                  <a:gd name="connsiteY16" fmla="*/ 1801579 h 1923367"/>
                  <a:gd name="connsiteX17" fmla="*/ 874784 w 2005122"/>
                  <a:gd name="connsiteY17" fmla="*/ 1709504 h 1923367"/>
                  <a:gd name="connsiteX18" fmla="*/ 846209 w 2005122"/>
                  <a:gd name="connsiteY18" fmla="*/ 1553929 h 1923367"/>
                  <a:gd name="connsiteX19" fmla="*/ 823984 w 2005122"/>
                  <a:gd name="connsiteY19" fmla="*/ 1398354 h 1923367"/>
                  <a:gd name="connsiteX20" fmla="*/ 820809 w 2005122"/>
                  <a:gd name="connsiteY20" fmla="*/ 1271354 h 1923367"/>
                  <a:gd name="connsiteX21" fmla="*/ 620784 w 2005122"/>
                  <a:gd name="connsiteY21" fmla="*/ 1214204 h 1923367"/>
                  <a:gd name="connsiteX22" fmla="*/ 731909 w 2005122"/>
                  <a:gd name="connsiteY22" fmla="*/ 941154 h 1923367"/>
                  <a:gd name="connsiteX23" fmla="*/ 427109 w 2005122"/>
                  <a:gd name="connsiteY23" fmla="*/ 868129 h 1923367"/>
                  <a:gd name="connsiteX24" fmla="*/ 109609 w 2005122"/>
                  <a:gd name="connsiteY24" fmla="*/ 845904 h 1923367"/>
                  <a:gd name="connsiteX25" fmla="*/ 119134 w 2005122"/>
                  <a:gd name="connsiteY25" fmla="*/ 582379 h 1923367"/>
                  <a:gd name="connsiteX26" fmla="*/ 1509784 w 2005122"/>
                  <a:gd name="connsiteY26" fmla="*/ 17229 h 1923367"/>
                  <a:gd name="connsiteX27" fmla="*/ 1979684 w 2005122"/>
                  <a:gd name="connsiteY27" fmla="*/ 1306279 h 1923367"/>
                  <a:gd name="connsiteX28" fmla="*/ 1941584 w 2005122"/>
                  <a:gd name="connsiteY28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43159 w 2005122"/>
                  <a:gd name="connsiteY2" fmla="*/ 17984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81209 w 2005122"/>
                  <a:gd name="connsiteY12" fmla="*/ 1639654 h 1923367"/>
                  <a:gd name="connsiteX13" fmla="*/ 1376434 w 2005122"/>
                  <a:gd name="connsiteY13" fmla="*/ 1782529 h 1923367"/>
                  <a:gd name="connsiteX14" fmla="*/ 1258959 w 2005122"/>
                  <a:gd name="connsiteY14" fmla="*/ 1839679 h 1923367"/>
                  <a:gd name="connsiteX15" fmla="*/ 1151009 w 2005122"/>
                  <a:gd name="connsiteY15" fmla="*/ 1871429 h 1923367"/>
                  <a:gd name="connsiteX16" fmla="*/ 1046234 w 2005122"/>
                  <a:gd name="connsiteY16" fmla="*/ 1896829 h 1923367"/>
                  <a:gd name="connsiteX17" fmla="*/ 925584 w 2005122"/>
                  <a:gd name="connsiteY17" fmla="*/ 1801579 h 1923367"/>
                  <a:gd name="connsiteX18" fmla="*/ 874784 w 2005122"/>
                  <a:gd name="connsiteY18" fmla="*/ 1709504 h 1923367"/>
                  <a:gd name="connsiteX19" fmla="*/ 846209 w 2005122"/>
                  <a:gd name="connsiteY19" fmla="*/ 1553929 h 1923367"/>
                  <a:gd name="connsiteX20" fmla="*/ 823984 w 2005122"/>
                  <a:gd name="connsiteY20" fmla="*/ 1398354 h 1923367"/>
                  <a:gd name="connsiteX21" fmla="*/ 820809 w 2005122"/>
                  <a:gd name="connsiteY21" fmla="*/ 1271354 h 1923367"/>
                  <a:gd name="connsiteX22" fmla="*/ 620784 w 2005122"/>
                  <a:gd name="connsiteY22" fmla="*/ 1214204 h 1923367"/>
                  <a:gd name="connsiteX23" fmla="*/ 731909 w 2005122"/>
                  <a:gd name="connsiteY23" fmla="*/ 941154 h 1923367"/>
                  <a:gd name="connsiteX24" fmla="*/ 427109 w 2005122"/>
                  <a:gd name="connsiteY24" fmla="*/ 868129 h 1923367"/>
                  <a:gd name="connsiteX25" fmla="*/ 109609 w 2005122"/>
                  <a:gd name="connsiteY25" fmla="*/ 845904 h 1923367"/>
                  <a:gd name="connsiteX26" fmla="*/ 119134 w 2005122"/>
                  <a:gd name="connsiteY26" fmla="*/ 582379 h 1923367"/>
                  <a:gd name="connsiteX27" fmla="*/ 1509784 w 2005122"/>
                  <a:gd name="connsiteY27" fmla="*/ 17229 h 1923367"/>
                  <a:gd name="connsiteX28" fmla="*/ 1979684 w 2005122"/>
                  <a:gd name="connsiteY28" fmla="*/ 1306279 h 1923367"/>
                  <a:gd name="connsiteX29" fmla="*/ 1941584 w 2005122"/>
                  <a:gd name="connsiteY29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71734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81209 w 2005122"/>
                  <a:gd name="connsiteY12" fmla="*/ 1639654 h 1923367"/>
                  <a:gd name="connsiteX13" fmla="*/ 1376434 w 2005122"/>
                  <a:gd name="connsiteY13" fmla="*/ 1782529 h 1923367"/>
                  <a:gd name="connsiteX14" fmla="*/ 1258959 w 2005122"/>
                  <a:gd name="connsiteY14" fmla="*/ 1839679 h 1923367"/>
                  <a:gd name="connsiteX15" fmla="*/ 1151009 w 2005122"/>
                  <a:gd name="connsiteY15" fmla="*/ 1871429 h 1923367"/>
                  <a:gd name="connsiteX16" fmla="*/ 1046234 w 2005122"/>
                  <a:gd name="connsiteY16" fmla="*/ 1896829 h 1923367"/>
                  <a:gd name="connsiteX17" fmla="*/ 925584 w 2005122"/>
                  <a:gd name="connsiteY17" fmla="*/ 1801579 h 1923367"/>
                  <a:gd name="connsiteX18" fmla="*/ 874784 w 2005122"/>
                  <a:gd name="connsiteY18" fmla="*/ 1709504 h 1923367"/>
                  <a:gd name="connsiteX19" fmla="*/ 846209 w 2005122"/>
                  <a:gd name="connsiteY19" fmla="*/ 1553929 h 1923367"/>
                  <a:gd name="connsiteX20" fmla="*/ 823984 w 2005122"/>
                  <a:gd name="connsiteY20" fmla="*/ 1398354 h 1923367"/>
                  <a:gd name="connsiteX21" fmla="*/ 820809 w 2005122"/>
                  <a:gd name="connsiteY21" fmla="*/ 1271354 h 1923367"/>
                  <a:gd name="connsiteX22" fmla="*/ 620784 w 2005122"/>
                  <a:gd name="connsiteY22" fmla="*/ 1214204 h 1923367"/>
                  <a:gd name="connsiteX23" fmla="*/ 731909 w 2005122"/>
                  <a:gd name="connsiteY23" fmla="*/ 941154 h 1923367"/>
                  <a:gd name="connsiteX24" fmla="*/ 427109 w 2005122"/>
                  <a:gd name="connsiteY24" fmla="*/ 868129 h 1923367"/>
                  <a:gd name="connsiteX25" fmla="*/ 109609 w 2005122"/>
                  <a:gd name="connsiteY25" fmla="*/ 845904 h 1923367"/>
                  <a:gd name="connsiteX26" fmla="*/ 119134 w 2005122"/>
                  <a:gd name="connsiteY26" fmla="*/ 582379 h 1923367"/>
                  <a:gd name="connsiteX27" fmla="*/ 1509784 w 2005122"/>
                  <a:gd name="connsiteY27" fmla="*/ 17229 h 1923367"/>
                  <a:gd name="connsiteX28" fmla="*/ 1979684 w 2005122"/>
                  <a:gd name="connsiteY28" fmla="*/ 1306279 h 1923367"/>
                  <a:gd name="connsiteX29" fmla="*/ 1941584 w 2005122"/>
                  <a:gd name="connsiteY29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81209 w 2005122"/>
                  <a:gd name="connsiteY12" fmla="*/ 1639654 h 1923367"/>
                  <a:gd name="connsiteX13" fmla="*/ 1376434 w 2005122"/>
                  <a:gd name="connsiteY13" fmla="*/ 1782529 h 1923367"/>
                  <a:gd name="connsiteX14" fmla="*/ 1258959 w 2005122"/>
                  <a:gd name="connsiteY14" fmla="*/ 1839679 h 1923367"/>
                  <a:gd name="connsiteX15" fmla="*/ 1151009 w 2005122"/>
                  <a:gd name="connsiteY15" fmla="*/ 1871429 h 1923367"/>
                  <a:gd name="connsiteX16" fmla="*/ 1046234 w 2005122"/>
                  <a:gd name="connsiteY16" fmla="*/ 1896829 h 1923367"/>
                  <a:gd name="connsiteX17" fmla="*/ 925584 w 2005122"/>
                  <a:gd name="connsiteY17" fmla="*/ 1801579 h 1923367"/>
                  <a:gd name="connsiteX18" fmla="*/ 874784 w 2005122"/>
                  <a:gd name="connsiteY18" fmla="*/ 1709504 h 1923367"/>
                  <a:gd name="connsiteX19" fmla="*/ 846209 w 2005122"/>
                  <a:gd name="connsiteY19" fmla="*/ 1553929 h 1923367"/>
                  <a:gd name="connsiteX20" fmla="*/ 823984 w 2005122"/>
                  <a:gd name="connsiteY20" fmla="*/ 1398354 h 1923367"/>
                  <a:gd name="connsiteX21" fmla="*/ 820809 w 2005122"/>
                  <a:gd name="connsiteY21" fmla="*/ 1271354 h 1923367"/>
                  <a:gd name="connsiteX22" fmla="*/ 620784 w 2005122"/>
                  <a:gd name="connsiteY22" fmla="*/ 1214204 h 1923367"/>
                  <a:gd name="connsiteX23" fmla="*/ 731909 w 2005122"/>
                  <a:gd name="connsiteY23" fmla="*/ 941154 h 1923367"/>
                  <a:gd name="connsiteX24" fmla="*/ 427109 w 2005122"/>
                  <a:gd name="connsiteY24" fmla="*/ 868129 h 1923367"/>
                  <a:gd name="connsiteX25" fmla="*/ 109609 w 2005122"/>
                  <a:gd name="connsiteY25" fmla="*/ 845904 h 1923367"/>
                  <a:gd name="connsiteX26" fmla="*/ 119134 w 2005122"/>
                  <a:gd name="connsiteY26" fmla="*/ 582379 h 1923367"/>
                  <a:gd name="connsiteX27" fmla="*/ 1509784 w 2005122"/>
                  <a:gd name="connsiteY27" fmla="*/ 17229 h 1923367"/>
                  <a:gd name="connsiteX28" fmla="*/ 1979684 w 2005122"/>
                  <a:gd name="connsiteY28" fmla="*/ 1306279 h 1923367"/>
                  <a:gd name="connsiteX29" fmla="*/ 1941584 w 2005122"/>
                  <a:gd name="connsiteY29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81209 w 2005122"/>
                  <a:gd name="connsiteY12" fmla="*/ 1639654 h 1923367"/>
                  <a:gd name="connsiteX13" fmla="*/ 1376434 w 2005122"/>
                  <a:gd name="connsiteY13" fmla="*/ 1782529 h 1923367"/>
                  <a:gd name="connsiteX14" fmla="*/ 1258959 w 2005122"/>
                  <a:gd name="connsiteY14" fmla="*/ 1839679 h 1923367"/>
                  <a:gd name="connsiteX15" fmla="*/ 1151009 w 2005122"/>
                  <a:gd name="connsiteY15" fmla="*/ 1871429 h 1923367"/>
                  <a:gd name="connsiteX16" fmla="*/ 1046234 w 2005122"/>
                  <a:gd name="connsiteY16" fmla="*/ 1896829 h 1923367"/>
                  <a:gd name="connsiteX17" fmla="*/ 925584 w 2005122"/>
                  <a:gd name="connsiteY17" fmla="*/ 1801579 h 1923367"/>
                  <a:gd name="connsiteX18" fmla="*/ 874784 w 2005122"/>
                  <a:gd name="connsiteY18" fmla="*/ 1709504 h 1923367"/>
                  <a:gd name="connsiteX19" fmla="*/ 846209 w 2005122"/>
                  <a:gd name="connsiteY19" fmla="*/ 1553929 h 1923367"/>
                  <a:gd name="connsiteX20" fmla="*/ 823984 w 2005122"/>
                  <a:gd name="connsiteY20" fmla="*/ 1398354 h 1923367"/>
                  <a:gd name="connsiteX21" fmla="*/ 820809 w 2005122"/>
                  <a:gd name="connsiteY21" fmla="*/ 1271354 h 1923367"/>
                  <a:gd name="connsiteX22" fmla="*/ 779534 w 2005122"/>
                  <a:gd name="connsiteY22" fmla="*/ 1118954 h 1923367"/>
                  <a:gd name="connsiteX23" fmla="*/ 731909 w 2005122"/>
                  <a:gd name="connsiteY23" fmla="*/ 941154 h 1923367"/>
                  <a:gd name="connsiteX24" fmla="*/ 427109 w 2005122"/>
                  <a:gd name="connsiteY24" fmla="*/ 868129 h 1923367"/>
                  <a:gd name="connsiteX25" fmla="*/ 109609 w 2005122"/>
                  <a:gd name="connsiteY25" fmla="*/ 845904 h 1923367"/>
                  <a:gd name="connsiteX26" fmla="*/ 119134 w 2005122"/>
                  <a:gd name="connsiteY26" fmla="*/ 582379 h 1923367"/>
                  <a:gd name="connsiteX27" fmla="*/ 1509784 w 2005122"/>
                  <a:gd name="connsiteY27" fmla="*/ 17229 h 1923367"/>
                  <a:gd name="connsiteX28" fmla="*/ 1979684 w 2005122"/>
                  <a:gd name="connsiteY28" fmla="*/ 1306279 h 1923367"/>
                  <a:gd name="connsiteX29" fmla="*/ 1941584 w 2005122"/>
                  <a:gd name="connsiteY29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81209 w 2005122"/>
                  <a:gd name="connsiteY12" fmla="*/ 1639654 h 1923367"/>
                  <a:gd name="connsiteX13" fmla="*/ 1376434 w 2005122"/>
                  <a:gd name="connsiteY13" fmla="*/ 1782529 h 1923367"/>
                  <a:gd name="connsiteX14" fmla="*/ 1258959 w 2005122"/>
                  <a:gd name="connsiteY14" fmla="*/ 1839679 h 1923367"/>
                  <a:gd name="connsiteX15" fmla="*/ 1151009 w 2005122"/>
                  <a:gd name="connsiteY15" fmla="*/ 1871429 h 1923367"/>
                  <a:gd name="connsiteX16" fmla="*/ 1046234 w 2005122"/>
                  <a:gd name="connsiteY16" fmla="*/ 1896829 h 1923367"/>
                  <a:gd name="connsiteX17" fmla="*/ 925584 w 2005122"/>
                  <a:gd name="connsiteY17" fmla="*/ 1801579 h 1923367"/>
                  <a:gd name="connsiteX18" fmla="*/ 874784 w 2005122"/>
                  <a:gd name="connsiteY18" fmla="*/ 1709504 h 1923367"/>
                  <a:gd name="connsiteX19" fmla="*/ 846209 w 2005122"/>
                  <a:gd name="connsiteY19" fmla="*/ 1553929 h 1923367"/>
                  <a:gd name="connsiteX20" fmla="*/ 823984 w 2005122"/>
                  <a:gd name="connsiteY20" fmla="*/ 1398354 h 1923367"/>
                  <a:gd name="connsiteX21" fmla="*/ 820809 w 2005122"/>
                  <a:gd name="connsiteY21" fmla="*/ 1271354 h 1923367"/>
                  <a:gd name="connsiteX22" fmla="*/ 779534 w 2005122"/>
                  <a:gd name="connsiteY22" fmla="*/ 1118954 h 1923367"/>
                  <a:gd name="connsiteX23" fmla="*/ 681109 w 2005122"/>
                  <a:gd name="connsiteY23" fmla="*/ 966554 h 1923367"/>
                  <a:gd name="connsiteX24" fmla="*/ 427109 w 2005122"/>
                  <a:gd name="connsiteY24" fmla="*/ 868129 h 1923367"/>
                  <a:gd name="connsiteX25" fmla="*/ 109609 w 2005122"/>
                  <a:gd name="connsiteY25" fmla="*/ 845904 h 1923367"/>
                  <a:gd name="connsiteX26" fmla="*/ 119134 w 2005122"/>
                  <a:gd name="connsiteY26" fmla="*/ 582379 h 1923367"/>
                  <a:gd name="connsiteX27" fmla="*/ 1509784 w 2005122"/>
                  <a:gd name="connsiteY27" fmla="*/ 17229 h 1923367"/>
                  <a:gd name="connsiteX28" fmla="*/ 1979684 w 2005122"/>
                  <a:gd name="connsiteY28" fmla="*/ 1306279 h 1923367"/>
                  <a:gd name="connsiteX29" fmla="*/ 1941584 w 2005122"/>
                  <a:gd name="connsiteY29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81209 w 2005122"/>
                  <a:gd name="connsiteY12" fmla="*/ 1639654 h 1923367"/>
                  <a:gd name="connsiteX13" fmla="*/ 1376434 w 2005122"/>
                  <a:gd name="connsiteY13" fmla="*/ 1782529 h 1923367"/>
                  <a:gd name="connsiteX14" fmla="*/ 1258959 w 2005122"/>
                  <a:gd name="connsiteY14" fmla="*/ 1839679 h 1923367"/>
                  <a:gd name="connsiteX15" fmla="*/ 1151009 w 2005122"/>
                  <a:gd name="connsiteY15" fmla="*/ 1871429 h 1923367"/>
                  <a:gd name="connsiteX16" fmla="*/ 1046234 w 2005122"/>
                  <a:gd name="connsiteY16" fmla="*/ 1896829 h 1923367"/>
                  <a:gd name="connsiteX17" fmla="*/ 925584 w 2005122"/>
                  <a:gd name="connsiteY17" fmla="*/ 1801579 h 1923367"/>
                  <a:gd name="connsiteX18" fmla="*/ 874784 w 2005122"/>
                  <a:gd name="connsiteY18" fmla="*/ 1709504 h 1923367"/>
                  <a:gd name="connsiteX19" fmla="*/ 846209 w 2005122"/>
                  <a:gd name="connsiteY19" fmla="*/ 1553929 h 1923367"/>
                  <a:gd name="connsiteX20" fmla="*/ 823984 w 2005122"/>
                  <a:gd name="connsiteY20" fmla="*/ 1398354 h 1923367"/>
                  <a:gd name="connsiteX21" fmla="*/ 820809 w 2005122"/>
                  <a:gd name="connsiteY21" fmla="*/ 1271354 h 1923367"/>
                  <a:gd name="connsiteX22" fmla="*/ 779534 w 2005122"/>
                  <a:gd name="connsiteY22" fmla="*/ 1118954 h 1923367"/>
                  <a:gd name="connsiteX23" fmla="*/ 703334 w 2005122"/>
                  <a:gd name="connsiteY23" fmla="*/ 937979 h 1923367"/>
                  <a:gd name="connsiteX24" fmla="*/ 427109 w 2005122"/>
                  <a:gd name="connsiteY24" fmla="*/ 868129 h 1923367"/>
                  <a:gd name="connsiteX25" fmla="*/ 109609 w 2005122"/>
                  <a:gd name="connsiteY25" fmla="*/ 845904 h 1923367"/>
                  <a:gd name="connsiteX26" fmla="*/ 119134 w 2005122"/>
                  <a:gd name="connsiteY26" fmla="*/ 582379 h 1923367"/>
                  <a:gd name="connsiteX27" fmla="*/ 1509784 w 2005122"/>
                  <a:gd name="connsiteY27" fmla="*/ 17229 h 1923367"/>
                  <a:gd name="connsiteX28" fmla="*/ 1979684 w 2005122"/>
                  <a:gd name="connsiteY28" fmla="*/ 1306279 h 1923367"/>
                  <a:gd name="connsiteX29" fmla="*/ 1941584 w 2005122"/>
                  <a:gd name="connsiteY29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81209 w 2005122"/>
                  <a:gd name="connsiteY12" fmla="*/ 1639654 h 1923367"/>
                  <a:gd name="connsiteX13" fmla="*/ 1454222 w 2005122"/>
                  <a:gd name="connsiteY13" fmla="*/ 1676166 h 1923367"/>
                  <a:gd name="connsiteX14" fmla="*/ 1376434 w 2005122"/>
                  <a:gd name="connsiteY14" fmla="*/ 1782529 h 1923367"/>
                  <a:gd name="connsiteX15" fmla="*/ 1258959 w 2005122"/>
                  <a:gd name="connsiteY15" fmla="*/ 1839679 h 1923367"/>
                  <a:gd name="connsiteX16" fmla="*/ 1151009 w 2005122"/>
                  <a:gd name="connsiteY16" fmla="*/ 1871429 h 1923367"/>
                  <a:gd name="connsiteX17" fmla="*/ 1046234 w 2005122"/>
                  <a:gd name="connsiteY17" fmla="*/ 1896829 h 1923367"/>
                  <a:gd name="connsiteX18" fmla="*/ 925584 w 2005122"/>
                  <a:gd name="connsiteY18" fmla="*/ 1801579 h 1923367"/>
                  <a:gd name="connsiteX19" fmla="*/ 874784 w 2005122"/>
                  <a:gd name="connsiteY19" fmla="*/ 1709504 h 1923367"/>
                  <a:gd name="connsiteX20" fmla="*/ 846209 w 2005122"/>
                  <a:gd name="connsiteY20" fmla="*/ 1553929 h 1923367"/>
                  <a:gd name="connsiteX21" fmla="*/ 823984 w 2005122"/>
                  <a:gd name="connsiteY21" fmla="*/ 1398354 h 1923367"/>
                  <a:gd name="connsiteX22" fmla="*/ 820809 w 2005122"/>
                  <a:gd name="connsiteY22" fmla="*/ 1271354 h 1923367"/>
                  <a:gd name="connsiteX23" fmla="*/ 779534 w 2005122"/>
                  <a:gd name="connsiteY23" fmla="*/ 1118954 h 1923367"/>
                  <a:gd name="connsiteX24" fmla="*/ 703334 w 2005122"/>
                  <a:gd name="connsiteY24" fmla="*/ 937979 h 1923367"/>
                  <a:gd name="connsiteX25" fmla="*/ 427109 w 2005122"/>
                  <a:gd name="connsiteY25" fmla="*/ 868129 h 1923367"/>
                  <a:gd name="connsiteX26" fmla="*/ 109609 w 2005122"/>
                  <a:gd name="connsiteY26" fmla="*/ 845904 h 1923367"/>
                  <a:gd name="connsiteX27" fmla="*/ 119134 w 2005122"/>
                  <a:gd name="connsiteY27" fmla="*/ 582379 h 1923367"/>
                  <a:gd name="connsiteX28" fmla="*/ 1509784 w 2005122"/>
                  <a:gd name="connsiteY28" fmla="*/ 17229 h 1923367"/>
                  <a:gd name="connsiteX29" fmla="*/ 1979684 w 2005122"/>
                  <a:gd name="connsiteY29" fmla="*/ 1306279 h 1923367"/>
                  <a:gd name="connsiteX30" fmla="*/ 1941584 w 2005122"/>
                  <a:gd name="connsiteY30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381197 w 2005122"/>
                  <a:gd name="connsiteY12" fmla="*/ 1444392 h 1923367"/>
                  <a:gd name="connsiteX13" fmla="*/ 1454222 w 2005122"/>
                  <a:gd name="connsiteY13" fmla="*/ 1676166 h 1923367"/>
                  <a:gd name="connsiteX14" fmla="*/ 1376434 w 2005122"/>
                  <a:gd name="connsiteY14" fmla="*/ 1782529 h 1923367"/>
                  <a:gd name="connsiteX15" fmla="*/ 1258959 w 2005122"/>
                  <a:gd name="connsiteY15" fmla="*/ 1839679 h 1923367"/>
                  <a:gd name="connsiteX16" fmla="*/ 1151009 w 2005122"/>
                  <a:gd name="connsiteY16" fmla="*/ 1871429 h 1923367"/>
                  <a:gd name="connsiteX17" fmla="*/ 1046234 w 2005122"/>
                  <a:gd name="connsiteY17" fmla="*/ 1896829 h 1923367"/>
                  <a:gd name="connsiteX18" fmla="*/ 925584 w 2005122"/>
                  <a:gd name="connsiteY18" fmla="*/ 1801579 h 1923367"/>
                  <a:gd name="connsiteX19" fmla="*/ 874784 w 2005122"/>
                  <a:gd name="connsiteY19" fmla="*/ 1709504 h 1923367"/>
                  <a:gd name="connsiteX20" fmla="*/ 846209 w 2005122"/>
                  <a:gd name="connsiteY20" fmla="*/ 1553929 h 1923367"/>
                  <a:gd name="connsiteX21" fmla="*/ 823984 w 2005122"/>
                  <a:gd name="connsiteY21" fmla="*/ 1398354 h 1923367"/>
                  <a:gd name="connsiteX22" fmla="*/ 820809 w 2005122"/>
                  <a:gd name="connsiteY22" fmla="*/ 1271354 h 1923367"/>
                  <a:gd name="connsiteX23" fmla="*/ 779534 w 2005122"/>
                  <a:gd name="connsiteY23" fmla="*/ 1118954 h 1923367"/>
                  <a:gd name="connsiteX24" fmla="*/ 703334 w 2005122"/>
                  <a:gd name="connsiteY24" fmla="*/ 937979 h 1923367"/>
                  <a:gd name="connsiteX25" fmla="*/ 427109 w 2005122"/>
                  <a:gd name="connsiteY25" fmla="*/ 868129 h 1923367"/>
                  <a:gd name="connsiteX26" fmla="*/ 109609 w 2005122"/>
                  <a:gd name="connsiteY26" fmla="*/ 845904 h 1923367"/>
                  <a:gd name="connsiteX27" fmla="*/ 119134 w 2005122"/>
                  <a:gd name="connsiteY27" fmla="*/ 582379 h 1923367"/>
                  <a:gd name="connsiteX28" fmla="*/ 1509784 w 2005122"/>
                  <a:gd name="connsiteY28" fmla="*/ 17229 h 1923367"/>
                  <a:gd name="connsiteX29" fmla="*/ 1979684 w 2005122"/>
                  <a:gd name="connsiteY29" fmla="*/ 1306279 h 1923367"/>
                  <a:gd name="connsiteX30" fmla="*/ 1941584 w 2005122"/>
                  <a:gd name="connsiteY30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58984 w 2005122"/>
                  <a:gd name="connsiteY12" fmla="*/ 1547578 h 1923367"/>
                  <a:gd name="connsiteX13" fmla="*/ 1381197 w 2005122"/>
                  <a:gd name="connsiteY13" fmla="*/ 1444392 h 1923367"/>
                  <a:gd name="connsiteX14" fmla="*/ 1454222 w 2005122"/>
                  <a:gd name="connsiteY14" fmla="*/ 1676166 h 1923367"/>
                  <a:gd name="connsiteX15" fmla="*/ 1376434 w 2005122"/>
                  <a:gd name="connsiteY15" fmla="*/ 1782529 h 1923367"/>
                  <a:gd name="connsiteX16" fmla="*/ 1258959 w 2005122"/>
                  <a:gd name="connsiteY16" fmla="*/ 1839679 h 1923367"/>
                  <a:gd name="connsiteX17" fmla="*/ 1151009 w 2005122"/>
                  <a:gd name="connsiteY17" fmla="*/ 1871429 h 1923367"/>
                  <a:gd name="connsiteX18" fmla="*/ 1046234 w 2005122"/>
                  <a:gd name="connsiteY18" fmla="*/ 1896829 h 1923367"/>
                  <a:gd name="connsiteX19" fmla="*/ 925584 w 2005122"/>
                  <a:gd name="connsiteY19" fmla="*/ 1801579 h 1923367"/>
                  <a:gd name="connsiteX20" fmla="*/ 874784 w 2005122"/>
                  <a:gd name="connsiteY20" fmla="*/ 1709504 h 1923367"/>
                  <a:gd name="connsiteX21" fmla="*/ 846209 w 2005122"/>
                  <a:gd name="connsiteY21" fmla="*/ 1553929 h 1923367"/>
                  <a:gd name="connsiteX22" fmla="*/ 823984 w 2005122"/>
                  <a:gd name="connsiteY22" fmla="*/ 1398354 h 1923367"/>
                  <a:gd name="connsiteX23" fmla="*/ 820809 w 2005122"/>
                  <a:gd name="connsiteY23" fmla="*/ 1271354 h 1923367"/>
                  <a:gd name="connsiteX24" fmla="*/ 779534 w 2005122"/>
                  <a:gd name="connsiteY24" fmla="*/ 1118954 h 1923367"/>
                  <a:gd name="connsiteX25" fmla="*/ 703334 w 2005122"/>
                  <a:gd name="connsiteY25" fmla="*/ 937979 h 1923367"/>
                  <a:gd name="connsiteX26" fmla="*/ 427109 w 2005122"/>
                  <a:gd name="connsiteY26" fmla="*/ 868129 h 1923367"/>
                  <a:gd name="connsiteX27" fmla="*/ 109609 w 2005122"/>
                  <a:gd name="connsiteY27" fmla="*/ 845904 h 1923367"/>
                  <a:gd name="connsiteX28" fmla="*/ 119134 w 2005122"/>
                  <a:gd name="connsiteY28" fmla="*/ 582379 h 1923367"/>
                  <a:gd name="connsiteX29" fmla="*/ 1509784 w 2005122"/>
                  <a:gd name="connsiteY29" fmla="*/ 17229 h 1923367"/>
                  <a:gd name="connsiteX30" fmla="*/ 1979684 w 2005122"/>
                  <a:gd name="connsiteY30" fmla="*/ 1306279 h 1923367"/>
                  <a:gd name="connsiteX31" fmla="*/ 1941584 w 2005122"/>
                  <a:gd name="connsiteY31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16134 w 2005122"/>
                  <a:gd name="connsiteY11" fmla="*/ 1639654 h 1923367"/>
                  <a:gd name="connsiteX12" fmla="*/ 1458984 w 2005122"/>
                  <a:gd name="connsiteY12" fmla="*/ 1547578 h 1923367"/>
                  <a:gd name="connsiteX13" fmla="*/ 1381197 w 2005122"/>
                  <a:gd name="connsiteY13" fmla="*/ 1444392 h 1923367"/>
                  <a:gd name="connsiteX14" fmla="*/ 1439934 w 2005122"/>
                  <a:gd name="connsiteY14" fmla="*/ 1599966 h 1923367"/>
                  <a:gd name="connsiteX15" fmla="*/ 1454222 w 2005122"/>
                  <a:gd name="connsiteY15" fmla="*/ 1676166 h 1923367"/>
                  <a:gd name="connsiteX16" fmla="*/ 1376434 w 2005122"/>
                  <a:gd name="connsiteY16" fmla="*/ 1782529 h 1923367"/>
                  <a:gd name="connsiteX17" fmla="*/ 1258959 w 2005122"/>
                  <a:gd name="connsiteY17" fmla="*/ 1839679 h 1923367"/>
                  <a:gd name="connsiteX18" fmla="*/ 1151009 w 2005122"/>
                  <a:gd name="connsiteY18" fmla="*/ 1871429 h 1923367"/>
                  <a:gd name="connsiteX19" fmla="*/ 1046234 w 2005122"/>
                  <a:gd name="connsiteY19" fmla="*/ 1896829 h 1923367"/>
                  <a:gd name="connsiteX20" fmla="*/ 925584 w 2005122"/>
                  <a:gd name="connsiteY20" fmla="*/ 1801579 h 1923367"/>
                  <a:gd name="connsiteX21" fmla="*/ 874784 w 2005122"/>
                  <a:gd name="connsiteY21" fmla="*/ 1709504 h 1923367"/>
                  <a:gd name="connsiteX22" fmla="*/ 846209 w 2005122"/>
                  <a:gd name="connsiteY22" fmla="*/ 1553929 h 1923367"/>
                  <a:gd name="connsiteX23" fmla="*/ 823984 w 2005122"/>
                  <a:gd name="connsiteY23" fmla="*/ 1398354 h 1923367"/>
                  <a:gd name="connsiteX24" fmla="*/ 820809 w 2005122"/>
                  <a:gd name="connsiteY24" fmla="*/ 1271354 h 1923367"/>
                  <a:gd name="connsiteX25" fmla="*/ 779534 w 2005122"/>
                  <a:gd name="connsiteY25" fmla="*/ 1118954 h 1923367"/>
                  <a:gd name="connsiteX26" fmla="*/ 703334 w 2005122"/>
                  <a:gd name="connsiteY26" fmla="*/ 937979 h 1923367"/>
                  <a:gd name="connsiteX27" fmla="*/ 427109 w 2005122"/>
                  <a:gd name="connsiteY27" fmla="*/ 868129 h 1923367"/>
                  <a:gd name="connsiteX28" fmla="*/ 109609 w 2005122"/>
                  <a:gd name="connsiteY28" fmla="*/ 845904 h 1923367"/>
                  <a:gd name="connsiteX29" fmla="*/ 119134 w 2005122"/>
                  <a:gd name="connsiteY29" fmla="*/ 582379 h 1923367"/>
                  <a:gd name="connsiteX30" fmla="*/ 1509784 w 2005122"/>
                  <a:gd name="connsiteY30" fmla="*/ 17229 h 1923367"/>
                  <a:gd name="connsiteX31" fmla="*/ 1979684 w 2005122"/>
                  <a:gd name="connsiteY31" fmla="*/ 1306279 h 1923367"/>
                  <a:gd name="connsiteX32" fmla="*/ 1941584 w 2005122"/>
                  <a:gd name="connsiteY32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458984 w 2005122"/>
                  <a:gd name="connsiteY12" fmla="*/ 1547578 h 1923367"/>
                  <a:gd name="connsiteX13" fmla="*/ 1381197 w 2005122"/>
                  <a:gd name="connsiteY13" fmla="*/ 1444392 h 1923367"/>
                  <a:gd name="connsiteX14" fmla="*/ 1439934 w 2005122"/>
                  <a:gd name="connsiteY14" fmla="*/ 1599966 h 1923367"/>
                  <a:gd name="connsiteX15" fmla="*/ 1454222 w 2005122"/>
                  <a:gd name="connsiteY15" fmla="*/ 1676166 h 1923367"/>
                  <a:gd name="connsiteX16" fmla="*/ 1376434 w 2005122"/>
                  <a:gd name="connsiteY16" fmla="*/ 1782529 h 1923367"/>
                  <a:gd name="connsiteX17" fmla="*/ 1258959 w 2005122"/>
                  <a:gd name="connsiteY17" fmla="*/ 1839679 h 1923367"/>
                  <a:gd name="connsiteX18" fmla="*/ 1151009 w 2005122"/>
                  <a:gd name="connsiteY18" fmla="*/ 1871429 h 1923367"/>
                  <a:gd name="connsiteX19" fmla="*/ 1046234 w 2005122"/>
                  <a:gd name="connsiteY19" fmla="*/ 1896829 h 1923367"/>
                  <a:gd name="connsiteX20" fmla="*/ 925584 w 2005122"/>
                  <a:gd name="connsiteY20" fmla="*/ 1801579 h 1923367"/>
                  <a:gd name="connsiteX21" fmla="*/ 874784 w 2005122"/>
                  <a:gd name="connsiteY21" fmla="*/ 1709504 h 1923367"/>
                  <a:gd name="connsiteX22" fmla="*/ 846209 w 2005122"/>
                  <a:gd name="connsiteY22" fmla="*/ 1553929 h 1923367"/>
                  <a:gd name="connsiteX23" fmla="*/ 823984 w 2005122"/>
                  <a:gd name="connsiteY23" fmla="*/ 1398354 h 1923367"/>
                  <a:gd name="connsiteX24" fmla="*/ 820809 w 2005122"/>
                  <a:gd name="connsiteY24" fmla="*/ 1271354 h 1923367"/>
                  <a:gd name="connsiteX25" fmla="*/ 779534 w 2005122"/>
                  <a:gd name="connsiteY25" fmla="*/ 1118954 h 1923367"/>
                  <a:gd name="connsiteX26" fmla="*/ 703334 w 2005122"/>
                  <a:gd name="connsiteY26" fmla="*/ 937979 h 1923367"/>
                  <a:gd name="connsiteX27" fmla="*/ 427109 w 2005122"/>
                  <a:gd name="connsiteY27" fmla="*/ 868129 h 1923367"/>
                  <a:gd name="connsiteX28" fmla="*/ 109609 w 2005122"/>
                  <a:gd name="connsiteY28" fmla="*/ 845904 h 1923367"/>
                  <a:gd name="connsiteX29" fmla="*/ 119134 w 2005122"/>
                  <a:gd name="connsiteY29" fmla="*/ 582379 h 1923367"/>
                  <a:gd name="connsiteX30" fmla="*/ 1509784 w 2005122"/>
                  <a:gd name="connsiteY30" fmla="*/ 17229 h 1923367"/>
                  <a:gd name="connsiteX31" fmla="*/ 1979684 w 2005122"/>
                  <a:gd name="connsiteY31" fmla="*/ 1306279 h 1923367"/>
                  <a:gd name="connsiteX32" fmla="*/ 1941584 w 2005122"/>
                  <a:gd name="connsiteY32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381197 w 2005122"/>
                  <a:gd name="connsiteY13" fmla="*/ 1444392 h 1923367"/>
                  <a:gd name="connsiteX14" fmla="*/ 1439934 w 2005122"/>
                  <a:gd name="connsiteY14" fmla="*/ 1599966 h 1923367"/>
                  <a:gd name="connsiteX15" fmla="*/ 1454222 w 2005122"/>
                  <a:gd name="connsiteY15" fmla="*/ 1676166 h 1923367"/>
                  <a:gd name="connsiteX16" fmla="*/ 1376434 w 2005122"/>
                  <a:gd name="connsiteY16" fmla="*/ 1782529 h 1923367"/>
                  <a:gd name="connsiteX17" fmla="*/ 1258959 w 2005122"/>
                  <a:gd name="connsiteY17" fmla="*/ 1839679 h 1923367"/>
                  <a:gd name="connsiteX18" fmla="*/ 1151009 w 2005122"/>
                  <a:gd name="connsiteY18" fmla="*/ 1871429 h 1923367"/>
                  <a:gd name="connsiteX19" fmla="*/ 1046234 w 2005122"/>
                  <a:gd name="connsiteY19" fmla="*/ 1896829 h 1923367"/>
                  <a:gd name="connsiteX20" fmla="*/ 925584 w 2005122"/>
                  <a:gd name="connsiteY20" fmla="*/ 1801579 h 1923367"/>
                  <a:gd name="connsiteX21" fmla="*/ 874784 w 2005122"/>
                  <a:gd name="connsiteY21" fmla="*/ 1709504 h 1923367"/>
                  <a:gd name="connsiteX22" fmla="*/ 846209 w 2005122"/>
                  <a:gd name="connsiteY22" fmla="*/ 1553929 h 1923367"/>
                  <a:gd name="connsiteX23" fmla="*/ 823984 w 2005122"/>
                  <a:gd name="connsiteY23" fmla="*/ 1398354 h 1923367"/>
                  <a:gd name="connsiteX24" fmla="*/ 820809 w 2005122"/>
                  <a:gd name="connsiteY24" fmla="*/ 1271354 h 1923367"/>
                  <a:gd name="connsiteX25" fmla="*/ 779534 w 2005122"/>
                  <a:gd name="connsiteY25" fmla="*/ 1118954 h 1923367"/>
                  <a:gd name="connsiteX26" fmla="*/ 703334 w 2005122"/>
                  <a:gd name="connsiteY26" fmla="*/ 937979 h 1923367"/>
                  <a:gd name="connsiteX27" fmla="*/ 427109 w 2005122"/>
                  <a:gd name="connsiteY27" fmla="*/ 868129 h 1923367"/>
                  <a:gd name="connsiteX28" fmla="*/ 109609 w 2005122"/>
                  <a:gd name="connsiteY28" fmla="*/ 845904 h 1923367"/>
                  <a:gd name="connsiteX29" fmla="*/ 119134 w 2005122"/>
                  <a:gd name="connsiteY29" fmla="*/ 582379 h 1923367"/>
                  <a:gd name="connsiteX30" fmla="*/ 1509784 w 2005122"/>
                  <a:gd name="connsiteY30" fmla="*/ 17229 h 1923367"/>
                  <a:gd name="connsiteX31" fmla="*/ 1979684 w 2005122"/>
                  <a:gd name="connsiteY31" fmla="*/ 1306279 h 1923367"/>
                  <a:gd name="connsiteX32" fmla="*/ 1941584 w 2005122"/>
                  <a:gd name="connsiteY32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54222 w 2005122"/>
                  <a:gd name="connsiteY13" fmla="*/ 1502334 h 1923367"/>
                  <a:gd name="connsiteX14" fmla="*/ 1381197 w 2005122"/>
                  <a:gd name="connsiteY14" fmla="*/ 1444392 h 1923367"/>
                  <a:gd name="connsiteX15" fmla="*/ 1439934 w 2005122"/>
                  <a:gd name="connsiteY15" fmla="*/ 1599966 h 1923367"/>
                  <a:gd name="connsiteX16" fmla="*/ 1454222 w 2005122"/>
                  <a:gd name="connsiteY16" fmla="*/ 1676166 h 1923367"/>
                  <a:gd name="connsiteX17" fmla="*/ 1376434 w 2005122"/>
                  <a:gd name="connsiteY17" fmla="*/ 1782529 h 1923367"/>
                  <a:gd name="connsiteX18" fmla="*/ 1258959 w 2005122"/>
                  <a:gd name="connsiteY18" fmla="*/ 1839679 h 1923367"/>
                  <a:gd name="connsiteX19" fmla="*/ 1151009 w 2005122"/>
                  <a:gd name="connsiteY19" fmla="*/ 1871429 h 1923367"/>
                  <a:gd name="connsiteX20" fmla="*/ 1046234 w 2005122"/>
                  <a:gd name="connsiteY20" fmla="*/ 1896829 h 1923367"/>
                  <a:gd name="connsiteX21" fmla="*/ 925584 w 2005122"/>
                  <a:gd name="connsiteY21" fmla="*/ 1801579 h 1923367"/>
                  <a:gd name="connsiteX22" fmla="*/ 874784 w 2005122"/>
                  <a:gd name="connsiteY22" fmla="*/ 1709504 h 1923367"/>
                  <a:gd name="connsiteX23" fmla="*/ 846209 w 2005122"/>
                  <a:gd name="connsiteY23" fmla="*/ 1553929 h 1923367"/>
                  <a:gd name="connsiteX24" fmla="*/ 823984 w 2005122"/>
                  <a:gd name="connsiteY24" fmla="*/ 1398354 h 1923367"/>
                  <a:gd name="connsiteX25" fmla="*/ 820809 w 2005122"/>
                  <a:gd name="connsiteY25" fmla="*/ 1271354 h 1923367"/>
                  <a:gd name="connsiteX26" fmla="*/ 779534 w 2005122"/>
                  <a:gd name="connsiteY26" fmla="*/ 1118954 h 1923367"/>
                  <a:gd name="connsiteX27" fmla="*/ 703334 w 2005122"/>
                  <a:gd name="connsiteY27" fmla="*/ 937979 h 1923367"/>
                  <a:gd name="connsiteX28" fmla="*/ 427109 w 2005122"/>
                  <a:gd name="connsiteY28" fmla="*/ 868129 h 1923367"/>
                  <a:gd name="connsiteX29" fmla="*/ 109609 w 2005122"/>
                  <a:gd name="connsiteY29" fmla="*/ 845904 h 1923367"/>
                  <a:gd name="connsiteX30" fmla="*/ 119134 w 2005122"/>
                  <a:gd name="connsiteY30" fmla="*/ 582379 h 1923367"/>
                  <a:gd name="connsiteX31" fmla="*/ 1509784 w 2005122"/>
                  <a:gd name="connsiteY31" fmla="*/ 17229 h 1923367"/>
                  <a:gd name="connsiteX32" fmla="*/ 1979684 w 2005122"/>
                  <a:gd name="connsiteY32" fmla="*/ 1306279 h 1923367"/>
                  <a:gd name="connsiteX33" fmla="*/ 1941584 w 2005122"/>
                  <a:gd name="connsiteY33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0409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39934 w 2005122"/>
                  <a:gd name="connsiteY15" fmla="*/ 1599966 h 1923367"/>
                  <a:gd name="connsiteX16" fmla="*/ 1454222 w 2005122"/>
                  <a:gd name="connsiteY16" fmla="*/ 1676166 h 1923367"/>
                  <a:gd name="connsiteX17" fmla="*/ 1376434 w 2005122"/>
                  <a:gd name="connsiteY17" fmla="*/ 1782529 h 1923367"/>
                  <a:gd name="connsiteX18" fmla="*/ 1258959 w 2005122"/>
                  <a:gd name="connsiteY18" fmla="*/ 1839679 h 1923367"/>
                  <a:gd name="connsiteX19" fmla="*/ 1151009 w 2005122"/>
                  <a:gd name="connsiteY19" fmla="*/ 1871429 h 1923367"/>
                  <a:gd name="connsiteX20" fmla="*/ 1046234 w 2005122"/>
                  <a:gd name="connsiteY20" fmla="*/ 1896829 h 1923367"/>
                  <a:gd name="connsiteX21" fmla="*/ 925584 w 2005122"/>
                  <a:gd name="connsiteY21" fmla="*/ 1801579 h 1923367"/>
                  <a:gd name="connsiteX22" fmla="*/ 874784 w 2005122"/>
                  <a:gd name="connsiteY22" fmla="*/ 1709504 h 1923367"/>
                  <a:gd name="connsiteX23" fmla="*/ 846209 w 2005122"/>
                  <a:gd name="connsiteY23" fmla="*/ 1553929 h 1923367"/>
                  <a:gd name="connsiteX24" fmla="*/ 823984 w 2005122"/>
                  <a:gd name="connsiteY24" fmla="*/ 1398354 h 1923367"/>
                  <a:gd name="connsiteX25" fmla="*/ 820809 w 2005122"/>
                  <a:gd name="connsiteY25" fmla="*/ 1271354 h 1923367"/>
                  <a:gd name="connsiteX26" fmla="*/ 779534 w 2005122"/>
                  <a:gd name="connsiteY26" fmla="*/ 1118954 h 1923367"/>
                  <a:gd name="connsiteX27" fmla="*/ 703334 w 2005122"/>
                  <a:gd name="connsiteY27" fmla="*/ 937979 h 1923367"/>
                  <a:gd name="connsiteX28" fmla="*/ 427109 w 2005122"/>
                  <a:gd name="connsiteY28" fmla="*/ 868129 h 1923367"/>
                  <a:gd name="connsiteX29" fmla="*/ 109609 w 2005122"/>
                  <a:gd name="connsiteY29" fmla="*/ 845904 h 1923367"/>
                  <a:gd name="connsiteX30" fmla="*/ 119134 w 2005122"/>
                  <a:gd name="connsiteY30" fmla="*/ 582379 h 1923367"/>
                  <a:gd name="connsiteX31" fmla="*/ 1509784 w 2005122"/>
                  <a:gd name="connsiteY31" fmla="*/ 17229 h 1923367"/>
                  <a:gd name="connsiteX32" fmla="*/ 1979684 w 2005122"/>
                  <a:gd name="connsiteY32" fmla="*/ 1306279 h 1923367"/>
                  <a:gd name="connsiteX33" fmla="*/ 1941584 w 2005122"/>
                  <a:gd name="connsiteY33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0409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39934 w 2005122"/>
                  <a:gd name="connsiteY15" fmla="*/ 1599966 h 1923367"/>
                  <a:gd name="connsiteX16" fmla="*/ 1454222 w 2005122"/>
                  <a:gd name="connsiteY16" fmla="*/ 1676166 h 1923367"/>
                  <a:gd name="connsiteX17" fmla="*/ 1376434 w 2005122"/>
                  <a:gd name="connsiteY17" fmla="*/ 1782529 h 1923367"/>
                  <a:gd name="connsiteX18" fmla="*/ 1258959 w 2005122"/>
                  <a:gd name="connsiteY18" fmla="*/ 1839679 h 1923367"/>
                  <a:gd name="connsiteX19" fmla="*/ 1151009 w 2005122"/>
                  <a:gd name="connsiteY19" fmla="*/ 1871429 h 1923367"/>
                  <a:gd name="connsiteX20" fmla="*/ 1046234 w 2005122"/>
                  <a:gd name="connsiteY20" fmla="*/ 1896829 h 1923367"/>
                  <a:gd name="connsiteX21" fmla="*/ 925584 w 2005122"/>
                  <a:gd name="connsiteY21" fmla="*/ 1801579 h 1923367"/>
                  <a:gd name="connsiteX22" fmla="*/ 874784 w 2005122"/>
                  <a:gd name="connsiteY22" fmla="*/ 1709504 h 1923367"/>
                  <a:gd name="connsiteX23" fmla="*/ 846209 w 2005122"/>
                  <a:gd name="connsiteY23" fmla="*/ 1553929 h 1923367"/>
                  <a:gd name="connsiteX24" fmla="*/ 823984 w 2005122"/>
                  <a:gd name="connsiteY24" fmla="*/ 1398354 h 1923367"/>
                  <a:gd name="connsiteX25" fmla="*/ 820809 w 2005122"/>
                  <a:gd name="connsiteY25" fmla="*/ 1271354 h 1923367"/>
                  <a:gd name="connsiteX26" fmla="*/ 779534 w 2005122"/>
                  <a:gd name="connsiteY26" fmla="*/ 1118954 h 1923367"/>
                  <a:gd name="connsiteX27" fmla="*/ 703334 w 2005122"/>
                  <a:gd name="connsiteY27" fmla="*/ 937979 h 1923367"/>
                  <a:gd name="connsiteX28" fmla="*/ 427109 w 2005122"/>
                  <a:gd name="connsiteY28" fmla="*/ 868129 h 1923367"/>
                  <a:gd name="connsiteX29" fmla="*/ 109609 w 2005122"/>
                  <a:gd name="connsiteY29" fmla="*/ 845904 h 1923367"/>
                  <a:gd name="connsiteX30" fmla="*/ 119134 w 2005122"/>
                  <a:gd name="connsiteY30" fmla="*/ 582379 h 1923367"/>
                  <a:gd name="connsiteX31" fmla="*/ 1509784 w 2005122"/>
                  <a:gd name="connsiteY31" fmla="*/ 17229 h 1923367"/>
                  <a:gd name="connsiteX32" fmla="*/ 1979684 w 2005122"/>
                  <a:gd name="connsiteY32" fmla="*/ 1306279 h 1923367"/>
                  <a:gd name="connsiteX33" fmla="*/ 1941584 w 2005122"/>
                  <a:gd name="connsiteY33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0409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99466 w 2005122"/>
                  <a:gd name="connsiteY15" fmla="*/ 1609491 h 1923367"/>
                  <a:gd name="connsiteX16" fmla="*/ 1454222 w 2005122"/>
                  <a:gd name="connsiteY16" fmla="*/ 1676166 h 1923367"/>
                  <a:gd name="connsiteX17" fmla="*/ 1376434 w 2005122"/>
                  <a:gd name="connsiteY17" fmla="*/ 1782529 h 1923367"/>
                  <a:gd name="connsiteX18" fmla="*/ 1258959 w 2005122"/>
                  <a:gd name="connsiteY18" fmla="*/ 1839679 h 1923367"/>
                  <a:gd name="connsiteX19" fmla="*/ 1151009 w 2005122"/>
                  <a:gd name="connsiteY19" fmla="*/ 1871429 h 1923367"/>
                  <a:gd name="connsiteX20" fmla="*/ 1046234 w 2005122"/>
                  <a:gd name="connsiteY20" fmla="*/ 1896829 h 1923367"/>
                  <a:gd name="connsiteX21" fmla="*/ 925584 w 2005122"/>
                  <a:gd name="connsiteY21" fmla="*/ 1801579 h 1923367"/>
                  <a:gd name="connsiteX22" fmla="*/ 874784 w 2005122"/>
                  <a:gd name="connsiteY22" fmla="*/ 1709504 h 1923367"/>
                  <a:gd name="connsiteX23" fmla="*/ 846209 w 2005122"/>
                  <a:gd name="connsiteY23" fmla="*/ 1553929 h 1923367"/>
                  <a:gd name="connsiteX24" fmla="*/ 823984 w 2005122"/>
                  <a:gd name="connsiteY24" fmla="*/ 1398354 h 1923367"/>
                  <a:gd name="connsiteX25" fmla="*/ 820809 w 2005122"/>
                  <a:gd name="connsiteY25" fmla="*/ 1271354 h 1923367"/>
                  <a:gd name="connsiteX26" fmla="*/ 779534 w 2005122"/>
                  <a:gd name="connsiteY26" fmla="*/ 1118954 h 1923367"/>
                  <a:gd name="connsiteX27" fmla="*/ 703334 w 2005122"/>
                  <a:gd name="connsiteY27" fmla="*/ 937979 h 1923367"/>
                  <a:gd name="connsiteX28" fmla="*/ 427109 w 2005122"/>
                  <a:gd name="connsiteY28" fmla="*/ 868129 h 1923367"/>
                  <a:gd name="connsiteX29" fmla="*/ 109609 w 2005122"/>
                  <a:gd name="connsiteY29" fmla="*/ 845904 h 1923367"/>
                  <a:gd name="connsiteX30" fmla="*/ 119134 w 2005122"/>
                  <a:gd name="connsiteY30" fmla="*/ 582379 h 1923367"/>
                  <a:gd name="connsiteX31" fmla="*/ 1509784 w 2005122"/>
                  <a:gd name="connsiteY31" fmla="*/ 17229 h 1923367"/>
                  <a:gd name="connsiteX32" fmla="*/ 1979684 w 2005122"/>
                  <a:gd name="connsiteY32" fmla="*/ 1306279 h 1923367"/>
                  <a:gd name="connsiteX33" fmla="*/ 1941584 w 2005122"/>
                  <a:gd name="connsiteY33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0409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99466 w 2005122"/>
                  <a:gd name="connsiteY15" fmla="*/ 1609491 h 1923367"/>
                  <a:gd name="connsiteX16" fmla="*/ 1466128 w 2005122"/>
                  <a:gd name="connsiteY16" fmla="*/ 1683310 h 1923367"/>
                  <a:gd name="connsiteX17" fmla="*/ 1376434 w 2005122"/>
                  <a:gd name="connsiteY17" fmla="*/ 1782529 h 1923367"/>
                  <a:gd name="connsiteX18" fmla="*/ 1258959 w 2005122"/>
                  <a:gd name="connsiteY18" fmla="*/ 1839679 h 1923367"/>
                  <a:gd name="connsiteX19" fmla="*/ 1151009 w 2005122"/>
                  <a:gd name="connsiteY19" fmla="*/ 1871429 h 1923367"/>
                  <a:gd name="connsiteX20" fmla="*/ 1046234 w 2005122"/>
                  <a:gd name="connsiteY20" fmla="*/ 1896829 h 1923367"/>
                  <a:gd name="connsiteX21" fmla="*/ 925584 w 2005122"/>
                  <a:gd name="connsiteY21" fmla="*/ 1801579 h 1923367"/>
                  <a:gd name="connsiteX22" fmla="*/ 874784 w 2005122"/>
                  <a:gd name="connsiteY22" fmla="*/ 1709504 h 1923367"/>
                  <a:gd name="connsiteX23" fmla="*/ 846209 w 2005122"/>
                  <a:gd name="connsiteY23" fmla="*/ 1553929 h 1923367"/>
                  <a:gd name="connsiteX24" fmla="*/ 823984 w 2005122"/>
                  <a:gd name="connsiteY24" fmla="*/ 1398354 h 1923367"/>
                  <a:gd name="connsiteX25" fmla="*/ 820809 w 2005122"/>
                  <a:gd name="connsiteY25" fmla="*/ 1271354 h 1923367"/>
                  <a:gd name="connsiteX26" fmla="*/ 779534 w 2005122"/>
                  <a:gd name="connsiteY26" fmla="*/ 1118954 h 1923367"/>
                  <a:gd name="connsiteX27" fmla="*/ 703334 w 2005122"/>
                  <a:gd name="connsiteY27" fmla="*/ 937979 h 1923367"/>
                  <a:gd name="connsiteX28" fmla="*/ 427109 w 2005122"/>
                  <a:gd name="connsiteY28" fmla="*/ 868129 h 1923367"/>
                  <a:gd name="connsiteX29" fmla="*/ 109609 w 2005122"/>
                  <a:gd name="connsiteY29" fmla="*/ 845904 h 1923367"/>
                  <a:gd name="connsiteX30" fmla="*/ 119134 w 2005122"/>
                  <a:gd name="connsiteY30" fmla="*/ 582379 h 1923367"/>
                  <a:gd name="connsiteX31" fmla="*/ 1509784 w 2005122"/>
                  <a:gd name="connsiteY31" fmla="*/ 17229 h 1923367"/>
                  <a:gd name="connsiteX32" fmla="*/ 1979684 w 2005122"/>
                  <a:gd name="connsiteY32" fmla="*/ 1306279 h 1923367"/>
                  <a:gd name="connsiteX33" fmla="*/ 1941584 w 2005122"/>
                  <a:gd name="connsiteY33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0409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85178 w 2005122"/>
                  <a:gd name="connsiteY15" fmla="*/ 1580916 h 1923367"/>
                  <a:gd name="connsiteX16" fmla="*/ 1499466 w 2005122"/>
                  <a:gd name="connsiteY16" fmla="*/ 1609491 h 1923367"/>
                  <a:gd name="connsiteX17" fmla="*/ 1466128 w 2005122"/>
                  <a:gd name="connsiteY17" fmla="*/ 1683310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0409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66128 w 2005122"/>
                  <a:gd name="connsiteY17" fmla="*/ 1683310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0409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66128 w 2005122"/>
                  <a:gd name="connsiteY17" fmla="*/ 1683310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7553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66128 w 2005122"/>
                  <a:gd name="connsiteY17" fmla="*/ 1683310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7553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66128 w 2005122"/>
                  <a:gd name="connsiteY17" fmla="*/ 1683310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7553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66128 w 2005122"/>
                  <a:gd name="connsiteY17" fmla="*/ 1683310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7553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28028 w 2005122"/>
                  <a:gd name="connsiteY17" fmla="*/ 1671404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7553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39934 w 2005122"/>
                  <a:gd name="connsiteY17" fmla="*/ 1676166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7553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37552 w 2005122"/>
                  <a:gd name="connsiteY17" fmla="*/ 1685691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23367"/>
                  <a:gd name="connsiteX1" fmla="*/ 1900309 w 2005122"/>
                  <a:gd name="connsiteY1" fmla="*/ 1785703 h 1923367"/>
                  <a:gd name="connsiteX2" fmla="*/ 1855859 w 2005122"/>
                  <a:gd name="connsiteY2" fmla="*/ 1861903 h 1923367"/>
                  <a:gd name="connsiteX3" fmla="*/ 1808234 w 2005122"/>
                  <a:gd name="connsiteY3" fmla="*/ 1811103 h 1923367"/>
                  <a:gd name="connsiteX4" fmla="*/ 1744734 w 2005122"/>
                  <a:gd name="connsiteY4" fmla="*/ 1855554 h 1923367"/>
                  <a:gd name="connsiteX5" fmla="*/ 1728859 w 2005122"/>
                  <a:gd name="connsiteY5" fmla="*/ 1680929 h 1923367"/>
                  <a:gd name="connsiteX6" fmla="*/ 1636784 w 2005122"/>
                  <a:gd name="connsiteY6" fmla="*/ 1900004 h 1923367"/>
                  <a:gd name="connsiteX7" fmla="*/ 1585984 w 2005122"/>
                  <a:gd name="connsiteY7" fmla="*/ 1833329 h 1923367"/>
                  <a:gd name="connsiteX8" fmla="*/ 1509784 w 2005122"/>
                  <a:gd name="connsiteY8" fmla="*/ 1896829 h 1923367"/>
                  <a:gd name="connsiteX9" fmla="*/ 1484384 w 2005122"/>
                  <a:gd name="connsiteY9" fmla="*/ 1842854 h 1923367"/>
                  <a:gd name="connsiteX10" fmla="*/ 1439934 w 2005122"/>
                  <a:gd name="connsiteY10" fmla="*/ 1814279 h 1923367"/>
                  <a:gd name="connsiteX11" fmla="*/ 1537566 w 2005122"/>
                  <a:gd name="connsiteY11" fmla="*/ 1644417 h 1923367"/>
                  <a:gd name="connsiteX12" fmla="*/ 1518515 w 2005122"/>
                  <a:gd name="connsiteY12" fmla="*/ 1573772 h 1923367"/>
                  <a:gd name="connsiteX13" fmla="*/ 1437553 w 2005122"/>
                  <a:gd name="connsiteY13" fmla="*/ 1535671 h 1923367"/>
                  <a:gd name="connsiteX14" fmla="*/ 1381197 w 2005122"/>
                  <a:gd name="connsiteY14" fmla="*/ 1444392 h 1923367"/>
                  <a:gd name="connsiteX15" fmla="*/ 1418503 w 2005122"/>
                  <a:gd name="connsiteY15" fmla="*/ 1540434 h 1923367"/>
                  <a:gd name="connsiteX16" fmla="*/ 1499466 w 2005122"/>
                  <a:gd name="connsiteY16" fmla="*/ 1609491 h 1923367"/>
                  <a:gd name="connsiteX17" fmla="*/ 1437552 w 2005122"/>
                  <a:gd name="connsiteY17" fmla="*/ 1685691 h 1923367"/>
                  <a:gd name="connsiteX18" fmla="*/ 1376434 w 2005122"/>
                  <a:gd name="connsiteY18" fmla="*/ 1782529 h 1923367"/>
                  <a:gd name="connsiteX19" fmla="*/ 1258959 w 2005122"/>
                  <a:gd name="connsiteY19" fmla="*/ 1839679 h 1923367"/>
                  <a:gd name="connsiteX20" fmla="*/ 1151009 w 2005122"/>
                  <a:gd name="connsiteY20" fmla="*/ 1871429 h 1923367"/>
                  <a:gd name="connsiteX21" fmla="*/ 1046234 w 2005122"/>
                  <a:gd name="connsiteY21" fmla="*/ 1896829 h 1923367"/>
                  <a:gd name="connsiteX22" fmla="*/ 925584 w 2005122"/>
                  <a:gd name="connsiteY22" fmla="*/ 1801579 h 1923367"/>
                  <a:gd name="connsiteX23" fmla="*/ 874784 w 2005122"/>
                  <a:gd name="connsiteY23" fmla="*/ 1709504 h 1923367"/>
                  <a:gd name="connsiteX24" fmla="*/ 846209 w 2005122"/>
                  <a:gd name="connsiteY24" fmla="*/ 1553929 h 1923367"/>
                  <a:gd name="connsiteX25" fmla="*/ 823984 w 2005122"/>
                  <a:gd name="connsiteY25" fmla="*/ 1398354 h 1923367"/>
                  <a:gd name="connsiteX26" fmla="*/ 820809 w 2005122"/>
                  <a:gd name="connsiteY26" fmla="*/ 1271354 h 1923367"/>
                  <a:gd name="connsiteX27" fmla="*/ 779534 w 2005122"/>
                  <a:gd name="connsiteY27" fmla="*/ 1118954 h 1923367"/>
                  <a:gd name="connsiteX28" fmla="*/ 703334 w 2005122"/>
                  <a:gd name="connsiteY28" fmla="*/ 937979 h 1923367"/>
                  <a:gd name="connsiteX29" fmla="*/ 427109 w 2005122"/>
                  <a:gd name="connsiteY29" fmla="*/ 868129 h 1923367"/>
                  <a:gd name="connsiteX30" fmla="*/ 109609 w 2005122"/>
                  <a:gd name="connsiteY30" fmla="*/ 845904 h 1923367"/>
                  <a:gd name="connsiteX31" fmla="*/ 119134 w 2005122"/>
                  <a:gd name="connsiteY31" fmla="*/ 582379 h 1923367"/>
                  <a:gd name="connsiteX32" fmla="*/ 1509784 w 2005122"/>
                  <a:gd name="connsiteY32" fmla="*/ 17229 h 1923367"/>
                  <a:gd name="connsiteX33" fmla="*/ 1979684 w 2005122"/>
                  <a:gd name="connsiteY33" fmla="*/ 1306279 h 1923367"/>
                  <a:gd name="connsiteX34" fmla="*/ 1941584 w 2005122"/>
                  <a:gd name="connsiteY34" fmla="*/ 1903179 h 1923367"/>
                  <a:gd name="connsiteX0" fmla="*/ 1941584 w 2005122"/>
                  <a:gd name="connsiteY0" fmla="*/ 1903179 h 1936277"/>
                  <a:gd name="connsiteX1" fmla="*/ 1900309 w 2005122"/>
                  <a:gd name="connsiteY1" fmla="*/ 1785703 h 1936277"/>
                  <a:gd name="connsiteX2" fmla="*/ 1855859 w 2005122"/>
                  <a:gd name="connsiteY2" fmla="*/ 1861903 h 1936277"/>
                  <a:gd name="connsiteX3" fmla="*/ 1808234 w 2005122"/>
                  <a:gd name="connsiteY3" fmla="*/ 1811103 h 1936277"/>
                  <a:gd name="connsiteX4" fmla="*/ 1744734 w 2005122"/>
                  <a:gd name="connsiteY4" fmla="*/ 1855554 h 1936277"/>
                  <a:gd name="connsiteX5" fmla="*/ 1728859 w 2005122"/>
                  <a:gd name="connsiteY5" fmla="*/ 1680929 h 1936277"/>
                  <a:gd name="connsiteX6" fmla="*/ 1636784 w 2005122"/>
                  <a:gd name="connsiteY6" fmla="*/ 1900004 h 1936277"/>
                  <a:gd name="connsiteX7" fmla="*/ 1585984 w 2005122"/>
                  <a:gd name="connsiteY7" fmla="*/ 1833329 h 1936277"/>
                  <a:gd name="connsiteX8" fmla="*/ 1509784 w 2005122"/>
                  <a:gd name="connsiteY8" fmla="*/ 1896829 h 1936277"/>
                  <a:gd name="connsiteX9" fmla="*/ 1484384 w 2005122"/>
                  <a:gd name="connsiteY9" fmla="*/ 1842854 h 1936277"/>
                  <a:gd name="connsiteX10" fmla="*/ 1439934 w 2005122"/>
                  <a:gd name="connsiteY10" fmla="*/ 1814279 h 1936277"/>
                  <a:gd name="connsiteX11" fmla="*/ 1537566 w 2005122"/>
                  <a:gd name="connsiteY11" fmla="*/ 1644417 h 1936277"/>
                  <a:gd name="connsiteX12" fmla="*/ 1518515 w 2005122"/>
                  <a:gd name="connsiteY12" fmla="*/ 1573772 h 1936277"/>
                  <a:gd name="connsiteX13" fmla="*/ 1437553 w 2005122"/>
                  <a:gd name="connsiteY13" fmla="*/ 1535671 h 1936277"/>
                  <a:gd name="connsiteX14" fmla="*/ 1381197 w 2005122"/>
                  <a:gd name="connsiteY14" fmla="*/ 1444392 h 1936277"/>
                  <a:gd name="connsiteX15" fmla="*/ 1418503 w 2005122"/>
                  <a:gd name="connsiteY15" fmla="*/ 1540434 h 1936277"/>
                  <a:gd name="connsiteX16" fmla="*/ 1499466 w 2005122"/>
                  <a:gd name="connsiteY16" fmla="*/ 1609491 h 1936277"/>
                  <a:gd name="connsiteX17" fmla="*/ 1437552 w 2005122"/>
                  <a:gd name="connsiteY17" fmla="*/ 1685691 h 1936277"/>
                  <a:gd name="connsiteX18" fmla="*/ 1376434 w 2005122"/>
                  <a:gd name="connsiteY18" fmla="*/ 1782529 h 1936277"/>
                  <a:gd name="connsiteX19" fmla="*/ 1258959 w 2005122"/>
                  <a:gd name="connsiteY19" fmla="*/ 1839679 h 1936277"/>
                  <a:gd name="connsiteX20" fmla="*/ 1186868 w 2005122"/>
                  <a:gd name="connsiteY20" fmla="*/ 1934182 h 1936277"/>
                  <a:gd name="connsiteX21" fmla="*/ 1046234 w 2005122"/>
                  <a:gd name="connsiteY21" fmla="*/ 1896829 h 1936277"/>
                  <a:gd name="connsiteX22" fmla="*/ 925584 w 2005122"/>
                  <a:gd name="connsiteY22" fmla="*/ 1801579 h 1936277"/>
                  <a:gd name="connsiteX23" fmla="*/ 874784 w 2005122"/>
                  <a:gd name="connsiteY23" fmla="*/ 1709504 h 1936277"/>
                  <a:gd name="connsiteX24" fmla="*/ 846209 w 2005122"/>
                  <a:gd name="connsiteY24" fmla="*/ 1553929 h 1936277"/>
                  <a:gd name="connsiteX25" fmla="*/ 823984 w 2005122"/>
                  <a:gd name="connsiteY25" fmla="*/ 1398354 h 1936277"/>
                  <a:gd name="connsiteX26" fmla="*/ 820809 w 2005122"/>
                  <a:gd name="connsiteY26" fmla="*/ 1271354 h 1936277"/>
                  <a:gd name="connsiteX27" fmla="*/ 779534 w 2005122"/>
                  <a:gd name="connsiteY27" fmla="*/ 1118954 h 1936277"/>
                  <a:gd name="connsiteX28" fmla="*/ 703334 w 2005122"/>
                  <a:gd name="connsiteY28" fmla="*/ 937979 h 1936277"/>
                  <a:gd name="connsiteX29" fmla="*/ 427109 w 2005122"/>
                  <a:gd name="connsiteY29" fmla="*/ 868129 h 1936277"/>
                  <a:gd name="connsiteX30" fmla="*/ 109609 w 2005122"/>
                  <a:gd name="connsiteY30" fmla="*/ 845904 h 1936277"/>
                  <a:gd name="connsiteX31" fmla="*/ 119134 w 2005122"/>
                  <a:gd name="connsiteY31" fmla="*/ 582379 h 1936277"/>
                  <a:gd name="connsiteX32" fmla="*/ 1509784 w 2005122"/>
                  <a:gd name="connsiteY32" fmla="*/ 17229 h 1936277"/>
                  <a:gd name="connsiteX33" fmla="*/ 1979684 w 2005122"/>
                  <a:gd name="connsiteY33" fmla="*/ 1306279 h 1936277"/>
                  <a:gd name="connsiteX34" fmla="*/ 1941584 w 2005122"/>
                  <a:gd name="connsiteY34" fmla="*/ 1903179 h 1936277"/>
                  <a:gd name="connsiteX0" fmla="*/ 1941584 w 2005122"/>
                  <a:gd name="connsiteY0" fmla="*/ 1903179 h 1957187"/>
                  <a:gd name="connsiteX1" fmla="*/ 1900309 w 2005122"/>
                  <a:gd name="connsiteY1" fmla="*/ 1785703 h 1957187"/>
                  <a:gd name="connsiteX2" fmla="*/ 1855859 w 2005122"/>
                  <a:gd name="connsiteY2" fmla="*/ 1861903 h 1957187"/>
                  <a:gd name="connsiteX3" fmla="*/ 1808234 w 2005122"/>
                  <a:gd name="connsiteY3" fmla="*/ 1811103 h 1957187"/>
                  <a:gd name="connsiteX4" fmla="*/ 1744734 w 2005122"/>
                  <a:gd name="connsiteY4" fmla="*/ 1855554 h 1957187"/>
                  <a:gd name="connsiteX5" fmla="*/ 1728859 w 2005122"/>
                  <a:gd name="connsiteY5" fmla="*/ 1680929 h 1957187"/>
                  <a:gd name="connsiteX6" fmla="*/ 1636784 w 2005122"/>
                  <a:gd name="connsiteY6" fmla="*/ 1900004 h 1957187"/>
                  <a:gd name="connsiteX7" fmla="*/ 1585984 w 2005122"/>
                  <a:gd name="connsiteY7" fmla="*/ 1833329 h 1957187"/>
                  <a:gd name="connsiteX8" fmla="*/ 1509784 w 2005122"/>
                  <a:gd name="connsiteY8" fmla="*/ 1896829 h 1957187"/>
                  <a:gd name="connsiteX9" fmla="*/ 1484384 w 2005122"/>
                  <a:gd name="connsiteY9" fmla="*/ 1842854 h 1957187"/>
                  <a:gd name="connsiteX10" fmla="*/ 1439934 w 2005122"/>
                  <a:gd name="connsiteY10" fmla="*/ 1814279 h 1957187"/>
                  <a:gd name="connsiteX11" fmla="*/ 1537566 w 2005122"/>
                  <a:gd name="connsiteY11" fmla="*/ 1644417 h 1957187"/>
                  <a:gd name="connsiteX12" fmla="*/ 1518515 w 2005122"/>
                  <a:gd name="connsiteY12" fmla="*/ 1573772 h 1957187"/>
                  <a:gd name="connsiteX13" fmla="*/ 1437553 w 2005122"/>
                  <a:gd name="connsiteY13" fmla="*/ 1535671 h 1957187"/>
                  <a:gd name="connsiteX14" fmla="*/ 1381197 w 2005122"/>
                  <a:gd name="connsiteY14" fmla="*/ 1444392 h 1957187"/>
                  <a:gd name="connsiteX15" fmla="*/ 1418503 w 2005122"/>
                  <a:gd name="connsiteY15" fmla="*/ 1540434 h 1957187"/>
                  <a:gd name="connsiteX16" fmla="*/ 1499466 w 2005122"/>
                  <a:gd name="connsiteY16" fmla="*/ 1609491 h 1957187"/>
                  <a:gd name="connsiteX17" fmla="*/ 1437552 w 2005122"/>
                  <a:gd name="connsiteY17" fmla="*/ 1685691 h 1957187"/>
                  <a:gd name="connsiteX18" fmla="*/ 1376434 w 2005122"/>
                  <a:gd name="connsiteY18" fmla="*/ 1782529 h 1957187"/>
                  <a:gd name="connsiteX19" fmla="*/ 1276888 w 2005122"/>
                  <a:gd name="connsiteY19" fmla="*/ 1947256 h 1957187"/>
                  <a:gd name="connsiteX20" fmla="*/ 1186868 w 2005122"/>
                  <a:gd name="connsiteY20" fmla="*/ 1934182 h 1957187"/>
                  <a:gd name="connsiteX21" fmla="*/ 1046234 w 2005122"/>
                  <a:gd name="connsiteY21" fmla="*/ 1896829 h 1957187"/>
                  <a:gd name="connsiteX22" fmla="*/ 925584 w 2005122"/>
                  <a:gd name="connsiteY22" fmla="*/ 1801579 h 1957187"/>
                  <a:gd name="connsiteX23" fmla="*/ 874784 w 2005122"/>
                  <a:gd name="connsiteY23" fmla="*/ 1709504 h 1957187"/>
                  <a:gd name="connsiteX24" fmla="*/ 846209 w 2005122"/>
                  <a:gd name="connsiteY24" fmla="*/ 1553929 h 1957187"/>
                  <a:gd name="connsiteX25" fmla="*/ 823984 w 2005122"/>
                  <a:gd name="connsiteY25" fmla="*/ 1398354 h 1957187"/>
                  <a:gd name="connsiteX26" fmla="*/ 820809 w 2005122"/>
                  <a:gd name="connsiteY26" fmla="*/ 1271354 h 1957187"/>
                  <a:gd name="connsiteX27" fmla="*/ 779534 w 2005122"/>
                  <a:gd name="connsiteY27" fmla="*/ 1118954 h 1957187"/>
                  <a:gd name="connsiteX28" fmla="*/ 703334 w 2005122"/>
                  <a:gd name="connsiteY28" fmla="*/ 937979 h 1957187"/>
                  <a:gd name="connsiteX29" fmla="*/ 427109 w 2005122"/>
                  <a:gd name="connsiteY29" fmla="*/ 868129 h 1957187"/>
                  <a:gd name="connsiteX30" fmla="*/ 109609 w 2005122"/>
                  <a:gd name="connsiteY30" fmla="*/ 845904 h 1957187"/>
                  <a:gd name="connsiteX31" fmla="*/ 119134 w 2005122"/>
                  <a:gd name="connsiteY31" fmla="*/ 582379 h 1957187"/>
                  <a:gd name="connsiteX32" fmla="*/ 1509784 w 2005122"/>
                  <a:gd name="connsiteY32" fmla="*/ 17229 h 1957187"/>
                  <a:gd name="connsiteX33" fmla="*/ 1979684 w 2005122"/>
                  <a:gd name="connsiteY33" fmla="*/ 1306279 h 1957187"/>
                  <a:gd name="connsiteX34" fmla="*/ 1941584 w 2005122"/>
                  <a:gd name="connsiteY34" fmla="*/ 1903179 h 1957187"/>
                  <a:gd name="connsiteX0" fmla="*/ 1941584 w 2005122"/>
                  <a:gd name="connsiteY0" fmla="*/ 1903179 h 1957187"/>
                  <a:gd name="connsiteX1" fmla="*/ 1900309 w 2005122"/>
                  <a:gd name="connsiteY1" fmla="*/ 1785703 h 1957187"/>
                  <a:gd name="connsiteX2" fmla="*/ 1855859 w 2005122"/>
                  <a:gd name="connsiteY2" fmla="*/ 1861903 h 1957187"/>
                  <a:gd name="connsiteX3" fmla="*/ 1808234 w 2005122"/>
                  <a:gd name="connsiteY3" fmla="*/ 1811103 h 1957187"/>
                  <a:gd name="connsiteX4" fmla="*/ 1744734 w 2005122"/>
                  <a:gd name="connsiteY4" fmla="*/ 1855554 h 1957187"/>
                  <a:gd name="connsiteX5" fmla="*/ 1728859 w 2005122"/>
                  <a:gd name="connsiteY5" fmla="*/ 1680929 h 1957187"/>
                  <a:gd name="connsiteX6" fmla="*/ 1636784 w 2005122"/>
                  <a:gd name="connsiteY6" fmla="*/ 1900004 h 1957187"/>
                  <a:gd name="connsiteX7" fmla="*/ 1585984 w 2005122"/>
                  <a:gd name="connsiteY7" fmla="*/ 1833329 h 1957187"/>
                  <a:gd name="connsiteX8" fmla="*/ 1509784 w 2005122"/>
                  <a:gd name="connsiteY8" fmla="*/ 1896829 h 1957187"/>
                  <a:gd name="connsiteX9" fmla="*/ 1484384 w 2005122"/>
                  <a:gd name="connsiteY9" fmla="*/ 1842854 h 1957187"/>
                  <a:gd name="connsiteX10" fmla="*/ 1439934 w 2005122"/>
                  <a:gd name="connsiteY10" fmla="*/ 1814279 h 1957187"/>
                  <a:gd name="connsiteX11" fmla="*/ 1537566 w 2005122"/>
                  <a:gd name="connsiteY11" fmla="*/ 1644417 h 1957187"/>
                  <a:gd name="connsiteX12" fmla="*/ 1518515 w 2005122"/>
                  <a:gd name="connsiteY12" fmla="*/ 1573772 h 1957187"/>
                  <a:gd name="connsiteX13" fmla="*/ 1437553 w 2005122"/>
                  <a:gd name="connsiteY13" fmla="*/ 1535671 h 1957187"/>
                  <a:gd name="connsiteX14" fmla="*/ 1381197 w 2005122"/>
                  <a:gd name="connsiteY14" fmla="*/ 1444392 h 1957187"/>
                  <a:gd name="connsiteX15" fmla="*/ 1418503 w 2005122"/>
                  <a:gd name="connsiteY15" fmla="*/ 1540434 h 1957187"/>
                  <a:gd name="connsiteX16" fmla="*/ 1499466 w 2005122"/>
                  <a:gd name="connsiteY16" fmla="*/ 1609491 h 1957187"/>
                  <a:gd name="connsiteX17" fmla="*/ 1329976 w 2005122"/>
                  <a:gd name="connsiteY17" fmla="*/ 1596044 h 1957187"/>
                  <a:gd name="connsiteX18" fmla="*/ 1376434 w 2005122"/>
                  <a:gd name="connsiteY18" fmla="*/ 1782529 h 1957187"/>
                  <a:gd name="connsiteX19" fmla="*/ 1276888 w 2005122"/>
                  <a:gd name="connsiteY19" fmla="*/ 1947256 h 1957187"/>
                  <a:gd name="connsiteX20" fmla="*/ 1186868 w 2005122"/>
                  <a:gd name="connsiteY20" fmla="*/ 1934182 h 1957187"/>
                  <a:gd name="connsiteX21" fmla="*/ 1046234 w 2005122"/>
                  <a:gd name="connsiteY21" fmla="*/ 1896829 h 1957187"/>
                  <a:gd name="connsiteX22" fmla="*/ 925584 w 2005122"/>
                  <a:gd name="connsiteY22" fmla="*/ 1801579 h 1957187"/>
                  <a:gd name="connsiteX23" fmla="*/ 874784 w 2005122"/>
                  <a:gd name="connsiteY23" fmla="*/ 1709504 h 1957187"/>
                  <a:gd name="connsiteX24" fmla="*/ 846209 w 2005122"/>
                  <a:gd name="connsiteY24" fmla="*/ 1553929 h 1957187"/>
                  <a:gd name="connsiteX25" fmla="*/ 823984 w 2005122"/>
                  <a:gd name="connsiteY25" fmla="*/ 1398354 h 1957187"/>
                  <a:gd name="connsiteX26" fmla="*/ 820809 w 2005122"/>
                  <a:gd name="connsiteY26" fmla="*/ 1271354 h 1957187"/>
                  <a:gd name="connsiteX27" fmla="*/ 779534 w 2005122"/>
                  <a:gd name="connsiteY27" fmla="*/ 1118954 h 1957187"/>
                  <a:gd name="connsiteX28" fmla="*/ 703334 w 2005122"/>
                  <a:gd name="connsiteY28" fmla="*/ 937979 h 1957187"/>
                  <a:gd name="connsiteX29" fmla="*/ 427109 w 2005122"/>
                  <a:gd name="connsiteY29" fmla="*/ 868129 h 1957187"/>
                  <a:gd name="connsiteX30" fmla="*/ 109609 w 2005122"/>
                  <a:gd name="connsiteY30" fmla="*/ 845904 h 1957187"/>
                  <a:gd name="connsiteX31" fmla="*/ 119134 w 2005122"/>
                  <a:gd name="connsiteY31" fmla="*/ 582379 h 1957187"/>
                  <a:gd name="connsiteX32" fmla="*/ 1509784 w 2005122"/>
                  <a:gd name="connsiteY32" fmla="*/ 17229 h 1957187"/>
                  <a:gd name="connsiteX33" fmla="*/ 1979684 w 2005122"/>
                  <a:gd name="connsiteY33" fmla="*/ 1306279 h 1957187"/>
                  <a:gd name="connsiteX34" fmla="*/ 1941584 w 2005122"/>
                  <a:gd name="connsiteY34" fmla="*/ 1903179 h 1957187"/>
                  <a:gd name="connsiteX0" fmla="*/ 1941584 w 2005122"/>
                  <a:gd name="connsiteY0" fmla="*/ 1903179 h 1938354"/>
                  <a:gd name="connsiteX1" fmla="*/ 1900309 w 2005122"/>
                  <a:gd name="connsiteY1" fmla="*/ 1785703 h 1938354"/>
                  <a:gd name="connsiteX2" fmla="*/ 1855859 w 2005122"/>
                  <a:gd name="connsiteY2" fmla="*/ 1861903 h 1938354"/>
                  <a:gd name="connsiteX3" fmla="*/ 1808234 w 2005122"/>
                  <a:gd name="connsiteY3" fmla="*/ 1811103 h 1938354"/>
                  <a:gd name="connsiteX4" fmla="*/ 1744734 w 2005122"/>
                  <a:gd name="connsiteY4" fmla="*/ 1855554 h 1938354"/>
                  <a:gd name="connsiteX5" fmla="*/ 1728859 w 2005122"/>
                  <a:gd name="connsiteY5" fmla="*/ 1680929 h 1938354"/>
                  <a:gd name="connsiteX6" fmla="*/ 1636784 w 2005122"/>
                  <a:gd name="connsiteY6" fmla="*/ 1900004 h 1938354"/>
                  <a:gd name="connsiteX7" fmla="*/ 1585984 w 2005122"/>
                  <a:gd name="connsiteY7" fmla="*/ 1833329 h 1938354"/>
                  <a:gd name="connsiteX8" fmla="*/ 1509784 w 2005122"/>
                  <a:gd name="connsiteY8" fmla="*/ 1896829 h 1938354"/>
                  <a:gd name="connsiteX9" fmla="*/ 1484384 w 2005122"/>
                  <a:gd name="connsiteY9" fmla="*/ 1842854 h 1938354"/>
                  <a:gd name="connsiteX10" fmla="*/ 1439934 w 2005122"/>
                  <a:gd name="connsiteY10" fmla="*/ 1814279 h 1938354"/>
                  <a:gd name="connsiteX11" fmla="*/ 1537566 w 2005122"/>
                  <a:gd name="connsiteY11" fmla="*/ 1644417 h 1938354"/>
                  <a:gd name="connsiteX12" fmla="*/ 1518515 w 2005122"/>
                  <a:gd name="connsiteY12" fmla="*/ 1573772 h 1938354"/>
                  <a:gd name="connsiteX13" fmla="*/ 1437553 w 2005122"/>
                  <a:gd name="connsiteY13" fmla="*/ 1535671 h 1938354"/>
                  <a:gd name="connsiteX14" fmla="*/ 1381197 w 2005122"/>
                  <a:gd name="connsiteY14" fmla="*/ 1444392 h 1938354"/>
                  <a:gd name="connsiteX15" fmla="*/ 1418503 w 2005122"/>
                  <a:gd name="connsiteY15" fmla="*/ 1540434 h 1938354"/>
                  <a:gd name="connsiteX16" fmla="*/ 1499466 w 2005122"/>
                  <a:gd name="connsiteY16" fmla="*/ 1609491 h 1938354"/>
                  <a:gd name="connsiteX17" fmla="*/ 1329976 w 2005122"/>
                  <a:gd name="connsiteY17" fmla="*/ 1596044 h 1938354"/>
                  <a:gd name="connsiteX18" fmla="*/ 1376434 w 2005122"/>
                  <a:gd name="connsiteY18" fmla="*/ 1782529 h 1938354"/>
                  <a:gd name="connsiteX19" fmla="*/ 1294818 w 2005122"/>
                  <a:gd name="connsiteY19" fmla="*/ 1920362 h 1938354"/>
                  <a:gd name="connsiteX20" fmla="*/ 1186868 w 2005122"/>
                  <a:gd name="connsiteY20" fmla="*/ 1934182 h 1938354"/>
                  <a:gd name="connsiteX21" fmla="*/ 1046234 w 2005122"/>
                  <a:gd name="connsiteY21" fmla="*/ 1896829 h 1938354"/>
                  <a:gd name="connsiteX22" fmla="*/ 925584 w 2005122"/>
                  <a:gd name="connsiteY22" fmla="*/ 1801579 h 1938354"/>
                  <a:gd name="connsiteX23" fmla="*/ 874784 w 2005122"/>
                  <a:gd name="connsiteY23" fmla="*/ 1709504 h 1938354"/>
                  <a:gd name="connsiteX24" fmla="*/ 846209 w 2005122"/>
                  <a:gd name="connsiteY24" fmla="*/ 1553929 h 1938354"/>
                  <a:gd name="connsiteX25" fmla="*/ 823984 w 2005122"/>
                  <a:gd name="connsiteY25" fmla="*/ 1398354 h 1938354"/>
                  <a:gd name="connsiteX26" fmla="*/ 820809 w 2005122"/>
                  <a:gd name="connsiteY26" fmla="*/ 1271354 h 1938354"/>
                  <a:gd name="connsiteX27" fmla="*/ 779534 w 2005122"/>
                  <a:gd name="connsiteY27" fmla="*/ 1118954 h 1938354"/>
                  <a:gd name="connsiteX28" fmla="*/ 703334 w 2005122"/>
                  <a:gd name="connsiteY28" fmla="*/ 937979 h 1938354"/>
                  <a:gd name="connsiteX29" fmla="*/ 427109 w 2005122"/>
                  <a:gd name="connsiteY29" fmla="*/ 868129 h 1938354"/>
                  <a:gd name="connsiteX30" fmla="*/ 109609 w 2005122"/>
                  <a:gd name="connsiteY30" fmla="*/ 845904 h 1938354"/>
                  <a:gd name="connsiteX31" fmla="*/ 119134 w 2005122"/>
                  <a:gd name="connsiteY31" fmla="*/ 582379 h 1938354"/>
                  <a:gd name="connsiteX32" fmla="*/ 1509784 w 2005122"/>
                  <a:gd name="connsiteY32" fmla="*/ 17229 h 1938354"/>
                  <a:gd name="connsiteX33" fmla="*/ 1979684 w 2005122"/>
                  <a:gd name="connsiteY33" fmla="*/ 1306279 h 1938354"/>
                  <a:gd name="connsiteX34" fmla="*/ 1941584 w 2005122"/>
                  <a:gd name="connsiteY34" fmla="*/ 1903179 h 1938354"/>
                  <a:gd name="connsiteX0" fmla="*/ 1941584 w 2005122"/>
                  <a:gd name="connsiteY0" fmla="*/ 1903179 h 1943553"/>
                  <a:gd name="connsiteX1" fmla="*/ 1900309 w 2005122"/>
                  <a:gd name="connsiteY1" fmla="*/ 1785703 h 1943553"/>
                  <a:gd name="connsiteX2" fmla="*/ 1855859 w 2005122"/>
                  <a:gd name="connsiteY2" fmla="*/ 1861903 h 1943553"/>
                  <a:gd name="connsiteX3" fmla="*/ 1808234 w 2005122"/>
                  <a:gd name="connsiteY3" fmla="*/ 1811103 h 1943553"/>
                  <a:gd name="connsiteX4" fmla="*/ 1744734 w 2005122"/>
                  <a:gd name="connsiteY4" fmla="*/ 1855554 h 1943553"/>
                  <a:gd name="connsiteX5" fmla="*/ 1728859 w 2005122"/>
                  <a:gd name="connsiteY5" fmla="*/ 1680929 h 1943553"/>
                  <a:gd name="connsiteX6" fmla="*/ 1636784 w 2005122"/>
                  <a:gd name="connsiteY6" fmla="*/ 1900004 h 1943553"/>
                  <a:gd name="connsiteX7" fmla="*/ 1585984 w 2005122"/>
                  <a:gd name="connsiteY7" fmla="*/ 1833329 h 1943553"/>
                  <a:gd name="connsiteX8" fmla="*/ 1509784 w 2005122"/>
                  <a:gd name="connsiteY8" fmla="*/ 1896829 h 1943553"/>
                  <a:gd name="connsiteX9" fmla="*/ 1484384 w 2005122"/>
                  <a:gd name="connsiteY9" fmla="*/ 1842854 h 1943553"/>
                  <a:gd name="connsiteX10" fmla="*/ 1439934 w 2005122"/>
                  <a:gd name="connsiteY10" fmla="*/ 1814279 h 1943553"/>
                  <a:gd name="connsiteX11" fmla="*/ 1537566 w 2005122"/>
                  <a:gd name="connsiteY11" fmla="*/ 1644417 h 1943553"/>
                  <a:gd name="connsiteX12" fmla="*/ 1518515 w 2005122"/>
                  <a:gd name="connsiteY12" fmla="*/ 1573772 h 1943553"/>
                  <a:gd name="connsiteX13" fmla="*/ 1437553 w 2005122"/>
                  <a:gd name="connsiteY13" fmla="*/ 1535671 h 1943553"/>
                  <a:gd name="connsiteX14" fmla="*/ 1381197 w 2005122"/>
                  <a:gd name="connsiteY14" fmla="*/ 1444392 h 1943553"/>
                  <a:gd name="connsiteX15" fmla="*/ 1418503 w 2005122"/>
                  <a:gd name="connsiteY15" fmla="*/ 1540434 h 1943553"/>
                  <a:gd name="connsiteX16" fmla="*/ 1499466 w 2005122"/>
                  <a:gd name="connsiteY16" fmla="*/ 1609491 h 1943553"/>
                  <a:gd name="connsiteX17" fmla="*/ 1329976 w 2005122"/>
                  <a:gd name="connsiteY17" fmla="*/ 1596044 h 1943553"/>
                  <a:gd name="connsiteX18" fmla="*/ 1376434 w 2005122"/>
                  <a:gd name="connsiteY18" fmla="*/ 1782529 h 1943553"/>
                  <a:gd name="connsiteX19" fmla="*/ 1294818 w 2005122"/>
                  <a:gd name="connsiteY19" fmla="*/ 1929326 h 1943553"/>
                  <a:gd name="connsiteX20" fmla="*/ 1186868 w 2005122"/>
                  <a:gd name="connsiteY20" fmla="*/ 1934182 h 1943553"/>
                  <a:gd name="connsiteX21" fmla="*/ 1046234 w 2005122"/>
                  <a:gd name="connsiteY21" fmla="*/ 1896829 h 1943553"/>
                  <a:gd name="connsiteX22" fmla="*/ 925584 w 2005122"/>
                  <a:gd name="connsiteY22" fmla="*/ 1801579 h 1943553"/>
                  <a:gd name="connsiteX23" fmla="*/ 874784 w 2005122"/>
                  <a:gd name="connsiteY23" fmla="*/ 1709504 h 1943553"/>
                  <a:gd name="connsiteX24" fmla="*/ 846209 w 2005122"/>
                  <a:gd name="connsiteY24" fmla="*/ 1553929 h 1943553"/>
                  <a:gd name="connsiteX25" fmla="*/ 823984 w 2005122"/>
                  <a:gd name="connsiteY25" fmla="*/ 1398354 h 1943553"/>
                  <a:gd name="connsiteX26" fmla="*/ 820809 w 2005122"/>
                  <a:gd name="connsiteY26" fmla="*/ 1271354 h 1943553"/>
                  <a:gd name="connsiteX27" fmla="*/ 779534 w 2005122"/>
                  <a:gd name="connsiteY27" fmla="*/ 1118954 h 1943553"/>
                  <a:gd name="connsiteX28" fmla="*/ 703334 w 2005122"/>
                  <a:gd name="connsiteY28" fmla="*/ 937979 h 1943553"/>
                  <a:gd name="connsiteX29" fmla="*/ 427109 w 2005122"/>
                  <a:gd name="connsiteY29" fmla="*/ 868129 h 1943553"/>
                  <a:gd name="connsiteX30" fmla="*/ 109609 w 2005122"/>
                  <a:gd name="connsiteY30" fmla="*/ 845904 h 1943553"/>
                  <a:gd name="connsiteX31" fmla="*/ 119134 w 2005122"/>
                  <a:gd name="connsiteY31" fmla="*/ 582379 h 1943553"/>
                  <a:gd name="connsiteX32" fmla="*/ 1509784 w 2005122"/>
                  <a:gd name="connsiteY32" fmla="*/ 17229 h 1943553"/>
                  <a:gd name="connsiteX33" fmla="*/ 1979684 w 2005122"/>
                  <a:gd name="connsiteY33" fmla="*/ 1306279 h 1943553"/>
                  <a:gd name="connsiteX34" fmla="*/ 1941584 w 2005122"/>
                  <a:gd name="connsiteY34" fmla="*/ 1903179 h 1943553"/>
                  <a:gd name="connsiteX0" fmla="*/ 1941584 w 2005122"/>
                  <a:gd name="connsiteY0" fmla="*/ 1903179 h 1943553"/>
                  <a:gd name="connsiteX1" fmla="*/ 1900309 w 2005122"/>
                  <a:gd name="connsiteY1" fmla="*/ 1785703 h 1943553"/>
                  <a:gd name="connsiteX2" fmla="*/ 1808234 w 2005122"/>
                  <a:gd name="connsiteY2" fmla="*/ 1811103 h 1943553"/>
                  <a:gd name="connsiteX3" fmla="*/ 1744734 w 2005122"/>
                  <a:gd name="connsiteY3" fmla="*/ 1855554 h 1943553"/>
                  <a:gd name="connsiteX4" fmla="*/ 1728859 w 2005122"/>
                  <a:gd name="connsiteY4" fmla="*/ 1680929 h 1943553"/>
                  <a:gd name="connsiteX5" fmla="*/ 1636784 w 2005122"/>
                  <a:gd name="connsiteY5" fmla="*/ 1900004 h 1943553"/>
                  <a:gd name="connsiteX6" fmla="*/ 1585984 w 2005122"/>
                  <a:gd name="connsiteY6" fmla="*/ 1833329 h 1943553"/>
                  <a:gd name="connsiteX7" fmla="*/ 1509784 w 2005122"/>
                  <a:gd name="connsiteY7" fmla="*/ 1896829 h 1943553"/>
                  <a:gd name="connsiteX8" fmla="*/ 1484384 w 2005122"/>
                  <a:gd name="connsiteY8" fmla="*/ 1842854 h 1943553"/>
                  <a:gd name="connsiteX9" fmla="*/ 1439934 w 2005122"/>
                  <a:gd name="connsiteY9" fmla="*/ 1814279 h 1943553"/>
                  <a:gd name="connsiteX10" fmla="*/ 1537566 w 2005122"/>
                  <a:gd name="connsiteY10" fmla="*/ 1644417 h 1943553"/>
                  <a:gd name="connsiteX11" fmla="*/ 1518515 w 2005122"/>
                  <a:gd name="connsiteY11" fmla="*/ 1573772 h 1943553"/>
                  <a:gd name="connsiteX12" fmla="*/ 1437553 w 2005122"/>
                  <a:gd name="connsiteY12" fmla="*/ 1535671 h 1943553"/>
                  <a:gd name="connsiteX13" fmla="*/ 1381197 w 2005122"/>
                  <a:gd name="connsiteY13" fmla="*/ 1444392 h 1943553"/>
                  <a:gd name="connsiteX14" fmla="*/ 1418503 w 2005122"/>
                  <a:gd name="connsiteY14" fmla="*/ 1540434 h 1943553"/>
                  <a:gd name="connsiteX15" fmla="*/ 1499466 w 2005122"/>
                  <a:gd name="connsiteY15" fmla="*/ 1609491 h 1943553"/>
                  <a:gd name="connsiteX16" fmla="*/ 1329976 w 2005122"/>
                  <a:gd name="connsiteY16" fmla="*/ 1596044 h 1943553"/>
                  <a:gd name="connsiteX17" fmla="*/ 1376434 w 2005122"/>
                  <a:gd name="connsiteY17" fmla="*/ 1782529 h 1943553"/>
                  <a:gd name="connsiteX18" fmla="*/ 1294818 w 2005122"/>
                  <a:gd name="connsiteY18" fmla="*/ 1929326 h 1943553"/>
                  <a:gd name="connsiteX19" fmla="*/ 1186868 w 2005122"/>
                  <a:gd name="connsiteY19" fmla="*/ 1934182 h 1943553"/>
                  <a:gd name="connsiteX20" fmla="*/ 1046234 w 2005122"/>
                  <a:gd name="connsiteY20" fmla="*/ 1896829 h 1943553"/>
                  <a:gd name="connsiteX21" fmla="*/ 925584 w 2005122"/>
                  <a:gd name="connsiteY21" fmla="*/ 1801579 h 1943553"/>
                  <a:gd name="connsiteX22" fmla="*/ 874784 w 2005122"/>
                  <a:gd name="connsiteY22" fmla="*/ 1709504 h 1943553"/>
                  <a:gd name="connsiteX23" fmla="*/ 846209 w 2005122"/>
                  <a:gd name="connsiteY23" fmla="*/ 1553929 h 1943553"/>
                  <a:gd name="connsiteX24" fmla="*/ 823984 w 2005122"/>
                  <a:gd name="connsiteY24" fmla="*/ 1398354 h 1943553"/>
                  <a:gd name="connsiteX25" fmla="*/ 820809 w 2005122"/>
                  <a:gd name="connsiteY25" fmla="*/ 1271354 h 1943553"/>
                  <a:gd name="connsiteX26" fmla="*/ 779534 w 2005122"/>
                  <a:gd name="connsiteY26" fmla="*/ 1118954 h 1943553"/>
                  <a:gd name="connsiteX27" fmla="*/ 703334 w 2005122"/>
                  <a:gd name="connsiteY27" fmla="*/ 937979 h 1943553"/>
                  <a:gd name="connsiteX28" fmla="*/ 427109 w 2005122"/>
                  <a:gd name="connsiteY28" fmla="*/ 868129 h 1943553"/>
                  <a:gd name="connsiteX29" fmla="*/ 109609 w 2005122"/>
                  <a:gd name="connsiteY29" fmla="*/ 845904 h 1943553"/>
                  <a:gd name="connsiteX30" fmla="*/ 119134 w 2005122"/>
                  <a:gd name="connsiteY30" fmla="*/ 582379 h 1943553"/>
                  <a:gd name="connsiteX31" fmla="*/ 1509784 w 2005122"/>
                  <a:gd name="connsiteY31" fmla="*/ 17229 h 1943553"/>
                  <a:gd name="connsiteX32" fmla="*/ 1979684 w 2005122"/>
                  <a:gd name="connsiteY32" fmla="*/ 1306279 h 1943553"/>
                  <a:gd name="connsiteX33" fmla="*/ 1941584 w 2005122"/>
                  <a:gd name="connsiteY33" fmla="*/ 1903179 h 1943553"/>
                  <a:gd name="connsiteX0" fmla="*/ 1941584 w 2005370"/>
                  <a:gd name="connsiteY0" fmla="*/ 1903179 h 1943553"/>
                  <a:gd name="connsiteX1" fmla="*/ 1890784 w 2005370"/>
                  <a:gd name="connsiteY1" fmla="*/ 1752365 h 1943553"/>
                  <a:gd name="connsiteX2" fmla="*/ 1808234 w 2005370"/>
                  <a:gd name="connsiteY2" fmla="*/ 1811103 h 1943553"/>
                  <a:gd name="connsiteX3" fmla="*/ 1744734 w 2005370"/>
                  <a:gd name="connsiteY3" fmla="*/ 1855554 h 1943553"/>
                  <a:gd name="connsiteX4" fmla="*/ 1728859 w 2005370"/>
                  <a:gd name="connsiteY4" fmla="*/ 1680929 h 1943553"/>
                  <a:gd name="connsiteX5" fmla="*/ 1636784 w 2005370"/>
                  <a:gd name="connsiteY5" fmla="*/ 1900004 h 1943553"/>
                  <a:gd name="connsiteX6" fmla="*/ 1585984 w 2005370"/>
                  <a:gd name="connsiteY6" fmla="*/ 1833329 h 1943553"/>
                  <a:gd name="connsiteX7" fmla="*/ 1509784 w 2005370"/>
                  <a:gd name="connsiteY7" fmla="*/ 1896829 h 1943553"/>
                  <a:gd name="connsiteX8" fmla="*/ 1484384 w 2005370"/>
                  <a:gd name="connsiteY8" fmla="*/ 1842854 h 1943553"/>
                  <a:gd name="connsiteX9" fmla="*/ 1439934 w 2005370"/>
                  <a:gd name="connsiteY9" fmla="*/ 1814279 h 1943553"/>
                  <a:gd name="connsiteX10" fmla="*/ 1537566 w 2005370"/>
                  <a:gd name="connsiteY10" fmla="*/ 1644417 h 1943553"/>
                  <a:gd name="connsiteX11" fmla="*/ 1518515 w 2005370"/>
                  <a:gd name="connsiteY11" fmla="*/ 1573772 h 1943553"/>
                  <a:gd name="connsiteX12" fmla="*/ 1437553 w 2005370"/>
                  <a:gd name="connsiteY12" fmla="*/ 1535671 h 1943553"/>
                  <a:gd name="connsiteX13" fmla="*/ 1381197 w 2005370"/>
                  <a:gd name="connsiteY13" fmla="*/ 1444392 h 1943553"/>
                  <a:gd name="connsiteX14" fmla="*/ 1418503 w 2005370"/>
                  <a:gd name="connsiteY14" fmla="*/ 1540434 h 1943553"/>
                  <a:gd name="connsiteX15" fmla="*/ 1499466 w 2005370"/>
                  <a:gd name="connsiteY15" fmla="*/ 1609491 h 1943553"/>
                  <a:gd name="connsiteX16" fmla="*/ 1329976 w 2005370"/>
                  <a:gd name="connsiteY16" fmla="*/ 1596044 h 1943553"/>
                  <a:gd name="connsiteX17" fmla="*/ 1376434 w 2005370"/>
                  <a:gd name="connsiteY17" fmla="*/ 1782529 h 1943553"/>
                  <a:gd name="connsiteX18" fmla="*/ 1294818 w 2005370"/>
                  <a:gd name="connsiteY18" fmla="*/ 1929326 h 1943553"/>
                  <a:gd name="connsiteX19" fmla="*/ 1186868 w 2005370"/>
                  <a:gd name="connsiteY19" fmla="*/ 1934182 h 1943553"/>
                  <a:gd name="connsiteX20" fmla="*/ 1046234 w 2005370"/>
                  <a:gd name="connsiteY20" fmla="*/ 1896829 h 1943553"/>
                  <a:gd name="connsiteX21" fmla="*/ 925584 w 2005370"/>
                  <a:gd name="connsiteY21" fmla="*/ 1801579 h 1943553"/>
                  <a:gd name="connsiteX22" fmla="*/ 874784 w 2005370"/>
                  <a:gd name="connsiteY22" fmla="*/ 1709504 h 1943553"/>
                  <a:gd name="connsiteX23" fmla="*/ 846209 w 2005370"/>
                  <a:gd name="connsiteY23" fmla="*/ 1553929 h 1943553"/>
                  <a:gd name="connsiteX24" fmla="*/ 823984 w 2005370"/>
                  <a:gd name="connsiteY24" fmla="*/ 1398354 h 1943553"/>
                  <a:gd name="connsiteX25" fmla="*/ 820809 w 2005370"/>
                  <a:gd name="connsiteY25" fmla="*/ 1271354 h 1943553"/>
                  <a:gd name="connsiteX26" fmla="*/ 779534 w 2005370"/>
                  <a:gd name="connsiteY26" fmla="*/ 1118954 h 1943553"/>
                  <a:gd name="connsiteX27" fmla="*/ 703334 w 2005370"/>
                  <a:gd name="connsiteY27" fmla="*/ 937979 h 1943553"/>
                  <a:gd name="connsiteX28" fmla="*/ 427109 w 2005370"/>
                  <a:gd name="connsiteY28" fmla="*/ 868129 h 1943553"/>
                  <a:gd name="connsiteX29" fmla="*/ 109609 w 2005370"/>
                  <a:gd name="connsiteY29" fmla="*/ 845904 h 1943553"/>
                  <a:gd name="connsiteX30" fmla="*/ 119134 w 2005370"/>
                  <a:gd name="connsiteY30" fmla="*/ 582379 h 1943553"/>
                  <a:gd name="connsiteX31" fmla="*/ 1509784 w 2005370"/>
                  <a:gd name="connsiteY31" fmla="*/ 17229 h 1943553"/>
                  <a:gd name="connsiteX32" fmla="*/ 1979684 w 2005370"/>
                  <a:gd name="connsiteY32" fmla="*/ 1306279 h 1943553"/>
                  <a:gd name="connsiteX33" fmla="*/ 1941584 w 2005370"/>
                  <a:gd name="connsiteY33" fmla="*/ 1903179 h 1943553"/>
                  <a:gd name="connsiteX0" fmla="*/ 1941584 w 2005370"/>
                  <a:gd name="connsiteY0" fmla="*/ 1903179 h 1943553"/>
                  <a:gd name="connsiteX1" fmla="*/ 1890784 w 2005370"/>
                  <a:gd name="connsiteY1" fmla="*/ 1752365 h 1943553"/>
                  <a:gd name="connsiteX2" fmla="*/ 1808234 w 2005370"/>
                  <a:gd name="connsiteY2" fmla="*/ 1811103 h 1943553"/>
                  <a:gd name="connsiteX3" fmla="*/ 1744734 w 2005370"/>
                  <a:gd name="connsiteY3" fmla="*/ 1855554 h 1943553"/>
                  <a:gd name="connsiteX4" fmla="*/ 1728859 w 2005370"/>
                  <a:gd name="connsiteY4" fmla="*/ 1680929 h 1943553"/>
                  <a:gd name="connsiteX5" fmla="*/ 1651071 w 2005370"/>
                  <a:gd name="connsiteY5" fmla="*/ 1757129 h 1943553"/>
                  <a:gd name="connsiteX6" fmla="*/ 1585984 w 2005370"/>
                  <a:gd name="connsiteY6" fmla="*/ 1833329 h 1943553"/>
                  <a:gd name="connsiteX7" fmla="*/ 1509784 w 2005370"/>
                  <a:gd name="connsiteY7" fmla="*/ 1896829 h 1943553"/>
                  <a:gd name="connsiteX8" fmla="*/ 1484384 w 2005370"/>
                  <a:gd name="connsiteY8" fmla="*/ 1842854 h 1943553"/>
                  <a:gd name="connsiteX9" fmla="*/ 1439934 w 2005370"/>
                  <a:gd name="connsiteY9" fmla="*/ 1814279 h 1943553"/>
                  <a:gd name="connsiteX10" fmla="*/ 1537566 w 2005370"/>
                  <a:gd name="connsiteY10" fmla="*/ 1644417 h 1943553"/>
                  <a:gd name="connsiteX11" fmla="*/ 1518515 w 2005370"/>
                  <a:gd name="connsiteY11" fmla="*/ 1573772 h 1943553"/>
                  <a:gd name="connsiteX12" fmla="*/ 1437553 w 2005370"/>
                  <a:gd name="connsiteY12" fmla="*/ 1535671 h 1943553"/>
                  <a:gd name="connsiteX13" fmla="*/ 1381197 w 2005370"/>
                  <a:gd name="connsiteY13" fmla="*/ 1444392 h 1943553"/>
                  <a:gd name="connsiteX14" fmla="*/ 1418503 w 2005370"/>
                  <a:gd name="connsiteY14" fmla="*/ 1540434 h 1943553"/>
                  <a:gd name="connsiteX15" fmla="*/ 1499466 w 2005370"/>
                  <a:gd name="connsiteY15" fmla="*/ 1609491 h 1943553"/>
                  <a:gd name="connsiteX16" fmla="*/ 1329976 w 2005370"/>
                  <a:gd name="connsiteY16" fmla="*/ 1596044 h 1943553"/>
                  <a:gd name="connsiteX17" fmla="*/ 1376434 w 2005370"/>
                  <a:gd name="connsiteY17" fmla="*/ 1782529 h 1943553"/>
                  <a:gd name="connsiteX18" fmla="*/ 1294818 w 2005370"/>
                  <a:gd name="connsiteY18" fmla="*/ 1929326 h 1943553"/>
                  <a:gd name="connsiteX19" fmla="*/ 1186868 w 2005370"/>
                  <a:gd name="connsiteY19" fmla="*/ 1934182 h 1943553"/>
                  <a:gd name="connsiteX20" fmla="*/ 1046234 w 2005370"/>
                  <a:gd name="connsiteY20" fmla="*/ 1896829 h 1943553"/>
                  <a:gd name="connsiteX21" fmla="*/ 925584 w 2005370"/>
                  <a:gd name="connsiteY21" fmla="*/ 1801579 h 1943553"/>
                  <a:gd name="connsiteX22" fmla="*/ 874784 w 2005370"/>
                  <a:gd name="connsiteY22" fmla="*/ 1709504 h 1943553"/>
                  <a:gd name="connsiteX23" fmla="*/ 846209 w 2005370"/>
                  <a:gd name="connsiteY23" fmla="*/ 1553929 h 1943553"/>
                  <a:gd name="connsiteX24" fmla="*/ 823984 w 2005370"/>
                  <a:gd name="connsiteY24" fmla="*/ 1398354 h 1943553"/>
                  <a:gd name="connsiteX25" fmla="*/ 820809 w 2005370"/>
                  <a:gd name="connsiteY25" fmla="*/ 1271354 h 1943553"/>
                  <a:gd name="connsiteX26" fmla="*/ 779534 w 2005370"/>
                  <a:gd name="connsiteY26" fmla="*/ 1118954 h 1943553"/>
                  <a:gd name="connsiteX27" fmla="*/ 703334 w 2005370"/>
                  <a:gd name="connsiteY27" fmla="*/ 937979 h 1943553"/>
                  <a:gd name="connsiteX28" fmla="*/ 427109 w 2005370"/>
                  <a:gd name="connsiteY28" fmla="*/ 868129 h 1943553"/>
                  <a:gd name="connsiteX29" fmla="*/ 109609 w 2005370"/>
                  <a:gd name="connsiteY29" fmla="*/ 845904 h 1943553"/>
                  <a:gd name="connsiteX30" fmla="*/ 119134 w 2005370"/>
                  <a:gd name="connsiteY30" fmla="*/ 582379 h 1943553"/>
                  <a:gd name="connsiteX31" fmla="*/ 1509784 w 2005370"/>
                  <a:gd name="connsiteY31" fmla="*/ 17229 h 1943553"/>
                  <a:gd name="connsiteX32" fmla="*/ 1979684 w 2005370"/>
                  <a:gd name="connsiteY32" fmla="*/ 1306279 h 1943553"/>
                  <a:gd name="connsiteX33" fmla="*/ 1941584 w 2005370"/>
                  <a:gd name="connsiteY33" fmla="*/ 1903179 h 1943553"/>
                  <a:gd name="connsiteX0" fmla="*/ 1941584 w 2005370"/>
                  <a:gd name="connsiteY0" fmla="*/ 1903179 h 1943553"/>
                  <a:gd name="connsiteX1" fmla="*/ 1890784 w 2005370"/>
                  <a:gd name="connsiteY1" fmla="*/ 1752365 h 1943553"/>
                  <a:gd name="connsiteX2" fmla="*/ 1808234 w 2005370"/>
                  <a:gd name="connsiteY2" fmla="*/ 1811103 h 1943553"/>
                  <a:gd name="connsiteX3" fmla="*/ 1744734 w 2005370"/>
                  <a:gd name="connsiteY3" fmla="*/ 1855554 h 1943553"/>
                  <a:gd name="connsiteX4" fmla="*/ 1728859 w 2005370"/>
                  <a:gd name="connsiteY4" fmla="*/ 1680929 h 1943553"/>
                  <a:gd name="connsiteX5" fmla="*/ 1651071 w 2005370"/>
                  <a:gd name="connsiteY5" fmla="*/ 1757129 h 1943553"/>
                  <a:gd name="connsiteX6" fmla="*/ 1585984 w 2005370"/>
                  <a:gd name="connsiteY6" fmla="*/ 1833329 h 1943553"/>
                  <a:gd name="connsiteX7" fmla="*/ 1509784 w 2005370"/>
                  <a:gd name="connsiteY7" fmla="*/ 1896829 h 1943553"/>
                  <a:gd name="connsiteX8" fmla="*/ 1484384 w 2005370"/>
                  <a:gd name="connsiteY8" fmla="*/ 1842854 h 1943553"/>
                  <a:gd name="connsiteX9" fmla="*/ 1497084 w 2005370"/>
                  <a:gd name="connsiteY9" fmla="*/ 1771417 h 1943553"/>
                  <a:gd name="connsiteX10" fmla="*/ 1537566 w 2005370"/>
                  <a:gd name="connsiteY10" fmla="*/ 1644417 h 1943553"/>
                  <a:gd name="connsiteX11" fmla="*/ 1518515 w 2005370"/>
                  <a:gd name="connsiteY11" fmla="*/ 1573772 h 1943553"/>
                  <a:gd name="connsiteX12" fmla="*/ 1437553 w 2005370"/>
                  <a:gd name="connsiteY12" fmla="*/ 1535671 h 1943553"/>
                  <a:gd name="connsiteX13" fmla="*/ 1381197 w 2005370"/>
                  <a:gd name="connsiteY13" fmla="*/ 1444392 h 1943553"/>
                  <a:gd name="connsiteX14" fmla="*/ 1418503 w 2005370"/>
                  <a:gd name="connsiteY14" fmla="*/ 1540434 h 1943553"/>
                  <a:gd name="connsiteX15" fmla="*/ 1499466 w 2005370"/>
                  <a:gd name="connsiteY15" fmla="*/ 1609491 h 1943553"/>
                  <a:gd name="connsiteX16" fmla="*/ 1329976 w 2005370"/>
                  <a:gd name="connsiteY16" fmla="*/ 1596044 h 1943553"/>
                  <a:gd name="connsiteX17" fmla="*/ 1376434 w 2005370"/>
                  <a:gd name="connsiteY17" fmla="*/ 1782529 h 1943553"/>
                  <a:gd name="connsiteX18" fmla="*/ 1294818 w 2005370"/>
                  <a:gd name="connsiteY18" fmla="*/ 1929326 h 1943553"/>
                  <a:gd name="connsiteX19" fmla="*/ 1186868 w 2005370"/>
                  <a:gd name="connsiteY19" fmla="*/ 1934182 h 1943553"/>
                  <a:gd name="connsiteX20" fmla="*/ 1046234 w 2005370"/>
                  <a:gd name="connsiteY20" fmla="*/ 1896829 h 1943553"/>
                  <a:gd name="connsiteX21" fmla="*/ 925584 w 2005370"/>
                  <a:gd name="connsiteY21" fmla="*/ 1801579 h 1943553"/>
                  <a:gd name="connsiteX22" fmla="*/ 874784 w 2005370"/>
                  <a:gd name="connsiteY22" fmla="*/ 1709504 h 1943553"/>
                  <a:gd name="connsiteX23" fmla="*/ 846209 w 2005370"/>
                  <a:gd name="connsiteY23" fmla="*/ 1553929 h 1943553"/>
                  <a:gd name="connsiteX24" fmla="*/ 823984 w 2005370"/>
                  <a:gd name="connsiteY24" fmla="*/ 1398354 h 1943553"/>
                  <a:gd name="connsiteX25" fmla="*/ 820809 w 2005370"/>
                  <a:gd name="connsiteY25" fmla="*/ 1271354 h 1943553"/>
                  <a:gd name="connsiteX26" fmla="*/ 779534 w 2005370"/>
                  <a:gd name="connsiteY26" fmla="*/ 1118954 h 1943553"/>
                  <a:gd name="connsiteX27" fmla="*/ 703334 w 2005370"/>
                  <a:gd name="connsiteY27" fmla="*/ 937979 h 1943553"/>
                  <a:gd name="connsiteX28" fmla="*/ 427109 w 2005370"/>
                  <a:gd name="connsiteY28" fmla="*/ 868129 h 1943553"/>
                  <a:gd name="connsiteX29" fmla="*/ 109609 w 2005370"/>
                  <a:gd name="connsiteY29" fmla="*/ 845904 h 1943553"/>
                  <a:gd name="connsiteX30" fmla="*/ 119134 w 2005370"/>
                  <a:gd name="connsiteY30" fmla="*/ 582379 h 1943553"/>
                  <a:gd name="connsiteX31" fmla="*/ 1509784 w 2005370"/>
                  <a:gd name="connsiteY31" fmla="*/ 17229 h 1943553"/>
                  <a:gd name="connsiteX32" fmla="*/ 1979684 w 2005370"/>
                  <a:gd name="connsiteY32" fmla="*/ 1306279 h 1943553"/>
                  <a:gd name="connsiteX33" fmla="*/ 1941584 w 2005370"/>
                  <a:gd name="connsiteY33" fmla="*/ 1903179 h 1943553"/>
                  <a:gd name="connsiteX0" fmla="*/ 1941584 w 2005370"/>
                  <a:gd name="connsiteY0" fmla="*/ 1903179 h 1943553"/>
                  <a:gd name="connsiteX1" fmla="*/ 1890784 w 2005370"/>
                  <a:gd name="connsiteY1" fmla="*/ 1752365 h 1943553"/>
                  <a:gd name="connsiteX2" fmla="*/ 1808234 w 2005370"/>
                  <a:gd name="connsiteY2" fmla="*/ 1811103 h 1943553"/>
                  <a:gd name="connsiteX3" fmla="*/ 1744734 w 2005370"/>
                  <a:gd name="connsiteY3" fmla="*/ 1855554 h 1943553"/>
                  <a:gd name="connsiteX4" fmla="*/ 1728859 w 2005370"/>
                  <a:gd name="connsiteY4" fmla="*/ 1680929 h 1943553"/>
                  <a:gd name="connsiteX5" fmla="*/ 1651071 w 2005370"/>
                  <a:gd name="connsiteY5" fmla="*/ 1757129 h 1943553"/>
                  <a:gd name="connsiteX6" fmla="*/ 1585984 w 2005370"/>
                  <a:gd name="connsiteY6" fmla="*/ 1833329 h 1943553"/>
                  <a:gd name="connsiteX7" fmla="*/ 1509784 w 2005370"/>
                  <a:gd name="connsiteY7" fmla="*/ 1896829 h 1943553"/>
                  <a:gd name="connsiteX8" fmla="*/ 1484384 w 2005370"/>
                  <a:gd name="connsiteY8" fmla="*/ 1842854 h 1943553"/>
                  <a:gd name="connsiteX9" fmla="*/ 1497084 w 2005370"/>
                  <a:gd name="connsiteY9" fmla="*/ 1771417 h 1943553"/>
                  <a:gd name="connsiteX10" fmla="*/ 1537566 w 2005370"/>
                  <a:gd name="connsiteY10" fmla="*/ 1644417 h 1943553"/>
                  <a:gd name="connsiteX11" fmla="*/ 1518515 w 2005370"/>
                  <a:gd name="connsiteY11" fmla="*/ 1573772 h 1943553"/>
                  <a:gd name="connsiteX12" fmla="*/ 1437553 w 2005370"/>
                  <a:gd name="connsiteY12" fmla="*/ 1535671 h 1943553"/>
                  <a:gd name="connsiteX13" fmla="*/ 1381197 w 2005370"/>
                  <a:gd name="connsiteY13" fmla="*/ 1444392 h 1943553"/>
                  <a:gd name="connsiteX14" fmla="*/ 1418503 w 2005370"/>
                  <a:gd name="connsiteY14" fmla="*/ 1540434 h 1943553"/>
                  <a:gd name="connsiteX15" fmla="*/ 1499466 w 2005370"/>
                  <a:gd name="connsiteY15" fmla="*/ 1609491 h 1943553"/>
                  <a:gd name="connsiteX16" fmla="*/ 1310926 w 2005370"/>
                  <a:gd name="connsiteY16" fmla="*/ 1596044 h 1943553"/>
                  <a:gd name="connsiteX17" fmla="*/ 1376434 w 2005370"/>
                  <a:gd name="connsiteY17" fmla="*/ 1782529 h 1943553"/>
                  <a:gd name="connsiteX18" fmla="*/ 1294818 w 2005370"/>
                  <a:gd name="connsiteY18" fmla="*/ 1929326 h 1943553"/>
                  <a:gd name="connsiteX19" fmla="*/ 1186868 w 2005370"/>
                  <a:gd name="connsiteY19" fmla="*/ 1934182 h 1943553"/>
                  <a:gd name="connsiteX20" fmla="*/ 1046234 w 2005370"/>
                  <a:gd name="connsiteY20" fmla="*/ 1896829 h 1943553"/>
                  <a:gd name="connsiteX21" fmla="*/ 925584 w 2005370"/>
                  <a:gd name="connsiteY21" fmla="*/ 1801579 h 1943553"/>
                  <a:gd name="connsiteX22" fmla="*/ 874784 w 2005370"/>
                  <a:gd name="connsiteY22" fmla="*/ 1709504 h 1943553"/>
                  <a:gd name="connsiteX23" fmla="*/ 846209 w 2005370"/>
                  <a:gd name="connsiteY23" fmla="*/ 1553929 h 1943553"/>
                  <a:gd name="connsiteX24" fmla="*/ 823984 w 2005370"/>
                  <a:gd name="connsiteY24" fmla="*/ 1398354 h 1943553"/>
                  <a:gd name="connsiteX25" fmla="*/ 820809 w 2005370"/>
                  <a:gd name="connsiteY25" fmla="*/ 1271354 h 1943553"/>
                  <a:gd name="connsiteX26" fmla="*/ 779534 w 2005370"/>
                  <a:gd name="connsiteY26" fmla="*/ 1118954 h 1943553"/>
                  <a:gd name="connsiteX27" fmla="*/ 703334 w 2005370"/>
                  <a:gd name="connsiteY27" fmla="*/ 937979 h 1943553"/>
                  <a:gd name="connsiteX28" fmla="*/ 427109 w 2005370"/>
                  <a:gd name="connsiteY28" fmla="*/ 868129 h 1943553"/>
                  <a:gd name="connsiteX29" fmla="*/ 109609 w 2005370"/>
                  <a:gd name="connsiteY29" fmla="*/ 845904 h 1943553"/>
                  <a:gd name="connsiteX30" fmla="*/ 119134 w 2005370"/>
                  <a:gd name="connsiteY30" fmla="*/ 582379 h 1943553"/>
                  <a:gd name="connsiteX31" fmla="*/ 1509784 w 2005370"/>
                  <a:gd name="connsiteY31" fmla="*/ 17229 h 1943553"/>
                  <a:gd name="connsiteX32" fmla="*/ 1979684 w 2005370"/>
                  <a:gd name="connsiteY32" fmla="*/ 1306279 h 1943553"/>
                  <a:gd name="connsiteX33" fmla="*/ 1941584 w 2005370"/>
                  <a:gd name="connsiteY33" fmla="*/ 1903179 h 1943553"/>
                  <a:gd name="connsiteX0" fmla="*/ 1941584 w 2005370"/>
                  <a:gd name="connsiteY0" fmla="*/ 1903179 h 1943553"/>
                  <a:gd name="connsiteX1" fmla="*/ 1890784 w 2005370"/>
                  <a:gd name="connsiteY1" fmla="*/ 1752365 h 1943553"/>
                  <a:gd name="connsiteX2" fmla="*/ 1808234 w 2005370"/>
                  <a:gd name="connsiteY2" fmla="*/ 1811103 h 1943553"/>
                  <a:gd name="connsiteX3" fmla="*/ 1768547 w 2005370"/>
                  <a:gd name="connsiteY3" fmla="*/ 1855554 h 1943553"/>
                  <a:gd name="connsiteX4" fmla="*/ 1728859 w 2005370"/>
                  <a:gd name="connsiteY4" fmla="*/ 1680929 h 1943553"/>
                  <a:gd name="connsiteX5" fmla="*/ 1651071 w 2005370"/>
                  <a:gd name="connsiteY5" fmla="*/ 1757129 h 1943553"/>
                  <a:gd name="connsiteX6" fmla="*/ 1585984 w 2005370"/>
                  <a:gd name="connsiteY6" fmla="*/ 1833329 h 1943553"/>
                  <a:gd name="connsiteX7" fmla="*/ 1509784 w 2005370"/>
                  <a:gd name="connsiteY7" fmla="*/ 1896829 h 1943553"/>
                  <a:gd name="connsiteX8" fmla="*/ 1484384 w 2005370"/>
                  <a:gd name="connsiteY8" fmla="*/ 1842854 h 1943553"/>
                  <a:gd name="connsiteX9" fmla="*/ 1497084 w 2005370"/>
                  <a:gd name="connsiteY9" fmla="*/ 1771417 h 1943553"/>
                  <a:gd name="connsiteX10" fmla="*/ 1537566 w 2005370"/>
                  <a:gd name="connsiteY10" fmla="*/ 1644417 h 1943553"/>
                  <a:gd name="connsiteX11" fmla="*/ 1518515 w 2005370"/>
                  <a:gd name="connsiteY11" fmla="*/ 1573772 h 1943553"/>
                  <a:gd name="connsiteX12" fmla="*/ 1437553 w 2005370"/>
                  <a:gd name="connsiteY12" fmla="*/ 1535671 h 1943553"/>
                  <a:gd name="connsiteX13" fmla="*/ 1381197 w 2005370"/>
                  <a:gd name="connsiteY13" fmla="*/ 1444392 h 1943553"/>
                  <a:gd name="connsiteX14" fmla="*/ 1418503 w 2005370"/>
                  <a:gd name="connsiteY14" fmla="*/ 1540434 h 1943553"/>
                  <a:gd name="connsiteX15" fmla="*/ 1499466 w 2005370"/>
                  <a:gd name="connsiteY15" fmla="*/ 1609491 h 1943553"/>
                  <a:gd name="connsiteX16" fmla="*/ 1310926 w 2005370"/>
                  <a:gd name="connsiteY16" fmla="*/ 1596044 h 1943553"/>
                  <a:gd name="connsiteX17" fmla="*/ 1376434 w 2005370"/>
                  <a:gd name="connsiteY17" fmla="*/ 1782529 h 1943553"/>
                  <a:gd name="connsiteX18" fmla="*/ 1294818 w 2005370"/>
                  <a:gd name="connsiteY18" fmla="*/ 1929326 h 1943553"/>
                  <a:gd name="connsiteX19" fmla="*/ 1186868 w 2005370"/>
                  <a:gd name="connsiteY19" fmla="*/ 1934182 h 1943553"/>
                  <a:gd name="connsiteX20" fmla="*/ 1046234 w 2005370"/>
                  <a:gd name="connsiteY20" fmla="*/ 1896829 h 1943553"/>
                  <a:gd name="connsiteX21" fmla="*/ 925584 w 2005370"/>
                  <a:gd name="connsiteY21" fmla="*/ 1801579 h 1943553"/>
                  <a:gd name="connsiteX22" fmla="*/ 874784 w 2005370"/>
                  <a:gd name="connsiteY22" fmla="*/ 1709504 h 1943553"/>
                  <a:gd name="connsiteX23" fmla="*/ 846209 w 2005370"/>
                  <a:gd name="connsiteY23" fmla="*/ 1553929 h 1943553"/>
                  <a:gd name="connsiteX24" fmla="*/ 823984 w 2005370"/>
                  <a:gd name="connsiteY24" fmla="*/ 1398354 h 1943553"/>
                  <a:gd name="connsiteX25" fmla="*/ 820809 w 2005370"/>
                  <a:gd name="connsiteY25" fmla="*/ 1271354 h 1943553"/>
                  <a:gd name="connsiteX26" fmla="*/ 779534 w 2005370"/>
                  <a:gd name="connsiteY26" fmla="*/ 1118954 h 1943553"/>
                  <a:gd name="connsiteX27" fmla="*/ 703334 w 2005370"/>
                  <a:gd name="connsiteY27" fmla="*/ 937979 h 1943553"/>
                  <a:gd name="connsiteX28" fmla="*/ 427109 w 2005370"/>
                  <a:gd name="connsiteY28" fmla="*/ 868129 h 1943553"/>
                  <a:gd name="connsiteX29" fmla="*/ 109609 w 2005370"/>
                  <a:gd name="connsiteY29" fmla="*/ 845904 h 1943553"/>
                  <a:gd name="connsiteX30" fmla="*/ 119134 w 2005370"/>
                  <a:gd name="connsiteY30" fmla="*/ 582379 h 1943553"/>
                  <a:gd name="connsiteX31" fmla="*/ 1509784 w 2005370"/>
                  <a:gd name="connsiteY31" fmla="*/ 17229 h 1943553"/>
                  <a:gd name="connsiteX32" fmla="*/ 1979684 w 2005370"/>
                  <a:gd name="connsiteY32" fmla="*/ 1306279 h 1943553"/>
                  <a:gd name="connsiteX33" fmla="*/ 1941584 w 2005370"/>
                  <a:gd name="connsiteY33" fmla="*/ 1903179 h 1943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005370" h="1943553">
                    <a:moveTo>
                      <a:pt x="1941584" y="1903179"/>
                    </a:moveTo>
                    <a:cubicBezTo>
                      <a:pt x="1926767" y="1977527"/>
                      <a:pt x="1913009" y="1767711"/>
                      <a:pt x="1890784" y="1752365"/>
                    </a:cubicBezTo>
                    <a:cubicBezTo>
                      <a:pt x="1868559" y="1737019"/>
                      <a:pt x="1828607" y="1793905"/>
                      <a:pt x="1808234" y="1811103"/>
                    </a:cubicBezTo>
                    <a:cubicBezTo>
                      <a:pt x="1787861" y="1828301"/>
                      <a:pt x="1781776" y="1877250"/>
                      <a:pt x="1768547" y="1855554"/>
                    </a:cubicBezTo>
                    <a:cubicBezTo>
                      <a:pt x="1755318" y="1833858"/>
                      <a:pt x="1748438" y="1697333"/>
                      <a:pt x="1728859" y="1680929"/>
                    </a:cubicBezTo>
                    <a:cubicBezTo>
                      <a:pt x="1709280" y="1664525"/>
                      <a:pt x="1674884" y="1731729"/>
                      <a:pt x="1651071" y="1757129"/>
                    </a:cubicBezTo>
                    <a:cubicBezTo>
                      <a:pt x="1627259" y="1782529"/>
                      <a:pt x="1609532" y="1810046"/>
                      <a:pt x="1585984" y="1833329"/>
                    </a:cubicBezTo>
                    <a:cubicBezTo>
                      <a:pt x="1562436" y="1856612"/>
                      <a:pt x="1526717" y="1895241"/>
                      <a:pt x="1509784" y="1896829"/>
                    </a:cubicBezTo>
                    <a:cubicBezTo>
                      <a:pt x="1492851" y="1898416"/>
                      <a:pt x="1486501" y="1863756"/>
                      <a:pt x="1484384" y="1842854"/>
                    </a:cubicBezTo>
                    <a:cubicBezTo>
                      <a:pt x="1482267" y="1821952"/>
                      <a:pt x="1488220" y="1804490"/>
                      <a:pt x="1497084" y="1771417"/>
                    </a:cubicBezTo>
                    <a:cubicBezTo>
                      <a:pt x="1505948" y="1738344"/>
                      <a:pt x="1533994" y="1677358"/>
                      <a:pt x="1537566" y="1644417"/>
                    </a:cubicBezTo>
                    <a:cubicBezTo>
                      <a:pt x="1541138" y="1611476"/>
                      <a:pt x="1532406" y="1597453"/>
                      <a:pt x="1518515" y="1573772"/>
                    </a:cubicBezTo>
                    <a:cubicBezTo>
                      <a:pt x="1504624" y="1550092"/>
                      <a:pt x="1469964" y="1554853"/>
                      <a:pt x="1437553" y="1535671"/>
                    </a:cubicBezTo>
                    <a:cubicBezTo>
                      <a:pt x="1431336" y="1506964"/>
                      <a:pt x="1384372" y="1443598"/>
                      <a:pt x="1381197" y="1444392"/>
                    </a:cubicBezTo>
                    <a:cubicBezTo>
                      <a:pt x="1378022" y="1445186"/>
                      <a:pt x="1398792" y="1512918"/>
                      <a:pt x="1418503" y="1540434"/>
                    </a:cubicBezTo>
                    <a:cubicBezTo>
                      <a:pt x="1466789" y="1567950"/>
                      <a:pt x="1517395" y="1600223"/>
                      <a:pt x="1499466" y="1609491"/>
                    </a:cubicBezTo>
                    <a:cubicBezTo>
                      <a:pt x="1481537" y="1618759"/>
                      <a:pt x="1333415" y="1570380"/>
                      <a:pt x="1310926" y="1596044"/>
                    </a:cubicBezTo>
                    <a:cubicBezTo>
                      <a:pt x="1300343" y="1626471"/>
                      <a:pt x="1379119" y="1726982"/>
                      <a:pt x="1376434" y="1782529"/>
                    </a:cubicBezTo>
                    <a:cubicBezTo>
                      <a:pt x="1373749" y="1838076"/>
                      <a:pt x="1326412" y="1904051"/>
                      <a:pt x="1294818" y="1929326"/>
                    </a:cubicBezTo>
                    <a:cubicBezTo>
                      <a:pt x="1263224" y="1954601"/>
                      <a:pt x="1228299" y="1939598"/>
                      <a:pt x="1186868" y="1934182"/>
                    </a:cubicBezTo>
                    <a:cubicBezTo>
                      <a:pt x="1145437" y="1928766"/>
                      <a:pt x="1089781" y="1918929"/>
                      <a:pt x="1046234" y="1896829"/>
                    </a:cubicBezTo>
                    <a:cubicBezTo>
                      <a:pt x="1002687" y="1874729"/>
                      <a:pt x="954159" y="1832800"/>
                      <a:pt x="925584" y="1801579"/>
                    </a:cubicBezTo>
                    <a:cubicBezTo>
                      <a:pt x="897009" y="1770358"/>
                      <a:pt x="888013" y="1750779"/>
                      <a:pt x="874784" y="1709504"/>
                    </a:cubicBezTo>
                    <a:cubicBezTo>
                      <a:pt x="861555" y="1668229"/>
                      <a:pt x="854676" y="1605787"/>
                      <a:pt x="846209" y="1553929"/>
                    </a:cubicBezTo>
                    <a:cubicBezTo>
                      <a:pt x="837742" y="1502071"/>
                      <a:pt x="828217" y="1445450"/>
                      <a:pt x="823984" y="1398354"/>
                    </a:cubicBezTo>
                    <a:cubicBezTo>
                      <a:pt x="819751" y="1351258"/>
                      <a:pt x="828217" y="1317921"/>
                      <a:pt x="820809" y="1271354"/>
                    </a:cubicBezTo>
                    <a:cubicBezTo>
                      <a:pt x="813401" y="1224787"/>
                      <a:pt x="799113" y="1174517"/>
                      <a:pt x="779534" y="1118954"/>
                    </a:cubicBezTo>
                    <a:cubicBezTo>
                      <a:pt x="759955" y="1063392"/>
                      <a:pt x="762071" y="979783"/>
                      <a:pt x="703334" y="937979"/>
                    </a:cubicBezTo>
                    <a:cubicBezTo>
                      <a:pt x="644597" y="896175"/>
                      <a:pt x="526063" y="883475"/>
                      <a:pt x="427109" y="868129"/>
                    </a:cubicBezTo>
                    <a:cubicBezTo>
                      <a:pt x="328155" y="852783"/>
                      <a:pt x="160938" y="893529"/>
                      <a:pt x="109609" y="845904"/>
                    </a:cubicBezTo>
                    <a:cubicBezTo>
                      <a:pt x="58280" y="798279"/>
                      <a:pt x="-114229" y="720491"/>
                      <a:pt x="119134" y="582379"/>
                    </a:cubicBezTo>
                    <a:cubicBezTo>
                      <a:pt x="352496" y="444266"/>
                      <a:pt x="1199692" y="-103421"/>
                      <a:pt x="1509784" y="17229"/>
                    </a:cubicBezTo>
                    <a:cubicBezTo>
                      <a:pt x="1819876" y="137879"/>
                      <a:pt x="1909834" y="990896"/>
                      <a:pt x="1979684" y="1306279"/>
                    </a:cubicBezTo>
                    <a:cubicBezTo>
                      <a:pt x="2049534" y="1621662"/>
                      <a:pt x="1956401" y="1828831"/>
                      <a:pt x="1941584" y="1903179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7" name="Freeform 1356"/>
              <p:cNvSpPr/>
              <p:nvPr/>
            </p:nvSpPr>
            <p:spPr>
              <a:xfrm>
                <a:off x="10274928" y="4100719"/>
                <a:ext cx="704112" cy="634087"/>
              </a:xfrm>
              <a:custGeom>
                <a:avLst/>
                <a:gdLst>
                  <a:gd name="connsiteX0" fmla="*/ 762972 w 5073210"/>
                  <a:gd name="connsiteY0" fmla="*/ 4217836 h 4650718"/>
                  <a:gd name="connsiteX1" fmla="*/ 1020147 w 5073210"/>
                  <a:gd name="connsiteY1" fmla="*/ 4103536 h 4650718"/>
                  <a:gd name="connsiteX2" fmla="*/ 1267797 w 5073210"/>
                  <a:gd name="connsiteY2" fmla="*/ 4008286 h 4650718"/>
                  <a:gd name="connsiteX3" fmla="*/ 1572597 w 5073210"/>
                  <a:gd name="connsiteY3" fmla="*/ 3998761 h 4650718"/>
                  <a:gd name="connsiteX4" fmla="*/ 1829772 w 5073210"/>
                  <a:gd name="connsiteY4" fmla="*/ 3970186 h 4650718"/>
                  <a:gd name="connsiteX5" fmla="*/ 2067897 w 5073210"/>
                  <a:gd name="connsiteY5" fmla="*/ 3970186 h 4650718"/>
                  <a:gd name="connsiteX6" fmla="*/ 2267922 w 5073210"/>
                  <a:gd name="connsiteY6" fmla="*/ 3951136 h 4650718"/>
                  <a:gd name="connsiteX7" fmla="*/ 2306022 w 5073210"/>
                  <a:gd name="connsiteY7" fmla="*/ 3779686 h 4650718"/>
                  <a:gd name="connsiteX8" fmla="*/ 2325072 w 5073210"/>
                  <a:gd name="connsiteY8" fmla="*/ 3570136 h 4650718"/>
                  <a:gd name="connsiteX9" fmla="*/ 2496522 w 5073210"/>
                  <a:gd name="connsiteY9" fmla="*/ 3474886 h 4650718"/>
                  <a:gd name="connsiteX10" fmla="*/ 2553672 w 5073210"/>
                  <a:gd name="connsiteY10" fmla="*/ 3541561 h 4650718"/>
                  <a:gd name="connsiteX11" fmla="*/ 2620347 w 5073210"/>
                  <a:gd name="connsiteY11" fmla="*/ 3655861 h 4650718"/>
                  <a:gd name="connsiteX12" fmla="*/ 2734647 w 5073210"/>
                  <a:gd name="connsiteY12" fmla="*/ 3617761 h 4650718"/>
                  <a:gd name="connsiteX13" fmla="*/ 2839422 w 5073210"/>
                  <a:gd name="connsiteY13" fmla="*/ 3484411 h 4650718"/>
                  <a:gd name="connsiteX14" fmla="*/ 3020397 w 5073210"/>
                  <a:gd name="connsiteY14" fmla="*/ 3541561 h 4650718"/>
                  <a:gd name="connsiteX15" fmla="*/ 3010872 w 5073210"/>
                  <a:gd name="connsiteY15" fmla="*/ 3722536 h 4650718"/>
                  <a:gd name="connsiteX16" fmla="*/ 3010872 w 5073210"/>
                  <a:gd name="connsiteY16" fmla="*/ 3846361 h 4650718"/>
                  <a:gd name="connsiteX17" fmla="*/ 3039447 w 5073210"/>
                  <a:gd name="connsiteY17" fmla="*/ 3932086 h 4650718"/>
                  <a:gd name="connsiteX18" fmla="*/ 3172797 w 5073210"/>
                  <a:gd name="connsiteY18" fmla="*/ 3951136 h 4650718"/>
                  <a:gd name="connsiteX19" fmla="*/ 3277572 w 5073210"/>
                  <a:gd name="connsiteY19" fmla="*/ 4122586 h 4650718"/>
                  <a:gd name="connsiteX20" fmla="*/ 3277572 w 5073210"/>
                  <a:gd name="connsiteY20" fmla="*/ 4294036 h 4650718"/>
                  <a:gd name="connsiteX21" fmla="*/ 3315672 w 5073210"/>
                  <a:gd name="connsiteY21" fmla="*/ 4484536 h 4650718"/>
                  <a:gd name="connsiteX22" fmla="*/ 3344247 w 5073210"/>
                  <a:gd name="connsiteY22" fmla="*/ 4579786 h 4650718"/>
                  <a:gd name="connsiteX23" fmla="*/ 3449022 w 5073210"/>
                  <a:gd name="connsiteY23" fmla="*/ 4627411 h 4650718"/>
                  <a:gd name="connsiteX24" fmla="*/ 3601422 w 5073210"/>
                  <a:gd name="connsiteY24" fmla="*/ 4636936 h 4650718"/>
                  <a:gd name="connsiteX25" fmla="*/ 3629997 w 5073210"/>
                  <a:gd name="connsiteY25" fmla="*/ 4436911 h 4650718"/>
                  <a:gd name="connsiteX26" fmla="*/ 3629997 w 5073210"/>
                  <a:gd name="connsiteY26" fmla="*/ 4198786 h 4650718"/>
                  <a:gd name="connsiteX27" fmla="*/ 3620472 w 5073210"/>
                  <a:gd name="connsiteY27" fmla="*/ 3960661 h 4650718"/>
                  <a:gd name="connsiteX28" fmla="*/ 3801447 w 5073210"/>
                  <a:gd name="connsiteY28" fmla="*/ 3846361 h 4650718"/>
                  <a:gd name="connsiteX29" fmla="*/ 3915747 w 5073210"/>
                  <a:gd name="connsiteY29" fmla="*/ 3722536 h 4650718"/>
                  <a:gd name="connsiteX30" fmla="*/ 3972897 w 5073210"/>
                  <a:gd name="connsiteY30" fmla="*/ 3455836 h 4650718"/>
                  <a:gd name="connsiteX31" fmla="*/ 4163397 w 5073210"/>
                  <a:gd name="connsiteY31" fmla="*/ 3370111 h 4650718"/>
                  <a:gd name="connsiteX32" fmla="*/ 4258647 w 5073210"/>
                  <a:gd name="connsiteY32" fmla="*/ 3398686 h 4650718"/>
                  <a:gd name="connsiteX33" fmla="*/ 4439622 w 5073210"/>
                  <a:gd name="connsiteY33" fmla="*/ 3455836 h 4650718"/>
                  <a:gd name="connsiteX34" fmla="*/ 4515822 w 5073210"/>
                  <a:gd name="connsiteY34" fmla="*/ 3284386 h 4650718"/>
                  <a:gd name="connsiteX35" fmla="*/ 4525347 w 5073210"/>
                  <a:gd name="connsiteY35" fmla="*/ 3065311 h 4650718"/>
                  <a:gd name="connsiteX36" fmla="*/ 4544397 w 5073210"/>
                  <a:gd name="connsiteY36" fmla="*/ 2827186 h 4650718"/>
                  <a:gd name="connsiteX37" fmla="*/ 4506297 w 5073210"/>
                  <a:gd name="connsiteY37" fmla="*/ 2617636 h 4650718"/>
                  <a:gd name="connsiteX38" fmla="*/ 4534872 w 5073210"/>
                  <a:gd name="connsiteY38" fmla="*/ 2389036 h 4650718"/>
                  <a:gd name="connsiteX39" fmla="*/ 4563447 w 5073210"/>
                  <a:gd name="connsiteY39" fmla="*/ 2103286 h 4650718"/>
                  <a:gd name="connsiteX40" fmla="*/ 4582497 w 5073210"/>
                  <a:gd name="connsiteY40" fmla="*/ 1827061 h 4650718"/>
                  <a:gd name="connsiteX41" fmla="*/ 4687272 w 5073210"/>
                  <a:gd name="connsiteY41" fmla="*/ 1560361 h 4650718"/>
                  <a:gd name="connsiteX42" fmla="*/ 4858722 w 5073210"/>
                  <a:gd name="connsiteY42" fmla="*/ 1274611 h 4650718"/>
                  <a:gd name="connsiteX43" fmla="*/ 5049222 w 5073210"/>
                  <a:gd name="connsiteY43" fmla="*/ 998386 h 4650718"/>
                  <a:gd name="connsiteX44" fmla="*/ 5049222 w 5073210"/>
                  <a:gd name="connsiteY44" fmla="*/ 769786 h 4650718"/>
                  <a:gd name="connsiteX45" fmla="*/ 5049222 w 5073210"/>
                  <a:gd name="connsiteY45" fmla="*/ 474511 h 4650718"/>
                  <a:gd name="connsiteX46" fmla="*/ 5049222 w 5073210"/>
                  <a:gd name="connsiteY46" fmla="*/ 255436 h 4650718"/>
                  <a:gd name="connsiteX47" fmla="*/ 4725372 w 5073210"/>
                  <a:gd name="connsiteY47" fmla="*/ 64936 h 4650718"/>
                  <a:gd name="connsiteX48" fmla="*/ 4191972 w 5073210"/>
                  <a:gd name="connsiteY48" fmla="*/ 26836 h 4650718"/>
                  <a:gd name="connsiteX49" fmla="*/ 1534497 w 5073210"/>
                  <a:gd name="connsiteY49" fmla="*/ 36361 h 4650718"/>
                  <a:gd name="connsiteX50" fmla="*/ 67647 w 5073210"/>
                  <a:gd name="connsiteY50" fmla="*/ 464986 h 4650718"/>
                  <a:gd name="connsiteX51" fmla="*/ 267672 w 5073210"/>
                  <a:gd name="connsiteY51" fmla="*/ 2474761 h 4650718"/>
                  <a:gd name="connsiteX52" fmla="*/ 467697 w 5073210"/>
                  <a:gd name="connsiteY52" fmla="*/ 4160686 h 4650718"/>
                  <a:gd name="connsiteX53" fmla="*/ 667722 w 5073210"/>
                  <a:gd name="connsiteY53" fmla="*/ 4332136 h 4650718"/>
                  <a:gd name="connsiteX0" fmla="*/ 762972 w 5073210"/>
                  <a:gd name="connsiteY0" fmla="*/ 4217836 h 4650718"/>
                  <a:gd name="connsiteX1" fmla="*/ 1020147 w 5073210"/>
                  <a:gd name="connsiteY1" fmla="*/ 4103536 h 4650718"/>
                  <a:gd name="connsiteX2" fmla="*/ 1267797 w 5073210"/>
                  <a:gd name="connsiteY2" fmla="*/ 4008286 h 4650718"/>
                  <a:gd name="connsiteX3" fmla="*/ 1572597 w 5073210"/>
                  <a:gd name="connsiteY3" fmla="*/ 3998761 h 4650718"/>
                  <a:gd name="connsiteX4" fmla="*/ 1829772 w 5073210"/>
                  <a:gd name="connsiteY4" fmla="*/ 3970186 h 4650718"/>
                  <a:gd name="connsiteX5" fmla="*/ 2067897 w 5073210"/>
                  <a:gd name="connsiteY5" fmla="*/ 3970186 h 4650718"/>
                  <a:gd name="connsiteX6" fmla="*/ 2267922 w 5073210"/>
                  <a:gd name="connsiteY6" fmla="*/ 3951136 h 4650718"/>
                  <a:gd name="connsiteX7" fmla="*/ 2306022 w 5073210"/>
                  <a:gd name="connsiteY7" fmla="*/ 3779686 h 4650718"/>
                  <a:gd name="connsiteX8" fmla="*/ 2325072 w 5073210"/>
                  <a:gd name="connsiteY8" fmla="*/ 3570136 h 4650718"/>
                  <a:gd name="connsiteX9" fmla="*/ 2496522 w 5073210"/>
                  <a:gd name="connsiteY9" fmla="*/ 3474886 h 4650718"/>
                  <a:gd name="connsiteX10" fmla="*/ 2553672 w 5073210"/>
                  <a:gd name="connsiteY10" fmla="*/ 3541561 h 4650718"/>
                  <a:gd name="connsiteX11" fmla="*/ 2620347 w 5073210"/>
                  <a:gd name="connsiteY11" fmla="*/ 3655861 h 4650718"/>
                  <a:gd name="connsiteX12" fmla="*/ 2734647 w 5073210"/>
                  <a:gd name="connsiteY12" fmla="*/ 3617761 h 4650718"/>
                  <a:gd name="connsiteX13" fmla="*/ 2839422 w 5073210"/>
                  <a:gd name="connsiteY13" fmla="*/ 3484411 h 4650718"/>
                  <a:gd name="connsiteX14" fmla="*/ 3020397 w 5073210"/>
                  <a:gd name="connsiteY14" fmla="*/ 3541561 h 4650718"/>
                  <a:gd name="connsiteX15" fmla="*/ 3010872 w 5073210"/>
                  <a:gd name="connsiteY15" fmla="*/ 3722536 h 4650718"/>
                  <a:gd name="connsiteX16" fmla="*/ 3010872 w 5073210"/>
                  <a:gd name="connsiteY16" fmla="*/ 3846361 h 4650718"/>
                  <a:gd name="connsiteX17" fmla="*/ 3039447 w 5073210"/>
                  <a:gd name="connsiteY17" fmla="*/ 3932086 h 4650718"/>
                  <a:gd name="connsiteX18" fmla="*/ 3172797 w 5073210"/>
                  <a:gd name="connsiteY18" fmla="*/ 3951136 h 4650718"/>
                  <a:gd name="connsiteX19" fmla="*/ 3277572 w 5073210"/>
                  <a:gd name="connsiteY19" fmla="*/ 4122586 h 4650718"/>
                  <a:gd name="connsiteX20" fmla="*/ 3277572 w 5073210"/>
                  <a:gd name="connsiteY20" fmla="*/ 4294036 h 4650718"/>
                  <a:gd name="connsiteX21" fmla="*/ 3315672 w 5073210"/>
                  <a:gd name="connsiteY21" fmla="*/ 4484536 h 4650718"/>
                  <a:gd name="connsiteX22" fmla="*/ 3344247 w 5073210"/>
                  <a:gd name="connsiteY22" fmla="*/ 4579786 h 4650718"/>
                  <a:gd name="connsiteX23" fmla="*/ 3449022 w 5073210"/>
                  <a:gd name="connsiteY23" fmla="*/ 4627411 h 4650718"/>
                  <a:gd name="connsiteX24" fmla="*/ 3601422 w 5073210"/>
                  <a:gd name="connsiteY24" fmla="*/ 4636936 h 4650718"/>
                  <a:gd name="connsiteX25" fmla="*/ 3629997 w 5073210"/>
                  <a:gd name="connsiteY25" fmla="*/ 4436911 h 4650718"/>
                  <a:gd name="connsiteX26" fmla="*/ 3629997 w 5073210"/>
                  <a:gd name="connsiteY26" fmla="*/ 4198786 h 4650718"/>
                  <a:gd name="connsiteX27" fmla="*/ 3620472 w 5073210"/>
                  <a:gd name="connsiteY27" fmla="*/ 3960661 h 4650718"/>
                  <a:gd name="connsiteX28" fmla="*/ 3801447 w 5073210"/>
                  <a:gd name="connsiteY28" fmla="*/ 3846361 h 4650718"/>
                  <a:gd name="connsiteX29" fmla="*/ 3915747 w 5073210"/>
                  <a:gd name="connsiteY29" fmla="*/ 3722536 h 4650718"/>
                  <a:gd name="connsiteX30" fmla="*/ 3972897 w 5073210"/>
                  <a:gd name="connsiteY30" fmla="*/ 3455836 h 4650718"/>
                  <a:gd name="connsiteX31" fmla="*/ 4163397 w 5073210"/>
                  <a:gd name="connsiteY31" fmla="*/ 3370111 h 4650718"/>
                  <a:gd name="connsiteX32" fmla="*/ 4258647 w 5073210"/>
                  <a:gd name="connsiteY32" fmla="*/ 3398686 h 4650718"/>
                  <a:gd name="connsiteX33" fmla="*/ 4439622 w 5073210"/>
                  <a:gd name="connsiteY33" fmla="*/ 3455836 h 4650718"/>
                  <a:gd name="connsiteX34" fmla="*/ 4515822 w 5073210"/>
                  <a:gd name="connsiteY34" fmla="*/ 3284386 h 4650718"/>
                  <a:gd name="connsiteX35" fmla="*/ 4525347 w 5073210"/>
                  <a:gd name="connsiteY35" fmla="*/ 3065311 h 4650718"/>
                  <a:gd name="connsiteX36" fmla="*/ 4544397 w 5073210"/>
                  <a:gd name="connsiteY36" fmla="*/ 2827186 h 4650718"/>
                  <a:gd name="connsiteX37" fmla="*/ 4506297 w 5073210"/>
                  <a:gd name="connsiteY37" fmla="*/ 2617636 h 4650718"/>
                  <a:gd name="connsiteX38" fmla="*/ 4534872 w 5073210"/>
                  <a:gd name="connsiteY38" fmla="*/ 2389036 h 4650718"/>
                  <a:gd name="connsiteX39" fmla="*/ 4563447 w 5073210"/>
                  <a:gd name="connsiteY39" fmla="*/ 2103286 h 4650718"/>
                  <a:gd name="connsiteX40" fmla="*/ 4582497 w 5073210"/>
                  <a:gd name="connsiteY40" fmla="*/ 1827061 h 4650718"/>
                  <a:gd name="connsiteX41" fmla="*/ 4687272 w 5073210"/>
                  <a:gd name="connsiteY41" fmla="*/ 1560361 h 4650718"/>
                  <a:gd name="connsiteX42" fmla="*/ 4858722 w 5073210"/>
                  <a:gd name="connsiteY42" fmla="*/ 1274611 h 4650718"/>
                  <a:gd name="connsiteX43" fmla="*/ 5049222 w 5073210"/>
                  <a:gd name="connsiteY43" fmla="*/ 998386 h 4650718"/>
                  <a:gd name="connsiteX44" fmla="*/ 5049222 w 5073210"/>
                  <a:gd name="connsiteY44" fmla="*/ 769786 h 4650718"/>
                  <a:gd name="connsiteX45" fmla="*/ 5049222 w 5073210"/>
                  <a:gd name="connsiteY45" fmla="*/ 474511 h 4650718"/>
                  <a:gd name="connsiteX46" fmla="*/ 5049222 w 5073210"/>
                  <a:gd name="connsiteY46" fmla="*/ 255436 h 4650718"/>
                  <a:gd name="connsiteX47" fmla="*/ 4725372 w 5073210"/>
                  <a:gd name="connsiteY47" fmla="*/ 64936 h 4650718"/>
                  <a:gd name="connsiteX48" fmla="*/ 4191972 w 5073210"/>
                  <a:gd name="connsiteY48" fmla="*/ 26836 h 4650718"/>
                  <a:gd name="connsiteX49" fmla="*/ 1534497 w 5073210"/>
                  <a:gd name="connsiteY49" fmla="*/ 36361 h 4650718"/>
                  <a:gd name="connsiteX50" fmla="*/ 67647 w 5073210"/>
                  <a:gd name="connsiteY50" fmla="*/ 464986 h 4650718"/>
                  <a:gd name="connsiteX51" fmla="*/ 267672 w 5073210"/>
                  <a:gd name="connsiteY51" fmla="*/ 2474761 h 4650718"/>
                  <a:gd name="connsiteX52" fmla="*/ 467697 w 5073210"/>
                  <a:gd name="connsiteY52" fmla="*/ 4160686 h 4650718"/>
                  <a:gd name="connsiteX0" fmla="*/ 762972 w 5073210"/>
                  <a:gd name="connsiteY0" fmla="*/ 4217836 h 4650718"/>
                  <a:gd name="connsiteX1" fmla="*/ 1020147 w 5073210"/>
                  <a:gd name="connsiteY1" fmla="*/ 4103536 h 4650718"/>
                  <a:gd name="connsiteX2" fmla="*/ 1267797 w 5073210"/>
                  <a:gd name="connsiteY2" fmla="*/ 4008286 h 4650718"/>
                  <a:gd name="connsiteX3" fmla="*/ 1572597 w 5073210"/>
                  <a:gd name="connsiteY3" fmla="*/ 3998761 h 4650718"/>
                  <a:gd name="connsiteX4" fmla="*/ 1829772 w 5073210"/>
                  <a:gd name="connsiteY4" fmla="*/ 3970186 h 4650718"/>
                  <a:gd name="connsiteX5" fmla="*/ 2067897 w 5073210"/>
                  <a:gd name="connsiteY5" fmla="*/ 3970186 h 4650718"/>
                  <a:gd name="connsiteX6" fmla="*/ 2267922 w 5073210"/>
                  <a:gd name="connsiteY6" fmla="*/ 3951136 h 4650718"/>
                  <a:gd name="connsiteX7" fmla="*/ 2306022 w 5073210"/>
                  <a:gd name="connsiteY7" fmla="*/ 3779686 h 4650718"/>
                  <a:gd name="connsiteX8" fmla="*/ 2325072 w 5073210"/>
                  <a:gd name="connsiteY8" fmla="*/ 3570136 h 4650718"/>
                  <a:gd name="connsiteX9" fmla="*/ 2496522 w 5073210"/>
                  <a:gd name="connsiteY9" fmla="*/ 3474886 h 4650718"/>
                  <a:gd name="connsiteX10" fmla="*/ 2553672 w 5073210"/>
                  <a:gd name="connsiteY10" fmla="*/ 3541561 h 4650718"/>
                  <a:gd name="connsiteX11" fmla="*/ 2620347 w 5073210"/>
                  <a:gd name="connsiteY11" fmla="*/ 3655861 h 4650718"/>
                  <a:gd name="connsiteX12" fmla="*/ 2734647 w 5073210"/>
                  <a:gd name="connsiteY12" fmla="*/ 3617761 h 4650718"/>
                  <a:gd name="connsiteX13" fmla="*/ 2839422 w 5073210"/>
                  <a:gd name="connsiteY13" fmla="*/ 3484411 h 4650718"/>
                  <a:gd name="connsiteX14" fmla="*/ 3020397 w 5073210"/>
                  <a:gd name="connsiteY14" fmla="*/ 3541561 h 4650718"/>
                  <a:gd name="connsiteX15" fmla="*/ 3010872 w 5073210"/>
                  <a:gd name="connsiteY15" fmla="*/ 3722536 h 4650718"/>
                  <a:gd name="connsiteX16" fmla="*/ 3010872 w 5073210"/>
                  <a:gd name="connsiteY16" fmla="*/ 3846361 h 4650718"/>
                  <a:gd name="connsiteX17" fmla="*/ 3039447 w 5073210"/>
                  <a:gd name="connsiteY17" fmla="*/ 3932086 h 4650718"/>
                  <a:gd name="connsiteX18" fmla="*/ 3172797 w 5073210"/>
                  <a:gd name="connsiteY18" fmla="*/ 3951136 h 4650718"/>
                  <a:gd name="connsiteX19" fmla="*/ 3277572 w 5073210"/>
                  <a:gd name="connsiteY19" fmla="*/ 4122586 h 4650718"/>
                  <a:gd name="connsiteX20" fmla="*/ 3277572 w 5073210"/>
                  <a:gd name="connsiteY20" fmla="*/ 4294036 h 4650718"/>
                  <a:gd name="connsiteX21" fmla="*/ 3315672 w 5073210"/>
                  <a:gd name="connsiteY21" fmla="*/ 4484536 h 4650718"/>
                  <a:gd name="connsiteX22" fmla="*/ 3344247 w 5073210"/>
                  <a:gd name="connsiteY22" fmla="*/ 4579786 h 4650718"/>
                  <a:gd name="connsiteX23" fmla="*/ 3449022 w 5073210"/>
                  <a:gd name="connsiteY23" fmla="*/ 4627411 h 4650718"/>
                  <a:gd name="connsiteX24" fmla="*/ 3601422 w 5073210"/>
                  <a:gd name="connsiteY24" fmla="*/ 4636936 h 4650718"/>
                  <a:gd name="connsiteX25" fmla="*/ 3629997 w 5073210"/>
                  <a:gd name="connsiteY25" fmla="*/ 4436911 h 4650718"/>
                  <a:gd name="connsiteX26" fmla="*/ 3629997 w 5073210"/>
                  <a:gd name="connsiteY26" fmla="*/ 4198786 h 4650718"/>
                  <a:gd name="connsiteX27" fmla="*/ 3620472 w 5073210"/>
                  <a:gd name="connsiteY27" fmla="*/ 3960661 h 4650718"/>
                  <a:gd name="connsiteX28" fmla="*/ 3801447 w 5073210"/>
                  <a:gd name="connsiteY28" fmla="*/ 3846361 h 4650718"/>
                  <a:gd name="connsiteX29" fmla="*/ 3915747 w 5073210"/>
                  <a:gd name="connsiteY29" fmla="*/ 3722536 h 4650718"/>
                  <a:gd name="connsiteX30" fmla="*/ 3972897 w 5073210"/>
                  <a:gd name="connsiteY30" fmla="*/ 3455836 h 4650718"/>
                  <a:gd name="connsiteX31" fmla="*/ 4163397 w 5073210"/>
                  <a:gd name="connsiteY31" fmla="*/ 3370111 h 4650718"/>
                  <a:gd name="connsiteX32" fmla="*/ 4258647 w 5073210"/>
                  <a:gd name="connsiteY32" fmla="*/ 3398686 h 4650718"/>
                  <a:gd name="connsiteX33" fmla="*/ 4439622 w 5073210"/>
                  <a:gd name="connsiteY33" fmla="*/ 3455836 h 4650718"/>
                  <a:gd name="connsiteX34" fmla="*/ 4515822 w 5073210"/>
                  <a:gd name="connsiteY34" fmla="*/ 3284386 h 4650718"/>
                  <a:gd name="connsiteX35" fmla="*/ 4525347 w 5073210"/>
                  <a:gd name="connsiteY35" fmla="*/ 3065311 h 4650718"/>
                  <a:gd name="connsiteX36" fmla="*/ 4544397 w 5073210"/>
                  <a:gd name="connsiteY36" fmla="*/ 2827186 h 4650718"/>
                  <a:gd name="connsiteX37" fmla="*/ 4506297 w 5073210"/>
                  <a:gd name="connsiteY37" fmla="*/ 2617636 h 4650718"/>
                  <a:gd name="connsiteX38" fmla="*/ 4534872 w 5073210"/>
                  <a:gd name="connsiteY38" fmla="*/ 2389036 h 4650718"/>
                  <a:gd name="connsiteX39" fmla="*/ 4563447 w 5073210"/>
                  <a:gd name="connsiteY39" fmla="*/ 2103286 h 4650718"/>
                  <a:gd name="connsiteX40" fmla="*/ 4582497 w 5073210"/>
                  <a:gd name="connsiteY40" fmla="*/ 1827061 h 4650718"/>
                  <a:gd name="connsiteX41" fmla="*/ 4687272 w 5073210"/>
                  <a:gd name="connsiteY41" fmla="*/ 1560361 h 4650718"/>
                  <a:gd name="connsiteX42" fmla="*/ 4858722 w 5073210"/>
                  <a:gd name="connsiteY42" fmla="*/ 1274611 h 4650718"/>
                  <a:gd name="connsiteX43" fmla="*/ 5049222 w 5073210"/>
                  <a:gd name="connsiteY43" fmla="*/ 998386 h 4650718"/>
                  <a:gd name="connsiteX44" fmla="*/ 5049222 w 5073210"/>
                  <a:gd name="connsiteY44" fmla="*/ 769786 h 4650718"/>
                  <a:gd name="connsiteX45" fmla="*/ 5049222 w 5073210"/>
                  <a:gd name="connsiteY45" fmla="*/ 474511 h 4650718"/>
                  <a:gd name="connsiteX46" fmla="*/ 5049222 w 5073210"/>
                  <a:gd name="connsiteY46" fmla="*/ 255436 h 4650718"/>
                  <a:gd name="connsiteX47" fmla="*/ 4725372 w 5073210"/>
                  <a:gd name="connsiteY47" fmla="*/ 64936 h 4650718"/>
                  <a:gd name="connsiteX48" fmla="*/ 4191972 w 5073210"/>
                  <a:gd name="connsiteY48" fmla="*/ 26836 h 4650718"/>
                  <a:gd name="connsiteX49" fmla="*/ 1534497 w 5073210"/>
                  <a:gd name="connsiteY49" fmla="*/ 36361 h 4650718"/>
                  <a:gd name="connsiteX50" fmla="*/ 67647 w 5073210"/>
                  <a:gd name="connsiteY50" fmla="*/ 464986 h 4650718"/>
                  <a:gd name="connsiteX51" fmla="*/ 267672 w 5073210"/>
                  <a:gd name="connsiteY51" fmla="*/ 2474761 h 4650718"/>
                  <a:gd name="connsiteX52" fmla="*/ 467697 w 5073210"/>
                  <a:gd name="connsiteY52" fmla="*/ 4160686 h 4650718"/>
                  <a:gd name="connsiteX53" fmla="*/ 762972 w 5073210"/>
                  <a:gd name="connsiteY53" fmla="*/ 4217836 h 4650718"/>
                  <a:gd name="connsiteX0" fmla="*/ 762972 w 5073210"/>
                  <a:gd name="connsiteY0" fmla="*/ 4217836 h 4650718"/>
                  <a:gd name="connsiteX1" fmla="*/ 1020147 w 5073210"/>
                  <a:gd name="connsiteY1" fmla="*/ 4103536 h 4650718"/>
                  <a:gd name="connsiteX2" fmla="*/ 1267797 w 5073210"/>
                  <a:gd name="connsiteY2" fmla="*/ 4008286 h 4650718"/>
                  <a:gd name="connsiteX3" fmla="*/ 1572597 w 5073210"/>
                  <a:gd name="connsiteY3" fmla="*/ 3998761 h 4650718"/>
                  <a:gd name="connsiteX4" fmla="*/ 1829772 w 5073210"/>
                  <a:gd name="connsiteY4" fmla="*/ 3970186 h 4650718"/>
                  <a:gd name="connsiteX5" fmla="*/ 2067897 w 5073210"/>
                  <a:gd name="connsiteY5" fmla="*/ 3970186 h 4650718"/>
                  <a:gd name="connsiteX6" fmla="*/ 2267922 w 5073210"/>
                  <a:gd name="connsiteY6" fmla="*/ 3951136 h 4650718"/>
                  <a:gd name="connsiteX7" fmla="*/ 2306022 w 5073210"/>
                  <a:gd name="connsiteY7" fmla="*/ 3779686 h 4650718"/>
                  <a:gd name="connsiteX8" fmla="*/ 2325072 w 5073210"/>
                  <a:gd name="connsiteY8" fmla="*/ 3570136 h 4650718"/>
                  <a:gd name="connsiteX9" fmla="*/ 2496522 w 5073210"/>
                  <a:gd name="connsiteY9" fmla="*/ 3474886 h 4650718"/>
                  <a:gd name="connsiteX10" fmla="*/ 2553672 w 5073210"/>
                  <a:gd name="connsiteY10" fmla="*/ 3541561 h 4650718"/>
                  <a:gd name="connsiteX11" fmla="*/ 2620347 w 5073210"/>
                  <a:gd name="connsiteY11" fmla="*/ 3655861 h 4650718"/>
                  <a:gd name="connsiteX12" fmla="*/ 2734647 w 5073210"/>
                  <a:gd name="connsiteY12" fmla="*/ 3617761 h 4650718"/>
                  <a:gd name="connsiteX13" fmla="*/ 2839422 w 5073210"/>
                  <a:gd name="connsiteY13" fmla="*/ 3484411 h 4650718"/>
                  <a:gd name="connsiteX14" fmla="*/ 3020397 w 5073210"/>
                  <a:gd name="connsiteY14" fmla="*/ 3541561 h 4650718"/>
                  <a:gd name="connsiteX15" fmla="*/ 3010872 w 5073210"/>
                  <a:gd name="connsiteY15" fmla="*/ 3722536 h 4650718"/>
                  <a:gd name="connsiteX16" fmla="*/ 3010872 w 5073210"/>
                  <a:gd name="connsiteY16" fmla="*/ 3846361 h 4650718"/>
                  <a:gd name="connsiteX17" fmla="*/ 3039447 w 5073210"/>
                  <a:gd name="connsiteY17" fmla="*/ 3932086 h 4650718"/>
                  <a:gd name="connsiteX18" fmla="*/ 3172797 w 5073210"/>
                  <a:gd name="connsiteY18" fmla="*/ 3951136 h 4650718"/>
                  <a:gd name="connsiteX19" fmla="*/ 3277572 w 5073210"/>
                  <a:gd name="connsiteY19" fmla="*/ 4122586 h 4650718"/>
                  <a:gd name="connsiteX20" fmla="*/ 3277572 w 5073210"/>
                  <a:gd name="connsiteY20" fmla="*/ 4294036 h 4650718"/>
                  <a:gd name="connsiteX21" fmla="*/ 3315672 w 5073210"/>
                  <a:gd name="connsiteY21" fmla="*/ 4484536 h 4650718"/>
                  <a:gd name="connsiteX22" fmla="*/ 3344247 w 5073210"/>
                  <a:gd name="connsiteY22" fmla="*/ 4579786 h 4650718"/>
                  <a:gd name="connsiteX23" fmla="*/ 3449022 w 5073210"/>
                  <a:gd name="connsiteY23" fmla="*/ 4627411 h 4650718"/>
                  <a:gd name="connsiteX24" fmla="*/ 3601422 w 5073210"/>
                  <a:gd name="connsiteY24" fmla="*/ 4636936 h 4650718"/>
                  <a:gd name="connsiteX25" fmla="*/ 3629997 w 5073210"/>
                  <a:gd name="connsiteY25" fmla="*/ 4436911 h 4650718"/>
                  <a:gd name="connsiteX26" fmla="*/ 3629997 w 5073210"/>
                  <a:gd name="connsiteY26" fmla="*/ 4198786 h 4650718"/>
                  <a:gd name="connsiteX27" fmla="*/ 3620472 w 5073210"/>
                  <a:gd name="connsiteY27" fmla="*/ 3960661 h 4650718"/>
                  <a:gd name="connsiteX28" fmla="*/ 3801447 w 5073210"/>
                  <a:gd name="connsiteY28" fmla="*/ 3846361 h 4650718"/>
                  <a:gd name="connsiteX29" fmla="*/ 3915747 w 5073210"/>
                  <a:gd name="connsiteY29" fmla="*/ 3722536 h 4650718"/>
                  <a:gd name="connsiteX30" fmla="*/ 3972897 w 5073210"/>
                  <a:gd name="connsiteY30" fmla="*/ 3455836 h 4650718"/>
                  <a:gd name="connsiteX31" fmla="*/ 4163397 w 5073210"/>
                  <a:gd name="connsiteY31" fmla="*/ 3370111 h 4650718"/>
                  <a:gd name="connsiteX32" fmla="*/ 4258647 w 5073210"/>
                  <a:gd name="connsiteY32" fmla="*/ 3398686 h 4650718"/>
                  <a:gd name="connsiteX33" fmla="*/ 4439622 w 5073210"/>
                  <a:gd name="connsiteY33" fmla="*/ 3455836 h 4650718"/>
                  <a:gd name="connsiteX34" fmla="*/ 4515822 w 5073210"/>
                  <a:gd name="connsiteY34" fmla="*/ 3284386 h 4650718"/>
                  <a:gd name="connsiteX35" fmla="*/ 4525347 w 5073210"/>
                  <a:gd name="connsiteY35" fmla="*/ 3065311 h 4650718"/>
                  <a:gd name="connsiteX36" fmla="*/ 4544397 w 5073210"/>
                  <a:gd name="connsiteY36" fmla="*/ 2827186 h 4650718"/>
                  <a:gd name="connsiteX37" fmla="*/ 4506297 w 5073210"/>
                  <a:gd name="connsiteY37" fmla="*/ 2617636 h 4650718"/>
                  <a:gd name="connsiteX38" fmla="*/ 4534872 w 5073210"/>
                  <a:gd name="connsiteY38" fmla="*/ 2389036 h 4650718"/>
                  <a:gd name="connsiteX39" fmla="*/ 4563447 w 5073210"/>
                  <a:gd name="connsiteY39" fmla="*/ 2103286 h 4650718"/>
                  <a:gd name="connsiteX40" fmla="*/ 4582497 w 5073210"/>
                  <a:gd name="connsiteY40" fmla="*/ 1827061 h 4650718"/>
                  <a:gd name="connsiteX41" fmla="*/ 4687272 w 5073210"/>
                  <a:gd name="connsiteY41" fmla="*/ 1560361 h 4650718"/>
                  <a:gd name="connsiteX42" fmla="*/ 4858722 w 5073210"/>
                  <a:gd name="connsiteY42" fmla="*/ 1274611 h 4650718"/>
                  <a:gd name="connsiteX43" fmla="*/ 4982547 w 5073210"/>
                  <a:gd name="connsiteY43" fmla="*/ 988861 h 4650718"/>
                  <a:gd name="connsiteX44" fmla="*/ 5049222 w 5073210"/>
                  <a:gd name="connsiteY44" fmla="*/ 769786 h 4650718"/>
                  <a:gd name="connsiteX45" fmla="*/ 5049222 w 5073210"/>
                  <a:gd name="connsiteY45" fmla="*/ 474511 h 4650718"/>
                  <a:gd name="connsiteX46" fmla="*/ 5049222 w 5073210"/>
                  <a:gd name="connsiteY46" fmla="*/ 255436 h 4650718"/>
                  <a:gd name="connsiteX47" fmla="*/ 4725372 w 5073210"/>
                  <a:gd name="connsiteY47" fmla="*/ 64936 h 4650718"/>
                  <a:gd name="connsiteX48" fmla="*/ 4191972 w 5073210"/>
                  <a:gd name="connsiteY48" fmla="*/ 26836 h 4650718"/>
                  <a:gd name="connsiteX49" fmla="*/ 1534497 w 5073210"/>
                  <a:gd name="connsiteY49" fmla="*/ 36361 h 4650718"/>
                  <a:gd name="connsiteX50" fmla="*/ 67647 w 5073210"/>
                  <a:gd name="connsiteY50" fmla="*/ 464986 h 4650718"/>
                  <a:gd name="connsiteX51" fmla="*/ 267672 w 5073210"/>
                  <a:gd name="connsiteY51" fmla="*/ 2474761 h 4650718"/>
                  <a:gd name="connsiteX52" fmla="*/ 467697 w 5073210"/>
                  <a:gd name="connsiteY52" fmla="*/ 4160686 h 4650718"/>
                  <a:gd name="connsiteX53" fmla="*/ 762972 w 5073210"/>
                  <a:gd name="connsiteY53" fmla="*/ 4217836 h 4650718"/>
                  <a:gd name="connsiteX0" fmla="*/ 762972 w 5055887"/>
                  <a:gd name="connsiteY0" fmla="*/ 4217836 h 4650718"/>
                  <a:gd name="connsiteX1" fmla="*/ 1020147 w 5055887"/>
                  <a:gd name="connsiteY1" fmla="*/ 4103536 h 4650718"/>
                  <a:gd name="connsiteX2" fmla="*/ 1267797 w 5055887"/>
                  <a:gd name="connsiteY2" fmla="*/ 4008286 h 4650718"/>
                  <a:gd name="connsiteX3" fmla="*/ 1572597 w 5055887"/>
                  <a:gd name="connsiteY3" fmla="*/ 3998761 h 4650718"/>
                  <a:gd name="connsiteX4" fmla="*/ 1829772 w 5055887"/>
                  <a:gd name="connsiteY4" fmla="*/ 3970186 h 4650718"/>
                  <a:gd name="connsiteX5" fmla="*/ 2067897 w 5055887"/>
                  <a:gd name="connsiteY5" fmla="*/ 3970186 h 4650718"/>
                  <a:gd name="connsiteX6" fmla="*/ 2267922 w 5055887"/>
                  <a:gd name="connsiteY6" fmla="*/ 3951136 h 4650718"/>
                  <a:gd name="connsiteX7" fmla="*/ 2306022 w 5055887"/>
                  <a:gd name="connsiteY7" fmla="*/ 3779686 h 4650718"/>
                  <a:gd name="connsiteX8" fmla="*/ 2325072 w 5055887"/>
                  <a:gd name="connsiteY8" fmla="*/ 3570136 h 4650718"/>
                  <a:gd name="connsiteX9" fmla="*/ 2496522 w 5055887"/>
                  <a:gd name="connsiteY9" fmla="*/ 3474886 h 4650718"/>
                  <a:gd name="connsiteX10" fmla="*/ 2553672 w 5055887"/>
                  <a:gd name="connsiteY10" fmla="*/ 3541561 h 4650718"/>
                  <a:gd name="connsiteX11" fmla="*/ 2620347 w 5055887"/>
                  <a:gd name="connsiteY11" fmla="*/ 3655861 h 4650718"/>
                  <a:gd name="connsiteX12" fmla="*/ 2734647 w 5055887"/>
                  <a:gd name="connsiteY12" fmla="*/ 3617761 h 4650718"/>
                  <a:gd name="connsiteX13" fmla="*/ 2839422 w 5055887"/>
                  <a:gd name="connsiteY13" fmla="*/ 3484411 h 4650718"/>
                  <a:gd name="connsiteX14" fmla="*/ 3020397 w 5055887"/>
                  <a:gd name="connsiteY14" fmla="*/ 3541561 h 4650718"/>
                  <a:gd name="connsiteX15" fmla="*/ 3010872 w 5055887"/>
                  <a:gd name="connsiteY15" fmla="*/ 3722536 h 4650718"/>
                  <a:gd name="connsiteX16" fmla="*/ 3010872 w 5055887"/>
                  <a:gd name="connsiteY16" fmla="*/ 3846361 h 4650718"/>
                  <a:gd name="connsiteX17" fmla="*/ 3039447 w 5055887"/>
                  <a:gd name="connsiteY17" fmla="*/ 3932086 h 4650718"/>
                  <a:gd name="connsiteX18" fmla="*/ 3172797 w 5055887"/>
                  <a:gd name="connsiteY18" fmla="*/ 3951136 h 4650718"/>
                  <a:gd name="connsiteX19" fmla="*/ 3277572 w 5055887"/>
                  <a:gd name="connsiteY19" fmla="*/ 4122586 h 4650718"/>
                  <a:gd name="connsiteX20" fmla="*/ 3277572 w 5055887"/>
                  <a:gd name="connsiteY20" fmla="*/ 4294036 h 4650718"/>
                  <a:gd name="connsiteX21" fmla="*/ 3315672 w 5055887"/>
                  <a:gd name="connsiteY21" fmla="*/ 4484536 h 4650718"/>
                  <a:gd name="connsiteX22" fmla="*/ 3344247 w 5055887"/>
                  <a:gd name="connsiteY22" fmla="*/ 4579786 h 4650718"/>
                  <a:gd name="connsiteX23" fmla="*/ 3449022 w 5055887"/>
                  <a:gd name="connsiteY23" fmla="*/ 4627411 h 4650718"/>
                  <a:gd name="connsiteX24" fmla="*/ 3601422 w 5055887"/>
                  <a:gd name="connsiteY24" fmla="*/ 4636936 h 4650718"/>
                  <a:gd name="connsiteX25" fmla="*/ 3629997 w 5055887"/>
                  <a:gd name="connsiteY25" fmla="*/ 4436911 h 4650718"/>
                  <a:gd name="connsiteX26" fmla="*/ 3629997 w 5055887"/>
                  <a:gd name="connsiteY26" fmla="*/ 4198786 h 4650718"/>
                  <a:gd name="connsiteX27" fmla="*/ 3620472 w 5055887"/>
                  <a:gd name="connsiteY27" fmla="*/ 3960661 h 4650718"/>
                  <a:gd name="connsiteX28" fmla="*/ 3801447 w 5055887"/>
                  <a:gd name="connsiteY28" fmla="*/ 3846361 h 4650718"/>
                  <a:gd name="connsiteX29" fmla="*/ 3915747 w 5055887"/>
                  <a:gd name="connsiteY29" fmla="*/ 3722536 h 4650718"/>
                  <a:gd name="connsiteX30" fmla="*/ 3972897 w 5055887"/>
                  <a:gd name="connsiteY30" fmla="*/ 3455836 h 4650718"/>
                  <a:gd name="connsiteX31" fmla="*/ 4163397 w 5055887"/>
                  <a:gd name="connsiteY31" fmla="*/ 3370111 h 4650718"/>
                  <a:gd name="connsiteX32" fmla="*/ 4258647 w 5055887"/>
                  <a:gd name="connsiteY32" fmla="*/ 3398686 h 4650718"/>
                  <a:gd name="connsiteX33" fmla="*/ 4439622 w 5055887"/>
                  <a:gd name="connsiteY33" fmla="*/ 3455836 h 4650718"/>
                  <a:gd name="connsiteX34" fmla="*/ 4515822 w 5055887"/>
                  <a:gd name="connsiteY34" fmla="*/ 3284386 h 4650718"/>
                  <a:gd name="connsiteX35" fmla="*/ 4525347 w 5055887"/>
                  <a:gd name="connsiteY35" fmla="*/ 3065311 h 4650718"/>
                  <a:gd name="connsiteX36" fmla="*/ 4544397 w 5055887"/>
                  <a:gd name="connsiteY36" fmla="*/ 2827186 h 4650718"/>
                  <a:gd name="connsiteX37" fmla="*/ 4506297 w 5055887"/>
                  <a:gd name="connsiteY37" fmla="*/ 2617636 h 4650718"/>
                  <a:gd name="connsiteX38" fmla="*/ 4534872 w 5055887"/>
                  <a:gd name="connsiteY38" fmla="*/ 2389036 h 4650718"/>
                  <a:gd name="connsiteX39" fmla="*/ 4563447 w 5055887"/>
                  <a:gd name="connsiteY39" fmla="*/ 2103286 h 4650718"/>
                  <a:gd name="connsiteX40" fmla="*/ 4582497 w 5055887"/>
                  <a:gd name="connsiteY40" fmla="*/ 1827061 h 4650718"/>
                  <a:gd name="connsiteX41" fmla="*/ 4687272 w 5055887"/>
                  <a:gd name="connsiteY41" fmla="*/ 1560361 h 4650718"/>
                  <a:gd name="connsiteX42" fmla="*/ 4858722 w 5055887"/>
                  <a:gd name="connsiteY42" fmla="*/ 1274611 h 4650718"/>
                  <a:gd name="connsiteX43" fmla="*/ 4982547 w 5055887"/>
                  <a:gd name="connsiteY43" fmla="*/ 988861 h 4650718"/>
                  <a:gd name="connsiteX44" fmla="*/ 5049222 w 5055887"/>
                  <a:gd name="connsiteY44" fmla="*/ 769786 h 4650718"/>
                  <a:gd name="connsiteX45" fmla="*/ 5049222 w 5055887"/>
                  <a:gd name="connsiteY45" fmla="*/ 474511 h 4650718"/>
                  <a:gd name="connsiteX46" fmla="*/ 5011122 w 5055887"/>
                  <a:gd name="connsiteY46" fmla="*/ 274486 h 4650718"/>
                  <a:gd name="connsiteX47" fmla="*/ 4725372 w 5055887"/>
                  <a:gd name="connsiteY47" fmla="*/ 64936 h 4650718"/>
                  <a:gd name="connsiteX48" fmla="*/ 4191972 w 5055887"/>
                  <a:gd name="connsiteY48" fmla="*/ 26836 h 4650718"/>
                  <a:gd name="connsiteX49" fmla="*/ 1534497 w 5055887"/>
                  <a:gd name="connsiteY49" fmla="*/ 36361 h 4650718"/>
                  <a:gd name="connsiteX50" fmla="*/ 67647 w 5055887"/>
                  <a:gd name="connsiteY50" fmla="*/ 464986 h 4650718"/>
                  <a:gd name="connsiteX51" fmla="*/ 267672 w 5055887"/>
                  <a:gd name="connsiteY51" fmla="*/ 2474761 h 4650718"/>
                  <a:gd name="connsiteX52" fmla="*/ 467697 w 5055887"/>
                  <a:gd name="connsiteY52" fmla="*/ 4160686 h 4650718"/>
                  <a:gd name="connsiteX53" fmla="*/ 762972 w 5055887"/>
                  <a:gd name="connsiteY53" fmla="*/ 4217836 h 4650718"/>
                  <a:gd name="connsiteX0" fmla="*/ 762972 w 5055887"/>
                  <a:gd name="connsiteY0" fmla="*/ 4217836 h 4650718"/>
                  <a:gd name="connsiteX1" fmla="*/ 1020147 w 5055887"/>
                  <a:gd name="connsiteY1" fmla="*/ 4103536 h 4650718"/>
                  <a:gd name="connsiteX2" fmla="*/ 1267797 w 5055887"/>
                  <a:gd name="connsiteY2" fmla="*/ 4008286 h 4650718"/>
                  <a:gd name="connsiteX3" fmla="*/ 1572597 w 5055887"/>
                  <a:gd name="connsiteY3" fmla="*/ 3998761 h 4650718"/>
                  <a:gd name="connsiteX4" fmla="*/ 1829772 w 5055887"/>
                  <a:gd name="connsiteY4" fmla="*/ 3970186 h 4650718"/>
                  <a:gd name="connsiteX5" fmla="*/ 2067897 w 5055887"/>
                  <a:gd name="connsiteY5" fmla="*/ 3970186 h 4650718"/>
                  <a:gd name="connsiteX6" fmla="*/ 2267922 w 5055887"/>
                  <a:gd name="connsiteY6" fmla="*/ 3951136 h 4650718"/>
                  <a:gd name="connsiteX7" fmla="*/ 2306022 w 5055887"/>
                  <a:gd name="connsiteY7" fmla="*/ 3779686 h 4650718"/>
                  <a:gd name="connsiteX8" fmla="*/ 2363172 w 5055887"/>
                  <a:gd name="connsiteY8" fmla="*/ 3570136 h 4650718"/>
                  <a:gd name="connsiteX9" fmla="*/ 2496522 w 5055887"/>
                  <a:gd name="connsiteY9" fmla="*/ 3474886 h 4650718"/>
                  <a:gd name="connsiteX10" fmla="*/ 2553672 w 5055887"/>
                  <a:gd name="connsiteY10" fmla="*/ 3541561 h 4650718"/>
                  <a:gd name="connsiteX11" fmla="*/ 2620347 w 5055887"/>
                  <a:gd name="connsiteY11" fmla="*/ 3655861 h 4650718"/>
                  <a:gd name="connsiteX12" fmla="*/ 2734647 w 5055887"/>
                  <a:gd name="connsiteY12" fmla="*/ 3617761 h 4650718"/>
                  <a:gd name="connsiteX13" fmla="*/ 2839422 w 5055887"/>
                  <a:gd name="connsiteY13" fmla="*/ 3484411 h 4650718"/>
                  <a:gd name="connsiteX14" fmla="*/ 3020397 w 5055887"/>
                  <a:gd name="connsiteY14" fmla="*/ 3541561 h 4650718"/>
                  <a:gd name="connsiteX15" fmla="*/ 3010872 w 5055887"/>
                  <a:gd name="connsiteY15" fmla="*/ 3722536 h 4650718"/>
                  <a:gd name="connsiteX16" fmla="*/ 3010872 w 5055887"/>
                  <a:gd name="connsiteY16" fmla="*/ 3846361 h 4650718"/>
                  <a:gd name="connsiteX17" fmla="*/ 3039447 w 5055887"/>
                  <a:gd name="connsiteY17" fmla="*/ 3932086 h 4650718"/>
                  <a:gd name="connsiteX18" fmla="*/ 3172797 w 5055887"/>
                  <a:gd name="connsiteY18" fmla="*/ 3951136 h 4650718"/>
                  <a:gd name="connsiteX19" fmla="*/ 3277572 w 5055887"/>
                  <a:gd name="connsiteY19" fmla="*/ 4122586 h 4650718"/>
                  <a:gd name="connsiteX20" fmla="*/ 3277572 w 5055887"/>
                  <a:gd name="connsiteY20" fmla="*/ 4294036 h 4650718"/>
                  <a:gd name="connsiteX21" fmla="*/ 3315672 w 5055887"/>
                  <a:gd name="connsiteY21" fmla="*/ 4484536 h 4650718"/>
                  <a:gd name="connsiteX22" fmla="*/ 3344247 w 5055887"/>
                  <a:gd name="connsiteY22" fmla="*/ 4579786 h 4650718"/>
                  <a:gd name="connsiteX23" fmla="*/ 3449022 w 5055887"/>
                  <a:gd name="connsiteY23" fmla="*/ 4627411 h 4650718"/>
                  <a:gd name="connsiteX24" fmla="*/ 3601422 w 5055887"/>
                  <a:gd name="connsiteY24" fmla="*/ 4636936 h 4650718"/>
                  <a:gd name="connsiteX25" fmla="*/ 3629997 w 5055887"/>
                  <a:gd name="connsiteY25" fmla="*/ 4436911 h 4650718"/>
                  <a:gd name="connsiteX26" fmla="*/ 3629997 w 5055887"/>
                  <a:gd name="connsiteY26" fmla="*/ 4198786 h 4650718"/>
                  <a:gd name="connsiteX27" fmla="*/ 3620472 w 5055887"/>
                  <a:gd name="connsiteY27" fmla="*/ 3960661 h 4650718"/>
                  <a:gd name="connsiteX28" fmla="*/ 3801447 w 5055887"/>
                  <a:gd name="connsiteY28" fmla="*/ 3846361 h 4650718"/>
                  <a:gd name="connsiteX29" fmla="*/ 3915747 w 5055887"/>
                  <a:gd name="connsiteY29" fmla="*/ 3722536 h 4650718"/>
                  <a:gd name="connsiteX30" fmla="*/ 3972897 w 5055887"/>
                  <a:gd name="connsiteY30" fmla="*/ 3455836 h 4650718"/>
                  <a:gd name="connsiteX31" fmla="*/ 4163397 w 5055887"/>
                  <a:gd name="connsiteY31" fmla="*/ 3370111 h 4650718"/>
                  <a:gd name="connsiteX32" fmla="*/ 4258647 w 5055887"/>
                  <a:gd name="connsiteY32" fmla="*/ 3398686 h 4650718"/>
                  <a:gd name="connsiteX33" fmla="*/ 4439622 w 5055887"/>
                  <a:gd name="connsiteY33" fmla="*/ 3455836 h 4650718"/>
                  <a:gd name="connsiteX34" fmla="*/ 4515822 w 5055887"/>
                  <a:gd name="connsiteY34" fmla="*/ 3284386 h 4650718"/>
                  <a:gd name="connsiteX35" fmla="*/ 4525347 w 5055887"/>
                  <a:gd name="connsiteY35" fmla="*/ 3065311 h 4650718"/>
                  <a:gd name="connsiteX36" fmla="*/ 4544397 w 5055887"/>
                  <a:gd name="connsiteY36" fmla="*/ 2827186 h 4650718"/>
                  <a:gd name="connsiteX37" fmla="*/ 4506297 w 5055887"/>
                  <a:gd name="connsiteY37" fmla="*/ 2617636 h 4650718"/>
                  <a:gd name="connsiteX38" fmla="*/ 4534872 w 5055887"/>
                  <a:gd name="connsiteY38" fmla="*/ 2389036 h 4650718"/>
                  <a:gd name="connsiteX39" fmla="*/ 4563447 w 5055887"/>
                  <a:gd name="connsiteY39" fmla="*/ 2103286 h 4650718"/>
                  <a:gd name="connsiteX40" fmla="*/ 4582497 w 5055887"/>
                  <a:gd name="connsiteY40" fmla="*/ 1827061 h 4650718"/>
                  <a:gd name="connsiteX41" fmla="*/ 4687272 w 5055887"/>
                  <a:gd name="connsiteY41" fmla="*/ 1560361 h 4650718"/>
                  <a:gd name="connsiteX42" fmla="*/ 4858722 w 5055887"/>
                  <a:gd name="connsiteY42" fmla="*/ 1274611 h 4650718"/>
                  <a:gd name="connsiteX43" fmla="*/ 4982547 w 5055887"/>
                  <a:gd name="connsiteY43" fmla="*/ 988861 h 4650718"/>
                  <a:gd name="connsiteX44" fmla="*/ 5049222 w 5055887"/>
                  <a:gd name="connsiteY44" fmla="*/ 769786 h 4650718"/>
                  <a:gd name="connsiteX45" fmla="*/ 5049222 w 5055887"/>
                  <a:gd name="connsiteY45" fmla="*/ 474511 h 4650718"/>
                  <a:gd name="connsiteX46" fmla="*/ 5011122 w 5055887"/>
                  <a:gd name="connsiteY46" fmla="*/ 274486 h 4650718"/>
                  <a:gd name="connsiteX47" fmla="*/ 4725372 w 5055887"/>
                  <a:gd name="connsiteY47" fmla="*/ 64936 h 4650718"/>
                  <a:gd name="connsiteX48" fmla="*/ 4191972 w 5055887"/>
                  <a:gd name="connsiteY48" fmla="*/ 26836 h 4650718"/>
                  <a:gd name="connsiteX49" fmla="*/ 1534497 w 5055887"/>
                  <a:gd name="connsiteY49" fmla="*/ 36361 h 4650718"/>
                  <a:gd name="connsiteX50" fmla="*/ 67647 w 5055887"/>
                  <a:gd name="connsiteY50" fmla="*/ 464986 h 4650718"/>
                  <a:gd name="connsiteX51" fmla="*/ 267672 w 5055887"/>
                  <a:gd name="connsiteY51" fmla="*/ 2474761 h 4650718"/>
                  <a:gd name="connsiteX52" fmla="*/ 467697 w 5055887"/>
                  <a:gd name="connsiteY52" fmla="*/ 4160686 h 4650718"/>
                  <a:gd name="connsiteX53" fmla="*/ 762972 w 5055887"/>
                  <a:gd name="connsiteY53" fmla="*/ 4217836 h 4650718"/>
                  <a:gd name="connsiteX0" fmla="*/ 762972 w 5055887"/>
                  <a:gd name="connsiteY0" fmla="*/ 4217836 h 4650718"/>
                  <a:gd name="connsiteX1" fmla="*/ 1020147 w 5055887"/>
                  <a:gd name="connsiteY1" fmla="*/ 4103536 h 4650718"/>
                  <a:gd name="connsiteX2" fmla="*/ 1267797 w 5055887"/>
                  <a:gd name="connsiteY2" fmla="*/ 4008286 h 4650718"/>
                  <a:gd name="connsiteX3" fmla="*/ 1572597 w 5055887"/>
                  <a:gd name="connsiteY3" fmla="*/ 3998761 h 4650718"/>
                  <a:gd name="connsiteX4" fmla="*/ 1829772 w 5055887"/>
                  <a:gd name="connsiteY4" fmla="*/ 3970186 h 4650718"/>
                  <a:gd name="connsiteX5" fmla="*/ 2067897 w 5055887"/>
                  <a:gd name="connsiteY5" fmla="*/ 3970186 h 4650718"/>
                  <a:gd name="connsiteX6" fmla="*/ 2267922 w 5055887"/>
                  <a:gd name="connsiteY6" fmla="*/ 3951136 h 4650718"/>
                  <a:gd name="connsiteX7" fmla="*/ 2363172 w 5055887"/>
                  <a:gd name="connsiteY7" fmla="*/ 3779686 h 4650718"/>
                  <a:gd name="connsiteX8" fmla="*/ 2363172 w 5055887"/>
                  <a:gd name="connsiteY8" fmla="*/ 3570136 h 4650718"/>
                  <a:gd name="connsiteX9" fmla="*/ 2496522 w 5055887"/>
                  <a:gd name="connsiteY9" fmla="*/ 3474886 h 4650718"/>
                  <a:gd name="connsiteX10" fmla="*/ 2553672 w 5055887"/>
                  <a:gd name="connsiteY10" fmla="*/ 3541561 h 4650718"/>
                  <a:gd name="connsiteX11" fmla="*/ 2620347 w 5055887"/>
                  <a:gd name="connsiteY11" fmla="*/ 3655861 h 4650718"/>
                  <a:gd name="connsiteX12" fmla="*/ 2734647 w 5055887"/>
                  <a:gd name="connsiteY12" fmla="*/ 3617761 h 4650718"/>
                  <a:gd name="connsiteX13" fmla="*/ 2839422 w 5055887"/>
                  <a:gd name="connsiteY13" fmla="*/ 3484411 h 4650718"/>
                  <a:gd name="connsiteX14" fmla="*/ 3020397 w 5055887"/>
                  <a:gd name="connsiteY14" fmla="*/ 3541561 h 4650718"/>
                  <a:gd name="connsiteX15" fmla="*/ 3010872 w 5055887"/>
                  <a:gd name="connsiteY15" fmla="*/ 3722536 h 4650718"/>
                  <a:gd name="connsiteX16" fmla="*/ 3010872 w 5055887"/>
                  <a:gd name="connsiteY16" fmla="*/ 3846361 h 4650718"/>
                  <a:gd name="connsiteX17" fmla="*/ 3039447 w 5055887"/>
                  <a:gd name="connsiteY17" fmla="*/ 3932086 h 4650718"/>
                  <a:gd name="connsiteX18" fmla="*/ 3172797 w 5055887"/>
                  <a:gd name="connsiteY18" fmla="*/ 3951136 h 4650718"/>
                  <a:gd name="connsiteX19" fmla="*/ 3277572 w 5055887"/>
                  <a:gd name="connsiteY19" fmla="*/ 4122586 h 4650718"/>
                  <a:gd name="connsiteX20" fmla="*/ 3277572 w 5055887"/>
                  <a:gd name="connsiteY20" fmla="*/ 4294036 h 4650718"/>
                  <a:gd name="connsiteX21" fmla="*/ 3315672 w 5055887"/>
                  <a:gd name="connsiteY21" fmla="*/ 4484536 h 4650718"/>
                  <a:gd name="connsiteX22" fmla="*/ 3344247 w 5055887"/>
                  <a:gd name="connsiteY22" fmla="*/ 4579786 h 4650718"/>
                  <a:gd name="connsiteX23" fmla="*/ 3449022 w 5055887"/>
                  <a:gd name="connsiteY23" fmla="*/ 4627411 h 4650718"/>
                  <a:gd name="connsiteX24" fmla="*/ 3601422 w 5055887"/>
                  <a:gd name="connsiteY24" fmla="*/ 4636936 h 4650718"/>
                  <a:gd name="connsiteX25" fmla="*/ 3629997 w 5055887"/>
                  <a:gd name="connsiteY25" fmla="*/ 4436911 h 4650718"/>
                  <a:gd name="connsiteX26" fmla="*/ 3629997 w 5055887"/>
                  <a:gd name="connsiteY26" fmla="*/ 4198786 h 4650718"/>
                  <a:gd name="connsiteX27" fmla="*/ 3620472 w 5055887"/>
                  <a:gd name="connsiteY27" fmla="*/ 3960661 h 4650718"/>
                  <a:gd name="connsiteX28" fmla="*/ 3801447 w 5055887"/>
                  <a:gd name="connsiteY28" fmla="*/ 3846361 h 4650718"/>
                  <a:gd name="connsiteX29" fmla="*/ 3915747 w 5055887"/>
                  <a:gd name="connsiteY29" fmla="*/ 3722536 h 4650718"/>
                  <a:gd name="connsiteX30" fmla="*/ 3972897 w 5055887"/>
                  <a:gd name="connsiteY30" fmla="*/ 3455836 h 4650718"/>
                  <a:gd name="connsiteX31" fmla="*/ 4163397 w 5055887"/>
                  <a:gd name="connsiteY31" fmla="*/ 3370111 h 4650718"/>
                  <a:gd name="connsiteX32" fmla="*/ 4258647 w 5055887"/>
                  <a:gd name="connsiteY32" fmla="*/ 3398686 h 4650718"/>
                  <a:gd name="connsiteX33" fmla="*/ 4439622 w 5055887"/>
                  <a:gd name="connsiteY33" fmla="*/ 3455836 h 4650718"/>
                  <a:gd name="connsiteX34" fmla="*/ 4515822 w 5055887"/>
                  <a:gd name="connsiteY34" fmla="*/ 3284386 h 4650718"/>
                  <a:gd name="connsiteX35" fmla="*/ 4525347 w 5055887"/>
                  <a:gd name="connsiteY35" fmla="*/ 3065311 h 4650718"/>
                  <a:gd name="connsiteX36" fmla="*/ 4544397 w 5055887"/>
                  <a:gd name="connsiteY36" fmla="*/ 2827186 h 4650718"/>
                  <a:gd name="connsiteX37" fmla="*/ 4506297 w 5055887"/>
                  <a:gd name="connsiteY37" fmla="*/ 2617636 h 4650718"/>
                  <a:gd name="connsiteX38" fmla="*/ 4534872 w 5055887"/>
                  <a:gd name="connsiteY38" fmla="*/ 2389036 h 4650718"/>
                  <a:gd name="connsiteX39" fmla="*/ 4563447 w 5055887"/>
                  <a:gd name="connsiteY39" fmla="*/ 2103286 h 4650718"/>
                  <a:gd name="connsiteX40" fmla="*/ 4582497 w 5055887"/>
                  <a:gd name="connsiteY40" fmla="*/ 1827061 h 4650718"/>
                  <a:gd name="connsiteX41" fmla="*/ 4687272 w 5055887"/>
                  <a:gd name="connsiteY41" fmla="*/ 1560361 h 4650718"/>
                  <a:gd name="connsiteX42" fmla="*/ 4858722 w 5055887"/>
                  <a:gd name="connsiteY42" fmla="*/ 1274611 h 4650718"/>
                  <a:gd name="connsiteX43" fmla="*/ 4982547 w 5055887"/>
                  <a:gd name="connsiteY43" fmla="*/ 988861 h 4650718"/>
                  <a:gd name="connsiteX44" fmla="*/ 5049222 w 5055887"/>
                  <a:gd name="connsiteY44" fmla="*/ 769786 h 4650718"/>
                  <a:gd name="connsiteX45" fmla="*/ 5049222 w 5055887"/>
                  <a:gd name="connsiteY45" fmla="*/ 474511 h 4650718"/>
                  <a:gd name="connsiteX46" fmla="*/ 5011122 w 5055887"/>
                  <a:gd name="connsiteY46" fmla="*/ 274486 h 4650718"/>
                  <a:gd name="connsiteX47" fmla="*/ 4725372 w 5055887"/>
                  <a:gd name="connsiteY47" fmla="*/ 64936 h 4650718"/>
                  <a:gd name="connsiteX48" fmla="*/ 4191972 w 5055887"/>
                  <a:gd name="connsiteY48" fmla="*/ 26836 h 4650718"/>
                  <a:gd name="connsiteX49" fmla="*/ 1534497 w 5055887"/>
                  <a:gd name="connsiteY49" fmla="*/ 36361 h 4650718"/>
                  <a:gd name="connsiteX50" fmla="*/ 67647 w 5055887"/>
                  <a:gd name="connsiteY50" fmla="*/ 464986 h 4650718"/>
                  <a:gd name="connsiteX51" fmla="*/ 267672 w 5055887"/>
                  <a:gd name="connsiteY51" fmla="*/ 2474761 h 4650718"/>
                  <a:gd name="connsiteX52" fmla="*/ 467697 w 5055887"/>
                  <a:gd name="connsiteY52" fmla="*/ 4160686 h 4650718"/>
                  <a:gd name="connsiteX53" fmla="*/ 762972 w 5055887"/>
                  <a:gd name="connsiteY53" fmla="*/ 4217836 h 4650718"/>
                  <a:gd name="connsiteX0" fmla="*/ 762972 w 5055887"/>
                  <a:gd name="connsiteY0" fmla="*/ 4217836 h 4650718"/>
                  <a:gd name="connsiteX1" fmla="*/ 1020147 w 5055887"/>
                  <a:gd name="connsiteY1" fmla="*/ 4103536 h 4650718"/>
                  <a:gd name="connsiteX2" fmla="*/ 1267797 w 5055887"/>
                  <a:gd name="connsiteY2" fmla="*/ 4008286 h 4650718"/>
                  <a:gd name="connsiteX3" fmla="*/ 1572597 w 5055887"/>
                  <a:gd name="connsiteY3" fmla="*/ 3998761 h 4650718"/>
                  <a:gd name="connsiteX4" fmla="*/ 1829772 w 5055887"/>
                  <a:gd name="connsiteY4" fmla="*/ 3970186 h 4650718"/>
                  <a:gd name="connsiteX5" fmla="*/ 2067897 w 5055887"/>
                  <a:gd name="connsiteY5" fmla="*/ 3970186 h 4650718"/>
                  <a:gd name="connsiteX6" fmla="*/ 2267922 w 5055887"/>
                  <a:gd name="connsiteY6" fmla="*/ 3951136 h 4650718"/>
                  <a:gd name="connsiteX7" fmla="*/ 2363172 w 5055887"/>
                  <a:gd name="connsiteY7" fmla="*/ 3779686 h 4650718"/>
                  <a:gd name="connsiteX8" fmla="*/ 2391747 w 5055887"/>
                  <a:gd name="connsiteY8" fmla="*/ 3570136 h 4650718"/>
                  <a:gd name="connsiteX9" fmla="*/ 2496522 w 5055887"/>
                  <a:gd name="connsiteY9" fmla="*/ 3474886 h 4650718"/>
                  <a:gd name="connsiteX10" fmla="*/ 2553672 w 5055887"/>
                  <a:gd name="connsiteY10" fmla="*/ 3541561 h 4650718"/>
                  <a:gd name="connsiteX11" fmla="*/ 2620347 w 5055887"/>
                  <a:gd name="connsiteY11" fmla="*/ 3655861 h 4650718"/>
                  <a:gd name="connsiteX12" fmla="*/ 2734647 w 5055887"/>
                  <a:gd name="connsiteY12" fmla="*/ 3617761 h 4650718"/>
                  <a:gd name="connsiteX13" fmla="*/ 2839422 w 5055887"/>
                  <a:gd name="connsiteY13" fmla="*/ 3484411 h 4650718"/>
                  <a:gd name="connsiteX14" fmla="*/ 3020397 w 5055887"/>
                  <a:gd name="connsiteY14" fmla="*/ 3541561 h 4650718"/>
                  <a:gd name="connsiteX15" fmla="*/ 3010872 w 5055887"/>
                  <a:gd name="connsiteY15" fmla="*/ 3722536 h 4650718"/>
                  <a:gd name="connsiteX16" fmla="*/ 3010872 w 5055887"/>
                  <a:gd name="connsiteY16" fmla="*/ 3846361 h 4650718"/>
                  <a:gd name="connsiteX17" fmla="*/ 3039447 w 5055887"/>
                  <a:gd name="connsiteY17" fmla="*/ 3932086 h 4650718"/>
                  <a:gd name="connsiteX18" fmla="*/ 3172797 w 5055887"/>
                  <a:gd name="connsiteY18" fmla="*/ 3951136 h 4650718"/>
                  <a:gd name="connsiteX19" fmla="*/ 3277572 w 5055887"/>
                  <a:gd name="connsiteY19" fmla="*/ 4122586 h 4650718"/>
                  <a:gd name="connsiteX20" fmla="*/ 3277572 w 5055887"/>
                  <a:gd name="connsiteY20" fmla="*/ 4294036 h 4650718"/>
                  <a:gd name="connsiteX21" fmla="*/ 3315672 w 5055887"/>
                  <a:gd name="connsiteY21" fmla="*/ 4484536 h 4650718"/>
                  <a:gd name="connsiteX22" fmla="*/ 3344247 w 5055887"/>
                  <a:gd name="connsiteY22" fmla="*/ 4579786 h 4650718"/>
                  <a:gd name="connsiteX23" fmla="*/ 3449022 w 5055887"/>
                  <a:gd name="connsiteY23" fmla="*/ 4627411 h 4650718"/>
                  <a:gd name="connsiteX24" fmla="*/ 3601422 w 5055887"/>
                  <a:gd name="connsiteY24" fmla="*/ 4636936 h 4650718"/>
                  <a:gd name="connsiteX25" fmla="*/ 3629997 w 5055887"/>
                  <a:gd name="connsiteY25" fmla="*/ 4436911 h 4650718"/>
                  <a:gd name="connsiteX26" fmla="*/ 3629997 w 5055887"/>
                  <a:gd name="connsiteY26" fmla="*/ 4198786 h 4650718"/>
                  <a:gd name="connsiteX27" fmla="*/ 3620472 w 5055887"/>
                  <a:gd name="connsiteY27" fmla="*/ 3960661 h 4650718"/>
                  <a:gd name="connsiteX28" fmla="*/ 3801447 w 5055887"/>
                  <a:gd name="connsiteY28" fmla="*/ 3846361 h 4650718"/>
                  <a:gd name="connsiteX29" fmla="*/ 3915747 w 5055887"/>
                  <a:gd name="connsiteY29" fmla="*/ 3722536 h 4650718"/>
                  <a:gd name="connsiteX30" fmla="*/ 3972897 w 5055887"/>
                  <a:gd name="connsiteY30" fmla="*/ 3455836 h 4650718"/>
                  <a:gd name="connsiteX31" fmla="*/ 4163397 w 5055887"/>
                  <a:gd name="connsiteY31" fmla="*/ 3370111 h 4650718"/>
                  <a:gd name="connsiteX32" fmla="*/ 4258647 w 5055887"/>
                  <a:gd name="connsiteY32" fmla="*/ 3398686 h 4650718"/>
                  <a:gd name="connsiteX33" fmla="*/ 4439622 w 5055887"/>
                  <a:gd name="connsiteY33" fmla="*/ 3455836 h 4650718"/>
                  <a:gd name="connsiteX34" fmla="*/ 4515822 w 5055887"/>
                  <a:gd name="connsiteY34" fmla="*/ 3284386 h 4650718"/>
                  <a:gd name="connsiteX35" fmla="*/ 4525347 w 5055887"/>
                  <a:gd name="connsiteY35" fmla="*/ 3065311 h 4650718"/>
                  <a:gd name="connsiteX36" fmla="*/ 4544397 w 5055887"/>
                  <a:gd name="connsiteY36" fmla="*/ 2827186 h 4650718"/>
                  <a:gd name="connsiteX37" fmla="*/ 4506297 w 5055887"/>
                  <a:gd name="connsiteY37" fmla="*/ 2617636 h 4650718"/>
                  <a:gd name="connsiteX38" fmla="*/ 4534872 w 5055887"/>
                  <a:gd name="connsiteY38" fmla="*/ 2389036 h 4650718"/>
                  <a:gd name="connsiteX39" fmla="*/ 4563447 w 5055887"/>
                  <a:gd name="connsiteY39" fmla="*/ 2103286 h 4650718"/>
                  <a:gd name="connsiteX40" fmla="*/ 4582497 w 5055887"/>
                  <a:gd name="connsiteY40" fmla="*/ 1827061 h 4650718"/>
                  <a:gd name="connsiteX41" fmla="*/ 4687272 w 5055887"/>
                  <a:gd name="connsiteY41" fmla="*/ 1560361 h 4650718"/>
                  <a:gd name="connsiteX42" fmla="*/ 4858722 w 5055887"/>
                  <a:gd name="connsiteY42" fmla="*/ 1274611 h 4650718"/>
                  <a:gd name="connsiteX43" fmla="*/ 4982547 w 5055887"/>
                  <a:gd name="connsiteY43" fmla="*/ 988861 h 4650718"/>
                  <a:gd name="connsiteX44" fmla="*/ 5049222 w 5055887"/>
                  <a:gd name="connsiteY44" fmla="*/ 769786 h 4650718"/>
                  <a:gd name="connsiteX45" fmla="*/ 5049222 w 5055887"/>
                  <a:gd name="connsiteY45" fmla="*/ 474511 h 4650718"/>
                  <a:gd name="connsiteX46" fmla="*/ 5011122 w 5055887"/>
                  <a:gd name="connsiteY46" fmla="*/ 274486 h 4650718"/>
                  <a:gd name="connsiteX47" fmla="*/ 4725372 w 5055887"/>
                  <a:gd name="connsiteY47" fmla="*/ 64936 h 4650718"/>
                  <a:gd name="connsiteX48" fmla="*/ 4191972 w 5055887"/>
                  <a:gd name="connsiteY48" fmla="*/ 26836 h 4650718"/>
                  <a:gd name="connsiteX49" fmla="*/ 1534497 w 5055887"/>
                  <a:gd name="connsiteY49" fmla="*/ 36361 h 4650718"/>
                  <a:gd name="connsiteX50" fmla="*/ 67647 w 5055887"/>
                  <a:gd name="connsiteY50" fmla="*/ 464986 h 4650718"/>
                  <a:gd name="connsiteX51" fmla="*/ 267672 w 5055887"/>
                  <a:gd name="connsiteY51" fmla="*/ 2474761 h 4650718"/>
                  <a:gd name="connsiteX52" fmla="*/ 467697 w 5055887"/>
                  <a:gd name="connsiteY52" fmla="*/ 4160686 h 4650718"/>
                  <a:gd name="connsiteX53" fmla="*/ 762972 w 5055887"/>
                  <a:gd name="connsiteY53" fmla="*/ 4217836 h 4650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5055887" h="4650718">
                    <a:moveTo>
                      <a:pt x="762972" y="4217836"/>
                    </a:moveTo>
                    <a:cubicBezTo>
                      <a:pt x="849491" y="4178148"/>
                      <a:pt x="936010" y="4138461"/>
                      <a:pt x="1020147" y="4103536"/>
                    </a:cubicBezTo>
                    <a:cubicBezTo>
                      <a:pt x="1104285" y="4068611"/>
                      <a:pt x="1175722" y="4025748"/>
                      <a:pt x="1267797" y="4008286"/>
                    </a:cubicBezTo>
                    <a:cubicBezTo>
                      <a:pt x="1359872" y="3990824"/>
                      <a:pt x="1478935" y="4005111"/>
                      <a:pt x="1572597" y="3998761"/>
                    </a:cubicBezTo>
                    <a:cubicBezTo>
                      <a:pt x="1666259" y="3992411"/>
                      <a:pt x="1747222" y="3974948"/>
                      <a:pt x="1829772" y="3970186"/>
                    </a:cubicBezTo>
                    <a:cubicBezTo>
                      <a:pt x="1912322" y="3965424"/>
                      <a:pt x="1994872" y="3973361"/>
                      <a:pt x="2067897" y="3970186"/>
                    </a:cubicBezTo>
                    <a:cubicBezTo>
                      <a:pt x="2140922" y="3967011"/>
                      <a:pt x="2218710" y="3982886"/>
                      <a:pt x="2267922" y="3951136"/>
                    </a:cubicBezTo>
                    <a:cubicBezTo>
                      <a:pt x="2317135" y="3919386"/>
                      <a:pt x="2342535" y="3843186"/>
                      <a:pt x="2363172" y="3779686"/>
                    </a:cubicBezTo>
                    <a:cubicBezTo>
                      <a:pt x="2383809" y="3716186"/>
                      <a:pt x="2369522" y="3620936"/>
                      <a:pt x="2391747" y="3570136"/>
                    </a:cubicBezTo>
                    <a:cubicBezTo>
                      <a:pt x="2413972" y="3519336"/>
                      <a:pt x="2469535" y="3479648"/>
                      <a:pt x="2496522" y="3474886"/>
                    </a:cubicBezTo>
                    <a:cubicBezTo>
                      <a:pt x="2523509" y="3470124"/>
                      <a:pt x="2533035" y="3511399"/>
                      <a:pt x="2553672" y="3541561"/>
                    </a:cubicBezTo>
                    <a:cubicBezTo>
                      <a:pt x="2574309" y="3571723"/>
                      <a:pt x="2590185" y="3643161"/>
                      <a:pt x="2620347" y="3655861"/>
                    </a:cubicBezTo>
                    <a:cubicBezTo>
                      <a:pt x="2650510" y="3668561"/>
                      <a:pt x="2698135" y="3646336"/>
                      <a:pt x="2734647" y="3617761"/>
                    </a:cubicBezTo>
                    <a:cubicBezTo>
                      <a:pt x="2771159" y="3589186"/>
                      <a:pt x="2791797" y="3497111"/>
                      <a:pt x="2839422" y="3484411"/>
                    </a:cubicBezTo>
                    <a:cubicBezTo>
                      <a:pt x="2887047" y="3471711"/>
                      <a:pt x="2991822" y="3501873"/>
                      <a:pt x="3020397" y="3541561"/>
                    </a:cubicBezTo>
                    <a:cubicBezTo>
                      <a:pt x="3048972" y="3581248"/>
                      <a:pt x="3012460" y="3671736"/>
                      <a:pt x="3010872" y="3722536"/>
                    </a:cubicBezTo>
                    <a:cubicBezTo>
                      <a:pt x="3009285" y="3773336"/>
                      <a:pt x="3006110" y="3811436"/>
                      <a:pt x="3010872" y="3846361"/>
                    </a:cubicBezTo>
                    <a:cubicBezTo>
                      <a:pt x="3015635" y="3881286"/>
                      <a:pt x="3012459" y="3914623"/>
                      <a:pt x="3039447" y="3932086"/>
                    </a:cubicBezTo>
                    <a:cubicBezTo>
                      <a:pt x="3066435" y="3949549"/>
                      <a:pt x="3133110" y="3919386"/>
                      <a:pt x="3172797" y="3951136"/>
                    </a:cubicBezTo>
                    <a:cubicBezTo>
                      <a:pt x="3212485" y="3982886"/>
                      <a:pt x="3260110" y="4065436"/>
                      <a:pt x="3277572" y="4122586"/>
                    </a:cubicBezTo>
                    <a:cubicBezTo>
                      <a:pt x="3295034" y="4179736"/>
                      <a:pt x="3271222" y="4233711"/>
                      <a:pt x="3277572" y="4294036"/>
                    </a:cubicBezTo>
                    <a:cubicBezTo>
                      <a:pt x="3283922" y="4354361"/>
                      <a:pt x="3304560" y="4436911"/>
                      <a:pt x="3315672" y="4484536"/>
                    </a:cubicBezTo>
                    <a:cubicBezTo>
                      <a:pt x="3326784" y="4532161"/>
                      <a:pt x="3322022" y="4555974"/>
                      <a:pt x="3344247" y="4579786"/>
                    </a:cubicBezTo>
                    <a:cubicBezTo>
                      <a:pt x="3366472" y="4603598"/>
                      <a:pt x="3406160" y="4617886"/>
                      <a:pt x="3449022" y="4627411"/>
                    </a:cubicBezTo>
                    <a:cubicBezTo>
                      <a:pt x="3491884" y="4636936"/>
                      <a:pt x="3571260" y="4668686"/>
                      <a:pt x="3601422" y="4636936"/>
                    </a:cubicBezTo>
                    <a:cubicBezTo>
                      <a:pt x="3631584" y="4605186"/>
                      <a:pt x="3625234" y="4509936"/>
                      <a:pt x="3629997" y="4436911"/>
                    </a:cubicBezTo>
                    <a:cubicBezTo>
                      <a:pt x="3634760" y="4363886"/>
                      <a:pt x="3631584" y="4278161"/>
                      <a:pt x="3629997" y="4198786"/>
                    </a:cubicBezTo>
                    <a:cubicBezTo>
                      <a:pt x="3628410" y="4119411"/>
                      <a:pt x="3591897" y="4019398"/>
                      <a:pt x="3620472" y="3960661"/>
                    </a:cubicBezTo>
                    <a:cubicBezTo>
                      <a:pt x="3649047" y="3901924"/>
                      <a:pt x="3752235" y="3886048"/>
                      <a:pt x="3801447" y="3846361"/>
                    </a:cubicBezTo>
                    <a:cubicBezTo>
                      <a:pt x="3850660" y="3806673"/>
                      <a:pt x="3887172" y="3787623"/>
                      <a:pt x="3915747" y="3722536"/>
                    </a:cubicBezTo>
                    <a:cubicBezTo>
                      <a:pt x="3944322" y="3657449"/>
                      <a:pt x="3931622" y="3514573"/>
                      <a:pt x="3972897" y="3455836"/>
                    </a:cubicBezTo>
                    <a:cubicBezTo>
                      <a:pt x="4014172" y="3397099"/>
                      <a:pt x="4115772" y="3379636"/>
                      <a:pt x="4163397" y="3370111"/>
                    </a:cubicBezTo>
                    <a:cubicBezTo>
                      <a:pt x="4211022" y="3360586"/>
                      <a:pt x="4258647" y="3398686"/>
                      <a:pt x="4258647" y="3398686"/>
                    </a:cubicBezTo>
                    <a:cubicBezTo>
                      <a:pt x="4304684" y="3412973"/>
                      <a:pt x="4396760" y="3474886"/>
                      <a:pt x="4439622" y="3455836"/>
                    </a:cubicBezTo>
                    <a:cubicBezTo>
                      <a:pt x="4482485" y="3436786"/>
                      <a:pt x="4501535" y="3349473"/>
                      <a:pt x="4515822" y="3284386"/>
                    </a:cubicBezTo>
                    <a:cubicBezTo>
                      <a:pt x="4530109" y="3219299"/>
                      <a:pt x="4520585" y="3141511"/>
                      <a:pt x="4525347" y="3065311"/>
                    </a:cubicBezTo>
                    <a:cubicBezTo>
                      <a:pt x="4530109" y="2989111"/>
                      <a:pt x="4547572" y="2901798"/>
                      <a:pt x="4544397" y="2827186"/>
                    </a:cubicBezTo>
                    <a:cubicBezTo>
                      <a:pt x="4541222" y="2752574"/>
                      <a:pt x="4507884" y="2690661"/>
                      <a:pt x="4506297" y="2617636"/>
                    </a:cubicBezTo>
                    <a:cubicBezTo>
                      <a:pt x="4504710" y="2544611"/>
                      <a:pt x="4525347" y="2474761"/>
                      <a:pt x="4534872" y="2389036"/>
                    </a:cubicBezTo>
                    <a:cubicBezTo>
                      <a:pt x="4544397" y="2303311"/>
                      <a:pt x="4555510" y="2196948"/>
                      <a:pt x="4563447" y="2103286"/>
                    </a:cubicBezTo>
                    <a:cubicBezTo>
                      <a:pt x="4571385" y="2009623"/>
                      <a:pt x="4561860" y="1917548"/>
                      <a:pt x="4582497" y="1827061"/>
                    </a:cubicBezTo>
                    <a:cubicBezTo>
                      <a:pt x="4603135" y="1736573"/>
                      <a:pt x="4641235" y="1652436"/>
                      <a:pt x="4687272" y="1560361"/>
                    </a:cubicBezTo>
                    <a:cubicBezTo>
                      <a:pt x="4733309" y="1468286"/>
                      <a:pt x="4809510" y="1369861"/>
                      <a:pt x="4858722" y="1274611"/>
                    </a:cubicBezTo>
                    <a:cubicBezTo>
                      <a:pt x="4907934" y="1179361"/>
                      <a:pt x="4950797" y="1072998"/>
                      <a:pt x="4982547" y="988861"/>
                    </a:cubicBezTo>
                    <a:cubicBezTo>
                      <a:pt x="5014297" y="904723"/>
                      <a:pt x="5038110" y="855511"/>
                      <a:pt x="5049222" y="769786"/>
                    </a:cubicBezTo>
                    <a:cubicBezTo>
                      <a:pt x="5060334" y="684061"/>
                      <a:pt x="5055572" y="557061"/>
                      <a:pt x="5049222" y="474511"/>
                    </a:cubicBezTo>
                    <a:cubicBezTo>
                      <a:pt x="5042872" y="391961"/>
                      <a:pt x="5065097" y="342748"/>
                      <a:pt x="5011122" y="274486"/>
                    </a:cubicBezTo>
                    <a:cubicBezTo>
                      <a:pt x="4957147" y="206224"/>
                      <a:pt x="4861897" y="106211"/>
                      <a:pt x="4725372" y="64936"/>
                    </a:cubicBezTo>
                    <a:cubicBezTo>
                      <a:pt x="4588847" y="23661"/>
                      <a:pt x="4191972" y="26836"/>
                      <a:pt x="4191972" y="26836"/>
                    </a:cubicBezTo>
                    <a:cubicBezTo>
                      <a:pt x="3660160" y="22074"/>
                      <a:pt x="2221885" y="-36664"/>
                      <a:pt x="1534497" y="36361"/>
                    </a:cubicBezTo>
                    <a:cubicBezTo>
                      <a:pt x="847110" y="109386"/>
                      <a:pt x="278784" y="58586"/>
                      <a:pt x="67647" y="464986"/>
                    </a:cubicBezTo>
                    <a:cubicBezTo>
                      <a:pt x="-143490" y="871386"/>
                      <a:pt x="200997" y="1858811"/>
                      <a:pt x="267672" y="2474761"/>
                    </a:cubicBezTo>
                    <a:cubicBezTo>
                      <a:pt x="334347" y="3090711"/>
                      <a:pt x="401022" y="3851124"/>
                      <a:pt x="467697" y="4160686"/>
                    </a:cubicBezTo>
                    <a:lnTo>
                      <a:pt x="762972" y="421783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8" name="Freeform 1357"/>
              <p:cNvSpPr/>
              <p:nvPr/>
            </p:nvSpPr>
            <p:spPr>
              <a:xfrm>
                <a:off x="8928617" y="2882072"/>
                <a:ext cx="2613452" cy="1812675"/>
              </a:xfrm>
              <a:custGeom>
                <a:avLst/>
                <a:gdLst>
                  <a:gd name="connsiteX0" fmla="*/ 10755235 w 19153270"/>
                  <a:gd name="connsiteY0" fmla="*/ 13075920 h 13075920"/>
                  <a:gd name="connsiteX1" fmla="*/ 10869535 w 19153270"/>
                  <a:gd name="connsiteY1" fmla="*/ 12618720 h 13075920"/>
                  <a:gd name="connsiteX2" fmla="*/ 11052415 w 19153270"/>
                  <a:gd name="connsiteY2" fmla="*/ 12344400 h 13075920"/>
                  <a:gd name="connsiteX3" fmla="*/ 11212435 w 19153270"/>
                  <a:gd name="connsiteY3" fmla="*/ 12001500 h 13075920"/>
                  <a:gd name="connsiteX4" fmla="*/ 11349595 w 19153270"/>
                  <a:gd name="connsiteY4" fmla="*/ 11704320 h 13075920"/>
                  <a:gd name="connsiteX5" fmla="*/ 11372455 w 19153270"/>
                  <a:gd name="connsiteY5" fmla="*/ 11315700 h 13075920"/>
                  <a:gd name="connsiteX6" fmla="*/ 11326735 w 19153270"/>
                  <a:gd name="connsiteY6" fmla="*/ 10675620 h 13075920"/>
                  <a:gd name="connsiteX7" fmla="*/ 11418175 w 19153270"/>
                  <a:gd name="connsiteY7" fmla="*/ 10012680 h 13075920"/>
                  <a:gd name="connsiteX8" fmla="*/ 11372455 w 19153270"/>
                  <a:gd name="connsiteY8" fmla="*/ 9578340 h 13075920"/>
                  <a:gd name="connsiteX9" fmla="*/ 11258155 w 19153270"/>
                  <a:gd name="connsiteY9" fmla="*/ 9212580 h 13075920"/>
                  <a:gd name="connsiteX10" fmla="*/ 11715355 w 19153270"/>
                  <a:gd name="connsiteY10" fmla="*/ 9281160 h 13075920"/>
                  <a:gd name="connsiteX11" fmla="*/ 12172555 w 19153270"/>
                  <a:gd name="connsiteY11" fmla="*/ 9326880 h 13075920"/>
                  <a:gd name="connsiteX12" fmla="*/ 12446875 w 19153270"/>
                  <a:gd name="connsiteY12" fmla="*/ 9464040 h 13075920"/>
                  <a:gd name="connsiteX13" fmla="*/ 13041235 w 19153270"/>
                  <a:gd name="connsiteY13" fmla="*/ 9738360 h 13075920"/>
                  <a:gd name="connsiteX14" fmla="*/ 13658455 w 19153270"/>
                  <a:gd name="connsiteY14" fmla="*/ 9806940 h 13075920"/>
                  <a:gd name="connsiteX15" fmla="*/ 14115655 w 19153270"/>
                  <a:gd name="connsiteY15" fmla="*/ 9738360 h 13075920"/>
                  <a:gd name="connsiteX16" fmla="*/ 14504275 w 19153270"/>
                  <a:gd name="connsiteY16" fmla="*/ 9395460 h 13075920"/>
                  <a:gd name="connsiteX17" fmla="*/ 14915755 w 19153270"/>
                  <a:gd name="connsiteY17" fmla="*/ 9075420 h 13075920"/>
                  <a:gd name="connsiteX18" fmla="*/ 15212935 w 19153270"/>
                  <a:gd name="connsiteY18" fmla="*/ 8778240 h 13075920"/>
                  <a:gd name="connsiteX19" fmla="*/ 15532975 w 19153270"/>
                  <a:gd name="connsiteY19" fmla="*/ 8321040 h 13075920"/>
                  <a:gd name="connsiteX20" fmla="*/ 15944455 w 19153270"/>
                  <a:gd name="connsiteY20" fmla="*/ 7818120 h 13075920"/>
                  <a:gd name="connsiteX21" fmla="*/ 16195915 w 19153270"/>
                  <a:gd name="connsiteY21" fmla="*/ 7383780 h 13075920"/>
                  <a:gd name="connsiteX22" fmla="*/ 16630255 w 19153270"/>
                  <a:gd name="connsiteY22" fmla="*/ 6880860 h 13075920"/>
                  <a:gd name="connsiteX23" fmla="*/ 16973155 w 19153270"/>
                  <a:gd name="connsiteY23" fmla="*/ 6629400 h 13075920"/>
                  <a:gd name="connsiteX24" fmla="*/ 17407495 w 19153270"/>
                  <a:gd name="connsiteY24" fmla="*/ 6263640 h 13075920"/>
                  <a:gd name="connsiteX25" fmla="*/ 17773255 w 19153270"/>
                  <a:gd name="connsiteY25" fmla="*/ 6057900 h 13075920"/>
                  <a:gd name="connsiteX26" fmla="*/ 18207595 w 19153270"/>
                  <a:gd name="connsiteY26" fmla="*/ 6103620 h 13075920"/>
                  <a:gd name="connsiteX27" fmla="*/ 18230455 w 19153270"/>
                  <a:gd name="connsiteY27" fmla="*/ 5852160 h 13075920"/>
                  <a:gd name="connsiteX28" fmla="*/ 18230455 w 19153270"/>
                  <a:gd name="connsiteY28" fmla="*/ 5646420 h 13075920"/>
                  <a:gd name="connsiteX29" fmla="*/ 18436195 w 19153270"/>
                  <a:gd name="connsiteY29" fmla="*/ 5417820 h 13075920"/>
                  <a:gd name="connsiteX30" fmla="*/ 18664795 w 19153270"/>
                  <a:gd name="connsiteY30" fmla="*/ 5143500 h 13075920"/>
                  <a:gd name="connsiteX31" fmla="*/ 18984835 w 19153270"/>
                  <a:gd name="connsiteY31" fmla="*/ 4526280 h 13075920"/>
                  <a:gd name="connsiteX32" fmla="*/ 19121995 w 19153270"/>
                  <a:gd name="connsiteY32" fmla="*/ 3954780 h 13075920"/>
                  <a:gd name="connsiteX33" fmla="*/ 19121995 w 19153270"/>
                  <a:gd name="connsiteY33" fmla="*/ 3726180 h 13075920"/>
                  <a:gd name="connsiteX34" fmla="*/ 18779095 w 19153270"/>
                  <a:gd name="connsiteY34" fmla="*/ 3268980 h 13075920"/>
                  <a:gd name="connsiteX35" fmla="*/ 18481915 w 19153270"/>
                  <a:gd name="connsiteY35" fmla="*/ 2994660 h 13075920"/>
                  <a:gd name="connsiteX36" fmla="*/ 18299035 w 19153270"/>
                  <a:gd name="connsiteY36" fmla="*/ 2651760 h 13075920"/>
                  <a:gd name="connsiteX37" fmla="*/ 17704675 w 19153270"/>
                  <a:gd name="connsiteY37" fmla="*/ 2125980 h 13075920"/>
                  <a:gd name="connsiteX38" fmla="*/ 17156035 w 19153270"/>
                  <a:gd name="connsiteY38" fmla="*/ 1691640 h 13075920"/>
                  <a:gd name="connsiteX39" fmla="*/ 16858855 w 19153270"/>
                  <a:gd name="connsiteY39" fmla="*/ 1325880 h 13075920"/>
                  <a:gd name="connsiteX40" fmla="*/ 16401655 w 19153270"/>
                  <a:gd name="connsiteY40" fmla="*/ 754380 h 13075920"/>
                  <a:gd name="connsiteX41" fmla="*/ 16081615 w 19153270"/>
                  <a:gd name="connsiteY41" fmla="*/ 800100 h 13075920"/>
                  <a:gd name="connsiteX42" fmla="*/ 15921595 w 19153270"/>
                  <a:gd name="connsiteY42" fmla="*/ 982980 h 13075920"/>
                  <a:gd name="connsiteX43" fmla="*/ 15692995 w 19153270"/>
                  <a:gd name="connsiteY43" fmla="*/ 960120 h 13075920"/>
                  <a:gd name="connsiteX44" fmla="*/ 15441535 w 19153270"/>
                  <a:gd name="connsiteY44" fmla="*/ 822960 h 13075920"/>
                  <a:gd name="connsiteX45" fmla="*/ 15327235 w 19153270"/>
                  <a:gd name="connsiteY45" fmla="*/ 640080 h 13075920"/>
                  <a:gd name="connsiteX46" fmla="*/ 15304375 w 19153270"/>
                  <a:gd name="connsiteY46" fmla="*/ 457200 h 13075920"/>
                  <a:gd name="connsiteX47" fmla="*/ 15007195 w 19153270"/>
                  <a:gd name="connsiteY47" fmla="*/ 457200 h 13075920"/>
                  <a:gd name="connsiteX48" fmla="*/ 14778595 w 19153270"/>
                  <a:gd name="connsiteY48" fmla="*/ 457200 h 13075920"/>
                  <a:gd name="connsiteX49" fmla="*/ 14321395 w 19153270"/>
                  <a:gd name="connsiteY49" fmla="*/ 411480 h 13075920"/>
                  <a:gd name="connsiteX50" fmla="*/ 13887055 w 19153270"/>
                  <a:gd name="connsiteY50" fmla="*/ 228600 h 13075920"/>
                  <a:gd name="connsiteX51" fmla="*/ 13384135 w 19153270"/>
                  <a:gd name="connsiteY51" fmla="*/ 0 h 13075920"/>
                  <a:gd name="connsiteX52" fmla="*/ 12881215 w 19153270"/>
                  <a:gd name="connsiteY52" fmla="*/ 0 h 13075920"/>
                  <a:gd name="connsiteX53" fmla="*/ 12584035 w 19153270"/>
                  <a:gd name="connsiteY53" fmla="*/ 228600 h 13075920"/>
                  <a:gd name="connsiteX54" fmla="*/ 12241135 w 19153270"/>
                  <a:gd name="connsiteY54" fmla="*/ 365760 h 13075920"/>
                  <a:gd name="connsiteX55" fmla="*/ 12058255 w 19153270"/>
                  <a:gd name="connsiteY55" fmla="*/ 617220 h 13075920"/>
                  <a:gd name="connsiteX56" fmla="*/ 11669635 w 19153270"/>
                  <a:gd name="connsiteY56" fmla="*/ 731520 h 13075920"/>
                  <a:gd name="connsiteX57" fmla="*/ 11372455 w 19153270"/>
                  <a:gd name="connsiteY57" fmla="*/ 914400 h 13075920"/>
                  <a:gd name="connsiteX58" fmla="*/ 11052415 w 19153270"/>
                  <a:gd name="connsiteY58" fmla="*/ 1120140 h 13075920"/>
                  <a:gd name="connsiteX59" fmla="*/ 10732375 w 19153270"/>
                  <a:gd name="connsiteY59" fmla="*/ 1303020 h 13075920"/>
                  <a:gd name="connsiteX60" fmla="*/ 10526635 w 19153270"/>
                  <a:gd name="connsiteY60" fmla="*/ 1554480 h 13075920"/>
                  <a:gd name="connsiteX61" fmla="*/ 10115155 w 19153270"/>
                  <a:gd name="connsiteY61" fmla="*/ 1920240 h 13075920"/>
                  <a:gd name="connsiteX62" fmla="*/ 9817975 w 19153270"/>
                  <a:gd name="connsiteY62" fmla="*/ 2103120 h 13075920"/>
                  <a:gd name="connsiteX63" fmla="*/ 9360775 w 19153270"/>
                  <a:gd name="connsiteY63" fmla="*/ 2011680 h 13075920"/>
                  <a:gd name="connsiteX64" fmla="*/ 8903575 w 19153270"/>
                  <a:gd name="connsiteY64" fmla="*/ 1965960 h 13075920"/>
                  <a:gd name="connsiteX65" fmla="*/ 8423515 w 19153270"/>
                  <a:gd name="connsiteY65" fmla="*/ 1965960 h 13075920"/>
                  <a:gd name="connsiteX66" fmla="*/ 8034895 w 19153270"/>
                  <a:gd name="connsiteY66" fmla="*/ 1623060 h 13075920"/>
                  <a:gd name="connsiteX67" fmla="*/ 7646275 w 19153270"/>
                  <a:gd name="connsiteY67" fmla="*/ 1554480 h 13075920"/>
                  <a:gd name="connsiteX68" fmla="*/ 7280515 w 19153270"/>
                  <a:gd name="connsiteY68" fmla="*/ 1600200 h 13075920"/>
                  <a:gd name="connsiteX69" fmla="*/ 6914755 w 19153270"/>
                  <a:gd name="connsiteY69" fmla="*/ 1668780 h 13075920"/>
                  <a:gd name="connsiteX70" fmla="*/ 6503275 w 19153270"/>
                  <a:gd name="connsiteY70" fmla="*/ 1805940 h 13075920"/>
                  <a:gd name="connsiteX71" fmla="*/ 5954635 w 19153270"/>
                  <a:gd name="connsiteY71" fmla="*/ 1988820 h 13075920"/>
                  <a:gd name="connsiteX72" fmla="*/ 5566015 w 19153270"/>
                  <a:gd name="connsiteY72" fmla="*/ 2057400 h 13075920"/>
                  <a:gd name="connsiteX73" fmla="*/ 5063095 w 19153270"/>
                  <a:gd name="connsiteY73" fmla="*/ 2331720 h 13075920"/>
                  <a:gd name="connsiteX74" fmla="*/ 4743055 w 19153270"/>
                  <a:gd name="connsiteY74" fmla="*/ 2057400 h 13075920"/>
                  <a:gd name="connsiteX75" fmla="*/ 4445875 w 19153270"/>
                  <a:gd name="connsiteY75" fmla="*/ 1463040 h 13075920"/>
                  <a:gd name="connsiteX76" fmla="*/ 4102975 w 19153270"/>
                  <a:gd name="connsiteY76" fmla="*/ 1234440 h 13075920"/>
                  <a:gd name="connsiteX77" fmla="*/ 3874375 w 19153270"/>
                  <a:gd name="connsiteY77" fmla="*/ 1005840 h 13075920"/>
                  <a:gd name="connsiteX78" fmla="*/ 3897235 w 19153270"/>
                  <a:gd name="connsiteY78" fmla="*/ 1554480 h 13075920"/>
                  <a:gd name="connsiteX79" fmla="*/ 4011535 w 19153270"/>
                  <a:gd name="connsiteY79" fmla="*/ 1988820 h 13075920"/>
                  <a:gd name="connsiteX80" fmla="*/ 3737215 w 19153270"/>
                  <a:gd name="connsiteY80" fmla="*/ 2011680 h 13075920"/>
                  <a:gd name="connsiteX81" fmla="*/ 3485755 w 19153270"/>
                  <a:gd name="connsiteY81" fmla="*/ 1508760 h 13075920"/>
                  <a:gd name="connsiteX82" fmla="*/ 3302875 w 19153270"/>
                  <a:gd name="connsiteY82" fmla="*/ 1028700 h 13075920"/>
                  <a:gd name="connsiteX83" fmla="*/ 3051415 w 19153270"/>
                  <a:gd name="connsiteY83" fmla="*/ 800100 h 13075920"/>
                  <a:gd name="connsiteX84" fmla="*/ 2685655 w 19153270"/>
                  <a:gd name="connsiteY84" fmla="*/ 845820 h 13075920"/>
                  <a:gd name="connsiteX85" fmla="*/ 2457055 w 19153270"/>
                  <a:gd name="connsiteY85" fmla="*/ 1143000 h 13075920"/>
                  <a:gd name="connsiteX86" fmla="*/ 1839835 w 19153270"/>
                  <a:gd name="connsiteY86" fmla="*/ 1074420 h 13075920"/>
                  <a:gd name="connsiteX87" fmla="*/ 1451215 w 19153270"/>
                  <a:gd name="connsiteY87" fmla="*/ 662940 h 13075920"/>
                  <a:gd name="connsiteX88" fmla="*/ 1199755 w 19153270"/>
                  <a:gd name="connsiteY88" fmla="*/ 434340 h 13075920"/>
                  <a:gd name="connsiteX89" fmla="*/ 879715 w 19153270"/>
                  <a:gd name="connsiteY89" fmla="*/ 182880 h 13075920"/>
                  <a:gd name="connsiteX90" fmla="*/ 628255 w 19153270"/>
                  <a:gd name="connsiteY90" fmla="*/ 502920 h 13075920"/>
                  <a:gd name="connsiteX91" fmla="*/ 582535 w 19153270"/>
                  <a:gd name="connsiteY91" fmla="*/ 982980 h 13075920"/>
                  <a:gd name="connsiteX92" fmla="*/ 468235 w 19153270"/>
                  <a:gd name="connsiteY92" fmla="*/ 1280160 h 13075920"/>
                  <a:gd name="connsiteX93" fmla="*/ 468235 w 19153270"/>
                  <a:gd name="connsiteY93" fmla="*/ 1965960 h 13075920"/>
                  <a:gd name="connsiteX94" fmla="*/ 6731875 w 19153270"/>
                  <a:gd name="connsiteY94" fmla="*/ 9418320 h 13075920"/>
                  <a:gd name="connsiteX95" fmla="*/ 9589375 w 19153270"/>
                  <a:gd name="connsiteY95" fmla="*/ 12321540 h 13075920"/>
                  <a:gd name="connsiteX96" fmla="*/ 10800955 w 19153270"/>
                  <a:gd name="connsiteY96" fmla="*/ 13030200 h 13075920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1052415 w 19153270"/>
                  <a:gd name="connsiteY2" fmla="*/ 12344400 h 13192125"/>
                  <a:gd name="connsiteX3" fmla="*/ 11212435 w 19153270"/>
                  <a:gd name="connsiteY3" fmla="*/ 12001500 h 13192125"/>
                  <a:gd name="connsiteX4" fmla="*/ 11349595 w 19153270"/>
                  <a:gd name="connsiteY4" fmla="*/ 11704320 h 13192125"/>
                  <a:gd name="connsiteX5" fmla="*/ 11372455 w 19153270"/>
                  <a:gd name="connsiteY5" fmla="*/ 11315700 h 13192125"/>
                  <a:gd name="connsiteX6" fmla="*/ 113267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372455 w 19153270"/>
                  <a:gd name="connsiteY8" fmla="*/ 9578340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1052415 w 19153270"/>
                  <a:gd name="connsiteY2" fmla="*/ 12344400 h 13192125"/>
                  <a:gd name="connsiteX3" fmla="*/ 11212435 w 19153270"/>
                  <a:gd name="connsiteY3" fmla="*/ 12001500 h 13192125"/>
                  <a:gd name="connsiteX4" fmla="*/ 11349595 w 19153270"/>
                  <a:gd name="connsiteY4" fmla="*/ 11704320 h 13192125"/>
                  <a:gd name="connsiteX5" fmla="*/ 11372455 w 19153270"/>
                  <a:gd name="connsiteY5" fmla="*/ 11315700 h 13192125"/>
                  <a:gd name="connsiteX6" fmla="*/ 113267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372455 w 19153270"/>
                  <a:gd name="connsiteY8" fmla="*/ 9578340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47640 w 19153270"/>
                  <a:gd name="connsiteY2" fmla="*/ 12258675 h 13192125"/>
                  <a:gd name="connsiteX3" fmla="*/ 11212435 w 19153270"/>
                  <a:gd name="connsiteY3" fmla="*/ 12001500 h 13192125"/>
                  <a:gd name="connsiteX4" fmla="*/ 11349595 w 19153270"/>
                  <a:gd name="connsiteY4" fmla="*/ 11704320 h 13192125"/>
                  <a:gd name="connsiteX5" fmla="*/ 11372455 w 19153270"/>
                  <a:gd name="connsiteY5" fmla="*/ 11315700 h 13192125"/>
                  <a:gd name="connsiteX6" fmla="*/ 113267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372455 w 19153270"/>
                  <a:gd name="connsiteY8" fmla="*/ 9578340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47640 w 19153270"/>
                  <a:gd name="connsiteY2" fmla="*/ 12258675 h 13192125"/>
                  <a:gd name="connsiteX3" fmla="*/ 10993360 w 19153270"/>
                  <a:gd name="connsiteY3" fmla="*/ 11849100 h 13192125"/>
                  <a:gd name="connsiteX4" fmla="*/ 11349595 w 19153270"/>
                  <a:gd name="connsiteY4" fmla="*/ 11704320 h 13192125"/>
                  <a:gd name="connsiteX5" fmla="*/ 11372455 w 19153270"/>
                  <a:gd name="connsiteY5" fmla="*/ 11315700 h 13192125"/>
                  <a:gd name="connsiteX6" fmla="*/ 113267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372455 w 19153270"/>
                  <a:gd name="connsiteY8" fmla="*/ 9578340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47640 w 19153270"/>
                  <a:gd name="connsiteY2" fmla="*/ 12258675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372455 w 19153270"/>
                  <a:gd name="connsiteY5" fmla="*/ 11315700 h 13192125"/>
                  <a:gd name="connsiteX6" fmla="*/ 113267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372455 w 19153270"/>
                  <a:gd name="connsiteY8" fmla="*/ 9578340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47640 w 19153270"/>
                  <a:gd name="connsiteY2" fmla="*/ 12258675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267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372455 w 19153270"/>
                  <a:gd name="connsiteY8" fmla="*/ 9578340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47640 w 19153270"/>
                  <a:gd name="connsiteY2" fmla="*/ 12258675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4029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372455 w 19153270"/>
                  <a:gd name="connsiteY8" fmla="*/ 9578340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4029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372455 w 19153270"/>
                  <a:gd name="connsiteY8" fmla="*/ 9578340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402935 w 19153270"/>
                  <a:gd name="connsiteY6" fmla="*/ 10675620 h 13192125"/>
                  <a:gd name="connsiteX7" fmla="*/ 11418175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4029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915755 w 19153270"/>
                  <a:gd name="connsiteY17" fmla="*/ 90754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44455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32975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630255 w 19153270"/>
                  <a:gd name="connsiteY22" fmla="*/ 6880860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706455 w 19153270"/>
                  <a:gd name="connsiteY22" fmla="*/ 6909435 h 13192125"/>
                  <a:gd name="connsiteX23" fmla="*/ 16973155 w 19153270"/>
                  <a:gd name="connsiteY23" fmla="*/ 6629400 h 13192125"/>
                  <a:gd name="connsiteX24" fmla="*/ 17407495 w 19153270"/>
                  <a:gd name="connsiteY24" fmla="*/ 6263640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706455 w 19153270"/>
                  <a:gd name="connsiteY22" fmla="*/ 6909435 h 13192125"/>
                  <a:gd name="connsiteX23" fmla="*/ 16973155 w 19153270"/>
                  <a:gd name="connsiteY23" fmla="*/ 6629400 h 13192125"/>
                  <a:gd name="connsiteX24" fmla="*/ 17474171 w 19153270"/>
                  <a:gd name="connsiteY24" fmla="*/ 6273165 h 13192125"/>
                  <a:gd name="connsiteX25" fmla="*/ 17773255 w 19153270"/>
                  <a:gd name="connsiteY25" fmla="*/ 605790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706455 w 19153270"/>
                  <a:gd name="connsiteY22" fmla="*/ 6909435 h 13192125"/>
                  <a:gd name="connsiteX23" fmla="*/ 16973155 w 19153270"/>
                  <a:gd name="connsiteY23" fmla="*/ 6629400 h 13192125"/>
                  <a:gd name="connsiteX24" fmla="*/ 17474171 w 19153270"/>
                  <a:gd name="connsiteY24" fmla="*/ 6273165 h 13192125"/>
                  <a:gd name="connsiteX25" fmla="*/ 17782781 w 19153270"/>
                  <a:gd name="connsiteY25" fmla="*/ 6115050 h 13192125"/>
                  <a:gd name="connsiteX26" fmla="*/ 18207595 w 19153270"/>
                  <a:gd name="connsiteY26" fmla="*/ 6103620 h 13192125"/>
                  <a:gd name="connsiteX27" fmla="*/ 18230455 w 19153270"/>
                  <a:gd name="connsiteY27" fmla="*/ 5852160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706455 w 19153270"/>
                  <a:gd name="connsiteY22" fmla="*/ 6909435 h 13192125"/>
                  <a:gd name="connsiteX23" fmla="*/ 16973155 w 19153270"/>
                  <a:gd name="connsiteY23" fmla="*/ 6629400 h 13192125"/>
                  <a:gd name="connsiteX24" fmla="*/ 17474171 w 19153270"/>
                  <a:gd name="connsiteY24" fmla="*/ 6273165 h 13192125"/>
                  <a:gd name="connsiteX25" fmla="*/ 17782781 w 19153270"/>
                  <a:gd name="connsiteY25" fmla="*/ 6115050 h 13192125"/>
                  <a:gd name="connsiteX26" fmla="*/ 18207595 w 19153270"/>
                  <a:gd name="connsiteY26" fmla="*/ 6103620 h 13192125"/>
                  <a:gd name="connsiteX27" fmla="*/ 18201881 w 19153270"/>
                  <a:gd name="connsiteY27" fmla="*/ 5861685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706455 w 19153270"/>
                  <a:gd name="connsiteY22" fmla="*/ 6909435 h 13192125"/>
                  <a:gd name="connsiteX23" fmla="*/ 16973155 w 19153270"/>
                  <a:gd name="connsiteY23" fmla="*/ 6629400 h 13192125"/>
                  <a:gd name="connsiteX24" fmla="*/ 17474171 w 19153270"/>
                  <a:gd name="connsiteY24" fmla="*/ 6273165 h 13192125"/>
                  <a:gd name="connsiteX25" fmla="*/ 17782781 w 19153270"/>
                  <a:gd name="connsiteY25" fmla="*/ 6115050 h 13192125"/>
                  <a:gd name="connsiteX26" fmla="*/ 18169496 w 19153270"/>
                  <a:gd name="connsiteY26" fmla="*/ 6065520 h 13192125"/>
                  <a:gd name="connsiteX27" fmla="*/ 18201881 w 19153270"/>
                  <a:gd name="connsiteY27" fmla="*/ 5861685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706455 w 19153270"/>
                  <a:gd name="connsiteY22" fmla="*/ 6909435 h 13192125"/>
                  <a:gd name="connsiteX23" fmla="*/ 16973155 w 19153270"/>
                  <a:gd name="connsiteY23" fmla="*/ 6629400 h 13192125"/>
                  <a:gd name="connsiteX24" fmla="*/ 17474171 w 19153270"/>
                  <a:gd name="connsiteY24" fmla="*/ 6273165 h 13192125"/>
                  <a:gd name="connsiteX25" fmla="*/ 17782781 w 19153270"/>
                  <a:gd name="connsiteY25" fmla="*/ 6115050 h 13192125"/>
                  <a:gd name="connsiteX26" fmla="*/ 18188546 w 19153270"/>
                  <a:gd name="connsiteY26" fmla="*/ 6113145 h 13192125"/>
                  <a:gd name="connsiteX27" fmla="*/ 18201881 w 19153270"/>
                  <a:gd name="connsiteY27" fmla="*/ 5861685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664795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706455 w 19153270"/>
                  <a:gd name="connsiteY22" fmla="*/ 6909435 h 13192125"/>
                  <a:gd name="connsiteX23" fmla="*/ 16973155 w 19153270"/>
                  <a:gd name="connsiteY23" fmla="*/ 6629400 h 13192125"/>
                  <a:gd name="connsiteX24" fmla="*/ 17474171 w 19153270"/>
                  <a:gd name="connsiteY24" fmla="*/ 6273165 h 13192125"/>
                  <a:gd name="connsiteX25" fmla="*/ 17782781 w 19153270"/>
                  <a:gd name="connsiteY25" fmla="*/ 6115050 h 13192125"/>
                  <a:gd name="connsiteX26" fmla="*/ 18188546 w 19153270"/>
                  <a:gd name="connsiteY26" fmla="*/ 6113145 h 13192125"/>
                  <a:gd name="connsiteX27" fmla="*/ 18201881 w 19153270"/>
                  <a:gd name="connsiteY27" fmla="*/ 5861685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760046 w 19153270"/>
                  <a:gd name="connsiteY30" fmla="*/ 5143500 h 13192125"/>
                  <a:gd name="connsiteX31" fmla="*/ 18984835 w 19153270"/>
                  <a:gd name="connsiteY31" fmla="*/ 4526280 h 13192125"/>
                  <a:gd name="connsiteX32" fmla="*/ 19121995 w 19153270"/>
                  <a:gd name="connsiteY32" fmla="*/ 3954780 h 13192125"/>
                  <a:gd name="connsiteX33" fmla="*/ 19121995 w 19153270"/>
                  <a:gd name="connsiteY33" fmla="*/ 3726180 h 13192125"/>
                  <a:gd name="connsiteX34" fmla="*/ 18779095 w 19153270"/>
                  <a:gd name="connsiteY34" fmla="*/ 3268980 h 13192125"/>
                  <a:gd name="connsiteX35" fmla="*/ 18481915 w 19153270"/>
                  <a:gd name="connsiteY35" fmla="*/ 2994660 h 13192125"/>
                  <a:gd name="connsiteX36" fmla="*/ 18299035 w 19153270"/>
                  <a:gd name="connsiteY36" fmla="*/ 2651760 h 13192125"/>
                  <a:gd name="connsiteX37" fmla="*/ 17704675 w 19153270"/>
                  <a:gd name="connsiteY37" fmla="*/ 2125980 h 13192125"/>
                  <a:gd name="connsiteX38" fmla="*/ 17156035 w 19153270"/>
                  <a:gd name="connsiteY38" fmla="*/ 1691640 h 13192125"/>
                  <a:gd name="connsiteX39" fmla="*/ 16858855 w 19153270"/>
                  <a:gd name="connsiteY39" fmla="*/ 1325880 h 13192125"/>
                  <a:gd name="connsiteX40" fmla="*/ 16401655 w 19153270"/>
                  <a:gd name="connsiteY40" fmla="*/ 754380 h 13192125"/>
                  <a:gd name="connsiteX41" fmla="*/ 16081615 w 19153270"/>
                  <a:gd name="connsiteY41" fmla="*/ 800100 h 13192125"/>
                  <a:gd name="connsiteX42" fmla="*/ 15921595 w 19153270"/>
                  <a:gd name="connsiteY42" fmla="*/ 982980 h 13192125"/>
                  <a:gd name="connsiteX43" fmla="*/ 15692995 w 19153270"/>
                  <a:gd name="connsiteY43" fmla="*/ 960120 h 13192125"/>
                  <a:gd name="connsiteX44" fmla="*/ 15441535 w 19153270"/>
                  <a:gd name="connsiteY44" fmla="*/ 822960 h 13192125"/>
                  <a:gd name="connsiteX45" fmla="*/ 15327235 w 19153270"/>
                  <a:gd name="connsiteY45" fmla="*/ 640080 h 13192125"/>
                  <a:gd name="connsiteX46" fmla="*/ 15304375 w 19153270"/>
                  <a:gd name="connsiteY46" fmla="*/ 457200 h 13192125"/>
                  <a:gd name="connsiteX47" fmla="*/ 15007195 w 19153270"/>
                  <a:gd name="connsiteY47" fmla="*/ 457200 h 13192125"/>
                  <a:gd name="connsiteX48" fmla="*/ 14778595 w 19153270"/>
                  <a:gd name="connsiteY48" fmla="*/ 457200 h 13192125"/>
                  <a:gd name="connsiteX49" fmla="*/ 14321395 w 19153270"/>
                  <a:gd name="connsiteY49" fmla="*/ 411480 h 13192125"/>
                  <a:gd name="connsiteX50" fmla="*/ 13887055 w 19153270"/>
                  <a:gd name="connsiteY50" fmla="*/ 228600 h 13192125"/>
                  <a:gd name="connsiteX51" fmla="*/ 13384135 w 19153270"/>
                  <a:gd name="connsiteY51" fmla="*/ 0 h 13192125"/>
                  <a:gd name="connsiteX52" fmla="*/ 12881215 w 19153270"/>
                  <a:gd name="connsiteY52" fmla="*/ 0 h 13192125"/>
                  <a:gd name="connsiteX53" fmla="*/ 12584035 w 19153270"/>
                  <a:gd name="connsiteY53" fmla="*/ 228600 h 13192125"/>
                  <a:gd name="connsiteX54" fmla="*/ 12241135 w 19153270"/>
                  <a:gd name="connsiteY54" fmla="*/ 365760 h 13192125"/>
                  <a:gd name="connsiteX55" fmla="*/ 12058255 w 19153270"/>
                  <a:gd name="connsiteY55" fmla="*/ 617220 h 13192125"/>
                  <a:gd name="connsiteX56" fmla="*/ 11669635 w 19153270"/>
                  <a:gd name="connsiteY56" fmla="*/ 731520 h 13192125"/>
                  <a:gd name="connsiteX57" fmla="*/ 11372455 w 19153270"/>
                  <a:gd name="connsiteY57" fmla="*/ 914400 h 13192125"/>
                  <a:gd name="connsiteX58" fmla="*/ 11052415 w 19153270"/>
                  <a:gd name="connsiteY58" fmla="*/ 1120140 h 13192125"/>
                  <a:gd name="connsiteX59" fmla="*/ 10732375 w 19153270"/>
                  <a:gd name="connsiteY59" fmla="*/ 1303020 h 13192125"/>
                  <a:gd name="connsiteX60" fmla="*/ 10526635 w 19153270"/>
                  <a:gd name="connsiteY60" fmla="*/ 1554480 h 13192125"/>
                  <a:gd name="connsiteX61" fmla="*/ 10115155 w 19153270"/>
                  <a:gd name="connsiteY61" fmla="*/ 1920240 h 13192125"/>
                  <a:gd name="connsiteX62" fmla="*/ 9817975 w 19153270"/>
                  <a:gd name="connsiteY62" fmla="*/ 2103120 h 13192125"/>
                  <a:gd name="connsiteX63" fmla="*/ 9360775 w 19153270"/>
                  <a:gd name="connsiteY63" fmla="*/ 2011680 h 13192125"/>
                  <a:gd name="connsiteX64" fmla="*/ 8903575 w 19153270"/>
                  <a:gd name="connsiteY64" fmla="*/ 1965960 h 13192125"/>
                  <a:gd name="connsiteX65" fmla="*/ 8423515 w 19153270"/>
                  <a:gd name="connsiteY65" fmla="*/ 1965960 h 13192125"/>
                  <a:gd name="connsiteX66" fmla="*/ 8034895 w 19153270"/>
                  <a:gd name="connsiteY66" fmla="*/ 1623060 h 13192125"/>
                  <a:gd name="connsiteX67" fmla="*/ 7646275 w 19153270"/>
                  <a:gd name="connsiteY67" fmla="*/ 1554480 h 13192125"/>
                  <a:gd name="connsiteX68" fmla="*/ 7280515 w 19153270"/>
                  <a:gd name="connsiteY68" fmla="*/ 1600200 h 13192125"/>
                  <a:gd name="connsiteX69" fmla="*/ 6914755 w 19153270"/>
                  <a:gd name="connsiteY69" fmla="*/ 1668780 h 13192125"/>
                  <a:gd name="connsiteX70" fmla="*/ 6503275 w 19153270"/>
                  <a:gd name="connsiteY70" fmla="*/ 1805940 h 13192125"/>
                  <a:gd name="connsiteX71" fmla="*/ 5954635 w 19153270"/>
                  <a:gd name="connsiteY71" fmla="*/ 1988820 h 13192125"/>
                  <a:gd name="connsiteX72" fmla="*/ 5566015 w 19153270"/>
                  <a:gd name="connsiteY72" fmla="*/ 2057400 h 13192125"/>
                  <a:gd name="connsiteX73" fmla="*/ 5063095 w 19153270"/>
                  <a:gd name="connsiteY73" fmla="*/ 2331720 h 13192125"/>
                  <a:gd name="connsiteX74" fmla="*/ 4743055 w 19153270"/>
                  <a:gd name="connsiteY74" fmla="*/ 2057400 h 13192125"/>
                  <a:gd name="connsiteX75" fmla="*/ 4445875 w 19153270"/>
                  <a:gd name="connsiteY75" fmla="*/ 1463040 h 13192125"/>
                  <a:gd name="connsiteX76" fmla="*/ 4102975 w 19153270"/>
                  <a:gd name="connsiteY76" fmla="*/ 1234440 h 13192125"/>
                  <a:gd name="connsiteX77" fmla="*/ 3874375 w 19153270"/>
                  <a:gd name="connsiteY77" fmla="*/ 1005840 h 13192125"/>
                  <a:gd name="connsiteX78" fmla="*/ 3897235 w 19153270"/>
                  <a:gd name="connsiteY78" fmla="*/ 1554480 h 13192125"/>
                  <a:gd name="connsiteX79" fmla="*/ 4011535 w 19153270"/>
                  <a:gd name="connsiteY79" fmla="*/ 1988820 h 13192125"/>
                  <a:gd name="connsiteX80" fmla="*/ 3737215 w 19153270"/>
                  <a:gd name="connsiteY80" fmla="*/ 2011680 h 13192125"/>
                  <a:gd name="connsiteX81" fmla="*/ 3485755 w 19153270"/>
                  <a:gd name="connsiteY81" fmla="*/ 1508760 h 13192125"/>
                  <a:gd name="connsiteX82" fmla="*/ 3302875 w 19153270"/>
                  <a:gd name="connsiteY82" fmla="*/ 1028700 h 13192125"/>
                  <a:gd name="connsiteX83" fmla="*/ 3051415 w 19153270"/>
                  <a:gd name="connsiteY83" fmla="*/ 800100 h 13192125"/>
                  <a:gd name="connsiteX84" fmla="*/ 2685655 w 19153270"/>
                  <a:gd name="connsiteY84" fmla="*/ 845820 h 13192125"/>
                  <a:gd name="connsiteX85" fmla="*/ 2457055 w 19153270"/>
                  <a:gd name="connsiteY85" fmla="*/ 1143000 h 13192125"/>
                  <a:gd name="connsiteX86" fmla="*/ 1839835 w 19153270"/>
                  <a:gd name="connsiteY86" fmla="*/ 1074420 h 13192125"/>
                  <a:gd name="connsiteX87" fmla="*/ 1451215 w 19153270"/>
                  <a:gd name="connsiteY87" fmla="*/ 662940 h 13192125"/>
                  <a:gd name="connsiteX88" fmla="*/ 1199755 w 19153270"/>
                  <a:gd name="connsiteY88" fmla="*/ 434340 h 13192125"/>
                  <a:gd name="connsiteX89" fmla="*/ 879715 w 19153270"/>
                  <a:gd name="connsiteY89" fmla="*/ 182880 h 13192125"/>
                  <a:gd name="connsiteX90" fmla="*/ 628255 w 19153270"/>
                  <a:gd name="connsiteY90" fmla="*/ 502920 h 13192125"/>
                  <a:gd name="connsiteX91" fmla="*/ 582535 w 19153270"/>
                  <a:gd name="connsiteY91" fmla="*/ 982980 h 13192125"/>
                  <a:gd name="connsiteX92" fmla="*/ 468235 w 19153270"/>
                  <a:gd name="connsiteY92" fmla="*/ 1280160 h 13192125"/>
                  <a:gd name="connsiteX93" fmla="*/ 468235 w 19153270"/>
                  <a:gd name="connsiteY93" fmla="*/ 1965960 h 13192125"/>
                  <a:gd name="connsiteX94" fmla="*/ 6731875 w 19153270"/>
                  <a:gd name="connsiteY94" fmla="*/ 9418320 h 13192125"/>
                  <a:gd name="connsiteX95" fmla="*/ 9589375 w 19153270"/>
                  <a:gd name="connsiteY95" fmla="*/ 12321540 h 13192125"/>
                  <a:gd name="connsiteX96" fmla="*/ 10534255 w 19153270"/>
                  <a:gd name="connsiteY96" fmla="*/ 13192125 h 13192125"/>
                  <a:gd name="connsiteX97" fmla="*/ 10755235 w 19153270"/>
                  <a:gd name="connsiteY97" fmla="*/ 13075920 h 13192125"/>
                  <a:gd name="connsiteX0" fmla="*/ 10755235 w 19153270"/>
                  <a:gd name="connsiteY0" fmla="*/ 13075920 h 13192125"/>
                  <a:gd name="connsiteX1" fmla="*/ 10869535 w 19153270"/>
                  <a:gd name="connsiteY1" fmla="*/ 12618720 h 13192125"/>
                  <a:gd name="connsiteX2" fmla="*/ 10919065 w 19153270"/>
                  <a:gd name="connsiteY2" fmla="*/ 12249150 h 13192125"/>
                  <a:gd name="connsiteX3" fmla="*/ 10993360 w 19153270"/>
                  <a:gd name="connsiteY3" fmla="*/ 11849100 h 13192125"/>
                  <a:gd name="connsiteX4" fmla="*/ 11073370 w 19153270"/>
                  <a:gd name="connsiteY4" fmla="*/ 11590020 h 13192125"/>
                  <a:gd name="connsiteX5" fmla="*/ 11239105 w 19153270"/>
                  <a:gd name="connsiteY5" fmla="*/ 11163300 h 13192125"/>
                  <a:gd name="connsiteX6" fmla="*/ 11364835 w 19153270"/>
                  <a:gd name="connsiteY6" fmla="*/ 10675620 h 13192125"/>
                  <a:gd name="connsiteX7" fmla="*/ 11389600 w 19153270"/>
                  <a:gd name="connsiteY7" fmla="*/ 10012680 h 13192125"/>
                  <a:gd name="connsiteX8" fmla="*/ 11277205 w 19153270"/>
                  <a:gd name="connsiteY8" fmla="*/ 9587865 h 13192125"/>
                  <a:gd name="connsiteX9" fmla="*/ 11258155 w 19153270"/>
                  <a:gd name="connsiteY9" fmla="*/ 9212580 h 13192125"/>
                  <a:gd name="connsiteX10" fmla="*/ 11715355 w 19153270"/>
                  <a:gd name="connsiteY10" fmla="*/ 9281160 h 13192125"/>
                  <a:gd name="connsiteX11" fmla="*/ 12172555 w 19153270"/>
                  <a:gd name="connsiteY11" fmla="*/ 9326880 h 13192125"/>
                  <a:gd name="connsiteX12" fmla="*/ 12446875 w 19153270"/>
                  <a:gd name="connsiteY12" fmla="*/ 9464040 h 13192125"/>
                  <a:gd name="connsiteX13" fmla="*/ 13041235 w 19153270"/>
                  <a:gd name="connsiteY13" fmla="*/ 9738360 h 13192125"/>
                  <a:gd name="connsiteX14" fmla="*/ 13658455 w 19153270"/>
                  <a:gd name="connsiteY14" fmla="*/ 9806940 h 13192125"/>
                  <a:gd name="connsiteX15" fmla="*/ 14115655 w 19153270"/>
                  <a:gd name="connsiteY15" fmla="*/ 9738360 h 13192125"/>
                  <a:gd name="connsiteX16" fmla="*/ 14504275 w 19153270"/>
                  <a:gd name="connsiteY16" fmla="*/ 9395460 h 13192125"/>
                  <a:gd name="connsiteX17" fmla="*/ 14868130 w 19153270"/>
                  <a:gd name="connsiteY17" fmla="*/ 9037320 h 13192125"/>
                  <a:gd name="connsiteX18" fmla="*/ 15212935 w 19153270"/>
                  <a:gd name="connsiteY18" fmla="*/ 8778240 h 13192125"/>
                  <a:gd name="connsiteX19" fmla="*/ 15580600 w 19153270"/>
                  <a:gd name="connsiteY19" fmla="*/ 8321040 h 13192125"/>
                  <a:gd name="connsiteX20" fmla="*/ 15973030 w 19153270"/>
                  <a:gd name="connsiteY20" fmla="*/ 7818120 h 13192125"/>
                  <a:gd name="connsiteX21" fmla="*/ 16195915 w 19153270"/>
                  <a:gd name="connsiteY21" fmla="*/ 7383780 h 13192125"/>
                  <a:gd name="connsiteX22" fmla="*/ 16706455 w 19153270"/>
                  <a:gd name="connsiteY22" fmla="*/ 6909435 h 13192125"/>
                  <a:gd name="connsiteX23" fmla="*/ 16973155 w 19153270"/>
                  <a:gd name="connsiteY23" fmla="*/ 6629400 h 13192125"/>
                  <a:gd name="connsiteX24" fmla="*/ 17474171 w 19153270"/>
                  <a:gd name="connsiteY24" fmla="*/ 6273165 h 13192125"/>
                  <a:gd name="connsiteX25" fmla="*/ 17782781 w 19153270"/>
                  <a:gd name="connsiteY25" fmla="*/ 6115050 h 13192125"/>
                  <a:gd name="connsiteX26" fmla="*/ 18188546 w 19153270"/>
                  <a:gd name="connsiteY26" fmla="*/ 6113145 h 13192125"/>
                  <a:gd name="connsiteX27" fmla="*/ 18201881 w 19153270"/>
                  <a:gd name="connsiteY27" fmla="*/ 5861685 h 13192125"/>
                  <a:gd name="connsiteX28" fmla="*/ 18230455 w 19153270"/>
                  <a:gd name="connsiteY28" fmla="*/ 5646420 h 13192125"/>
                  <a:gd name="connsiteX29" fmla="*/ 18436195 w 19153270"/>
                  <a:gd name="connsiteY29" fmla="*/ 5417820 h 13192125"/>
                  <a:gd name="connsiteX30" fmla="*/ 18760046 w 19153270"/>
                  <a:gd name="connsiteY30" fmla="*/ 5143500 h 13192125"/>
                  <a:gd name="connsiteX31" fmla="*/ 19013410 w 19153270"/>
                  <a:gd name="connsiteY31" fmla="*/ 4623435 h 13192125"/>
                  <a:gd name="connsiteX32" fmla="*/ 18984835 w 19153270"/>
                  <a:gd name="connsiteY32" fmla="*/ 4526280 h 13192125"/>
                  <a:gd name="connsiteX33" fmla="*/ 19121995 w 19153270"/>
                  <a:gd name="connsiteY33" fmla="*/ 3954780 h 13192125"/>
                  <a:gd name="connsiteX34" fmla="*/ 19121995 w 19153270"/>
                  <a:gd name="connsiteY34" fmla="*/ 3726180 h 13192125"/>
                  <a:gd name="connsiteX35" fmla="*/ 18779095 w 19153270"/>
                  <a:gd name="connsiteY35" fmla="*/ 3268980 h 13192125"/>
                  <a:gd name="connsiteX36" fmla="*/ 18481915 w 19153270"/>
                  <a:gd name="connsiteY36" fmla="*/ 2994660 h 13192125"/>
                  <a:gd name="connsiteX37" fmla="*/ 18299035 w 19153270"/>
                  <a:gd name="connsiteY37" fmla="*/ 2651760 h 13192125"/>
                  <a:gd name="connsiteX38" fmla="*/ 17704675 w 19153270"/>
                  <a:gd name="connsiteY38" fmla="*/ 2125980 h 13192125"/>
                  <a:gd name="connsiteX39" fmla="*/ 17156035 w 19153270"/>
                  <a:gd name="connsiteY39" fmla="*/ 1691640 h 13192125"/>
                  <a:gd name="connsiteX40" fmla="*/ 16858855 w 19153270"/>
                  <a:gd name="connsiteY40" fmla="*/ 1325880 h 13192125"/>
                  <a:gd name="connsiteX41" fmla="*/ 16401655 w 19153270"/>
                  <a:gd name="connsiteY41" fmla="*/ 754380 h 13192125"/>
                  <a:gd name="connsiteX42" fmla="*/ 16081615 w 19153270"/>
                  <a:gd name="connsiteY42" fmla="*/ 800100 h 13192125"/>
                  <a:gd name="connsiteX43" fmla="*/ 15921595 w 19153270"/>
                  <a:gd name="connsiteY43" fmla="*/ 982980 h 13192125"/>
                  <a:gd name="connsiteX44" fmla="*/ 15692995 w 19153270"/>
                  <a:gd name="connsiteY44" fmla="*/ 960120 h 13192125"/>
                  <a:gd name="connsiteX45" fmla="*/ 15441535 w 19153270"/>
                  <a:gd name="connsiteY45" fmla="*/ 822960 h 13192125"/>
                  <a:gd name="connsiteX46" fmla="*/ 15327235 w 19153270"/>
                  <a:gd name="connsiteY46" fmla="*/ 640080 h 13192125"/>
                  <a:gd name="connsiteX47" fmla="*/ 15304375 w 19153270"/>
                  <a:gd name="connsiteY47" fmla="*/ 457200 h 13192125"/>
                  <a:gd name="connsiteX48" fmla="*/ 15007195 w 19153270"/>
                  <a:gd name="connsiteY48" fmla="*/ 457200 h 13192125"/>
                  <a:gd name="connsiteX49" fmla="*/ 14778595 w 19153270"/>
                  <a:gd name="connsiteY49" fmla="*/ 457200 h 13192125"/>
                  <a:gd name="connsiteX50" fmla="*/ 14321395 w 19153270"/>
                  <a:gd name="connsiteY50" fmla="*/ 411480 h 13192125"/>
                  <a:gd name="connsiteX51" fmla="*/ 13887055 w 19153270"/>
                  <a:gd name="connsiteY51" fmla="*/ 228600 h 13192125"/>
                  <a:gd name="connsiteX52" fmla="*/ 13384135 w 19153270"/>
                  <a:gd name="connsiteY52" fmla="*/ 0 h 13192125"/>
                  <a:gd name="connsiteX53" fmla="*/ 12881215 w 19153270"/>
                  <a:gd name="connsiteY53" fmla="*/ 0 h 13192125"/>
                  <a:gd name="connsiteX54" fmla="*/ 12584035 w 19153270"/>
                  <a:gd name="connsiteY54" fmla="*/ 228600 h 13192125"/>
                  <a:gd name="connsiteX55" fmla="*/ 12241135 w 19153270"/>
                  <a:gd name="connsiteY55" fmla="*/ 365760 h 13192125"/>
                  <a:gd name="connsiteX56" fmla="*/ 12058255 w 19153270"/>
                  <a:gd name="connsiteY56" fmla="*/ 617220 h 13192125"/>
                  <a:gd name="connsiteX57" fmla="*/ 11669635 w 19153270"/>
                  <a:gd name="connsiteY57" fmla="*/ 731520 h 13192125"/>
                  <a:gd name="connsiteX58" fmla="*/ 11372455 w 19153270"/>
                  <a:gd name="connsiteY58" fmla="*/ 914400 h 13192125"/>
                  <a:gd name="connsiteX59" fmla="*/ 11052415 w 19153270"/>
                  <a:gd name="connsiteY59" fmla="*/ 1120140 h 13192125"/>
                  <a:gd name="connsiteX60" fmla="*/ 10732375 w 19153270"/>
                  <a:gd name="connsiteY60" fmla="*/ 1303020 h 13192125"/>
                  <a:gd name="connsiteX61" fmla="*/ 10526635 w 19153270"/>
                  <a:gd name="connsiteY61" fmla="*/ 1554480 h 13192125"/>
                  <a:gd name="connsiteX62" fmla="*/ 10115155 w 19153270"/>
                  <a:gd name="connsiteY62" fmla="*/ 1920240 h 13192125"/>
                  <a:gd name="connsiteX63" fmla="*/ 9817975 w 19153270"/>
                  <a:gd name="connsiteY63" fmla="*/ 2103120 h 13192125"/>
                  <a:gd name="connsiteX64" fmla="*/ 9360775 w 19153270"/>
                  <a:gd name="connsiteY64" fmla="*/ 2011680 h 13192125"/>
                  <a:gd name="connsiteX65" fmla="*/ 8903575 w 19153270"/>
                  <a:gd name="connsiteY65" fmla="*/ 1965960 h 13192125"/>
                  <a:gd name="connsiteX66" fmla="*/ 8423515 w 19153270"/>
                  <a:gd name="connsiteY66" fmla="*/ 1965960 h 13192125"/>
                  <a:gd name="connsiteX67" fmla="*/ 8034895 w 19153270"/>
                  <a:gd name="connsiteY67" fmla="*/ 1623060 h 13192125"/>
                  <a:gd name="connsiteX68" fmla="*/ 7646275 w 19153270"/>
                  <a:gd name="connsiteY68" fmla="*/ 1554480 h 13192125"/>
                  <a:gd name="connsiteX69" fmla="*/ 7280515 w 19153270"/>
                  <a:gd name="connsiteY69" fmla="*/ 1600200 h 13192125"/>
                  <a:gd name="connsiteX70" fmla="*/ 6914755 w 19153270"/>
                  <a:gd name="connsiteY70" fmla="*/ 1668780 h 13192125"/>
                  <a:gd name="connsiteX71" fmla="*/ 6503275 w 19153270"/>
                  <a:gd name="connsiteY71" fmla="*/ 1805940 h 13192125"/>
                  <a:gd name="connsiteX72" fmla="*/ 5954635 w 19153270"/>
                  <a:gd name="connsiteY72" fmla="*/ 1988820 h 13192125"/>
                  <a:gd name="connsiteX73" fmla="*/ 5566015 w 19153270"/>
                  <a:gd name="connsiteY73" fmla="*/ 2057400 h 13192125"/>
                  <a:gd name="connsiteX74" fmla="*/ 5063095 w 19153270"/>
                  <a:gd name="connsiteY74" fmla="*/ 2331720 h 13192125"/>
                  <a:gd name="connsiteX75" fmla="*/ 4743055 w 19153270"/>
                  <a:gd name="connsiteY75" fmla="*/ 2057400 h 13192125"/>
                  <a:gd name="connsiteX76" fmla="*/ 4445875 w 19153270"/>
                  <a:gd name="connsiteY76" fmla="*/ 1463040 h 13192125"/>
                  <a:gd name="connsiteX77" fmla="*/ 4102975 w 19153270"/>
                  <a:gd name="connsiteY77" fmla="*/ 1234440 h 13192125"/>
                  <a:gd name="connsiteX78" fmla="*/ 3874375 w 19153270"/>
                  <a:gd name="connsiteY78" fmla="*/ 1005840 h 13192125"/>
                  <a:gd name="connsiteX79" fmla="*/ 3897235 w 19153270"/>
                  <a:gd name="connsiteY79" fmla="*/ 1554480 h 13192125"/>
                  <a:gd name="connsiteX80" fmla="*/ 4011535 w 19153270"/>
                  <a:gd name="connsiteY80" fmla="*/ 1988820 h 13192125"/>
                  <a:gd name="connsiteX81" fmla="*/ 3737215 w 19153270"/>
                  <a:gd name="connsiteY81" fmla="*/ 2011680 h 13192125"/>
                  <a:gd name="connsiteX82" fmla="*/ 3485755 w 19153270"/>
                  <a:gd name="connsiteY82" fmla="*/ 1508760 h 13192125"/>
                  <a:gd name="connsiteX83" fmla="*/ 3302875 w 19153270"/>
                  <a:gd name="connsiteY83" fmla="*/ 1028700 h 13192125"/>
                  <a:gd name="connsiteX84" fmla="*/ 3051415 w 19153270"/>
                  <a:gd name="connsiteY84" fmla="*/ 800100 h 13192125"/>
                  <a:gd name="connsiteX85" fmla="*/ 2685655 w 19153270"/>
                  <a:gd name="connsiteY85" fmla="*/ 845820 h 13192125"/>
                  <a:gd name="connsiteX86" fmla="*/ 2457055 w 19153270"/>
                  <a:gd name="connsiteY86" fmla="*/ 1143000 h 13192125"/>
                  <a:gd name="connsiteX87" fmla="*/ 1839835 w 19153270"/>
                  <a:gd name="connsiteY87" fmla="*/ 1074420 h 13192125"/>
                  <a:gd name="connsiteX88" fmla="*/ 1451215 w 19153270"/>
                  <a:gd name="connsiteY88" fmla="*/ 662940 h 13192125"/>
                  <a:gd name="connsiteX89" fmla="*/ 1199755 w 19153270"/>
                  <a:gd name="connsiteY89" fmla="*/ 434340 h 13192125"/>
                  <a:gd name="connsiteX90" fmla="*/ 879715 w 19153270"/>
                  <a:gd name="connsiteY90" fmla="*/ 182880 h 13192125"/>
                  <a:gd name="connsiteX91" fmla="*/ 628255 w 19153270"/>
                  <a:gd name="connsiteY91" fmla="*/ 502920 h 13192125"/>
                  <a:gd name="connsiteX92" fmla="*/ 582535 w 19153270"/>
                  <a:gd name="connsiteY92" fmla="*/ 982980 h 13192125"/>
                  <a:gd name="connsiteX93" fmla="*/ 468235 w 19153270"/>
                  <a:gd name="connsiteY93" fmla="*/ 1280160 h 13192125"/>
                  <a:gd name="connsiteX94" fmla="*/ 468235 w 19153270"/>
                  <a:gd name="connsiteY94" fmla="*/ 1965960 h 13192125"/>
                  <a:gd name="connsiteX95" fmla="*/ 6731875 w 19153270"/>
                  <a:gd name="connsiteY95" fmla="*/ 9418320 h 13192125"/>
                  <a:gd name="connsiteX96" fmla="*/ 9589375 w 19153270"/>
                  <a:gd name="connsiteY96" fmla="*/ 12321540 h 13192125"/>
                  <a:gd name="connsiteX97" fmla="*/ 10534255 w 19153270"/>
                  <a:gd name="connsiteY97" fmla="*/ 13192125 h 13192125"/>
                  <a:gd name="connsiteX98" fmla="*/ 10755235 w 19153270"/>
                  <a:gd name="connsiteY98" fmla="*/ 13075920 h 13192125"/>
                  <a:gd name="connsiteX0" fmla="*/ 10755235 w 19157671"/>
                  <a:gd name="connsiteY0" fmla="*/ 13075920 h 13192125"/>
                  <a:gd name="connsiteX1" fmla="*/ 10869535 w 19157671"/>
                  <a:gd name="connsiteY1" fmla="*/ 12618720 h 13192125"/>
                  <a:gd name="connsiteX2" fmla="*/ 10919065 w 19157671"/>
                  <a:gd name="connsiteY2" fmla="*/ 12249150 h 13192125"/>
                  <a:gd name="connsiteX3" fmla="*/ 10993360 w 19157671"/>
                  <a:gd name="connsiteY3" fmla="*/ 11849100 h 13192125"/>
                  <a:gd name="connsiteX4" fmla="*/ 11073370 w 19157671"/>
                  <a:gd name="connsiteY4" fmla="*/ 11590020 h 13192125"/>
                  <a:gd name="connsiteX5" fmla="*/ 11239105 w 19157671"/>
                  <a:gd name="connsiteY5" fmla="*/ 11163300 h 13192125"/>
                  <a:gd name="connsiteX6" fmla="*/ 11364835 w 19157671"/>
                  <a:gd name="connsiteY6" fmla="*/ 10675620 h 13192125"/>
                  <a:gd name="connsiteX7" fmla="*/ 11389600 w 19157671"/>
                  <a:gd name="connsiteY7" fmla="*/ 10012680 h 13192125"/>
                  <a:gd name="connsiteX8" fmla="*/ 11277205 w 19157671"/>
                  <a:gd name="connsiteY8" fmla="*/ 9587865 h 13192125"/>
                  <a:gd name="connsiteX9" fmla="*/ 11258155 w 19157671"/>
                  <a:gd name="connsiteY9" fmla="*/ 9212580 h 13192125"/>
                  <a:gd name="connsiteX10" fmla="*/ 11715355 w 19157671"/>
                  <a:gd name="connsiteY10" fmla="*/ 9281160 h 13192125"/>
                  <a:gd name="connsiteX11" fmla="*/ 12172555 w 19157671"/>
                  <a:gd name="connsiteY11" fmla="*/ 9326880 h 13192125"/>
                  <a:gd name="connsiteX12" fmla="*/ 12446875 w 19157671"/>
                  <a:gd name="connsiteY12" fmla="*/ 9464040 h 13192125"/>
                  <a:gd name="connsiteX13" fmla="*/ 13041235 w 19157671"/>
                  <a:gd name="connsiteY13" fmla="*/ 9738360 h 13192125"/>
                  <a:gd name="connsiteX14" fmla="*/ 13658455 w 19157671"/>
                  <a:gd name="connsiteY14" fmla="*/ 9806940 h 13192125"/>
                  <a:gd name="connsiteX15" fmla="*/ 14115655 w 19157671"/>
                  <a:gd name="connsiteY15" fmla="*/ 9738360 h 13192125"/>
                  <a:gd name="connsiteX16" fmla="*/ 14504275 w 19157671"/>
                  <a:gd name="connsiteY16" fmla="*/ 9395460 h 13192125"/>
                  <a:gd name="connsiteX17" fmla="*/ 14868130 w 19157671"/>
                  <a:gd name="connsiteY17" fmla="*/ 9037320 h 13192125"/>
                  <a:gd name="connsiteX18" fmla="*/ 15212935 w 19157671"/>
                  <a:gd name="connsiteY18" fmla="*/ 8778240 h 13192125"/>
                  <a:gd name="connsiteX19" fmla="*/ 15580600 w 19157671"/>
                  <a:gd name="connsiteY19" fmla="*/ 8321040 h 13192125"/>
                  <a:gd name="connsiteX20" fmla="*/ 15973030 w 19157671"/>
                  <a:gd name="connsiteY20" fmla="*/ 7818120 h 13192125"/>
                  <a:gd name="connsiteX21" fmla="*/ 16195915 w 19157671"/>
                  <a:gd name="connsiteY21" fmla="*/ 7383780 h 13192125"/>
                  <a:gd name="connsiteX22" fmla="*/ 16706455 w 19157671"/>
                  <a:gd name="connsiteY22" fmla="*/ 6909435 h 13192125"/>
                  <a:gd name="connsiteX23" fmla="*/ 16973155 w 19157671"/>
                  <a:gd name="connsiteY23" fmla="*/ 6629400 h 13192125"/>
                  <a:gd name="connsiteX24" fmla="*/ 17474171 w 19157671"/>
                  <a:gd name="connsiteY24" fmla="*/ 6273165 h 13192125"/>
                  <a:gd name="connsiteX25" fmla="*/ 17782781 w 19157671"/>
                  <a:gd name="connsiteY25" fmla="*/ 6115050 h 13192125"/>
                  <a:gd name="connsiteX26" fmla="*/ 18188546 w 19157671"/>
                  <a:gd name="connsiteY26" fmla="*/ 6113145 h 13192125"/>
                  <a:gd name="connsiteX27" fmla="*/ 18201881 w 19157671"/>
                  <a:gd name="connsiteY27" fmla="*/ 5861685 h 13192125"/>
                  <a:gd name="connsiteX28" fmla="*/ 18230455 w 19157671"/>
                  <a:gd name="connsiteY28" fmla="*/ 5646420 h 13192125"/>
                  <a:gd name="connsiteX29" fmla="*/ 18436195 w 19157671"/>
                  <a:gd name="connsiteY29" fmla="*/ 5417820 h 13192125"/>
                  <a:gd name="connsiteX30" fmla="*/ 18760046 w 19157671"/>
                  <a:gd name="connsiteY30" fmla="*/ 5143500 h 13192125"/>
                  <a:gd name="connsiteX31" fmla="*/ 19013410 w 19157671"/>
                  <a:gd name="connsiteY31" fmla="*/ 4623435 h 13192125"/>
                  <a:gd name="connsiteX32" fmla="*/ 18984835 w 19157671"/>
                  <a:gd name="connsiteY32" fmla="*/ 4526280 h 13192125"/>
                  <a:gd name="connsiteX33" fmla="*/ 19131521 w 19157671"/>
                  <a:gd name="connsiteY33" fmla="*/ 4002405 h 13192125"/>
                  <a:gd name="connsiteX34" fmla="*/ 19121995 w 19157671"/>
                  <a:gd name="connsiteY34" fmla="*/ 3726180 h 13192125"/>
                  <a:gd name="connsiteX35" fmla="*/ 18779095 w 19157671"/>
                  <a:gd name="connsiteY35" fmla="*/ 3268980 h 13192125"/>
                  <a:gd name="connsiteX36" fmla="*/ 18481915 w 19157671"/>
                  <a:gd name="connsiteY36" fmla="*/ 2994660 h 13192125"/>
                  <a:gd name="connsiteX37" fmla="*/ 18299035 w 19157671"/>
                  <a:gd name="connsiteY37" fmla="*/ 2651760 h 13192125"/>
                  <a:gd name="connsiteX38" fmla="*/ 17704675 w 19157671"/>
                  <a:gd name="connsiteY38" fmla="*/ 2125980 h 13192125"/>
                  <a:gd name="connsiteX39" fmla="*/ 17156035 w 19157671"/>
                  <a:gd name="connsiteY39" fmla="*/ 1691640 h 13192125"/>
                  <a:gd name="connsiteX40" fmla="*/ 16858855 w 19157671"/>
                  <a:gd name="connsiteY40" fmla="*/ 1325880 h 13192125"/>
                  <a:gd name="connsiteX41" fmla="*/ 16401655 w 19157671"/>
                  <a:gd name="connsiteY41" fmla="*/ 754380 h 13192125"/>
                  <a:gd name="connsiteX42" fmla="*/ 16081615 w 19157671"/>
                  <a:gd name="connsiteY42" fmla="*/ 800100 h 13192125"/>
                  <a:gd name="connsiteX43" fmla="*/ 15921595 w 19157671"/>
                  <a:gd name="connsiteY43" fmla="*/ 982980 h 13192125"/>
                  <a:gd name="connsiteX44" fmla="*/ 15692995 w 19157671"/>
                  <a:gd name="connsiteY44" fmla="*/ 960120 h 13192125"/>
                  <a:gd name="connsiteX45" fmla="*/ 15441535 w 19157671"/>
                  <a:gd name="connsiteY45" fmla="*/ 822960 h 13192125"/>
                  <a:gd name="connsiteX46" fmla="*/ 15327235 w 19157671"/>
                  <a:gd name="connsiteY46" fmla="*/ 640080 h 13192125"/>
                  <a:gd name="connsiteX47" fmla="*/ 15304375 w 19157671"/>
                  <a:gd name="connsiteY47" fmla="*/ 457200 h 13192125"/>
                  <a:gd name="connsiteX48" fmla="*/ 15007195 w 19157671"/>
                  <a:gd name="connsiteY48" fmla="*/ 457200 h 13192125"/>
                  <a:gd name="connsiteX49" fmla="*/ 14778595 w 19157671"/>
                  <a:gd name="connsiteY49" fmla="*/ 457200 h 13192125"/>
                  <a:gd name="connsiteX50" fmla="*/ 14321395 w 19157671"/>
                  <a:gd name="connsiteY50" fmla="*/ 411480 h 13192125"/>
                  <a:gd name="connsiteX51" fmla="*/ 13887055 w 19157671"/>
                  <a:gd name="connsiteY51" fmla="*/ 228600 h 13192125"/>
                  <a:gd name="connsiteX52" fmla="*/ 13384135 w 19157671"/>
                  <a:gd name="connsiteY52" fmla="*/ 0 h 13192125"/>
                  <a:gd name="connsiteX53" fmla="*/ 12881215 w 19157671"/>
                  <a:gd name="connsiteY53" fmla="*/ 0 h 13192125"/>
                  <a:gd name="connsiteX54" fmla="*/ 12584035 w 19157671"/>
                  <a:gd name="connsiteY54" fmla="*/ 228600 h 13192125"/>
                  <a:gd name="connsiteX55" fmla="*/ 12241135 w 19157671"/>
                  <a:gd name="connsiteY55" fmla="*/ 365760 h 13192125"/>
                  <a:gd name="connsiteX56" fmla="*/ 12058255 w 19157671"/>
                  <a:gd name="connsiteY56" fmla="*/ 617220 h 13192125"/>
                  <a:gd name="connsiteX57" fmla="*/ 11669635 w 19157671"/>
                  <a:gd name="connsiteY57" fmla="*/ 731520 h 13192125"/>
                  <a:gd name="connsiteX58" fmla="*/ 11372455 w 19157671"/>
                  <a:gd name="connsiteY58" fmla="*/ 914400 h 13192125"/>
                  <a:gd name="connsiteX59" fmla="*/ 11052415 w 19157671"/>
                  <a:gd name="connsiteY59" fmla="*/ 1120140 h 13192125"/>
                  <a:gd name="connsiteX60" fmla="*/ 10732375 w 19157671"/>
                  <a:gd name="connsiteY60" fmla="*/ 1303020 h 13192125"/>
                  <a:gd name="connsiteX61" fmla="*/ 10526635 w 19157671"/>
                  <a:gd name="connsiteY61" fmla="*/ 1554480 h 13192125"/>
                  <a:gd name="connsiteX62" fmla="*/ 10115155 w 19157671"/>
                  <a:gd name="connsiteY62" fmla="*/ 1920240 h 13192125"/>
                  <a:gd name="connsiteX63" fmla="*/ 9817975 w 19157671"/>
                  <a:gd name="connsiteY63" fmla="*/ 2103120 h 13192125"/>
                  <a:gd name="connsiteX64" fmla="*/ 9360775 w 19157671"/>
                  <a:gd name="connsiteY64" fmla="*/ 2011680 h 13192125"/>
                  <a:gd name="connsiteX65" fmla="*/ 8903575 w 19157671"/>
                  <a:gd name="connsiteY65" fmla="*/ 1965960 h 13192125"/>
                  <a:gd name="connsiteX66" fmla="*/ 8423515 w 19157671"/>
                  <a:gd name="connsiteY66" fmla="*/ 1965960 h 13192125"/>
                  <a:gd name="connsiteX67" fmla="*/ 8034895 w 19157671"/>
                  <a:gd name="connsiteY67" fmla="*/ 1623060 h 13192125"/>
                  <a:gd name="connsiteX68" fmla="*/ 7646275 w 19157671"/>
                  <a:gd name="connsiteY68" fmla="*/ 1554480 h 13192125"/>
                  <a:gd name="connsiteX69" fmla="*/ 7280515 w 19157671"/>
                  <a:gd name="connsiteY69" fmla="*/ 1600200 h 13192125"/>
                  <a:gd name="connsiteX70" fmla="*/ 6914755 w 19157671"/>
                  <a:gd name="connsiteY70" fmla="*/ 1668780 h 13192125"/>
                  <a:gd name="connsiteX71" fmla="*/ 6503275 w 19157671"/>
                  <a:gd name="connsiteY71" fmla="*/ 1805940 h 13192125"/>
                  <a:gd name="connsiteX72" fmla="*/ 5954635 w 19157671"/>
                  <a:gd name="connsiteY72" fmla="*/ 1988820 h 13192125"/>
                  <a:gd name="connsiteX73" fmla="*/ 5566015 w 19157671"/>
                  <a:gd name="connsiteY73" fmla="*/ 2057400 h 13192125"/>
                  <a:gd name="connsiteX74" fmla="*/ 5063095 w 19157671"/>
                  <a:gd name="connsiteY74" fmla="*/ 2331720 h 13192125"/>
                  <a:gd name="connsiteX75" fmla="*/ 4743055 w 19157671"/>
                  <a:gd name="connsiteY75" fmla="*/ 2057400 h 13192125"/>
                  <a:gd name="connsiteX76" fmla="*/ 4445875 w 19157671"/>
                  <a:gd name="connsiteY76" fmla="*/ 1463040 h 13192125"/>
                  <a:gd name="connsiteX77" fmla="*/ 4102975 w 19157671"/>
                  <a:gd name="connsiteY77" fmla="*/ 1234440 h 13192125"/>
                  <a:gd name="connsiteX78" fmla="*/ 3874375 w 19157671"/>
                  <a:gd name="connsiteY78" fmla="*/ 1005840 h 13192125"/>
                  <a:gd name="connsiteX79" fmla="*/ 3897235 w 19157671"/>
                  <a:gd name="connsiteY79" fmla="*/ 1554480 h 13192125"/>
                  <a:gd name="connsiteX80" fmla="*/ 4011535 w 19157671"/>
                  <a:gd name="connsiteY80" fmla="*/ 1988820 h 13192125"/>
                  <a:gd name="connsiteX81" fmla="*/ 3737215 w 19157671"/>
                  <a:gd name="connsiteY81" fmla="*/ 2011680 h 13192125"/>
                  <a:gd name="connsiteX82" fmla="*/ 3485755 w 19157671"/>
                  <a:gd name="connsiteY82" fmla="*/ 1508760 h 13192125"/>
                  <a:gd name="connsiteX83" fmla="*/ 3302875 w 19157671"/>
                  <a:gd name="connsiteY83" fmla="*/ 1028700 h 13192125"/>
                  <a:gd name="connsiteX84" fmla="*/ 3051415 w 19157671"/>
                  <a:gd name="connsiteY84" fmla="*/ 800100 h 13192125"/>
                  <a:gd name="connsiteX85" fmla="*/ 2685655 w 19157671"/>
                  <a:gd name="connsiteY85" fmla="*/ 845820 h 13192125"/>
                  <a:gd name="connsiteX86" fmla="*/ 2457055 w 19157671"/>
                  <a:gd name="connsiteY86" fmla="*/ 1143000 h 13192125"/>
                  <a:gd name="connsiteX87" fmla="*/ 1839835 w 19157671"/>
                  <a:gd name="connsiteY87" fmla="*/ 1074420 h 13192125"/>
                  <a:gd name="connsiteX88" fmla="*/ 1451215 w 19157671"/>
                  <a:gd name="connsiteY88" fmla="*/ 662940 h 13192125"/>
                  <a:gd name="connsiteX89" fmla="*/ 1199755 w 19157671"/>
                  <a:gd name="connsiteY89" fmla="*/ 434340 h 13192125"/>
                  <a:gd name="connsiteX90" fmla="*/ 879715 w 19157671"/>
                  <a:gd name="connsiteY90" fmla="*/ 182880 h 13192125"/>
                  <a:gd name="connsiteX91" fmla="*/ 628255 w 19157671"/>
                  <a:gd name="connsiteY91" fmla="*/ 502920 h 13192125"/>
                  <a:gd name="connsiteX92" fmla="*/ 582535 w 19157671"/>
                  <a:gd name="connsiteY92" fmla="*/ 982980 h 13192125"/>
                  <a:gd name="connsiteX93" fmla="*/ 468235 w 19157671"/>
                  <a:gd name="connsiteY93" fmla="*/ 1280160 h 13192125"/>
                  <a:gd name="connsiteX94" fmla="*/ 468235 w 19157671"/>
                  <a:gd name="connsiteY94" fmla="*/ 1965960 h 13192125"/>
                  <a:gd name="connsiteX95" fmla="*/ 6731875 w 19157671"/>
                  <a:gd name="connsiteY95" fmla="*/ 9418320 h 13192125"/>
                  <a:gd name="connsiteX96" fmla="*/ 9589375 w 19157671"/>
                  <a:gd name="connsiteY96" fmla="*/ 12321540 h 13192125"/>
                  <a:gd name="connsiteX97" fmla="*/ 10534255 w 19157671"/>
                  <a:gd name="connsiteY97" fmla="*/ 13192125 h 13192125"/>
                  <a:gd name="connsiteX98" fmla="*/ 10755235 w 19157671"/>
                  <a:gd name="connsiteY98" fmla="*/ 13075920 h 13192125"/>
                  <a:gd name="connsiteX0" fmla="*/ 10755235 w 19157671"/>
                  <a:gd name="connsiteY0" fmla="*/ 13075920 h 13192125"/>
                  <a:gd name="connsiteX1" fmla="*/ 10869535 w 19157671"/>
                  <a:gd name="connsiteY1" fmla="*/ 12618720 h 13192125"/>
                  <a:gd name="connsiteX2" fmla="*/ 10919065 w 19157671"/>
                  <a:gd name="connsiteY2" fmla="*/ 12249150 h 13192125"/>
                  <a:gd name="connsiteX3" fmla="*/ 10993360 w 19157671"/>
                  <a:gd name="connsiteY3" fmla="*/ 11849100 h 13192125"/>
                  <a:gd name="connsiteX4" fmla="*/ 11073370 w 19157671"/>
                  <a:gd name="connsiteY4" fmla="*/ 11590020 h 13192125"/>
                  <a:gd name="connsiteX5" fmla="*/ 11239105 w 19157671"/>
                  <a:gd name="connsiteY5" fmla="*/ 11163300 h 13192125"/>
                  <a:gd name="connsiteX6" fmla="*/ 11364835 w 19157671"/>
                  <a:gd name="connsiteY6" fmla="*/ 10675620 h 13192125"/>
                  <a:gd name="connsiteX7" fmla="*/ 11389600 w 19157671"/>
                  <a:gd name="connsiteY7" fmla="*/ 10012680 h 13192125"/>
                  <a:gd name="connsiteX8" fmla="*/ 11277205 w 19157671"/>
                  <a:gd name="connsiteY8" fmla="*/ 9587865 h 13192125"/>
                  <a:gd name="connsiteX9" fmla="*/ 11258155 w 19157671"/>
                  <a:gd name="connsiteY9" fmla="*/ 9212580 h 13192125"/>
                  <a:gd name="connsiteX10" fmla="*/ 11715355 w 19157671"/>
                  <a:gd name="connsiteY10" fmla="*/ 9281160 h 13192125"/>
                  <a:gd name="connsiteX11" fmla="*/ 12172555 w 19157671"/>
                  <a:gd name="connsiteY11" fmla="*/ 9326880 h 13192125"/>
                  <a:gd name="connsiteX12" fmla="*/ 12446875 w 19157671"/>
                  <a:gd name="connsiteY12" fmla="*/ 9464040 h 13192125"/>
                  <a:gd name="connsiteX13" fmla="*/ 13041235 w 19157671"/>
                  <a:gd name="connsiteY13" fmla="*/ 9738360 h 13192125"/>
                  <a:gd name="connsiteX14" fmla="*/ 13658455 w 19157671"/>
                  <a:gd name="connsiteY14" fmla="*/ 9806940 h 13192125"/>
                  <a:gd name="connsiteX15" fmla="*/ 14115655 w 19157671"/>
                  <a:gd name="connsiteY15" fmla="*/ 9738360 h 13192125"/>
                  <a:gd name="connsiteX16" fmla="*/ 14504275 w 19157671"/>
                  <a:gd name="connsiteY16" fmla="*/ 9395460 h 13192125"/>
                  <a:gd name="connsiteX17" fmla="*/ 14868130 w 19157671"/>
                  <a:gd name="connsiteY17" fmla="*/ 9037320 h 13192125"/>
                  <a:gd name="connsiteX18" fmla="*/ 15212935 w 19157671"/>
                  <a:gd name="connsiteY18" fmla="*/ 8778240 h 13192125"/>
                  <a:gd name="connsiteX19" fmla="*/ 15580600 w 19157671"/>
                  <a:gd name="connsiteY19" fmla="*/ 8321040 h 13192125"/>
                  <a:gd name="connsiteX20" fmla="*/ 15973030 w 19157671"/>
                  <a:gd name="connsiteY20" fmla="*/ 7818120 h 13192125"/>
                  <a:gd name="connsiteX21" fmla="*/ 16195915 w 19157671"/>
                  <a:gd name="connsiteY21" fmla="*/ 7383780 h 13192125"/>
                  <a:gd name="connsiteX22" fmla="*/ 16706455 w 19157671"/>
                  <a:gd name="connsiteY22" fmla="*/ 6909435 h 13192125"/>
                  <a:gd name="connsiteX23" fmla="*/ 16973155 w 19157671"/>
                  <a:gd name="connsiteY23" fmla="*/ 6629400 h 13192125"/>
                  <a:gd name="connsiteX24" fmla="*/ 17474171 w 19157671"/>
                  <a:gd name="connsiteY24" fmla="*/ 6273165 h 13192125"/>
                  <a:gd name="connsiteX25" fmla="*/ 17782781 w 19157671"/>
                  <a:gd name="connsiteY25" fmla="*/ 6115050 h 13192125"/>
                  <a:gd name="connsiteX26" fmla="*/ 18188546 w 19157671"/>
                  <a:gd name="connsiteY26" fmla="*/ 6113145 h 13192125"/>
                  <a:gd name="connsiteX27" fmla="*/ 18201881 w 19157671"/>
                  <a:gd name="connsiteY27" fmla="*/ 5861685 h 13192125"/>
                  <a:gd name="connsiteX28" fmla="*/ 18230455 w 19157671"/>
                  <a:gd name="connsiteY28" fmla="*/ 5646420 h 13192125"/>
                  <a:gd name="connsiteX29" fmla="*/ 18436195 w 19157671"/>
                  <a:gd name="connsiteY29" fmla="*/ 5417820 h 13192125"/>
                  <a:gd name="connsiteX30" fmla="*/ 18760046 w 19157671"/>
                  <a:gd name="connsiteY30" fmla="*/ 5143500 h 13192125"/>
                  <a:gd name="connsiteX31" fmla="*/ 19013410 w 19157671"/>
                  <a:gd name="connsiteY31" fmla="*/ 4623435 h 13192125"/>
                  <a:gd name="connsiteX32" fmla="*/ 18984835 w 19157671"/>
                  <a:gd name="connsiteY32" fmla="*/ 4526280 h 13192125"/>
                  <a:gd name="connsiteX33" fmla="*/ 19131521 w 19157671"/>
                  <a:gd name="connsiteY33" fmla="*/ 4002405 h 13192125"/>
                  <a:gd name="connsiteX34" fmla="*/ 19121995 w 19157671"/>
                  <a:gd name="connsiteY34" fmla="*/ 3726180 h 13192125"/>
                  <a:gd name="connsiteX35" fmla="*/ 18779095 w 19157671"/>
                  <a:gd name="connsiteY35" fmla="*/ 3268980 h 13192125"/>
                  <a:gd name="connsiteX36" fmla="*/ 18481915 w 19157671"/>
                  <a:gd name="connsiteY36" fmla="*/ 2994660 h 13192125"/>
                  <a:gd name="connsiteX37" fmla="*/ 18299035 w 19157671"/>
                  <a:gd name="connsiteY37" fmla="*/ 2651760 h 13192125"/>
                  <a:gd name="connsiteX38" fmla="*/ 17704675 w 19157671"/>
                  <a:gd name="connsiteY38" fmla="*/ 2125980 h 13192125"/>
                  <a:gd name="connsiteX39" fmla="*/ 17156035 w 19157671"/>
                  <a:gd name="connsiteY39" fmla="*/ 1691640 h 13192125"/>
                  <a:gd name="connsiteX40" fmla="*/ 16858855 w 19157671"/>
                  <a:gd name="connsiteY40" fmla="*/ 1325880 h 13192125"/>
                  <a:gd name="connsiteX41" fmla="*/ 16401655 w 19157671"/>
                  <a:gd name="connsiteY41" fmla="*/ 754380 h 13192125"/>
                  <a:gd name="connsiteX42" fmla="*/ 16081615 w 19157671"/>
                  <a:gd name="connsiteY42" fmla="*/ 800100 h 13192125"/>
                  <a:gd name="connsiteX43" fmla="*/ 15921595 w 19157671"/>
                  <a:gd name="connsiteY43" fmla="*/ 982980 h 13192125"/>
                  <a:gd name="connsiteX44" fmla="*/ 15692995 w 19157671"/>
                  <a:gd name="connsiteY44" fmla="*/ 960120 h 13192125"/>
                  <a:gd name="connsiteX45" fmla="*/ 15441535 w 19157671"/>
                  <a:gd name="connsiteY45" fmla="*/ 822960 h 13192125"/>
                  <a:gd name="connsiteX46" fmla="*/ 15327235 w 19157671"/>
                  <a:gd name="connsiteY46" fmla="*/ 640080 h 13192125"/>
                  <a:gd name="connsiteX47" fmla="*/ 15304375 w 19157671"/>
                  <a:gd name="connsiteY47" fmla="*/ 457200 h 13192125"/>
                  <a:gd name="connsiteX48" fmla="*/ 15007195 w 19157671"/>
                  <a:gd name="connsiteY48" fmla="*/ 457200 h 13192125"/>
                  <a:gd name="connsiteX49" fmla="*/ 14778595 w 19157671"/>
                  <a:gd name="connsiteY49" fmla="*/ 581025 h 13192125"/>
                  <a:gd name="connsiteX50" fmla="*/ 14321395 w 19157671"/>
                  <a:gd name="connsiteY50" fmla="*/ 411480 h 13192125"/>
                  <a:gd name="connsiteX51" fmla="*/ 13887055 w 19157671"/>
                  <a:gd name="connsiteY51" fmla="*/ 228600 h 13192125"/>
                  <a:gd name="connsiteX52" fmla="*/ 13384135 w 19157671"/>
                  <a:gd name="connsiteY52" fmla="*/ 0 h 13192125"/>
                  <a:gd name="connsiteX53" fmla="*/ 12881215 w 19157671"/>
                  <a:gd name="connsiteY53" fmla="*/ 0 h 13192125"/>
                  <a:gd name="connsiteX54" fmla="*/ 12584035 w 19157671"/>
                  <a:gd name="connsiteY54" fmla="*/ 228600 h 13192125"/>
                  <a:gd name="connsiteX55" fmla="*/ 12241135 w 19157671"/>
                  <a:gd name="connsiteY55" fmla="*/ 365760 h 13192125"/>
                  <a:gd name="connsiteX56" fmla="*/ 12058255 w 19157671"/>
                  <a:gd name="connsiteY56" fmla="*/ 617220 h 13192125"/>
                  <a:gd name="connsiteX57" fmla="*/ 11669635 w 19157671"/>
                  <a:gd name="connsiteY57" fmla="*/ 731520 h 13192125"/>
                  <a:gd name="connsiteX58" fmla="*/ 11372455 w 19157671"/>
                  <a:gd name="connsiteY58" fmla="*/ 914400 h 13192125"/>
                  <a:gd name="connsiteX59" fmla="*/ 11052415 w 19157671"/>
                  <a:gd name="connsiteY59" fmla="*/ 1120140 h 13192125"/>
                  <a:gd name="connsiteX60" fmla="*/ 10732375 w 19157671"/>
                  <a:gd name="connsiteY60" fmla="*/ 1303020 h 13192125"/>
                  <a:gd name="connsiteX61" fmla="*/ 10526635 w 19157671"/>
                  <a:gd name="connsiteY61" fmla="*/ 1554480 h 13192125"/>
                  <a:gd name="connsiteX62" fmla="*/ 10115155 w 19157671"/>
                  <a:gd name="connsiteY62" fmla="*/ 1920240 h 13192125"/>
                  <a:gd name="connsiteX63" fmla="*/ 9817975 w 19157671"/>
                  <a:gd name="connsiteY63" fmla="*/ 2103120 h 13192125"/>
                  <a:gd name="connsiteX64" fmla="*/ 9360775 w 19157671"/>
                  <a:gd name="connsiteY64" fmla="*/ 2011680 h 13192125"/>
                  <a:gd name="connsiteX65" fmla="*/ 8903575 w 19157671"/>
                  <a:gd name="connsiteY65" fmla="*/ 1965960 h 13192125"/>
                  <a:gd name="connsiteX66" fmla="*/ 8423515 w 19157671"/>
                  <a:gd name="connsiteY66" fmla="*/ 1965960 h 13192125"/>
                  <a:gd name="connsiteX67" fmla="*/ 8034895 w 19157671"/>
                  <a:gd name="connsiteY67" fmla="*/ 1623060 h 13192125"/>
                  <a:gd name="connsiteX68" fmla="*/ 7646275 w 19157671"/>
                  <a:gd name="connsiteY68" fmla="*/ 1554480 h 13192125"/>
                  <a:gd name="connsiteX69" fmla="*/ 7280515 w 19157671"/>
                  <a:gd name="connsiteY69" fmla="*/ 1600200 h 13192125"/>
                  <a:gd name="connsiteX70" fmla="*/ 6914755 w 19157671"/>
                  <a:gd name="connsiteY70" fmla="*/ 1668780 h 13192125"/>
                  <a:gd name="connsiteX71" fmla="*/ 6503275 w 19157671"/>
                  <a:gd name="connsiteY71" fmla="*/ 1805940 h 13192125"/>
                  <a:gd name="connsiteX72" fmla="*/ 5954635 w 19157671"/>
                  <a:gd name="connsiteY72" fmla="*/ 1988820 h 13192125"/>
                  <a:gd name="connsiteX73" fmla="*/ 5566015 w 19157671"/>
                  <a:gd name="connsiteY73" fmla="*/ 2057400 h 13192125"/>
                  <a:gd name="connsiteX74" fmla="*/ 5063095 w 19157671"/>
                  <a:gd name="connsiteY74" fmla="*/ 2331720 h 13192125"/>
                  <a:gd name="connsiteX75" fmla="*/ 4743055 w 19157671"/>
                  <a:gd name="connsiteY75" fmla="*/ 2057400 h 13192125"/>
                  <a:gd name="connsiteX76" fmla="*/ 4445875 w 19157671"/>
                  <a:gd name="connsiteY76" fmla="*/ 1463040 h 13192125"/>
                  <a:gd name="connsiteX77" fmla="*/ 4102975 w 19157671"/>
                  <a:gd name="connsiteY77" fmla="*/ 1234440 h 13192125"/>
                  <a:gd name="connsiteX78" fmla="*/ 3874375 w 19157671"/>
                  <a:gd name="connsiteY78" fmla="*/ 1005840 h 13192125"/>
                  <a:gd name="connsiteX79" fmla="*/ 3897235 w 19157671"/>
                  <a:gd name="connsiteY79" fmla="*/ 1554480 h 13192125"/>
                  <a:gd name="connsiteX80" fmla="*/ 4011535 w 19157671"/>
                  <a:gd name="connsiteY80" fmla="*/ 1988820 h 13192125"/>
                  <a:gd name="connsiteX81" fmla="*/ 3737215 w 19157671"/>
                  <a:gd name="connsiteY81" fmla="*/ 2011680 h 13192125"/>
                  <a:gd name="connsiteX82" fmla="*/ 3485755 w 19157671"/>
                  <a:gd name="connsiteY82" fmla="*/ 1508760 h 13192125"/>
                  <a:gd name="connsiteX83" fmla="*/ 3302875 w 19157671"/>
                  <a:gd name="connsiteY83" fmla="*/ 1028700 h 13192125"/>
                  <a:gd name="connsiteX84" fmla="*/ 3051415 w 19157671"/>
                  <a:gd name="connsiteY84" fmla="*/ 800100 h 13192125"/>
                  <a:gd name="connsiteX85" fmla="*/ 2685655 w 19157671"/>
                  <a:gd name="connsiteY85" fmla="*/ 845820 h 13192125"/>
                  <a:gd name="connsiteX86" fmla="*/ 2457055 w 19157671"/>
                  <a:gd name="connsiteY86" fmla="*/ 1143000 h 13192125"/>
                  <a:gd name="connsiteX87" fmla="*/ 1839835 w 19157671"/>
                  <a:gd name="connsiteY87" fmla="*/ 1074420 h 13192125"/>
                  <a:gd name="connsiteX88" fmla="*/ 1451215 w 19157671"/>
                  <a:gd name="connsiteY88" fmla="*/ 662940 h 13192125"/>
                  <a:gd name="connsiteX89" fmla="*/ 1199755 w 19157671"/>
                  <a:gd name="connsiteY89" fmla="*/ 434340 h 13192125"/>
                  <a:gd name="connsiteX90" fmla="*/ 879715 w 19157671"/>
                  <a:gd name="connsiteY90" fmla="*/ 182880 h 13192125"/>
                  <a:gd name="connsiteX91" fmla="*/ 628255 w 19157671"/>
                  <a:gd name="connsiteY91" fmla="*/ 502920 h 13192125"/>
                  <a:gd name="connsiteX92" fmla="*/ 582535 w 19157671"/>
                  <a:gd name="connsiteY92" fmla="*/ 982980 h 13192125"/>
                  <a:gd name="connsiteX93" fmla="*/ 468235 w 19157671"/>
                  <a:gd name="connsiteY93" fmla="*/ 1280160 h 13192125"/>
                  <a:gd name="connsiteX94" fmla="*/ 468235 w 19157671"/>
                  <a:gd name="connsiteY94" fmla="*/ 1965960 h 13192125"/>
                  <a:gd name="connsiteX95" fmla="*/ 6731875 w 19157671"/>
                  <a:gd name="connsiteY95" fmla="*/ 9418320 h 13192125"/>
                  <a:gd name="connsiteX96" fmla="*/ 9589375 w 19157671"/>
                  <a:gd name="connsiteY96" fmla="*/ 12321540 h 13192125"/>
                  <a:gd name="connsiteX97" fmla="*/ 10534255 w 19157671"/>
                  <a:gd name="connsiteY97" fmla="*/ 13192125 h 13192125"/>
                  <a:gd name="connsiteX98" fmla="*/ 10755235 w 19157671"/>
                  <a:gd name="connsiteY98" fmla="*/ 13075920 h 13192125"/>
                  <a:gd name="connsiteX0" fmla="*/ 10755235 w 19157671"/>
                  <a:gd name="connsiteY0" fmla="*/ 13075920 h 13192125"/>
                  <a:gd name="connsiteX1" fmla="*/ 10869535 w 19157671"/>
                  <a:gd name="connsiteY1" fmla="*/ 12618720 h 13192125"/>
                  <a:gd name="connsiteX2" fmla="*/ 10919065 w 19157671"/>
                  <a:gd name="connsiteY2" fmla="*/ 12249150 h 13192125"/>
                  <a:gd name="connsiteX3" fmla="*/ 10993360 w 19157671"/>
                  <a:gd name="connsiteY3" fmla="*/ 11849100 h 13192125"/>
                  <a:gd name="connsiteX4" fmla="*/ 11073370 w 19157671"/>
                  <a:gd name="connsiteY4" fmla="*/ 11590020 h 13192125"/>
                  <a:gd name="connsiteX5" fmla="*/ 11239105 w 19157671"/>
                  <a:gd name="connsiteY5" fmla="*/ 11163300 h 13192125"/>
                  <a:gd name="connsiteX6" fmla="*/ 11364835 w 19157671"/>
                  <a:gd name="connsiteY6" fmla="*/ 10675620 h 13192125"/>
                  <a:gd name="connsiteX7" fmla="*/ 11389600 w 19157671"/>
                  <a:gd name="connsiteY7" fmla="*/ 10012680 h 13192125"/>
                  <a:gd name="connsiteX8" fmla="*/ 11277205 w 19157671"/>
                  <a:gd name="connsiteY8" fmla="*/ 9587865 h 13192125"/>
                  <a:gd name="connsiteX9" fmla="*/ 11258155 w 19157671"/>
                  <a:gd name="connsiteY9" fmla="*/ 9212580 h 13192125"/>
                  <a:gd name="connsiteX10" fmla="*/ 11715355 w 19157671"/>
                  <a:gd name="connsiteY10" fmla="*/ 9281160 h 13192125"/>
                  <a:gd name="connsiteX11" fmla="*/ 12172555 w 19157671"/>
                  <a:gd name="connsiteY11" fmla="*/ 9326880 h 13192125"/>
                  <a:gd name="connsiteX12" fmla="*/ 12446875 w 19157671"/>
                  <a:gd name="connsiteY12" fmla="*/ 9464040 h 13192125"/>
                  <a:gd name="connsiteX13" fmla="*/ 13041235 w 19157671"/>
                  <a:gd name="connsiteY13" fmla="*/ 9738360 h 13192125"/>
                  <a:gd name="connsiteX14" fmla="*/ 13658455 w 19157671"/>
                  <a:gd name="connsiteY14" fmla="*/ 9806940 h 13192125"/>
                  <a:gd name="connsiteX15" fmla="*/ 14115655 w 19157671"/>
                  <a:gd name="connsiteY15" fmla="*/ 9738360 h 13192125"/>
                  <a:gd name="connsiteX16" fmla="*/ 14504275 w 19157671"/>
                  <a:gd name="connsiteY16" fmla="*/ 9395460 h 13192125"/>
                  <a:gd name="connsiteX17" fmla="*/ 14868130 w 19157671"/>
                  <a:gd name="connsiteY17" fmla="*/ 9037320 h 13192125"/>
                  <a:gd name="connsiteX18" fmla="*/ 15212935 w 19157671"/>
                  <a:gd name="connsiteY18" fmla="*/ 8778240 h 13192125"/>
                  <a:gd name="connsiteX19" fmla="*/ 15580600 w 19157671"/>
                  <a:gd name="connsiteY19" fmla="*/ 8321040 h 13192125"/>
                  <a:gd name="connsiteX20" fmla="*/ 15973030 w 19157671"/>
                  <a:gd name="connsiteY20" fmla="*/ 7818120 h 13192125"/>
                  <a:gd name="connsiteX21" fmla="*/ 16195915 w 19157671"/>
                  <a:gd name="connsiteY21" fmla="*/ 7383780 h 13192125"/>
                  <a:gd name="connsiteX22" fmla="*/ 16706455 w 19157671"/>
                  <a:gd name="connsiteY22" fmla="*/ 6909435 h 13192125"/>
                  <a:gd name="connsiteX23" fmla="*/ 16973155 w 19157671"/>
                  <a:gd name="connsiteY23" fmla="*/ 6629400 h 13192125"/>
                  <a:gd name="connsiteX24" fmla="*/ 17474171 w 19157671"/>
                  <a:gd name="connsiteY24" fmla="*/ 6273165 h 13192125"/>
                  <a:gd name="connsiteX25" fmla="*/ 17782781 w 19157671"/>
                  <a:gd name="connsiteY25" fmla="*/ 6115050 h 13192125"/>
                  <a:gd name="connsiteX26" fmla="*/ 18188546 w 19157671"/>
                  <a:gd name="connsiteY26" fmla="*/ 6113145 h 13192125"/>
                  <a:gd name="connsiteX27" fmla="*/ 18201881 w 19157671"/>
                  <a:gd name="connsiteY27" fmla="*/ 5861685 h 13192125"/>
                  <a:gd name="connsiteX28" fmla="*/ 18230455 w 19157671"/>
                  <a:gd name="connsiteY28" fmla="*/ 5646420 h 13192125"/>
                  <a:gd name="connsiteX29" fmla="*/ 18436195 w 19157671"/>
                  <a:gd name="connsiteY29" fmla="*/ 5417820 h 13192125"/>
                  <a:gd name="connsiteX30" fmla="*/ 18760046 w 19157671"/>
                  <a:gd name="connsiteY30" fmla="*/ 5143500 h 13192125"/>
                  <a:gd name="connsiteX31" fmla="*/ 19013410 w 19157671"/>
                  <a:gd name="connsiteY31" fmla="*/ 4623435 h 13192125"/>
                  <a:gd name="connsiteX32" fmla="*/ 18984835 w 19157671"/>
                  <a:gd name="connsiteY32" fmla="*/ 4526280 h 13192125"/>
                  <a:gd name="connsiteX33" fmla="*/ 19131521 w 19157671"/>
                  <a:gd name="connsiteY33" fmla="*/ 4002405 h 13192125"/>
                  <a:gd name="connsiteX34" fmla="*/ 19121995 w 19157671"/>
                  <a:gd name="connsiteY34" fmla="*/ 3726180 h 13192125"/>
                  <a:gd name="connsiteX35" fmla="*/ 18779095 w 19157671"/>
                  <a:gd name="connsiteY35" fmla="*/ 3268980 h 13192125"/>
                  <a:gd name="connsiteX36" fmla="*/ 18481915 w 19157671"/>
                  <a:gd name="connsiteY36" fmla="*/ 2994660 h 13192125"/>
                  <a:gd name="connsiteX37" fmla="*/ 18299035 w 19157671"/>
                  <a:gd name="connsiteY37" fmla="*/ 2651760 h 13192125"/>
                  <a:gd name="connsiteX38" fmla="*/ 17704675 w 19157671"/>
                  <a:gd name="connsiteY38" fmla="*/ 2125980 h 13192125"/>
                  <a:gd name="connsiteX39" fmla="*/ 17156035 w 19157671"/>
                  <a:gd name="connsiteY39" fmla="*/ 1691640 h 13192125"/>
                  <a:gd name="connsiteX40" fmla="*/ 16858855 w 19157671"/>
                  <a:gd name="connsiteY40" fmla="*/ 1325880 h 13192125"/>
                  <a:gd name="connsiteX41" fmla="*/ 16401655 w 19157671"/>
                  <a:gd name="connsiteY41" fmla="*/ 754380 h 13192125"/>
                  <a:gd name="connsiteX42" fmla="*/ 16081615 w 19157671"/>
                  <a:gd name="connsiteY42" fmla="*/ 800100 h 13192125"/>
                  <a:gd name="connsiteX43" fmla="*/ 15921595 w 19157671"/>
                  <a:gd name="connsiteY43" fmla="*/ 982980 h 13192125"/>
                  <a:gd name="connsiteX44" fmla="*/ 15692995 w 19157671"/>
                  <a:gd name="connsiteY44" fmla="*/ 960120 h 13192125"/>
                  <a:gd name="connsiteX45" fmla="*/ 15441535 w 19157671"/>
                  <a:gd name="connsiteY45" fmla="*/ 822960 h 13192125"/>
                  <a:gd name="connsiteX46" fmla="*/ 15327235 w 19157671"/>
                  <a:gd name="connsiteY46" fmla="*/ 640080 h 13192125"/>
                  <a:gd name="connsiteX47" fmla="*/ 15294850 w 19157671"/>
                  <a:gd name="connsiteY47" fmla="*/ 390525 h 13192125"/>
                  <a:gd name="connsiteX48" fmla="*/ 15007195 w 19157671"/>
                  <a:gd name="connsiteY48" fmla="*/ 457200 h 13192125"/>
                  <a:gd name="connsiteX49" fmla="*/ 14778595 w 19157671"/>
                  <a:gd name="connsiteY49" fmla="*/ 581025 h 13192125"/>
                  <a:gd name="connsiteX50" fmla="*/ 14321395 w 19157671"/>
                  <a:gd name="connsiteY50" fmla="*/ 411480 h 13192125"/>
                  <a:gd name="connsiteX51" fmla="*/ 13887055 w 19157671"/>
                  <a:gd name="connsiteY51" fmla="*/ 228600 h 13192125"/>
                  <a:gd name="connsiteX52" fmla="*/ 13384135 w 19157671"/>
                  <a:gd name="connsiteY52" fmla="*/ 0 h 13192125"/>
                  <a:gd name="connsiteX53" fmla="*/ 12881215 w 19157671"/>
                  <a:gd name="connsiteY53" fmla="*/ 0 h 13192125"/>
                  <a:gd name="connsiteX54" fmla="*/ 12584035 w 19157671"/>
                  <a:gd name="connsiteY54" fmla="*/ 228600 h 13192125"/>
                  <a:gd name="connsiteX55" fmla="*/ 12241135 w 19157671"/>
                  <a:gd name="connsiteY55" fmla="*/ 365760 h 13192125"/>
                  <a:gd name="connsiteX56" fmla="*/ 12058255 w 19157671"/>
                  <a:gd name="connsiteY56" fmla="*/ 617220 h 13192125"/>
                  <a:gd name="connsiteX57" fmla="*/ 11669635 w 19157671"/>
                  <a:gd name="connsiteY57" fmla="*/ 731520 h 13192125"/>
                  <a:gd name="connsiteX58" fmla="*/ 11372455 w 19157671"/>
                  <a:gd name="connsiteY58" fmla="*/ 914400 h 13192125"/>
                  <a:gd name="connsiteX59" fmla="*/ 11052415 w 19157671"/>
                  <a:gd name="connsiteY59" fmla="*/ 1120140 h 13192125"/>
                  <a:gd name="connsiteX60" fmla="*/ 10732375 w 19157671"/>
                  <a:gd name="connsiteY60" fmla="*/ 1303020 h 13192125"/>
                  <a:gd name="connsiteX61" fmla="*/ 10526635 w 19157671"/>
                  <a:gd name="connsiteY61" fmla="*/ 1554480 h 13192125"/>
                  <a:gd name="connsiteX62" fmla="*/ 10115155 w 19157671"/>
                  <a:gd name="connsiteY62" fmla="*/ 1920240 h 13192125"/>
                  <a:gd name="connsiteX63" fmla="*/ 9817975 w 19157671"/>
                  <a:gd name="connsiteY63" fmla="*/ 2103120 h 13192125"/>
                  <a:gd name="connsiteX64" fmla="*/ 9360775 w 19157671"/>
                  <a:gd name="connsiteY64" fmla="*/ 2011680 h 13192125"/>
                  <a:gd name="connsiteX65" fmla="*/ 8903575 w 19157671"/>
                  <a:gd name="connsiteY65" fmla="*/ 1965960 h 13192125"/>
                  <a:gd name="connsiteX66" fmla="*/ 8423515 w 19157671"/>
                  <a:gd name="connsiteY66" fmla="*/ 1965960 h 13192125"/>
                  <a:gd name="connsiteX67" fmla="*/ 8034895 w 19157671"/>
                  <a:gd name="connsiteY67" fmla="*/ 1623060 h 13192125"/>
                  <a:gd name="connsiteX68" fmla="*/ 7646275 w 19157671"/>
                  <a:gd name="connsiteY68" fmla="*/ 1554480 h 13192125"/>
                  <a:gd name="connsiteX69" fmla="*/ 7280515 w 19157671"/>
                  <a:gd name="connsiteY69" fmla="*/ 1600200 h 13192125"/>
                  <a:gd name="connsiteX70" fmla="*/ 6914755 w 19157671"/>
                  <a:gd name="connsiteY70" fmla="*/ 1668780 h 13192125"/>
                  <a:gd name="connsiteX71" fmla="*/ 6503275 w 19157671"/>
                  <a:gd name="connsiteY71" fmla="*/ 1805940 h 13192125"/>
                  <a:gd name="connsiteX72" fmla="*/ 5954635 w 19157671"/>
                  <a:gd name="connsiteY72" fmla="*/ 1988820 h 13192125"/>
                  <a:gd name="connsiteX73" fmla="*/ 5566015 w 19157671"/>
                  <a:gd name="connsiteY73" fmla="*/ 2057400 h 13192125"/>
                  <a:gd name="connsiteX74" fmla="*/ 5063095 w 19157671"/>
                  <a:gd name="connsiteY74" fmla="*/ 2331720 h 13192125"/>
                  <a:gd name="connsiteX75" fmla="*/ 4743055 w 19157671"/>
                  <a:gd name="connsiteY75" fmla="*/ 2057400 h 13192125"/>
                  <a:gd name="connsiteX76" fmla="*/ 4445875 w 19157671"/>
                  <a:gd name="connsiteY76" fmla="*/ 1463040 h 13192125"/>
                  <a:gd name="connsiteX77" fmla="*/ 4102975 w 19157671"/>
                  <a:gd name="connsiteY77" fmla="*/ 1234440 h 13192125"/>
                  <a:gd name="connsiteX78" fmla="*/ 3874375 w 19157671"/>
                  <a:gd name="connsiteY78" fmla="*/ 1005840 h 13192125"/>
                  <a:gd name="connsiteX79" fmla="*/ 3897235 w 19157671"/>
                  <a:gd name="connsiteY79" fmla="*/ 1554480 h 13192125"/>
                  <a:gd name="connsiteX80" fmla="*/ 4011535 w 19157671"/>
                  <a:gd name="connsiteY80" fmla="*/ 1988820 h 13192125"/>
                  <a:gd name="connsiteX81" fmla="*/ 3737215 w 19157671"/>
                  <a:gd name="connsiteY81" fmla="*/ 2011680 h 13192125"/>
                  <a:gd name="connsiteX82" fmla="*/ 3485755 w 19157671"/>
                  <a:gd name="connsiteY82" fmla="*/ 1508760 h 13192125"/>
                  <a:gd name="connsiteX83" fmla="*/ 3302875 w 19157671"/>
                  <a:gd name="connsiteY83" fmla="*/ 1028700 h 13192125"/>
                  <a:gd name="connsiteX84" fmla="*/ 3051415 w 19157671"/>
                  <a:gd name="connsiteY84" fmla="*/ 800100 h 13192125"/>
                  <a:gd name="connsiteX85" fmla="*/ 2685655 w 19157671"/>
                  <a:gd name="connsiteY85" fmla="*/ 845820 h 13192125"/>
                  <a:gd name="connsiteX86" fmla="*/ 2457055 w 19157671"/>
                  <a:gd name="connsiteY86" fmla="*/ 1143000 h 13192125"/>
                  <a:gd name="connsiteX87" fmla="*/ 1839835 w 19157671"/>
                  <a:gd name="connsiteY87" fmla="*/ 1074420 h 13192125"/>
                  <a:gd name="connsiteX88" fmla="*/ 1451215 w 19157671"/>
                  <a:gd name="connsiteY88" fmla="*/ 662940 h 13192125"/>
                  <a:gd name="connsiteX89" fmla="*/ 1199755 w 19157671"/>
                  <a:gd name="connsiteY89" fmla="*/ 434340 h 13192125"/>
                  <a:gd name="connsiteX90" fmla="*/ 879715 w 19157671"/>
                  <a:gd name="connsiteY90" fmla="*/ 182880 h 13192125"/>
                  <a:gd name="connsiteX91" fmla="*/ 628255 w 19157671"/>
                  <a:gd name="connsiteY91" fmla="*/ 502920 h 13192125"/>
                  <a:gd name="connsiteX92" fmla="*/ 582535 w 19157671"/>
                  <a:gd name="connsiteY92" fmla="*/ 982980 h 13192125"/>
                  <a:gd name="connsiteX93" fmla="*/ 468235 w 19157671"/>
                  <a:gd name="connsiteY93" fmla="*/ 1280160 h 13192125"/>
                  <a:gd name="connsiteX94" fmla="*/ 468235 w 19157671"/>
                  <a:gd name="connsiteY94" fmla="*/ 1965960 h 13192125"/>
                  <a:gd name="connsiteX95" fmla="*/ 6731875 w 19157671"/>
                  <a:gd name="connsiteY95" fmla="*/ 9418320 h 13192125"/>
                  <a:gd name="connsiteX96" fmla="*/ 9589375 w 19157671"/>
                  <a:gd name="connsiteY96" fmla="*/ 12321540 h 13192125"/>
                  <a:gd name="connsiteX97" fmla="*/ 10534255 w 19157671"/>
                  <a:gd name="connsiteY97" fmla="*/ 13192125 h 13192125"/>
                  <a:gd name="connsiteX98" fmla="*/ 10755235 w 19157671"/>
                  <a:gd name="connsiteY98" fmla="*/ 13075920 h 13192125"/>
                  <a:gd name="connsiteX0" fmla="*/ 10755235 w 19157671"/>
                  <a:gd name="connsiteY0" fmla="*/ 13075920 h 13192125"/>
                  <a:gd name="connsiteX1" fmla="*/ 10869535 w 19157671"/>
                  <a:gd name="connsiteY1" fmla="*/ 12618720 h 13192125"/>
                  <a:gd name="connsiteX2" fmla="*/ 10919065 w 19157671"/>
                  <a:gd name="connsiteY2" fmla="*/ 12249150 h 13192125"/>
                  <a:gd name="connsiteX3" fmla="*/ 10993360 w 19157671"/>
                  <a:gd name="connsiteY3" fmla="*/ 11849100 h 13192125"/>
                  <a:gd name="connsiteX4" fmla="*/ 11073370 w 19157671"/>
                  <a:gd name="connsiteY4" fmla="*/ 11590020 h 13192125"/>
                  <a:gd name="connsiteX5" fmla="*/ 11239105 w 19157671"/>
                  <a:gd name="connsiteY5" fmla="*/ 11163300 h 13192125"/>
                  <a:gd name="connsiteX6" fmla="*/ 11364835 w 19157671"/>
                  <a:gd name="connsiteY6" fmla="*/ 10675620 h 13192125"/>
                  <a:gd name="connsiteX7" fmla="*/ 11389600 w 19157671"/>
                  <a:gd name="connsiteY7" fmla="*/ 10012680 h 13192125"/>
                  <a:gd name="connsiteX8" fmla="*/ 11277205 w 19157671"/>
                  <a:gd name="connsiteY8" fmla="*/ 9587865 h 13192125"/>
                  <a:gd name="connsiteX9" fmla="*/ 11258155 w 19157671"/>
                  <a:gd name="connsiteY9" fmla="*/ 9212580 h 13192125"/>
                  <a:gd name="connsiteX10" fmla="*/ 11715355 w 19157671"/>
                  <a:gd name="connsiteY10" fmla="*/ 9281160 h 13192125"/>
                  <a:gd name="connsiteX11" fmla="*/ 12172555 w 19157671"/>
                  <a:gd name="connsiteY11" fmla="*/ 9326880 h 13192125"/>
                  <a:gd name="connsiteX12" fmla="*/ 12446875 w 19157671"/>
                  <a:gd name="connsiteY12" fmla="*/ 9464040 h 13192125"/>
                  <a:gd name="connsiteX13" fmla="*/ 13041235 w 19157671"/>
                  <a:gd name="connsiteY13" fmla="*/ 9738360 h 13192125"/>
                  <a:gd name="connsiteX14" fmla="*/ 13658455 w 19157671"/>
                  <a:gd name="connsiteY14" fmla="*/ 9806940 h 13192125"/>
                  <a:gd name="connsiteX15" fmla="*/ 14115655 w 19157671"/>
                  <a:gd name="connsiteY15" fmla="*/ 9738360 h 13192125"/>
                  <a:gd name="connsiteX16" fmla="*/ 14504275 w 19157671"/>
                  <a:gd name="connsiteY16" fmla="*/ 9395460 h 13192125"/>
                  <a:gd name="connsiteX17" fmla="*/ 14868130 w 19157671"/>
                  <a:gd name="connsiteY17" fmla="*/ 9037320 h 13192125"/>
                  <a:gd name="connsiteX18" fmla="*/ 15212935 w 19157671"/>
                  <a:gd name="connsiteY18" fmla="*/ 8778240 h 13192125"/>
                  <a:gd name="connsiteX19" fmla="*/ 15580600 w 19157671"/>
                  <a:gd name="connsiteY19" fmla="*/ 8321040 h 13192125"/>
                  <a:gd name="connsiteX20" fmla="*/ 15973030 w 19157671"/>
                  <a:gd name="connsiteY20" fmla="*/ 7818120 h 13192125"/>
                  <a:gd name="connsiteX21" fmla="*/ 16195915 w 19157671"/>
                  <a:gd name="connsiteY21" fmla="*/ 7383780 h 13192125"/>
                  <a:gd name="connsiteX22" fmla="*/ 16706455 w 19157671"/>
                  <a:gd name="connsiteY22" fmla="*/ 6909435 h 13192125"/>
                  <a:gd name="connsiteX23" fmla="*/ 16973155 w 19157671"/>
                  <a:gd name="connsiteY23" fmla="*/ 6629400 h 13192125"/>
                  <a:gd name="connsiteX24" fmla="*/ 17474171 w 19157671"/>
                  <a:gd name="connsiteY24" fmla="*/ 6273165 h 13192125"/>
                  <a:gd name="connsiteX25" fmla="*/ 17782781 w 19157671"/>
                  <a:gd name="connsiteY25" fmla="*/ 6115050 h 13192125"/>
                  <a:gd name="connsiteX26" fmla="*/ 18188546 w 19157671"/>
                  <a:gd name="connsiteY26" fmla="*/ 6113145 h 13192125"/>
                  <a:gd name="connsiteX27" fmla="*/ 18201881 w 19157671"/>
                  <a:gd name="connsiteY27" fmla="*/ 5861685 h 13192125"/>
                  <a:gd name="connsiteX28" fmla="*/ 18230455 w 19157671"/>
                  <a:gd name="connsiteY28" fmla="*/ 5646420 h 13192125"/>
                  <a:gd name="connsiteX29" fmla="*/ 18436195 w 19157671"/>
                  <a:gd name="connsiteY29" fmla="*/ 5417820 h 13192125"/>
                  <a:gd name="connsiteX30" fmla="*/ 18760046 w 19157671"/>
                  <a:gd name="connsiteY30" fmla="*/ 5143500 h 13192125"/>
                  <a:gd name="connsiteX31" fmla="*/ 19013410 w 19157671"/>
                  <a:gd name="connsiteY31" fmla="*/ 4623435 h 13192125"/>
                  <a:gd name="connsiteX32" fmla="*/ 18984835 w 19157671"/>
                  <a:gd name="connsiteY32" fmla="*/ 4526280 h 13192125"/>
                  <a:gd name="connsiteX33" fmla="*/ 19131521 w 19157671"/>
                  <a:gd name="connsiteY33" fmla="*/ 4002405 h 13192125"/>
                  <a:gd name="connsiteX34" fmla="*/ 19121995 w 19157671"/>
                  <a:gd name="connsiteY34" fmla="*/ 3726180 h 13192125"/>
                  <a:gd name="connsiteX35" fmla="*/ 18779095 w 19157671"/>
                  <a:gd name="connsiteY35" fmla="*/ 3268980 h 13192125"/>
                  <a:gd name="connsiteX36" fmla="*/ 18481915 w 19157671"/>
                  <a:gd name="connsiteY36" fmla="*/ 2994660 h 13192125"/>
                  <a:gd name="connsiteX37" fmla="*/ 18299035 w 19157671"/>
                  <a:gd name="connsiteY37" fmla="*/ 2651760 h 13192125"/>
                  <a:gd name="connsiteX38" fmla="*/ 17704675 w 19157671"/>
                  <a:gd name="connsiteY38" fmla="*/ 2125980 h 13192125"/>
                  <a:gd name="connsiteX39" fmla="*/ 17156035 w 19157671"/>
                  <a:gd name="connsiteY39" fmla="*/ 1691640 h 13192125"/>
                  <a:gd name="connsiteX40" fmla="*/ 16858855 w 19157671"/>
                  <a:gd name="connsiteY40" fmla="*/ 1325880 h 13192125"/>
                  <a:gd name="connsiteX41" fmla="*/ 16401655 w 19157671"/>
                  <a:gd name="connsiteY41" fmla="*/ 754380 h 13192125"/>
                  <a:gd name="connsiteX42" fmla="*/ 16081615 w 19157671"/>
                  <a:gd name="connsiteY42" fmla="*/ 800100 h 13192125"/>
                  <a:gd name="connsiteX43" fmla="*/ 15921595 w 19157671"/>
                  <a:gd name="connsiteY43" fmla="*/ 982980 h 13192125"/>
                  <a:gd name="connsiteX44" fmla="*/ 15692995 w 19157671"/>
                  <a:gd name="connsiteY44" fmla="*/ 960120 h 13192125"/>
                  <a:gd name="connsiteX45" fmla="*/ 15441535 w 19157671"/>
                  <a:gd name="connsiteY45" fmla="*/ 822960 h 13192125"/>
                  <a:gd name="connsiteX46" fmla="*/ 15374860 w 19157671"/>
                  <a:gd name="connsiteY46" fmla="*/ 640080 h 13192125"/>
                  <a:gd name="connsiteX47" fmla="*/ 15294850 w 19157671"/>
                  <a:gd name="connsiteY47" fmla="*/ 390525 h 13192125"/>
                  <a:gd name="connsiteX48" fmla="*/ 15007195 w 19157671"/>
                  <a:gd name="connsiteY48" fmla="*/ 457200 h 13192125"/>
                  <a:gd name="connsiteX49" fmla="*/ 14778595 w 19157671"/>
                  <a:gd name="connsiteY49" fmla="*/ 581025 h 13192125"/>
                  <a:gd name="connsiteX50" fmla="*/ 14321395 w 19157671"/>
                  <a:gd name="connsiteY50" fmla="*/ 411480 h 13192125"/>
                  <a:gd name="connsiteX51" fmla="*/ 13887055 w 19157671"/>
                  <a:gd name="connsiteY51" fmla="*/ 228600 h 13192125"/>
                  <a:gd name="connsiteX52" fmla="*/ 13384135 w 19157671"/>
                  <a:gd name="connsiteY52" fmla="*/ 0 h 13192125"/>
                  <a:gd name="connsiteX53" fmla="*/ 12881215 w 19157671"/>
                  <a:gd name="connsiteY53" fmla="*/ 0 h 13192125"/>
                  <a:gd name="connsiteX54" fmla="*/ 12584035 w 19157671"/>
                  <a:gd name="connsiteY54" fmla="*/ 228600 h 13192125"/>
                  <a:gd name="connsiteX55" fmla="*/ 12241135 w 19157671"/>
                  <a:gd name="connsiteY55" fmla="*/ 365760 h 13192125"/>
                  <a:gd name="connsiteX56" fmla="*/ 12058255 w 19157671"/>
                  <a:gd name="connsiteY56" fmla="*/ 617220 h 13192125"/>
                  <a:gd name="connsiteX57" fmla="*/ 11669635 w 19157671"/>
                  <a:gd name="connsiteY57" fmla="*/ 731520 h 13192125"/>
                  <a:gd name="connsiteX58" fmla="*/ 11372455 w 19157671"/>
                  <a:gd name="connsiteY58" fmla="*/ 914400 h 13192125"/>
                  <a:gd name="connsiteX59" fmla="*/ 11052415 w 19157671"/>
                  <a:gd name="connsiteY59" fmla="*/ 1120140 h 13192125"/>
                  <a:gd name="connsiteX60" fmla="*/ 10732375 w 19157671"/>
                  <a:gd name="connsiteY60" fmla="*/ 1303020 h 13192125"/>
                  <a:gd name="connsiteX61" fmla="*/ 10526635 w 19157671"/>
                  <a:gd name="connsiteY61" fmla="*/ 1554480 h 13192125"/>
                  <a:gd name="connsiteX62" fmla="*/ 10115155 w 19157671"/>
                  <a:gd name="connsiteY62" fmla="*/ 1920240 h 13192125"/>
                  <a:gd name="connsiteX63" fmla="*/ 9817975 w 19157671"/>
                  <a:gd name="connsiteY63" fmla="*/ 2103120 h 13192125"/>
                  <a:gd name="connsiteX64" fmla="*/ 9360775 w 19157671"/>
                  <a:gd name="connsiteY64" fmla="*/ 2011680 h 13192125"/>
                  <a:gd name="connsiteX65" fmla="*/ 8903575 w 19157671"/>
                  <a:gd name="connsiteY65" fmla="*/ 1965960 h 13192125"/>
                  <a:gd name="connsiteX66" fmla="*/ 8423515 w 19157671"/>
                  <a:gd name="connsiteY66" fmla="*/ 1965960 h 13192125"/>
                  <a:gd name="connsiteX67" fmla="*/ 8034895 w 19157671"/>
                  <a:gd name="connsiteY67" fmla="*/ 1623060 h 13192125"/>
                  <a:gd name="connsiteX68" fmla="*/ 7646275 w 19157671"/>
                  <a:gd name="connsiteY68" fmla="*/ 1554480 h 13192125"/>
                  <a:gd name="connsiteX69" fmla="*/ 7280515 w 19157671"/>
                  <a:gd name="connsiteY69" fmla="*/ 1600200 h 13192125"/>
                  <a:gd name="connsiteX70" fmla="*/ 6914755 w 19157671"/>
                  <a:gd name="connsiteY70" fmla="*/ 1668780 h 13192125"/>
                  <a:gd name="connsiteX71" fmla="*/ 6503275 w 19157671"/>
                  <a:gd name="connsiteY71" fmla="*/ 1805940 h 13192125"/>
                  <a:gd name="connsiteX72" fmla="*/ 5954635 w 19157671"/>
                  <a:gd name="connsiteY72" fmla="*/ 1988820 h 13192125"/>
                  <a:gd name="connsiteX73" fmla="*/ 5566015 w 19157671"/>
                  <a:gd name="connsiteY73" fmla="*/ 2057400 h 13192125"/>
                  <a:gd name="connsiteX74" fmla="*/ 5063095 w 19157671"/>
                  <a:gd name="connsiteY74" fmla="*/ 2331720 h 13192125"/>
                  <a:gd name="connsiteX75" fmla="*/ 4743055 w 19157671"/>
                  <a:gd name="connsiteY75" fmla="*/ 2057400 h 13192125"/>
                  <a:gd name="connsiteX76" fmla="*/ 4445875 w 19157671"/>
                  <a:gd name="connsiteY76" fmla="*/ 1463040 h 13192125"/>
                  <a:gd name="connsiteX77" fmla="*/ 4102975 w 19157671"/>
                  <a:gd name="connsiteY77" fmla="*/ 1234440 h 13192125"/>
                  <a:gd name="connsiteX78" fmla="*/ 3874375 w 19157671"/>
                  <a:gd name="connsiteY78" fmla="*/ 1005840 h 13192125"/>
                  <a:gd name="connsiteX79" fmla="*/ 3897235 w 19157671"/>
                  <a:gd name="connsiteY79" fmla="*/ 1554480 h 13192125"/>
                  <a:gd name="connsiteX80" fmla="*/ 4011535 w 19157671"/>
                  <a:gd name="connsiteY80" fmla="*/ 1988820 h 13192125"/>
                  <a:gd name="connsiteX81" fmla="*/ 3737215 w 19157671"/>
                  <a:gd name="connsiteY81" fmla="*/ 2011680 h 13192125"/>
                  <a:gd name="connsiteX82" fmla="*/ 3485755 w 19157671"/>
                  <a:gd name="connsiteY82" fmla="*/ 1508760 h 13192125"/>
                  <a:gd name="connsiteX83" fmla="*/ 3302875 w 19157671"/>
                  <a:gd name="connsiteY83" fmla="*/ 1028700 h 13192125"/>
                  <a:gd name="connsiteX84" fmla="*/ 3051415 w 19157671"/>
                  <a:gd name="connsiteY84" fmla="*/ 800100 h 13192125"/>
                  <a:gd name="connsiteX85" fmla="*/ 2685655 w 19157671"/>
                  <a:gd name="connsiteY85" fmla="*/ 845820 h 13192125"/>
                  <a:gd name="connsiteX86" fmla="*/ 2457055 w 19157671"/>
                  <a:gd name="connsiteY86" fmla="*/ 1143000 h 13192125"/>
                  <a:gd name="connsiteX87" fmla="*/ 1839835 w 19157671"/>
                  <a:gd name="connsiteY87" fmla="*/ 1074420 h 13192125"/>
                  <a:gd name="connsiteX88" fmla="*/ 1451215 w 19157671"/>
                  <a:gd name="connsiteY88" fmla="*/ 662940 h 13192125"/>
                  <a:gd name="connsiteX89" fmla="*/ 1199755 w 19157671"/>
                  <a:gd name="connsiteY89" fmla="*/ 434340 h 13192125"/>
                  <a:gd name="connsiteX90" fmla="*/ 879715 w 19157671"/>
                  <a:gd name="connsiteY90" fmla="*/ 182880 h 13192125"/>
                  <a:gd name="connsiteX91" fmla="*/ 628255 w 19157671"/>
                  <a:gd name="connsiteY91" fmla="*/ 502920 h 13192125"/>
                  <a:gd name="connsiteX92" fmla="*/ 582535 w 19157671"/>
                  <a:gd name="connsiteY92" fmla="*/ 982980 h 13192125"/>
                  <a:gd name="connsiteX93" fmla="*/ 468235 w 19157671"/>
                  <a:gd name="connsiteY93" fmla="*/ 1280160 h 13192125"/>
                  <a:gd name="connsiteX94" fmla="*/ 468235 w 19157671"/>
                  <a:gd name="connsiteY94" fmla="*/ 1965960 h 13192125"/>
                  <a:gd name="connsiteX95" fmla="*/ 6731875 w 19157671"/>
                  <a:gd name="connsiteY95" fmla="*/ 9418320 h 13192125"/>
                  <a:gd name="connsiteX96" fmla="*/ 9589375 w 19157671"/>
                  <a:gd name="connsiteY96" fmla="*/ 12321540 h 13192125"/>
                  <a:gd name="connsiteX97" fmla="*/ 10534255 w 19157671"/>
                  <a:gd name="connsiteY97" fmla="*/ 13192125 h 13192125"/>
                  <a:gd name="connsiteX98" fmla="*/ 10755235 w 19157671"/>
                  <a:gd name="connsiteY98" fmla="*/ 13075920 h 13192125"/>
                  <a:gd name="connsiteX0" fmla="*/ 10755235 w 19157671"/>
                  <a:gd name="connsiteY0" fmla="*/ 13075920 h 13192125"/>
                  <a:gd name="connsiteX1" fmla="*/ 10869535 w 19157671"/>
                  <a:gd name="connsiteY1" fmla="*/ 12618720 h 13192125"/>
                  <a:gd name="connsiteX2" fmla="*/ 10919065 w 19157671"/>
                  <a:gd name="connsiteY2" fmla="*/ 12249150 h 13192125"/>
                  <a:gd name="connsiteX3" fmla="*/ 10993360 w 19157671"/>
                  <a:gd name="connsiteY3" fmla="*/ 11849100 h 13192125"/>
                  <a:gd name="connsiteX4" fmla="*/ 11073370 w 19157671"/>
                  <a:gd name="connsiteY4" fmla="*/ 11590020 h 13192125"/>
                  <a:gd name="connsiteX5" fmla="*/ 11239105 w 19157671"/>
                  <a:gd name="connsiteY5" fmla="*/ 11163300 h 13192125"/>
                  <a:gd name="connsiteX6" fmla="*/ 11364835 w 19157671"/>
                  <a:gd name="connsiteY6" fmla="*/ 10675620 h 13192125"/>
                  <a:gd name="connsiteX7" fmla="*/ 11389600 w 19157671"/>
                  <a:gd name="connsiteY7" fmla="*/ 10012680 h 13192125"/>
                  <a:gd name="connsiteX8" fmla="*/ 11277205 w 19157671"/>
                  <a:gd name="connsiteY8" fmla="*/ 9587865 h 13192125"/>
                  <a:gd name="connsiteX9" fmla="*/ 11258155 w 19157671"/>
                  <a:gd name="connsiteY9" fmla="*/ 9212580 h 13192125"/>
                  <a:gd name="connsiteX10" fmla="*/ 11715355 w 19157671"/>
                  <a:gd name="connsiteY10" fmla="*/ 9281160 h 13192125"/>
                  <a:gd name="connsiteX11" fmla="*/ 12172555 w 19157671"/>
                  <a:gd name="connsiteY11" fmla="*/ 9326880 h 13192125"/>
                  <a:gd name="connsiteX12" fmla="*/ 12446875 w 19157671"/>
                  <a:gd name="connsiteY12" fmla="*/ 9464040 h 13192125"/>
                  <a:gd name="connsiteX13" fmla="*/ 13041235 w 19157671"/>
                  <a:gd name="connsiteY13" fmla="*/ 9738360 h 13192125"/>
                  <a:gd name="connsiteX14" fmla="*/ 13658455 w 19157671"/>
                  <a:gd name="connsiteY14" fmla="*/ 9806940 h 13192125"/>
                  <a:gd name="connsiteX15" fmla="*/ 14115655 w 19157671"/>
                  <a:gd name="connsiteY15" fmla="*/ 9738360 h 13192125"/>
                  <a:gd name="connsiteX16" fmla="*/ 14504275 w 19157671"/>
                  <a:gd name="connsiteY16" fmla="*/ 9395460 h 13192125"/>
                  <a:gd name="connsiteX17" fmla="*/ 14868130 w 19157671"/>
                  <a:gd name="connsiteY17" fmla="*/ 9037320 h 13192125"/>
                  <a:gd name="connsiteX18" fmla="*/ 15212935 w 19157671"/>
                  <a:gd name="connsiteY18" fmla="*/ 8778240 h 13192125"/>
                  <a:gd name="connsiteX19" fmla="*/ 15580600 w 19157671"/>
                  <a:gd name="connsiteY19" fmla="*/ 8321040 h 13192125"/>
                  <a:gd name="connsiteX20" fmla="*/ 15973030 w 19157671"/>
                  <a:gd name="connsiteY20" fmla="*/ 7818120 h 13192125"/>
                  <a:gd name="connsiteX21" fmla="*/ 16195915 w 19157671"/>
                  <a:gd name="connsiteY21" fmla="*/ 7383780 h 13192125"/>
                  <a:gd name="connsiteX22" fmla="*/ 16706455 w 19157671"/>
                  <a:gd name="connsiteY22" fmla="*/ 6909435 h 13192125"/>
                  <a:gd name="connsiteX23" fmla="*/ 16973155 w 19157671"/>
                  <a:gd name="connsiteY23" fmla="*/ 6629400 h 13192125"/>
                  <a:gd name="connsiteX24" fmla="*/ 17474171 w 19157671"/>
                  <a:gd name="connsiteY24" fmla="*/ 6273165 h 13192125"/>
                  <a:gd name="connsiteX25" fmla="*/ 17782781 w 19157671"/>
                  <a:gd name="connsiteY25" fmla="*/ 6115050 h 13192125"/>
                  <a:gd name="connsiteX26" fmla="*/ 18188546 w 19157671"/>
                  <a:gd name="connsiteY26" fmla="*/ 6113145 h 13192125"/>
                  <a:gd name="connsiteX27" fmla="*/ 18201881 w 19157671"/>
                  <a:gd name="connsiteY27" fmla="*/ 5861685 h 13192125"/>
                  <a:gd name="connsiteX28" fmla="*/ 18230455 w 19157671"/>
                  <a:gd name="connsiteY28" fmla="*/ 5646420 h 13192125"/>
                  <a:gd name="connsiteX29" fmla="*/ 18436195 w 19157671"/>
                  <a:gd name="connsiteY29" fmla="*/ 5417820 h 13192125"/>
                  <a:gd name="connsiteX30" fmla="*/ 18760046 w 19157671"/>
                  <a:gd name="connsiteY30" fmla="*/ 5143500 h 13192125"/>
                  <a:gd name="connsiteX31" fmla="*/ 19013410 w 19157671"/>
                  <a:gd name="connsiteY31" fmla="*/ 4623435 h 13192125"/>
                  <a:gd name="connsiteX32" fmla="*/ 18984835 w 19157671"/>
                  <a:gd name="connsiteY32" fmla="*/ 4526280 h 13192125"/>
                  <a:gd name="connsiteX33" fmla="*/ 19131521 w 19157671"/>
                  <a:gd name="connsiteY33" fmla="*/ 4002405 h 13192125"/>
                  <a:gd name="connsiteX34" fmla="*/ 19121995 w 19157671"/>
                  <a:gd name="connsiteY34" fmla="*/ 3726180 h 13192125"/>
                  <a:gd name="connsiteX35" fmla="*/ 18779095 w 19157671"/>
                  <a:gd name="connsiteY35" fmla="*/ 3268980 h 13192125"/>
                  <a:gd name="connsiteX36" fmla="*/ 18481915 w 19157671"/>
                  <a:gd name="connsiteY36" fmla="*/ 2994660 h 13192125"/>
                  <a:gd name="connsiteX37" fmla="*/ 18299035 w 19157671"/>
                  <a:gd name="connsiteY37" fmla="*/ 2651760 h 13192125"/>
                  <a:gd name="connsiteX38" fmla="*/ 17704675 w 19157671"/>
                  <a:gd name="connsiteY38" fmla="*/ 2125980 h 13192125"/>
                  <a:gd name="connsiteX39" fmla="*/ 17156035 w 19157671"/>
                  <a:gd name="connsiteY39" fmla="*/ 1691640 h 13192125"/>
                  <a:gd name="connsiteX40" fmla="*/ 16858855 w 19157671"/>
                  <a:gd name="connsiteY40" fmla="*/ 1325880 h 13192125"/>
                  <a:gd name="connsiteX41" fmla="*/ 16401655 w 19157671"/>
                  <a:gd name="connsiteY41" fmla="*/ 754380 h 13192125"/>
                  <a:gd name="connsiteX42" fmla="*/ 16081615 w 19157671"/>
                  <a:gd name="connsiteY42" fmla="*/ 800100 h 13192125"/>
                  <a:gd name="connsiteX43" fmla="*/ 15921595 w 19157671"/>
                  <a:gd name="connsiteY43" fmla="*/ 982980 h 13192125"/>
                  <a:gd name="connsiteX44" fmla="*/ 15692995 w 19157671"/>
                  <a:gd name="connsiteY44" fmla="*/ 960120 h 13192125"/>
                  <a:gd name="connsiteX45" fmla="*/ 15441535 w 19157671"/>
                  <a:gd name="connsiteY45" fmla="*/ 822960 h 13192125"/>
                  <a:gd name="connsiteX46" fmla="*/ 15374860 w 19157671"/>
                  <a:gd name="connsiteY46" fmla="*/ 640080 h 13192125"/>
                  <a:gd name="connsiteX47" fmla="*/ 15294850 w 19157671"/>
                  <a:gd name="connsiteY47" fmla="*/ 390525 h 13192125"/>
                  <a:gd name="connsiteX48" fmla="*/ 15007195 w 19157671"/>
                  <a:gd name="connsiteY48" fmla="*/ 457200 h 13192125"/>
                  <a:gd name="connsiteX49" fmla="*/ 14778595 w 19157671"/>
                  <a:gd name="connsiteY49" fmla="*/ 581025 h 13192125"/>
                  <a:gd name="connsiteX50" fmla="*/ 14388070 w 19157671"/>
                  <a:gd name="connsiteY50" fmla="*/ 392430 h 13192125"/>
                  <a:gd name="connsiteX51" fmla="*/ 13887055 w 19157671"/>
                  <a:gd name="connsiteY51" fmla="*/ 228600 h 13192125"/>
                  <a:gd name="connsiteX52" fmla="*/ 13384135 w 19157671"/>
                  <a:gd name="connsiteY52" fmla="*/ 0 h 13192125"/>
                  <a:gd name="connsiteX53" fmla="*/ 12881215 w 19157671"/>
                  <a:gd name="connsiteY53" fmla="*/ 0 h 13192125"/>
                  <a:gd name="connsiteX54" fmla="*/ 12584035 w 19157671"/>
                  <a:gd name="connsiteY54" fmla="*/ 228600 h 13192125"/>
                  <a:gd name="connsiteX55" fmla="*/ 12241135 w 19157671"/>
                  <a:gd name="connsiteY55" fmla="*/ 365760 h 13192125"/>
                  <a:gd name="connsiteX56" fmla="*/ 12058255 w 19157671"/>
                  <a:gd name="connsiteY56" fmla="*/ 617220 h 13192125"/>
                  <a:gd name="connsiteX57" fmla="*/ 11669635 w 19157671"/>
                  <a:gd name="connsiteY57" fmla="*/ 731520 h 13192125"/>
                  <a:gd name="connsiteX58" fmla="*/ 11372455 w 19157671"/>
                  <a:gd name="connsiteY58" fmla="*/ 914400 h 13192125"/>
                  <a:gd name="connsiteX59" fmla="*/ 11052415 w 19157671"/>
                  <a:gd name="connsiteY59" fmla="*/ 1120140 h 13192125"/>
                  <a:gd name="connsiteX60" fmla="*/ 10732375 w 19157671"/>
                  <a:gd name="connsiteY60" fmla="*/ 1303020 h 13192125"/>
                  <a:gd name="connsiteX61" fmla="*/ 10526635 w 19157671"/>
                  <a:gd name="connsiteY61" fmla="*/ 1554480 h 13192125"/>
                  <a:gd name="connsiteX62" fmla="*/ 10115155 w 19157671"/>
                  <a:gd name="connsiteY62" fmla="*/ 1920240 h 13192125"/>
                  <a:gd name="connsiteX63" fmla="*/ 9817975 w 19157671"/>
                  <a:gd name="connsiteY63" fmla="*/ 2103120 h 13192125"/>
                  <a:gd name="connsiteX64" fmla="*/ 9360775 w 19157671"/>
                  <a:gd name="connsiteY64" fmla="*/ 2011680 h 13192125"/>
                  <a:gd name="connsiteX65" fmla="*/ 8903575 w 19157671"/>
                  <a:gd name="connsiteY65" fmla="*/ 1965960 h 13192125"/>
                  <a:gd name="connsiteX66" fmla="*/ 8423515 w 19157671"/>
                  <a:gd name="connsiteY66" fmla="*/ 1965960 h 13192125"/>
                  <a:gd name="connsiteX67" fmla="*/ 8034895 w 19157671"/>
                  <a:gd name="connsiteY67" fmla="*/ 1623060 h 13192125"/>
                  <a:gd name="connsiteX68" fmla="*/ 7646275 w 19157671"/>
                  <a:gd name="connsiteY68" fmla="*/ 1554480 h 13192125"/>
                  <a:gd name="connsiteX69" fmla="*/ 7280515 w 19157671"/>
                  <a:gd name="connsiteY69" fmla="*/ 1600200 h 13192125"/>
                  <a:gd name="connsiteX70" fmla="*/ 6914755 w 19157671"/>
                  <a:gd name="connsiteY70" fmla="*/ 1668780 h 13192125"/>
                  <a:gd name="connsiteX71" fmla="*/ 6503275 w 19157671"/>
                  <a:gd name="connsiteY71" fmla="*/ 1805940 h 13192125"/>
                  <a:gd name="connsiteX72" fmla="*/ 5954635 w 19157671"/>
                  <a:gd name="connsiteY72" fmla="*/ 1988820 h 13192125"/>
                  <a:gd name="connsiteX73" fmla="*/ 5566015 w 19157671"/>
                  <a:gd name="connsiteY73" fmla="*/ 2057400 h 13192125"/>
                  <a:gd name="connsiteX74" fmla="*/ 5063095 w 19157671"/>
                  <a:gd name="connsiteY74" fmla="*/ 2331720 h 13192125"/>
                  <a:gd name="connsiteX75" fmla="*/ 4743055 w 19157671"/>
                  <a:gd name="connsiteY75" fmla="*/ 2057400 h 13192125"/>
                  <a:gd name="connsiteX76" fmla="*/ 4445875 w 19157671"/>
                  <a:gd name="connsiteY76" fmla="*/ 1463040 h 13192125"/>
                  <a:gd name="connsiteX77" fmla="*/ 4102975 w 19157671"/>
                  <a:gd name="connsiteY77" fmla="*/ 1234440 h 13192125"/>
                  <a:gd name="connsiteX78" fmla="*/ 3874375 w 19157671"/>
                  <a:gd name="connsiteY78" fmla="*/ 1005840 h 13192125"/>
                  <a:gd name="connsiteX79" fmla="*/ 3897235 w 19157671"/>
                  <a:gd name="connsiteY79" fmla="*/ 1554480 h 13192125"/>
                  <a:gd name="connsiteX80" fmla="*/ 4011535 w 19157671"/>
                  <a:gd name="connsiteY80" fmla="*/ 1988820 h 13192125"/>
                  <a:gd name="connsiteX81" fmla="*/ 3737215 w 19157671"/>
                  <a:gd name="connsiteY81" fmla="*/ 2011680 h 13192125"/>
                  <a:gd name="connsiteX82" fmla="*/ 3485755 w 19157671"/>
                  <a:gd name="connsiteY82" fmla="*/ 1508760 h 13192125"/>
                  <a:gd name="connsiteX83" fmla="*/ 3302875 w 19157671"/>
                  <a:gd name="connsiteY83" fmla="*/ 1028700 h 13192125"/>
                  <a:gd name="connsiteX84" fmla="*/ 3051415 w 19157671"/>
                  <a:gd name="connsiteY84" fmla="*/ 800100 h 13192125"/>
                  <a:gd name="connsiteX85" fmla="*/ 2685655 w 19157671"/>
                  <a:gd name="connsiteY85" fmla="*/ 845820 h 13192125"/>
                  <a:gd name="connsiteX86" fmla="*/ 2457055 w 19157671"/>
                  <a:gd name="connsiteY86" fmla="*/ 1143000 h 13192125"/>
                  <a:gd name="connsiteX87" fmla="*/ 1839835 w 19157671"/>
                  <a:gd name="connsiteY87" fmla="*/ 1074420 h 13192125"/>
                  <a:gd name="connsiteX88" fmla="*/ 1451215 w 19157671"/>
                  <a:gd name="connsiteY88" fmla="*/ 662940 h 13192125"/>
                  <a:gd name="connsiteX89" fmla="*/ 1199755 w 19157671"/>
                  <a:gd name="connsiteY89" fmla="*/ 434340 h 13192125"/>
                  <a:gd name="connsiteX90" fmla="*/ 879715 w 19157671"/>
                  <a:gd name="connsiteY90" fmla="*/ 182880 h 13192125"/>
                  <a:gd name="connsiteX91" fmla="*/ 628255 w 19157671"/>
                  <a:gd name="connsiteY91" fmla="*/ 502920 h 13192125"/>
                  <a:gd name="connsiteX92" fmla="*/ 582535 w 19157671"/>
                  <a:gd name="connsiteY92" fmla="*/ 982980 h 13192125"/>
                  <a:gd name="connsiteX93" fmla="*/ 468235 w 19157671"/>
                  <a:gd name="connsiteY93" fmla="*/ 1280160 h 13192125"/>
                  <a:gd name="connsiteX94" fmla="*/ 468235 w 19157671"/>
                  <a:gd name="connsiteY94" fmla="*/ 1965960 h 13192125"/>
                  <a:gd name="connsiteX95" fmla="*/ 6731875 w 19157671"/>
                  <a:gd name="connsiteY95" fmla="*/ 9418320 h 13192125"/>
                  <a:gd name="connsiteX96" fmla="*/ 9589375 w 19157671"/>
                  <a:gd name="connsiteY96" fmla="*/ 12321540 h 13192125"/>
                  <a:gd name="connsiteX97" fmla="*/ 10534255 w 19157671"/>
                  <a:gd name="connsiteY97" fmla="*/ 13192125 h 13192125"/>
                  <a:gd name="connsiteX98" fmla="*/ 10755235 w 19157671"/>
                  <a:gd name="connsiteY98" fmla="*/ 13075920 h 13192125"/>
                  <a:gd name="connsiteX0" fmla="*/ 10755235 w 19157671"/>
                  <a:gd name="connsiteY0" fmla="*/ 13109425 h 13225630"/>
                  <a:gd name="connsiteX1" fmla="*/ 10869535 w 19157671"/>
                  <a:gd name="connsiteY1" fmla="*/ 12652225 h 13225630"/>
                  <a:gd name="connsiteX2" fmla="*/ 10919065 w 19157671"/>
                  <a:gd name="connsiteY2" fmla="*/ 12282655 h 13225630"/>
                  <a:gd name="connsiteX3" fmla="*/ 10993360 w 19157671"/>
                  <a:gd name="connsiteY3" fmla="*/ 11882605 h 13225630"/>
                  <a:gd name="connsiteX4" fmla="*/ 11073370 w 19157671"/>
                  <a:gd name="connsiteY4" fmla="*/ 11623525 h 13225630"/>
                  <a:gd name="connsiteX5" fmla="*/ 11239105 w 19157671"/>
                  <a:gd name="connsiteY5" fmla="*/ 11196805 h 13225630"/>
                  <a:gd name="connsiteX6" fmla="*/ 11364835 w 19157671"/>
                  <a:gd name="connsiteY6" fmla="*/ 10709125 h 13225630"/>
                  <a:gd name="connsiteX7" fmla="*/ 11389600 w 19157671"/>
                  <a:gd name="connsiteY7" fmla="*/ 10046185 h 13225630"/>
                  <a:gd name="connsiteX8" fmla="*/ 11277205 w 19157671"/>
                  <a:gd name="connsiteY8" fmla="*/ 9621370 h 13225630"/>
                  <a:gd name="connsiteX9" fmla="*/ 11258155 w 19157671"/>
                  <a:gd name="connsiteY9" fmla="*/ 9246085 h 13225630"/>
                  <a:gd name="connsiteX10" fmla="*/ 11715355 w 19157671"/>
                  <a:gd name="connsiteY10" fmla="*/ 9314665 h 13225630"/>
                  <a:gd name="connsiteX11" fmla="*/ 12172555 w 19157671"/>
                  <a:gd name="connsiteY11" fmla="*/ 9360385 h 13225630"/>
                  <a:gd name="connsiteX12" fmla="*/ 12446875 w 19157671"/>
                  <a:gd name="connsiteY12" fmla="*/ 9497545 h 13225630"/>
                  <a:gd name="connsiteX13" fmla="*/ 13041235 w 19157671"/>
                  <a:gd name="connsiteY13" fmla="*/ 9771865 h 13225630"/>
                  <a:gd name="connsiteX14" fmla="*/ 13658455 w 19157671"/>
                  <a:gd name="connsiteY14" fmla="*/ 9840445 h 13225630"/>
                  <a:gd name="connsiteX15" fmla="*/ 14115655 w 19157671"/>
                  <a:gd name="connsiteY15" fmla="*/ 9771865 h 13225630"/>
                  <a:gd name="connsiteX16" fmla="*/ 14504275 w 19157671"/>
                  <a:gd name="connsiteY16" fmla="*/ 9428965 h 13225630"/>
                  <a:gd name="connsiteX17" fmla="*/ 14868130 w 19157671"/>
                  <a:gd name="connsiteY17" fmla="*/ 9070825 h 13225630"/>
                  <a:gd name="connsiteX18" fmla="*/ 15212935 w 19157671"/>
                  <a:gd name="connsiteY18" fmla="*/ 8811745 h 13225630"/>
                  <a:gd name="connsiteX19" fmla="*/ 15580600 w 19157671"/>
                  <a:gd name="connsiteY19" fmla="*/ 8354545 h 13225630"/>
                  <a:gd name="connsiteX20" fmla="*/ 15973030 w 19157671"/>
                  <a:gd name="connsiteY20" fmla="*/ 7851625 h 13225630"/>
                  <a:gd name="connsiteX21" fmla="*/ 16195915 w 19157671"/>
                  <a:gd name="connsiteY21" fmla="*/ 7417285 h 13225630"/>
                  <a:gd name="connsiteX22" fmla="*/ 16706455 w 19157671"/>
                  <a:gd name="connsiteY22" fmla="*/ 6942940 h 13225630"/>
                  <a:gd name="connsiteX23" fmla="*/ 16973155 w 19157671"/>
                  <a:gd name="connsiteY23" fmla="*/ 6662905 h 13225630"/>
                  <a:gd name="connsiteX24" fmla="*/ 17474171 w 19157671"/>
                  <a:gd name="connsiteY24" fmla="*/ 6306670 h 13225630"/>
                  <a:gd name="connsiteX25" fmla="*/ 17782781 w 19157671"/>
                  <a:gd name="connsiteY25" fmla="*/ 6148555 h 13225630"/>
                  <a:gd name="connsiteX26" fmla="*/ 18188546 w 19157671"/>
                  <a:gd name="connsiteY26" fmla="*/ 6146650 h 13225630"/>
                  <a:gd name="connsiteX27" fmla="*/ 18201881 w 19157671"/>
                  <a:gd name="connsiteY27" fmla="*/ 5895190 h 13225630"/>
                  <a:gd name="connsiteX28" fmla="*/ 18230455 w 19157671"/>
                  <a:gd name="connsiteY28" fmla="*/ 5679925 h 13225630"/>
                  <a:gd name="connsiteX29" fmla="*/ 18436195 w 19157671"/>
                  <a:gd name="connsiteY29" fmla="*/ 5451325 h 13225630"/>
                  <a:gd name="connsiteX30" fmla="*/ 18760046 w 19157671"/>
                  <a:gd name="connsiteY30" fmla="*/ 5177005 h 13225630"/>
                  <a:gd name="connsiteX31" fmla="*/ 19013410 w 19157671"/>
                  <a:gd name="connsiteY31" fmla="*/ 4656940 h 13225630"/>
                  <a:gd name="connsiteX32" fmla="*/ 18984835 w 19157671"/>
                  <a:gd name="connsiteY32" fmla="*/ 4559785 h 13225630"/>
                  <a:gd name="connsiteX33" fmla="*/ 19131521 w 19157671"/>
                  <a:gd name="connsiteY33" fmla="*/ 4035910 h 13225630"/>
                  <a:gd name="connsiteX34" fmla="*/ 19121995 w 19157671"/>
                  <a:gd name="connsiteY34" fmla="*/ 3759685 h 13225630"/>
                  <a:gd name="connsiteX35" fmla="*/ 18779095 w 19157671"/>
                  <a:gd name="connsiteY35" fmla="*/ 3302485 h 13225630"/>
                  <a:gd name="connsiteX36" fmla="*/ 18481915 w 19157671"/>
                  <a:gd name="connsiteY36" fmla="*/ 3028165 h 13225630"/>
                  <a:gd name="connsiteX37" fmla="*/ 18299035 w 19157671"/>
                  <a:gd name="connsiteY37" fmla="*/ 2685265 h 13225630"/>
                  <a:gd name="connsiteX38" fmla="*/ 17704675 w 19157671"/>
                  <a:gd name="connsiteY38" fmla="*/ 2159485 h 13225630"/>
                  <a:gd name="connsiteX39" fmla="*/ 17156035 w 19157671"/>
                  <a:gd name="connsiteY39" fmla="*/ 1725145 h 13225630"/>
                  <a:gd name="connsiteX40" fmla="*/ 16858855 w 19157671"/>
                  <a:gd name="connsiteY40" fmla="*/ 1359385 h 13225630"/>
                  <a:gd name="connsiteX41" fmla="*/ 16401655 w 19157671"/>
                  <a:gd name="connsiteY41" fmla="*/ 787885 h 13225630"/>
                  <a:gd name="connsiteX42" fmla="*/ 16081615 w 19157671"/>
                  <a:gd name="connsiteY42" fmla="*/ 833605 h 13225630"/>
                  <a:gd name="connsiteX43" fmla="*/ 15921595 w 19157671"/>
                  <a:gd name="connsiteY43" fmla="*/ 1016485 h 13225630"/>
                  <a:gd name="connsiteX44" fmla="*/ 15692995 w 19157671"/>
                  <a:gd name="connsiteY44" fmla="*/ 993625 h 13225630"/>
                  <a:gd name="connsiteX45" fmla="*/ 15441535 w 19157671"/>
                  <a:gd name="connsiteY45" fmla="*/ 856465 h 13225630"/>
                  <a:gd name="connsiteX46" fmla="*/ 15374860 w 19157671"/>
                  <a:gd name="connsiteY46" fmla="*/ 673585 h 13225630"/>
                  <a:gd name="connsiteX47" fmla="*/ 15294850 w 19157671"/>
                  <a:gd name="connsiteY47" fmla="*/ 424030 h 13225630"/>
                  <a:gd name="connsiteX48" fmla="*/ 15007195 w 19157671"/>
                  <a:gd name="connsiteY48" fmla="*/ 490705 h 13225630"/>
                  <a:gd name="connsiteX49" fmla="*/ 14778595 w 19157671"/>
                  <a:gd name="connsiteY49" fmla="*/ 614530 h 13225630"/>
                  <a:gd name="connsiteX50" fmla="*/ 14388070 w 19157671"/>
                  <a:gd name="connsiteY50" fmla="*/ 425935 h 13225630"/>
                  <a:gd name="connsiteX51" fmla="*/ 13915630 w 19157671"/>
                  <a:gd name="connsiteY51" fmla="*/ 338305 h 13225630"/>
                  <a:gd name="connsiteX52" fmla="*/ 13384135 w 19157671"/>
                  <a:gd name="connsiteY52" fmla="*/ 33505 h 13225630"/>
                  <a:gd name="connsiteX53" fmla="*/ 12881215 w 19157671"/>
                  <a:gd name="connsiteY53" fmla="*/ 33505 h 13225630"/>
                  <a:gd name="connsiteX54" fmla="*/ 12584035 w 19157671"/>
                  <a:gd name="connsiteY54" fmla="*/ 262105 h 13225630"/>
                  <a:gd name="connsiteX55" fmla="*/ 12241135 w 19157671"/>
                  <a:gd name="connsiteY55" fmla="*/ 399265 h 13225630"/>
                  <a:gd name="connsiteX56" fmla="*/ 12058255 w 19157671"/>
                  <a:gd name="connsiteY56" fmla="*/ 650725 h 13225630"/>
                  <a:gd name="connsiteX57" fmla="*/ 11669635 w 19157671"/>
                  <a:gd name="connsiteY57" fmla="*/ 765025 h 13225630"/>
                  <a:gd name="connsiteX58" fmla="*/ 11372455 w 19157671"/>
                  <a:gd name="connsiteY58" fmla="*/ 947905 h 13225630"/>
                  <a:gd name="connsiteX59" fmla="*/ 11052415 w 19157671"/>
                  <a:gd name="connsiteY59" fmla="*/ 1153645 h 13225630"/>
                  <a:gd name="connsiteX60" fmla="*/ 10732375 w 19157671"/>
                  <a:gd name="connsiteY60" fmla="*/ 1336525 h 13225630"/>
                  <a:gd name="connsiteX61" fmla="*/ 10526635 w 19157671"/>
                  <a:gd name="connsiteY61" fmla="*/ 1587985 h 13225630"/>
                  <a:gd name="connsiteX62" fmla="*/ 10115155 w 19157671"/>
                  <a:gd name="connsiteY62" fmla="*/ 1953745 h 13225630"/>
                  <a:gd name="connsiteX63" fmla="*/ 9817975 w 19157671"/>
                  <a:gd name="connsiteY63" fmla="*/ 2136625 h 13225630"/>
                  <a:gd name="connsiteX64" fmla="*/ 9360775 w 19157671"/>
                  <a:gd name="connsiteY64" fmla="*/ 2045185 h 13225630"/>
                  <a:gd name="connsiteX65" fmla="*/ 8903575 w 19157671"/>
                  <a:gd name="connsiteY65" fmla="*/ 1999465 h 13225630"/>
                  <a:gd name="connsiteX66" fmla="*/ 8423515 w 19157671"/>
                  <a:gd name="connsiteY66" fmla="*/ 1999465 h 13225630"/>
                  <a:gd name="connsiteX67" fmla="*/ 8034895 w 19157671"/>
                  <a:gd name="connsiteY67" fmla="*/ 1656565 h 13225630"/>
                  <a:gd name="connsiteX68" fmla="*/ 7646275 w 19157671"/>
                  <a:gd name="connsiteY68" fmla="*/ 1587985 h 13225630"/>
                  <a:gd name="connsiteX69" fmla="*/ 7280515 w 19157671"/>
                  <a:gd name="connsiteY69" fmla="*/ 1633705 h 13225630"/>
                  <a:gd name="connsiteX70" fmla="*/ 6914755 w 19157671"/>
                  <a:gd name="connsiteY70" fmla="*/ 1702285 h 13225630"/>
                  <a:gd name="connsiteX71" fmla="*/ 6503275 w 19157671"/>
                  <a:gd name="connsiteY71" fmla="*/ 1839445 h 13225630"/>
                  <a:gd name="connsiteX72" fmla="*/ 5954635 w 19157671"/>
                  <a:gd name="connsiteY72" fmla="*/ 2022325 h 13225630"/>
                  <a:gd name="connsiteX73" fmla="*/ 5566015 w 19157671"/>
                  <a:gd name="connsiteY73" fmla="*/ 2090905 h 13225630"/>
                  <a:gd name="connsiteX74" fmla="*/ 5063095 w 19157671"/>
                  <a:gd name="connsiteY74" fmla="*/ 2365225 h 13225630"/>
                  <a:gd name="connsiteX75" fmla="*/ 4743055 w 19157671"/>
                  <a:gd name="connsiteY75" fmla="*/ 2090905 h 13225630"/>
                  <a:gd name="connsiteX76" fmla="*/ 4445875 w 19157671"/>
                  <a:gd name="connsiteY76" fmla="*/ 1496545 h 13225630"/>
                  <a:gd name="connsiteX77" fmla="*/ 4102975 w 19157671"/>
                  <a:gd name="connsiteY77" fmla="*/ 1267945 h 13225630"/>
                  <a:gd name="connsiteX78" fmla="*/ 3874375 w 19157671"/>
                  <a:gd name="connsiteY78" fmla="*/ 1039345 h 13225630"/>
                  <a:gd name="connsiteX79" fmla="*/ 3897235 w 19157671"/>
                  <a:gd name="connsiteY79" fmla="*/ 1587985 h 13225630"/>
                  <a:gd name="connsiteX80" fmla="*/ 4011535 w 19157671"/>
                  <a:gd name="connsiteY80" fmla="*/ 2022325 h 13225630"/>
                  <a:gd name="connsiteX81" fmla="*/ 3737215 w 19157671"/>
                  <a:gd name="connsiteY81" fmla="*/ 2045185 h 13225630"/>
                  <a:gd name="connsiteX82" fmla="*/ 3485755 w 19157671"/>
                  <a:gd name="connsiteY82" fmla="*/ 1542265 h 13225630"/>
                  <a:gd name="connsiteX83" fmla="*/ 3302875 w 19157671"/>
                  <a:gd name="connsiteY83" fmla="*/ 1062205 h 13225630"/>
                  <a:gd name="connsiteX84" fmla="*/ 3051415 w 19157671"/>
                  <a:gd name="connsiteY84" fmla="*/ 833605 h 13225630"/>
                  <a:gd name="connsiteX85" fmla="*/ 2685655 w 19157671"/>
                  <a:gd name="connsiteY85" fmla="*/ 879325 h 13225630"/>
                  <a:gd name="connsiteX86" fmla="*/ 2457055 w 19157671"/>
                  <a:gd name="connsiteY86" fmla="*/ 1176505 h 13225630"/>
                  <a:gd name="connsiteX87" fmla="*/ 1839835 w 19157671"/>
                  <a:gd name="connsiteY87" fmla="*/ 1107925 h 13225630"/>
                  <a:gd name="connsiteX88" fmla="*/ 1451215 w 19157671"/>
                  <a:gd name="connsiteY88" fmla="*/ 696445 h 13225630"/>
                  <a:gd name="connsiteX89" fmla="*/ 1199755 w 19157671"/>
                  <a:gd name="connsiteY89" fmla="*/ 467845 h 13225630"/>
                  <a:gd name="connsiteX90" fmla="*/ 879715 w 19157671"/>
                  <a:gd name="connsiteY90" fmla="*/ 216385 h 13225630"/>
                  <a:gd name="connsiteX91" fmla="*/ 628255 w 19157671"/>
                  <a:gd name="connsiteY91" fmla="*/ 536425 h 13225630"/>
                  <a:gd name="connsiteX92" fmla="*/ 582535 w 19157671"/>
                  <a:gd name="connsiteY92" fmla="*/ 1016485 h 13225630"/>
                  <a:gd name="connsiteX93" fmla="*/ 468235 w 19157671"/>
                  <a:gd name="connsiteY93" fmla="*/ 1313665 h 13225630"/>
                  <a:gd name="connsiteX94" fmla="*/ 468235 w 19157671"/>
                  <a:gd name="connsiteY94" fmla="*/ 1999465 h 13225630"/>
                  <a:gd name="connsiteX95" fmla="*/ 6731875 w 19157671"/>
                  <a:gd name="connsiteY95" fmla="*/ 9451825 h 13225630"/>
                  <a:gd name="connsiteX96" fmla="*/ 9589375 w 19157671"/>
                  <a:gd name="connsiteY96" fmla="*/ 12355045 h 13225630"/>
                  <a:gd name="connsiteX97" fmla="*/ 10534255 w 19157671"/>
                  <a:gd name="connsiteY97" fmla="*/ 13225630 h 13225630"/>
                  <a:gd name="connsiteX98" fmla="*/ 10755235 w 19157671"/>
                  <a:gd name="connsiteY98" fmla="*/ 13109425 h 13225630"/>
                  <a:gd name="connsiteX0" fmla="*/ 10755235 w 19157671"/>
                  <a:gd name="connsiteY0" fmla="*/ 13107542 h 13223747"/>
                  <a:gd name="connsiteX1" fmla="*/ 10869535 w 19157671"/>
                  <a:gd name="connsiteY1" fmla="*/ 12650342 h 13223747"/>
                  <a:gd name="connsiteX2" fmla="*/ 10919065 w 19157671"/>
                  <a:gd name="connsiteY2" fmla="*/ 12280772 h 13223747"/>
                  <a:gd name="connsiteX3" fmla="*/ 10993360 w 19157671"/>
                  <a:gd name="connsiteY3" fmla="*/ 11880722 h 13223747"/>
                  <a:gd name="connsiteX4" fmla="*/ 11073370 w 19157671"/>
                  <a:gd name="connsiteY4" fmla="*/ 11621642 h 13223747"/>
                  <a:gd name="connsiteX5" fmla="*/ 11239105 w 19157671"/>
                  <a:gd name="connsiteY5" fmla="*/ 11194922 h 13223747"/>
                  <a:gd name="connsiteX6" fmla="*/ 11364835 w 19157671"/>
                  <a:gd name="connsiteY6" fmla="*/ 10707242 h 13223747"/>
                  <a:gd name="connsiteX7" fmla="*/ 11389600 w 19157671"/>
                  <a:gd name="connsiteY7" fmla="*/ 10044302 h 13223747"/>
                  <a:gd name="connsiteX8" fmla="*/ 11277205 w 19157671"/>
                  <a:gd name="connsiteY8" fmla="*/ 9619487 h 13223747"/>
                  <a:gd name="connsiteX9" fmla="*/ 11258155 w 19157671"/>
                  <a:gd name="connsiteY9" fmla="*/ 9244202 h 13223747"/>
                  <a:gd name="connsiteX10" fmla="*/ 11715355 w 19157671"/>
                  <a:gd name="connsiteY10" fmla="*/ 9312782 h 13223747"/>
                  <a:gd name="connsiteX11" fmla="*/ 12172555 w 19157671"/>
                  <a:gd name="connsiteY11" fmla="*/ 9358502 h 13223747"/>
                  <a:gd name="connsiteX12" fmla="*/ 12446875 w 19157671"/>
                  <a:gd name="connsiteY12" fmla="*/ 9495662 h 13223747"/>
                  <a:gd name="connsiteX13" fmla="*/ 13041235 w 19157671"/>
                  <a:gd name="connsiteY13" fmla="*/ 9769982 h 13223747"/>
                  <a:gd name="connsiteX14" fmla="*/ 13658455 w 19157671"/>
                  <a:gd name="connsiteY14" fmla="*/ 9838562 h 13223747"/>
                  <a:gd name="connsiteX15" fmla="*/ 14115655 w 19157671"/>
                  <a:gd name="connsiteY15" fmla="*/ 9769982 h 13223747"/>
                  <a:gd name="connsiteX16" fmla="*/ 14504275 w 19157671"/>
                  <a:gd name="connsiteY16" fmla="*/ 9427082 h 13223747"/>
                  <a:gd name="connsiteX17" fmla="*/ 14868130 w 19157671"/>
                  <a:gd name="connsiteY17" fmla="*/ 9068942 h 13223747"/>
                  <a:gd name="connsiteX18" fmla="*/ 15212935 w 19157671"/>
                  <a:gd name="connsiteY18" fmla="*/ 8809862 h 13223747"/>
                  <a:gd name="connsiteX19" fmla="*/ 15580600 w 19157671"/>
                  <a:gd name="connsiteY19" fmla="*/ 8352662 h 13223747"/>
                  <a:gd name="connsiteX20" fmla="*/ 15973030 w 19157671"/>
                  <a:gd name="connsiteY20" fmla="*/ 7849742 h 13223747"/>
                  <a:gd name="connsiteX21" fmla="*/ 16195915 w 19157671"/>
                  <a:gd name="connsiteY21" fmla="*/ 7415402 h 13223747"/>
                  <a:gd name="connsiteX22" fmla="*/ 16706455 w 19157671"/>
                  <a:gd name="connsiteY22" fmla="*/ 6941057 h 13223747"/>
                  <a:gd name="connsiteX23" fmla="*/ 16973155 w 19157671"/>
                  <a:gd name="connsiteY23" fmla="*/ 6661022 h 13223747"/>
                  <a:gd name="connsiteX24" fmla="*/ 17474171 w 19157671"/>
                  <a:gd name="connsiteY24" fmla="*/ 6304787 h 13223747"/>
                  <a:gd name="connsiteX25" fmla="*/ 17782781 w 19157671"/>
                  <a:gd name="connsiteY25" fmla="*/ 6146672 h 13223747"/>
                  <a:gd name="connsiteX26" fmla="*/ 18188546 w 19157671"/>
                  <a:gd name="connsiteY26" fmla="*/ 6144767 h 13223747"/>
                  <a:gd name="connsiteX27" fmla="*/ 18201881 w 19157671"/>
                  <a:gd name="connsiteY27" fmla="*/ 5893307 h 13223747"/>
                  <a:gd name="connsiteX28" fmla="*/ 18230455 w 19157671"/>
                  <a:gd name="connsiteY28" fmla="*/ 5678042 h 13223747"/>
                  <a:gd name="connsiteX29" fmla="*/ 18436195 w 19157671"/>
                  <a:gd name="connsiteY29" fmla="*/ 5449442 h 13223747"/>
                  <a:gd name="connsiteX30" fmla="*/ 18760046 w 19157671"/>
                  <a:gd name="connsiteY30" fmla="*/ 5175122 h 13223747"/>
                  <a:gd name="connsiteX31" fmla="*/ 19013410 w 19157671"/>
                  <a:gd name="connsiteY31" fmla="*/ 4655057 h 13223747"/>
                  <a:gd name="connsiteX32" fmla="*/ 18984835 w 19157671"/>
                  <a:gd name="connsiteY32" fmla="*/ 4557902 h 13223747"/>
                  <a:gd name="connsiteX33" fmla="*/ 19131521 w 19157671"/>
                  <a:gd name="connsiteY33" fmla="*/ 4034027 h 13223747"/>
                  <a:gd name="connsiteX34" fmla="*/ 19121995 w 19157671"/>
                  <a:gd name="connsiteY34" fmla="*/ 3757802 h 13223747"/>
                  <a:gd name="connsiteX35" fmla="*/ 18779095 w 19157671"/>
                  <a:gd name="connsiteY35" fmla="*/ 3300602 h 13223747"/>
                  <a:gd name="connsiteX36" fmla="*/ 18481915 w 19157671"/>
                  <a:gd name="connsiteY36" fmla="*/ 3026282 h 13223747"/>
                  <a:gd name="connsiteX37" fmla="*/ 18299035 w 19157671"/>
                  <a:gd name="connsiteY37" fmla="*/ 2683382 h 13223747"/>
                  <a:gd name="connsiteX38" fmla="*/ 17704675 w 19157671"/>
                  <a:gd name="connsiteY38" fmla="*/ 2157602 h 13223747"/>
                  <a:gd name="connsiteX39" fmla="*/ 17156035 w 19157671"/>
                  <a:gd name="connsiteY39" fmla="*/ 1723262 h 13223747"/>
                  <a:gd name="connsiteX40" fmla="*/ 16858855 w 19157671"/>
                  <a:gd name="connsiteY40" fmla="*/ 1357502 h 13223747"/>
                  <a:gd name="connsiteX41" fmla="*/ 16401655 w 19157671"/>
                  <a:gd name="connsiteY41" fmla="*/ 786002 h 13223747"/>
                  <a:gd name="connsiteX42" fmla="*/ 16081615 w 19157671"/>
                  <a:gd name="connsiteY42" fmla="*/ 831722 h 13223747"/>
                  <a:gd name="connsiteX43" fmla="*/ 15921595 w 19157671"/>
                  <a:gd name="connsiteY43" fmla="*/ 1014602 h 13223747"/>
                  <a:gd name="connsiteX44" fmla="*/ 15692995 w 19157671"/>
                  <a:gd name="connsiteY44" fmla="*/ 991742 h 13223747"/>
                  <a:gd name="connsiteX45" fmla="*/ 15441535 w 19157671"/>
                  <a:gd name="connsiteY45" fmla="*/ 854582 h 13223747"/>
                  <a:gd name="connsiteX46" fmla="*/ 15374860 w 19157671"/>
                  <a:gd name="connsiteY46" fmla="*/ 671702 h 13223747"/>
                  <a:gd name="connsiteX47" fmla="*/ 15294850 w 19157671"/>
                  <a:gd name="connsiteY47" fmla="*/ 422147 h 13223747"/>
                  <a:gd name="connsiteX48" fmla="*/ 15007195 w 19157671"/>
                  <a:gd name="connsiteY48" fmla="*/ 488822 h 13223747"/>
                  <a:gd name="connsiteX49" fmla="*/ 14778595 w 19157671"/>
                  <a:gd name="connsiteY49" fmla="*/ 612647 h 13223747"/>
                  <a:gd name="connsiteX50" fmla="*/ 14388070 w 19157671"/>
                  <a:gd name="connsiteY50" fmla="*/ 424052 h 13223747"/>
                  <a:gd name="connsiteX51" fmla="*/ 13953730 w 19157671"/>
                  <a:gd name="connsiteY51" fmla="*/ 307847 h 13223747"/>
                  <a:gd name="connsiteX52" fmla="*/ 13384135 w 19157671"/>
                  <a:gd name="connsiteY52" fmla="*/ 31622 h 13223747"/>
                  <a:gd name="connsiteX53" fmla="*/ 12881215 w 19157671"/>
                  <a:gd name="connsiteY53" fmla="*/ 31622 h 13223747"/>
                  <a:gd name="connsiteX54" fmla="*/ 12584035 w 19157671"/>
                  <a:gd name="connsiteY54" fmla="*/ 260222 h 13223747"/>
                  <a:gd name="connsiteX55" fmla="*/ 12241135 w 19157671"/>
                  <a:gd name="connsiteY55" fmla="*/ 397382 h 13223747"/>
                  <a:gd name="connsiteX56" fmla="*/ 12058255 w 19157671"/>
                  <a:gd name="connsiteY56" fmla="*/ 648842 h 13223747"/>
                  <a:gd name="connsiteX57" fmla="*/ 11669635 w 19157671"/>
                  <a:gd name="connsiteY57" fmla="*/ 763142 h 13223747"/>
                  <a:gd name="connsiteX58" fmla="*/ 11372455 w 19157671"/>
                  <a:gd name="connsiteY58" fmla="*/ 946022 h 13223747"/>
                  <a:gd name="connsiteX59" fmla="*/ 11052415 w 19157671"/>
                  <a:gd name="connsiteY59" fmla="*/ 1151762 h 13223747"/>
                  <a:gd name="connsiteX60" fmla="*/ 10732375 w 19157671"/>
                  <a:gd name="connsiteY60" fmla="*/ 1334642 h 13223747"/>
                  <a:gd name="connsiteX61" fmla="*/ 10526635 w 19157671"/>
                  <a:gd name="connsiteY61" fmla="*/ 1586102 h 13223747"/>
                  <a:gd name="connsiteX62" fmla="*/ 10115155 w 19157671"/>
                  <a:gd name="connsiteY62" fmla="*/ 1951862 h 13223747"/>
                  <a:gd name="connsiteX63" fmla="*/ 9817975 w 19157671"/>
                  <a:gd name="connsiteY63" fmla="*/ 2134742 h 13223747"/>
                  <a:gd name="connsiteX64" fmla="*/ 9360775 w 19157671"/>
                  <a:gd name="connsiteY64" fmla="*/ 2043302 h 13223747"/>
                  <a:gd name="connsiteX65" fmla="*/ 8903575 w 19157671"/>
                  <a:gd name="connsiteY65" fmla="*/ 1997582 h 13223747"/>
                  <a:gd name="connsiteX66" fmla="*/ 8423515 w 19157671"/>
                  <a:gd name="connsiteY66" fmla="*/ 1997582 h 13223747"/>
                  <a:gd name="connsiteX67" fmla="*/ 8034895 w 19157671"/>
                  <a:gd name="connsiteY67" fmla="*/ 1654682 h 13223747"/>
                  <a:gd name="connsiteX68" fmla="*/ 7646275 w 19157671"/>
                  <a:gd name="connsiteY68" fmla="*/ 1586102 h 13223747"/>
                  <a:gd name="connsiteX69" fmla="*/ 7280515 w 19157671"/>
                  <a:gd name="connsiteY69" fmla="*/ 1631822 h 13223747"/>
                  <a:gd name="connsiteX70" fmla="*/ 6914755 w 19157671"/>
                  <a:gd name="connsiteY70" fmla="*/ 1700402 h 13223747"/>
                  <a:gd name="connsiteX71" fmla="*/ 6503275 w 19157671"/>
                  <a:gd name="connsiteY71" fmla="*/ 1837562 h 13223747"/>
                  <a:gd name="connsiteX72" fmla="*/ 5954635 w 19157671"/>
                  <a:gd name="connsiteY72" fmla="*/ 2020442 h 13223747"/>
                  <a:gd name="connsiteX73" fmla="*/ 5566015 w 19157671"/>
                  <a:gd name="connsiteY73" fmla="*/ 2089022 h 13223747"/>
                  <a:gd name="connsiteX74" fmla="*/ 5063095 w 19157671"/>
                  <a:gd name="connsiteY74" fmla="*/ 2363342 h 13223747"/>
                  <a:gd name="connsiteX75" fmla="*/ 4743055 w 19157671"/>
                  <a:gd name="connsiteY75" fmla="*/ 2089022 h 13223747"/>
                  <a:gd name="connsiteX76" fmla="*/ 4445875 w 19157671"/>
                  <a:gd name="connsiteY76" fmla="*/ 1494662 h 13223747"/>
                  <a:gd name="connsiteX77" fmla="*/ 4102975 w 19157671"/>
                  <a:gd name="connsiteY77" fmla="*/ 1266062 h 13223747"/>
                  <a:gd name="connsiteX78" fmla="*/ 3874375 w 19157671"/>
                  <a:gd name="connsiteY78" fmla="*/ 1037462 h 13223747"/>
                  <a:gd name="connsiteX79" fmla="*/ 3897235 w 19157671"/>
                  <a:gd name="connsiteY79" fmla="*/ 1586102 h 13223747"/>
                  <a:gd name="connsiteX80" fmla="*/ 4011535 w 19157671"/>
                  <a:gd name="connsiteY80" fmla="*/ 2020442 h 13223747"/>
                  <a:gd name="connsiteX81" fmla="*/ 3737215 w 19157671"/>
                  <a:gd name="connsiteY81" fmla="*/ 2043302 h 13223747"/>
                  <a:gd name="connsiteX82" fmla="*/ 3485755 w 19157671"/>
                  <a:gd name="connsiteY82" fmla="*/ 1540382 h 13223747"/>
                  <a:gd name="connsiteX83" fmla="*/ 3302875 w 19157671"/>
                  <a:gd name="connsiteY83" fmla="*/ 1060322 h 13223747"/>
                  <a:gd name="connsiteX84" fmla="*/ 3051415 w 19157671"/>
                  <a:gd name="connsiteY84" fmla="*/ 831722 h 13223747"/>
                  <a:gd name="connsiteX85" fmla="*/ 2685655 w 19157671"/>
                  <a:gd name="connsiteY85" fmla="*/ 877442 h 13223747"/>
                  <a:gd name="connsiteX86" fmla="*/ 2457055 w 19157671"/>
                  <a:gd name="connsiteY86" fmla="*/ 1174622 h 13223747"/>
                  <a:gd name="connsiteX87" fmla="*/ 1839835 w 19157671"/>
                  <a:gd name="connsiteY87" fmla="*/ 1106042 h 13223747"/>
                  <a:gd name="connsiteX88" fmla="*/ 1451215 w 19157671"/>
                  <a:gd name="connsiteY88" fmla="*/ 694562 h 13223747"/>
                  <a:gd name="connsiteX89" fmla="*/ 1199755 w 19157671"/>
                  <a:gd name="connsiteY89" fmla="*/ 465962 h 13223747"/>
                  <a:gd name="connsiteX90" fmla="*/ 879715 w 19157671"/>
                  <a:gd name="connsiteY90" fmla="*/ 214502 h 13223747"/>
                  <a:gd name="connsiteX91" fmla="*/ 628255 w 19157671"/>
                  <a:gd name="connsiteY91" fmla="*/ 534542 h 13223747"/>
                  <a:gd name="connsiteX92" fmla="*/ 582535 w 19157671"/>
                  <a:gd name="connsiteY92" fmla="*/ 1014602 h 13223747"/>
                  <a:gd name="connsiteX93" fmla="*/ 468235 w 19157671"/>
                  <a:gd name="connsiteY93" fmla="*/ 1311782 h 13223747"/>
                  <a:gd name="connsiteX94" fmla="*/ 468235 w 19157671"/>
                  <a:gd name="connsiteY94" fmla="*/ 1997582 h 13223747"/>
                  <a:gd name="connsiteX95" fmla="*/ 6731875 w 19157671"/>
                  <a:gd name="connsiteY95" fmla="*/ 9449942 h 13223747"/>
                  <a:gd name="connsiteX96" fmla="*/ 9589375 w 19157671"/>
                  <a:gd name="connsiteY96" fmla="*/ 12353162 h 13223747"/>
                  <a:gd name="connsiteX97" fmla="*/ 10534255 w 19157671"/>
                  <a:gd name="connsiteY97" fmla="*/ 13223747 h 13223747"/>
                  <a:gd name="connsiteX98" fmla="*/ 10755235 w 19157671"/>
                  <a:gd name="connsiteY98" fmla="*/ 13107542 h 13223747"/>
                  <a:gd name="connsiteX0" fmla="*/ 10755235 w 19157671"/>
                  <a:gd name="connsiteY0" fmla="*/ 13142290 h 13258495"/>
                  <a:gd name="connsiteX1" fmla="*/ 10869535 w 19157671"/>
                  <a:gd name="connsiteY1" fmla="*/ 12685090 h 13258495"/>
                  <a:gd name="connsiteX2" fmla="*/ 10919065 w 19157671"/>
                  <a:gd name="connsiteY2" fmla="*/ 12315520 h 13258495"/>
                  <a:gd name="connsiteX3" fmla="*/ 10993360 w 19157671"/>
                  <a:gd name="connsiteY3" fmla="*/ 11915470 h 13258495"/>
                  <a:gd name="connsiteX4" fmla="*/ 11073370 w 19157671"/>
                  <a:gd name="connsiteY4" fmla="*/ 11656390 h 13258495"/>
                  <a:gd name="connsiteX5" fmla="*/ 11239105 w 19157671"/>
                  <a:gd name="connsiteY5" fmla="*/ 11229670 h 13258495"/>
                  <a:gd name="connsiteX6" fmla="*/ 11364835 w 19157671"/>
                  <a:gd name="connsiteY6" fmla="*/ 10741990 h 13258495"/>
                  <a:gd name="connsiteX7" fmla="*/ 11389600 w 19157671"/>
                  <a:gd name="connsiteY7" fmla="*/ 10079050 h 13258495"/>
                  <a:gd name="connsiteX8" fmla="*/ 11277205 w 19157671"/>
                  <a:gd name="connsiteY8" fmla="*/ 9654235 h 13258495"/>
                  <a:gd name="connsiteX9" fmla="*/ 11258155 w 19157671"/>
                  <a:gd name="connsiteY9" fmla="*/ 9278950 h 13258495"/>
                  <a:gd name="connsiteX10" fmla="*/ 11715355 w 19157671"/>
                  <a:gd name="connsiteY10" fmla="*/ 9347530 h 13258495"/>
                  <a:gd name="connsiteX11" fmla="*/ 12172555 w 19157671"/>
                  <a:gd name="connsiteY11" fmla="*/ 9393250 h 13258495"/>
                  <a:gd name="connsiteX12" fmla="*/ 12446875 w 19157671"/>
                  <a:gd name="connsiteY12" fmla="*/ 9530410 h 13258495"/>
                  <a:gd name="connsiteX13" fmla="*/ 13041235 w 19157671"/>
                  <a:gd name="connsiteY13" fmla="*/ 9804730 h 13258495"/>
                  <a:gd name="connsiteX14" fmla="*/ 13658455 w 19157671"/>
                  <a:gd name="connsiteY14" fmla="*/ 9873310 h 13258495"/>
                  <a:gd name="connsiteX15" fmla="*/ 14115655 w 19157671"/>
                  <a:gd name="connsiteY15" fmla="*/ 9804730 h 13258495"/>
                  <a:gd name="connsiteX16" fmla="*/ 14504275 w 19157671"/>
                  <a:gd name="connsiteY16" fmla="*/ 9461830 h 13258495"/>
                  <a:gd name="connsiteX17" fmla="*/ 14868130 w 19157671"/>
                  <a:gd name="connsiteY17" fmla="*/ 9103690 h 13258495"/>
                  <a:gd name="connsiteX18" fmla="*/ 15212935 w 19157671"/>
                  <a:gd name="connsiteY18" fmla="*/ 8844610 h 13258495"/>
                  <a:gd name="connsiteX19" fmla="*/ 15580600 w 19157671"/>
                  <a:gd name="connsiteY19" fmla="*/ 8387410 h 13258495"/>
                  <a:gd name="connsiteX20" fmla="*/ 15973030 w 19157671"/>
                  <a:gd name="connsiteY20" fmla="*/ 7884490 h 13258495"/>
                  <a:gd name="connsiteX21" fmla="*/ 16195915 w 19157671"/>
                  <a:gd name="connsiteY21" fmla="*/ 7450150 h 13258495"/>
                  <a:gd name="connsiteX22" fmla="*/ 16706455 w 19157671"/>
                  <a:gd name="connsiteY22" fmla="*/ 6975805 h 13258495"/>
                  <a:gd name="connsiteX23" fmla="*/ 16973155 w 19157671"/>
                  <a:gd name="connsiteY23" fmla="*/ 6695770 h 13258495"/>
                  <a:gd name="connsiteX24" fmla="*/ 17474171 w 19157671"/>
                  <a:gd name="connsiteY24" fmla="*/ 6339535 h 13258495"/>
                  <a:gd name="connsiteX25" fmla="*/ 17782781 w 19157671"/>
                  <a:gd name="connsiteY25" fmla="*/ 6181420 h 13258495"/>
                  <a:gd name="connsiteX26" fmla="*/ 18188546 w 19157671"/>
                  <a:gd name="connsiteY26" fmla="*/ 6179515 h 13258495"/>
                  <a:gd name="connsiteX27" fmla="*/ 18201881 w 19157671"/>
                  <a:gd name="connsiteY27" fmla="*/ 5928055 h 13258495"/>
                  <a:gd name="connsiteX28" fmla="*/ 18230455 w 19157671"/>
                  <a:gd name="connsiteY28" fmla="*/ 5712790 h 13258495"/>
                  <a:gd name="connsiteX29" fmla="*/ 18436195 w 19157671"/>
                  <a:gd name="connsiteY29" fmla="*/ 5484190 h 13258495"/>
                  <a:gd name="connsiteX30" fmla="*/ 18760046 w 19157671"/>
                  <a:gd name="connsiteY30" fmla="*/ 5209870 h 13258495"/>
                  <a:gd name="connsiteX31" fmla="*/ 19013410 w 19157671"/>
                  <a:gd name="connsiteY31" fmla="*/ 4689805 h 13258495"/>
                  <a:gd name="connsiteX32" fmla="*/ 18984835 w 19157671"/>
                  <a:gd name="connsiteY32" fmla="*/ 4592650 h 13258495"/>
                  <a:gd name="connsiteX33" fmla="*/ 19131521 w 19157671"/>
                  <a:gd name="connsiteY33" fmla="*/ 4068775 h 13258495"/>
                  <a:gd name="connsiteX34" fmla="*/ 19121995 w 19157671"/>
                  <a:gd name="connsiteY34" fmla="*/ 3792550 h 13258495"/>
                  <a:gd name="connsiteX35" fmla="*/ 18779095 w 19157671"/>
                  <a:gd name="connsiteY35" fmla="*/ 3335350 h 13258495"/>
                  <a:gd name="connsiteX36" fmla="*/ 18481915 w 19157671"/>
                  <a:gd name="connsiteY36" fmla="*/ 3061030 h 13258495"/>
                  <a:gd name="connsiteX37" fmla="*/ 18299035 w 19157671"/>
                  <a:gd name="connsiteY37" fmla="*/ 2718130 h 13258495"/>
                  <a:gd name="connsiteX38" fmla="*/ 17704675 w 19157671"/>
                  <a:gd name="connsiteY38" fmla="*/ 2192350 h 13258495"/>
                  <a:gd name="connsiteX39" fmla="*/ 17156035 w 19157671"/>
                  <a:gd name="connsiteY39" fmla="*/ 1758010 h 13258495"/>
                  <a:gd name="connsiteX40" fmla="*/ 16858855 w 19157671"/>
                  <a:gd name="connsiteY40" fmla="*/ 1392250 h 13258495"/>
                  <a:gd name="connsiteX41" fmla="*/ 16401655 w 19157671"/>
                  <a:gd name="connsiteY41" fmla="*/ 820750 h 13258495"/>
                  <a:gd name="connsiteX42" fmla="*/ 16081615 w 19157671"/>
                  <a:gd name="connsiteY42" fmla="*/ 866470 h 13258495"/>
                  <a:gd name="connsiteX43" fmla="*/ 15921595 w 19157671"/>
                  <a:gd name="connsiteY43" fmla="*/ 1049350 h 13258495"/>
                  <a:gd name="connsiteX44" fmla="*/ 15692995 w 19157671"/>
                  <a:gd name="connsiteY44" fmla="*/ 1026490 h 13258495"/>
                  <a:gd name="connsiteX45" fmla="*/ 15441535 w 19157671"/>
                  <a:gd name="connsiteY45" fmla="*/ 889330 h 13258495"/>
                  <a:gd name="connsiteX46" fmla="*/ 15374860 w 19157671"/>
                  <a:gd name="connsiteY46" fmla="*/ 706450 h 13258495"/>
                  <a:gd name="connsiteX47" fmla="*/ 15294850 w 19157671"/>
                  <a:gd name="connsiteY47" fmla="*/ 456895 h 13258495"/>
                  <a:gd name="connsiteX48" fmla="*/ 15007195 w 19157671"/>
                  <a:gd name="connsiteY48" fmla="*/ 523570 h 13258495"/>
                  <a:gd name="connsiteX49" fmla="*/ 14778595 w 19157671"/>
                  <a:gd name="connsiteY49" fmla="*/ 647395 h 13258495"/>
                  <a:gd name="connsiteX50" fmla="*/ 14388070 w 19157671"/>
                  <a:gd name="connsiteY50" fmla="*/ 458800 h 13258495"/>
                  <a:gd name="connsiteX51" fmla="*/ 13953730 w 19157671"/>
                  <a:gd name="connsiteY51" fmla="*/ 342595 h 13258495"/>
                  <a:gd name="connsiteX52" fmla="*/ 13393660 w 19157671"/>
                  <a:gd name="connsiteY52" fmla="*/ 18745 h 13258495"/>
                  <a:gd name="connsiteX53" fmla="*/ 12881215 w 19157671"/>
                  <a:gd name="connsiteY53" fmla="*/ 66370 h 13258495"/>
                  <a:gd name="connsiteX54" fmla="*/ 12584035 w 19157671"/>
                  <a:gd name="connsiteY54" fmla="*/ 294970 h 13258495"/>
                  <a:gd name="connsiteX55" fmla="*/ 12241135 w 19157671"/>
                  <a:gd name="connsiteY55" fmla="*/ 432130 h 13258495"/>
                  <a:gd name="connsiteX56" fmla="*/ 12058255 w 19157671"/>
                  <a:gd name="connsiteY56" fmla="*/ 683590 h 13258495"/>
                  <a:gd name="connsiteX57" fmla="*/ 11669635 w 19157671"/>
                  <a:gd name="connsiteY57" fmla="*/ 797890 h 13258495"/>
                  <a:gd name="connsiteX58" fmla="*/ 11372455 w 19157671"/>
                  <a:gd name="connsiteY58" fmla="*/ 980770 h 13258495"/>
                  <a:gd name="connsiteX59" fmla="*/ 11052415 w 19157671"/>
                  <a:gd name="connsiteY59" fmla="*/ 1186510 h 13258495"/>
                  <a:gd name="connsiteX60" fmla="*/ 10732375 w 19157671"/>
                  <a:gd name="connsiteY60" fmla="*/ 1369390 h 13258495"/>
                  <a:gd name="connsiteX61" fmla="*/ 10526635 w 19157671"/>
                  <a:gd name="connsiteY61" fmla="*/ 1620850 h 13258495"/>
                  <a:gd name="connsiteX62" fmla="*/ 10115155 w 19157671"/>
                  <a:gd name="connsiteY62" fmla="*/ 1986610 h 13258495"/>
                  <a:gd name="connsiteX63" fmla="*/ 9817975 w 19157671"/>
                  <a:gd name="connsiteY63" fmla="*/ 2169490 h 13258495"/>
                  <a:gd name="connsiteX64" fmla="*/ 9360775 w 19157671"/>
                  <a:gd name="connsiteY64" fmla="*/ 2078050 h 13258495"/>
                  <a:gd name="connsiteX65" fmla="*/ 8903575 w 19157671"/>
                  <a:gd name="connsiteY65" fmla="*/ 2032330 h 13258495"/>
                  <a:gd name="connsiteX66" fmla="*/ 8423515 w 19157671"/>
                  <a:gd name="connsiteY66" fmla="*/ 2032330 h 13258495"/>
                  <a:gd name="connsiteX67" fmla="*/ 8034895 w 19157671"/>
                  <a:gd name="connsiteY67" fmla="*/ 1689430 h 13258495"/>
                  <a:gd name="connsiteX68" fmla="*/ 7646275 w 19157671"/>
                  <a:gd name="connsiteY68" fmla="*/ 1620850 h 13258495"/>
                  <a:gd name="connsiteX69" fmla="*/ 7280515 w 19157671"/>
                  <a:gd name="connsiteY69" fmla="*/ 1666570 h 13258495"/>
                  <a:gd name="connsiteX70" fmla="*/ 6914755 w 19157671"/>
                  <a:gd name="connsiteY70" fmla="*/ 1735150 h 13258495"/>
                  <a:gd name="connsiteX71" fmla="*/ 6503275 w 19157671"/>
                  <a:gd name="connsiteY71" fmla="*/ 1872310 h 13258495"/>
                  <a:gd name="connsiteX72" fmla="*/ 5954635 w 19157671"/>
                  <a:gd name="connsiteY72" fmla="*/ 2055190 h 13258495"/>
                  <a:gd name="connsiteX73" fmla="*/ 5566015 w 19157671"/>
                  <a:gd name="connsiteY73" fmla="*/ 2123770 h 13258495"/>
                  <a:gd name="connsiteX74" fmla="*/ 5063095 w 19157671"/>
                  <a:gd name="connsiteY74" fmla="*/ 2398090 h 13258495"/>
                  <a:gd name="connsiteX75" fmla="*/ 4743055 w 19157671"/>
                  <a:gd name="connsiteY75" fmla="*/ 2123770 h 13258495"/>
                  <a:gd name="connsiteX76" fmla="*/ 4445875 w 19157671"/>
                  <a:gd name="connsiteY76" fmla="*/ 1529410 h 13258495"/>
                  <a:gd name="connsiteX77" fmla="*/ 4102975 w 19157671"/>
                  <a:gd name="connsiteY77" fmla="*/ 1300810 h 13258495"/>
                  <a:gd name="connsiteX78" fmla="*/ 3874375 w 19157671"/>
                  <a:gd name="connsiteY78" fmla="*/ 1072210 h 13258495"/>
                  <a:gd name="connsiteX79" fmla="*/ 3897235 w 19157671"/>
                  <a:gd name="connsiteY79" fmla="*/ 1620850 h 13258495"/>
                  <a:gd name="connsiteX80" fmla="*/ 4011535 w 19157671"/>
                  <a:gd name="connsiteY80" fmla="*/ 2055190 h 13258495"/>
                  <a:gd name="connsiteX81" fmla="*/ 3737215 w 19157671"/>
                  <a:gd name="connsiteY81" fmla="*/ 2078050 h 13258495"/>
                  <a:gd name="connsiteX82" fmla="*/ 3485755 w 19157671"/>
                  <a:gd name="connsiteY82" fmla="*/ 1575130 h 13258495"/>
                  <a:gd name="connsiteX83" fmla="*/ 3302875 w 19157671"/>
                  <a:gd name="connsiteY83" fmla="*/ 1095070 h 13258495"/>
                  <a:gd name="connsiteX84" fmla="*/ 3051415 w 19157671"/>
                  <a:gd name="connsiteY84" fmla="*/ 866470 h 13258495"/>
                  <a:gd name="connsiteX85" fmla="*/ 2685655 w 19157671"/>
                  <a:gd name="connsiteY85" fmla="*/ 912190 h 13258495"/>
                  <a:gd name="connsiteX86" fmla="*/ 2457055 w 19157671"/>
                  <a:gd name="connsiteY86" fmla="*/ 1209370 h 13258495"/>
                  <a:gd name="connsiteX87" fmla="*/ 1839835 w 19157671"/>
                  <a:gd name="connsiteY87" fmla="*/ 1140790 h 13258495"/>
                  <a:gd name="connsiteX88" fmla="*/ 1451215 w 19157671"/>
                  <a:gd name="connsiteY88" fmla="*/ 729310 h 13258495"/>
                  <a:gd name="connsiteX89" fmla="*/ 1199755 w 19157671"/>
                  <a:gd name="connsiteY89" fmla="*/ 500710 h 13258495"/>
                  <a:gd name="connsiteX90" fmla="*/ 879715 w 19157671"/>
                  <a:gd name="connsiteY90" fmla="*/ 249250 h 13258495"/>
                  <a:gd name="connsiteX91" fmla="*/ 628255 w 19157671"/>
                  <a:gd name="connsiteY91" fmla="*/ 569290 h 13258495"/>
                  <a:gd name="connsiteX92" fmla="*/ 582535 w 19157671"/>
                  <a:gd name="connsiteY92" fmla="*/ 1049350 h 13258495"/>
                  <a:gd name="connsiteX93" fmla="*/ 468235 w 19157671"/>
                  <a:gd name="connsiteY93" fmla="*/ 1346530 h 13258495"/>
                  <a:gd name="connsiteX94" fmla="*/ 468235 w 19157671"/>
                  <a:gd name="connsiteY94" fmla="*/ 2032330 h 13258495"/>
                  <a:gd name="connsiteX95" fmla="*/ 6731875 w 19157671"/>
                  <a:gd name="connsiteY95" fmla="*/ 9484690 h 13258495"/>
                  <a:gd name="connsiteX96" fmla="*/ 9589375 w 19157671"/>
                  <a:gd name="connsiteY96" fmla="*/ 12387910 h 13258495"/>
                  <a:gd name="connsiteX97" fmla="*/ 10534255 w 19157671"/>
                  <a:gd name="connsiteY97" fmla="*/ 13258495 h 13258495"/>
                  <a:gd name="connsiteX98" fmla="*/ 10755235 w 19157671"/>
                  <a:gd name="connsiteY98" fmla="*/ 13142290 h 13258495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241135 w 19157671"/>
                  <a:gd name="connsiteY55" fmla="*/ 468708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372455 w 19157671"/>
                  <a:gd name="connsiteY58" fmla="*/ 1017348 h 13295073"/>
                  <a:gd name="connsiteX59" fmla="*/ 11052415 w 19157671"/>
                  <a:gd name="connsiteY59" fmla="*/ 1223088 h 13295073"/>
                  <a:gd name="connsiteX60" fmla="*/ 10732375 w 19157671"/>
                  <a:gd name="connsiteY60" fmla="*/ 1405968 h 13295073"/>
                  <a:gd name="connsiteX61" fmla="*/ 10526635 w 19157671"/>
                  <a:gd name="connsiteY61" fmla="*/ 1657428 h 13295073"/>
                  <a:gd name="connsiteX62" fmla="*/ 10115155 w 19157671"/>
                  <a:gd name="connsiteY62" fmla="*/ 2023188 h 13295073"/>
                  <a:gd name="connsiteX63" fmla="*/ 9817975 w 19157671"/>
                  <a:gd name="connsiteY63" fmla="*/ 2206068 h 13295073"/>
                  <a:gd name="connsiteX64" fmla="*/ 9360775 w 19157671"/>
                  <a:gd name="connsiteY64" fmla="*/ 2114628 h 13295073"/>
                  <a:gd name="connsiteX65" fmla="*/ 8903575 w 19157671"/>
                  <a:gd name="connsiteY65" fmla="*/ 2068908 h 13295073"/>
                  <a:gd name="connsiteX66" fmla="*/ 8423515 w 19157671"/>
                  <a:gd name="connsiteY66" fmla="*/ 20689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372455 w 19157671"/>
                  <a:gd name="connsiteY58" fmla="*/ 1017348 h 13295073"/>
                  <a:gd name="connsiteX59" fmla="*/ 11052415 w 19157671"/>
                  <a:gd name="connsiteY59" fmla="*/ 1223088 h 13295073"/>
                  <a:gd name="connsiteX60" fmla="*/ 10732375 w 19157671"/>
                  <a:gd name="connsiteY60" fmla="*/ 1405968 h 13295073"/>
                  <a:gd name="connsiteX61" fmla="*/ 10526635 w 19157671"/>
                  <a:gd name="connsiteY61" fmla="*/ 1657428 h 13295073"/>
                  <a:gd name="connsiteX62" fmla="*/ 10115155 w 19157671"/>
                  <a:gd name="connsiteY62" fmla="*/ 2023188 h 13295073"/>
                  <a:gd name="connsiteX63" fmla="*/ 9817975 w 19157671"/>
                  <a:gd name="connsiteY63" fmla="*/ 2206068 h 13295073"/>
                  <a:gd name="connsiteX64" fmla="*/ 9360775 w 19157671"/>
                  <a:gd name="connsiteY64" fmla="*/ 2114628 h 13295073"/>
                  <a:gd name="connsiteX65" fmla="*/ 8903575 w 19157671"/>
                  <a:gd name="connsiteY65" fmla="*/ 2068908 h 13295073"/>
                  <a:gd name="connsiteX66" fmla="*/ 8423515 w 19157671"/>
                  <a:gd name="connsiteY66" fmla="*/ 20689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52415 w 19157671"/>
                  <a:gd name="connsiteY59" fmla="*/ 1223088 h 13295073"/>
                  <a:gd name="connsiteX60" fmla="*/ 10732375 w 19157671"/>
                  <a:gd name="connsiteY60" fmla="*/ 1405968 h 13295073"/>
                  <a:gd name="connsiteX61" fmla="*/ 10526635 w 19157671"/>
                  <a:gd name="connsiteY61" fmla="*/ 1657428 h 13295073"/>
                  <a:gd name="connsiteX62" fmla="*/ 10115155 w 19157671"/>
                  <a:gd name="connsiteY62" fmla="*/ 2023188 h 13295073"/>
                  <a:gd name="connsiteX63" fmla="*/ 9817975 w 19157671"/>
                  <a:gd name="connsiteY63" fmla="*/ 2206068 h 13295073"/>
                  <a:gd name="connsiteX64" fmla="*/ 9360775 w 19157671"/>
                  <a:gd name="connsiteY64" fmla="*/ 2114628 h 13295073"/>
                  <a:gd name="connsiteX65" fmla="*/ 8903575 w 19157671"/>
                  <a:gd name="connsiteY65" fmla="*/ 2068908 h 13295073"/>
                  <a:gd name="connsiteX66" fmla="*/ 8423515 w 19157671"/>
                  <a:gd name="connsiteY66" fmla="*/ 20689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526635 w 19157671"/>
                  <a:gd name="connsiteY61" fmla="*/ 1657428 h 13295073"/>
                  <a:gd name="connsiteX62" fmla="*/ 10115155 w 19157671"/>
                  <a:gd name="connsiteY62" fmla="*/ 2023188 h 13295073"/>
                  <a:gd name="connsiteX63" fmla="*/ 9817975 w 19157671"/>
                  <a:gd name="connsiteY63" fmla="*/ 2206068 h 13295073"/>
                  <a:gd name="connsiteX64" fmla="*/ 9360775 w 19157671"/>
                  <a:gd name="connsiteY64" fmla="*/ 2114628 h 13295073"/>
                  <a:gd name="connsiteX65" fmla="*/ 8903575 w 19157671"/>
                  <a:gd name="connsiteY65" fmla="*/ 2068908 h 13295073"/>
                  <a:gd name="connsiteX66" fmla="*/ 8423515 w 19157671"/>
                  <a:gd name="connsiteY66" fmla="*/ 20689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526635 w 19157671"/>
                  <a:gd name="connsiteY61" fmla="*/ 1657428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60775 w 19157671"/>
                  <a:gd name="connsiteY64" fmla="*/ 2114628 h 13295073"/>
                  <a:gd name="connsiteX65" fmla="*/ 8903575 w 19157671"/>
                  <a:gd name="connsiteY65" fmla="*/ 2068908 h 13295073"/>
                  <a:gd name="connsiteX66" fmla="*/ 8423515 w 19157671"/>
                  <a:gd name="connsiteY66" fmla="*/ 20689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60775 w 19157671"/>
                  <a:gd name="connsiteY64" fmla="*/ 2114628 h 13295073"/>
                  <a:gd name="connsiteX65" fmla="*/ 8903575 w 19157671"/>
                  <a:gd name="connsiteY65" fmla="*/ 2068908 h 13295073"/>
                  <a:gd name="connsiteX66" fmla="*/ 8423515 w 19157671"/>
                  <a:gd name="connsiteY66" fmla="*/ 20689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68908 h 13295073"/>
                  <a:gd name="connsiteX66" fmla="*/ 8423515 w 19157671"/>
                  <a:gd name="connsiteY66" fmla="*/ 20689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23515 w 19157671"/>
                  <a:gd name="connsiteY66" fmla="*/ 20689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280515 w 19157671"/>
                  <a:gd name="connsiteY69" fmla="*/ 170314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46275 w 19157671"/>
                  <a:gd name="connsiteY68" fmla="*/ 1657428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503275 w 19157671"/>
                  <a:gd name="connsiteY71" fmla="*/ 19088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54635 w 19157671"/>
                  <a:gd name="connsiteY72" fmla="*/ 2091768 h 13295073"/>
                  <a:gd name="connsiteX73" fmla="*/ 5566015 w 19157671"/>
                  <a:gd name="connsiteY73" fmla="*/ 216034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54635 w 19157671"/>
                  <a:gd name="connsiteY72" fmla="*/ 209176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43055 w 19157671"/>
                  <a:gd name="connsiteY75" fmla="*/ 216034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445875 w 19157671"/>
                  <a:gd name="connsiteY76" fmla="*/ 1565988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102975 w 19157671"/>
                  <a:gd name="connsiteY77" fmla="*/ 1337388 h 13295073"/>
                  <a:gd name="connsiteX78" fmla="*/ 3874375 w 19157671"/>
                  <a:gd name="connsiteY78" fmla="*/ 1108788 h 13295073"/>
                  <a:gd name="connsiteX79" fmla="*/ 3897235 w 19157671"/>
                  <a:gd name="connsiteY79" fmla="*/ 1657428 h 13295073"/>
                  <a:gd name="connsiteX80" fmla="*/ 4011535 w 19157671"/>
                  <a:gd name="connsiteY80" fmla="*/ 2091768 h 13295073"/>
                  <a:gd name="connsiteX81" fmla="*/ 3737215 w 19157671"/>
                  <a:gd name="connsiteY81" fmla="*/ 2114628 h 13295073"/>
                  <a:gd name="connsiteX82" fmla="*/ 3485755 w 19157671"/>
                  <a:gd name="connsiteY82" fmla="*/ 1611708 h 13295073"/>
                  <a:gd name="connsiteX83" fmla="*/ 3302875 w 19157671"/>
                  <a:gd name="connsiteY83" fmla="*/ 1131648 h 13295073"/>
                  <a:gd name="connsiteX84" fmla="*/ 3051415 w 19157671"/>
                  <a:gd name="connsiteY84" fmla="*/ 903048 h 13295073"/>
                  <a:gd name="connsiteX85" fmla="*/ 2685655 w 19157671"/>
                  <a:gd name="connsiteY85" fmla="*/ 948768 h 13295073"/>
                  <a:gd name="connsiteX86" fmla="*/ 2457055 w 19157671"/>
                  <a:gd name="connsiteY86" fmla="*/ 1245948 h 13295073"/>
                  <a:gd name="connsiteX87" fmla="*/ 1839835 w 19157671"/>
                  <a:gd name="connsiteY87" fmla="*/ 1177368 h 13295073"/>
                  <a:gd name="connsiteX88" fmla="*/ 1451215 w 19157671"/>
                  <a:gd name="connsiteY88" fmla="*/ 765888 h 13295073"/>
                  <a:gd name="connsiteX89" fmla="*/ 1199755 w 19157671"/>
                  <a:gd name="connsiteY89" fmla="*/ 537288 h 13295073"/>
                  <a:gd name="connsiteX90" fmla="*/ 879715 w 19157671"/>
                  <a:gd name="connsiteY90" fmla="*/ 285828 h 13295073"/>
                  <a:gd name="connsiteX91" fmla="*/ 628255 w 19157671"/>
                  <a:gd name="connsiteY91" fmla="*/ 605868 h 13295073"/>
                  <a:gd name="connsiteX92" fmla="*/ 582535 w 19157671"/>
                  <a:gd name="connsiteY92" fmla="*/ 1085928 h 13295073"/>
                  <a:gd name="connsiteX93" fmla="*/ 468235 w 19157671"/>
                  <a:gd name="connsiteY93" fmla="*/ 1383108 h 13295073"/>
                  <a:gd name="connsiteX94" fmla="*/ 468235 w 19157671"/>
                  <a:gd name="connsiteY94" fmla="*/ 2068908 h 13295073"/>
                  <a:gd name="connsiteX95" fmla="*/ 6731875 w 19157671"/>
                  <a:gd name="connsiteY95" fmla="*/ 9521268 h 13295073"/>
                  <a:gd name="connsiteX96" fmla="*/ 9589375 w 19157671"/>
                  <a:gd name="connsiteY96" fmla="*/ 12424488 h 13295073"/>
                  <a:gd name="connsiteX97" fmla="*/ 10534255 w 19157671"/>
                  <a:gd name="connsiteY97" fmla="*/ 13295073 h 13295073"/>
                  <a:gd name="connsiteX98" fmla="*/ 10755235 w 19157671"/>
                  <a:gd name="connsiteY98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554558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897235 w 19157671"/>
                  <a:gd name="connsiteY80" fmla="*/ 1657428 h 13295073"/>
                  <a:gd name="connsiteX81" fmla="*/ 4011535 w 19157671"/>
                  <a:gd name="connsiteY81" fmla="*/ 2091768 h 13295073"/>
                  <a:gd name="connsiteX82" fmla="*/ 3737215 w 19157671"/>
                  <a:gd name="connsiteY82" fmla="*/ 2114628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457055 w 19157671"/>
                  <a:gd name="connsiteY87" fmla="*/ 1245948 h 13295073"/>
                  <a:gd name="connsiteX88" fmla="*/ 1839835 w 19157671"/>
                  <a:gd name="connsiteY88" fmla="*/ 1177368 h 13295073"/>
                  <a:gd name="connsiteX89" fmla="*/ 1451215 w 19157671"/>
                  <a:gd name="connsiteY89" fmla="*/ 765888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897235 w 19157671"/>
                  <a:gd name="connsiteY80" fmla="*/ 1657428 h 13295073"/>
                  <a:gd name="connsiteX81" fmla="*/ 4011535 w 19157671"/>
                  <a:gd name="connsiteY81" fmla="*/ 2091768 h 13295073"/>
                  <a:gd name="connsiteX82" fmla="*/ 3737215 w 19157671"/>
                  <a:gd name="connsiteY82" fmla="*/ 2114628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457055 w 19157671"/>
                  <a:gd name="connsiteY87" fmla="*/ 1245948 h 13295073"/>
                  <a:gd name="connsiteX88" fmla="*/ 1839835 w 19157671"/>
                  <a:gd name="connsiteY88" fmla="*/ 1177368 h 13295073"/>
                  <a:gd name="connsiteX89" fmla="*/ 1451215 w 19157671"/>
                  <a:gd name="connsiteY89" fmla="*/ 765888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897235 w 19157671"/>
                  <a:gd name="connsiteY80" fmla="*/ 1657428 h 13295073"/>
                  <a:gd name="connsiteX81" fmla="*/ 4011535 w 19157671"/>
                  <a:gd name="connsiteY81" fmla="*/ 2091768 h 13295073"/>
                  <a:gd name="connsiteX82" fmla="*/ 3737215 w 19157671"/>
                  <a:gd name="connsiteY82" fmla="*/ 2114628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457055 w 19157671"/>
                  <a:gd name="connsiteY87" fmla="*/ 1245948 h 13295073"/>
                  <a:gd name="connsiteX88" fmla="*/ 1839835 w 19157671"/>
                  <a:gd name="connsiteY88" fmla="*/ 1177368 h 13295073"/>
                  <a:gd name="connsiteX89" fmla="*/ 1451215 w 19157671"/>
                  <a:gd name="connsiteY89" fmla="*/ 765888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935335 w 19157671"/>
                  <a:gd name="connsiteY80" fmla="*/ 1657428 h 13295073"/>
                  <a:gd name="connsiteX81" fmla="*/ 4011535 w 19157671"/>
                  <a:gd name="connsiteY81" fmla="*/ 2091768 h 13295073"/>
                  <a:gd name="connsiteX82" fmla="*/ 3737215 w 19157671"/>
                  <a:gd name="connsiteY82" fmla="*/ 2114628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457055 w 19157671"/>
                  <a:gd name="connsiteY87" fmla="*/ 1245948 h 13295073"/>
                  <a:gd name="connsiteX88" fmla="*/ 1839835 w 19157671"/>
                  <a:gd name="connsiteY88" fmla="*/ 1177368 h 13295073"/>
                  <a:gd name="connsiteX89" fmla="*/ 1451215 w 19157671"/>
                  <a:gd name="connsiteY89" fmla="*/ 765888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935335 w 19157671"/>
                  <a:gd name="connsiteY80" fmla="*/ 1657428 h 13295073"/>
                  <a:gd name="connsiteX81" fmla="*/ 4040110 w 19157671"/>
                  <a:gd name="connsiteY81" fmla="*/ 2110818 h 13295073"/>
                  <a:gd name="connsiteX82" fmla="*/ 3737215 w 19157671"/>
                  <a:gd name="connsiteY82" fmla="*/ 2114628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457055 w 19157671"/>
                  <a:gd name="connsiteY87" fmla="*/ 1245948 h 13295073"/>
                  <a:gd name="connsiteX88" fmla="*/ 1839835 w 19157671"/>
                  <a:gd name="connsiteY88" fmla="*/ 1177368 h 13295073"/>
                  <a:gd name="connsiteX89" fmla="*/ 1451215 w 19157671"/>
                  <a:gd name="connsiteY89" fmla="*/ 765888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935335 w 19157671"/>
                  <a:gd name="connsiteY80" fmla="*/ 1657428 h 13295073"/>
                  <a:gd name="connsiteX81" fmla="*/ 4040110 w 19157671"/>
                  <a:gd name="connsiteY81" fmla="*/ 2110818 h 13295073"/>
                  <a:gd name="connsiteX82" fmla="*/ 3775315 w 19157671"/>
                  <a:gd name="connsiteY82" fmla="*/ 2162253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457055 w 19157671"/>
                  <a:gd name="connsiteY87" fmla="*/ 1245948 h 13295073"/>
                  <a:gd name="connsiteX88" fmla="*/ 1839835 w 19157671"/>
                  <a:gd name="connsiteY88" fmla="*/ 1177368 h 13295073"/>
                  <a:gd name="connsiteX89" fmla="*/ 1451215 w 19157671"/>
                  <a:gd name="connsiteY89" fmla="*/ 765888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935335 w 19157671"/>
                  <a:gd name="connsiteY80" fmla="*/ 1657428 h 13295073"/>
                  <a:gd name="connsiteX81" fmla="*/ 4040110 w 19157671"/>
                  <a:gd name="connsiteY81" fmla="*/ 2110818 h 13295073"/>
                  <a:gd name="connsiteX82" fmla="*/ 3775315 w 19157671"/>
                  <a:gd name="connsiteY82" fmla="*/ 2162253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457055 w 19157671"/>
                  <a:gd name="connsiteY87" fmla="*/ 1245948 h 13295073"/>
                  <a:gd name="connsiteX88" fmla="*/ 1839835 w 19157671"/>
                  <a:gd name="connsiteY88" fmla="*/ 1063068 h 13295073"/>
                  <a:gd name="connsiteX89" fmla="*/ 1451215 w 19157671"/>
                  <a:gd name="connsiteY89" fmla="*/ 765888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935335 w 19157671"/>
                  <a:gd name="connsiteY80" fmla="*/ 1657428 h 13295073"/>
                  <a:gd name="connsiteX81" fmla="*/ 4040110 w 19157671"/>
                  <a:gd name="connsiteY81" fmla="*/ 2110818 h 13295073"/>
                  <a:gd name="connsiteX82" fmla="*/ 3775315 w 19157671"/>
                  <a:gd name="connsiteY82" fmla="*/ 2162253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342755 w 19157671"/>
                  <a:gd name="connsiteY87" fmla="*/ 1217373 h 13295073"/>
                  <a:gd name="connsiteX88" fmla="*/ 1839835 w 19157671"/>
                  <a:gd name="connsiteY88" fmla="*/ 1063068 h 13295073"/>
                  <a:gd name="connsiteX89" fmla="*/ 1451215 w 19157671"/>
                  <a:gd name="connsiteY89" fmla="*/ 765888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935335 w 19157671"/>
                  <a:gd name="connsiteY80" fmla="*/ 1657428 h 13295073"/>
                  <a:gd name="connsiteX81" fmla="*/ 4040110 w 19157671"/>
                  <a:gd name="connsiteY81" fmla="*/ 2110818 h 13295073"/>
                  <a:gd name="connsiteX82" fmla="*/ 3775315 w 19157671"/>
                  <a:gd name="connsiteY82" fmla="*/ 2162253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342755 w 19157671"/>
                  <a:gd name="connsiteY87" fmla="*/ 1217373 h 13295073"/>
                  <a:gd name="connsiteX88" fmla="*/ 1839835 w 19157671"/>
                  <a:gd name="connsiteY88" fmla="*/ 1063068 h 13295073"/>
                  <a:gd name="connsiteX89" fmla="*/ 1451215 w 19157671"/>
                  <a:gd name="connsiteY89" fmla="*/ 851613 h 13295073"/>
                  <a:gd name="connsiteX90" fmla="*/ 1199755 w 19157671"/>
                  <a:gd name="connsiteY90" fmla="*/ 537288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5235 w 19157671"/>
                  <a:gd name="connsiteY0" fmla="*/ 13178868 h 13295073"/>
                  <a:gd name="connsiteX1" fmla="*/ 10869535 w 19157671"/>
                  <a:gd name="connsiteY1" fmla="*/ 12721668 h 13295073"/>
                  <a:gd name="connsiteX2" fmla="*/ 10919065 w 19157671"/>
                  <a:gd name="connsiteY2" fmla="*/ 12352098 h 13295073"/>
                  <a:gd name="connsiteX3" fmla="*/ 10993360 w 19157671"/>
                  <a:gd name="connsiteY3" fmla="*/ 11952048 h 13295073"/>
                  <a:gd name="connsiteX4" fmla="*/ 11073370 w 19157671"/>
                  <a:gd name="connsiteY4" fmla="*/ 11692968 h 13295073"/>
                  <a:gd name="connsiteX5" fmla="*/ 11239105 w 19157671"/>
                  <a:gd name="connsiteY5" fmla="*/ 11266248 h 13295073"/>
                  <a:gd name="connsiteX6" fmla="*/ 11364835 w 19157671"/>
                  <a:gd name="connsiteY6" fmla="*/ 10778568 h 13295073"/>
                  <a:gd name="connsiteX7" fmla="*/ 11389600 w 19157671"/>
                  <a:gd name="connsiteY7" fmla="*/ 10115628 h 13295073"/>
                  <a:gd name="connsiteX8" fmla="*/ 11277205 w 19157671"/>
                  <a:gd name="connsiteY8" fmla="*/ 9690813 h 13295073"/>
                  <a:gd name="connsiteX9" fmla="*/ 11258155 w 19157671"/>
                  <a:gd name="connsiteY9" fmla="*/ 9315528 h 13295073"/>
                  <a:gd name="connsiteX10" fmla="*/ 11715355 w 19157671"/>
                  <a:gd name="connsiteY10" fmla="*/ 9384108 h 13295073"/>
                  <a:gd name="connsiteX11" fmla="*/ 12172555 w 19157671"/>
                  <a:gd name="connsiteY11" fmla="*/ 9429828 h 13295073"/>
                  <a:gd name="connsiteX12" fmla="*/ 12446875 w 19157671"/>
                  <a:gd name="connsiteY12" fmla="*/ 9566988 h 13295073"/>
                  <a:gd name="connsiteX13" fmla="*/ 13041235 w 19157671"/>
                  <a:gd name="connsiteY13" fmla="*/ 9841308 h 13295073"/>
                  <a:gd name="connsiteX14" fmla="*/ 13658455 w 19157671"/>
                  <a:gd name="connsiteY14" fmla="*/ 9909888 h 13295073"/>
                  <a:gd name="connsiteX15" fmla="*/ 14115655 w 19157671"/>
                  <a:gd name="connsiteY15" fmla="*/ 9841308 h 13295073"/>
                  <a:gd name="connsiteX16" fmla="*/ 14504275 w 19157671"/>
                  <a:gd name="connsiteY16" fmla="*/ 9498408 h 13295073"/>
                  <a:gd name="connsiteX17" fmla="*/ 14868130 w 19157671"/>
                  <a:gd name="connsiteY17" fmla="*/ 9140268 h 13295073"/>
                  <a:gd name="connsiteX18" fmla="*/ 15212935 w 19157671"/>
                  <a:gd name="connsiteY18" fmla="*/ 8881188 h 13295073"/>
                  <a:gd name="connsiteX19" fmla="*/ 15580600 w 19157671"/>
                  <a:gd name="connsiteY19" fmla="*/ 8423988 h 13295073"/>
                  <a:gd name="connsiteX20" fmla="*/ 15973030 w 19157671"/>
                  <a:gd name="connsiteY20" fmla="*/ 7921068 h 13295073"/>
                  <a:gd name="connsiteX21" fmla="*/ 16195915 w 19157671"/>
                  <a:gd name="connsiteY21" fmla="*/ 7486728 h 13295073"/>
                  <a:gd name="connsiteX22" fmla="*/ 16706455 w 19157671"/>
                  <a:gd name="connsiteY22" fmla="*/ 7012383 h 13295073"/>
                  <a:gd name="connsiteX23" fmla="*/ 16973155 w 19157671"/>
                  <a:gd name="connsiteY23" fmla="*/ 6732348 h 13295073"/>
                  <a:gd name="connsiteX24" fmla="*/ 17474171 w 19157671"/>
                  <a:gd name="connsiteY24" fmla="*/ 6376113 h 13295073"/>
                  <a:gd name="connsiteX25" fmla="*/ 17782781 w 19157671"/>
                  <a:gd name="connsiteY25" fmla="*/ 6217998 h 13295073"/>
                  <a:gd name="connsiteX26" fmla="*/ 18188546 w 19157671"/>
                  <a:gd name="connsiteY26" fmla="*/ 6216093 h 13295073"/>
                  <a:gd name="connsiteX27" fmla="*/ 18201881 w 19157671"/>
                  <a:gd name="connsiteY27" fmla="*/ 5964633 h 13295073"/>
                  <a:gd name="connsiteX28" fmla="*/ 18230455 w 19157671"/>
                  <a:gd name="connsiteY28" fmla="*/ 5749368 h 13295073"/>
                  <a:gd name="connsiteX29" fmla="*/ 18436195 w 19157671"/>
                  <a:gd name="connsiteY29" fmla="*/ 5520768 h 13295073"/>
                  <a:gd name="connsiteX30" fmla="*/ 18760046 w 19157671"/>
                  <a:gd name="connsiteY30" fmla="*/ 5246448 h 13295073"/>
                  <a:gd name="connsiteX31" fmla="*/ 19013410 w 19157671"/>
                  <a:gd name="connsiteY31" fmla="*/ 4726383 h 13295073"/>
                  <a:gd name="connsiteX32" fmla="*/ 18984835 w 19157671"/>
                  <a:gd name="connsiteY32" fmla="*/ 4629228 h 13295073"/>
                  <a:gd name="connsiteX33" fmla="*/ 19131521 w 19157671"/>
                  <a:gd name="connsiteY33" fmla="*/ 4105353 h 13295073"/>
                  <a:gd name="connsiteX34" fmla="*/ 19121995 w 19157671"/>
                  <a:gd name="connsiteY34" fmla="*/ 3829128 h 13295073"/>
                  <a:gd name="connsiteX35" fmla="*/ 18779095 w 19157671"/>
                  <a:gd name="connsiteY35" fmla="*/ 3371928 h 13295073"/>
                  <a:gd name="connsiteX36" fmla="*/ 18481915 w 19157671"/>
                  <a:gd name="connsiteY36" fmla="*/ 3097608 h 13295073"/>
                  <a:gd name="connsiteX37" fmla="*/ 18299035 w 19157671"/>
                  <a:gd name="connsiteY37" fmla="*/ 2754708 h 13295073"/>
                  <a:gd name="connsiteX38" fmla="*/ 17704675 w 19157671"/>
                  <a:gd name="connsiteY38" fmla="*/ 2228928 h 13295073"/>
                  <a:gd name="connsiteX39" fmla="*/ 17156035 w 19157671"/>
                  <a:gd name="connsiteY39" fmla="*/ 1794588 h 13295073"/>
                  <a:gd name="connsiteX40" fmla="*/ 16858855 w 19157671"/>
                  <a:gd name="connsiteY40" fmla="*/ 1428828 h 13295073"/>
                  <a:gd name="connsiteX41" fmla="*/ 16401655 w 19157671"/>
                  <a:gd name="connsiteY41" fmla="*/ 857328 h 13295073"/>
                  <a:gd name="connsiteX42" fmla="*/ 16081615 w 19157671"/>
                  <a:gd name="connsiteY42" fmla="*/ 903048 h 13295073"/>
                  <a:gd name="connsiteX43" fmla="*/ 15921595 w 19157671"/>
                  <a:gd name="connsiteY43" fmla="*/ 1085928 h 13295073"/>
                  <a:gd name="connsiteX44" fmla="*/ 15692995 w 19157671"/>
                  <a:gd name="connsiteY44" fmla="*/ 1063068 h 13295073"/>
                  <a:gd name="connsiteX45" fmla="*/ 15441535 w 19157671"/>
                  <a:gd name="connsiteY45" fmla="*/ 925908 h 13295073"/>
                  <a:gd name="connsiteX46" fmla="*/ 15374860 w 19157671"/>
                  <a:gd name="connsiteY46" fmla="*/ 743028 h 13295073"/>
                  <a:gd name="connsiteX47" fmla="*/ 15294850 w 19157671"/>
                  <a:gd name="connsiteY47" fmla="*/ 493473 h 13295073"/>
                  <a:gd name="connsiteX48" fmla="*/ 15007195 w 19157671"/>
                  <a:gd name="connsiteY48" fmla="*/ 560148 h 13295073"/>
                  <a:gd name="connsiteX49" fmla="*/ 14778595 w 19157671"/>
                  <a:gd name="connsiteY49" fmla="*/ 683973 h 13295073"/>
                  <a:gd name="connsiteX50" fmla="*/ 14388070 w 19157671"/>
                  <a:gd name="connsiteY50" fmla="*/ 495378 h 13295073"/>
                  <a:gd name="connsiteX51" fmla="*/ 13953730 w 19157671"/>
                  <a:gd name="connsiteY51" fmla="*/ 379173 h 13295073"/>
                  <a:gd name="connsiteX52" fmla="*/ 13393660 w 19157671"/>
                  <a:gd name="connsiteY52" fmla="*/ 55323 h 13295073"/>
                  <a:gd name="connsiteX53" fmla="*/ 12947890 w 19157671"/>
                  <a:gd name="connsiteY53" fmla="*/ 26748 h 13295073"/>
                  <a:gd name="connsiteX54" fmla="*/ 12584035 w 19157671"/>
                  <a:gd name="connsiteY54" fmla="*/ 331548 h 13295073"/>
                  <a:gd name="connsiteX55" fmla="*/ 12374485 w 19157671"/>
                  <a:gd name="connsiteY55" fmla="*/ 611583 h 13295073"/>
                  <a:gd name="connsiteX56" fmla="*/ 12058255 w 19157671"/>
                  <a:gd name="connsiteY56" fmla="*/ 720168 h 13295073"/>
                  <a:gd name="connsiteX57" fmla="*/ 11669635 w 19157671"/>
                  <a:gd name="connsiteY57" fmla="*/ 834468 h 13295073"/>
                  <a:gd name="connsiteX58" fmla="*/ 11429605 w 19157671"/>
                  <a:gd name="connsiteY58" fmla="*/ 1045923 h 13295073"/>
                  <a:gd name="connsiteX59" fmla="*/ 11080990 w 19157671"/>
                  <a:gd name="connsiteY59" fmla="*/ 1261188 h 13295073"/>
                  <a:gd name="connsiteX60" fmla="*/ 10732375 w 19157671"/>
                  <a:gd name="connsiteY60" fmla="*/ 1405968 h 13295073"/>
                  <a:gd name="connsiteX61" fmla="*/ 10402810 w 19157671"/>
                  <a:gd name="connsiteY61" fmla="*/ 1686003 h 13295073"/>
                  <a:gd name="connsiteX62" fmla="*/ 10181830 w 19157671"/>
                  <a:gd name="connsiteY62" fmla="*/ 2099388 h 13295073"/>
                  <a:gd name="connsiteX63" fmla="*/ 9817975 w 19157671"/>
                  <a:gd name="connsiteY63" fmla="*/ 2206068 h 13295073"/>
                  <a:gd name="connsiteX64" fmla="*/ 9398875 w 19157671"/>
                  <a:gd name="connsiteY64" fmla="*/ 2076528 h 13295073"/>
                  <a:gd name="connsiteX65" fmla="*/ 8903575 w 19157671"/>
                  <a:gd name="connsiteY65" fmla="*/ 2002233 h 13295073"/>
                  <a:gd name="connsiteX66" fmla="*/ 8452090 w 19157671"/>
                  <a:gd name="connsiteY66" fmla="*/ 1992708 h 13295073"/>
                  <a:gd name="connsiteX67" fmla="*/ 8034895 w 19157671"/>
                  <a:gd name="connsiteY67" fmla="*/ 1726008 h 13295073"/>
                  <a:gd name="connsiteX68" fmla="*/ 7665325 w 19157671"/>
                  <a:gd name="connsiteY68" fmla="*/ 1686003 h 13295073"/>
                  <a:gd name="connsiteX69" fmla="*/ 7318615 w 19157671"/>
                  <a:gd name="connsiteY69" fmla="*/ 1798398 h 13295073"/>
                  <a:gd name="connsiteX70" fmla="*/ 6914755 w 19157671"/>
                  <a:gd name="connsiteY70" fmla="*/ 1771728 h 13295073"/>
                  <a:gd name="connsiteX71" fmla="*/ 6417550 w 19157671"/>
                  <a:gd name="connsiteY71" fmla="*/ 1985088 h 13295073"/>
                  <a:gd name="connsiteX72" fmla="*/ 5983210 w 19157671"/>
                  <a:gd name="connsiteY72" fmla="*/ 2110818 h 13295073"/>
                  <a:gd name="connsiteX73" fmla="*/ 5604115 w 19157671"/>
                  <a:gd name="connsiteY73" fmla="*/ 2217498 h 13295073"/>
                  <a:gd name="connsiteX74" fmla="*/ 5063095 w 19157671"/>
                  <a:gd name="connsiteY74" fmla="*/ 2434668 h 13295073"/>
                  <a:gd name="connsiteX75" fmla="*/ 4790680 w 19157671"/>
                  <a:gd name="connsiteY75" fmla="*/ 2141298 h 13295073"/>
                  <a:gd name="connsiteX76" fmla="*/ 4674475 w 19157671"/>
                  <a:gd name="connsiteY76" fmla="*/ 1746963 h 13295073"/>
                  <a:gd name="connsiteX77" fmla="*/ 4392535 w 19157671"/>
                  <a:gd name="connsiteY77" fmla="*/ 1602183 h 13295073"/>
                  <a:gd name="connsiteX78" fmla="*/ 4102975 w 19157671"/>
                  <a:gd name="connsiteY78" fmla="*/ 1337388 h 13295073"/>
                  <a:gd name="connsiteX79" fmla="*/ 3874375 w 19157671"/>
                  <a:gd name="connsiteY79" fmla="*/ 1108788 h 13295073"/>
                  <a:gd name="connsiteX80" fmla="*/ 3935335 w 19157671"/>
                  <a:gd name="connsiteY80" fmla="*/ 1657428 h 13295073"/>
                  <a:gd name="connsiteX81" fmla="*/ 4040110 w 19157671"/>
                  <a:gd name="connsiteY81" fmla="*/ 2110818 h 13295073"/>
                  <a:gd name="connsiteX82" fmla="*/ 3775315 w 19157671"/>
                  <a:gd name="connsiteY82" fmla="*/ 2162253 h 13295073"/>
                  <a:gd name="connsiteX83" fmla="*/ 3485755 w 19157671"/>
                  <a:gd name="connsiteY83" fmla="*/ 1611708 h 13295073"/>
                  <a:gd name="connsiteX84" fmla="*/ 3302875 w 19157671"/>
                  <a:gd name="connsiteY84" fmla="*/ 1131648 h 13295073"/>
                  <a:gd name="connsiteX85" fmla="*/ 3051415 w 19157671"/>
                  <a:gd name="connsiteY85" fmla="*/ 903048 h 13295073"/>
                  <a:gd name="connsiteX86" fmla="*/ 2685655 w 19157671"/>
                  <a:gd name="connsiteY86" fmla="*/ 948768 h 13295073"/>
                  <a:gd name="connsiteX87" fmla="*/ 2342755 w 19157671"/>
                  <a:gd name="connsiteY87" fmla="*/ 1217373 h 13295073"/>
                  <a:gd name="connsiteX88" fmla="*/ 1839835 w 19157671"/>
                  <a:gd name="connsiteY88" fmla="*/ 1063068 h 13295073"/>
                  <a:gd name="connsiteX89" fmla="*/ 1451215 w 19157671"/>
                  <a:gd name="connsiteY89" fmla="*/ 851613 h 13295073"/>
                  <a:gd name="connsiteX90" fmla="*/ 1199755 w 19157671"/>
                  <a:gd name="connsiteY90" fmla="*/ 565863 h 13295073"/>
                  <a:gd name="connsiteX91" fmla="*/ 879715 w 19157671"/>
                  <a:gd name="connsiteY91" fmla="*/ 285828 h 13295073"/>
                  <a:gd name="connsiteX92" fmla="*/ 628255 w 19157671"/>
                  <a:gd name="connsiteY92" fmla="*/ 605868 h 13295073"/>
                  <a:gd name="connsiteX93" fmla="*/ 582535 w 19157671"/>
                  <a:gd name="connsiteY93" fmla="*/ 1085928 h 13295073"/>
                  <a:gd name="connsiteX94" fmla="*/ 468235 w 19157671"/>
                  <a:gd name="connsiteY94" fmla="*/ 1383108 h 13295073"/>
                  <a:gd name="connsiteX95" fmla="*/ 468235 w 19157671"/>
                  <a:gd name="connsiteY95" fmla="*/ 2068908 h 13295073"/>
                  <a:gd name="connsiteX96" fmla="*/ 6731875 w 19157671"/>
                  <a:gd name="connsiteY96" fmla="*/ 9521268 h 13295073"/>
                  <a:gd name="connsiteX97" fmla="*/ 9589375 w 19157671"/>
                  <a:gd name="connsiteY97" fmla="*/ 12424488 h 13295073"/>
                  <a:gd name="connsiteX98" fmla="*/ 10534255 w 19157671"/>
                  <a:gd name="connsiteY98" fmla="*/ 13295073 h 13295073"/>
                  <a:gd name="connsiteX99" fmla="*/ 10755235 w 19157671"/>
                  <a:gd name="connsiteY99" fmla="*/ 13178868 h 13295073"/>
                  <a:gd name="connsiteX0" fmla="*/ 10754165 w 19156601"/>
                  <a:gd name="connsiteY0" fmla="*/ 13178868 h 13295073"/>
                  <a:gd name="connsiteX1" fmla="*/ 10868465 w 19156601"/>
                  <a:gd name="connsiteY1" fmla="*/ 12721668 h 13295073"/>
                  <a:gd name="connsiteX2" fmla="*/ 10917995 w 19156601"/>
                  <a:gd name="connsiteY2" fmla="*/ 12352098 h 13295073"/>
                  <a:gd name="connsiteX3" fmla="*/ 10992290 w 19156601"/>
                  <a:gd name="connsiteY3" fmla="*/ 11952048 h 13295073"/>
                  <a:gd name="connsiteX4" fmla="*/ 11072300 w 19156601"/>
                  <a:gd name="connsiteY4" fmla="*/ 11692968 h 13295073"/>
                  <a:gd name="connsiteX5" fmla="*/ 11238035 w 19156601"/>
                  <a:gd name="connsiteY5" fmla="*/ 11266248 h 13295073"/>
                  <a:gd name="connsiteX6" fmla="*/ 11363765 w 19156601"/>
                  <a:gd name="connsiteY6" fmla="*/ 10778568 h 13295073"/>
                  <a:gd name="connsiteX7" fmla="*/ 11388530 w 19156601"/>
                  <a:gd name="connsiteY7" fmla="*/ 10115628 h 13295073"/>
                  <a:gd name="connsiteX8" fmla="*/ 11276135 w 19156601"/>
                  <a:gd name="connsiteY8" fmla="*/ 9690813 h 13295073"/>
                  <a:gd name="connsiteX9" fmla="*/ 11257085 w 19156601"/>
                  <a:gd name="connsiteY9" fmla="*/ 9315528 h 13295073"/>
                  <a:gd name="connsiteX10" fmla="*/ 11714285 w 19156601"/>
                  <a:gd name="connsiteY10" fmla="*/ 9384108 h 13295073"/>
                  <a:gd name="connsiteX11" fmla="*/ 12171485 w 19156601"/>
                  <a:gd name="connsiteY11" fmla="*/ 9429828 h 13295073"/>
                  <a:gd name="connsiteX12" fmla="*/ 12445805 w 19156601"/>
                  <a:gd name="connsiteY12" fmla="*/ 9566988 h 13295073"/>
                  <a:gd name="connsiteX13" fmla="*/ 13040165 w 19156601"/>
                  <a:gd name="connsiteY13" fmla="*/ 9841308 h 13295073"/>
                  <a:gd name="connsiteX14" fmla="*/ 13657385 w 19156601"/>
                  <a:gd name="connsiteY14" fmla="*/ 9909888 h 13295073"/>
                  <a:gd name="connsiteX15" fmla="*/ 14114585 w 19156601"/>
                  <a:gd name="connsiteY15" fmla="*/ 9841308 h 13295073"/>
                  <a:gd name="connsiteX16" fmla="*/ 14503205 w 19156601"/>
                  <a:gd name="connsiteY16" fmla="*/ 9498408 h 13295073"/>
                  <a:gd name="connsiteX17" fmla="*/ 14867060 w 19156601"/>
                  <a:gd name="connsiteY17" fmla="*/ 9140268 h 13295073"/>
                  <a:gd name="connsiteX18" fmla="*/ 15211865 w 19156601"/>
                  <a:gd name="connsiteY18" fmla="*/ 8881188 h 13295073"/>
                  <a:gd name="connsiteX19" fmla="*/ 15579530 w 19156601"/>
                  <a:gd name="connsiteY19" fmla="*/ 8423988 h 13295073"/>
                  <a:gd name="connsiteX20" fmla="*/ 15971960 w 19156601"/>
                  <a:gd name="connsiteY20" fmla="*/ 7921068 h 13295073"/>
                  <a:gd name="connsiteX21" fmla="*/ 16194845 w 19156601"/>
                  <a:gd name="connsiteY21" fmla="*/ 7486728 h 13295073"/>
                  <a:gd name="connsiteX22" fmla="*/ 16705385 w 19156601"/>
                  <a:gd name="connsiteY22" fmla="*/ 7012383 h 13295073"/>
                  <a:gd name="connsiteX23" fmla="*/ 16972085 w 19156601"/>
                  <a:gd name="connsiteY23" fmla="*/ 6732348 h 13295073"/>
                  <a:gd name="connsiteX24" fmla="*/ 17473101 w 19156601"/>
                  <a:gd name="connsiteY24" fmla="*/ 6376113 h 13295073"/>
                  <a:gd name="connsiteX25" fmla="*/ 17781711 w 19156601"/>
                  <a:gd name="connsiteY25" fmla="*/ 6217998 h 13295073"/>
                  <a:gd name="connsiteX26" fmla="*/ 18187476 w 19156601"/>
                  <a:gd name="connsiteY26" fmla="*/ 6216093 h 13295073"/>
                  <a:gd name="connsiteX27" fmla="*/ 18200811 w 19156601"/>
                  <a:gd name="connsiteY27" fmla="*/ 5964633 h 13295073"/>
                  <a:gd name="connsiteX28" fmla="*/ 18229385 w 19156601"/>
                  <a:gd name="connsiteY28" fmla="*/ 5749368 h 13295073"/>
                  <a:gd name="connsiteX29" fmla="*/ 18435125 w 19156601"/>
                  <a:gd name="connsiteY29" fmla="*/ 5520768 h 13295073"/>
                  <a:gd name="connsiteX30" fmla="*/ 18758976 w 19156601"/>
                  <a:gd name="connsiteY30" fmla="*/ 5246448 h 13295073"/>
                  <a:gd name="connsiteX31" fmla="*/ 19012340 w 19156601"/>
                  <a:gd name="connsiteY31" fmla="*/ 4726383 h 13295073"/>
                  <a:gd name="connsiteX32" fmla="*/ 18983765 w 19156601"/>
                  <a:gd name="connsiteY32" fmla="*/ 4629228 h 13295073"/>
                  <a:gd name="connsiteX33" fmla="*/ 19130451 w 19156601"/>
                  <a:gd name="connsiteY33" fmla="*/ 4105353 h 13295073"/>
                  <a:gd name="connsiteX34" fmla="*/ 19120925 w 19156601"/>
                  <a:gd name="connsiteY34" fmla="*/ 3829128 h 13295073"/>
                  <a:gd name="connsiteX35" fmla="*/ 18778025 w 19156601"/>
                  <a:gd name="connsiteY35" fmla="*/ 3371928 h 13295073"/>
                  <a:gd name="connsiteX36" fmla="*/ 18480845 w 19156601"/>
                  <a:gd name="connsiteY36" fmla="*/ 3097608 h 13295073"/>
                  <a:gd name="connsiteX37" fmla="*/ 18297965 w 19156601"/>
                  <a:gd name="connsiteY37" fmla="*/ 2754708 h 13295073"/>
                  <a:gd name="connsiteX38" fmla="*/ 17703605 w 19156601"/>
                  <a:gd name="connsiteY38" fmla="*/ 2228928 h 13295073"/>
                  <a:gd name="connsiteX39" fmla="*/ 17154965 w 19156601"/>
                  <a:gd name="connsiteY39" fmla="*/ 1794588 h 13295073"/>
                  <a:gd name="connsiteX40" fmla="*/ 16857785 w 19156601"/>
                  <a:gd name="connsiteY40" fmla="*/ 1428828 h 13295073"/>
                  <a:gd name="connsiteX41" fmla="*/ 16400585 w 19156601"/>
                  <a:gd name="connsiteY41" fmla="*/ 857328 h 13295073"/>
                  <a:gd name="connsiteX42" fmla="*/ 16080545 w 19156601"/>
                  <a:gd name="connsiteY42" fmla="*/ 903048 h 13295073"/>
                  <a:gd name="connsiteX43" fmla="*/ 15920525 w 19156601"/>
                  <a:gd name="connsiteY43" fmla="*/ 1085928 h 13295073"/>
                  <a:gd name="connsiteX44" fmla="*/ 15691925 w 19156601"/>
                  <a:gd name="connsiteY44" fmla="*/ 1063068 h 13295073"/>
                  <a:gd name="connsiteX45" fmla="*/ 15440465 w 19156601"/>
                  <a:gd name="connsiteY45" fmla="*/ 925908 h 13295073"/>
                  <a:gd name="connsiteX46" fmla="*/ 15373790 w 19156601"/>
                  <a:gd name="connsiteY46" fmla="*/ 743028 h 13295073"/>
                  <a:gd name="connsiteX47" fmla="*/ 15293780 w 19156601"/>
                  <a:gd name="connsiteY47" fmla="*/ 493473 h 13295073"/>
                  <a:gd name="connsiteX48" fmla="*/ 15006125 w 19156601"/>
                  <a:gd name="connsiteY48" fmla="*/ 560148 h 13295073"/>
                  <a:gd name="connsiteX49" fmla="*/ 14777525 w 19156601"/>
                  <a:gd name="connsiteY49" fmla="*/ 683973 h 13295073"/>
                  <a:gd name="connsiteX50" fmla="*/ 14387000 w 19156601"/>
                  <a:gd name="connsiteY50" fmla="*/ 495378 h 13295073"/>
                  <a:gd name="connsiteX51" fmla="*/ 13952660 w 19156601"/>
                  <a:gd name="connsiteY51" fmla="*/ 379173 h 13295073"/>
                  <a:gd name="connsiteX52" fmla="*/ 13392590 w 19156601"/>
                  <a:gd name="connsiteY52" fmla="*/ 55323 h 13295073"/>
                  <a:gd name="connsiteX53" fmla="*/ 12946820 w 19156601"/>
                  <a:gd name="connsiteY53" fmla="*/ 26748 h 13295073"/>
                  <a:gd name="connsiteX54" fmla="*/ 12582965 w 19156601"/>
                  <a:gd name="connsiteY54" fmla="*/ 331548 h 13295073"/>
                  <a:gd name="connsiteX55" fmla="*/ 12373415 w 19156601"/>
                  <a:gd name="connsiteY55" fmla="*/ 611583 h 13295073"/>
                  <a:gd name="connsiteX56" fmla="*/ 12057185 w 19156601"/>
                  <a:gd name="connsiteY56" fmla="*/ 720168 h 13295073"/>
                  <a:gd name="connsiteX57" fmla="*/ 11668565 w 19156601"/>
                  <a:gd name="connsiteY57" fmla="*/ 834468 h 13295073"/>
                  <a:gd name="connsiteX58" fmla="*/ 11428535 w 19156601"/>
                  <a:gd name="connsiteY58" fmla="*/ 1045923 h 13295073"/>
                  <a:gd name="connsiteX59" fmla="*/ 11079920 w 19156601"/>
                  <a:gd name="connsiteY59" fmla="*/ 1261188 h 13295073"/>
                  <a:gd name="connsiteX60" fmla="*/ 10731305 w 19156601"/>
                  <a:gd name="connsiteY60" fmla="*/ 1405968 h 13295073"/>
                  <a:gd name="connsiteX61" fmla="*/ 10401740 w 19156601"/>
                  <a:gd name="connsiteY61" fmla="*/ 1686003 h 13295073"/>
                  <a:gd name="connsiteX62" fmla="*/ 10180760 w 19156601"/>
                  <a:gd name="connsiteY62" fmla="*/ 2099388 h 13295073"/>
                  <a:gd name="connsiteX63" fmla="*/ 9816905 w 19156601"/>
                  <a:gd name="connsiteY63" fmla="*/ 2206068 h 13295073"/>
                  <a:gd name="connsiteX64" fmla="*/ 9397805 w 19156601"/>
                  <a:gd name="connsiteY64" fmla="*/ 2076528 h 13295073"/>
                  <a:gd name="connsiteX65" fmla="*/ 8902505 w 19156601"/>
                  <a:gd name="connsiteY65" fmla="*/ 2002233 h 13295073"/>
                  <a:gd name="connsiteX66" fmla="*/ 8451020 w 19156601"/>
                  <a:gd name="connsiteY66" fmla="*/ 1992708 h 13295073"/>
                  <a:gd name="connsiteX67" fmla="*/ 8033825 w 19156601"/>
                  <a:gd name="connsiteY67" fmla="*/ 1726008 h 13295073"/>
                  <a:gd name="connsiteX68" fmla="*/ 7664255 w 19156601"/>
                  <a:gd name="connsiteY68" fmla="*/ 1686003 h 13295073"/>
                  <a:gd name="connsiteX69" fmla="*/ 7317545 w 19156601"/>
                  <a:gd name="connsiteY69" fmla="*/ 1798398 h 13295073"/>
                  <a:gd name="connsiteX70" fmla="*/ 6913685 w 19156601"/>
                  <a:gd name="connsiteY70" fmla="*/ 1771728 h 13295073"/>
                  <a:gd name="connsiteX71" fmla="*/ 6416480 w 19156601"/>
                  <a:gd name="connsiteY71" fmla="*/ 1985088 h 13295073"/>
                  <a:gd name="connsiteX72" fmla="*/ 5982140 w 19156601"/>
                  <a:gd name="connsiteY72" fmla="*/ 2110818 h 13295073"/>
                  <a:gd name="connsiteX73" fmla="*/ 5603045 w 19156601"/>
                  <a:gd name="connsiteY73" fmla="*/ 2217498 h 13295073"/>
                  <a:gd name="connsiteX74" fmla="*/ 5062025 w 19156601"/>
                  <a:gd name="connsiteY74" fmla="*/ 2434668 h 13295073"/>
                  <a:gd name="connsiteX75" fmla="*/ 4789610 w 19156601"/>
                  <a:gd name="connsiteY75" fmla="*/ 2141298 h 13295073"/>
                  <a:gd name="connsiteX76" fmla="*/ 4673405 w 19156601"/>
                  <a:gd name="connsiteY76" fmla="*/ 1746963 h 13295073"/>
                  <a:gd name="connsiteX77" fmla="*/ 4391465 w 19156601"/>
                  <a:gd name="connsiteY77" fmla="*/ 1602183 h 13295073"/>
                  <a:gd name="connsiteX78" fmla="*/ 4101905 w 19156601"/>
                  <a:gd name="connsiteY78" fmla="*/ 1337388 h 13295073"/>
                  <a:gd name="connsiteX79" fmla="*/ 3873305 w 19156601"/>
                  <a:gd name="connsiteY79" fmla="*/ 1108788 h 13295073"/>
                  <a:gd name="connsiteX80" fmla="*/ 3934265 w 19156601"/>
                  <a:gd name="connsiteY80" fmla="*/ 1657428 h 13295073"/>
                  <a:gd name="connsiteX81" fmla="*/ 4039040 w 19156601"/>
                  <a:gd name="connsiteY81" fmla="*/ 2110818 h 13295073"/>
                  <a:gd name="connsiteX82" fmla="*/ 3774245 w 19156601"/>
                  <a:gd name="connsiteY82" fmla="*/ 2162253 h 13295073"/>
                  <a:gd name="connsiteX83" fmla="*/ 3484685 w 19156601"/>
                  <a:gd name="connsiteY83" fmla="*/ 1611708 h 13295073"/>
                  <a:gd name="connsiteX84" fmla="*/ 3301805 w 19156601"/>
                  <a:gd name="connsiteY84" fmla="*/ 1131648 h 13295073"/>
                  <a:gd name="connsiteX85" fmla="*/ 3050345 w 19156601"/>
                  <a:gd name="connsiteY85" fmla="*/ 903048 h 13295073"/>
                  <a:gd name="connsiteX86" fmla="*/ 2684585 w 19156601"/>
                  <a:gd name="connsiteY86" fmla="*/ 948768 h 13295073"/>
                  <a:gd name="connsiteX87" fmla="*/ 2341685 w 19156601"/>
                  <a:gd name="connsiteY87" fmla="*/ 1217373 h 13295073"/>
                  <a:gd name="connsiteX88" fmla="*/ 1838765 w 19156601"/>
                  <a:gd name="connsiteY88" fmla="*/ 1063068 h 13295073"/>
                  <a:gd name="connsiteX89" fmla="*/ 1450145 w 19156601"/>
                  <a:gd name="connsiteY89" fmla="*/ 851613 h 13295073"/>
                  <a:gd name="connsiteX90" fmla="*/ 1198685 w 19156601"/>
                  <a:gd name="connsiteY90" fmla="*/ 565863 h 13295073"/>
                  <a:gd name="connsiteX91" fmla="*/ 878645 w 19156601"/>
                  <a:gd name="connsiteY91" fmla="*/ 285828 h 13295073"/>
                  <a:gd name="connsiteX92" fmla="*/ 627185 w 19156601"/>
                  <a:gd name="connsiteY92" fmla="*/ 605868 h 13295073"/>
                  <a:gd name="connsiteX93" fmla="*/ 552890 w 19156601"/>
                  <a:gd name="connsiteY93" fmla="*/ 1057353 h 13295073"/>
                  <a:gd name="connsiteX94" fmla="*/ 467165 w 19156601"/>
                  <a:gd name="connsiteY94" fmla="*/ 1383108 h 13295073"/>
                  <a:gd name="connsiteX95" fmla="*/ 467165 w 19156601"/>
                  <a:gd name="connsiteY95" fmla="*/ 2068908 h 13295073"/>
                  <a:gd name="connsiteX96" fmla="*/ 6730805 w 19156601"/>
                  <a:gd name="connsiteY96" fmla="*/ 9521268 h 13295073"/>
                  <a:gd name="connsiteX97" fmla="*/ 9588305 w 19156601"/>
                  <a:gd name="connsiteY97" fmla="*/ 12424488 h 13295073"/>
                  <a:gd name="connsiteX98" fmla="*/ 10533185 w 19156601"/>
                  <a:gd name="connsiteY98" fmla="*/ 13295073 h 13295073"/>
                  <a:gd name="connsiteX99" fmla="*/ 10754165 w 19156601"/>
                  <a:gd name="connsiteY99" fmla="*/ 13178868 h 13295073"/>
                  <a:gd name="connsiteX0" fmla="*/ 10760625 w 19163061"/>
                  <a:gd name="connsiteY0" fmla="*/ 13178868 h 13295073"/>
                  <a:gd name="connsiteX1" fmla="*/ 10874925 w 19163061"/>
                  <a:gd name="connsiteY1" fmla="*/ 12721668 h 13295073"/>
                  <a:gd name="connsiteX2" fmla="*/ 10924455 w 19163061"/>
                  <a:gd name="connsiteY2" fmla="*/ 12352098 h 13295073"/>
                  <a:gd name="connsiteX3" fmla="*/ 10998750 w 19163061"/>
                  <a:gd name="connsiteY3" fmla="*/ 11952048 h 13295073"/>
                  <a:gd name="connsiteX4" fmla="*/ 11078760 w 19163061"/>
                  <a:gd name="connsiteY4" fmla="*/ 11692968 h 13295073"/>
                  <a:gd name="connsiteX5" fmla="*/ 11244495 w 19163061"/>
                  <a:gd name="connsiteY5" fmla="*/ 11266248 h 13295073"/>
                  <a:gd name="connsiteX6" fmla="*/ 11370225 w 19163061"/>
                  <a:gd name="connsiteY6" fmla="*/ 10778568 h 13295073"/>
                  <a:gd name="connsiteX7" fmla="*/ 11394990 w 19163061"/>
                  <a:gd name="connsiteY7" fmla="*/ 10115628 h 13295073"/>
                  <a:gd name="connsiteX8" fmla="*/ 11282595 w 19163061"/>
                  <a:gd name="connsiteY8" fmla="*/ 9690813 h 13295073"/>
                  <a:gd name="connsiteX9" fmla="*/ 11263545 w 19163061"/>
                  <a:gd name="connsiteY9" fmla="*/ 9315528 h 13295073"/>
                  <a:gd name="connsiteX10" fmla="*/ 11720745 w 19163061"/>
                  <a:gd name="connsiteY10" fmla="*/ 9384108 h 13295073"/>
                  <a:gd name="connsiteX11" fmla="*/ 12177945 w 19163061"/>
                  <a:gd name="connsiteY11" fmla="*/ 9429828 h 13295073"/>
                  <a:gd name="connsiteX12" fmla="*/ 12452265 w 19163061"/>
                  <a:gd name="connsiteY12" fmla="*/ 9566988 h 13295073"/>
                  <a:gd name="connsiteX13" fmla="*/ 13046625 w 19163061"/>
                  <a:gd name="connsiteY13" fmla="*/ 9841308 h 13295073"/>
                  <a:gd name="connsiteX14" fmla="*/ 13663845 w 19163061"/>
                  <a:gd name="connsiteY14" fmla="*/ 9909888 h 13295073"/>
                  <a:gd name="connsiteX15" fmla="*/ 14121045 w 19163061"/>
                  <a:gd name="connsiteY15" fmla="*/ 9841308 h 13295073"/>
                  <a:gd name="connsiteX16" fmla="*/ 14509665 w 19163061"/>
                  <a:gd name="connsiteY16" fmla="*/ 9498408 h 13295073"/>
                  <a:gd name="connsiteX17" fmla="*/ 14873520 w 19163061"/>
                  <a:gd name="connsiteY17" fmla="*/ 9140268 h 13295073"/>
                  <a:gd name="connsiteX18" fmla="*/ 15218325 w 19163061"/>
                  <a:gd name="connsiteY18" fmla="*/ 8881188 h 13295073"/>
                  <a:gd name="connsiteX19" fmla="*/ 15585990 w 19163061"/>
                  <a:gd name="connsiteY19" fmla="*/ 8423988 h 13295073"/>
                  <a:gd name="connsiteX20" fmla="*/ 15978420 w 19163061"/>
                  <a:gd name="connsiteY20" fmla="*/ 7921068 h 13295073"/>
                  <a:gd name="connsiteX21" fmla="*/ 16201305 w 19163061"/>
                  <a:gd name="connsiteY21" fmla="*/ 7486728 h 13295073"/>
                  <a:gd name="connsiteX22" fmla="*/ 16711845 w 19163061"/>
                  <a:gd name="connsiteY22" fmla="*/ 7012383 h 13295073"/>
                  <a:gd name="connsiteX23" fmla="*/ 16978545 w 19163061"/>
                  <a:gd name="connsiteY23" fmla="*/ 6732348 h 13295073"/>
                  <a:gd name="connsiteX24" fmla="*/ 17479561 w 19163061"/>
                  <a:gd name="connsiteY24" fmla="*/ 6376113 h 13295073"/>
                  <a:gd name="connsiteX25" fmla="*/ 17788171 w 19163061"/>
                  <a:gd name="connsiteY25" fmla="*/ 6217998 h 13295073"/>
                  <a:gd name="connsiteX26" fmla="*/ 18193936 w 19163061"/>
                  <a:gd name="connsiteY26" fmla="*/ 6216093 h 13295073"/>
                  <a:gd name="connsiteX27" fmla="*/ 18207271 w 19163061"/>
                  <a:gd name="connsiteY27" fmla="*/ 5964633 h 13295073"/>
                  <a:gd name="connsiteX28" fmla="*/ 18235845 w 19163061"/>
                  <a:gd name="connsiteY28" fmla="*/ 5749368 h 13295073"/>
                  <a:gd name="connsiteX29" fmla="*/ 18441585 w 19163061"/>
                  <a:gd name="connsiteY29" fmla="*/ 5520768 h 13295073"/>
                  <a:gd name="connsiteX30" fmla="*/ 18765436 w 19163061"/>
                  <a:gd name="connsiteY30" fmla="*/ 5246448 h 13295073"/>
                  <a:gd name="connsiteX31" fmla="*/ 19018800 w 19163061"/>
                  <a:gd name="connsiteY31" fmla="*/ 4726383 h 13295073"/>
                  <a:gd name="connsiteX32" fmla="*/ 18990225 w 19163061"/>
                  <a:gd name="connsiteY32" fmla="*/ 4629228 h 13295073"/>
                  <a:gd name="connsiteX33" fmla="*/ 19136911 w 19163061"/>
                  <a:gd name="connsiteY33" fmla="*/ 4105353 h 13295073"/>
                  <a:gd name="connsiteX34" fmla="*/ 19127385 w 19163061"/>
                  <a:gd name="connsiteY34" fmla="*/ 3829128 h 13295073"/>
                  <a:gd name="connsiteX35" fmla="*/ 18784485 w 19163061"/>
                  <a:gd name="connsiteY35" fmla="*/ 3371928 h 13295073"/>
                  <a:gd name="connsiteX36" fmla="*/ 18487305 w 19163061"/>
                  <a:gd name="connsiteY36" fmla="*/ 3097608 h 13295073"/>
                  <a:gd name="connsiteX37" fmla="*/ 18304425 w 19163061"/>
                  <a:gd name="connsiteY37" fmla="*/ 2754708 h 13295073"/>
                  <a:gd name="connsiteX38" fmla="*/ 17710065 w 19163061"/>
                  <a:gd name="connsiteY38" fmla="*/ 2228928 h 13295073"/>
                  <a:gd name="connsiteX39" fmla="*/ 17161425 w 19163061"/>
                  <a:gd name="connsiteY39" fmla="*/ 1794588 h 13295073"/>
                  <a:gd name="connsiteX40" fmla="*/ 16864245 w 19163061"/>
                  <a:gd name="connsiteY40" fmla="*/ 1428828 h 13295073"/>
                  <a:gd name="connsiteX41" fmla="*/ 16407045 w 19163061"/>
                  <a:gd name="connsiteY41" fmla="*/ 857328 h 13295073"/>
                  <a:gd name="connsiteX42" fmla="*/ 16087005 w 19163061"/>
                  <a:gd name="connsiteY42" fmla="*/ 903048 h 13295073"/>
                  <a:gd name="connsiteX43" fmla="*/ 15926985 w 19163061"/>
                  <a:gd name="connsiteY43" fmla="*/ 1085928 h 13295073"/>
                  <a:gd name="connsiteX44" fmla="*/ 15698385 w 19163061"/>
                  <a:gd name="connsiteY44" fmla="*/ 1063068 h 13295073"/>
                  <a:gd name="connsiteX45" fmla="*/ 15446925 w 19163061"/>
                  <a:gd name="connsiteY45" fmla="*/ 925908 h 13295073"/>
                  <a:gd name="connsiteX46" fmla="*/ 15380250 w 19163061"/>
                  <a:gd name="connsiteY46" fmla="*/ 743028 h 13295073"/>
                  <a:gd name="connsiteX47" fmla="*/ 15300240 w 19163061"/>
                  <a:gd name="connsiteY47" fmla="*/ 493473 h 13295073"/>
                  <a:gd name="connsiteX48" fmla="*/ 15012585 w 19163061"/>
                  <a:gd name="connsiteY48" fmla="*/ 560148 h 13295073"/>
                  <a:gd name="connsiteX49" fmla="*/ 14783985 w 19163061"/>
                  <a:gd name="connsiteY49" fmla="*/ 683973 h 13295073"/>
                  <a:gd name="connsiteX50" fmla="*/ 14393460 w 19163061"/>
                  <a:gd name="connsiteY50" fmla="*/ 495378 h 13295073"/>
                  <a:gd name="connsiteX51" fmla="*/ 13959120 w 19163061"/>
                  <a:gd name="connsiteY51" fmla="*/ 379173 h 13295073"/>
                  <a:gd name="connsiteX52" fmla="*/ 13399050 w 19163061"/>
                  <a:gd name="connsiteY52" fmla="*/ 55323 h 13295073"/>
                  <a:gd name="connsiteX53" fmla="*/ 12953280 w 19163061"/>
                  <a:gd name="connsiteY53" fmla="*/ 26748 h 13295073"/>
                  <a:gd name="connsiteX54" fmla="*/ 12589425 w 19163061"/>
                  <a:gd name="connsiteY54" fmla="*/ 331548 h 13295073"/>
                  <a:gd name="connsiteX55" fmla="*/ 12379875 w 19163061"/>
                  <a:gd name="connsiteY55" fmla="*/ 611583 h 13295073"/>
                  <a:gd name="connsiteX56" fmla="*/ 12063645 w 19163061"/>
                  <a:gd name="connsiteY56" fmla="*/ 720168 h 13295073"/>
                  <a:gd name="connsiteX57" fmla="*/ 11675025 w 19163061"/>
                  <a:gd name="connsiteY57" fmla="*/ 834468 h 13295073"/>
                  <a:gd name="connsiteX58" fmla="*/ 11434995 w 19163061"/>
                  <a:gd name="connsiteY58" fmla="*/ 1045923 h 13295073"/>
                  <a:gd name="connsiteX59" fmla="*/ 11086380 w 19163061"/>
                  <a:gd name="connsiteY59" fmla="*/ 1261188 h 13295073"/>
                  <a:gd name="connsiteX60" fmla="*/ 10737765 w 19163061"/>
                  <a:gd name="connsiteY60" fmla="*/ 1405968 h 13295073"/>
                  <a:gd name="connsiteX61" fmla="*/ 10408200 w 19163061"/>
                  <a:gd name="connsiteY61" fmla="*/ 1686003 h 13295073"/>
                  <a:gd name="connsiteX62" fmla="*/ 10187220 w 19163061"/>
                  <a:gd name="connsiteY62" fmla="*/ 2099388 h 13295073"/>
                  <a:gd name="connsiteX63" fmla="*/ 9823365 w 19163061"/>
                  <a:gd name="connsiteY63" fmla="*/ 2206068 h 13295073"/>
                  <a:gd name="connsiteX64" fmla="*/ 9404265 w 19163061"/>
                  <a:gd name="connsiteY64" fmla="*/ 2076528 h 13295073"/>
                  <a:gd name="connsiteX65" fmla="*/ 8908965 w 19163061"/>
                  <a:gd name="connsiteY65" fmla="*/ 2002233 h 13295073"/>
                  <a:gd name="connsiteX66" fmla="*/ 8457480 w 19163061"/>
                  <a:gd name="connsiteY66" fmla="*/ 1992708 h 13295073"/>
                  <a:gd name="connsiteX67" fmla="*/ 8040285 w 19163061"/>
                  <a:gd name="connsiteY67" fmla="*/ 1726008 h 13295073"/>
                  <a:gd name="connsiteX68" fmla="*/ 7670715 w 19163061"/>
                  <a:gd name="connsiteY68" fmla="*/ 1686003 h 13295073"/>
                  <a:gd name="connsiteX69" fmla="*/ 7324005 w 19163061"/>
                  <a:gd name="connsiteY69" fmla="*/ 1798398 h 13295073"/>
                  <a:gd name="connsiteX70" fmla="*/ 6920145 w 19163061"/>
                  <a:gd name="connsiteY70" fmla="*/ 1771728 h 13295073"/>
                  <a:gd name="connsiteX71" fmla="*/ 6422940 w 19163061"/>
                  <a:gd name="connsiteY71" fmla="*/ 1985088 h 13295073"/>
                  <a:gd name="connsiteX72" fmla="*/ 5988600 w 19163061"/>
                  <a:gd name="connsiteY72" fmla="*/ 2110818 h 13295073"/>
                  <a:gd name="connsiteX73" fmla="*/ 5609505 w 19163061"/>
                  <a:gd name="connsiteY73" fmla="*/ 2217498 h 13295073"/>
                  <a:gd name="connsiteX74" fmla="*/ 5068485 w 19163061"/>
                  <a:gd name="connsiteY74" fmla="*/ 2434668 h 13295073"/>
                  <a:gd name="connsiteX75" fmla="*/ 4796070 w 19163061"/>
                  <a:gd name="connsiteY75" fmla="*/ 2141298 h 13295073"/>
                  <a:gd name="connsiteX76" fmla="*/ 4679865 w 19163061"/>
                  <a:gd name="connsiteY76" fmla="*/ 1746963 h 13295073"/>
                  <a:gd name="connsiteX77" fmla="*/ 4397925 w 19163061"/>
                  <a:gd name="connsiteY77" fmla="*/ 1602183 h 13295073"/>
                  <a:gd name="connsiteX78" fmla="*/ 4108365 w 19163061"/>
                  <a:gd name="connsiteY78" fmla="*/ 1337388 h 13295073"/>
                  <a:gd name="connsiteX79" fmla="*/ 3879765 w 19163061"/>
                  <a:gd name="connsiteY79" fmla="*/ 1108788 h 13295073"/>
                  <a:gd name="connsiteX80" fmla="*/ 3940725 w 19163061"/>
                  <a:gd name="connsiteY80" fmla="*/ 1657428 h 13295073"/>
                  <a:gd name="connsiteX81" fmla="*/ 4045500 w 19163061"/>
                  <a:gd name="connsiteY81" fmla="*/ 2110818 h 13295073"/>
                  <a:gd name="connsiteX82" fmla="*/ 3780705 w 19163061"/>
                  <a:gd name="connsiteY82" fmla="*/ 2162253 h 13295073"/>
                  <a:gd name="connsiteX83" fmla="*/ 3491145 w 19163061"/>
                  <a:gd name="connsiteY83" fmla="*/ 1611708 h 13295073"/>
                  <a:gd name="connsiteX84" fmla="*/ 3308265 w 19163061"/>
                  <a:gd name="connsiteY84" fmla="*/ 1131648 h 13295073"/>
                  <a:gd name="connsiteX85" fmla="*/ 3056805 w 19163061"/>
                  <a:gd name="connsiteY85" fmla="*/ 903048 h 13295073"/>
                  <a:gd name="connsiteX86" fmla="*/ 2691045 w 19163061"/>
                  <a:gd name="connsiteY86" fmla="*/ 948768 h 13295073"/>
                  <a:gd name="connsiteX87" fmla="*/ 2348145 w 19163061"/>
                  <a:gd name="connsiteY87" fmla="*/ 1217373 h 13295073"/>
                  <a:gd name="connsiteX88" fmla="*/ 1845225 w 19163061"/>
                  <a:gd name="connsiteY88" fmla="*/ 1063068 h 13295073"/>
                  <a:gd name="connsiteX89" fmla="*/ 1456605 w 19163061"/>
                  <a:gd name="connsiteY89" fmla="*/ 851613 h 13295073"/>
                  <a:gd name="connsiteX90" fmla="*/ 1205145 w 19163061"/>
                  <a:gd name="connsiteY90" fmla="*/ 565863 h 13295073"/>
                  <a:gd name="connsiteX91" fmla="*/ 885105 w 19163061"/>
                  <a:gd name="connsiteY91" fmla="*/ 285828 h 13295073"/>
                  <a:gd name="connsiteX92" fmla="*/ 633645 w 19163061"/>
                  <a:gd name="connsiteY92" fmla="*/ 605868 h 13295073"/>
                  <a:gd name="connsiteX93" fmla="*/ 559350 w 19163061"/>
                  <a:gd name="connsiteY93" fmla="*/ 1057353 h 13295073"/>
                  <a:gd name="connsiteX94" fmla="*/ 454575 w 19163061"/>
                  <a:gd name="connsiteY94" fmla="*/ 1554558 h 13295073"/>
                  <a:gd name="connsiteX95" fmla="*/ 473625 w 19163061"/>
                  <a:gd name="connsiteY95" fmla="*/ 2068908 h 13295073"/>
                  <a:gd name="connsiteX96" fmla="*/ 6737265 w 19163061"/>
                  <a:gd name="connsiteY96" fmla="*/ 9521268 h 13295073"/>
                  <a:gd name="connsiteX97" fmla="*/ 9594765 w 19163061"/>
                  <a:gd name="connsiteY97" fmla="*/ 12424488 h 13295073"/>
                  <a:gd name="connsiteX98" fmla="*/ 10539645 w 19163061"/>
                  <a:gd name="connsiteY98" fmla="*/ 13295073 h 13295073"/>
                  <a:gd name="connsiteX99" fmla="*/ 10760625 w 19163061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85477 w 18765943"/>
                  <a:gd name="connsiteY8" fmla="*/ 9690813 h 13295073"/>
                  <a:gd name="connsiteX9" fmla="*/ 10866427 w 18765943"/>
                  <a:gd name="connsiteY9" fmla="*/ 9315528 h 13295073"/>
                  <a:gd name="connsiteX10" fmla="*/ 11323627 w 18765943"/>
                  <a:gd name="connsiteY10" fmla="*/ 93841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098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197647 w 18765943"/>
                  <a:gd name="connsiteY97" fmla="*/ 1242448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85477 w 18765943"/>
                  <a:gd name="connsiteY8" fmla="*/ 9690813 h 13295073"/>
                  <a:gd name="connsiteX9" fmla="*/ 10866427 w 18765943"/>
                  <a:gd name="connsiteY9" fmla="*/ 9315528 h 13295073"/>
                  <a:gd name="connsiteX10" fmla="*/ 11323627 w 18765943"/>
                  <a:gd name="connsiteY10" fmla="*/ 93841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098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226222 w 18765943"/>
                  <a:gd name="connsiteY97" fmla="*/ 1229113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85477 w 18765943"/>
                  <a:gd name="connsiteY8" fmla="*/ 9690813 h 13295073"/>
                  <a:gd name="connsiteX9" fmla="*/ 10847377 w 18765943"/>
                  <a:gd name="connsiteY9" fmla="*/ 9258378 h 13295073"/>
                  <a:gd name="connsiteX10" fmla="*/ 11323627 w 18765943"/>
                  <a:gd name="connsiteY10" fmla="*/ 93841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098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226222 w 18765943"/>
                  <a:gd name="connsiteY97" fmla="*/ 1229113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85477 w 18765943"/>
                  <a:gd name="connsiteY8" fmla="*/ 9690813 h 13295073"/>
                  <a:gd name="connsiteX9" fmla="*/ 10847377 w 18765943"/>
                  <a:gd name="connsiteY9" fmla="*/ 9258378 h 13295073"/>
                  <a:gd name="connsiteX10" fmla="*/ 11323627 w 18765943"/>
                  <a:gd name="connsiteY10" fmla="*/ 93841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479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226222 w 18765943"/>
                  <a:gd name="connsiteY97" fmla="*/ 1229113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47377 w 18765943"/>
                  <a:gd name="connsiteY8" fmla="*/ 9624138 h 13295073"/>
                  <a:gd name="connsiteX9" fmla="*/ 10847377 w 18765943"/>
                  <a:gd name="connsiteY9" fmla="*/ 9258378 h 13295073"/>
                  <a:gd name="connsiteX10" fmla="*/ 11323627 w 18765943"/>
                  <a:gd name="connsiteY10" fmla="*/ 93841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479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226222 w 18765943"/>
                  <a:gd name="connsiteY97" fmla="*/ 1229113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47377 w 18765943"/>
                  <a:gd name="connsiteY8" fmla="*/ 9624138 h 13295073"/>
                  <a:gd name="connsiteX9" fmla="*/ 10847377 w 18765943"/>
                  <a:gd name="connsiteY9" fmla="*/ 9258378 h 13295073"/>
                  <a:gd name="connsiteX10" fmla="*/ 11323627 w 18765943"/>
                  <a:gd name="connsiteY10" fmla="*/ 93841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479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226222 w 18765943"/>
                  <a:gd name="connsiteY97" fmla="*/ 1229113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47377 w 18765943"/>
                  <a:gd name="connsiteY8" fmla="*/ 9624138 h 13295073"/>
                  <a:gd name="connsiteX9" fmla="*/ 10847377 w 18765943"/>
                  <a:gd name="connsiteY9" fmla="*/ 9258378 h 13295073"/>
                  <a:gd name="connsiteX10" fmla="*/ 11323627 w 18765943"/>
                  <a:gd name="connsiteY10" fmla="*/ 93841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479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226222 w 18765943"/>
                  <a:gd name="connsiteY97" fmla="*/ 1229113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47377 w 18765943"/>
                  <a:gd name="connsiteY8" fmla="*/ 9624138 h 13295073"/>
                  <a:gd name="connsiteX9" fmla="*/ 10847377 w 18765943"/>
                  <a:gd name="connsiteY9" fmla="*/ 9258378 h 13295073"/>
                  <a:gd name="connsiteX10" fmla="*/ 11342677 w 18765943"/>
                  <a:gd name="connsiteY10" fmla="*/ 94222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479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226222 w 18765943"/>
                  <a:gd name="connsiteY97" fmla="*/ 1229113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  <a:gd name="connsiteX0" fmla="*/ 10363507 w 18765943"/>
                  <a:gd name="connsiteY0" fmla="*/ 13178868 h 13295073"/>
                  <a:gd name="connsiteX1" fmla="*/ 10477807 w 18765943"/>
                  <a:gd name="connsiteY1" fmla="*/ 12721668 h 13295073"/>
                  <a:gd name="connsiteX2" fmla="*/ 10527337 w 18765943"/>
                  <a:gd name="connsiteY2" fmla="*/ 12352098 h 13295073"/>
                  <a:gd name="connsiteX3" fmla="*/ 10601632 w 18765943"/>
                  <a:gd name="connsiteY3" fmla="*/ 11952048 h 13295073"/>
                  <a:gd name="connsiteX4" fmla="*/ 10681642 w 18765943"/>
                  <a:gd name="connsiteY4" fmla="*/ 11692968 h 13295073"/>
                  <a:gd name="connsiteX5" fmla="*/ 10847377 w 18765943"/>
                  <a:gd name="connsiteY5" fmla="*/ 11266248 h 13295073"/>
                  <a:gd name="connsiteX6" fmla="*/ 10973107 w 18765943"/>
                  <a:gd name="connsiteY6" fmla="*/ 10778568 h 13295073"/>
                  <a:gd name="connsiteX7" fmla="*/ 10997872 w 18765943"/>
                  <a:gd name="connsiteY7" fmla="*/ 10115628 h 13295073"/>
                  <a:gd name="connsiteX8" fmla="*/ 10847377 w 18765943"/>
                  <a:gd name="connsiteY8" fmla="*/ 9624138 h 13295073"/>
                  <a:gd name="connsiteX9" fmla="*/ 10847377 w 18765943"/>
                  <a:gd name="connsiteY9" fmla="*/ 9258378 h 13295073"/>
                  <a:gd name="connsiteX10" fmla="*/ 11342677 w 18765943"/>
                  <a:gd name="connsiteY10" fmla="*/ 9422208 h 13295073"/>
                  <a:gd name="connsiteX11" fmla="*/ 11780827 w 18765943"/>
                  <a:gd name="connsiteY11" fmla="*/ 9429828 h 13295073"/>
                  <a:gd name="connsiteX12" fmla="*/ 12055147 w 18765943"/>
                  <a:gd name="connsiteY12" fmla="*/ 9566988 h 13295073"/>
                  <a:gd name="connsiteX13" fmla="*/ 12649507 w 18765943"/>
                  <a:gd name="connsiteY13" fmla="*/ 9841308 h 13295073"/>
                  <a:gd name="connsiteX14" fmla="*/ 13266727 w 18765943"/>
                  <a:gd name="connsiteY14" fmla="*/ 9947988 h 13295073"/>
                  <a:gd name="connsiteX15" fmla="*/ 13723927 w 18765943"/>
                  <a:gd name="connsiteY15" fmla="*/ 9841308 h 13295073"/>
                  <a:gd name="connsiteX16" fmla="*/ 14112547 w 18765943"/>
                  <a:gd name="connsiteY16" fmla="*/ 9498408 h 13295073"/>
                  <a:gd name="connsiteX17" fmla="*/ 14476402 w 18765943"/>
                  <a:gd name="connsiteY17" fmla="*/ 9140268 h 13295073"/>
                  <a:gd name="connsiteX18" fmla="*/ 14821207 w 18765943"/>
                  <a:gd name="connsiteY18" fmla="*/ 8881188 h 13295073"/>
                  <a:gd name="connsiteX19" fmla="*/ 15188872 w 18765943"/>
                  <a:gd name="connsiteY19" fmla="*/ 8423988 h 13295073"/>
                  <a:gd name="connsiteX20" fmla="*/ 15581302 w 18765943"/>
                  <a:gd name="connsiteY20" fmla="*/ 7921068 h 13295073"/>
                  <a:gd name="connsiteX21" fmla="*/ 15804187 w 18765943"/>
                  <a:gd name="connsiteY21" fmla="*/ 7486728 h 13295073"/>
                  <a:gd name="connsiteX22" fmla="*/ 16314727 w 18765943"/>
                  <a:gd name="connsiteY22" fmla="*/ 7012383 h 13295073"/>
                  <a:gd name="connsiteX23" fmla="*/ 16581427 w 18765943"/>
                  <a:gd name="connsiteY23" fmla="*/ 6732348 h 13295073"/>
                  <a:gd name="connsiteX24" fmla="*/ 17082443 w 18765943"/>
                  <a:gd name="connsiteY24" fmla="*/ 6376113 h 13295073"/>
                  <a:gd name="connsiteX25" fmla="*/ 17391053 w 18765943"/>
                  <a:gd name="connsiteY25" fmla="*/ 6217998 h 13295073"/>
                  <a:gd name="connsiteX26" fmla="*/ 17796818 w 18765943"/>
                  <a:gd name="connsiteY26" fmla="*/ 6216093 h 13295073"/>
                  <a:gd name="connsiteX27" fmla="*/ 17810153 w 18765943"/>
                  <a:gd name="connsiteY27" fmla="*/ 5964633 h 13295073"/>
                  <a:gd name="connsiteX28" fmla="*/ 17838727 w 18765943"/>
                  <a:gd name="connsiteY28" fmla="*/ 5749368 h 13295073"/>
                  <a:gd name="connsiteX29" fmla="*/ 18044467 w 18765943"/>
                  <a:gd name="connsiteY29" fmla="*/ 5520768 h 13295073"/>
                  <a:gd name="connsiteX30" fmla="*/ 18368318 w 18765943"/>
                  <a:gd name="connsiteY30" fmla="*/ 5246448 h 13295073"/>
                  <a:gd name="connsiteX31" fmla="*/ 18621682 w 18765943"/>
                  <a:gd name="connsiteY31" fmla="*/ 4726383 h 13295073"/>
                  <a:gd name="connsiteX32" fmla="*/ 18593107 w 18765943"/>
                  <a:gd name="connsiteY32" fmla="*/ 4629228 h 13295073"/>
                  <a:gd name="connsiteX33" fmla="*/ 18739793 w 18765943"/>
                  <a:gd name="connsiteY33" fmla="*/ 4105353 h 13295073"/>
                  <a:gd name="connsiteX34" fmla="*/ 18730267 w 18765943"/>
                  <a:gd name="connsiteY34" fmla="*/ 3829128 h 13295073"/>
                  <a:gd name="connsiteX35" fmla="*/ 18387367 w 18765943"/>
                  <a:gd name="connsiteY35" fmla="*/ 3371928 h 13295073"/>
                  <a:gd name="connsiteX36" fmla="*/ 18090187 w 18765943"/>
                  <a:gd name="connsiteY36" fmla="*/ 3097608 h 13295073"/>
                  <a:gd name="connsiteX37" fmla="*/ 17907307 w 18765943"/>
                  <a:gd name="connsiteY37" fmla="*/ 2754708 h 13295073"/>
                  <a:gd name="connsiteX38" fmla="*/ 17312947 w 18765943"/>
                  <a:gd name="connsiteY38" fmla="*/ 2228928 h 13295073"/>
                  <a:gd name="connsiteX39" fmla="*/ 16764307 w 18765943"/>
                  <a:gd name="connsiteY39" fmla="*/ 1794588 h 13295073"/>
                  <a:gd name="connsiteX40" fmla="*/ 16467127 w 18765943"/>
                  <a:gd name="connsiteY40" fmla="*/ 1428828 h 13295073"/>
                  <a:gd name="connsiteX41" fmla="*/ 16009927 w 18765943"/>
                  <a:gd name="connsiteY41" fmla="*/ 857328 h 13295073"/>
                  <a:gd name="connsiteX42" fmla="*/ 15689887 w 18765943"/>
                  <a:gd name="connsiteY42" fmla="*/ 903048 h 13295073"/>
                  <a:gd name="connsiteX43" fmla="*/ 15529867 w 18765943"/>
                  <a:gd name="connsiteY43" fmla="*/ 1085928 h 13295073"/>
                  <a:gd name="connsiteX44" fmla="*/ 15301267 w 18765943"/>
                  <a:gd name="connsiteY44" fmla="*/ 1063068 h 13295073"/>
                  <a:gd name="connsiteX45" fmla="*/ 15049807 w 18765943"/>
                  <a:gd name="connsiteY45" fmla="*/ 925908 h 13295073"/>
                  <a:gd name="connsiteX46" fmla="*/ 14983132 w 18765943"/>
                  <a:gd name="connsiteY46" fmla="*/ 743028 h 13295073"/>
                  <a:gd name="connsiteX47" fmla="*/ 14903122 w 18765943"/>
                  <a:gd name="connsiteY47" fmla="*/ 493473 h 13295073"/>
                  <a:gd name="connsiteX48" fmla="*/ 14615467 w 18765943"/>
                  <a:gd name="connsiteY48" fmla="*/ 560148 h 13295073"/>
                  <a:gd name="connsiteX49" fmla="*/ 14386867 w 18765943"/>
                  <a:gd name="connsiteY49" fmla="*/ 683973 h 13295073"/>
                  <a:gd name="connsiteX50" fmla="*/ 13996342 w 18765943"/>
                  <a:gd name="connsiteY50" fmla="*/ 495378 h 13295073"/>
                  <a:gd name="connsiteX51" fmla="*/ 13562002 w 18765943"/>
                  <a:gd name="connsiteY51" fmla="*/ 379173 h 13295073"/>
                  <a:gd name="connsiteX52" fmla="*/ 13001932 w 18765943"/>
                  <a:gd name="connsiteY52" fmla="*/ 55323 h 13295073"/>
                  <a:gd name="connsiteX53" fmla="*/ 12556162 w 18765943"/>
                  <a:gd name="connsiteY53" fmla="*/ 26748 h 13295073"/>
                  <a:gd name="connsiteX54" fmla="*/ 12192307 w 18765943"/>
                  <a:gd name="connsiteY54" fmla="*/ 331548 h 13295073"/>
                  <a:gd name="connsiteX55" fmla="*/ 11982757 w 18765943"/>
                  <a:gd name="connsiteY55" fmla="*/ 611583 h 13295073"/>
                  <a:gd name="connsiteX56" fmla="*/ 11666527 w 18765943"/>
                  <a:gd name="connsiteY56" fmla="*/ 720168 h 13295073"/>
                  <a:gd name="connsiteX57" fmla="*/ 11277907 w 18765943"/>
                  <a:gd name="connsiteY57" fmla="*/ 834468 h 13295073"/>
                  <a:gd name="connsiteX58" fmla="*/ 11037877 w 18765943"/>
                  <a:gd name="connsiteY58" fmla="*/ 1045923 h 13295073"/>
                  <a:gd name="connsiteX59" fmla="*/ 10689262 w 18765943"/>
                  <a:gd name="connsiteY59" fmla="*/ 1261188 h 13295073"/>
                  <a:gd name="connsiteX60" fmla="*/ 10340647 w 18765943"/>
                  <a:gd name="connsiteY60" fmla="*/ 1405968 h 13295073"/>
                  <a:gd name="connsiteX61" fmla="*/ 10011082 w 18765943"/>
                  <a:gd name="connsiteY61" fmla="*/ 1686003 h 13295073"/>
                  <a:gd name="connsiteX62" fmla="*/ 9790102 w 18765943"/>
                  <a:gd name="connsiteY62" fmla="*/ 2099388 h 13295073"/>
                  <a:gd name="connsiteX63" fmla="*/ 9426247 w 18765943"/>
                  <a:gd name="connsiteY63" fmla="*/ 2206068 h 13295073"/>
                  <a:gd name="connsiteX64" fmla="*/ 9007147 w 18765943"/>
                  <a:gd name="connsiteY64" fmla="*/ 2076528 h 13295073"/>
                  <a:gd name="connsiteX65" fmla="*/ 8511847 w 18765943"/>
                  <a:gd name="connsiteY65" fmla="*/ 2002233 h 13295073"/>
                  <a:gd name="connsiteX66" fmla="*/ 8060362 w 18765943"/>
                  <a:gd name="connsiteY66" fmla="*/ 1992708 h 13295073"/>
                  <a:gd name="connsiteX67" fmla="*/ 7643167 w 18765943"/>
                  <a:gd name="connsiteY67" fmla="*/ 1726008 h 13295073"/>
                  <a:gd name="connsiteX68" fmla="*/ 7273597 w 18765943"/>
                  <a:gd name="connsiteY68" fmla="*/ 1686003 h 13295073"/>
                  <a:gd name="connsiteX69" fmla="*/ 6926887 w 18765943"/>
                  <a:gd name="connsiteY69" fmla="*/ 1798398 h 13295073"/>
                  <a:gd name="connsiteX70" fmla="*/ 6523027 w 18765943"/>
                  <a:gd name="connsiteY70" fmla="*/ 1771728 h 13295073"/>
                  <a:gd name="connsiteX71" fmla="*/ 6025822 w 18765943"/>
                  <a:gd name="connsiteY71" fmla="*/ 1985088 h 13295073"/>
                  <a:gd name="connsiteX72" fmla="*/ 5591482 w 18765943"/>
                  <a:gd name="connsiteY72" fmla="*/ 2110818 h 13295073"/>
                  <a:gd name="connsiteX73" fmla="*/ 5212387 w 18765943"/>
                  <a:gd name="connsiteY73" fmla="*/ 2217498 h 13295073"/>
                  <a:gd name="connsiteX74" fmla="*/ 4671367 w 18765943"/>
                  <a:gd name="connsiteY74" fmla="*/ 2434668 h 13295073"/>
                  <a:gd name="connsiteX75" fmla="*/ 4398952 w 18765943"/>
                  <a:gd name="connsiteY75" fmla="*/ 2141298 h 13295073"/>
                  <a:gd name="connsiteX76" fmla="*/ 4282747 w 18765943"/>
                  <a:gd name="connsiteY76" fmla="*/ 1746963 h 13295073"/>
                  <a:gd name="connsiteX77" fmla="*/ 4000807 w 18765943"/>
                  <a:gd name="connsiteY77" fmla="*/ 1602183 h 13295073"/>
                  <a:gd name="connsiteX78" fmla="*/ 3711247 w 18765943"/>
                  <a:gd name="connsiteY78" fmla="*/ 1337388 h 13295073"/>
                  <a:gd name="connsiteX79" fmla="*/ 3482647 w 18765943"/>
                  <a:gd name="connsiteY79" fmla="*/ 1108788 h 13295073"/>
                  <a:gd name="connsiteX80" fmla="*/ 3543607 w 18765943"/>
                  <a:gd name="connsiteY80" fmla="*/ 1657428 h 13295073"/>
                  <a:gd name="connsiteX81" fmla="*/ 3648382 w 18765943"/>
                  <a:gd name="connsiteY81" fmla="*/ 2110818 h 13295073"/>
                  <a:gd name="connsiteX82" fmla="*/ 3383587 w 18765943"/>
                  <a:gd name="connsiteY82" fmla="*/ 2162253 h 13295073"/>
                  <a:gd name="connsiteX83" fmla="*/ 3094027 w 18765943"/>
                  <a:gd name="connsiteY83" fmla="*/ 1611708 h 13295073"/>
                  <a:gd name="connsiteX84" fmla="*/ 2911147 w 18765943"/>
                  <a:gd name="connsiteY84" fmla="*/ 1131648 h 13295073"/>
                  <a:gd name="connsiteX85" fmla="*/ 2659687 w 18765943"/>
                  <a:gd name="connsiteY85" fmla="*/ 903048 h 13295073"/>
                  <a:gd name="connsiteX86" fmla="*/ 2293927 w 18765943"/>
                  <a:gd name="connsiteY86" fmla="*/ 948768 h 13295073"/>
                  <a:gd name="connsiteX87" fmla="*/ 1951027 w 18765943"/>
                  <a:gd name="connsiteY87" fmla="*/ 1217373 h 13295073"/>
                  <a:gd name="connsiteX88" fmla="*/ 1448107 w 18765943"/>
                  <a:gd name="connsiteY88" fmla="*/ 1063068 h 13295073"/>
                  <a:gd name="connsiteX89" fmla="*/ 1059487 w 18765943"/>
                  <a:gd name="connsiteY89" fmla="*/ 851613 h 13295073"/>
                  <a:gd name="connsiteX90" fmla="*/ 808027 w 18765943"/>
                  <a:gd name="connsiteY90" fmla="*/ 565863 h 13295073"/>
                  <a:gd name="connsiteX91" fmla="*/ 487987 w 18765943"/>
                  <a:gd name="connsiteY91" fmla="*/ 285828 h 13295073"/>
                  <a:gd name="connsiteX92" fmla="*/ 236527 w 18765943"/>
                  <a:gd name="connsiteY92" fmla="*/ 605868 h 13295073"/>
                  <a:gd name="connsiteX93" fmla="*/ 162232 w 18765943"/>
                  <a:gd name="connsiteY93" fmla="*/ 1057353 h 13295073"/>
                  <a:gd name="connsiteX94" fmla="*/ 57457 w 18765943"/>
                  <a:gd name="connsiteY94" fmla="*/ 1554558 h 13295073"/>
                  <a:gd name="connsiteX95" fmla="*/ 76507 w 18765943"/>
                  <a:gd name="connsiteY95" fmla="*/ 2068908 h 13295073"/>
                  <a:gd name="connsiteX96" fmla="*/ 6340147 w 18765943"/>
                  <a:gd name="connsiteY96" fmla="*/ 9521268 h 13295073"/>
                  <a:gd name="connsiteX97" fmla="*/ 9226222 w 18765943"/>
                  <a:gd name="connsiteY97" fmla="*/ 12291138 h 13295073"/>
                  <a:gd name="connsiteX98" fmla="*/ 10142527 w 18765943"/>
                  <a:gd name="connsiteY98" fmla="*/ 13295073 h 13295073"/>
                  <a:gd name="connsiteX99" fmla="*/ 10363507 w 18765943"/>
                  <a:gd name="connsiteY99" fmla="*/ 13178868 h 1329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8765943" h="13295073">
                    <a:moveTo>
                      <a:pt x="10363507" y="13178868"/>
                    </a:moveTo>
                    <a:cubicBezTo>
                      <a:pt x="10395892" y="13011228"/>
                      <a:pt x="10450502" y="12859463"/>
                      <a:pt x="10477807" y="12721668"/>
                    </a:cubicBezTo>
                    <a:cubicBezTo>
                      <a:pt x="10505112" y="12583873"/>
                      <a:pt x="10506700" y="12480368"/>
                      <a:pt x="10527337" y="12352098"/>
                    </a:cubicBezTo>
                    <a:cubicBezTo>
                      <a:pt x="10547974" y="12223828"/>
                      <a:pt x="10575915" y="12061903"/>
                      <a:pt x="10601632" y="11952048"/>
                    </a:cubicBezTo>
                    <a:cubicBezTo>
                      <a:pt x="10627349" y="11842193"/>
                      <a:pt x="10640685" y="11807268"/>
                      <a:pt x="10681642" y="11692968"/>
                    </a:cubicBezTo>
                    <a:cubicBezTo>
                      <a:pt x="10722599" y="11578668"/>
                      <a:pt x="10798800" y="11418648"/>
                      <a:pt x="10847377" y="11266248"/>
                    </a:cubicBezTo>
                    <a:cubicBezTo>
                      <a:pt x="10895955" y="11113848"/>
                      <a:pt x="10948025" y="10970338"/>
                      <a:pt x="10973107" y="10778568"/>
                    </a:cubicBezTo>
                    <a:cubicBezTo>
                      <a:pt x="10998189" y="10586798"/>
                      <a:pt x="11018827" y="10308033"/>
                      <a:pt x="10997872" y="10115628"/>
                    </a:cubicBezTo>
                    <a:cubicBezTo>
                      <a:pt x="10976917" y="9923223"/>
                      <a:pt x="10910559" y="9767013"/>
                      <a:pt x="10847377" y="9624138"/>
                    </a:cubicBezTo>
                    <a:cubicBezTo>
                      <a:pt x="10784195" y="9481263"/>
                      <a:pt x="10764827" y="9292033"/>
                      <a:pt x="10847377" y="9258378"/>
                    </a:cubicBezTo>
                    <a:cubicBezTo>
                      <a:pt x="10929927" y="9224723"/>
                      <a:pt x="11187102" y="9346008"/>
                      <a:pt x="11342677" y="9422208"/>
                    </a:cubicBezTo>
                    <a:cubicBezTo>
                      <a:pt x="11498252" y="9498408"/>
                      <a:pt x="11623982" y="9405698"/>
                      <a:pt x="11780827" y="9429828"/>
                    </a:cubicBezTo>
                    <a:cubicBezTo>
                      <a:pt x="11937672" y="9453958"/>
                      <a:pt x="11910367" y="9498408"/>
                      <a:pt x="12055147" y="9566988"/>
                    </a:cubicBezTo>
                    <a:cubicBezTo>
                      <a:pt x="12199927" y="9635568"/>
                      <a:pt x="12447577" y="9777808"/>
                      <a:pt x="12649507" y="9841308"/>
                    </a:cubicBezTo>
                    <a:cubicBezTo>
                      <a:pt x="12851437" y="9904808"/>
                      <a:pt x="13087657" y="9947988"/>
                      <a:pt x="13266727" y="9947988"/>
                    </a:cubicBezTo>
                    <a:cubicBezTo>
                      <a:pt x="13445797" y="9947988"/>
                      <a:pt x="13582957" y="9916238"/>
                      <a:pt x="13723927" y="9841308"/>
                    </a:cubicBezTo>
                    <a:cubicBezTo>
                      <a:pt x="13864897" y="9766378"/>
                      <a:pt x="13987134" y="9615248"/>
                      <a:pt x="14112547" y="9498408"/>
                    </a:cubicBezTo>
                    <a:cubicBezTo>
                      <a:pt x="14237960" y="9381568"/>
                      <a:pt x="14358292" y="9243138"/>
                      <a:pt x="14476402" y="9140268"/>
                    </a:cubicBezTo>
                    <a:cubicBezTo>
                      <a:pt x="14594512" y="9037398"/>
                      <a:pt x="14702462" y="9000568"/>
                      <a:pt x="14821207" y="8881188"/>
                    </a:cubicBezTo>
                    <a:cubicBezTo>
                      <a:pt x="14939952" y="8761808"/>
                      <a:pt x="15062190" y="8584008"/>
                      <a:pt x="15188872" y="8423988"/>
                    </a:cubicBezTo>
                    <a:cubicBezTo>
                      <a:pt x="15315554" y="8263968"/>
                      <a:pt x="15478750" y="8077278"/>
                      <a:pt x="15581302" y="7921068"/>
                    </a:cubicBezTo>
                    <a:cubicBezTo>
                      <a:pt x="15683854" y="7764858"/>
                      <a:pt x="15681950" y="7638175"/>
                      <a:pt x="15804187" y="7486728"/>
                    </a:cubicBezTo>
                    <a:cubicBezTo>
                      <a:pt x="15926424" y="7335281"/>
                      <a:pt x="16185187" y="7138113"/>
                      <a:pt x="16314727" y="7012383"/>
                    </a:cubicBezTo>
                    <a:cubicBezTo>
                      <a:pt x="16444267" y="6886653"/>
                      <a:pt x="16453474" y="6838393"/>
                      <a:pt x="16581427" y="6732348"/>
                    </a:cubicBezTo>
                    <a:cubicBezTo>
                      <a:pt x="16709380" y="6626303"/>
                      <a:pt x="16947505" y="6461838"/>
                      <a:pt x="17082443" y="6376113"/>
                    </a:cubicBezTo>
                    <a:cubicBezTo>
                      <a:pt x="17217381" y="6290388"/>
                      <a:pt x="17271991" y="6244668"/>
                      <a:pt x="17391053" y="6217998"/>
                    </a:cubicBezTo>
                    <a:cubicBezTo>
                      <a:pt x="17510115" y="6191328"/>
                      <a:pt x="17726968" y="6258320"/>
                      <a:pt x="17796818" y="6216093"/>
                    </a:cubicBezTo>
                    <a:cubicBezTo>
                      <a:pt x="17866668" y="6173866"/>
                      <a:pt x="17803168" y="6042420"/>
                      <a:pt x="17810153" y="5964633"/>
                    </a:cubicBezTo>
                    <a:cubicBezTo>
                      <a:pt x="17817138" y="5886846"/>
                      <a:pt x="17799675" y="5823345"/>
                      <a:pt x="17838727" y="5749368"/>
                    </a:cubicBezTo>
                    <a:cubicBezTo>
                      <a:pt x="17877779" y="5675391"/>
                      <a:pt x="17956202" y="5604588"/>
                      <a:pt x="18044467" y="5520768"/>
                    </a:cubicBezTo>
                    <a:cubicBezTo>
                      <a:pt x="18132732" y="5436948"/>
                      <a:pt x="18272116" y="5378846"/>
                      <a:pt x="18368318" y="5246448"/>
                    </a:cubicBezTo>
                    <a:cubicBezTo>
                      <a:pt x="18464521" y="5114051"/>
                      <a:pt x="18584217" y="4829253"/>
                      <a:pt x="18621682" y="4726383"/>
                    </a:cubicBezTo>
                    <a:cubicBezTo>
                      <a:pt x="18659147" y="4623513"/>
                      <a:pt x="18573422" y="4732733"/>
                      <a:pt x="18593107" y="4629228"/>
                    </a:cubicBezTo>
                    <a:cubicBezTo>
                      <a:pt x="18612792" y="4525723"/>
                      <a:pt x="18716933" y="4238703"/>
                      <a:pt x="18739793" y="4105353"/>
                    </a:cubicBezTo>
                    <a:cubicBezTo>
                      <a:pt x="18762653" y="3972003"/>
                      <a:pt x="18789005" y="3951366"/>
                      <a:pt x="18730267" y="3829128"/>
                    </a:cubicBezTo>
                    <a:cubicBezTo>
                      <a:pt x="18671529" y="3706891"/>
                      <a:pt x="18494047" y="3493848"/>
                      <a:pt x="18387367" y="3371928"/>
                    </a:cubicBezTo>
                    <a:cubicBezTo>
                      <a:pt x="18280687" y="3250008"/>
                      <a:pt x="18170197" y="3200478"/>
                      <a:pt x="18090187" y="3097608"/>
                    </a:cubicBezTo>
                    <a:cubicBezTo>
                      <a:pt x="18010177" y="2994738"/>
                      <a:pt x="18036847" y="2899488"/>
                      <a:pt x="17907307" y="2754708"/>
                    </a:cubicBezTo>
                    <a:cubicBezTo>
                      <a:pt x="17777767" y="2609928"/>
                      <a:pt x="17503447" y="2388948"/>
                      <a:pt x="17312947" y="2228928"/>
                    </a:cubicBezTo>
                    <a:cubicBezTo>
                      <a:pt x="17122447" y="2068908"/>
                      <a:pt x="16905277" y="1927938"/>
                      <a:pt x="16764307" y="1794588"/>
                    </a:cubicBezTo>
                    <a:cubicBezTo>
                      <a:pt x="16623337" y="1661238"/>
                      <a:pt x="16467127" y="1428828"/>
                      <a:pt x="16467127" y="1428828"/>
                    </a:cubicBezTo>
                    <a:cubicBezTo>
                      <a:pt x="16341397" y="1272618"/>
                      <a:pt x="16139467" y="944958"/>
                      <a:pt x="16009927" y="857328"/>
                    </a:cubicBezTo>
                    <a:cubicBezTo>
                      <a:pt x="15880387" y="769698"/>
                      <a:pt x="15769897" y="864948"/>
                      <a:pt x="15689887" y="903048"/>
                    </a:cubicBezTo>
                    <a:cubicBezTo>
                      <a:pt x="15609877" y="941148"/>
                      <a:pt x="15594637" y="1059258"/>
                      <a:pt x="15529867" y="1085928"/>
                    </a:cubicBezTo>
                    <a:cubicBezTo>
                      <a:pt x="15465097" y="1112598"/>
                      <a:pt x="15381277" y="1089738"/>
                      <a:pt x="15301267" y="1063068"/>
                    </a:cubicBezTo>
                    <a:cubicBezTo>
                      <a:pt x="15221257" y="1036398"/>
                      <a:pt x="15102830" y="979248"/>
                      <a:pt x="15049807" y="925908"/>
                    </a:cubicBezTo>
                    <a:cubicBezTo>
                      <a:pt x="14996785" y="872568"/>
                      <a:pt x="15007579" y="815100"/>
                      <a:pt x="14983132" y="743028"/>
                    </a:cubicBezTo>
                    <a:cubicBezTo>
                      <a:pt x="14958685" y="670956"/>
                      <a:pt x="14964399" y="523953"/>
                      <a:pt x="14903122" y="493473"/>
                    </a:cubicBezTo>
                    <a:cubicBezTo>
                      <a:pt x="14841845" y="462993"/>
                      <a:pt x="14701509" y="528398"/>
                      <a:pt x="14615467" y="560148"/>
                    </a:cubicBezTo>
                    <a:cubicBezTo>
                      <a:pt x="14529425" y="591898"/>
                      <a:pt x="14490054" y="694768"/>
                      <a:pt x="14386867" y="683973"/>
                    </a:cubicBezTo>
                    <a:cubicBezTo>
                      <a:pt x="14283680" y="673178"/>
                      <a:pt x="14133819" y="546178"/>
                      <a:pt x="13996342" y="495378"/>
                    </a:cubicBezTo>
                    <a:cubicBezTo>
                      <a:pt x="13858865" y="444578"/>
                      <a:pt x="13727737" y="452516"/>
                      <a:pt x="13562002" y="379173"/>
                    </a:cubicBezTo>
                    <a:cubicBezTo>
                      <a:pt x="13396267" y="305830"/>
                      <a:pt x="13169572" y="114060"/>
                      <a:pt x="13001932" y="55323"/>
                    </a:cubicBezTo>
                    <a:cubicBezTo>
                      <a:pt x="12834292" y="-3414"/>
                      <a:pt x="12691099" y="-19289"/>
                      <a:pt x="12556162" y="26748"/>
                    </a:cubicBezTo>
                    <a:cubicBezTo>
                      <a:pt x="12421225" y="72785"/>
                      <a:pt x="12287874" y="234076"/>
                      <a:pt x="12192307" y="331548"/>
                    </a:cubicBezTo>
                    <a:cubicBezTo>
                      <a:pt x="12096740" y="429020"/>
                      <a:pt x="12070387" y="546813"/>
                      <a:pt x="11982757" y="611583"/>
                    </a:cubicBezTo>
                    <a:cubicBezTo>
                      <a:pt x="11895127" y="676353"/>
                      <a:pt x="11784002" y="683021"/>
                      <a:pt x="11666527" y="720168"/>
                    </a:cubicBezTo>
                    <a:cubicBezTo>
                      <a:pt x="11549052" y="757316"/>
                      <a:pt x="11382682" y="780176"/>
                      <a:pt x="11277907" y="834468"/>
                    </a:cubicBezTo>
                    <a:cubicBezTo>
                      <a:pt x="11173132" y="888761"/>
                      <a:pt x="11135984" y="974803"/>
                      <a:pt x="11037877" y="1045923"/>
                    </a:cubicBezTo>
                    <a:cubicBezTo>
                      <a:pt x="10939770" y="1117043"/>
                      <a:pt x="10805467" y="1201180"/>
                      <a:pt x="10689262" y="1261188"/>
                    </a:cubicBezTo>
                    <a:cubicBezTo>
                      <a:pt x="10573057" y="1321196"/>
                      <a:pt x="10453677" y="1335166"/>
                      <a:pt x="10340647" y="1405968"/>
                    </a:cubicBezTo>
                    <a:cubicBezTo>
                      <a:pt x="10227617" y="1476770"/>
                      <a:pt x="10102840" y="1570433"/>
                      <a:pt x="10011082" y="1686003"/>
                    </a:cubicBezTo>
                    <a:cubicBezTo>
                      <a:pt x="9919324" y="1801573"/>
                      <a:pt x="9887575" y="2012710"/>
                      <a:pt x="9790102" y="2099388"/>
                    </a:cubicBezTo>
                    <a:cubicBezTo>
                      <a:pt x="9692629" y="2186066"/>
                      <a:pt x="9556739" y="2209878"/>
                      <a:pt x="9426247" y="2206068"/>
                    </a:cubicBezTo>
                    <a:cubicBezTo>
                      <a:pt x="9295755" y="2202258"/>
                      <a:pt x="9159547" y="2110500"/>
                      <a:pt x="9007147" y="2076528"/>
                    </a:cubicBezTo>
                    <a:cubicBezTo>
                      <a:pt x="8854747" y="2042556"/>
                      <a:pt x="8669645" y="2016203"/>
                      <a:pt x="8511847" y="2002233"/>
                    </a:cubicBezTo>
                    <a:cubicBezTo>
                      <a:pt x="8354049" y="1988263"/>
                      <a:pt x="8205142" y="2038745"/>
                      <a:pt x="8060362" y="1992708"/>
                    </a:cubicBezTo>
                    <a:cubicBezTo>
                      <a:pt x="7915582" y="1946671"/>
                      <a:pt x="7774295" y="1777126"/>
                      <a:pt x="7643167" y="1726008"/>
                    </a:cubicBezTo>
                    <a:cubicBezTo>
                      <a:pt x="7512040" y="1674891"/>
                      <a:pt x="7392977" y="1673938"/>
                      <a:pt x="7273597" y="1686003"/>
                    </a:cubicBezTo>
                    <a:cubicBezTo>
                      <a:pt x="7154217" y="1698068"/>
                      <a:pt x="7051982" y="1784111"/>
                      <a:pt x="6926887" y="1798398"/>
                    </a:cubicBezTo>
                    <a:cubicBezTo>
                      <a:pt x="6801792" y="1812685"/>
                      <a:pt x="6673204" y="1740613"/>
                      <a:pt x="6523027" y="1771728"/>
                    </a:cubicBezTo>
                    <a:cubicBezTo>
                      <a:pt x="6372850" y="1802843"/>
                      <a:pt x="6181080" y="1928573"/>
                      <a:pt x="6025822" y="1985088"/>
                    </a:cubicBezTo>
                    <a:cubicBezTo>
                      <a:pt x="5870565" y="2041603"/>
                      <a:pt x="5727054" y="2072083"/>
                      <a:pt x="5591482" y="2110818"/>
                    </a:cubicBezTo>
                    <a:cubicBezTo>
                      <a:pt x="5455910" y="2149553"/>
                      <a:pt x="5365740" y="2163523"/>
                      <a:pt x="5212387" y="2217498"/>
                    </a:cubicBezTo>
                    <a:cubicBezTo>
                      <a:pt x="5059035" y="2271473"/>
                      <a:pt x="4806939" y="2447368"/>
                      <a:pt x="4671367" y="2434668"/>
                    </a:cubicBezTo>
                    <a:cubicBezTo>
                      <a:pt x="4535795" y="2421968"/>
                      <a:pt x="4463722" y="2255916"/>
                      <a:pt x="4398952" y="2141298"/>
                    </a:cubicBezTo>
                    <a:cubicBezTo>
                      <a:pt x="4334182" y="2026680"/>
                      <a:pt x="4349104" y="1836815"/>
                      <a:pt x="4282747" y="1746963"/>
                    </a:cubicBezTo>
                    <a:cubicBezTo>
                      <a:pt x="4216390" y="1657111"/>
                      <a:pt x="4096057" y="1670446"/>
                      <a:pt x="4000807" y="1602183"/>
                    </a:cubicBezTo>
                    <a:cubicBezTo>
                      <a:pt x="3905557" y="1533920"/>
                      <a:pt x="3797607" y="1419620"/>
                      <a:pt x="3711247" y="1337388"/>
                    </a:cubicBezTo>
                    <a:cubicBezTo>
                      <a:pt x="3624887" y="1255156"/>
                      <a:pt x="3510587" y="1055448"/>
                      <a:pt x="3482647" y="1108788"/>
                    </a:cubicBezTo>
                    <a:cubicBezTo>
                      <a:pt x="3454707" y="1162128"/>
                      <a:pt x="3515985" y="1490423"/>
                      <a:pt x="3543607" y="1657428"/>
                    </a:cubicBezTo>
                    <a:cubicBezTo>
                      <a:pt x="3571229" y="1824433"/>
                      <a:pt x="3675052" y="2026681"/>
                      <a:pt x="3648382" y="2110818"/>
                    </a:cubicBezTo>
                    <a:cubicBezTo>
                      <a:pt x="3621712" y="2194955"/>
                      <a:pt x="3475979" y="2245438"/>
                      <a:pt x="3383587" y="2162253"/>
                    </a:cubicBezTo>
                    <a:cubicBezTo>
                      <a:pt x="3291195" y="2079068"/>
                      <a:pt x="3172767" y="1783475"/>
                      <a:pt x="3094027" y="1611708"/>
                    </a:cubicBezTo>
                    <a:cubicBezTo>
                      <a:pt x="3015287" y="1439941"/>
                      <a:pt x="2983537" y="1249758"/>
                      <a:pt x="2911147" y="1131648"/>
                    </a:cubicBezTo>
                    <a:cubicBezTo>
                      <a:pt x="2838757" y="1013538"/>
                      <a:pt x="2762557" y="933528"/>
                      <a:pt x="2659687" y="903048"/>
                    </a:cubicBezTo>
                    <a:cubicBezTo>
                      <a:pt x="2556817" y="872568"/>
                      <a:pt x="2412037" y="896381"/>
                      <a:pt x="2293927" y="948768"/>
                    </a:cubicBezTo>
                    <a:cubicBezTo>
                      <a:pt x="2175817" y="1001155"/>
                      <a:pt x="2091997" y="1198323"/>
                      <a:pt x="1951027" y="1217373"/>
                    </a:cubicBezTo>
                    <a:cubicBezTo>
                      <a:pt x="1810057" y="1236423"/>
                      <a:pt x="1596697" y="1124028"/>
                      <a:pt x="1448107" y="1063068"/>
                    </a:cubicBezTo>
                    <a:cubicBezTo>
                      <a:pt x="1299517" y="1002108"/>
                      <a:pt x="1166167" y="934480"/>
                      <a:pt x="1059487" y="851613"/>
                    </a:cubicBezTo>
                    <a:cubicBezTo>
                      <a:pt x="952807" y="768746"/>
                      <a:pt x="903277" y="660161"/>
                      <a:pt x="808027" y="565863"/>
                    </a:cubicBezTo>
                    <a:cubicBezTo>
                      <a:pt x="712777" y="471566"/>
                      <a:pt x="583237" y="279161"/>
                      <a:pt x="487987" y="285828"/>
                    </a:cubicBezTo>
                    <a:cubicBezTo>
                      <a:pt x="392737" y="292496"/>
                      <a:pt x="290820" y="477280"/>
                      <a:pt x="236527" y="605868"/>
                    </a:cubicBezTo>
                    <a:cubicBezTo>
                      <a:pt x="182234" y="734456"/>
                      <a:pt x="192077" y="899238"/>
                      <a:pt x="162232" y="1057353"/>
                    </a:cubicBezTo>
                    <a:cubicBezTo>
                      <a:pt x="132387" y="1215468"/>
                      <a:pt x="71744" y="1385966"/>
                      <a:pt x="57457" y="1554558"/>
                    </a:cubicBezTo>
                    <a:cubicBezTo>
                      <a:pt x="43170" y="1723150"/>
                      <a:pt x="-75258" y="1541223"/>
                      <a:pt x="76507" y="2068908"/>
                    </a:cubicBezTo>
                    <a:cubicBezTo>
                      <a:pt x="228272" y="2596593"/>
                      <a:pt x="4815195" y="7817563"/>
                      <a:pt x="6340147" y="9521268"/>
                    </a:cubicBezTo>
                    <a:cubicBezTo>
                      <a:pt x="7865100" y="11224973"/>
                      <a:pt x="8592492" y="11662171"/>
                      <a:pt x="9226222" y="12291138"/>
                    </a:cubicBezTo>
                    <a:cubicBezTo>
                      <a:pt x="9859952" y="12920106"/>
                      <a:pt x="9875827" y="13241733"/>
                      <a:pt x="10142527" y="13295073"/>
                    </a:cubicBezTo>
                    <a:lnTo>
                      <a:pt x="10363507" y="13178868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9" name="Freeform 1358"/>
              <p:cNvSpPr/>
              <p:nvPr/>
            </p:nvSpPr>
            <p:spPr>
              <a:xfrm>
                <a:off x="7449955" y="2772907"/>
                <a:ext cx="3028737" cy="2266502"/>
              </a:xfrm>
              <a:custGeom>
                <a:avLst/>
                <a:gdLst>
                  <a:gd name="connsiteX0" fmla="*/ 19295143 w 21910559"/>
                  <a:gd name="connsiteY0" fmla="*/ 16442341 h 16442341"/>
                  <a:gd name="connsiteX1" fmla="*/ 19323718 w 21910559"/>
                  <a:gd name="connsiteY1" fmla="*/ 16099441 h 16442341"/>
                  <a:gd name="connsiteX2" fmla="*/ 19323718 w 21910559"/>
                  <a:gd name="connsiteY2" fmla="*/ 15785116 h 16442341"/>
                  <a:gd name="connsiteX3" fmla="*/ 19180843 w 21910559"/>
                  <a:gd name="connsiteY3" fmla="*/ 15527941 h 16442341"/>
                  <a:gd name="connsiteX4" fmla="*/ 19066543 w 21910559"/>
                  <a:gd name="connsiteY4" fmla="*/ 15270766 h 16442341"/>
                  <a:gd name="connsiteX5" fmla="*/ 19066543 w 21910559"/>
                  <a:gd name="connsiteY5" fmla="*/ 14870716 h 16442341"/>
                  <a:gd name="connsiteX6" fmla="*/ 19066543 w 21910559"/>
                  <a:gd name="connsiteY6" fmla="*/ 14642116 h 16442341"/>
                  <a:gd name="connsiteX7" fmla="*/ 19123693 w 21910559"/>
                  <a:gd name="connsiteY7" fmla="*/ 14384941 h 16442341"/>
                  <a:gd name="connsiteX8" fmla="*/ 19152268 w 21910559"/>
                  <a:gd name="connsiteY8" fmla="*/ 14213491 h 16442341"/>
                  <a:gd name="connsiteX9" fmla="*/ 18923668 w 21910559"/>
                  <a:gd name="connsiteY9" fmla="*/ 14156341 h 16442341"/>
                  <a:gd name="connsiteX10" fmla="*/ 18895093 w 21910559"/>
                  <a:gd name="connsiteY10" fmla="*/ 13984891 h 16442341"/>
                  <a:gd name="connsiteX11" fmla="*/ 18895093 w 21910559"/>
                  <a:gd name="connsiteY11" fmla="*/ 13813441 h 16442341"/>
                  <a:gd name="connsiteX12" fmla="*/ 18895093 w 21910559"/>
                  <a:gd name="connsiteY12" fmla="*/ 13527691 h 16442341"/>
                  <a:gd name="connsiteX13" fmla="*/ 18809368 w 21910559"/>
                  <a:gd name="connsiteY13" fmla="*/ 13470541 h 16442341"/>
                  <a:gd name="connsiteX14" fmla="*/ 18637918 w 21910559"/>
                  <a:gd name="connsiteY14" fmla="*/ 13327666 h 16442341"/>
                  <a:gd name="connsiteX15" fmla="*/ 18695068 w 21910559"/>
                  <a:gd name="connsiteY15" fmla="*/ 13013341 h 16442341"/>
                  <a:gd name="connsiteX16" fmla="*/ 18723643 w 21910559"/>
                  <a:gd name="connsiteY16" fmla="*/ 12727591 h 16442341"/>
                  <a:gd name="connsiteX17" fmla="*/ 18695068 w 21910559"/>
                  <a:gd name="connsiteY17" fmla="*/ 12441841 h 16442341"/>
                  <a:gd name="connsiteX18" fmla="*/ 18552193 w 21910559"/>
                  <a:gd name="connsiteY18" fmla="*/ 12241816 h 16442341"/>
                  <a:gd name="connsiteX19" fmla="*/ 18266443 w 21910559"/>
                  <a:gd name="connsiteY19" fmla="*/ 11984641 h 16442341"/>
                  <a:gd name="connsiteX20" fmla="*/ 18094993 w 21910559"/>
                  <a:gd name="connsiteY20" fmla="*/ 11784616 h 16442341"/>
                  <a:gd name="connsiteX21" fmla="*/ 17866393 w 21910559"/>
                  <a:gd name="connsiteY21" fmla="*/ 11498866 h 16442341"/>
                  <a:gd name="connsiteX22" fmla="*/ 17780668 w 21910559"/>
                  <a:gd name="connsiteY22" fmla="*/ 11298841 h 16442341"/>
                  <a:gd name="connsiteX23" fmla="*/ 17637793 w 21910559"/>
                  <a:gd name="connsiteY23" fmla="*/ 11213116 h 16442341"/>
                  <a:gd name="connsiteX24" fmla="*/ 17323468 w 21910559"/>
                  <a:gd name="connsiteY24" fmla="*/ 11298841 h 16442341"/>
                  <a:gd name="connsiteX25" fmla="*/ 16923418 w 21910559"/>
                  <a:gd name="connsiteY25" fmla="*/ 11384566 h 16442341"/>
                  <a:gd name="connsiteX26" fmla="*/ 16694818 w 21910559"/>
                  <a:gd name="connsiteY26" fmla="*/ 11556016 h 16442341"/>
                  <a:gd name="connsiteX27" fmla="*/ 16409068 w 21910559"/>
                  <a:gd name="connsiteY27" fmla="*/ 11556016 h 16442341"/>
                  <a:gd name="connsiteX28" fmla="*/ 16151893 w 21910559"/>
                  <a:gd name="connsiteY28" fmla="*/ 11584591 h 16442341"/>
                  <a:gd name="connsiteX29" fmla="*/ 15866143 w 21910559"/>
                  <a:gd name="connsiteY29" fmla="*/ 11956066 h 16442341"/>
                  <a:gd name="connsiteX30" fmla="*/ 15723268 w 21910559"/>
                  <a:gd name="connsiteY30" fmla="*/ 12041791 h 16442341"/>
                  <a:gd name="connsiteX31" fmla="*/ 15351793 w 21910559"/>
                  <a:gd name="connsiteY31" fmla="*/ 12041791 h 16442341"/>
                  <a:gd name="connsiteX32" fmla="*/ 15066043 w 21910559"/>
                  <a:gd name="connsiteY32" fmla="*/ 12041791 h 16442341"/>
                  <a:gd name="connsiteX33" fmla="*/ 14780293 w 21910559"/>
                  <a:gd name="connsiteY33" fmla="*/ 12041791 h 16442341"/>
                  <a:gd name="connsiteX34" fmla="*/ 14580268 w 21910559"/>
                  <a:gd name="connsiteY34" fmla="*/ 12270391 h 16442341"/>
                  <a:gd name="connsiteX35" fmla="*/ 14351668 w 21910559"/>
                  <a:gd name="connsiteY35" fmla="*/ 12584716 h 16442341"/>
                  <a:gd name="connsiteX36" fmla="*/ 14065918 w 21910559"/>
                  <a:gd name="connsiteY36" fmla="*/ 12727591 h 16442341"/>
                  <a:gd name="connsiteX37" fmla="*/ 13665868 w 21910559"/>
                  <a:gd name="connsiteY37" fmla="*/ 13127641 h 16442341"/>
                  <a:gd name="connsiteX38" fmla="*/ 13522993 w 21910559"/>
                  <a:gd name="connsiteY38" fmla="*/ 13413391 h 16442341"/>
                  <a:gd name="connsiteX39" fmla="*/ 13408693 w 21910559"/>
                  <a:gd name="connsiteY39" fmla="*/ 13670566 h 16442341"/>
                  <a:gd name="connsiteX40" fmla="*/ 13294393 w 21910559"/>
                  <a:gd name="connsiteY40" fmla="*/ 13927741 h 16442341"/>
                  <a:gd name="connsiteX41" fmla="*/ 13151518 w 21910559"/>
                  <a:gd name="connsiteY41" fmla="*/ 14070616 h 16442341"/>
                  <a:gd name="connsiteX42" fmla="*/ 12922918 w 21910559"/>
                  <a:gd name="connsiteY42" fmla="*/ 13956316 h 16442341"/>
                  <a:gd name="connsiteX43" fmla="*/ 12751468 w 21910559"/>
                  <a:gd name="connsiteY43" fmla="*/ 14127766 h 16442341"/>
                  <a:gd name="connsiteX44" fmla="*/ 12608593 w 21910559"/>
                  <a:gd name="connsiteY44" fmla="*/ 14184916 h 16442341"/>
                  <a:gd name="connsiteX45" fmla="*/ 12408568 w 21910559"/>
                  <a:gd name="connsiteY45" fmla="*/ 14099191 h 16442341"/>
                  <a:gd name="connsiteX46" fmla="*/ 12237118 w 21910559"/>
                  <a:gd name="connsiteY46" fmla="*/ 14270641 h 16442341"/>
                  <a:gd name="connsiteX47" fmla="*/ 11951368 w 21910559"/>
                  <a:gd name="connsiteY47" fmla="*/ 14270641 h 16442341"/>
                  <a:gd name="connsiteX48" fmla="*/ 11694193 w 21910559"/>
                  <a:gd name="connsiteY48" fmla="*/ 14499241 h 16442341"/>
                  <a:gd name="connsiteX49" fmla="*/ 11522743 w 21910559"/>
                  <a:gd name="connsiteY49" fmla="*/ 14499241 h 16442341"/>
                  <a:gd name="connsiteX50" fmla="*/ 11408443 w 21910559"/>
                  <a:gd name="connsiteY50" fmla="*/ 14413516 h 16442341"/>
                  <a:gd name="connsiteX51" fmla="*/ 11351293 w 21910559"/>
                  <a:gd name="connsiteY51" fmla="*/ 14213491 h 16442341"/>
                  <a:gd name="connsiteX52" fmla="*/ 11294143 w 21910559"/>
                  <a:gd name="connsiteY52" fmla="*/ 13984891 h 16442341"/>
                  <a:gd name="connsiteX53" fmla="*/ 11151268 w 21910559"/>
                  <a:gd name="connsiteY53" fmla="*/ 13756291 h 16442341"/>
                  <a:gd name="connsiteX54" fmla="*/ 11122693 w 21910559"/>
                  <a:gd name="connsiteY54" fmla="*/ 13613416 h 16442341"/>
                  <a:gd name="connsiteX55" fmla="*/ 11065543 w 21910559"/>
                  <a:gd name="connsiteY55" fmla="*/ 13527691 h 16442341"/>
                  <a:gd name="connsiteX56" fmla="*/ 10979818 w 21910559"/>
                  <a:gd name="connsiteY56" fmla="*/ 13384816 h 16442341"/>
                  <a:gd name="connsiteX57" fmla="*/ 10808368 w 21910559"/>
                  <a:gd name="connsiteY57" fmla="*/ 13356241 h 16442341"/>
                  <a:gd name="connsiteX58" fmla="*/ 10636918 w 21910559"/>
                  <a:gd name="connsiteY58" fmla="*/ 13499116 h 16442341"/>
                  <a:gd name="connsiteX59" fmla="*/ 10522618 w 21910559"/>
                  <a:gd name="connsiteY59" fmla="*/ 13641991 h 16442341"/>
                  <a:gd name="connsiteX60" fmla="*/ 10322593 w 21910559"/>
                  <a:gd name="connsiteY60" fmla="*/ 13727716 h 16442341"/>
                  <a:gd name="connsiteX61" fmla="*/ 10351168 w 21910559"/>
                  <a:gd name="connsiteY61" fmla="*/ 13899166 h 16442341"/>
                  <a:gd name="connsiteX62" fmla="*/ 10351168 w 21910559"/>
                  <a:gd name="connsiteY62" fmla="*/ 14099191 h 16442341"/>
                  <a:gd name="connsiteX63" fmla="*/ 10351168 w 21910559"/>
                  <a:gd name="connsiteY63" fmla="*/ 14327791 h 16442341"/>
                  <a:gd name="connsiteX64" fmla="*/ 10208293 w 21910559"/>
                  <a:gd name="connsiteY64" fmla="*/ 14499241 h 16442341"/>
                  <a:gd name="connsiteX65" fmla="*/ 10093993 w 21910559"/>
                  <a:gd name="connsiteY65" fmla="*/ 14642116 h 16442341"/>
                  <a:gd name="connsiteX66" fmla="*/ 9893968 w 21910559"/>
                  <a:gd name="connsiteY66" fmla="*/ 14470666 h 16442341"/>
                  <a:gd name="connsiteX67" fmla="*/ 9636793 w 21910559"/>
                  <a:gd name="connsiteY67" fmla="*/ 14356366 h 16442341"/>
                  <a:gd name="connsiteX68" fmla="*/ 9493918 w 21910559"/>
                  <a:gd name="connsiteY68" fmla="*/ 14184916 h 16442341"/>
                  <a:gd name="connsiteX69" fmla="*/ 9322468 w 21910559"/>
                  <a:gd name="connsiteY69" fmla="*/ 13984891 h 16442341"/>
                  <a:gd name="connsiteX70" fmla="*/ 9236743 w 21910559"/>
                  <a:gd name="connsiteY70" fmla="*/ 13927741 h 16442341"/>
                  <a:gd name="connsiteX71" fmla="*/ 9008143 w 21910559"/>
                  <a:gd name="connsiteY71" fmla="*/ 13956316 h 16442341"/>
                  <a:gd name="connsiteX72" fmla="*/ 8779543 w 21910559"/>
                  <a:gd name="connsiteY72" fmla="*/ 13956316 h 16442341"/>
                  <a:gd name="connsiteX73" fmla="*/ 8465218 w 21910559"/>
                  <a:gd name="connsiteY73" fmla="*/ 13842016 h 16442341"/>
                  <a:gd name="connsiteX74" fmla="*/ 8579518 w 21910559"/>
                  <a:gd name="connsiteY74" fmla="*/ 13699141 h 16442341"/>
                  <a:gd name="connsiteX75" fmla="*/ 8665243 w 21910559"/>
                  <a:gd name="connsiteY75" fmla="*/ 13413391 h 16442341"/>
                  <a:gd name="connsiteX76" fmla="*/ 8808118 w 21910559"/>
                  <a:gd name="connsiteY76" fmla="*/ 13184791 h 16442341"/>
                  <a:gd name="connsiteX77" fmla="*/ 8722393 w 21910559"/>
                  <a:gd name="connsiteY77" fmla="*/ 13013341 h 16442341"/>
                  <a:gd name="connsiteX78" fmla="*/ 8493793 w 21910559"/>
                  <a:gd name="connsiteY78" fmla="*/ 12870466 h 16442341"/>
                  <a:gd name="connsiteX79" fmla="*/ 8293768 w 21910559"/>
                  <a:gd name="connsiteY79" fmla="*/ 12899041 h 16442341"/>
                  <a:gd name="connsiteX80" fmla="*/ 8065168 w 21910559"/>
                  <a:gd name="connsiteY80" fmla="*/ 12870466 h 16442341"/>
                  <a:gd name="connsiteX81" fmla="*/ 7750843 w 21910559"/>
                  <a:gd name="connsiteY81" fmla="*/ 12727591 h 16442341"/>
                  <a:gd name="connsiteX82" fmla="*/ 7550818 w 21910559"/>
                  <a:gd name="connsiteY82" fmla="*/ 12927616 h 16442341"/>
                  <a:gd name="connsiteX83" fmla="*/ 7493668 w 21910559"/>
                  <a:gd name="connsiteY83" fmla="*/ 13127641 h 16442341"/>
                  <a:gd name="connsiteX84" fmla="*/ 7293643 w 21910559"/>
                  <a:gd name="connsiteY84" fmla="*/ 13327666 h 16442341"/>
                  <a:gd name="connsiteX85" fmla="*/ 7065043 w 21910559"/>
                  <a:gd name="connsiteY85" fmla="*/ 13470541 h 16442341"/>
                  <a:gd name="connsiteX86" fmla="*/ 6807868 w 21910559"/>
                  <a:gd name="connsiteY86" fmla="*/ 13356241 h 16442341"/>
                  <a:gd name="connsiteX87" fmla="*/ 6464968 w 21910559"/>
                  <a:gd name="connsiteY87" fmla="*/ 13184791 h 16442341"/>
                  <a:gd name="connsiteX88" fmla="*/ 6236368 w 21910559"/>
                  <a:gd name="connsiteY88" fmla="*/ 13241941 h 16442341"/>
                  <a:gd name="connsiteX89" fmla="*/ 6007768 w 21910559"/>
                  <a:gd name="connsiteY89" fmla="*/ 13213366 h 16442341"/>
                  <a:gd name="connsiteX90" fmla="*/ 5579143 w 21910559"/>
                  <a:gd name="connsiteY90" fmla="*/ 13356241 h 16442341"/>
                  <a:gd name="connsiteX91" fmla="*/ 5293393 w 21910559"/>
                  <a:gd name="connsiteY91" fmla="*/ 13470541 h 16442341"/>
                  <a:gd name="connsiteX92" fmla="*/ 5179093 w 21910559"/>
                  <a:gd name="connsiteY92" fmla="*/ 13641991 h 16442341"/>
                  <a:gd name="connsiteX93" fmla="*/ 5121943 w 21910559"/>
                  <a:gd name="connsiteY93" fmla="*/ 13813441 h 16442341"/>
                  <a:gd name="connsiteX94" fmla="*/ 5007643 w 21910559"/>
                  <a:gd name="connsiteY94" fmla="*/ 13756291 h 16442341"/>
                  <a:gd name="connsiteX95" fmla="*/ 4807618 w 21910559"/>
                  <a:gd name="connsiteY95" fmla="*/ 13470541 h 16442341"/>
                  <a:gd name="connsiteX96" fmla="*/ 4607593 w 21910559"/>
                  <a:gd name="connsiteY96" fmla="*/ 13384816 h 16442341"/>
                  <a:gd name="connsiteX97" fmla="*/ 4321843 w 21910559"/>
                  <a:gd name="connsiteY97" fmla="*/ 13327666 h 16442341"/>
                  <a:gd name="connsiteX98" fmla="*/ 4264693 w 21910559"/>
                  <a:gd name="connsiteY98" fmla="*/ 13527691 h 16442341"/>
                  <a:gd name="connsiteX99" fmla="*/ 4121818 w 21910559"/>
                  <a:gd name="connsiteY99" fmla="*/ 13813441 h 16442341"/>
                  <a:gd name="connsiteX100" fmla="*/ 3950368 w 21910559"/>
                  <a:gd name="connsiteY100" fmla="*/ 14042041 h 16442341"/>
                  <a:gd name="connsiteX101" fmla="*/ 3721768 w 21910559"/>
                  <a:gd name="connsiteY101" fmla="*/ 14127766 h 16442341"/>
                  <a:gd name="connsiteX102" fmla="*/ 3493168 w 21910559"/>
                  <a:gd name="connsiteY102" fmla="*/ 14270641 h 16442341"/>
                  <a:gd name="connsiteX103" fmla="*/ 3264568 w 21910559"/>
                  <a:gd name="connsiteY103" fmla="*/ 14299216 h 16442341"/>
                  <a:gd name="connsiteX104" fmla="*/ 3093118 w 21910559"/>
                  <a:gd name="connsiteY104" fmla="*/ 14242066 h 16442341"/>
                  <a:gd name="connsiteX105" fmla="*/ 2921668 w 21910559"/>
                  <a:gd name="connsiteY105" fmla="*/ 14013466 h 16442341"/>
                  <a:gd name="connsiteX106" fmla="*/ 2750218 w 21910559"/>
                  <a:gd name="connsiteY106" fmla="*/ 14242066 h 16442341"/>
                  <a:gd name="connsiteX107" fmla="*/ 2578768 w 21910559"/>
                  <a:gd name="connsiteY107" fmla="*/ 14299216 h 16442341"/>
                  <a:gd name="connsiteX108" fmla="*/ 2435893 w 21910559"/>
                  <a:gd name="connsiteY108" fmla="*/ 14327791 h 16442341"/>
                  <a:gd name="connsiteX109" fmla="*/ 2293018 w 21910559"/>
                  <a:gd name="connsiteY109" fmla="*/ 14184916 h 16442341"/>
                  <a:gd name="connsiteX110" fmla="*/ 2121568 w 21910559"/>
                  <a:gd name="connsiteY110" fmla="*/ 14042041 h 16442341"/>
                  <a:gd name="connsiteX111" fmla="*/ 1950118 w 21910559"/>
                  <a:gd name="connsiteY111" fmla="*/ 14156341 h 16442341"/>
                  <a:gd name="connsiteX112" fmla="*/ 1807243 w 21910559"/>
                  <a:gd name="connsiteY112" fmla="*/ 13984891 h 16442341"/>
                  <a:gd name="connsiteX113" fmla="*/ 1921543 w 21910559"/>
                  <a:gd name="connsiteY113" fmla="*/ 13670566 h 16442341"/>
                  <a:gd name="connsiteX114" fmla="*/ 2064418 w 21910559"/>
                  <a:gd name="connsiteY114" fmla="*/ 13356241 h 16442341"/>
                  <a:gd name="connsiteX115" fmla="*/ 2064418 w 21910559"/>
                  <a:gd name="connsiteY115" fmla="*/ 13099066 h 16442341"/>
                  <a:gd name="connsiteX116" fmla="*/ 1950118 w 21910559"/>
                  <a:gd name="connsiteY116" fmla="*/ 12841891 h 16442341"/>
                  <a:gd name="connsiteX117" fmla="*/ 1950118 w 21910559"/>
                  <a:gd name="connsiteY117" fmla="*/ 12699016 h 16442341"/>
                  <a:gd name="connsiteX118" fmla="*/ 1664368 w 21910559"/>
                  <a:gd name="connsiteY118" fmla="*/ 12699016 h 16442341"/>
                  <a:gd name="connsiteX119" fmla="*/ 1550068 w 21910559"/>
                  <a:gd name="connsiteY119" fmla="*/ 12613291 h 16442341"/>
                  <a:gd name="connsiteX120" fmla="*/ 1378618 w 21910559"/>
                  <a:gd name="connsiteY120" fmla="*/ 12127516 h 16442341"/>
                  <a:gd name="connsiteX121" fmla="*/ 1435768 w 21910559"/>
                  <a:gd name="connsiteY121" fmla="*/ 11841766 h 16442341"/>
                  <a:gd name="connsiteX122" fmla="*/ 1550068 w 21910559"/>
                  <a:gd name="connsiteY122" fmla="*/ 11470291 h 16442341"/>
                  <a:gd name="connsiteX123" fmla="*/ 1578643 w 21910559"/>
                  <a:gd name="connsiteY123" fmla="*/ 11184541 h 16442341"/>
                  <a:gd name="connsiteX124" fmla="*/ 1464343 w 21910559"/>
                  <a:gd name="connsiteY124" fmla="*/ 10898791 h 16442341"/>
                  <a:gd name="connsiteX125" fmla="*/ 1321468 w 21910559"/>
                  <a:gd name="connsiteY125" fmla="*/ 10955941 h 16442341"/>
                  <a:gd name="connsiteX126" fmla="*/ 1092868 w 21910559"/>
                  <a:gd name="connsiteY126" fmla="*/ 11127391 h 16442341"/>
                  <a:gd name="connsiteX127" fmla="*/ 921418 w 21910559"/>
                  <a:gd name="connsiteY127" fmla="*/ 11155966 h 16442341"/>
                  <a:gd name="connsiteX128" fmla="*/ 921418 w 21910559"/>
                  <a:gd name="connsiteY128" fmla="*/ 10955941 h 16442341"/>
                  <a:gd name="connsiteX129" fmla="*/ 778543 w 21910559"/>
                  <a:gd name="connsiteY129" fmla="*/ 10898791 h 16442341"/>
                  <a:gd name="connsiteX130" fmla="*/ 578518 w 21910559"/>
                  <a:gd name="connsiteY130" fmla="*/ 10898791 h 16442341"/>
                  <a:gd name="connsiteX131" fmla="*/ 378493 w 21910559"/>
                  <a:gd name="connsiteY131" fmla="*/ 10898791 h 16442341"/>
                  <a:gd name="connsiteX132" fmla="*/ 264193 w 21910559"/>
                  <a:gd name="connsiteY132" fmla="*/ 10698766 h 16442341"/>
                  <a:gd name="connsiteX133" fmla="*/ 121318 w 21910559"/>
                  <a:gd name="connsiteY133" fmla="*/ 10413016 h 16442341"/>
                  <a:gd name="connsiteX134" fmla="*/ 64168 w 21910559"/>
                  <a:gd name="connsiteY134" fmla="*/ 10241566 h 16442341"/>
                  <a:gd name="connsiteX135" fmla="*/ 7018 w 21910559"/>
                  <a:gd name="connsiteY135" fmla="*/ 10155841 h 16442341"/>
                  <a:gd name="connsiteX136" fmla="*/ 235618 w 21910559"/>
                  <a:gd name="connsiteY136" fmla="*/ 9984391 h 16442341"/>
                  <a:gd name="connsiteX137" fmla="*/ 292768 w 21910559"/>
                  <a:gd name="connsiteY137" fmla="*/ 9727216 h 16442341"/>
                  <a:gd name="connsiteX138" fmla="*/ 521368 w 21910559"/>
                  <a:gd name="connsiteY138" fmla="*/ 9355741 h 16442341"/>
                  <a:gd name="connsiteX139" fmla="*/ 664243 w 21910559"/>
                  <a:gd name="connsiteY139" fmla="*/ 9069991 h 16442341"/>
                  <a:gd name="connsiteX140" fmla="*/ 1178593 w 21910559"/>
                  <a:gd name="connsiteY140" fmla="*/ 8584216 h 16442341"/>
                  <a:gd name="connsiteX141" fmla="*/ 1464343 w 21910559"/>
                  <a:gd name="connsiteY141" fmla="*/ 8298466 h 16442341"/>
                  <a:gd name="connsiteX142" fmla="*/ 1721518 w 21910559"/>
                  <a:gd name="connsiteY142" fmla="*/ 7984141 h 16442341"/>
                  <a:gd name="connsiteX143" fmla="*/ 2092993 w 21910559"/>
                  <a:gd name="connsiteY143" fmla="*/ 7669816 h 16442341"/>
                  <a:gd name="connsiteX144" fmla="*/ 2493043 w 21910559"/>
                  <a:gd name="connsiteY144" fmla="*/ 7241191 h 16442341"/>
                  <a:gd name="connsiteX145" fmla="*/ 2721643 w 21910559"/>
                  <a:gd name="connsiteY145" fmla="*/ 7184041 h 16442341"/>
                  <a:gd name="connsiteX146" fmla="*/ 2950243 w 21910559"/>
                  <a:gd name="connsiteY146" fmla="*/ 6869716 h 16442341"/>
                  <a:gd name="connsiteX147" fmla="*/ 3207418 w 21910559"/>
                  <a:gd name="connsiteY147" fmla="*/ 6412516 h 16442341"/>
                  <a:gd name="connsiteX148" fmla="*/ 3407443 w 21910559"/>
                  <a:gd name="connsiteY148" fmla="*/ 5926741 h 16442341"/>
                  <a:gd name="connsiteX149" fmla="*/ 3493168 w 21910559"/>
                  <a:gd name="connsiteY149" fmla="*/ 5526691 h 16442341"/>
                  <a:gd name="connsiteX150" fmla="*/ 3721768 w 21910559"/>
                  <a:gd name="connsiteY150" fmla="*/ 5212366 h 16442341"/>
                  <a:gd name="connsiteX151" fmla="*/ 4064668 w 21910559"/>
                  <a:gd name="connsiteY151" fmla="*/ 4755166 h 16442341"/>
                  <a:gd name="connsiteX152" fmla="*/ 4264693 w 21910559"/>
                  <a:gd name="connsiteY152" fmla="*/ 4412266 h 16442341"/>
                  <a:gd name="connsiteX153" fmla="*/ 4293268 w 21910559"/>
                  <a:gd name="connsiteY153" fmla="*/ 4155091 h 16442341"/>
                  <a:gd name="connsiteX154" fmla="*/ 4579018 w 21910559"/>
                  <a:gd name="connsiteY154" fmla="*/ 3555016 h 16442341"/>
                  <a:gd name="connsiteX155" fmla="*/ 4636168 w 21910559"/>
                  <a:gd name="connsiteY155" fmla="*/ 3097816 h 16442341"/>
                  <a:gd name="connsiteX156" fmla="*/ 4893343 w 21910559"/>
                  <a:gd name="connsiteY156" fmla="*/ 2583466 h 16442341"/>
                  <a:gd name="connsiteX157" fmla="*/ 5036218 w 21910559"/>
                  <a:gd name="connsiteY157" fmla="*/ 2297716 h 16442341"/>
                  <a:gd name="connsiteX158" fmla="*/ 5236243 w 21910559"/>
                  <a:gd name="connsiteY158" fmla="*/ 1983391 h 16442341"/>
                  <a:gd name="connsiteX159" fmla="*/ 5464843 w 21910559"/>
                  <a:gd name="connsiteY159" fmla="*/ 1811941 h 16442341"/>
                  <a:gd name="connsiteX160" fmla="*/ 5579143 w 21910559"/>
                  <a:gd name="connsiteY160" fmla="*/ 1469041 h 16442341"/>
                  <a:gd name="connsiteX161" fmla="*/ 5464843 w 21910559"/>
                  <a:gd name="connsiteY161" fmla="*/ 1126141 h 16442341"/>
                  <a:gd name="connsiteX162" fmla="*/ 5550568 w 21910559"/>
                  <a:gd name="connsiteY162" fmla="*/ 783241 h 16442341"/>
                  <a:gd name="connsiteX163" fmla="*/ 5750593 w 21910559"/>
                  <a:gd name="connsiteY163" fmla="*/ 383191 h 16442341"/>
                  <a:gd name="connsiteX164" fmla="*/ 6179218 w 21910559"/>
                  <a:gd name="connsiteY164" fmla="*/ 240316 h 16442341"/>
                  <a:gd name="connsiteX165" fmla="*/ 6379243 w 21910559"/>
                  <a:gd name="connsiteY165" fmla="*/ 97441 h 16442341"/>
                  <a:gd name="connsiteX166" fmla="*/ 6836443 w 21910559"/>
                  <a:gd name="connsiteY166" fmla="*/ 268891 h 16442341"/>
                  <a:gd name="connsiteX167" fmla="*/ 6950743 w 21910559"/>
                  <a:gd name="connsiteY167" fmla="*/ 468916 h 16442341"/>
                  <a:gd name="connsiteX168" fmla="*/ 7179343 w 21910559"/>
                  <a:gd name="connsiteY168" fmla="*/ 583216 h 16442341"/>
                  <a:gd name="connsiteX169" fmla="*/ 7350793 w 21910559"/>
                  <a:gd name="connsiteY169" fmla="*/ 326041 h 16442341"/>
                  <a:gd name="connsiteX170" fmla="*/ 7665118 w 21910559"/>
                  <a:gd name="connsiteY170" fmla="*/ 126016 h 16442341"/>
                  <a:gd name="connsiteX171" fmla="*/ 7893718 w 21910559"/>
                  <a:gd name="connsiteY171" fmla="*/ 11716 h 16442341"/>
                  <a:gd name="connsiteX172" fmla="*/ 8008018 w 21910559"/>
                  <a:gd name="connsiteY172" fmla="*/ 411766 h 16442341"/>
                  <a:gd name="connsiteX173" fmla="*/ 8036593 w 21910559"/>
                  <a:gd name="connsiteY173" fmla="*/ 754666 h 16442341"/>
                  <a:gd name="connsiteX174" fmla="*/ 8265193 w 21910559"/>
                  <a:gd name="connsiteY174" fmla="*/ 783241 h 16442341"/>
                  <a:gd name="connsiteX175" fmla="*/ 8636668 w 21910559"/>
                  <a:gd name="connsiteY175" fmla="*/ 1011841 h 16442341"/>
                  <a:gd name="connsiteX176" fmla="*/ 9265318 w 21910559"/>
                  <a:gd name="connsiteY176" fmla="*/ 1611916 h 16442341"/>
                  <a:gd name="connsiteX177" fmla="*/ 9693943 w 21910559"/>
                  <a:gd name="connsiteY177" fmla="*/ 1726216 h 16442341"/>
                  <a:gd name="connsiteX178" fmla="*/ 9979693 w 21910559"/>
                  <a:gd name="connsiteY178" fmla="*/ 2040541 h 16442341"/>
                  <a:gd name="connsiteX179" fmla="*/ 10294018 w 21910559"/>
                  <a:gd name="connsiteY179" fmla="*/ 2240566 h 16442341"/>
                  <a:gd name="connsiteX180" fmla="*/ 10608343 w 21910559"/>
                  <a:gd name="connsiteY180" fmla="*/ 2412016 h 16442341"/>
                  <a:gd name="connsiteX181" fmla="*/ 10979818 w 21910559"/>
                  <a:gd name="connsiteY181" fmla="*/ 2583466 h 16442341"/>
                  <a:gd name="connsiteX182" fmla="*/ 11294143 w 21910559"/>
                  <a:gd name="connsiteY182" fmla="*/ 2754916 h 16442341"/>
                  <a:gd name="connsiteX183" fmla="*/ 11551318 w 21910559"/>
                  <a:gd name="connsiteY183" fmla="*/ 2983516 h 16442341"/>
                  <a:gd name="connsiteX184" fmla="*/ 11865643 w 21910559"/>
                  <a:gd name="connsiteY184" fmla="*/ 3240691 h 16442341"/>
                  <a:gd name="connsiteX185" fmla="*/ 12065668 w 21910559"/>
                  <a:gd name="connsiteY185" fmla="*/ 3555016 h 16442341"/>
                  <a:gd name="connsiteX186" fmla="*/ 12522868 w 21910559"/>
                  <a:gd name="connsiteY186" fmla="*/ 3812191 h 16442341"/>
                  <a:gd name="connsiteX187" fmla="*/ 12865768 w 21910559"/>
                  <a:gd name="connsiteY187" fmla="*/ 3897916 h 16442341"/>
                  <a:gd name="connsiteX188" fmla="*/ 13180093 w 21910559"/>
                  <a:gd name="connsiteY188" fmla="*/ 4012216 h 16442341"/>
                  <a:gd name="connsiteX189" fmla="*/ 13408693 w 21910559"/>
                  <a:gd name="connsiteY189" fmla="*/ 4183666 h 16442341"/>
                  <a:gd name="connsiteX190" fmla="*/ 13437268 w 21910559"/>
                  <a:gd name="connsiteY190" fmla="*/ 4640866 h 16442341"/>
                  <a:gd name="connsiteX191" fmla="*/ 13637293 w 21910559"/>
                  <a:gd name="connsiteY191" fmla="*/ 4869466 h 16442341"/>
                  <a:gd name="connsiteX192" fmla="*/ 13980193 w 21910559"/>
                  <a:gd name="connsiteY192" fmla="*/ 4926616 h 16442341"/>
                  <a:gd name="connsiteX193" fmla="*/ 14123068 w 21910559"/>
                  <a:gd name="connsiteY193" fmla="*/ 5098066 h 16442341"/>
                  <a:gd name="connsiteX194" fmla="*/ 14494543 w 21910559"/>
                  <a:gd name="connsiteY194" fmla="*/ 5183791 h 16442341"/>
                  <a:gd name="connsiteX195" fmla="*/ 14780293 w 21910559"/>
                  <a:gd name="connsiteY195" fmla="*/ 5183791 h 16442341"/>
                  <a:gd name="connsiteX196" fmla="*/ 15237493 w 21910559"/>
                  <a:gd name="connsiteY196" fmla="*/ 5726716 h 16442341"/>
                  <a:gd name="connsiteX197" fmla="*/ 15608968 w 21910559"/>
                  <a:gd name="connsiteY197" fmla="*/ 6155341 h 16442341"/>
                  <a:gd name="connsiteX198" fmla="*/ 16209043 w 21910559"/>
                  <a:gd name="connsiteY198" fmla="*/ 6183916 h 16442341"/>
                  <a:gd name="connsiteX199" fmla="*/ 16523368 w 21910559"/>
                  <a:gd name="connsiteY199" fmla="*/ 6241066 h 16442341"/>
                  <a:gd name="connsiteX200" fmla="*/ 16951993 w 21910559"/>
                  <a:gd name="connsiteY200" fmla="*/ 6326791 h 16442341"/>
                  <a:gd name="connsiteX201" fmla="*/ 17380618 w 21910559"/>
                  <a:gd name="connsiteY201" fmla="*/ 6441091 h 16442341"/>
                  <a:gd name="connsiteX202" fmla="*/ 17780668 w 21910559"/>
                  <a:gd name="connsiteY202" fmla="*/ 6412516 h 16442341"/>
                  <a:gd name="connsiteX203" fmla="*/ 17980693 w 21910559"/>
                  <a:gd name="connsiteY203" fmla="*/ 6755416 h 16442341"/>
                  <a:gd name="connsiteX204" fmla="*/ 17866393 w 21910559"/>
                  <a:gd name="connsiteY204" fmla="*/ 7098316 h 16442341"/>
                  <a:gd name="connsiteX205" fmla="*/ 17894968 w 21910559"/>
                  <a:gd name="connsiteY205" fmla="*/ 7612666 h 16442341"/>
                  <a:gd name="connsiteX206" fmla="*/ 18066418 w 21910559"/>
                  <a:gd name="connsiteY206" fmla="*/ 8069866 h 16442341"/>
                  <a:gd name="connsiteX207" fmla="*/ 18094993 w 21910559"/>
                  <a:gd name="connsiteY207" fmla="*/ 8498491 h 16442341"/>
                  <a:gd name="connsiteX208" fmla="*/ 18237868 w 21910559"/>
                  <a:gd name="connsiteY208" fmla="*/ 8927116 h 16442341"/>
                  <a:gd name="connsiteX209" fmla="*/ 18323593 w 21910559"/>
                  <a:gd name="connsiteY209" fmla="*/ 9298591 h 16442341"/>
                  <a:gd name="connsiteX210" fmla="*/ 18580768 w 21910559"/>
                  <a:gd name="connsiteY210" fmla="*/ 9555766 h 16442341"/>
                  <a:gd name="connsiteX211" fmla="*/ 18837943 w 21910559"/>
                  <a:gd name="connsiteY211" fmla="*/ 9927241 h 16442341"/>
                  <a:gd name="connsiteX212" fmla="*/ 18809368 w 21910559"/>
                  <a:gd name="connsiteY212" fmla="*/ 10470166 h 16442341"/>
                  <a:gd name="connsiteX213" fmla="*/ 18752218 w 21910559"/>
                  <a:gd name="connsiteY213" fmla="*/ 10755916 h 16442341"/>
                  <a:gd name="connsiteX214" fmla="*/ 18752218 w 21910559"/>
                  <a:gd name="connsiteY214" fmla="*/ 11098816 h 16442341"/>
                  <a:gd name="connsiteX215" fmla="*/ 18837943 w 21910559"/>
                  <a:gd name="connsiteY215" fmla="*/ 11670316 h 16442341"/>
                  <a:gd name="connsiteX216" fmla="*/ 19209418 w 21910559"/>
                  <a:gd name="connsiteY216" fmla="*/ 12070366 h 16442341"/>
                  <a:gd name="connsiteX217" fmla="*/ 19409443 w 21910559"/>
                  <a:gd name="connsiteY217" fmla="*/ 12327541 h 16442341"/>
                  <a:gd name="connsiteX218" fmla="*/ 19866643 w 21910559"/>
                  <a:gd name="connsiteY218" fmla="*/ 12727591 h 16442341"/>
                  <a:gd name="connsiteX219" fmla="*/ 20295268 w 21910559"/>
                  <a:gd name="connsiteY219" fmla="*/ 13213366 h 16442341"/>
                  <a:gd name="connsiteX220" fmla="*/ 20552443 w 21910559"/>
                  <a:gd name="connsiteY220" fmla="*/ 13527691 h 16442341"/>
                  <a:gd name="connsiteX221" fmla="*/ 20781043 w 21910559"/>
                  <a:gd name="connsiteY221" fmla="*/ 13727716 h 16442341"/>
                  <a:gd name="connsiteX222" fmla="*/ 20952493 w 21910559"/>
                  <a:gd name="connsiteY222" fmla="*/ 13927741 h 16442341"/>
                  <a:gd name="connsiteX223" fmla="*/ 21123943 w 21910559"/>
                  <a:gd name="connsiteY223" fmla="*/ 14127766 h 16442341"/>
                  <a:gd name="connsiteX224" fmla="*/ 21323968 w 21910559"/>
                  <a:gd name="connsiteY224" fmla="*/ 14442091 h 16442341"/>
                  <a:gd name="connsiteX225" fmla="*/ 21381118 w 21910559"/>
                  <a:gd name="connsiteY225" fmla="*/ 14727841 h 16442341"/>
                  <a:gd name="connsiteX226" fmla="*/ 21466843 w 21910559"/>
                  <a:gd name="connsiteY226" fmla="*/ 14899291 h 16442341"/>
                  <a:gd name="connsiteX227" fmla="*/ 21581143 w 21910559"/>
                  <a:gd name="connsiteY227" fmla="*/ 15070741 h 16442341"/>
                  <a:gd name="connsiteX228" fmla="*/ 21581143 w 21910559"/>
                  <a:gd name="connsiteY228" fmla="*/ 15242191 h 16442341"/>
                  <a:gd name="connsiteX229" fmla="*/ 21581143 w 21910559"/>
                  <a:gd name="connsiteY229" fmla="*/ 15413641 h 16442341"/>
                  <a:gd name="connsiteX230" fmla="*/ 21781168 w 21910559"/>
                  <a:gd name="connsiteY230" fmla="*/ 15585091 h 16442341"/>
                  <a:gd name="connsiteX231" fmla="*/ 21838318 w 21910559"/>
                  <a:gd name="connsiteY231" fmla="*/ 15499366 h 16442341"/>
                  <a:gd name="connsiteX232" fmla="*/ 21695443 w 21910559"/>
                  <a:gd name="connsiteY232" fmla="*/ 15299341 h 16442341"/>
                  <a:gd name="connsiteX233" fmla="*/ 21724018 w 21910559"/>
                  <a:gd name="connsiteY233" fmla="*/ 15127891 h 16442341"/>
                  <a:gd name="connsiteX234" fmla="*/ 21838318 w 21910559"/>
                  <a:gd name="connsiteY234" fmla="*/ 15327916 h 16442341"/>
                  <a:gd name="connsiteX235" fmla="*/ 21895468 w 21910559"/>
                  <a:gd name="connsiteY235" fmla="*/ 15527941 h 16442341"/>
                  <a:gd name="connsiteX236" fmla="*/ 21895468 w 21910559"/>
                  <a:gd name="connsiteY236" fmla="*/ 15813691 h 16442341"/>
                  <a:gd name="connsiteX237" fmla="*/ 21724018 w 21910559"/>
                  <a:gd name="connsiteY237" fmla="*/ 15870841 h 16442341"/>
                  <a:gd name="connsiteX238" fmla="*/ 21609718 w 21910559"/>
                  <a:gd name="connsiteY238" fmla="*/ 15699391 h 16442341"/>
                  <a:gd name="connsiteX239" fmla="*/ 21438268 w 21910559"/>
                  <a:gd name="connsiteY239" fmla="*/ 15756541 h 16442341"/>
                  <a:gd name="connsiteX240" fmla="*/ 21381118 w 21910559"/>
                  <a:gd name="connsiteY240" fmla="*/ 15899416 h 16442341"/>
                  <a:gd name="connsiteX241" fmla="*/ 21181093 w 21910559"/>
                  <a:gd name="connsiteY241" fmla="*/ 15956566 h 16442341"/>
                  <a:gd name="connsiteX242" fmla="*/ 21095368 w 21910559"/>
                  <a:gd name="connsiteY242" fmla="*/ 15985141 h 16442341"/>
                  <a:gd name="connsiteX243" fmla="*/ 21095368 w 21910559"/>
                  <a:gd name="connsiteY243" fmla="*/ 15813691 h 16442341"/>
                  <a:gd name="connsiteX244" fmla="*/ 20923918 w 21910559"/>
                  <a:gd name="connsiteY244" fmla="*/ 15927991 h 16442341"/>
                  <a:gd name="connsiteX245" fmla="*/ 20923918 w 21910559"/>
                  <a:gd name="connsiteY245" fmla="*/ 16156591 h 16442341"/>
                  <a:gd name="connsiteX246" fmla="*/ 20838193 w 21910559"/>
                  <a:gd name="connsiteY246" fmla="*/ 16099441 h 16442341"/>
                  <a:gd name="connsiteX247" fmla="*/ 20838193 w 21910559"/>
                  <a:gd name="connsiteY247" fmla="*/ 15985141 h 16442341"/>
                  <a:gd name="connsiteX248" fmla="*/ 20666743 w 21910559"/>
                  <a:gd name="connsiteY248" fmla="*/ 16185166 h 16442341"/>
                  <a:gd name="connsiteX249" fmla="*/ 20552443 w 21910559"/>
                  <a:gd name="connsiteY249" fmla="*/ 16328041 h 16442341"/>
                  <a:gd name="connsiteX0" fmla="*/ 19295143 w 21910559"/>
                  <a:gd name="connsiteY0" fmla="*/ 16442341 h 16442341"/>
                  <a:gd name="connsiteX1" fmla="*/ 19323718 w 21910559"/>
                  <a:gd name="connsiteY1" fmla="*/ 16099441 h 16442341"/>
                  <a:gd name="connsiteX2" fmla="*/ 19323718 w 21910559"/>
                  <a:gd name="connsiteY2" fmla="*/ 15785116 h 16442341"/>
                  <a:gd name="connsiteX3" fmla="*/ 19180843 w 21910559"/>
                  <a:gd name="connsiteY3" fmla="*/ 15527941 h 16442341"/>
                  <a:gd name="connsiteX4" fmla="*/ 19066543 w 21910559"/>
                  <a:gd name="connsiteY4" fmla="*/ 15270766 h 16442341"/>
                  <a:gd name="connsiteX5" fmla="*/ 19066543 w 21910559"/>
                  <a:gd name="connsiteY5" fmla="*/ 14870716 h 16442341"/>
                  <a:gd name="connsiteX6" fmla="*/ 19066543 w 21910559"/>
                  <a:gd name="connsiteY6" fmla="*/ 14642116 h 16442341"/>
                  <a:gd name="connsiteX7" fmla="*/ 19123693 w 21910559"/>
                  <a:gd name="connsiteY7" fmla="*/ 14384941 h 16442341"/>
                  <a:gd name="connsiteX8" fmla="*/ 19152268 w 21910559"/>
                  <a:gd name="connsiteY8" fmla="*/ 14213491 h 16442341"/>
                  <a:gd name="connsiteX9" fmla="*/ 18923668 w 21910559"/>
                  <a:gd name="connsiteY9" fmla="*/ 14156341 h 16442341"/>
                  <a:gd name="connsiteX10" fmla="*/ 18895093 w 21910559"/>
                  <a:gd name="connsiteY10" fmla="*/ 13984891 h 16442341"/>
                  <a:gd name="connsiteX11" fmla="*/ 18895093 w 21910559"/>
                  <a:gd name="connsiteY11" fmla="*/ 13813441 h 16442341"/>
                  <a:gd name="connsiteX12" fmla="*/ 18895093 w 21910559"/>
                  <a:gd name="connsiteY12" fmla="*/ 13527691 h 16442341"/>
                  <a:gd name="connsiteX13" fmla="*/ 18809368 w 21910559"/>
                  <a:gd name="connsiteY13" fmla="*/ 13470541 h 16442341"/>
                  <a:gd name="connsiteX14" fmla="*/ 18637918 w 21910559"/>
                  <a:gd name="connsiteY14" fmla="*/ 13327666 h 16442341"/>
                  <a:gd name="connsiteX15" fmla="*/ 18695068 w 21910559"/>
                  <a:gd name="connsiteY15" fmla="*/ 13013341 h 16442341"/>
                  <a:gd name="connsiteX16" fmla="*/ 18723643 w 21910559"/>
                  <a:gd name="connsiteY16" fmla="*/ 12727591 h 16442341"/>
                  <a:gd name="connsiteX17" fmla="*/ 18695068 w 21910559"/>
                  <a:gd name="connsiteY17" fmla="*/ 12441841 h 16442341"/>
                  <a:gd name="connsiteX18" fmla="*/ 18552193 w 21910559"/>
                  <a:gd name="connsiteY18" fmla="*/ 12241816 h 16442341"/>
                  <a:gd name="connsiteX19" fmla="*/ 18266443 w 21910559"/>
                  <a:gd name="connsiteY19" fmla="*/ 11984641 h 16442341"/>
                  <a:gd name="connsiteX20" fmla="*/ 18094993 w 21910559"/>
                  <a:gd name="connsiteY20" fmla="*/ 11784616 h 16442341"/>
                  <a:gd name="connsiteX21" fmla="*/ 17866393 w 21910559"/>
                  <a:gd name="connsiteY21" fmla="*/ 11498866 h 16442341"/>
                  <a:gd name="connsiteX22" fmla="*/ 17780668 w 21910559"/>
                  <a:gd name="connsiteY22" fmla="*/ 11298841 h 16442341"/>
                  <a:gd name="connsiteX23" fmla="*/ 17637793 w 21910559"/>
                  <a:gd name="connsiteY23" fmla="*/ 11213116 h 16442341"/>
                  <a:gd name="connsiteX24" fmla="*/ 17323468 w 21910559"/>
                  <a:gd name="connsiteY24" fmla="*/ 11298841 h 16442341"/>
                  <a:gd name="connsiteX25" fmla="*/ 16923418 w 21910559"/>
                  <a:gd name="connsiteY25" fmla="*/ 11384566 h 16442341"/>
                  <a:gd name="connsiteX26" fmla="*/ 16694818 w 21910559"/>
                  <a:gd name="connsiteY26" fmla="*/ 11556016 h 16442341"/>
                  <a:gd name="connsiteX27" fmla="*/ 16409068 w 21910559"/>
                  <a:gd name="connsiteY27" fmla="*/ 11556016 h 16442341"/>
                  <a:gd name="connsiteX28" fmla="*/ 16151893 w 21910559"/>
                  <a:gd name="connsiteY28" fmla="*/ 11584591 h 16442341"/>
                  <a:gd name="connsiteX29" fmla="*/ 15866143 w 21910559"/>
                  <a:gd name="connsiteY29" fmla="*/ 11956066 h 16442341"/>
                  <a:gd name="connsiteX30" fmla="*/ 15723268 w 21910559"/>
                  <a:gd name="connsiteY30" fmla="*/ 12041791 h 16442341"/>
                  <a:gd name="connsiteX31" fmla="*/ 15351793 w 21910559"/>
                  <a:gd name="connsiteY31" fmla="*/ 12041791 h 16442341"/>
                  <a:gd name="connsiteX32" fmla="*/ 15066043 w 21910559"/>
                  <a:gd name="connsiteY32" fmla="*/ 12041791 h 16442341"/>
                  <a:gd name="connsiteX33" fmla="*/ 14780293 w 21910559"/>
                  <a:gd name="connsiteY33" fmla="*/ 12041791 h 16442341"/>
                  <a:gd name="connsiteX34" fmla="*/ 14580268 w 21910559"/>
                  <a:gd name="connsiteY34" fmla="*/ 12270391 h 16442341"/>
                  <a:gd name="connsiteX35" fmla="*/ 14351668 w 21910559"/>
                  <a:gd name="connsiteY35" fmla="*/ 12584716 h 16442341"/>
                  <a:gd name="connsiteX36" fmla="*/ 14065918 w 21910559"/>
                  <a:gd name="connsiteY36" fmla="*/ 12727591 h 16442341"/>
                  <a:gd name="connsiteX37" fmla="*/ 13665868 w 21910559"/>
                  <a:gd name="connsiteY37" fmla="*/ 13127641 h 16442341"/>
                  <a:gd name="connsiteX38" fmla="*/ 13522993 w 21910559"/>
                  <a:gd name="connsiteY38" fmla="*/ 13413391 h 16442341"/>
                  <a:gd name="connsiteX39" fmla="*/ 13408693 w 21910559"/>
                  <a:gd name="connsiteY39" fmla="*/ 13670566 h 16442341"/>
                  <a:gd name="connsiteX40" fmla="*/ 13294393 w 21910559"/>
                  <a:gd name="connsiteY40" fmla="*/ 13927741 h 16442341"/>
                  <a:gd name="connsiteX41" fmla="*/ 13151518 w 21910559"/>
                  <a:gd name="connsiteY41" fmla="*/ 14070616 h 16442341"/>
                  <a:gd name="connsiteX42" fmla="*/ 12922918 w 21910559"/>
                  <a:gd name="connsiteY42" fmla="*/ 13956316 h 16442341"/>
                  <a:gd name="connsiteX43" fmla="*/ 12751468 w 21910559"/>
                  <a:gd name="connsiteY43" fmla="*/ 14127766 h 16442341"/>
                  <a:gd name="connsiteX44" fmla="*/ 12608593 w 21910559"/>
                  <a:gd name="connsiteY44" fmla="*/ 14184916 h 16442341"/>
                  <a:gd name="connsiteX45" fmla="*/ 12408568 w 21910559"/>
                  <a:gd name="connsiteY45" fmla="*/ 14099191 h 16442341"/>
                  <a:gd name="connsiteX46" fmla="*/ 12237118 w 21910559"/>
                  <a:gd name="connsiteY46" fmla="*/ 14270641 h 16442341"/>
                  <a:gd name="connsiteX47" fmla="*/ 11951368 w 21910559"/>
                  <a:gd name="connsiteY47" fmla="*/ 14270641 h 16442341"/>
                  <a:gd name="connsiteX48" fmla="*/ 11694193 w 21910559"/>
                  <a:gd name="connsiteY48" fmla="*/ 14499241 h 16442341"/>
                  <a:gd name="connsiteX49" fmla="*/ 11522743 w 21910559"/>
                  <a:gd name="connsiteY49" fmla="*/ 14499241 h 16442341"/>
                  <a:gd name="connsiteX50" fmla="*/ 11408443 w 21910559"/>
                  <a:gd name="connsiteY50" fmla="*/ 14413516 h 16442341"/>
                  <a:gd name="connsiteX51" fmla="*/ 11351293 w 21910559"/>
                  <a:gd name="connsiteY51" fmla="*/ 14213491 h 16442341"/>
                  <a:gd name="connsiteX52" fmla="*/ 11294143 w 21910559"/>
                  <a:gd name="connsiteY52" fmla="*/ 13984891 h 16442341"/>
                  <a:gd name="connsiteX53" fmla="*/ 11151268 w 21910559"/>
                  <a:gd name="connsiteY53" fmla="*/ 13756291 h 16442341"/>
                  <a:gd name="connsiteX54" fmla="*/ 11122693 w 21910559"/>
                  <a:gd name="connsiteY54" fmla="*/ 13613416 h 16442341"/>
                  <a:gd name="connsiteX55" fmla="*/ 11065543 w 21910559"/>
                  <a:gd name="connsiteY55" fmla="*/ 13527691 h 16442341"/>
                  <a:gd name="connsiteX56" fmla="*/ 10979818 w 21910559"/>
                  <a:gd name="connsiteY56" fmla="*/ 13384816 h 16442341"/>
                  <a:gd name="connsiteX57" fmla="*/ 10808368 w 21910559"/>
                  <a:gd name="connsiteY57" fmla="*/ 13356241 h 16442341"/>
                  <a:gd name="connsiteX58" fmla="*/ 10636918 w 21910559"/>
                  <a:gd name="connsiteY58" fmla="*/ 13499116 h 16442341"/>
                  <a:gd name="connsiteX59" fmla="*/ 10522618 w 21910559"/>
                  <a:gd name="connsiteY59" fmla="*/ 13641991 h 16442341"/>
                  <a:gd name="connsiteX60" fmla="*/ 10322593 w 21910559"/>
                  <a:gd name="connsiteY60" fmla="*/ 13727716 h 16442341"/>
                  <a:gd name="connsiteX61" fmla="*/ 10351168 w 21910559"/>
                  <a:gd name="connsiteY61" fmla="*/ 13899166 h 16442341"/>
                  <a:gd name="connsiteX62" fmla="*/ 10351168 w 21910559"/>
                  <a:gd name="connsiteY62" fmla="*/ 14099191 h 16442341"/>
                  <a:gd name="connsiteX63" fmla="*/ 10351168 w 21910559"/>
                  <a:gd name="connsiteY63" fmla="*/ 14327791 h 16442341"/>
                  <a:gd name="connsiteX64" fmla="*/ 10208293 w 21910559"/>
                  <a:gd name="connsiteY64" fmla="*/ 14499241 h 16442341"/>
                  <a:gd name="connsiteX65" fmla="*/ 10093993 w 21910559"/>
                  <a:gd name="connsiteY65" fmla="*/ 14642116 h 16442341"/>
                  <a:gd name="connsiteX66" fmla="*/ 9893968 w 21910559"/>
                  <a:gd name="connsiteY66" fmla="*/ 14470666 h 16442341"/>
                  <a:gd name="connsiteX67" fmla="*/ 9636793 w 21910559"/>
                  <a:gd name="connsiteY67" fmla="*/ 14356366 h 16442341"/>
                  <a:gd name="connsiteX68" fmla="*/ 9493918 w 21910559"/>
                  <a:gd name="connsiteY68" fmla="*/ 14184916 h 16442341"/>
                  <a:gd name="connsiteX69" fmla="*/ 9322468 w 21910559"/>
                  <a:gd name="connsiteY69" fmla="*/ 13984891 h 16442341"/>
                  <a:gd name="connsiteX70" fmla="*/ 9236743 w 21910559"/>
                  <a:gd name="connsiteY70" fmla="*/ 13927741 h 16442341"/>
                  <a:gd name="connsiteX71" fmla="*/ 9008143 w 21910559"/>
                  <a:gd name="connsiteY71" fmla="*/ 13956316 h 16442341"/>
                  <a:gd name="connsiteX72" fmla="*/ 8779543 w 21910559"/>
                  <a:gd name="connsiteY72" fmla="*/ 13956316 h 16442341"/>
                  <a:gd name="connsiteX73" fmla="*/ 8465218 w 21910559"/>
                  <a:gd name="connsiteY73" fmla="*/ 13842016 h 16442341"/>
                  <a:gd name="connsiteX74" fmla="*/ 8579518 w 21910559"/>
                  <a:gd name="connsiteY74" fmla="*/ 13699141 h 16442341"/>
                  <a:gd name="connsiteX75" fmla="*/ 8665243 w 21910559"/>
                  <a:gd name="connsiteY75" fmla="*/ 13413391 h 16442341"/>
                  <a:gd name="connsiteX76" fmla="*/ 8808118 w 21910559"/>
                  <a:gd name="connsiteY76" fmla="*/ 13184791 h 16442341"/>
                  <a:gd name="connsiteX77" fmla="*/ 8722393 w 21910559"/>
                  <a:gd name="connsiteY77" fmla="*/ 13013341 h 16442341"/>
                  <a:gd name="connsiteX78" fmla="*/ 8493793 w 21910559"/>
                  <a:gd name="connsiteY78" fmla="*/ 12870466 h 16442341"/>
                  <a:gd name="connsiteX79" fmla="*/ 8293768 w 21910559"/>
                  <a:gd name="connsiteY79" fmla="*/ 12899041 h 16442341"/>
                  <a:gd name="connsiteX80" fmla="*/ 8065168 w 21910559"/>
                  <a:gd name="connsiteY80" fmla="*/ 12870466 h 16442341"/>
                  <a:gd name="connsiteX81" fmla="*/ 7750843 w 21910559"/>
                  <a:gd name="connsiteY81" fmla="*/ 12727591 h 16442341"/>
                  <a:gd name="connsiteX82" fmla="*/ 7550818 w 21910559"/>
                  <a:gd name="connsiteY82" fmla="*/ 12927616 h 16442341"/>
                  <a:gd name="connsiteX83" fmla="*/ 7493668 w 21910559"/>
                  <a:gd name="connsiteY83" fmla="*/ 13127641 h 16442341"/>
                  <a:gd name="connsiteX84" fmla="*/ 7293643 w 21910559"/>
                  <a:gd name="connsiteY84" fmla="*/ 13327666 h 16442341"/>
                  <a:gd name="connsiteX85" fmla="*/ 7065043 w 21910559"/>
                  <a:gd name="connsiteY85" fmla="*/ 13470541 h 16442341"/>
                  <a:gd name="connsiteX86" fmla="*/ 6807868 w 21910559"/>
                  <a:gd name="connsiteY86" fmla="*/ 13356241 h 16442341"/>
                  <a:gd name="connsiteX87" fmla="*/ 6464968 w 21910559"/>
                  <a:gd name="connsiteY87" fmla="*/ 13184791 h 16442341"/>
                  <a:gd name="connsiteX88" fmla="*/ 6236368 w 21910559"/>
                  <a:gd name="connsiteY88" fmla="*/ 13241941 h 16442341"/>
                  <a:gd name="connsiteX89" fmla="*/ 6007768 w 21910559"/>
                  <a:gd name="connsiteY89" fmla="*/ 13213366 h 16442341"/>
                  <a:gd name="connsiteX90" fmla="*/ 5579143 w 21910559"/>
                  <a:gd name="connsiteY90" fmla="*/ 13356241 h 16442341"/>
                  <a:gd name="connsiteX91" fmla="*/ 5293393 w 21910559"/>
                  <a:gd name="connsiteY91" fmla="*/ 13470541 h 16442341"/>
                  <a:gd name="connsiteX92" fmla="*/ 5179093 w 21910559"/>
                  <a:gd name="connsiteY92" fmla="*/ 13641991 h 16442341"/>
                  <a:gd name="connsiteX93" fmla="*/ 5121943 w 21910559"/>
                  <a:gd name="connsiteY93" fmla="*/ 13813441 h 16442341"/>
                  <a:gd name="connsiteX94" fmla="*/ 5007643 w 21910559"/>
                  <a:gd name="connsiteY94" fmla="*/ 13756291 h 16442341"/>
                  <a:gd name="connsiteX95" fmla="*/ 4807618 w 21910559"/>
                  <a:gd name="connsiteY95" fmla="*/ 13470541 h 16442341"/>
                  <a:gd name="connsiteX96" fmla="*/ 4607593 w 21910559"/>
                  <a:gd name="connsiteY96" fmla="*/ 13384816 h 16442341"/>
                  <a:gd name="connsiteX97" fmla="*/ 4321843 w 21910559"/>
                  <a:gd name="connsiteY97" fmla="*/ 13327666 h 16442341"/>
                  <a:gd name="connsiteX98" fmla="*/ 4264693 w 21910559"/>
                  <a:gd name="connsiteY98" fmla="*/ 13527691 h 16442341"/>
                  <a:gd name="connsiteX99" fmla="*/ 4121818 w 21910559"/>
                  <a:gd name="connsiteY99" fmla="*/ 13813441 h 16442341"/>
                  <a:gd name="connsiteX100" fmla="*/ 3950368 w 21910559"/>
                  <a:gd name="connsiteY100" fmla="*/ 14042041 h 16442341"/>
                  <a:gd name="connsiteX101" fmla="*/ 3721768 w 21910559"/>
                  <a:gd name="connsiteY101" fmla="*/ 14127766 h 16442341"/>
                  <a:gd name="connsiteX102" fmla="*/ 3493168 w 21910559"/>
                  <a:gd name="connsiteY102" fmla="*/ 14270641 h 16442341"/>
                  <a:gd name="connsiteX103" fmla="*/ 3264568 w 21910559"/>
                  <a:gd name="connsiteY103" fmla="*/ 14299216 h 16442341"/>
                  <a:gd name="connsiteX104" fmla="*/ 3093118 w 21910559"/>
                  <a:gd name="connsiteY104" fmla="*/ 14242066 h 16442341"/>
                  <a:gd name="connsiteX105" fmla="*/ 2921668 w 21910559"/>
                  <a:gd name="connsiteY105" fmla="*/ 14013466 h 16442341"/>
                  <a:gd name="connsiteX106" fmla="*/ 2750218 w 21910559"/>
                  <a:gd name="connsiteY106" fmla="*/ 14242066 h 16442341"/>
                  <a:gd name="connsiteX107" fmla="*/ 2578768 w 21910559"/>
                  <a:gd name="connsiteY107" fmla="*/ 14299216 h 16442341"/>
                  <a:gd name="connsiteX108" fmla="*/ 2435893 w 21910559"/>
                  <a:gd name="connsiteY108" fmla="*/ 14327791 h 16442341"/>
                  <a:gd name="connsiteX109" fmla="*/ 2293018 w 21910559"/>
                  <a:gd name="connsiteY109" fmla="*/ 14184916 h 16442341"/>
                  <a:gd name="connsiteX110" fmla="*/ 2121568 w 21910559"/>
                  <a:gd name="connsiteY110" fmla="*/ 14042041 h 16442341"/>
                  <a:gd name="connsiteX111" fmla="*/ 1950118 w 21910559"/>
                  <a:gd name="connsiteY111" fmla="*/ 14156341 h 16442341"/>
                  <a:gd name="connsiteX112" fmla="*/ 1807243 w 21910559"/>
                  <a:gd name="connsiteY112" fmla="*/ 13984891 h 16442341"/>
                  <a:gd name="connsiteX113" fmla="*/ 1921543 w 21910559"/>
                  <a:gd name="connsiteY113" fmla="*/ 13670566 h 16442341"/>
                  <a:gd name="connsiteX114" fmla="*/ 2064418 w 21910559"/>
                  <a:gd name="connsiteY114" fmla="*/ 13356241 h 16442341"/>
                  <a:gd name="connsiteX115" fmla="*/ 2064418 w 21910559"/>
                  <a:gd name="connsiteY115" fmla="*/ 13099066 h 16442341"/>
                  <a:gd name="connsiteX116" fmla="*/ 1950118 w 21910559"/>
                  <a:gd name="connsiteY116" fmla="*/ 12841891 h 16442341"/>
                  <a:gd name="connsiteX117" fmla="*/ 1950118 w 21910559"/>
                  <a:gd name="connsiteY117" fmla="*/ 12699016 h 16442341"/>
                  <a:gd name="connsiteX118" fmla="*/ 1664368 w 21910559"/>
                  <a:gd name="connsiteY118" fmla="*/ 12699016 h 16442341"/>
                  <a:gd name="connsiteX119" fmla="*/ 1550068 w 21910559"/>
                  <a:gd name="connsiteY119" fmla="*/ 12613291 h 16442341"/>
                  <a:gd name="connsiteX120" fmla="*/ 1378618 w 21910559"/>
                  <a:gd name="connsiteY120" fmla="*/ 12127516 h 16442341"/>
                  <a:gd name="connsiteX121" fmla="*/ 1435768 w 21910559"/>
                  <a:gd name="connsiteY121" fmla="*/ 11841766 h 16442341"/>
                  <a:gd name="connsiteX122" fmla="*/ 1550068 w 21910559"/>
                  <a:gd name="connsiteY122" fmla="*/ 11470291 h 16442341"/>
                  <a:gd name="connsiteX123" fmla="*/ 1578643 w 21910559"/>
                  <a:gd name="connsiteY123" fmla="*/ 11184541 h 16442341"/>
                  <a:gd name="connsiteX124" fmla="*/ 1464343 w 21910559"/>
                  <a:gd name="connsiteY124" fmla="*/ 10898791 h 16442341"/>
                  <a:gd name="connsiteX125" fmla="*/ 1321468 w 21910559"/>
                  <a:gd name="connsiteY125" fmla="*/ 10955941 h 16442341"/>
                  <a:gd name="connsiteX126" fmla="*/ 1092868 w 21910559"/>
                  <a:gd name="connsiteY126" fmla="*/ 11127391 h 16442341"/>
                  <a:gd name="connsiteX127" fmla="*/ 921418 w 21910559"/>
                  <a:gd name="connsiteY127" fmla="*/ 11155966 h 16442341"/>
                  <a:gd name="connsiteX128" fmla="*/ 921418 w 21910559"/>
                  <a:gd name="connsiteY128" fmla="*/ 10955941 h 16442341"/>
                  <a:gd name="connsiteX129" fmla="*/ 778543 w 21910559"/>
                  <a:gd name="connsiteY129" fmla="*/ 10898791 h 16442341"/>
                  <a:gd name="connsiteX130" fmla="*/ 578518 w 21910559"/>
                  <a:gd name="connsiteY130" fmla="*/ 10898791 h 16442341"/>
                  <a:gd name="connsiteX131" fmla="*/ 378493 w 21910559"/>
                  <a:gd name="connsiteY131" fmla="*/ 10898791 h 16442341"/>
                  <a:gd name="connsiteX132" fmla="*/ 264193 w 21910559"/>
                  <a:gd name="connsiteY132" fmla="*/ 10698766 h 16442341"/>
                  <a:gd name="connsiteX133" fmla="*/ 121318 w 21910559"/>
                  <a:gd name="connsiteY133" fmla="*/ 10413016 h 16442341"/>
                  <a:gd name="connsiteX134" fmla="*/ 64168 w 21910559"/>
                  <a:gd name="connsiteY134" fmla="*/ 10241566 h 16442341"/>
                  <a:gd name="connsiteX135" fmla="*/ 7018 w 21910559"/>
                  <a:gd name="connsiteY135" fmla="*/ 10155841 h 16442341"/>
                  <a:gd name="connsiteX136" fmla="*/ 235618 w 21910559"/>
                  <a:gd name="connsiteY136" fmla="*/ 9984391 h 16442341"/>
                  <a:gd name="connsiteX137" fmla="*/ 292768 w 21910559"/>
                  <a:gd name="connsiteY137" fmla="*/ 9727216 h 16442341"/>
                  <a:gd name="connsiteX138" fmla="*/ 521368 w 21910559"/>
                  <a:gd name="connsiteY138" fmla="*/ 9355741 h 16442341"/>
                  <a:gd name="connsiteX139" fmla="*/ 664243 w 21910559"/>
                  <a:gd name="connsiteY139" fmla="*/ 9069991 h 16442341"/>
                  <a:gd name="connsiteX140" fmla="*/ 1178593 w 21910559"/>
                  <a:gd name="connsiteY140" fmla="*/ 8584216 h 16442341"/>
                  <a:gd name="connsiteX141" fmla="*/ 1464343 w 21910559"/>
                  <a:gd name="connsiteY141" fmla="*/ 8298466 h 16442341"/>
                  <a:gd name="connsiteX142" fmla="*/ 1721518 w 21910559"/>
                  <a:gd name="connsiteY142" fmla="*/ 7984141 h 16442341"/>
                  <a:gd name="connsiteX143" fmla="*/ 2092993 w 21910559"/>
                  <a:gd name="connsiteY143" fmla="*/ 7669816 h 16442341"/>
                  <a:gd name="connsiteX144" fmla="*/ 2493043 w 21910559"/>
                  <a:gd name="connsiteY144" fmla="*/ 7241191 h 16442341"/>
                  <a:gd name="connsiteX145" fmla="*/ 2721643 w 21910559"/>
                  <a:gd name="connsiteY145" fmla="*/ 7184041 h 16442341"/>
                  <a:gd name="connsiteX146" fmla="*/ 2950243 w 21910559"/>
                  <a:gd name="connsiteY146" fmla="*/ 6869716 h 16442341"/>
                  <a:gd name="connsiteX147" fmla="*/ 3207418 w 21910559"/>
                  <a:gd name="connsiteY147" fmla="*/ 6412516 h 16442341"/>
                  <a:gd name="connsiteX148" fmla="*/ 3407443 w 21910559"/>
                  <a:gd name="connsiteY148" fmla="*/ 5926741 h 16442341"/>
                  <a:gd name="connsiteX149" fmla="*/ 3493168 w 21910559"/>
                  <a:gd name="connsiteY149" fmla="*/ 5526691 h 16442341"/>
                  <a:gd name="connsiteX150" fmla="*/ 3721768 w 21910559"/>
                  <a:gd name="connsiteY150" fmla="*/ 5212366 h 16442341"/>
                  <a:gd name="connsiteX151" fmla="*/ 4064668 w 21910559"/>
                  <a:gd name="connsiteY151" fmla="*/ 4755166 h 16442341"/>
                  <a:gd name="connsiteX152" fmla="*/ 4264693 w 21910559"/>
                  <a:gd name="connsiteY152" fmla="*/ 4412266 h 16442341"/>
                  <a:gd name="connsiteX153" fmla="*/ 4293268 w 21910559"/>
                  <a:gd name="connsiteY153" fmla="*/ 4155091 h 16442341"/>
                  <a:gd name="connsiteX154" fmla="*/ 4579018 w 21910559"/>
                  <a:gd name="connsiteY154" fmla="*/ 3555016 h 16442341"/>
                  <a:gd name="connsiteX155" fmla="*/ 4636168 w 21910559"/>
                  <a:gd name="connsiteY155" fmla="*/ 3097816 h 16442341"/>
                  <a:gd name="connsiteX156" fmla="*/ 4893343 w 21910559"/>
                  <a:gd name="connsiteY156" fmla="*/ 2583466 h 16442341"/>
                  <a:gd name="connsiteX157" fmla="*/ 5036218 w 21910559"/>
                  <a:gd name="connsiteY157" fmla="*/ 2297716 h 16442341"/>
                  <a:gd name="connsiteX158" fmla="*/ 5236243 w 21910559"/>
                  <a:gd name="connsiteY158" fmla="*/ 1983391 h 16442341"/>
                  <a:gd name="connsiteX159" fmla="*/ 5464843 w 21910559"/>
                  <a:gd name="connsiteY159" fmla="*/ 1811941 h 16442341"/>
                  <a:gd name="connsiteX160" fmla="*/ 5579143 w 21910559"/>
                  <a:gd name="connsiteY160" fmla="*/ 1469041 h 16442341"/>
                  <a:gd name="connsiteX161" fmla="*/ 5464843 w 21910559"/>
                  <a:gd name="connsiteY161" fmla="*/ 1126141 h 16442341"/>
                  <a:gd name="connsiteX162" fmla="*/ 5550568 w 21910559"/>
                  <a:gd name="connsiteY162" fmla="*/ 783241 h 16442341"/>
                  <a:gd name="connsiteX163" fmla="*/ 5750593 w 21910559"/>
                  <a:gd name="connsiteY163" fmla="*/ 383191 h 16442341"/>
                  <a:gd name="connsiteX164" fmla="*/ 6179218 w 21910559"/>
                  <a:gd name="connsiteY164" fmla="*/ 240316 h 16442341"/>
                  <a:gd name="connsiteX165" fmla="*/ 6379243 w 21910559"/>
                  <a:gd name="connsiteY165" fmla="*/ 97441 h 16442341"/>
                  <a:gd name="connsiteX166" fmla="*/ 6836443 w 21910559"/>
                  <a:gd name="connsiteY166" fmla="*/ 268891 h 16442341"/>
                  <a:gd name="connsiteX167" fmla="*/ 6950743 w 21910559"/>
                  <a:gd name="connsiteY167" fmla="*/ 468916 h 16442341"/>
                  <a:gd name="connsiteX168" fmla="*/ 7179343 w 21910559"/>
                  <a:gd name="connsiteY168" fmla="*/ 583216 h 16442341"/>
                  <a:gd name="connsiteX169" fmla="*/ 7350793 w 21910559"/>
                  <a:gd name="connsiteY169" fmla="*/ 326041 h 16442341"/>
                  <a:gd name="connsiteX170" fmla="*/ 7665118 w 21910559"/>
                  <a:gd name="connsiteY170" fmla="*/ 126016 h 16442341"/>
                  <a:gd name="connsiteX171" fmla="*/ 7893718 w 21910559"/>
                  <a:gd name="connsiteY171" fmla="*/ 11716 h 16442341"/>
                  <a:gd name="connsiteX172" fmla="*/ 8008018 w 21910559"/>
                  <a:gd name="connsiteY172" fmla="*/ 411766 h 16442341"/>
                  <a:gd name="connsiteX173" fmla="*/ 8036593 w 21910559"/>
                  <a:gd name="connsiteY173" fmla="*/ 754666 h 16442341"/>
                  <a:gd name="connsiteX174" fmla="*/ 8265193 w 21910559"/>
                  <a:gd name="connsiteY174" fmla="*/ 783241 h 16442341"/>
                  <a:gd name="connsiteX175" fmla="*/ 8636668 w 21910559"/>
                  <a:gd name="connsiteY175" fmla="*/ 1011841 h 16442341"/>
                  <a:gd name="connsiteX176" fmla="*/ 9265318 w 21910559"/>
                  <a:gd name="connsiteY176" fmla="*/ 1611916 h 16442341"/>
                  <a:gd name="connsiteX177" fmla="*/ 9693943 w 21910559"/>
                  <a:gd name="connsiteY177" fmla="*/ 1726216 h 16442341"/>
                  <a:gd name="connsiteX178" fmla="*/ 9979693 w 21910559"/>
                  <a:gd name="connsiteY178" fmla="*/ 2040541 h 16442341"/>
                  <a:gd name="connsiteX179" fmla="*/ 10294018 w 21910559"/>
                  <a:gd name="connsiteY179" fmla="*/ 2240566 h 16442341"/>
                  <a:gd name="connsiteX180" fmla="*/ 10608343 w 21910559"/>
                  <a:gd name="connsiteY180" fmla="*/ 2412016 h 16442341"/>
                  <a:gd name="connsiteX181" fmla="*/ 10979818 w 21910559"/>
                  <a:gd name="connsiteY181" fmla="*/ 2583466 h 16442341"/>
                  <a:gd name="connsiteX182" fmla="*/ 11294143 w 21910559"/>
                  <a:gd name="connsiteY182" fmla="*/ 2754916 h 16442341"/>
                  <a:gd name="connsiteX183" fmla="*/ 11551318 w 21910559"/>
                  <a:gd name="connsiteY183" fmla="*/ 2983516 h 16442341"/>
                  <a:gd name="connsiteX184" fmla="*/ 11865643 w 21910559"/>
                  <a:gd name="connsiteY184" fmla="*/ 3240691 h 16442341"/>
                  <a:gd name="connsiteX185" fmla="*/ 12065668 w 21910559"/>
                  <a:gd name="connsiteY185" fmla="*/ 3555016 h 16442341"/>
                  <a:gd name="connsiteX186" fmla="*/ 12522868 w 21910559"/>
                  <a:gd name="connsiteY186" fmla="*/ 3812191 h 16442341"/>
                  <a:gd name="connsiteX187" fmla="*/ 12865768 w 21910559"/>
                  <a:gd name="connsiteY187" fmla="*/ 3897916 h 16442341"/>
                  <a:gd name="connsiteX188" fmla="*/ 13180093 w 21910559"/>
                  <a:gd name="connsiteY188" fmla="*/ 4012216 h 16442341"/>
                  <a:gd name="connsiteX189" fmla="*/ 13408693 w 21910559"/>
                  <a:gd name="connsiteY189" fmla="*/ 4183666 h 16442341"/>
                  <a:gd name="connsiteX190" fmla="*/ 13437268 w 21910559"/>
                  <a:gd name="connsiteY190" fmla="*/ 4640866 h 16442341"/>
                  <a:gd name="connsiteX191" fmla="*/ 13637293 w 21910559"/>
                  <a:gd name="connsiteY191" fmla="*/ 4869466 h 16442341"/>
                  <a:gd name="connsiteX192" fmla="*/ 13980193 w 21910559"/>
                  <a:gd name="connsiteY192" fmla="*/ 4926616 h 16442341"/>
                  <a:gd name="connsiteX193" fmla="*/ 14123068 w 21910559"/>
                  <a:gd name="connsiteY193" fmla="*/ 5098066 h 16442341"/>
                  <a:gd name="connsiteX194" fmla="*/ 14494543 w 21910559"/>
                  <a:gd name="connsiteY194" fmla="*/ 5183791 h 16442341"/>
                  <a:gd name="connsiteX195" fmla="*/ 14780293 w 21910559"/>
                  <a:gd name="connsiteY195" fmla="*/ 5183791 h 16442341"/>
                  <a:gd name="connsiteX196" fmla="*/ 15237493 w 21910559"/>
                  <a:gd name="connsiteY196" fmla="*/ 5726716 h 16442341"/>
                  <a:gd name="connsiteX197" fmla="*/ 15608968 w 21910559"/>
                  <a:gd name="connsiteY197" fmla="*/ 6155341 h 16442341"/>
                  <a:gd name="connsiteX198" fmla="*/ 16209043 w 21910559"/>
                  <a:gd name="connsiteY198" fmla="*/ 6183916 h 16442341"/>
                  <a:gd name="connsiteX199" fmla="*/ 16523368 w 21910559"/>
                  <a:gd name="connsiteY199" fmla="*/ 6241066 h 16442341"/>
                  <a:gd name="connsiteX200" fmla="*/ 16951993 w 21910559"/>
                  <a:gd name="connsiteY200" fmla="*/ 6326791 h 16442341"/>
                  <a:gd name="connsiteX201" fmla="*/ 17380618 w 21910559"/>
                  <a:gd name="connsiteY201" fmla="*/ 6441091 h 16442341"/>
                  <a:gd name="connsiteX202" fmla="*/ 17780668 w 21910559"/>
                  <a:gd name="connsiteY202" fmla="*/ 6412516 h 16442341"/>
                  <a:gd name="connsiteX203" fmla="*/ 17980693 w 21910559"/>
                  <a:gd name="connsiteY203" fmla="*/ 6755416 h 16442341"/>
                  <a:gd name="connsiteX204" fmla="*/ 17866393 w 21910559"/>
                  <a:gd name="connsiteY204" fmla="*/ 7098316 h 16442341"/>
                  <a:gd name="connsiteX205" fmla="*/ 17894968 w 21910559"/>
                  <a:gd name="connsiteY205" fmla="*/ 7612666 h 16442341"/>
                  <a:gd name="connsiteX206" fmla="*/ 18066418 w 21910559"/>
                  <a:gd name="connsiteY206" fmla="*/ 8069866 h 16442341"/>
                  <a:gd name="connsiteX207" fmla="*/ 18094993 w 21910559"/>
                  <a:gd name="connsiteY207" fmla="*/ 8498491 h 16442341"/>
                  <a:gd name="connsiteX208" fmla="*/ 18237868 w 21910559"/>
                  <a:gd name="connsiteY208" fmla="*/ 8927116 h 16442341"/>
                  <a:gd name="connsiteX209" fmla="*/ 18323593 w 21910559"/>
                  <a:gd name="connsiteY209" fmla="*/ 9298591 h 16442341"/>
                  <a:gd name="connsiteX210" fmla="*/ 18580768 w 21910559"/>
                  <a:gd name="connsiteY210" fmla="*/ 9555766 h 16442341"/>
                  <a:gd name="connsiteX211" fmla="*/ 18837943 w 21910559"/>
                  <a:gd name="connsiteY211" fmla="*/ 9927241 h 16442341"/>
                  <a:gd name="connsiteX212" fmla="*/ 18809368 w 21910559"/>
                  <a:gd name="connsiteY212" fmla="*/ 10470166 h 16442341"/>
                  <a:gd name="connsiteX213" fmla="*/ 18752218 w 21910559"/>
                  <a:gd name="connsiteY213" fmla="*/ 10755916 h 16442341"/>
                  <a:gd name="connsiteX214" fmla="*/ 18752218 w 21910559"/>
                  <a:gd name="connsiteY214" fmla="*/ 11098816 h 16442341"/>
                  <a:gd name="connsiteX215" fmla="*/ 18837943 w 21910559"/>
                  <a:gd name="connsiteY215" fmla="*/ 11670316 h 16442341"/>
                  <a:gd name="connsiteX216" fmla="*/ 19209418 w 21910559"/>
                  <a:gd name="connsiteY216" fmla="*/ 12070366 h 16442341"/>
                  <a:gd name="connsiteX217" fmla="*/ 19409443 w 21910559"/>
                  <a:gd name="connsiteY217" fmla="*/ 12327541 h 16442341"/>
                  <a:gd name="connsiteX218" fmla="*/ 19866643 w 21910559"/>
                  <a:gd name="connsiteY218" fmla="*/ 12727591 h 16442341"/>
                  <a:gd name="connsiteX219" fmla="*/ 20295268 w 21910559"/>
                  <a:gd name="connsiteY219" fmla="*/ 13213366 h 16442341"/>
                  <a:gd name="connsiteX220" fmla="*/ 20552443 w 21910559"/>
                  <a:gd name="connsiteY220" fmla="*/ 13527691 h 16442341"/>
                  <a:gd name="connsiteX221" fmla="*/ 20781043 w 21910559"/>
                  <a:gd name="connsiteY221" fmla="*/ 13727716 h 16442341"/>
                  <a:gd name="connsiteX222" fmla="*/ 20952493 w 21910559"/>
                  <a:gd name="connsiteY222" fmla="*/ 13927741 h 16442341"/>
                  <a:gd name="connsiteX223" fmla="*/ 21123943 w 21910559"/>
                  <a:gd name="connsiteY223" fmla="*/ 14127766 h 16442341"/>
                  <a:gd name="connsiteX224" fmla="*/ 21323968 w 21910559"/>
                  <a:gd name="connsiteY224" fmla="*/ 14442091 h 16442341"/>
                  <a:gd name="connsiteX225" fmla="*/ 21381118 w 21910559"/>
                  <a:gd name="connsiteY225" fmla="*/ 14727841 h 16442341"/>
                  <a:gd name="connsiteX226" fmla="*/ 21466843 w 21910559"/>
                  <a:gd name="connsiteY226" fmla="*/ 14899291 h 16442341"/>
                  <a:gd name="connsiteX227" fmla="*/ 21581143 w 21910559"/>
                  <a:gd name="connsiteY227" fmla="*/ 15070741 h 16442341"/>
                  <a:gd name="connsiteX228" fmla="*/ 21581143 w 21910559"/>
                  <a:gd name="connsiteY228" fmla="*/ 15242191 h 16442341"/>
                  <a:gd name="connsiteX229" fmla="*/ 21581143 w 21910559"/>
                  <a:gd name="connsiteY229" fmla="*/ 15413641 h 16442341"/>
                  <a:gd name="connsiteX230" fmla="*/ 21781168 w 21910559"/>
                  <a:gd name="connsiteY230" fmla="*/ 15585091 h 16442341"/>
                  <a:gd name="connsiteX231" fmla="*/ 21838318 w 21910559"/>
                  <a:gd name="connsiteY231" fmla="*/ 15499366 h 16442341"/>
                  <a:gd name="connsiteX232" fmla="*/ 21695443 w 21910559"/>
                  <a:gd name="connsiteY232" fmla="*/ 15299341 h 16442341"/>
                  <a:gd name="connsiteX233" fmla="*/ 21724018 w 21910559"/>
                  <a:gd name="connsiteY233" fmla="*/ 15127891 h 16442341"/>
                  <a:gd name="connsiteX234" fmla="*/ 21838318 w 21910559"/>
                  <a:gd name="connsiteY234" fmla="*/ 15327916 h 16442341"/>
                  <a:gd name="connsiteX235" fmla="*/ 21895468 w 21910559"/>
                  <a:gd name="connsiteY235" fmla="*/ 15527941 h 16442341"/>
                  <a:gd name="connsiteX236" fmla="*/ 21895468 w 21910559"/>
                  <a:gd name="connsiteY236" fmla="*/ 15813691 h 16442341"/>
                  <a:gd name="connsiteX237" fmla="*/ 21724018 w 21910559"/>
                  <a:gd name="connsiteY237" fmla="*/ 15870841 h 16442341"/>
                  <a:gd name="connsiteX238" fmla="*/ 21609718 w 21910559"/>
                  <a:gd name="connsiteY238" fmla="*/ 15699391 h 16442341"/>
                  <a:gd name="connsiteX239" fmla="*/ 21438268 w 21910559"/>
                  <a:gd name="connsiteY239" fmla="*/ 15756541 h 16442341"/>
                  <a:gd name="connsiteX240" fmla="*/ 21381118 w 21910559"/>
                  <a:gd name="connsiteY240" fmla="*/ 15899416 h 16442341"/>
                  <a:gd name="connsiteX241" fmla="*/ 21181093 w 21910559"/>
                  <a:gd name="connsiteY241" fmla="*/ 15956566 h 16442341"/>
                  <a:gd name="connsiteX242" fmla="*/ 21095368 w 21910559"/>
                  <a:gd name="connsiteY242" fmla="*/ 15985141 h 16442341"/>
                  <a:gd name="connsiteX243" fmla="*/ 21095368 w 21910559"/>
                  <a:gd name="connsiteY243" fmla="*/ 15813691 h 16442341"/>
                  <a:gd name="connsiteX244" fmla="*/ 20923918 w 21910559"/>
                  <a:gd name="connsiteY244" fmla="*/ 15927991 h 16442341"/>
                  <a:gd name="connsiteX245" fmla="*/ 20923918 w 21910559"/>
                  <a:gd name="connsiteY245" fmla="*/ 16156591 h 16442341"/>
                  <a:gd name="connsiteX246" fmla="*/ 20838193 w 21910559"/>
                  <a:gd name="connsiteY246" fmla="*/ 16099441 h 16442341"/>
                  <a:gd name="connsiteX247" fmla="*/ 20838193 w 21910559"/>
                  <a:gd name="connsiteY247" fmla="*/ 15985141 h 16442341"/>
                  <a:gd name="connsiteX248" fmla="*/ 20666743 w 21910559"/>
                  <a:gd name="connsiteY248" fmla="*/ 16185166 h 16442341"/>
                  <a:gd name="connsiteX249" fmla="*/ 20552443 w 21910559"/>
                  <a:gd name="connsiteY249" fmla="*/ 16328041 h 16442341"/>
                  <a:gd name="connsiteX250" fmla="*/ 19295143 w 21910559"/>
                  <a:gd name="connsiteY250" fmla="*/ 16442341 h 16442341"/>
                  <a:gd name="connsiteX0" fmla="*/ 19295143 w 21910559"/>
                  <a:gd name="connsiteY0" fmla="*/ 16442341 h 16442341"/>
                  <a:gd name="connsiteX1" fmla="*/ 19323718 w 21910559"/>
                  <a:gd name="connsiteY1" fmla="*/ 16099441 h 16442341"/>
                  <a:gd name="connsiteX2" fmla="*/ 19323718 w 21910559"/>
                  <a:gd name="connsiteY2" fmla="*/ 15785116 h 16442341"/>
                  <a:gd name="connsiteX3" fmla="*/ 19180843 w 21910559"/>
                  <a:gd name="connsiteY3" fmla="*/ 15527941 h 16442341"/>
                  <a:gd name="connsiteX4" fmla="*/ 19066543 w 21910559"/>
                  <a:gd name="connsiteY4" fmla="*/ 15270766 h 16442341"/>
                  <a:gd name="connsiteX5" fmla="*/ 19066543 w 21910559"/>
                  <a:gd name="connsiteY5" fmla="*/ 14870716 h 16442341"/>
                  <a:gd name="connsiteX6" fmla="*/ 19066543 w 21910559"/>
                  <a:gd name="connsiteY6" fmla="*/ 14642116 h 16442341"/>
                  <a:gd name="connsiteX7" fmla="*/ 19123693 w 21910559"/>
                  <a:gd name="connsiteY7" fmla="*/ 14384941 h 16442341"/>
                  <a:gd name="connsiteX8" fmla="*/ 19152268 w 21910559"/>
                  <a:gd name="connsiteY8" fmla="*/ 14213491 h 16442341"/>
                  <a:gd name="connsiteX9" fmla="*/ 18923668 w 21910559"/>
                  <a:gd name="connsiteY9" fmla="*/ 14156341 h 16442341"/>
                  <a:gd name="connsiteX10" fmla="*/ 18895093 w 21910559"/>
                  <a:gd name="connsiteY10" fmla="*/ 13984891 h 16442341"/>
                  <a:gd name="connsiteX11" fmla="*/ 18895093 w 21910559"/>
                  <a:gd name="connsiteY11" fmla="*/ 13813441 h 16442341"/>
                  <a:gd name="connsiteX12" fmla="*/ 18895093 w 21910559"/>
                  <a:gd name="connsiteY12" fmla="*/ 13527691 h 16442341"/>
                  <a:gd name="connsiteX13" fmla="*/ 18809368 w 21910559"/>
                  <a:gd name="connsiteY13" fmla="*/ 13470541 h 16442341"/>
                  <a:gd name="connsiteX14" fmla="*/ 18637918 w 21910559"/>
                  <a:gd name="connsiteY14" fmla="*/ 13327666 h 16442341"/>
                  <a:gd name="connsiteX15" fmla="*/ 18695068 w 21910559"/>
                  <a:gd name="connsiteY15" fmla="*/ 13013341 h 16442341"/>
                  <a:gd name="connsiteX16" fmla="*/ 18723643 w 21910559"/>
                  <a:gd name="connsiteY16" fmla="*/ 12727591 h 16442341"/>
                  <a:gd name="connsiteX17" fmla="*/ 18695068 w 21910559"/>
                  <a:gd name="connsiteY17" fmla="*/ 12441841 h 16442341"/>
                  <a:gd name="connsiteX18" fmla="*/ 18552193 w 21910559"/>
                  <a:gd name="connsiteY18" fmla="*/ 12241816 h 16442341"/>
                  <a:gd name="connsiteX19" fmla="*/ 18266443 w 21910559"/>
                  <a:gd name="connsiteY19" fmla="*/ 11984641 h 16442341"/>
                  <a:gd name="connsiteX20" fmla="*/ 18094993 w 21910559"/>
                  <a:gd name="connsiteY20" fmla="*/ 11784616 h 16442341"/>
                  <a:gd name="connsiteX21" fmla="*/ 17866393 w 21910559"/>
                  <a:gd name="connsiteY21" fmla="*/ 11498866 h 16442341"/>
                  <a:gd name="connsiteX22" fmla="*/ 17780668 w 21910559"/>
                  <a:gd name="connsiteY22" fmla="*/ 11298841 h 16442341"/>
                  <a:gd name="connsiteX23" fmla="*/ 17637793 w 21910559"/>
                  <a:gd name="connsiteY23" fmla="*/ 11213116 h 16442341"/>
                  <a:gd name="connsiteX24" fmla="*/ 17323468 w 21910559"/>
                  <a:gd name="connsiteY24" fmla="*/ 11298841 h 16442341"/>
                  <a:gd name="connsiteX25" fmla="*/ 16923418 w 21910559"/>
                  <a:gd name="connsiteY25" fmla="*/ 11384566 h 16442341"/>
                  <a:gd name="connsiteX26" fmla="*/ 16694818 w 21910559"/>
                  <a:gd name="connsiteY26" fmla="*/ 11556016 h 16442341"/>
                  <a:gd name="connsiteX27" fmla="*/ 16409068 w 21910559"/>
                  <a:gd name="connsiteY27" fmla="*/ 11556016 h 16442341"/>
                  <a:gd name="connsiteX28" fmla="*/ 16151893 w 21910559"/>
                  <a:gd name="connsiteY28" fmla="*/ 11584591 h 16442341"/>
                  <a:gd name="connsiteX29" fmla="*/ 15866143 w 21910559"/>
                  <a:gd name="connsiteY29" fmla="*/ 11956066 h 16442341"/>
                  <a:gd name="connsiteX30" fmla="*/ 15723268 w 21910559"/>
                  <a:gd name="connsiteY30" fmla="*/ 12041791 h 16442341"/>
                  <a:gd name="connsiteX31" fmla="*/ 15351793 w 21910559"/>
                  <a:gd name="connsiteY31" fmla="*/ 12041791 h 16442341"/>
                  <a:gd name="connsiteX32" fmla="*/ 15066043 w 21910559"/>
                  <a:gd name="connsiteY32" fmla="*/ 12041791 h 16442341"/>
                  <a:gd name="connsiteX33" fmla="*/ 14780293 w 21910559"/>
                  <a:gd name="connsiteY33" fmla="*/ 12041791 h 16442341"/>
                  <a:gd name="connsiteX34" fmla="*/ 14580268 w 21910559"/>
                  <a:gd name="connsiteY34" fmla="*/ 12270391 h 16442341"/>
                  <a:gd name="connsiteX35" fmla="*/ 14351668 w 21910559"/>
                  <a:gd name="connsiteY35" fmla="*/ 12584716 h 16442341"/>
                  <a:gd name="connsiteX36" fmla="*/ 14065918 w 21910559"/>
                  <a:gd name="connsiteY36" fmla="*/ 12727591 h 16442341"/>
                  <a:gd name="connsiteX37" fmla="*/ 13665868 w 21910559"/>
                  <a:gd name="connsiteY37" fmla="*/ 13127641 h 16442341"/>
                  <a:gd name="connsiteX38" fmla="*/ 13522993 w 21910559"/>
                  <a:gd name="connsiteY38" fmla="*/ 13413391 h 16442341"/>
                  <a:gd name="connsiteX39" fmla="*/ 13408693 w 21910559"/>
                  <a:gd name="connsiteY39" fmla="*/ 13670566 h 16442341"/>
                  <a:gd name="connsiteX40" fmla="*/ 13294393 w 21910559"/>
                  <a:gd name="connsiteY40" fmla="*/ 13927741 h 16442341"/>
                  <a:gd name="connsiteX41" fmla="*/ 13151518 w 21910559"/>
                  <a:gd name="connsiteY41" fmla="*/ 14070616 h 16442341"/>
                  <a:gd name="connsiteX42" fmla="*/ 12922918 w 21910559"/>
                  <a:gd name="connsiteY42" fmla="*/ 13956316 h 16442341"/>
                  <a:gd name="connsiteX43" fmla="*/ 12751468 w 21910559"/>
                  <a:gd name="connsiteY43" fmla="*/ 14127766 h 16442341"/>
                  <a:gd name="connsiteX44" fmla="*/ 12608593 w 21910559"/>
                  <a:gd name="connsiteY44" fmla="*/ 14184916 h 16442341"/>
                  <a:gd name="connsiteX45" fmla="*/ 12408568 w 21910559"/>
                  <a:gd name="connsiteY45" fmla="*/ 14099191 h 16442341"/>
                  <a:gd name="connsiteX46" fmla="*/ 12237118 w 21910559"/>
                  <a:gd name="connsiteY46" fmla="*/ 14270641 h 16442341"/>
                  <a:gd name="connsiteX47" fmla="*/ 11951368 w 21910559"/>
                  <a:gd name="connsiteY47" fmla="*/ 14270641 h 16442341"/>
                  <a:gd name="connsiteX48" fmla="*/ 11694193 w 21910559"/>
                  <a:gd name="connsiteY48" fmla="*/ 14499241 h 16442341"/>
                  <a:gd name="connsiteX49" fmla="*/ 11522743 w 21910559"/>
                  <a:gd name="connsiteY49" fmla="*/ 14499241 h 16442341"/>
                  <a:gd name="connsiteX50" fmla="*/ 11408443 w 21910559"/>
                  <a:gd name="connsiteY50" fmla="*/ 14413516 h 16442341"/>
                  <a:gd name="connsiteX51" fmla="*/ 11351293 w 21910559"/>
                  <a:gd name="connsiteY51" fmla="*/ 14213491 h 16442341"/>
                  <a:gd name="connsiteX52" fmla="*/ 11294143 w 21910559"/>
                  <a:gd name="connsiteY52" fmla="*/ 13984891 h 16442341"/>
                  <a:gd name="connsiteX53" fmla="*/ 11151268 w 21910559"/>
                  <a:gd name="connsiteY53" fmla="*/ 13756291 h 16442341"/>
                  <a:gd name="connsiteX54" fmla="*/ 11122693 w 21910559"/>
                  <a:gd name="connsiteY54" fmla="*/ 13613416 h 16442341"/>
                  <a:gd name="connsiteX55" fmla="*/ 11065543 w 21910559"/>
                  <a:gd name="connsiteY55" fmla="*/ 13527691 h 16442341"/>
                  <a:gd name="connsiteX56" fmla="*/ 10979818 w 21910559"/>
                  <a:gd name="connsiteY56" fmla="*/ 13384816 h 16442341"/>
                  <a:gd name="connsiteX57" fmla="*/ 10808368 w 21910559"/>
                  <a:gd name="connsiteY57" fmla="*/ 13356241 h 16442341"/>
                  <a:gd name="connsiteX58" fmla="*/ 10636918 w 21910559"/>
                  <a:gd name="connsiteY58" fmla="*/ 13499116 h 16442341"/>
                  <a:gd name="connsiteX59" fmla="*/ 10522618 w 21910559"/>
                  <a:gd name="connsiteY59" fmla="*/ 13641991 h 16442341"/>
                  <a:gd name="connsiteX60" fmla="*/ 10322593 w 21910559"/>
                  <a:gd name="connsiteY60" fmla="*/ 13727716 h 16442341"/>
                  <a:gd name="connsiteX61" fmla="*/ 10351168 w 21910559"/>
                  <a:gd name="connsiteY61" fmla="*/ 13899166 h 16442341"/>
                  <a:gd name="connsiteX62" fmla="*/ 10351168 w 21910559"/>
                  <a:gd name="connsiteY62" fmla="*/ 14099191 h 16442341"/>
                  <a:gd name="connsiteX63" fmla="*/ 10351168 w 21910559"/>
                  <a:gd name="connsiteY63" fmla="*/ 14327791 h 16442341"/>
                  <a:gd name="connsiteX64" fmla="*/ 10208293 w 21910559"/>
                  <a:gd name="connsiteY64" fmla="*/ 14499241 h 16442341"/>
                  <a:gd name="connsiteX65" fmla="*/ 10093993 w 21910559"/>
                  <a:gd name="connsiteY65" fmla="*/ 14642116 h 16442341"/>
                  <a:gd name="connsiteX66" fmla="*/ 9893968 w 21910559"/>
                  <a:gd name="connsiteY66" fmla="*/ 14470666 h 16442341"/>
                  <a:gd name="connsiteX67" fmla="*/ 9636793 w 21910559"/>
                  <a:gd name="connsiteY67" fmla="*/ 14356366 h 16442341"/>
                  <a:gd name="connsiteX68" fmla="*/ 9493918 w 21910559"/>
                  <a:gd name="connsiteY68" fmla="*/ 14184916 h 16442341"/>
                  <a:gd name="connsiteX69" fmla="*/ 9322468 w 21910559"/>
                  <a:gd name="connsiteY69" fmla="*/ 13984891 h 16442341"/>
                  <a:gd name="connsiteX70" fmla="*/ 9236743 w 21910559"/>
                  <a:gd name="connsiteY70" fmla="*/ 13927741 h 16442341"/>
                  <a:gd name="connsiteX71" fmla="*/ 9008143 w 21910559"/>
                  <a:gd name="connsiteY71" fmla="*/ 13956316 h 16442341"/>
                  <a:gd name="connsiteX72" fmla="*/ 8779543 w 21910559"/>
                  <a:gd name="connsiteY72" fmla="*/ 13956316 h 16442341"/>
                  <a:gd name="connsiteX73" fmla="*/ 8465218 w 21910559"/>
                  <a:gd name="connsiteY73" fmla="*/ 13842016 h 16442341"/>
                  <a:gd name="connsiteX74" fmla="*/ 8579518 w 21910559"/>
                  <a:gd name="connsiteY74" fmla="*/ 13699141 h 16442341"/>
                  <a:gd name="connsiteX75" fmla="*/ 8665243 w 21910559"/>
                  <a:gd name="connsiteY75" fmla="*/ 13413391 h 16442341"/>
                  <a:gd name="connsiteX76" fmla="*/ 8808118 w 21910559"/>
                  <a:gd name="connsiteY76" fmla="*/ 13184791 h 16442341"/>
                  <a:gd name="connsiteX77" fmla="*/ 8722393 w 21910559"/>
                  <a:gd name="connsiteY77" fmla="*/ 13013341 h 16442341"/>
                  <a:gd name="connsiteX78" fmla="*/ 8493793 w 21910559"/>
                  <a:gd name="connsiteY78" fmla="*/ 12870466 h 16442341"/>
                  <a:gd name="connsiteX79" fmla="*/ 8293768 w 21910559"/>
                  <a:gd name="connsiteY79" fmla="*/ 12899041 h 16442341"/>
                  <a:gd name="connsiteX80" fmla="*/ 8065168 w 21910559"/>
                  <a:gd name="connsiteY80" fmla="*/ 12870466 h 16442341"/>
                  <a:gd name="connsiteX81" fmla="*/ 7750843 w 21910559"/>
                  <a:gd name="connsiteY81" fmla="*/ 12727591 h 16442341"/>
                  <a:gd name="connsiteX82" fmla="*/ 7550818 w 21910559"/>
                  <a:gd name="connsiteY82" fmla="*/ 12927616 h 16442341"/>
                  <a:gd name="connsiteX83" fmla="*/ 7493668 w 21910559"/>
                  <a:gd name="connsiteY83" fmla="*/ 13127641 h 16442341"/>
                  <a:gd name="connsiteX84" fmla="*/ 7293643 w 21910559"/>
                  <a:gd name="connsiteY84" fmla="*/ 13327666 h 16442341"/>
                  <a:gd name="connsiteX85" fmla="*/ 7065043 w 21910559"/>
                  <a:gd name="connsiteY85" fmla="*/ 13470541 h 16442341"/>
                  <a:gd name="connsiteX86" fmla="*/ 6807868 w 21910559"/>
                  <a:gd name="connsiteY86" fmla="*/ 13356241 h 16442341"/>
                  <a:gd name="connsiteX87" fmla="*/ 6464968 w 21910559"/>
                  <a:gd name="connsiteY87" fmla="*/ 13184791 h 16442341"/>
                  <a:gd name="connsiteX88" fmla="*/ 6236368 w 21910559"/>
                  <a:gd name="connsiteY88" fmla="*/ 13241941 h 16442341"/>
                  <a:gd name="connsiteX89" fmla="*/ 6007768 w 21910559"/>
                  <a:gd name="connsiteY89" fmla="*/ 13213366 h 16442341"/>
                  <a:gd name="connsiteX90" fmla="*/ 5579143 w 21910559"/>
                  <a:gd name="connsiteY90" fmla="*/ 13356241 h 16442341"/>
                  <a:gd name="connsiteX91" fmla="*/ 5293393 w 21910559"/>
                  <a:gd name="connsiteY91" fmla="*/ 13470541 h 16442341"/>
                  <a:gd name="connsiteX92" fmla="*/ 5179093 w 21910559"/>
                  <a:gd name="connsiteY92" fmla="*/ 13641991 h 16442341"/>
                  <a:gd name="connsiteX93" fmla="*/ 5121943 w 21910559"/>
                  <a:gd name="connsiteY93" fmla="*/ 13813441 h 16442341"/>
                  <a:gd name="connsiteX94" fmla="*/ 5007643 w 21910559"/>
                  <a:gd name="connsiteY94" fmla="*/ 13756291 h 16442341"/>
                  <a:gd name="connsiteX95" fmla="*/ 4807618 w 21910559"/>
                  <a:gd name="connsiteY95" fmla="*/ 13470541 h 16442341"/>
                  <a:gd name="connsiteX96" fmla="*/ 4607593 w 21910559"/>
                  <a:gd name="connsiteY96" fmla="*/ 13384816 h 16442341"/>
                  <a:gd name="connsiteX97" fmla="*/ 4321843 w 21910559"/>
                  <a:gd name="connsiteY97" fmla="*/ 13327666 h 16442341"/>
                  <a:gd name="connsiteX98" fmla="*/ 4264693 w 21910559"/>
                  <a:gd name="connsiteY98" fmla="*/ 13527691 h 16442341"/>
                  <a:gd name="connsiteX99" fmla="*/ 4121818 w 21910559"/>
                  <a:gd name="connsiteY99" fmla="*/ 13813441 h 16442341"/>
                  <a:gd name="connsiteX100" fmla="*/ 3950368 w 21910559"/>
                  <a:gd name="connsiteY100" fmla="*/ 14042041 h 16442341"/>
                  <a:gd name="connsiteX101" fmla="*/ 3721768 w 21910559"/>
                  <a:gd name="connsiteY101" fmla="*/ 14127766 h 16442341"/>
                  <a:gd name="connsiteX102" fmla="*/ 3493168 w 21910559"/>
                  <a:gd name="connsiteY102" fmla="*/ 14270641 h 16442341"/>
                  <a:gd name="connsiteX103" fmla="*/ 3264568 w 21910559"/>
                  <a:gd name="connsiteY103" fmla="*/ 14299216 h 16442341"/>
                  <a:gd name="connsiteX104" fmla="*/ 3093118 w 21910559"/>
                  <a:gd name="connsiteY104" fmla="*/ 14242066 h 16442341"/>
                  <a:gd name="connsiteX105" fmla="*/ 2921668 w 21910559"/>
                  <a:gd name="connsiteY105" fmla="*/ 14013466 h 16442341"/>
                  <a:gd name="connsiteX106" fmla="*/ 2750218 w 21910559"/>
                  <a:gd name="connsiteY106" fmla="*/ 14242066 h 16442341"/>
                  <a:gd name="connsiteX107" fmla="*/ 2578768 w 21910559"/>
                  <a:gd name="connsiteY107" fmla="*/ 14299216 h 16442341"/>
                  <a:gd name="connsiteX108" fmla="*/ 2435893 w 21910559"/>
                  <a:gd name="connsiteY108" fmla="*/ 14327791 h 16442341"/>
                  <a:gd name="connsiteX109" fmla="*/ 2293018 w 21910559"/>
                  <a:gd name="connsiteY109" fmla="*/ 14184916 h 16442341"/>
                  <a:gd name="connsiteX110" fmla="*/ 2121568 w 21910559"/>
                  <a:gd name="connsiteY110" fmla="*/ 14042041 h 16442341"/>
                  <a:gd name="connsiteX111" fmla="*/ 1950118 w 21910559"/>
                  <a:gd name="connsiteY111" fmla="*/ 14156341 h 16442341"/>
                  <a:gd name="connsiteX112" fmla="*/ 1807243 w 21910559"/>
                  <a:gd name="connsiteY112" fmla="*/ 13984891 h 16442341"/>
                  <a:gd name="connsiteX113" fmla="*/ 1921543 w 21910559"/>
                  <a:gd name="connsiteY113" fmla="*/ 13670566 h 16442341"/>
                  <a:gd name="connsiteX114" fmla="*/ 2064418 w 21910559"/>
                  <a:gd name="connsiteY114" fmla="*/ 13356241 h 16442341"/>
                  <a:gd name="connsiteX115" fmla="*/ 2064418 w 21910559"/>
                  <a:gd name="connsiteY115" fmla="*/ 13099066 h 16442341"/>
                  <a:gd name="connsiteX116" fmla="*/ 1950118 w 21910559"/>
                  <a:gd name="connsiteY116" fmla="*/ 12841891 h 16442341"/>
                  <a:gd name="connsiteX117" fmla="*/ 1950118 w 21910559"/>
                  <a:gd name="connsiteY117" fmla="*/ 12699016 h 16442341"/>
                  <a:gd name="connsiteX118" fmla="*/ 1664368 w 21910559"/>
                  <a:gd name="connsiteY118" fmla="*/ 12699016 h 16442341"/>
                  <a:gd name="connsiteX119" fmla="*/ 1550068 w 21910559"/>
                  <a:gd name="connsiteY119" fmla="*/ 12613291 h 16442341"/>
                  <a:gd name="connsiteX120" fmla="*/ 1378618 w 21910559"/>
                  <a:gd name="connsiteY120" fmla="*/ 12127516 h 16442341"/>
                  <a:gd name="connsiteX121" fmla="*/ 1435768 w 21910559"/>
                  <a:gd name="connsiteY121" fmla="*/ 11841766 h 16442341"/>
                  <a:gd name="connsiteX122" fmla="*/ 1550068 w 21910559"/>
                  <a:gd name="connsiteY122" fmla="*/ 11470291 h 16442341"/>
                  <a:gd name="connsiteX123" fmla="*/ 1578643 w 21910559"/>
                  <a:gd name="connsiteY123" fmla="*/ 11184541 h 16442341"/>
                  <a:gd name="connsiteX124" fmla="*/ 1464343 w 21910559"/>
                  <a:gd name="connsiteY124" fmla="*/ 10898791 h 16442341"/>
                  <a:gd name="connsiteX125" fmla="*/ 1321468 w 21910559"/>
                  <a:gd name="connsiteY125" fmla="*/ 10955941 h 16442341"/>
                  <a:gd name="connsiteX126" fmla="*/ 1092868 w 21910559"/>
                  <a:gd name="connsiteY126" fmla="*/ 11127391 h 16442341"/>
                  <a:gd name="connsiteX127" fmla="*/ 921418 w 21910559"/>
                  <a:gd name="connsiteY127" fmla="*/ 11155966 h 16442341"/>
                  <a:gd name="connsiteX128" fmla="*/ 921418 w 21910559"/>
                  <a:gd name="connsiteY128" fmla="*/ 10955941 h 16442341"/>
                  <a:gd name="connsiteX129" fmla="*/ 778543 w 21910559"/>
                  <a:gd name="connsiteY129" fmla="*/ 10898791 h 16442341"/>
                  <a:gd name="connsiteX130" fmla="*/ 578518 w 21910559"/>
                  <a:gd name="connsiteY130" fmla="*/ 10898791 h 16442341"/>
                  <a:gd name="connsiteX131" fmla="*/ 378493 w 21910559"/>
                  <a:gd name="connsiteY131" fmla="*/ 10898791 h 16442341"/>
                  <a:gd name="connsiteX132" fmla="*/ 264193 w 21910559"/>
                  <a:gd name="connsiteY132" fmla="*/ 10698766 h 16442341"/>
                  <a:gd name="connsiteX133" fmla="*/ 121318 w 21910559"/>
                  <a:gd name="connsiteY133" fmla="*/ 10413016 h 16442341"/>
                  <a:gd name="connsiteX134" fmla="*/ 64168 w 21910559"/>
                  <a:gd name="connsiteY134" fmla="*/ 10241566 h 16442341"/>
                  <a:gd name="connsiteX135" fmla="*/ 7018 w 21910559"/>
                  <a:gd name="connsiteY135" fmla="*/ 10155841 h 16442341"/>
                  <a:gd name="connsiteX136" fmla="*/ 235618 w 21910559"/>
                  <a:gd name="connsiteY136" fmla="*/ 9984391 h 16442341"/>
                  <a:gd name="connsiteX137" fmla="*/ 292768 w 21910559"/>
                  <a:gd name="connsiteY137" fmla="*/ 9727216 h 16442341"/>
                  <a:gd name="connsiteX138" fmla="*/ 521368 w 21910559"/>
                  <a:gd name="connsiteY138" fmla="*/ 9355741 h 16442341"/>
                  <a:gd name="connsiteX139" fmla="*/ 664243 w 21910559"/>
                  <a:gd name="connsiteY139" fmla="*/ 9069991 h 16442341"/>
                  <a:gd name="connsiteX140" fmla="*/ 1178593 w 21910559"/>
                  <a:gd name="connsiteY140" fmla="*/ 8584216 h 16442341"/>
                  <a:gd name="connsiteX141" fmla="*/ 1464343 w 21910559"/>
                  <a:gd name="connsiteY141" fmla="*/ 8298466 h 16442341"/>
                  <a:gd name="connsiteX142" fmla="*/ 1721518 w 21910559"/>
                  <a:gd name="connsiteY142" fmla="*/ 7984141 h 16442341"/>
                  <a:gd name="connsiteX143" fmla="*/ 2092993 w 21910559"/>
                  <a:gd name="connsiteY143" fmla="*/ 7669816 h 16442341"/>
                  <a:gd name="connsiteX144" fmla="*/ 2493043 w 21910559"/>
                  <a:gd name="connsiteY144" fmla="*/ 7241191 h 16442341"/>
                  <a:gd name="connsiteX145" fmla="*/ 2721643 w 21910559"/>
                  <a:gd name="connsiteY145" fmla="*/ 7184041 h 16442341"/>
                  <a:gd name="connsiteX146" fmla="*/ 2950243 w 21910559"/>
                  <a:gd name="connsiteY146" fmla="*/ 6869716 h 16442341"/>
                  <a:gd name="connsiteX147" fmla="*/ 3207418 w 21910559"/>
                  <a:gd name="connsiteY147" fmla="*/ 6412516 h 16442341"/>
                  <a:gd name="connsiteX148" fmla="*/ 3407443 w 21910559"/>
                  <a:gd name="connsiteY148" fmla="*/ 5926741 h 16442341"/>
                  <a:gd name="connsiteX149" fmla="*/ 3493168 w 21910559"/>
                  <a:gd name="connsiteY149" fmla="*/ 5526691 h 16442341"/>
                  <a:gd name="connsiteX150" fmla="*/ 3721768 w 21910559"/>
                  <a:gd name="connsiteY150" fmla="*/ 5212366 h 16442341"/>
                  <a:gd name="connsiteX151" fmla="*/ 4064668 w 21910559"/>
                  <a:gd name="connsiteY151" fmla="*/ 4755166 h 16442341"/>
                  <a:gd name="connsiteX152" fmla="*/ 4264693 w 21910559"/>
                  <a:gd name="connsiteY152" fmla="*/ 4412266 h 16442341"/>
                  <a:gd name="connsiteX153" fmla="*/ 4293268 w 21910559"/>
                  <a:gd name="connsiteY153" fmla="*/ 4155091 h 16442341"/>
                  <a:gd name="connsiteX154" fmla="*/ 4579018 w 21910559"/>
                  <a:gd name="connsiteY154" fmla="*/ 3555016 h 16442341"/>
                  <a:gd name="connsiteX155" fmla="*/ 4636168 w 21910559"/>
                  <a:gd name="connsiteY155" fmla="*/ 3097816 h 16442341"/>
                  <a:gd name="connsiteX156" fmla="*/ 4893343 w 21910559"/>
                  <a:gd name="connsiteY156" fmla="*/ 2583466 h 16442341"/>
                  <a:gd name="connsiteX157" fmla="*/ 5036218 w 21910559"/>
                  <a:gd name="connsiteY157" fmla="*/ 2297716 h 16442341"/>
                  <a:gd name="connsiteX158" fmla="*/ 5236243 w 21910559"/>
                  <a:gd name="connsiteY158" fmla="*/ 1983391 h 16442341"/>
                  <a:gd name="connsiteX159" fmla="*/ 5464843 w 21910559"/>
                  <a:gd name="connsiteY159" fmla="*/ 1811941 h 16442341"/>
                  <a:gd name="connsiteX160" fmla="*/ 5579143 w 21910559"/>
                  <a:gd name="connsiteY160" fmla="*/ 1469041 h 16442341"/>
                  <a:gd name="connsiteX161" fmla="*/ 5464843 w 21910559"/>
                  <a:gd name="connsiteY161" fmla="*/ 1126141 h 16442341"/>
                  <a:gd name="connsiteX162" fmla="*/ 5550568 w 21910559"/>
                  <a:gd name="connsiteY162" fmla="*/ 783241 h 16442341"/>
                  <a:gd name="connsiteX163" fmla="*/ 5750593 w 21910559"/>
                  <a:gd name="connsiteY163" fmla="*/ 383191 h 16442341"/>
                  <a:gd name="connsiteX164" fmla="*/ 6179218 w 21910559"/>
                  <a:gd name="connsiteY164" fmla="*/ 240316 h 16442341"/>
                  <a:gd name="connsiteX165" fmla="*/ 6379243 w 21910559"/>
                  <a:gd name="connsiteY165" fmla="*/ 97441 h 16442341"/>
                  <a:gd name="connsiteX166" fmla="*/ 6836443 w 21910559"/>
                  <a:gd name="connsiteY166" fmla="*/ 268891 h 16442341"/>
                  <a:gd name="connsiteX167" fmla="*/ 6950743 w 21910559"/>
                  <a:gd name="connsiteY167" fmla="*/ 468916 h 16442341"/>
                  <a:gd name="connsiteX168" fmla="*/ 7179343 w 21910559"/>
                  <a:gd name="connsiteY168" fmla="*/ 583216 h 16442341"/>
                  <a:gd name="connsiteX169" fmla="*/ 7350793 w 21910559"/>
                  <a:gd name="connsiteY169" fmla="*/ 326041 h 16442341"/>
                  <a:gd name="connsiteX170" fmla="*/ 7665118 w 21910559"/>
                  <a:gd name="connsiteY170" fmla="*/ 126016 h 16442341"/>
                  <a:gd name="connsiteX171" fmla="*/ 7893718 w 21910559"/>
                  <a:gd name="connsiteY171" fmla="*/ 11716 h 16442341"/>
                  <a:gd name="connsiteX172" fmla="*/ 8008018 w 21910559"/>
                  <a:gd name="connsiteY172" fmla="*/ 411766 h 16442341"/>
                  <a:gd name="connsiteX173" fmla="*/ 8036593 w 21910559"/>
                  <a:gd name="connsiteY173" fmla="*/ 754666 h 16442341"/>
                  <a:gd name="connsiteX174" fmla="*/ 8265193 w 21910559"/>
                  <a:gd name="connsiteY174" fmla="*/ 783241 h 16442341"/>
                  <a:gd name="connsiteX175" fmla="*/ 8636668 w 21910559"/>
                  <a:gd name="connsiteY175" fmla="*/ 1011841 h 16442341"/>
                  <a:gd name="connsiteX176" fmla="*/ 9265318 w 21910559"/>
                  <a:gd name="connsiteY176" fmla="*/ 1611916 h 16442341"/>
                  <a:gd name="connsiteX177" fmla="*/ 9693943 w 21910559"/>
                  <a:gd name="connsiteY177" fmla="*/ 1726216 h 16442341"/>
                  <a:gd name="connsiteX178" fmla="*/ 9979693 w 21910559"/>
                  <a:gd name="connsiteY178" fmla="*/ 2040541 h 16442341"/>
                  <a:gd name="connsiteX179" fmla="*/ 10294018 w 21910559"/>
                  <a:gd name="connsiteY179" fmla="*/ 2240566 h 16442341"/>
                  <a:gd name="connsiteX180" fmla="*/ 10608343 w 21910559"/>
                  <a:gd name="connsiteY180" fmla="*/ 2412016 h 16442341"/>
                  <a:gd name="connsiteX181" fmla="*/ 10979818 w 21910559"/>
                  <a:gd name="connsiteY181" fmla="*/ 2583466 h 16442341"/>
                  <a:gd name="connsiteX182" fmla="*/ 11294143 w 21910559"/>
                  <a:gd name="connsiteY182" fmla="*/ 2754916 h 16442341"/>
                  <a:gd name="connsiteX183" fmla="*/ 11551318 w 21910559"/>
                  <a:gd name="connsiteY183" fmla="*/ 2983516 h 16442341"/>
                  <a:gd name="connsiteX184" fmla="*/ 11865643 w 21910559"/>
                  <a:gd name="connsiteY184" fmla="*/ 3240691 h 16442341"/>
                  <a:gd name="connsiteX185" fmla="*/ 12065668 w 21910559"/>
                  <a:gd name="connsiteY185" fmla="*/ 3555016 h 16442341"/>
                  <a:gd name="connsiteX186" fmla="*/ 12522868 w 21910559"/>
                  <a:gd name="connsiteY186" fmla="*/ 3812191 h 16442341"/>
                  <a:gd name="connsiteX187" fmla="*/ 12865768 w 21910559"/>
                  <a:gd name="connsiteY187" fmla="*/ 3897916 h 16442341"/>
                  <a:gd name="connsiteX188" fmla="*/ 13180093 w 21910559"/>
                  <a:gd name="connsiteY188" fmla="*/ 4012216 h 16442341"/>
                  <a:gd name="connsiteX189" fmla="*/ 13408693 w 21910559"/>
                  <a:gd name="connsiteY189" fmla="*/ 4183666 h 16442341"/>
                  <a:gd name="connsiteX190" fmla="*/ 13437268 w 21910559"/>
                  <a:gd name="connsiteY190" fmla="*/ 4640866 h 16442341"/>
                  <a:gd name="connsiteX191" fmla="*/ 13637293 w 21910559"/>
                  <a:gd name="connsiteY191" fmla="*/ 4869466 h 16442341"/>
                  <a:gd name="connsiteX192" fmla="*/ 13980193 w 21910559"/>
                  <a:gd name="connsiteY192" fmla="*/ 4926616 h 16442341"/>
                  <a:gd name="connsiteX193" fmla="*/ 14123068 w 21910559"/>
                  <a:gd name="connsiteY193" fmla="*/ 5098066 h 16442341"/>
                  <a:gd name="connsiteX194" fmla="*/ 14494543 w 21910559"/>
                  <a:gd name="connsiteY194" fmla="*/ 5183791 h 16442341"/>
                  <a:gd name="connsiteX195" fmla="*/ 14780293 w 21910559"/>
                  <a:gd name="connsiteY195" fmla="*/ 5183791 h 16442341"/>
                  <a:gd name="connsiteX196" fmla="*/ 15237493 w 21910559"/>
                  <a:gd name="connsiteY196" fmla="*/ 5726716 h 16442341"/>
                  <a:gd name="connsiteX197" fmla="*/ 15608968 w 21910559"/>
                  <a:gd name="connsiteY197" fmla="*/ 6155341 h 16442341"/>
                  <a:gd name="connsiteX198" fmla="*/ 16209043 w 21910559"/>
                  <a:gd name="connsiteY198" fmla="*/ 6183916 h 16442341"/>
                  <a:gd name="connsiteX199" fmla="*/ 16523368 w 21910559"/>
                  <a:gd name="connsiteY199" fmla="*/ 6241066 h 16442341"/>
                  <a:gd name="connsiteX200" fmla="*/ 16951993 w 21910559"/>
                  <a:gd name="connsiteY200" fmla="*/ 6326791 h 16442341"/>
                  <a:gd name="connsiteX201" fmla="*/ 17380618 w 21910559"/>
                  <a:gd name="connsiteY201" fmla="*/ 6441091 h 16442341"/>
                  <a:gd name="connsiteX202" fmla="*/ 17780668 w 21910559"/>
                  <a:gd name="connsiteY202" fmla="*/ 6412516 h 16442341"/>
                  <a:gd name="connsiteX203" fmla="*/ 17980693 w 21910559"/>
                  <a:gd name="connsiteY203" fmla="*/ 6755416 h 16442341"/>
                  <a:gd name="connsiteX204" fmla="*/ 17866393 w 21910559"/>
                  <a:gd name="connsiteY204" fmla="*/ 7098316 h 16442341"/>
                  <a:gd name="connsiteX205" fmla="*/ 17894968 w 21910559"/>
                  <a:gd name="connsiteY205" fmla="*/ 7612666 h 16442341"/>
                  <a:gd name="connsiteX206" fmla="*/ 18066418 w 21910559"/>
                  <a:gd name="connsiteY206" fmla="*/ 8069866 h 16442341"/>
                  <a:gd name="connsiteX207" fmla="*/ 18094993 w 21910559"/>
                  <a:gd name="connsiteY207" fmla="*/ 8498491 h 16442341"/>
                  <a:gd name="connsiteX208" fmla="*/ 18237868 w 21910559"/>
                  <a:gd name="connsiteY208" fmla="*/ 8927116 h 16442341"/>
                  <a:gd name="connsiteX209" fmla="*/ 18323593 w 21910559"/>
                  <a:gd name="connsiteY209" fmla="*/ 9298591 h 16442341"/>
                  <a:gd name="connsiteX210" fmla="*/ 18580768 w 21910559"/>
                  <a:gd name="connsiteY210" fmla="*/ 9555766 h 16442341"/>
                  <a:gd name="connsiteX211" fmla="*/ 18837943 w 21910559"/>
                  <a:gd name="connsiteY211" fmla="*/ 9927241 h 16442341"/>
                  <a:gd name="connsiteX212" fmla="*/ 18809368 w 21910559"/>
                  <a:gd name="connsiteY212" fmla="*/ 10470166 h 16442341"/>
                  <a:gd name="connsiteX213" fmla="*/ 18752218 w 21910559"/>
                  <a:gd name="connsiteY213" fmla="*/ 10755916 h 16442341"/>
                  <a:gd name="connsiteX214" fmla="*/ 18752218 w 21910559"/>
                  <a:gd name="connsiteY214" fmla="*/ 11098816 h 16442341"/>
                  <a:gd name="connsiteX215" fmla="*/ 18837943 w 21910559"/>
                  <a:gd name="connsiteY215" fmla="*/ 11670316 h 16442341"/>
                  <a:gd name="connsiteX216" fmla="*/ 19209418 w 21910559"/>
                  <a:gd name="connsiteY216" fmla="*/ 12070366 h 16442341"/>
                  <a:gd name="connsiteX217" fmla="*/ 19409443 w 21910559"/>
                  <a:gd name="connsiteY217" fmla="*/ 12327541 h 16442341"/>
                  <a:gd name="connsiteX218" fmla="*/ 19866643 w 21910559"/>
                  <a:gd name="connsiteY218" fmla="*/ 12727591 h 16442341"/>
                  <a:gd name="connsiteX219" fmla="*/ 20295268 w 21910559"/>
                  <a:gd name="connsiteY219" fmla="*/ 13213366 h 16442341"/>
                  <a:gd name="connsiteX220" fmla="*/ 20552443 w 21910559"/>
                  <a:gd name="connsiteY220" fmla="*/ 13527691 h 16442341"/>
                  <a:gd name="connsiteX221" fmla="*/ 20781043 w 21910559"/>
                  <a:gd name="connsiteY221" fmla="*/ 13727716 h 16442341"/>
                  <a:gd name="connsiteX222" fmla="*/ 20952493 w 21910559"/>
                  <a:gd name="connsiteY222" fmla="*/ 13927741 h 16442341"/>
                  <a:gd name="connsiteX223" fmla="*/ 21123943 w 21910559"/>
                  <a:gd name="connsiteY223" fmla="*/ 14127766 h 16442341"/>
                  <a:gd name="connsiteX224" fmla="*/ 21323968 w 21910559"/>
                  <a:gd name="connsiteY224" fmla="*/ 14442091 h 16442341"/>
                  <a:gd name="connsiteX225" fmla="*/ 21381118 w 21910559"/>
                  <a:gd name="connsiteY225" fmla="*/ 14727841 h 16442341"/>
                  <a:gd name="connsiteX226" fmla="*/ 21466843 w 21910559"/>
                  <a:gd name="connsiteY226" fmla="*/ 14899291 h 16442341"/>
                  <a:gd name="connsiteX227" fmla="*/ 21581143 w 21910559"/>
                  <a:gd name="connsiteY227" fmla="*/ 15070741 h 16442341"/>
                  <a:gd name="connsiteX228" fmla="*/ 21581143 w 21910559"/>
                  <a:gd name="connsiteY228" fmla="*/ 15242191 h 16442341"/>
                  <a:gd name="connsiteX229" fmla="*/ 21581143 w 21910559"/>
                  <a:gd name="connsiteY229" fmla="*/ 15413641 h 16442341"/>
                  <a:gd name="connsiteX230" fmla="*/ 21781168 w 21910559"/>
                  <a:gd name="connsiteY230" fmla="*/ 15585091 h 16442341"/>
                  <a:gd name="connsiteX231" fmla="*/ 21838318 w 21910559"/>
                  <a:gd name="connsiteY231" fmla="*/ 15499366 h 16442341"/>
                  <a:gd name="connsiteX232" fmla="*/ 21695443 w 21910559"/>
                  <a:gd name="connsiteY232" fmla="*/ 15299341 h 16442341"/>
                  <a:gd name="connsiteX233" fmla="*/ 21724018 w 21910559"/>
                  <a:gd name="connsiteY233" fmla="*/ 15127891 h 16442341"/>
                  <a:gd name="connsiteX234" fmla="*/ 21838318 w 21910559"/>
                  <a:gd name="connsiteY234" fmla="*/ 15327916 h 16442341"/>
                  <a:gd name="connsiteX235" fmla="*/ 21895468 w 21910559"/>
                  <a:gd name="connsiteY235" fmla="*/ 15527941 h 16442341"/>
                  <a:gd name="connsiteX236" fmla="*/ 21895468 w 21910559"/>
                  <a:gd name="connsiteY236" fmla="*/ 15813691 h 16442341"/>
                  <a:gd name="connsiteX237" fmla="*/ 21724018 w 21910559"/>
                  <a:gd name="connsiteY237" fmla="*/ 15870841 h 16442341"/>
                  <a:gd name="connsiteX238" fmla="*/ 21609718 w 21910559"/>
                  <a:gd name="connsiteY238" fmla="*/ 15699391 h 16442341"/>
                  <a:gd name="connsiteX239" fmla="*/ 21438268 w 21910559"/>
                  <a:gd name="connsiteY239" fmla="*/ 15756541 h 16442341"/>
                  <a:gd name="connsiteX240" fmla="*/ 21381118 w 21910559"/>
                  <a:gd name="connsiteY240" fmla="*/ 15899416 h 16442341"/>
                  <a:gd name="connsiteX241" fmla="*/ 21181093 w 21910559"/>
                  <a:gd name="connsiteY241" fmla="*/ 15956566 h 16442341"/>
                  <a:gd name="connsiteX242" fmla="*/ 21095368 w 21910559"/>
                  <a:gd name="connsiteY242" fmla="*/ 15985141 h 16442341"/>
                  <a:gd name="connsiteX243" fmla="*/ 21095368 w 21910559"/>
                  <a:gd name="connsiteY243" fmla="*/ 15813691 h 16442341"/>
                  <a:gd name="connsiteX244" fmla="*/ 20923918 w 21910559"/>
                  <a:gd name="connsiteY244" fmla="*/ 15927991 h 16442341"/>
                  <a:gd name="connsiteX245" fmla="*/ 20923918 w 21910559"/>
                  <a:gd name="connsiteY245" fmla="*/ 16156591 h 16442341"/>
                  <a:gd name="connsiteX246" fmla="*/ 20838193 w 21910559"/>
                  <a:gd name="connsiteY246" fmla="*/ 16099441 h 16442341"/>
                  <a:gd name="connsiteX247" fmla="*/ 20838193 w 21910559"/>
                  <a:gd name="connsiteY247" fmla="*/ 15985141 h 16442341"/>
                  <a:gd name="connsiteX248" fmla="*/ 20666743 w 21910559"/>
                  <a:gd name="connsiteY248" fmla="*/ 16185166 h 16442341"/>
                  <a:gd name="connsiteX249" fmla="*/ 20552443 w 21910559"/>
                  <a:gd name="connsiteY249" fmla="*/ 16328041 h 16442341"/>
                  <a:gd name="connsiteX250" fmla="*/ 19733293 w 21910559"/>
                  <a:gd name="connsiteY250" fmla="*/ 16404241 h 16442341"/>
                  <a:gd name="connsiteX251" fmla="*/ 19295143 w 21910559"/>
                  <a:gd name="connsiteY251" fmla="*/ 16442341 h 16442341"/>
                  <a:gd name="connsiteX0" fmla="*/ 19295143 w 21910559"/>
                  <a:gd name="connsiteY0" fmla="*/ 16442341 h 16442341"/>
                  <a:gd name="connsiteX1" fmla="*/ 19323718 w 21910559"/>
                  <a:gd name="connsiteY1" fmla="*/ 16099441 h 16442341"/>
                  <a:gd name="connsiteX2" fmla="*/ 19323718 w 21910559"/>
                  <a:gd name="connsiteY2" fmla="*/ 15785116 h 16442341"/>
                  <a:gd name="connsiteX3" fmla="*/ 19180843 w 21910559"/>
                  <a:gd name="connsiteY3" fmla="*/ 15527941 h 16442341"/>
                  <a:gd name="connsiteX4" fmla="*/ 19066543 w 21910559"/>
                  <a:gd name="connsiteY4" fmla="*/ 15270766 h 16442341"/>
                  <a:gd name="connsiteX5" fmla="*/ 19066543 w 21910559"/>
                  <a:gd name="connsiteY5" fmla="*/ 14870716 h 16442341"/>
                  <a:gd name="connsiteX6" fmla="*/ 19066543 w 21910559"/>
                  <a:gd name="connsiteY6" fmla="*/ 14642116 h 16442341"/>
                  <a:gd name="connsiteX7" fmla="*/ 19123693 w 21910559"/>
                  <a:gd name="connsiteY7" fmla="*/ 14384941 h 16442341"/>
                  <a:gd name="connsiteX8" fmla="*/ 19152268 w 21910559"/>
                  <a:gd name="connsiteY8" fmla="*/ 14213491 h 16442341"/>
                  <a:gd name="connsiteX9" fmla="*/ 18923668 w 21910559"/>
                  <a:gd name="connsiteY9" fmla="*/ 14156341 h 16442341"/>
                  <a:gd name="connsiteX10" fmla="*/ 18895093 w 21910559"/>
                  <a:gd name="connsiteY10" fmla="*/ 13984891 h 16442341"/>
                  <a:gd name="connsiteX11" fmla="*/ 18895093 w 21910559"/>
                  <a:gd name="connsiteY11" fmla="*/ 13813441 h 16442341"/>
                  <a:gd name="connsiteX12" fmla="*/ 18895093 w 21910559"/>
                  <a:gd name="connsiteY12" fmla="*/ 13527691 h 16442341"/>
                  <a:gd name="connsiteX13" fmla="*/ 18809368 w 21910559"/>
                  <a:gd name="connsiteY13" fmla="*/ 13470541 h 16442341"/>
                  <a:gd name="connsiteX14" fmla="*/ 18637918 w 21910559"/>
                  <a:gd name="connsiteY14" fmla="*/ 13327666 h 16442341"/>
                  <a:gd name="connsiteX15" fmla="*/ 18695068 w 21910559"/>
                  <a:gd name="connsiteY15" fmla="*/ 13013341 h 16442341"/>
                  <a:gd name="connsiteX16" fmla="*/ 18723643 w 21910559"/>
                  <a:gd name="connsiteY16" fmla="*/ 12727591 h 16442341"/>
                  <a:gd name="connsiteX17" fmla="*/ 18695068 w 21910559"/>
                  <a:gd name="connsiteY17" fmla="*/ 12441841 h 16442341"/>
                  <a:gd name="connsiteX18" fmla="*/ 18552193 w 21910559"/>
                  <a:gd name="connsiteY18" fmla="*/ 12241816 h 16442341"/>
                  <a:gd name="connsiteX19" fmla="*/ 18266443 w 21910559"/>
                  <a:gd name="connsiteY19" fmla="*/ 11984641 h 16442341"/>
                  <a:gd name="connsiteX20" fmla="*/ 18094993 w 21910559"/>
                  <a:gd name="connsiteY20" fmla="*/ 11784616 h 16442341"/>
                  <a:gd name="connsiteX21" fmla="*/ 17866393 w 21910559"/>
                  <a:gd name="connsiteY21" fmla="*/ 11498866 h 16442341"/>
                  <a:gd name="connsiteX22" fmla="*/ 17780668 w 21910559"/>
                  <a:gd name="connsiteY22" fmla="*/ 11298841 h 16442341"/>
                  <a:gd name="connsiteX23" fmla="*/ 17637793 w 21910559"/>
                  <a:gd name="connsiteY23" fmla="*/ 11213116 h 16442341"/>
                  <a:gd name="connsiteX24" fmla="*/ 17323468 w 21910559"/>
                  <a:gd name="connsiteY24" fmla="*/ 11298841 h 16442341"/>
                  <a:gd name="connsiteX25" fmla="*/ 16923418 w 21910559"/>
                  <a:gd name="connsiteY25" fmla="*/ 11384566 h 16442341"/>
                  <a:gd name="connsiteX26" fmla="*/ 16694818 w 21910559"/>
                  <a:gd name="connsiteY26" fmla="*/ 11556016 h 16442341"/>
                  <a:gd name="connsiteX27" fmla="*/ 16409068 w 21910559"/>
                  <a:gd name="connsiteY27" fmla="*/ 11556016 h 16442341"/>
                  <a:gd name="connsiteX28" fmla="*/ 16151893 w 21910559"/>
                  <a:gd name="connsiteY28" fmla="*/ 11584591 h 16442341"/>
                  <a:gd name="connsiteX29" fmla="*/ 15866143 w 21910559"/>
                  <a:gd name="connsiteY29" fmla="*/ 11956066 h 16442341"/>
                  <a:gd name="connsiteX30" fmla="*/ 15723268 w 21910559"/>
                  <a:gd name="connsiteY30" fmla="*/ 12041791 h 16442341"/>
                  <a:gd name="connsiteX31" fmla="*/ 15351793 w 21910559"/>
                  <a:gd name="connsiteY31" fmla="*/ 12041791 h 16442341"/>
                  <a:gd name="connsiteX32" fmla="*/ 15066043 w 21910559"/>
                  <a:gd name="connsiteY32" fmla="*/ 12041791 h 16442341"/>
                  <a:gd name="connsiteX33" fmla="*/ 14780293 w 21910559"/>
                  <a:gd name="connsiteY33" fmla="*/ 12041791 h 16442341"/>
                  <a:gd name="connsiteX34" fmla="*/ 14580268 w 21910559"/>
                  <a:gd name="connsiteY34" fmla="*/ 12270391 h 16442341"/>
                  <a:gd name="connsiteX35" fmla="*/ 14351668 w 21910559"/>
                  <a:gd name="connsiteY35" fmla="*/ 12584716 h 16442341"/>
                  <a:gd name="connsiteX36" fmla="*/ 14065918 w 21910559"/>
                  <a:gd name="connsiteY36" fmla="*/ 12727591 h 16442341"/>
                  <a:gd name="connsiteX37" fmla="*/ 13665868 w 21910559"/>
                  <a:gd name="connsiteY37" fmla="*/ 13127641 h 16442341"/>
                  <a:gd name="connsiteX38" fmla="*/ 13522993 w 21910559"/>
                  <a:gd name="connsiteY38" fmla="*/ 13413391 h 16442341"/>
                  <a:gd name="connsiteX39" fmla="*/ 13408693 w 21910559"/>
                  <a:gd name="connsiteY39" fmla="*/ 13670566 h 16442341"/>
                  <a:gd name="connsiteX40" fmla="*/ 13294393 w 21910559"/>
                  <a:gd name="connsiteY40" fmla="*/ 13927741 h 16442341"/>
                  <a:gd name="connsiteX41" fmla="*/ 13151518 w 21910559"/>
                  <a:gd name="connsiteY41" fmla="*/ 14070616 h 16442341"/>
                  <a:gd name="connsiteX42" fmla="*/ 12922918 w 21910559"/>
                  <a:gd name="connsiteY42" fmla="*/ 13956316 h 16442341"/>
                  <a:gd name="connsiteX43" fmla="*/ 12751468 w 21910559"/>
                  <a:gd name="connsiteY43" fmla="*/ 14127766 h 16442341"/>
                  <a:gd name="connsiteX44" fmla="*/ 12608593 w 21910559"/>
                  <a:gd name="connsiteY44" fmla="*/ 14184916 h 16442341"/>
                  <a:gd name="connsiteX45" fmla="*/ 12408568 w 21910559"/>
                  <a:gd name="connsiteY45" fmla="*/ 14099191 h 16442341"/>
                  <a:gd name="connsiteX46" fmla="*/ 12237118 w 21910559"/>
                  <a:gd name="connsiteY46" fmla="*/ 14270641 h 16442341"/>
                  <a:gd name="connsiteX47" fmla="*/ 11951368 w 21910559"/>
                  <a:gd name="connsiteY47" fmla="*/ 14270641 h 16442341"/>
                  <a:gd name="connsiteX48" fmla="*/ 11694193 w 21910559"/>
                  <a:gd name="connsiteY48" fmla="*/ 14499241 h 16442341"/>
                  <a:gd name="connsiteX49" fmla="*/ 11522743 w 21910559"/>
                  <a:gd name="connsiteY49" fmla="*/ 14499241 h 16442341"/>
                  <a:gd name="connsiteX50" fmla="*/ 11408443 w 21910559"/>
                  <a:gd name="connsiteY50" fmla="*/ 14413516 h 16442341"/>
                  <a:gd name="connsiteX51" fmla="*/ 11351293 w 21910559"/>
                  <a:gd name="connsiteY51" fmla="*/ 14213491 h 16442341"/>
                  <a:gd name="connsiteX52" fmla="*/ 11294143 w 21910559"/>
                  <a:gd name="connsiteY52" fmla="*/ 13984891 h 16442341"/>
                  <a:gd name="connsiteX53" fmla="*/ 11151268 w 21910559"/>
                  <a:gd name="connsiteY53" fmla="*/ 13756291 h 16442341"/>
                  <a:gd name="connsiteX54" fmla="*/ 11122693 w 21910559"/>
                  <a:gd name="connsiteY54" fmla="*/ 13613416 h 16442341"/>
                  <a:gd name="connsiteX55" fmla="*/ 11065543 w 21910559"/>
                  <a:gd name="connsiteY55" fmla="*/ 13527691 h 16442341"/>
                  <a:gd name="connsiteX56" fmla="*/ 10979818 w 21910559"/>
                  <a:gd name="connsiteY56" fmla="*/ 13384816 h 16442341"/>
                  <a:gd name="connsiteX57" fmla="*/ 10808368 w 21910559"/>
                  <a:gd name="connsiteY57" fmla="*/ 13356241 h 16442341"/>
                  <a:gd name="connsiteX58" fmla="*/ 10636918 w 21910559"/>
                  <a:gd name="connsiteY58" fmla="*/ 13499116 h 16442341"/>
                  <a:gd name="connsiteX59" fmla="*/ 10522618 w 21910559"/>
                  <a:gd name="connsiteY59" fmla="*/ 13641991 h 16442341"/>
                  <a:gd name="connsiteX60" fmla="*/ 10322593 w 21910559"/>
                  <a:gd name="connsiteY60" fmla="*/ 13727716 h 16442341"/>
                  <a:gd name="connsiteX61" fmla="*/ 10351168 w 21910559"/>
                  <a:gd name="connsiteY61" fmla="*/ 13899166 h 16442341"/>
                  <a:gd name="connsiteX62" fmla="*/ 10351168 w 21910559"/>
                  <a:gd name="connsiteY62" fmla="*/ 14099191 h 16442341"/>
                  <a:gd name="connsiteX63" fmla="*/ 10351168 w 21910559"/>
                  <a:gd name="connsiteY63" fmla="*/ 14327791 h 16442341"/>
                  <a:gd name="connsiteX64" fmla="*/ 10208293 w 21910559"/>
                  <a:gd name="connsiteY64" fmla="*/ 14499241 h 16442341"/>
                  <a:gd name="connsiteX65" fmla="*/ 10093993 w 21910559"/>
                  <a:gd name="connsiteY65" fmla="*/ 14642116 h 16442341"/>
                  <a:gd name="connsiteX66" fmla="*/ 9893968 w 21910559"/>
                  <a:gd name="connsiteY66" fmla="*/ 14470666 h 16442341"/>
                  <a:gd name="connsiteX67" fmla="*/ 9636793 w 21910559"/>
                  <a:gd name="connsiteY67" fmla="*/ 14356366 h 16442341"/>
                  <a:gd name="connsiteX68" fmla="*/ 9493918 w 21910559"/>
                  <a:gd name="connsiteY68" fmla="*/ 14184916 h 16442341"/>
                  <a:gd name="connsiteX69" fmla="*/ 9322468 w 21910559"/>
                  <a:gd name="connsiteY69" fmla="*/ 13984891 h 16442341"/>
                  <a:gd name="connsiteX70" fmla="*/ 9236743 w 21910559"/>
                  <a:gd name="connsiteY70" fmla="*/ 13927741 h 16442341"/>
                  <a:gd name="connsiteX71" fmla="*/ 9008143 w 21910559"/>
                  <a:gd name="connsiteY71" fmla="*/ 13956316 h 16442341"/>
                  <a:gd name="connsiteX72" fmla="*/ 8779543 w 21910559"/>
                  <a:gd name="connsiteY72" fmla="*/ 13956316 h 16442341"/>
                  <a:gd name="connsiteX73" fmla="*/ 8465218 w 21910559"/>
                  <a:gd name="connsiteY73" fmla="*/ 13842016 h 16442341"/>
                  <a:gd name="connsiteX74" fmla="*/ 8579518 w 21910559"/>
                  <a:gd name="connsiteY74" fmla="*/ 13699141 h 16442341"/>
                  <a:gd name="connsiteX75" fmla="*/ 8665243 w 21910559"/>
                  <a:gd name="connsiteY75" fmla="*/ 13413391 h 16442341"/>
                  <a:gd name="connsiteX76" fmla="*/ 8808118 w 21910559"/>
                  <a:gd name="connsiteY76" fmla="*/ 13184791 h 16442341"/>
                  <a:gd name="connsiteX77" fmla="*/ 8722393 w 21910559"/>
                  <a:gd name="connsiteY77" fmla="*/ 13013341 h 16442341"/>
                  <a:gd name="connsiteX78" fmla="*/ 8493793 w 21910559"/>
                  <a:gd name="connsiteY78" fmla="*/ 12870466 h 16442341"/>
                  <a:gd name="connsiteX79" fmla="*/ 8293768 w 21910559"/>
                  <a:gd name="connsiteY79" fmla="*/ 12899041 h 16442341"/>
                  <a:gd name="connsiteX80" fmla="*/ 8065168 w 21910559"/>
                  <a:gd name="connsiteY80" fmla="*/ 12870466 h 16442341"/>
                  <a:gd name="connsiteX81" fmla="*/ 7750843 w 21910559"/>
                  <a:gd name="connsiteY81" fmla="*/ 12727591 h 16442341"/>
                  <a:gd name="connsiteX82" fmla="*/ 7550818 w 21910559"/>
                  <a:gd name="connsiteY82" fmla="*/ 12927616 h 16442341"/>
                  <a:gd name="connsiteX83" fmla="*/ 7493668 w 21910559"/>
                  <a:gd name="connsiteY83" fmla="*/ 13127641 h 16442341"/>
                  <a:gd name="connsiteX84" fmla="*/ 7293643 w 21910559"/>
                  <a:gd name="connsiteY84" fmla="*/ 13327666 h 16442341"/>
                  <a:gd name="connsiteX85" fmla="*/ 7065043 w 21910559"/>
                  <a:gd name="connsiteY85" fmla="*/ 13470541 h 16442341"/>
                  <a:gd name="connsiteX86" fmla="*/ 6807868 w 21910559"/>
                  <a:gd name="connsiteY86" fmla="*/ 13356241 h 16442341"/>
                  <a:gd name="connsiteX87" fmla="*/ 6464968 w 21910559"/>
                  <a:gd name="connsiteY87" fmla="*/ 13184791 h 16442341"/>
                  <a:gd name="connsiteX88" fmla="*/ 6236368 w 21910559"/>
                  <a:gd name="connsiteY88" fmla="*/ 13241941 h 16442341"/>
                  <a:gd name="connsiteX89" fmla="*/ 6007768 w 21910559"/>
                  <a:gd name="connsiteY89" fmla="*/ 13213366 h 16442341"/>
                  <a:gd name="connsiteX90" fmla="*/ 5579143 w 21910559"/>
                  <a:gd name="connsiteY90" fmla="*/ 13356241 h 16442341"/>
                  <a:gd name="connsiteX91" fmla="*/ 5293393 w 21910559"/>
                  <a:gd name="connsiteY91" fmla="*/ 13470541 h 16442341"/>
                  <a:gd name="connsiteX92" fmla="*/ 5179093 w 21910559"/>
                  <a:gd name="connsiteY92" fmla="*/ 13641991 h 16442341"/>
                  <a:gd name="connsiteX93" fmla="*/ 5121943 w 21910559"/>
                  <a:gd name="connsiteY93" fmla="*/ 13813441 h 16442341"/>
                  <a:gd name="connsiteX94" fmla="*/ 5007643 w 21910559"/>
                  <a:gd name="connsiteY94" fmla="*/ 13756291 h 16442341"/>
                  <a:gd name="connsiteX95" fmla="*/ 4807618 w 21910559"/>
                  <a:gd name="connsiteY95" fmla="*/ 13470541 h 16442341"/>
                  <a:gd name="connsiteX96" fmla="*/ 4607593 w 21910559"/>
                  <a:gd name="connsiteY96" fmla="*/ 13384816 h 16442341"/>
                  <a:gd name="connsiteX97" fmla="*/ 4321843 w 21910559"/>
                  <a:gd name="connsiteY97" fmla="*/ 13327666 h 16442341"/>
                  <a:gd name="connsiteX98" fmla="*/ 4264693 w 21910559"/>
                  <a:gd name="connsiteY98" fmla="*/ 13527691 h 16442341"/>
                  <a:gd name="connsiteX99" fmla="*/ 4121818 w 21910559"/>
                  <a:gd name="connsiteY99" fmla="*/ 13813441 h 16442341"/>
                  <a:gd name="connsiteX100" fmla="*/ 3950368 w 21910559"/>
                  <a:gd name="connsiteY100" fmla="*/ 14042041 h 16442341"/>
                  <a:gd name="connsiteX101" fmla="*/ 3721768 w 21910559"/>
                  <a:gd name="connsiteY101" fmla="*/ 14127766 h 16442341"/>
                  <a:gd name="connsiteX102" fmla="*/ 3493168 w 21910559"/>
                  <a:gd name="connsiteY102" fmla="*/ 14270641 h 16442341"/>
                  <a:gd name="connsiteX103" fmla="*/ 3264568 w 21910559"/>
                  <a:gd name="connsiteY103" fmla="*/ 14299216 h 16442341"/>
                  <a:gd name="connsiteX104" fmla="*/ 3093118 w 21910559"/>
                  <a:gd name="connsiteY104" fmla="*/ 14242066 h 16442341"/>
                  <a:gd name="connsiteX105" fmla="*/ 2921668 w 21910559"/>
                  <a:gd name="connsiteY105" fmla="*/ 14013466 h 16442341"/>
                  <a:gd name="connsiteX106" fmla="*/ 2750218 w 21910559"/>
                  <a:gd name="connsiteY106" fmla="*/ 14242066 h 16442341"/>
                  <a:gd name="connsiteX107" fmla="*/ 2578768 w 21910559"/>
                  <a:gd name="connsiteY107" fmla="*/ 14299216 h 16442341"/>
                  <a:gd name="connsiteX108" fmla="*/ 2435893 w 21910559"/>
                  <a:gd name="connsiteY108" fmla="*/ 14327791 h 16442341"/>
                  <a:gd name="connsiteX109" fmla="*/ 2293018 w 21910559"/>
                  <a:gd name="connsiteY109" fmla="*/ 14184916 h 16442341"/>
                  <a:gd name="connsiteX110" fmla="*/ 2121568 w 21910559"/>
                  <a:gd name="connsiteY110" fmla="*/ 14042041 h 16442341"/>
                  <a:gd name="connsiteX111" fmla="*/ 1950118 w 21910559"/>
                  <a:gd name="connsiteY111" fmla="*/ 14156341 h 16442341"/>
                  <a:gd name="connsiteX112" fmla="*/ 1807243 w 21910559"/>
                  <a:gd name="connsiteY112" fmla="*/ 13984891 h 16442341"/>
                  <a:gd name="connsiteX113" fmla="*/ 1921543 w 21910559"/>
                  <a:gd name="connsiteY113" fmla="*/ 13670566 h 16442341"/>
                  <a:gd name="connsiteX114" fmla="*/ 2064418 w 21910559"/>
                  <a:gd name="connsiteY114" fmla="*/ 13356241 h 16442341"/>
                  <a:gd name="connsiteX115" fmla="*/ 2064418 w 21910559"/>
                  <a:gd name="connsiteY115" fmla="*/ 13099066 h 16442341"/>
                  <a:gd name="connsiteX116" fmla="*/ 1950118 w 21910559"/>
                  <a:gd name="connsiteY116" fmla="*/ 12841891 h 16442341"/>
                  <a:gd name="connsiteX117" fmla="*/ 1950118 w 21910559"/>
                  <a:gd name="connsiteY117" fmla="*/ 12699016 h 16442341"/>
                  <a:gd name="connsiteX118" fmla="*/ 1664368 w 21910559"/>
                  <a:gd name="connsiteY118" fmla="*/ 12699016 h 16442341"/>
                  <a:gd name="connsiteX119" fmla="*/ 1550068 w 21910559"/>
                  <a:gd name="connsiteY119" fmla="*/ 12613291 h 16442341"/>
                  <a:gd name="connsiteX120" fmla="*/ 1378618 w 21910559"/>
                  <a:gd name="connsiteY120" fmla="*/ 12127516 h 16442341"/>
                  <a:gd name="connsiteX121" fmla="*/ 1435768 w 21910559"/>
                  <a:gd name="connsiteY121" fmla="*/ 11841766 h 16442341"/>
                  <a:gd name="connsiteX122" fmla="*/ 1550068 w 21910559"/>
                  <a:gd name="connsiteY122" fmla="*/ 11470291 h 16442341"/>
                  <a:gd name="connsiteX123" fmla="*/ 1578643 w 21910559"/>
                  <a:gd name="connsiteY123" fmla="*/ 11184541 h 16442341"/>
                  <a:gd name="connsiteX124" fmla="*/ 1464343 w 21910559"/>
                  <a:gd name="connsiteY124" fmla="*/ 10898791 h 16442341"/>
                  <a:gd name="connsiteX125" fmla="*/ 1321468 w 21910559"/>
                  <a:gd name="connsiteY125" fmla="*/ 10955941 h 16442341"/>
                  <a:gd name="connsiteX126" fmla="*/ 1092868 w 21910559"/>
                  <a:gd name="connsiteY126" fmla="*/ 11127391 h 16442341"/>
                  <a:gd name="connsiteX127" fmla="*/ 921418 w 21910559"/>
                  <a:gd name="connsiteY127" fmla="*/ 11155966 h 16442341"/>
                  <a:gd name="connsiteX128" fmla="*/ 921418 w 21910559"/>
                  <a:gd name="connsiteY128" fmla="*/ 10955941 h 16442341"/>
                  <a:gd name="connsiteX129" fmla="*/ 778543 w 21910559"/>
                  <a:gd name="connsiteY129" fmla="*/ 10898791 h 16442341"/>
                  <a:gd name="connsiteX130" fmla="*/ 578518 w 21910559"/>
                  <a:gd name="connsiteY130" fmla="*/ 10898791 h 16442341"/>
                  <a:gd name="connsiteX131" fmla="*/ 378493 w 21910559"/>
                  <a:gd name="connsiteY131" fmla="*/ 10898791 h 16442341"/>
                  <a:gd name="connsiteX132" fmla="*/ 264193 w 21910559"/>
                  <a:gd name="connsiteY132" fmla="*/ 10698766 h 16442341"/>
                  <a:gd name="connsiteX133" fmla="*/ 121318 w 21910559"/>
                  <a:gd name="connsiteY133" fmla="*/ 10413016 h 16442341"/>
                  <a:gd name="connsiteX134" fmla="*/ 64168 w 21910559"/>
                  <a:gd name="connsiteY134" fmla="*/ 10241566 h 16442341"/>
                  <a:gd name="connsiteX135" fmla="*/ 7018 w 21910559"/>
                  <a:gd name="connsiteY135" fmla="*/ 10155841 h 16442341"/>
                  <a:gd name="connsiteX136" fmla="*/ 235618 w 21910559"/>
                  <a:gd name="connsiteY136" fmla="*/ 9984391 h 16442341"/>
                  <a:gd name="connsiteX137" fmla="*/ 292768 w 21910559"/>
                  <a:gd name="connsiteY137" fmla="*/ 9727216 h 16442341"/>
                  <a:gd name="connsiteX138" fmla="*/ 521368 w 21910559"/>
                  <a:gd name="connsiteY138" fmla="*/ 9355741 h 16442341"/>
                  <a:gd name="connsiteX139" fmla="*/ 664243 w 21910559"/>
                  <a:gd name="connsiteY139" fmla="*/ 9069991 h 16442341"/>
                  <a:gd name="connsiteX140" fmla="*/ 1178593 w 21910559"/>
                  <a:gd name="connsiteY140" fmla="*/ 8584216 h 16442341"/>
                  <a:gd name="connsiteX141" fmla="*/ 1464343 w 21910559"/>
                  <a:gd name="connsiteY141" fmla="*/ 8298466 h 16442341"/>
                  <a:gd name="connsiteX142" fmla="*/ 1721518 w 21910559"/>
                  <a:gd name="connsiteY142" fmla="*/ 7984141 h 16442341"/>
                  <a:gd name="connsiteX143" fmla="*/ 2092993 w 21910559"/>
                  <a:gd name="connsiteY143" fmla="*/ 7669816 h 16442341"/>
                  <a:gd name="connsiteX144" fmla="*/ 2493043 w 21910559"/>
                  <a:gd name="connsiteY144" fmla="*/ 7241191 h 16442341"/>
                  <a:gd name="connsiteX145" fmla="*/ 2721643 w 21910559"/>
                  <a:gd name="connsiteY145" fmla="*/ 7184041 h 16442341"/>
                  <a:gd name="connsiteX146" fmla="*/ 2950243 w 21910559"/>
                  <a:gd name="connsiteY146" fmla="*/ 6869716 h 16442341"/>
                  <a:gd name="connsiteX147" fmla="*/ 3207418 w 21910559"/>
                  <a:gd name="connsiteY147" fmla="*/ 6412516 h 16442341"/>
                  <a:gd name="connsiteX148" fmla="*/ 3407443 w 21910559"/>
                  <a:gd name="connsiteY148" fmla="*/ 5926741 h 16442341"/>
                  <a:gd name="connsiteX149" fmla="*/ 3493168 w 21910559"/>
                  <a:gd name="connsiteY149" fmla="*/ 5526691 h 16442341"/>
                  <a:gd name="connsiteX150" fmla="*/ 3721768 w 21910559"/>
                  <a:gd name="connsiteY150" fmla="*/ 5212366 h 16442341"/>
                  <a:gd name="connsiteX151" fmla="*/ 4064668 w 21910559"/>
                  <a:gd name="connsiteY151" fmla="*/ 4755166 h 16442341"/>
                  <a:gd name="connsiteX152" fmla="*/ 4264693 w 21910559"/>
                  <a:gd name="connsiteY152" fmla="*/ 4412266 h 16442341"/>
                  <a:gd name="connsiteX153" fmla="*/ 4293268 w 21910559"/>
                  <a:gd name="connsiteY153" fmla="*/ 4155091 h 16442341"/>
                  <a:gd name="connsiteX154" fmla="*/ 4579018 w 21910559"/>
                  <a:gd name="connsiteY154" fmla="*/ 3555016 h 16442341"/>
                  <a:gd name="connsiteX155" fmla="*/ 4636168 w 21910559"/>
                  <a:gd name="connsiteY155" fmla="*/ 3097816 h 16442341"/>
                  <a:gd name="connsiteX156" fmla="*/ 4893343 w 21910559"/>
                  <a:gd name="connsiteY156" fmla="*/ 2583466 h 16442341"/>
                  <a:gd name="connsiteX157" fmla="*/ 5036218 w 21910559"/>
                  <a:gd name="connsiteY157" fmla="*/ 2297716 h 16442341"/>
                  <a:gd name="connsiteX158" fmla="*/ 5236243 w 21910559"/>
                  <a:gd name="connsiteY158" fmla="*/ 1983391 h 16442341"/>
                  <a:gd name="connsiteX159" fmla="*/ 5464843 w 21910559"/>
                  <a:gd name="connsiteY159" fmla="*/ 1811941 h 16442341"/>
                  <a:gd name="connsiteX160" fmla="*/ 5579143 w 21910559"/>
                  <a:gd name="connsiteY160" fmla="*/ 1469041 h 16442341"/>
                  <a:gd name="connsiteX161" fmla="*/ 5464843 w 21910559"/>
                  <a:gd name="connsiteY161" fmla="*/ 1126141 h 16442341"/>
                  <a:gd name="connsiteX162" fmla="*/ 5550568 w 21910559"/>
                  <a:gd name="connsiteY162" fmla="*/ 783241 h 16442341"/>
                  <a:gd name="connsiteX163" fmla="*/ 5750593 w 21910559"/>
                  <a:gd name="connsiteY163" fmla="*/ 383191 h 16442341"/>
                  <a:gd name="connsiteX164" fmla="*/ 6179218 w 21910559"/>
                  <a:gd name="connsiteY164" fmla="*/ 240316 h 16442341"/>
                  <a:gd name="connsiteX165" fmla="*/ 6379243 w 21910559"/>
                  <a:gd name="connsiteY165" fmla="*/ 97441 h 16442341"/>
                  <a:gd name="connsiteX166" fmla="*/ 6836443 w 21910559"/>
                  <a:gd name="connsiteY166" fmla="*/ 268891 h 16442341"/>
                  <a:gd name="connsiteX167" fmla="*/ 6950743 w 21910559"/>
                  <a:gd name="connsiteY167" fmla="*/ 468916 h 16442341"/>
                  <a:gd name="connsiteX168" fmla="*/ 7179343 w 21910559"/>
                  <a:gd name="connsiteY168" fmla="*/ 583216 h 16442341"/>
                  <a:gd name="connsiteX169" fmla="*/ 7350793 w 21910559"/>
                  <a:gd name="connsiteY169" fmla="*/ 326041 h 16442341"/>
                  <a:gd name="connsiteX170" fmla="*/ 7665118 w 21910559"/>
                  <a:gd name="connsiteY170" fmla="*/ 126016 h 16442341"/>
                  <a:gd name="connsiteX171" fmla="*/ 7893718 w 21910559"/>
                  <a:gd name="connsiteY171" fmla="*/ 11716 h 16442341"/>
                  <a:gd name="connsiteX172" fmla="*/ 8008018 w 21910559"/>
                  <a:gd name="connsiteY172" fmla="*/ 411766 h 16442341"/>
                  <a:gd name="connsiteX173" fmla="*/ 8036593 w 21910559"/>
                  <a:gd name="connsiteY173" fmla="*/ 754666 h 16442341"/>
                  <a:gd name="connsiteX174" fmla="*/ 8265193 w 21910559"/>
                  <a:gd name="connsiteY174" fmla="*/ 783241 h 16442341"/>
                  <a:gd name="connsiteX175" fmla="*/ 8636668 w 21910559"/>
                  <a:gd name="connsiteY175" fmla="*/ 1011841 h 16442341"/>
                  <a:gd name="connsiteX176" fmla="*/ 9265318 w 21910559"/>
                  <a:gd name="connsiteY176" fmla="*/ 1611916 h 16442341"/>
                  <a:gd name="connsiteX177" fmla="*/ 9693943 w 21910559"/>
                  <a:gd name="connsiteY177" fmla="*/ 1726216 h 16442341"/>
                  <a:gd name="connsiteX178" fmla="*/ 9979693 w 21910559"/>
                  <a:gd name="connsiteY178" fmla="*/ 2040541 h 16442341"/>
                  <a:gd name="connsiteX179" fmla="*/ 10294018 w 21910559"/>
                  <a:gd name="connsiteY179" fmla="*/ 2240566 h 16442341"/>
                  <a:gd name="connsiteX180" fmla="*/ 10608343 w 21910559"/>
                  <a:gd name="connsiteY180" fmla="*/ 2412016 h 16442341"/>
                  <a:gd name="connsiteX181" fmla="*/ 10979818 w 21910559"/>
                  <a:gd name="connsiteY181" fmla="*/ 2583466 h 16442341"/>
                  <a:gd name="connsiteX182" fmla="*/ 11294143 w 21910559"/>
                  <a:gd name="connsiteY182" fmla="*/ 2754916 h 16442341"/>
                  <a:gd name="connsiteX183" fmla="*/ 11551318 w 21910559"/>
                  <a:gd name="connsiteY183" fmla="*/ 2983516 h 16442341"/>
                  <a:gd name="connsiteX184" fmla="*/ 11865643 w 21910559"/>
                  <a:gd name="connsiteY184" fmla="*/ 3240691 h 16442341"/>
                  <a:gd name="connsiteX185" fmla="*/ 12065668 w 21910559"/>
                  <a:gd name="connsiteY185" fmla="*/ 3555016 h 16442341"/>
                  <a:gd name="connsiteX186" fmla="*/ 12522868 w 21910559"/>
                  <a:gd name="connsiteY186" fmla="*/ 3812191 h 16442341"/>
                  <a:gd name="connsiteX187" fmla="*/ 12865768 w 21910559"/>
                  <a:gd name="connsiteY187" fmla="*/ 3897916 h 16442341"/>
                  <a:gd name="connsiteX188" fmla="*/ 13180093 w 21910559"/>
                  <a:gd name="connsiteY188" fmla="*/ 4012216 h 16442341"/>
                  <a:gd name="connsiteX189" fmla="*/ 13408693 w 21910559"/>
                  <a:gd name="connsiteY189" fmla="*/ 4183666 h 16442341"/>
                  <a:gd name="connsiteX190" fmla="*/ 13437268 w 21910559"/>
                  <a:gd name="connsiteY190" fmla="*/ 4640866 h 16442341"/>
                  <a:gd name="connsiteX191" fmla="*/ 13637293 w 21910559"/>
                  <a:gd name="connsiteY191" fmla="*/ 4869466 h 16442341"/>
                  <a:gd name="connsiteX192" fmla="*/ 13980193 w 21910559"/>
                  <a:gd name="connsiteY192" fmla="*/ 4926616 h 16442341"/>
                  <a:gd name="connsiteX193" fmla="*/ 14123068 w 21910559"/>
                  <a:gd name="connsiteY193" fmla="*/ 5098066 h 16442341"/>
                  <a:gd name="connsiteX194" fmla="*/ 14494543 w 21910559"/>
                  <a:gd name="connsiteY194" fmla="*/ 5183791 h 16442341"/>
                  <a:gd name="connsiteX195" fmla="*/ 14780293 w 21910559"/>
                  <a:gd name="connsiteY195" fmla="*/ 5183791 h 16442341"/>
                  <a:gd name="connsiteX196" fmla="*/ 15237493 w 21910559"/>
                  <a:gd name="connsiteY196" fmla="*/ 5726716 h 16442341"/>
                  <a:gd name="connsiteX197" fmla="*/ 15608968 w 21910559"/>
                  <a:gd name="connsiteY197" fmla="*/ 6155341 h 16442341"/>
                  <a:gd name="connsiteX198" fmla="*/ 16209043 w 21910559"/>
                  <a:gd name="connsiteY198" fmla="*/ 6183916 h 16442341"/>
                  <a:gd name="connsiteX199" fmla="*/ 16523368 w 21910559"/>
                  <a:gd name="connsiteY199" fmla="*/ 6241066 h 16442341"/>
                  <a:gd name="connsiteX200" fmla="*/ 16951993 w 21910559"/>
                  <a:gd name="connsiteY200" fmla="*/ 6326791 h 16442341"/>
                  <a:gd name="connsiteX201" fmla="*/ 17380618 w 21910559"/>
                  <a:gd name="connsiteY201" fmla="*/ 6441091 h 16442341"/>
                  <a:gd name="connsiteX202" fmla="*/ 17780668 w 21910559"/>
                  <a:gd name="connsiteY202" fmla="*/ 6412516 h 16442341"/>
                  <a:gd name="connsiteX203" fmla="*/ 17980693 w 21910559"/>
                  <a:gd name="connsiteY203" fmla="*/ 6755416 h 16442341"/>
                  <a:gd name="connsiteX204" fmla="*/ 17866393 w 21910559"/>
                  <a:gd name="connsiteY204" fmla="*/ 7098316 h 16442341"/>
                  <a:gd name="connsiteX205" fmla="*/ 17894968 w 21910559"/>
                  <a:gd name="connsiteY205" fmla="*/ 7612666 h 16442341"/>
                  <a:gd name="connsiteX206" fmla="*/ 18066418 w 21910559"/>
                  <a:gd name="connsiteY206" fmla="*/ 8069866 h 16442341"/>
                  <a:gd name="connsiteX207" fmla="*/ 18094993 w 21910559"/>
                  <a:gd name="connsiteY207" fmla="*/ 8498491 h 16442341"/>
                  <a:gd name="connsiteX208" fmla="*/ 18237868 w 21910559"/>
                  <a:gd name="connsiteY208" fmla="*/ 8927116 h 16442341"/>
                  <a:gd name="connsiteX209" fmla="*/ 18323593 w 21910559"/>
                  <a:gd name="connsiteY209" fmla="*/ 9298591 h 16442341"/>
                  <a:gd name="connsiteX210" fmla="*/ 18580768 w 21910559"/>
                  <a:gd name="connsiteY210" fmla="*/ 9555766 h 16442341"/>
                  <a:gd name="connsiteX211" fmla="*/ 18837943 w 21910559"/>
                  <a:gd name="connsiteY211" fmla="*/ 9927241 h 16442341"/>
                  <a:gd name="connsiteX212" fmla="*/ 18809368 w 21910559"/>
                  <a:gd name="connsiteY212" fmla="*/ 10470166 h 16442341"/>
                  <a:gd name="connsiteX213" fmla="*/ 18752218 w 21910559"/>
                  <a:gd name="connsiteY213" fmla="*/ 10755916 h 16442341"/>
                  <a:gd name="connsiteX214" fmla="*/ 18752218 w 21910559"/>
                  <a:gd name="connsiteY214" fmla="*/ 11098816 h 16442341"/>
                  <a:gd name="connsiteX215" fmla="*/ 18837943 w 21910559"/>
                  <a:gd name="connsiteY215" fmla="*/ 11670316 h 16442341"/>
                  <a:gd name="connsiteX216" fmla="*/ 19209418 w 21910559"/>
                  <a:gd name="connsiteY216" fmla="*/ 12070366 h 16442341"/>
                  <a:gd name="connsiteX217" fmla="*/ 19409443 w 21910559"/>
                  <a:gd name="connsiteY217" fmla="*/ 12327541 h 16442341"/>
                  <a:gd name="connsiteX218" fmla="*/ 19866643 w 21910559"/>
                  <a:gd name="connsiteY218" fmla="*/ 12727591 h 16442341"/>
                  <a:gd name="connsiteX219" fmla="*/ 20295268 w 21910559"/>
                  <a:gd name="connsiteY219" fmla="*/ 13213366 h 16442341"/>
                  <a:gd name="connsiteX220" fmla="*/ 20552443 w 21910559"/>
                  <a:gd name="connsiteY220" fmla="*/ 13527691 h 16442341"/>
                  <a:gd name="connsiteX221" fmla="*/ 20781043 w 21910559"/>
                  <a:gd name="connsiteY221" fmla="*/ 13727716 h 16442341"/>
                  <a:gd name="connsiteX222" fmla="*/ 20952493 w 21910559"/>
                  <a:gd name="connsiteY222" fmla="*/ 13927741 h 16442341"/>
                  <a:gd name="connsiteX223" fmla="*/ 21123943 w 21910559"/>
                  <a:gd name="connsiteY223" fmla="*/ 14127766 h 16442341"/>
                  <a:gd name="connsiteX224" fmla="*/ 21323968 w 21910559"/>
                  <a:gd name="connsiteY224" fmla="*/ 14442091 h 16442341"/>
                  <a:gd name="connsiteX225" fmla="*/ 21381118 w 21910559"/>
                  <a:gd name="connsiteY225" fmla="*/ 14727841 h 16442341"/>
                  <a:gd name="connsiteX226" fmla="*/ 21466843 w 21910559"/>
                  <a:gd name="connsiteY226" fmla="*/ 14899291 h 16442341"/>
                  <a:gd name="connsiteX227" fmla="*/ 21581143 w 21910559"/>
                  <a:gd name="connsiteY227" fmla="*/ 15070741 h 16442341"/>
                  <a:gd name="connsiteX228" fmla="*/ 21581143 w 21910559"/>
                  <a:gd name="connsiteY228" fmla="*/ 15242191 h 16442341"/>
                  <a:gd name="connsiteX229" fmla="*/ 21581143 w 21910559"/>
                  <a:gd name="connsiteY229" fmla="*/ 15413641 h 16442341"/>
                  <a:gd name="connsiteX230" fmla="*/ 21781168 w 21910559"/>
                  <a:gd name="connsiteY230" fmla="*/ 15585091 h 16442341"/>
                  <a:gd name="connsiteX231" fmla="*/ 21838318 w 21910559"/>
                  <a:gd name="connsiteY231" fmla="*/ 15499366 h 16442341"/>
                  <a:gd name="connsiteX232" fmla="*/ 21695443 w 21910559"/>
                  <a:gd name="connsiteY232" fmla="*/ 15299341 h 16442341"/>
                  <a:gd name="connsiteX233" fmla="*/ 21724018 w 21910559"/>
                  <a:gd name="connsiteY233" fmla="*/ 15127891 h 16442341"/>
                  <a:gd name="connsiteX234" fmla="*/ 21838318 w 21910559"/>
                  <a:gd name="connsiteY234" fmla="*/ 15327916 h 16442341"/>
                  <a:gd name="connsiteX235" fmla="*/ 21895468 w 21910559"/>
                  <a:gd name="connsiteY235" fmla="*/ 15527941 h 16442341"/>
                  <a:gd name="connsiteX236" fmla="*/ 21895468 w 21910559"/>
                  <a:gd name="connsiteY236" fmla="*/ 15813691 h 16442341"/>
                  <a:gd name="connsiteX237" fmla="*/ 21724018 w 21910559"/>
                  <a:gd name="connsiteY237" fmla="*/ 15870841 h 16442341"/>
                  <a:gd name="connsiteX238" fmla="*/ 21609718 w 21910559"/>
                  <a:gd name="connsiteY238" fmla="*/ 15699391 h 16442341"/>
                  <a:gd name="connsiteX239" fmla="*/ 21438268 w 21910559"/>
                  <a:gd name="connsiteY239" fmla="*/ 15756541 h 16442341"/>
                  <a:gd name="connsiteX240" fmla="*/ 21381118 w 21910559"/>
                  <a:gd name="connsiteY240" fmla="*/ 15899416 h 16442341"/>
                  <a:gd name="connsiteX241" fmla="*/ 21181093 w 21910559"/>
                  <a:gd name="connsiteY241" fmla="*/ 15956566 h 16442341"/>
                  <a:gd name="connsiteX242" fmla="*/ 21095368 w 21910559"/>
                  <a:gd name="connsiteY242" fmla="*/ 15985141 h 16442341"/>
                  <a:gd name="connsiteX243" fmla="*/ 21095368 w 21910559"/>
                  <a:gd name="connsiteY243" fmla="*/ 15813691 h 16442341"/>
                  <a:gd name="connsiteX244" fmla="*/ 20923918 w 21910559"/>
                  <a:gd name="connsiteY244" fmla="*/ 15927991 h 16442341"/>
                  <a:gd name="connsiteX245" fmla="*/ 20923918 w 21910559"/>
                  <a:gd name="connsiteY245" fmla="*/ 16156591 h 16442341"/>
                  <a:gd name="connsiteX246" fmla="*/ 20838193 w 21910559"/>
                  <a:gd name="connsiteY246" fmla="*/ 16099441 h 16442341"/>
                  <a:gd name="connsiteX247" fmla="*/ 20838193 w 21910559"/>
                  <a:gd name="connsiteY247" fmla="*/ 15985141 h 16442341"/>
                  <a:gd name="connsiteX248" fmla="*/ 20666743 w 21910559"/>
                  <a:gd name="connsiteY248" fmla="*/ 16185166 h 16442341"/>
                  <a:gd name="connsiteX249" fmla="*/ 20552443 w 21910559"/>
                  <a:gd name="connsiteY249" fmla="*/ 16328041 h 16442341"/>
                  <a:gd name="connsiteX250" fmla="*/ 19733293 w 21910559"/>
                  <a:gd name="connsiteY250" fmla="*/ 16404241 h 16442341"/>
                  <a:gd name="connsiteX251" fmla="*/ 19971418 w 21910559"/>
                  <a:gd name="connsiteY251" fmla="*/ 16375666 h 16442341"/>
                  <a:gd name="connsiteX252" fmla="*/ 19295143 w 21910559"/>
                  <a:gd name="connsiteY252" fmla="*/ 16442341 h 16442341"/>
                  <a:gd name="connsiteX0" fmla="*/ 19295143 w 21910559"/>
                  <a:gd name="connsiteY0" fmla="*/ 16442341 h 16442341"/>
                  <a:gd name="connsiteX1" fmla="*/ 19323718 w 21910559"/>
                  <a:gd name="connsiteY1" fmla="*/ 16099441 h 16442341"/>
                  <a:gd name="connsiteX2" fmla="*/ 19323718 w 21910559"/>
                  <a:gd name="connsiteY2" fmla="*/ 15785116 h 16442341"/>
                  <a:gd name="connsiteX3" fmla="*/ 19180843 w 21910559"/>
                  <a:gd name="connsiteY3" fmla="*/ 15527941 h 16442341"/>
                  <a:gd name="connsiteX4" fmla="*/ 19066543 w 21910559"/>
                  <a:gd name="connsiteY4" fmla="*/ 15270766 h 16442341"/>
                  <a:gd name="connsiteX5" fmla="*/ 19066543 w 21910559"/>
                  <a:gd name="connsiteY5" fmla="*/ 14870716 h 16442341"/>
                  <a:gd name="connsiteX6" fmla="*/ 19066543 w 21910559"/>
                  <a:gd name="connsiteY6" fmla="*/ 14642116 h 16442341"/>
                  <a:gd name="connsiteX7" fmla="*/ 19123693 w 21910559"/>
                  <a:gd name="connsiteY7" fmla="*/ 14384941 h 16442341"/>
                  <a:gd name="connsiteX8" fmla="*/ 19152268 w 21910559"/>
                  <a:gd name="connsiteY8" fmla="*/ 14213491 h 16442341"/>
                  <a:gd name="connsiteX9" fmla="*/ 18923668 w 21910559"/>
                  <a:gd name="connsiteY9" fmla="*/ 14156341 h 16442341"/>
                  <a:gd name="connsiteX10" fmla="*/ 18895093 w 21910559"/>
                  <a:gd name="connsiteY10" fmla="*/ 13984891 h 16442341"/>
                  <a:gd name="connsiteX11" fmla="*/ 18895093 w 21910559"/>
                  <a:gd name="connsiteY11" fmla="*/ 13813441 h 16442341"/>
                  <a:gd name="connsiteX12" fmla="*/ 18895093 w 21910559"/>
                  <a:gd name="connsiteY12" fmla="*/ 13527691 h 16442341"/>
                  <a:gd name="connsiteX13" fmla="*/ 18809368 w 21910559"/>
                  <a:gd name="connsiteY13" fmla="*/ 13470541 h 16442341"/>
                  <a:gd name="connsiteX14" fmla="*/ 18637918 w 21910559"/>
                  <a:gd name="connsiteY14" fmla="*/ 13327666 h 16442341"/>
                  <a:gd name="connsiteX15" fmla="*/ 18695068 w 21910559"/>
                  <a:gd name="connsiteY15" fmla="*/ 13013341 h 16442341"/>
                  <a:gd name="connsiteX16" fmla="*/ 18723643 w 21910559"/>
                  <a:gd name="connsiteY16" fmla="*/ 12727591 h 16442341"/>
                  <a:gd name="connsiteX17" fmla="*/ 18695068 w 21910559"/>
                  <a:gd name="connsiteY17" fmla="*/ 12441841 h 16442341"/>
                  <a:gd name="connsiteX18" fmla="*/ 18552193 w 21910559"/>
                  <a:gd name="connsiteY18" fmla="*/ 12241816 h 16442341"/>
                  <a:gd name="connsiteX19" fmla="*/ 18266443 w 21910559"/>
                  <a:gd name="connsiteY19" fmla="*/ 11984641 h 16442341"/>
                  <a:gd name="connsiteX20" fmla="*/ 18094993 w 21910559"/>
                  <a:gd name="connsiteY20" fmla="*/ 11784616 h 16442341"/>
                  <a:gd name="connsiteX21" fmla="*/ 17866393 w 21910559"/>
                  <a:gd name="connsiteY21" fmla="*/ 11498866 h 16442341"/>
                  <a:gd name="connsiteX22" fmla="*/ 17780668 w 21910559"/>
                  <a:gd name="connsiteY22" fmla="*/ 11298841 h 16442341"/>
                  <a:gd name="connsiteX23" fmla="*/ 17637793 w 21910559"/>
                  <a:gd name="connsiteY23" fmla="*/ 11213116 h 16442341"/>
                  <a:gd name="connsiteX24" fmla="*/ 17323468 w 21910559"/>
                  <a:gd name="connsiteY24" fmla="*/ 11298841 h 16442341"/>
                  <a:gd name="connsiteX25" fmla="*/ 16923418 w 21910559"/>
                  <a:gd name="connsiteY25" fmla="*/ 11384566 h 16442341"/>
                  <a:gd name="connsiteX26" fmla="*/ 16694818 w 21910559"/>
                  <a:gd name="connsiteY26" fmla="*/ 11556016 h 16442341"/>
                  <a:gd name="connsiteX27" fmla="*/ 16409068 w 21910559"/>
                  <a:gd name="connsiteY27" fmla="*/ 11556016 h 16442341"/>
                  <a:gd name="connsiteX28" fmla="*/ 16151893 w 21910559"/>
                  <a:gd name="connsiteY28" fmla="*/ 11584591 h 16442341"/>
                  <a:gd name="connsiteX29" fmla="*/ 15866143 w 21910559"/>
                  <a:gd name="connsiteY29" fmla="*/ 11956066 h 16442341"/>
                  <a:gd name="connsiteX30" fmla="*/ 15723268 w 21910559"/>
                  <a:gd name="connsiteY30" fmla="*/ 12041791 h 16442341"/>
                  <a:gd name="connsiteX31" fmla="*/ 15351793 w 21910559"/>
                  <a:gd name="connsiteY31" fmla="*/ 12041791 h 16442341"/>
                  <a:gd name="connsiteX32" fmla="*/ 15066043 w 21910559"/>
                  <a:gd name="connsiteY32" fmla="*/ 12041791 h 16442341"/>
                  <a:gd name="connsiteX33" fmla="*/ 14780293 w 21910559"/>
                  <a:gd name="connsiteY33" fmla="*/ 12041791 h 16442341"/>
                  <a:gd name="connsiteX34" fmla="*/ 14580268 w 21910559"/>
                  <a:gd name="connsiteY34" fmla="*/ 12270391 h 16442341"/>
                  <a:gd name="connsiteX35" fmla="*/ 14351668 w 21910559"/>
                  <a:gd name="connsiteY35" fmla="*/ 12584716 h 16442341"/>
                  <a:gd name="connsiteX36" fmla="*/ 14065918 w 21910559"/>
                  <a:gd name="connsiteY36" fmla="*/ 12727591 h 16442341"/>
                  <a:gd name="connsiteX37" fmla="*/ 13665868 w 21910559"/>
                  <a:gd name="connsiteY37" fmla="*/ 13127641 h 16442341"/>
                  <a:gd name="connsiteX38" fmla="*/ 13522993 w 21910559"/>
                  <a:gd name="connsiteY38" fmla="*/ 13413391 h 16442341"/>
                  <a:gd name="connsiteX39" fmla="*/ 13408693 w 21910559"/>
                  <a:gd name="connsiteY39" fmla="*/ 13670566 h 16442341"/>
                  <a:gd name="connsiteX40" fmla="*/ 13294393 w 21910559"/>
                  <a:gd name="connsiteY40" fmla="*/ 13927741 h 16442341"/>
                  <a:gd name="connsiteX41" fmla="*/ 13151518 w 21910559"/>
                  <a:gd name="connsiteY41" fmla="*/ 14070616 h 16442341"/>
                  <a:gd name="connsiteX42" fmla="*/ 12922918 w 21910559"/>
                  <a:gd name="connsiteY42" fmla="*/ 13956316 h 16442341"/>
                  <a:gd name="connsiteX43" fmla="*/ 12751468 w 21910559"/>
                  <a:gd name="connsiteY43" fmla="*/ 14127766 h 16442341"/>
                  <a:gd name="connsiteX44" fmla="*/ 12608593 w 21910559"/>
                  <a:gd name="connsiteY44" fmla="*/ 14184916 h 16442341"/>
                  <a:gd name="connsiteX45" fmla="*/ 12408568 w 21910559"/>
                  <a:gd name="connsiteY45" fmla="*/ 14099191 h 16442341"/>
                  <a:gd name="connsiteX46" fmla="*/ 12237118 w 21910559"/>
                  <a:gd name="connsiteY46" fmla="*/ 14270641 h 16442341"/>
                  <a:gd name="connsiteX47" fmla="*/ 11951368 w 21910559"/>
                  <a:gd name="connsiteY47" fmla="*/ 14270641 h 16442341"/>
                  <a:gd name="connsiteX48" fmla="*/ 11694193 w 21910559"/>
                  <a:gd name="connsiteY48" fmla="*/ 14499241 h 16442341"/>
                  <a:gd name="connsiteX49" fmla="*/ 11522743 w 21910559"/>
                  <a:gd name="connsiteY49" fmla="*/ 14499241 h 16442341"/>
                  <a:gd name="connsiteX50" fmla="*/ 11408443 w 21910559"/>
                  <a:gd name="connsiteY50" fmla="*/ 14413516 h 16442341"/>
                  <a:gd name="connsiteX51" fmla="*/ 11351293 w 21910559"/>
                  <a:gd name="connsiteY51" fmla="*/ 14213491 h 16442341"/>
                  <a:gd name="connsiteX52" fmla="*/ 11294143 w 21910559"/>
                  <a:gd name="connsiteY52" fmla="*/ 13984891 h 16442341"/>
                  <a:gd name="connsiteX53" fmla="*/ 11151268 w 21910559"/>
                  <a:gd name="connsiteY53" fmla="*/ 13756291 h 16442341"/>
                  <a:gd name="connsiteX54" fmla="*/ 11122693 w 21910559"/>
                  <a:gd name="connsiteY54" fmla="*/ 13613416 h 16442341"/>
                  <a:gd name="connsiteX55" fmla="*/ 11065543 w 21910559"/>
                  <a:gd name="connsiteY55" fmla="*/ 13527691 h 16442341"/>
                  <a:gd name="connsiteX56" fmla="*/ 10979818 w 21910559"/>
                  <a:gd name="connsiteY56" fmla="*/ 13384816 h 16442341"/>
                  <a:gd name="connsiteX57" fmla="*/ 10808368 w 21910559"/>
                  <a:gd name="connsiteY57" fmla="*/ 13356241 h 16442341"/>
                  <a:gd name="connsiteX58" fmla="*/ 10636918 w 21910559"/>
                  <a:gd name="connsiteY58" fmla="*/ 13499116 h 16442341"/>
                  <a:gd name="connsiteX59" fmla="*/ 10522618 w 21910559"/>
                  <a:gd name="connsiteY59" fmla="*/ 13641991 h 16442341"/>
                  <a:gd name="connsiteX60" fmla="*/ 10322593 w 21910559"/>
                  <a:gd name="connsiteY60" fmla="*/ 13727716 h 16442341"/>
                  <a:gd name="connsiteX61" fmla="*/ 10351168 w 21910559"/>
                  <a:gd name="connsiteY61" fmla="*/ 13899166 h 16442341"/>
                  <a:gd name="connsiteX62" fmla="*/ 10351168 w 21910559"/>
                  <a:gd name="connsiteY62" fmla="*/ 14099191 h 16442341"/>
                  <a:gd name="connsiteX63" fmla="*/ 10351168 w 21910559"/>
                  <a:gd name="connsiteY63" fmla="*/ 14327791 h 16442341"/>
                  <a:gd name="connsiteX64" fmla="*/ 10208293 w 21910559"/>
                  <a:gd name="connsiteY64" fmla="*/ 14499241 h 16442341"/>
                  <a:gd name="connsiteX65" fmla="*/ 10093993 w 21910559"/>
                  <a:gd name="connsiteY65" fmla="*/ 14642116 h 16442341"/>
                  <a:gd name="connsiteX66" fmla="*/ 9893968 w 21910559"/>
                  <a:gd name="connsiteY66" fmla="*/ 14470666 h 16442341"/>
                  <a:gd name="connsiteX67" fmla="*/ 9636793 w 21910559"/>
                  <a:gd name="connsiteY67" fmla="*/ 14356366 h 16442341"/>
                  <a:gd name="connsiteX68" fmla="*/ 9493918 w 21910559"/>
                  <a:gd name="connsiteY68" fmla="*/ 14184916 h 16442341"/>
                  <a:gd name="connsiteX69" fmla="*/ 9322468 w 21910559"/>
                  <a:gd name="connsiteY69" fmla="*/ 13984891 h 16442341"/>
                  <a:gd name="connsiteX70" fmla="*/ 9236743 w 21910559"/>
                  <a:gd name="connsiteY70" fmla="*/ 13927741 h 16442341"/>
                  <a:gd name="connsiteX71" fmla="*/ 9008143 w 21910559"/>
                  <a:gd name="connsiteY71" fmla="*/ 13956316 h 16442341"/>
                  <a:gd name="connsiteX72" fmla="*/ 8779543 w 21910559"/>
                  <a:gd name="connsiteY72" fmla="*/ 13956316 h 16442341"/>
                  <a:gd name="connsiteX73" fmla="*/ 8465218 w 21910559"/>
                  <a:gd name="connsiteY73" fmla="*/ 13842016 h 16442341"/>
                  <a:gd name="connsiteX74" fmla="*/ 8579518 w 21910559"/>
                  <a:gd name="connsiteY74" fmla="*/ 13699141 h 16442341"/>
                  <a:gd name="connsiteX75" fmla="*/ 8665243 w 21910559"/>
                  <a:gd name="connsiteY75" fmla="*/ 13413391 h 16442341"/>
                  <a:gd name="connsiteX76" fmla="*/ 8808118 w 21910559"/>
                  <a:gd name="connsiteY76" fmla="*/ 13184791 h 16442341"/>
                  <a:gd name="connsiteX77" fmla="*/ 8722393 w 21910559"/>
                  <a:gd name="connsiteY77" fmla="*/ 13013341 h 16442341"/>
                  <a:gd name="connsiteX78" fmla="*/ 8493793 w 21910559"/>
                  <a:gd name="connsiteY78" fmla="*/ 12870466 h 16442341"/>
                  <a:gd name="connsiteX79" fmla="*/ 8293768 w 21910559"/>
                  <a:gd name="connsiteY79" fmla="*/ 12899041 h 16442341"/>
                  <a:gd name="connsiteX80" fmla="*/ 8065168 w 21910559"/>
                  <a:gd name="connsiteY80" fmla="*/ 12870466 h 16442341"/>
                  <a:gd name="connsiteX81" fmla="*/ 7750843 w 21910559"/>
                  <a:gd name="connsiteY81" fmla="*/ 12727591 h 16442341"/>
                  <a:gd name="connsiteX82" fmla="*/ 7550818 w 21910559"/>
                  <a:gd name="connsiteY82" fmla="*/ 12927616 h 16442341"/>
                  <a:gd name="connsiteX83" fmla="*/ 7493668 w 21910559"/>
                  <a:gd name="connsiteY83" fmla="*/ 13127641 h 16442341"/>
                  <a:gd name="connsiteX84" fmla="*/ 7293643 w 21910559"/>
                  <a:gd name="connsiteY84" fmla="*/ 13327666 h 16442341"/>
                  <a:gd name="connsiteX85" fmla="*/ 7065043 w 21910559"/>
                  <a:gd name="connsiteY85" fmla="*/ 13470541 h 16442341"/>
                  <a:gd name="connsiteX86" fmla="*/ 6807868 w 21910559"/>
                  <a:gd name="connsiteY86" fmla="*/ 13356241 h 16442341"/>
                  <a:gd name="connsiteX87" fmla="*/ 6464968 w 21910559"/>
                  <a:gd name="connsiteY87" fmla="*/ 13184791 h 16442341"/>
                  <a:gd name="connsiteX88" fmla="*/ 6236368 w 21910559"/>
                  <a:gd name="connsiteY88" fmla="*/ 13241941 h 16442341"/>
                  <a:gd name="connsiteX89" fmla="*/ 6007768 w 21910559"/>
                  <a:gd name="connsiteY89" fmla="*/ 13213366 h 16442341"/>
                  <a:gd name="connsiteX90" fmla="*/ 5579143 w 21910559"/>
                  <a:gd name="connsiteY90" fmla="*/ 13356241 h 16442341"/>
                  <a:gd name="connsiteX91" fmla="*/ 5293393 w 21910559"/>
                  <a:gd name="connsiteY91" fmla="*/ 13470541 h 16442341"/>
                  <a:gd name="connsiteX92" fmla="*/ 5179093 w 21910559"/>
                  <a:gd name="connsiteY92" fmla="*/ 13641991 h 16442341"/>
                  <a:gd name="connsiteX93" fmla="*/ 5121943 w 21910559"/>
                  <a:gd name="connsiteY93" fmla="*/ 13813441 h 16442341"/>
                  <a:gd name="connsiteX94" fmla="*/ 5007643 w 21910559"/>
                  <a:gd name="connsiteY94" fmla="*/ 13756291 h 16442341"/>
                  <a:gd name="connsiteX95" fmla="*/ 4807618 w 21910559"/>
                  <a:gd name="connsiteY95" fmla="*/ 13470541 h 16442341"/>
                  <a:gd name="connsiteX96" fmla="*/ 4607593 w 21910559"/>
                  <a:gd name="connsiteY96" fmla="*/ 13384816 h 16442341"/>
                  <a:gd name="connsiteX97" fmla="*/ 4321843 w 21910559"/>
                  <a:gd name="connsiteY97" fmla="*/ 13327666 h 16442341"/>
                  <a:gd name="connsiteX98" fmla="*/ 4264693 w 21910559"/>
                  <a:gd name="connsiteY98" fmla="*/ 13527691 h 16442341"/>
                  <a:gd name="connsiteX99" fmla="*/ 4121818 w 21910559"/>
                  <a:gd name="connsiteY99" fmla="*/ 13813441 h 16442341"/>
                  <a:gd name="connsiteX100" fmla="*/ 3950368 w 21910559"/>
                  <a:gd name="connsiteY100" fmla="*/ 14042041 h 16442341"/>
                  <a:gd name="connsiteX101" fmla="*/ 3721768 w 21910559"/>
                  <a:gd name="connsiteY101" fmla="*/ 14127766 h 16442341"/>
                  <a:gd name="connsiteX102" fmla="*/ 3493168 w 21910559"/>
                  <a:gd name="connsiteY102" fmla="*/ 14270641 h 16442341"/>
                  <a:gd name="connsiteX103" fmla="*/ 3264568 w 21910559"/>
                  <a:gd name="connsiteY103" fmla="*/ 14299216 h 16442341"/>
                  <a:gd name="connsiteX104" fmla="*/ 3093118 w 21910559"/>
                  <a:gd name="connsiteY104" fmla="*/ 14242066 h 16442341"/>
                  <a:gd name="connsiteX105" fmla="*/ 2921668 w 21910559"/>
                  <a:gd name="connsiteY105" fmla="*/ 14013466 h 16442341"/>
                  <a:gd name="connsiteX106" fmla="*/ 2750218 w 21910559"/>
                  <a:gd name="connsiteY106" fmla="*/ 14242066 h 16442341"/>
                  <a:gd name="connsiteX107" fmla="*/ 2578768 w 21910559"/>
                  <a:gd name="connsiteY107" fmla="*/ 14299216 h 16442341"/>
                  <a:gd name="connsiteX108" fmla="*/ 2435893 w 21910559"/>
                  <a:gd name="connsiteY108" fmla="*/ 14327791 h 16442341"/>
                  <a:gd name="connsiteX109" fmla="*/ 2293018 w 21910559"/>
                  <a:gd name="connsiteY109" fmla="*/ 14184916 h 16442341"/>
                  <a:gd name="connsiteX110" fmla="*/ 2121568 w 21910559"/>
                  <a:gd name="connsiteY110" fmla="*/ 14042041 h 16442341"/>
                  <a:gd name="connsiteX111" fmla="*/ 1950118 w 21910559"/>
                  <a:gd name="connsiteY111" fmla="*/ 14156341 h 16442341"/>
                  <a:gd name="connsiteX112" fmla="*/ 1807243 w 21910559"/>
                  <a:gd name="connsiteY112" fmla="*/ 13984891 h 16442341"/>
                  <a:gd name="connsiteX113" fmla="*/ 1921543 w 21910559"/>
                  <a:gd name="connsiteY113" fmla="*/ 13670566 h 16442341"/>
                  <a:gd name="connsiteX114" fmla="*/ 2064418 w 21910559"/>
                  <a:gd name="connsiteY114" fmla="*/ 13356241 h 16442341"/>
                  <a:gd name="connsiteX115" fmla="*/ 2064418 w 21910559"/>
                  <a:gd name="connsiteY115" fmla="*/ 13099066 h 16442341"/>
                  <a:gd name="connsiteX116" fmla="*/ 1950118 w 21910559"/>
                  <a:gd name="connsiteY116" fmla="*/ 12841891 h 16442341"/>
                  <a:gd name="connsiteX117" fmla="*/ 1950118 w 21910559"/>
                  <a:gd name="connsiteY117" fmla="*/ 12699016 h 16442341"/>
                  <a:gd name="connsiteX118" fmla="*/ 1664368 w 21910559"/>
                  <a:gd name="connsiteY118" fmla="*/ 12699016 h 16442341"/>
                  <a:gd name="connsiteX119" fmla="*/ 1550068 w 21910559"/>
                  <a:gd name="connsiteY119" fmla="*/ 12613291 h 16442341"/>
                  <a:gd name="connsiteX120" fmla="*/ 1378618 w 21910559"/>
                  <a:gd name="connsiteY120" fmla="*/ 12127516 h 16442341"/>
                  <a:gd name="connsiteX121" fmla="*/ 1435768 w 21910559"/>
                  <a:gd name="connsiteY121" fmla="*/ 11841766 h 16442341"/>
                  <a:gd name="connsiteX122" fmla="*/ 1550068 w 21910559"/>
                  <a:gd name="connsiteY122" fmla="*/ 11470291 h 16442341"/>
                  <a:gd name="connsiteX123" fmla="*/ 1578643 w 21910559"/>
                  <a:gd name="connsiteY123" fmla="*/ 11184541 h 16442341"/>
                  <a:gd name="connsiteX124" fmla="*/ 1464343 w 21910559"/>
                  <a:gd name="connsiteY124" fmla="*/ 10898791 h 16442341"/>
                  <a:gd name="connsiteX125" fmla="*/ 1321468 w 21910559"/>
                  <a:gd name="connsiteY125" fmla="*/ 10955941 h 16442341"/>
                  <a:gd name="connsiteX126" fmla="*/ 1092868 w 21910559"/>
                  <a:gd name="connsiteY126" fmla="*/ 11127391 h 16442341"/>
                  <a:gd name="connsiteX127" fmla="*/ 921418 w 21910559"/>
                  <a:gd name="connsiteY127" fmla="*/ 11155966 h 16442341"/>
                  <a:gd name="connsiteX128" fmla="*/ 921418 w 21910559"/>
                  <a:gd name="connsiteY128" fmla="*/ 10955941 h 16442341"/>
                  <a:gd name="connsiteX129" fmla="*/ 778543 w 21910559"/>
                  <a:gd name="connsiteY129" fmla="*/ 10898791 h 16442341"/>
                  <a:gd name="connsiteX130" fmla="*/ 578518 w 21910559"/>
                  <a:gd name="connsiteY130" fmla="*/ 10898791 h 16442341"/>
                  <a:gd name="connsiteX131" fmla="*/ 378493 w 21910559"/>
                  <a:gd name="connsiteY131" fmla="*/ 10898791 h 16442341"/>
                  <a:gd name="connsiteX132" fmla="*/ 264193 w 21910559"/>
                  <a:gd name="connsiteY132" fmla="*/ 10698766 h 16442341"/>
                  <a:gd name="connsiteX133" fmla="*/ 121318 w 21910559"/>
                  <a:gd name="connsiteY133" fmla="*/ 10413016 h 16442341"/>
                  <a:gd name="connsiteX134" fmla="*/ 64168 w 21910559"/>
                  <a:gd name="connsiteY134" fmla="*/ 10241566 h 16442341"/>
                  <a:gd name="connsiteX135" fmla="*/ 7018 w 21910559"/>
                  <a:gd name="connsiteY135" fmla="*/ 10155841 h 16442341"/>
                  <a:gd name="connsiteX136" fmla="*/ 235618 w 21910559"/>
                  <a:gd name="connsiteY136" fmla="*/ 9984391 h 16442341"/>
                  <a:gd name="connsiteX137" fmla="*/ 292768 w 21910559"/>
                  <a:gd name="connsiteY137" fmla="*/ 9727216 h 16442341"/>
                  <a:gd name="connsiteX138" fmla="*/ 521368 w 21910559"/>
                  <a:gd name="connsiteY138" fmla="*/ 9355741 h 16442341"/>
                  <a:gd name="connsiteX139" fmla="*/ 664243 w 21910559"/>
                  <a:gd name="connsiteY139" fmla="*/ 9069991 h 16442341"/>
                  <a:gd name="connsiteX140" fmla="*/ 1178593 w 21910559"/>
                  <a:gd name="connsiteY140" fmla="*/ 8584216 h 16442341"/>
                  <a:gd name="connsiteX141" fmla="*/ 1464343 w 21910559"/>
                  <a:gd name="connsiteY141" fmla="*/ 8298466 h 16442341"/>
                  <a:gd name="connsiteX142" fmla="*/ 1721518 w 21910559"/>
                  <a:gd name="connsiteY142" fmla="*/ 7984141 h 16442341"/>
                  <a:gd name="connsiteX143" fmla="*/ 2092993 w 21910559"/>
                  <a:gd name="connsiteY143" fmla="*/ 7669816 h 16442341"/>
                  <a:gd name="connsiteX144" fmla="*/ 2493043 w 21910559"/>
                  <a:gd name="connsiteY144" fmla="*/ 7241191 h 16442341"/>
                  <a:gd name="connsiteX145" fmla="*/ 2721643 w 21910559"/>
                  <a:gd name="connsiteY145" fmla="*/ 7184041 h 16442341"/>
                  <a:gd name="connsiteX146" fmla="*/ 2950243 w 21910559"/>
                  <a:gd name="connsiteY146" fmla="*/ 6869716 h 16442341"/>
                  <a:gd name="connsiteX147" fmla="*/ 3207418 w 21910559"/>
                  <a:gd name="connsiteY147" fmla="*/ 6412516 h 16442341"/>
                  <a:gd name="connsiteX148" fmla="*/ 3407443 w 21910559"/>
                  <a:gd name="connsiteY148" fmla="*/ 5926741 h 16442341"/>
                  <a:gd name="connsiteX149" fmla="*/ 3493168 w 21910559"/>
                  <a:gd name="connsiteY149" fmla="*/ 5526691 h 16442341"/>
                  <a:gd name="connsiteX150" fmla="*/ 3721768 w 21910559"/>
                  <a:gd name="connsiteY150" fmla="*/ 5212366 h 16442341"/>
                  <a:gd name="connsiteX151" fmla="*/ 4064668 w 21910559"/>
                  <a:gd name="connsiteY151" fmla="*/ 4755166 h 16442341"/>
                  <a:gd name="connsiteX152" fmla="*/ 4264693 w 21910559"/>
                  <a:gd name="connsiteY152" fmla="*/ 4412266 h 16442341"/>
                  <a:gd name="connsiteX153" fmla="*/ 4293268 w 21910559"/>
                  <a:gd name="connsiteY153" fmla="*/ 4155091 h 16442341"/>
                  <a:gd name="connsiteX154" fmla="*/ 4579018 w 21910559"/>
                  <a:gd name="connsiteY154" fmla="*/ 3555016 h 16442341"/>
                  <a:gd name="connsiteX155" fmla="*/ 4636168 w 21910559"/>
                  <a:gd name="connsiteY155" fmla="*/ 3097816 h 16442341"/>
                  <a:gd name="connsiteX156" fmla="*/ 4893343 w 21910559"/>
                  <a:gd name="connsiteY156" fmla="*/ 2583466 h 16442341"/>
                  <a:gd name="connsiteX157" fmla="*/ 5036218 w 21910559"/>
                  <a:gd name="connsiteY157" fmla="*/ 2297716 h 16442341"/>
                  <a:gd name="connsiteX158" fmla="*/ 5236243 w 21910559"/>
                  <a:gd name="connsiteY158" fmla="*/ 1983391 h 16442341"/>
                  <a:gd name="connsiteX159" fmla="*/ 5464843 w 21910559"/>
                  <a:gd name="connsiteY159" fmla="*/ 1811941 h 16442341"/>
                  <a:gd name="connsiteX160" fmla="*/ 5579143 w 21910559"/>
                  <a:gd name="connsiteY160" fmla="*/ 1469041 h 16442341"/>
                  <a:gd name="connsiteX161" fmla="*/ 5464843 w 21910559"/>
                  <a:gd name="connsiteY161" fmla="*/ 1126141 h 16442341"/>
                  <a:gd name="connsiteX162" fmla="*/ 5550568 w 21910559"/>
                  <a:gd name="connsiteY162" fmla="*/ 783241 h 16442341"/>
                  <a:gd name="connsiteX163" fmla="*/ 5750593 w 21910559"/>
                  <a:gd name="connsiteY163" fmla="*/ 383191 h 16442341"/>
                  <a:gd name="connsiteX164" fmla="*/ 6179218 w 21910559"/>
                  <a:gd name="connsiteY164" fmla="*/ 240316 h 16442341"/>
                  <a:gd name="connsiteX165" fmla="*/ 6379243 w 21910559"/>
                  <a:gd name="connsiteY165" fmla="*/ 97441 h 16442341"/>
                  <a:gd name="connsiteX166" fmla="*/ 6836443 w 21910559"/>
                  <a:gd name="connsiteY166" fmla="*/ 268891 h 16442341"/>
                  <a:gd name="connsiteX167" fmla="*/ 6950743 w 21910559"/>
                  <a:gd name="connsiteY167" fmla="*/ 468916 h 16442341"/>
                  <a:gd name="connsiteX168" fmla="*/ 7179343 w 21910559"/>
                  <a:gd name="connsiteY168" fmla="*/ 583216 h 16442341"/>
                  <a:gd name="connsiteX169" fmla="*/ 7350793 w 21910559"/>
                  <a:gd name="connsiteY169" fmla="*/ 326041 h 16442341"/>
                  <a:gd name="connsiteX170" fmla="*/ 7665118 w 21910559"/>
                  <a:gd name="connsiteY170" fmla="*/ 126016 h 16442341"/>
                  <a:gd name="connsiteX171" fmla="*/ 7893718 w 21910559"/>
                  <a:gd name="connsiteY171" fmla="*/ 11716 h 16442341"/>
                  <a:gd name="connsiteX172" fmla="*/ 8008018 w 21910559"/>
                  <a:gd name="connsiteY172" fmla="*/ 411766 h 16442341"/>
                  <a:gd name="connsiteX173" fmla="*/ 8036593 w 21910559"/>
                  <a:gd name="connsiteY173" fmla="*/ 754666 h 16442341"/>
                  <a:gd name="connsiteX174" fmla="*/ 8265193 w 21910559"/>
                  <a:gd name="connsiteY174" fmla="*/ 783241 h 16442341"/>
                  <a:gd name="connsiteX175" fmla="*/ 8636668 w 21910559"/>
                  <a:gd name="connsiteY175" fmla="*/ 1011841 h 16442341"/>
                  <a:gd name="connsiteX176" fmla="*/ 9265318 w 21910559"/>
                  <a:gd name="connsiteY176" fmla="*/ 1611916 h 16442341"/>
                  <a:gd name="connsiteX177" fmla="*/ 9693943 w 21910559"/>
                  <a:gd name="connsiteY177" fmla="*/ 1726216 h 16442341"/>
                  <a:gd name="connsiteX178" fmla="*/ 9979693 w 21910559"/>
                  <a:gd name="connsiteY178" fmla="*/ 2040541 h 16442341"/>
                  <a:gd name="connsiteX179" fmla="*/ 10294018 w 21910559"/>
                  <a:gd name="connsiteY179" fmla="*/ 2240566 h 16442341"/>
                  <a:gd name="connsiteX180" fmla="*/ 10608343 w 21910559"/>
                  <a:gd name="connsiteY180" fmla="*/ 2412016 h 16442341"/>
                  <a:gd name="connsiteX181" fmla="*/ 10979818 w 21910559"/>
                  <a:gd name="connsiteY181" fmla="*/ 2583466 h 16442341"/>
                  <a:gd name="connsiteX182" fmla="*/ 11294143 w 21910559"/>
                  <a:gd name="connsiteY182" fmla="*/ 2754916 h 16442341"/>
                  <a:gd name="connsiteX183" fmla="*/ 11551318 w 21910559"/>
                  <a:gd name="connsiteY183" fmla="*/ 2983516 h 16442341"/>
                  <a:gd name="connsiteX184" fmla="*/ 11865643 w 21910559"/>
                  <a:gd name="connsiteY184" fmla="*/ 3240691 h 16442341"/>
                  <a:gd name="connsiteX185" fmla="*/ 12065668 w 21910559"/>
                  <a:gd name="connsiteY185" fmla="*/ 3555016 h 16442341"/>
                  <a:gd name="connsiteX186" fmla="*/ 12522868 w 21910559"/>
                  <a:gd name="connsiteY186" fmla="*/ 3812191 h 16442341"/>
                  <a:gd name="connsiteX187" fmla="*/ 12865768 w 21910559"/>
                  <a:gd name="connsiteY187" fmla="*/ 3897916 h 16442341"/>
                  <a:gd name="connsiteX188" fmla="*/ 13180093 w 21910559"/>
                  <a:gd name="connsiteY188" fmla="*/ 4012216 h 16442341"/>
                  <a:gd name="connsiteX189" fmla="*/ 13408693 w 21910559"/>
                  <a:gd name="connsiteY189" fmla="*/ 4183666 h 16442341"/>
                  <a:gd name="connsiteX190" fmla="*/ 13437268 w 21910559"/>
                  <a:gd name="connsiteY190" fmla="*/ 4640866 h 16442341"/>
                  <a:gd name="connsiteX191" fmla="*/ 13637293 w 21910559"/>
                  <a:gd name="connsiteY191" fmla="*/ 4869466 h 16442341"/>
                  <a:gd name="connsiteX192" fmla="*/ 13980193 w 21910559"/>
                  <a:gd name="connsiteY192" fmla="*/ 4926616 h 16442341"/>
                  <a:gd name="connsiteX193" fmla="*/ 14123068 w 21910559"/>
                  <a:gd name="connsiteY193" fmla="*/ 5098066 h 16442341"/>
                  <a:gd name="connsiteX194" fmla="*/ 14494543 w 21910559"/>
                  <a:gd name="connsiteY194" fmla="*/ 5183791 h 16442341"/>
                  <a:gd name="connsiteX195" fmla="*/ 14780293 w 21910559"/>
                  <a:gd name="connsiteY195" fmla="*/ 5183791 h 16442341"/>
                  <a:gd name="connsiteX196" fmla="*/ 15237493 w 21910559"/>
                  <a:gd name="connsiteY196" fmla="*/ 5726716 h 16442341"/>
                  <a:gd name="connsiteX197" fmla="*/ 15608968 w 21910559"/>
                  <a:gd name="connsiteY197" fmla="*/ 6155341 h 16442341"/>
                  <a:gd name="connsiteX198" fmla="*/ 16209043 w 21910559"/>
                  <a:gd name="connsiteY198" fmla="*/ 6183916 h 16442341"/>
                  <a:gd name="connsiteX199" fmla="*/ 16523368 w 21910559"/>
                  <a:gd name="connsiteY199" fmla="*/ 6241066 h 16442341"/>
                  <a:gd name="connsiteX200" fmla="*/ 16951993 w 21910559"/>
                  <a:gd name="connsiteY200" fmla="*/ 6326791 h 16442341"/>
                  <a:gd name="connsiteX201" fmla="*/ 17380618 w 21910559"/>
                  <a:gd name="connsiteY201" fmla="*/ 6441091 h 16442341"/>
                  <a:gd name="connsiteX202" fmla="*/ 17780668 w 21910559"/>
                  <a:gd name="connsiteY202" fmla="*/ 6412516 h 16442341"/>
                  <a:gd name="connsiteX203" fmla="*/ 17980693 w 21910559"/>
                  <a:gd name="connsiteY203" fmla="*/ 6755416 h 16442341"/>
                  <a:gd name="connsiteX204" fmla="*/ 17866393 w 21910559"/>
                  <a:gd name="connsiteY204" fmla="*/ 7098316 h 16442341"/>
                  <a:gd name="connsiteX205" fmla="*/ 17894968 w 21910559"/>
                  <a:gd name="connsiteY205" fmla="*/ 7612666 h 16442341"/>
                  <a:gd name="connsiteX206" fmla="*/ 18066418 w 21910559"/>
                  <a:gd name="connsiteY206" fmla="*/ 8069866 h 16442341"/>
                  <a:gd name="connsiteX207" fmla="*/ 18094993 w 21910559"/>
                  <a:gd name="connsiteY207" fmla="*/ 8498491 h 16442341"/>
                  <a:gd name="connsiteX208" fmla="*/ 18237868 w 21910559"/>
                  <a:gd name="connsiteY208" fmla="*/ 8927116 h 16442341"/>
                  <a:gd name="connsiteX209" fmla="*/ 18323593 w 21910559"/>
                  <a:gd name="connsiteY209" fmla="*/ 9298591 h 16442341"/>
                  <a:gd name="connsiteX210" fmla="*/ 18580768 w 21910559"/>
                  <a:gd name="connsiteY210" fmla="*/ 9555766 h 16442341"/>
                  <a:gd name="connsiteX211" fmla="*/ 18837943 w 21910559"/>
                  <a:gd name="connsiteY211" fmla="*/ 9927241 h 16442341"/>
                  <a:gd name="connsiteX212" fmla="*/ 18809368 w 21910559"/>
                  <a:gd name="connsiteY212" fmla="*/ 10470166 h 16442341"/>
                  <a:gd name="connsiteX213" fmla="*/ 18752218 w 21910559"/>
                  <a:gd name="connsiteY213" fmla="*/ 10755916 h 16442341"/>
                  <a:gd name="connsiteX214" fmla="*/ 18752218 w 21910559"/>
                  <a:gd name="connsiteY214" fmla="*/ 11098816 h 16442341"/>
                  <a:gd name="connsiteX215" fmla="*/ 18837943 w 21910559"/>
                  <a:gd name="connsiteY215" fmla="*/ 11670316 h 16442341"/>
                  <a:gd name="connsiteX216" fmla="*/ 19209418 w 21910559"/>
                  <a:gd name="connsiteY216" fmla="*/ 12070366 h 16442341"/>
                  <a:gd name="connsiteX217" fmla="*/ 19409443 w 21910559"/>
                  <a:gd name="connsiteY217" fmla="*/ 12327541 h 16442341"/>
                  <a:gd name="connsiteX218" fmla="*/ 19866643 w 21910559"/>
                  <a:gd name="connsiteY218" fmla="*/ 12727591 h 16442341"/>
                  <a:gd name="connsiteX219" fmla="*/ 20295268 w 21910559"/>
                  <a:gd name="connsiteY219" fmla="*/ 13213366 h 16442341"/>
                  <a:gd name="connsiteX220" fmla="*/ 20552443 w 21910559"/>
                  <a:gd name="connsiteY220" fmla="*/ 13527691 h 16442341"/>
                  <a:gd name="connsiteX221" fmla="*/ 20781043 w 21910559"/>
                  <a:gd name="connsiteY221" fmla="*/ 13727716 h 16442341"/>
                  <a:gd name="connsiteX222" fmla="*/ 20952493 w 21910559"/>
                  <a:gd name="connsiteY222" fmla="*/ 13927741 h 16442341"/>
                  <a:gd name="connsiteX223" fmla="*/ 21123943 w 21910559"/>
                  <a:gd name="connsiteY223" fmla="*/ 14127766 h 16442341"/>
                  <a:gd name="connsiteX224" fmla="*/ 21323968 w 21910559"/>
                  <a:gd name="connsiteY224" fmla="*/ 14442091 h 16442341"/>
                  <a:gd name="connsiteX225" fmla="*/ 21381118 w 21910559"/>
                  <a:gd name="connsiteY225" fmla="*/ 14727841 h 16442341"/>
                  <a:gd name="connsiteX226" fmla="*/ 21466843 w 21910559"/>
                  <a:gd name="connsiteY226" fmla="*/ 14899291 h 16442341"/>
                  <a:gd name="connsiteX227" fmla="*/ 21581143 w 21910559"/>
                  <a:gd name="connsiteY227" fmla="*/ 15070741 h 16442341"/>
                  <a:gd name="connsiteX228" fmla="*/ 21581143 w 21910559"/>
                  <a:gd name="connsiteY228" fmla="*/ 15242191 h 16442341"/>
                  <a:gd name="connsiteX229" fmla="*/ 21581143 w 21910559"/>
                  <a:gd name="connsiteY229" fmla="*/ 15413641 h 16442341"/>
                  <a:gd name="connsiteX230" fmla="*/ 21781168 w 21910559"/>
                  <a:gd name="connsiteY230" fmla="*/ 15585091 h 16442341"/>
                  <a:gd name="connsiteX231" fmla="*/ 21838318 w 21910559"/>
                  <a:gd name="connsiteY231" fmla="*/ 15499366 h 16442341"/>
                  <a:gd name="connsiteX232" fmla="*/ 21695443 w 21910559"/>
                  <a:gd name="connsiteY232" fmla="*/ 15299341 h 16442341"/>
                  <a:gd name="connsiteX233" fmla="*/ 21724018 w 21910559"/>
                  <a:gd name="connsiteY233" fmla="*/ 15127891 h 16442341"/>
                  <a:gd name="connsiteX234" fmla="*/ 21838318 w 21910559"/>
                  <a:gd name="connsiteY234" fmla="*/ 15327916 h 16442341"/>
                  <a:gd name="connsiteX235" fmla="*/ 21895468 w 21910559"/>
                  <a:gd name="connsiteY235" fmla="*/ 15527941 h 16442341"/>
                  <a:gd name="connsiteX236" fmla="*/ 21895468 w 21910559"/>
                  <a:gd name="connsiteY236" fmla="*/ 15813691 h 16442341"/>
                  <a:gd name="connsiteX237" fmla="*/ 21724018 w 21910559"/>
                  <a:gd name="connsiteY237" fmla="*/ 15870841 h 16442341"/>
                  <a:gd name="connsiteX238" fmla="*/ 21609718 w 21910559"/>
                  <a:gd name="connsiteY238" fmla="*/ 15699391 h 16442341"/>
                  <a:gd name="connsiteX239" fmla="*/ 21438268 w 21910559"/>
                  <a:gd name="connsiteY239" fmla="*/ 15756541 h 16442341"/>
                  <a:gd name="connsiteX240" fmla="*/ 21381118 w 21910559"/>
                  <a:gd name="connsiteY240" fmla="*/ 15899416 h 16442341"/>
                  <a:gd name="connsiteX241" fmla="*/ 21181093 w 21910559"/>
                  <a:gd name="connsiteY241" fmla="*/ 15956566 h 16442341"/>
                  <a:gd name="connsiteX242" fmla="*/ 21095368 w 21910559"/>
                  <a:gd name="connsiteY242" fmla="*/ 15985141 h 16442341"/>
                  <a:gd name="connsiteX243" fmla="*/ 21095368 w 21910559"/>
                  <a:gd name="connsiteY243" fmla="*/ 15813691 h 16442341"/>
                  <a:gd name="connsiteX244" fmla="*/ 20923918 w 21910559"/>
                  <a:gd name="connsiteY244" fmla="*/ 15927991 h 16442341"/>
                  <a:gd name="connsiteX245" fmla="*/ 20923918 w 21910559"/>
                  <a:gd name="connsiteY245" fmla="*/ 16156591 h 16442341"/>
                  <a:gd name="connsiteX246" fmla="*/ 20838193 w 21910559"/>
                  <a:gd name="connsiteY246" fmla="*/ 16099441 h 16442341"/>
                  <a:gd name="connsiteX247" fmla="*/ 20838193 w 21910559"/>
                  <a:gd name="connsiteY247" fmla="*/ 15985141 h 16442341"/>
                  <a:gd name="connsiteX248" fmla="*/ 20666743 w 21910559"/>
                  <a:gd name="connsiteY248" fmla="*/ 16185166 h 16442341"/>
                  <a:gd name="connsiteX249" fmla="*/ 20552443 w 21910559"/>
                  <a:gd name="connsiteY249" fmla="*/ 16328041 h 16442341"/>
                  <a:gd name="connsiteX250" fmla="*/ 20209543 w 21910559"/>
                  <a:gd name="connsiteY250" fmla="*/ 16366141 h 16442341"/>
                  <a:gd name="connsiteX251" fmla="*/ 19733293 w 21910559"/>
                  <a:gd name="connsiteY251" fmla="*/ 16404241 h 16442341"/>
                  <a:gd name="connsiteX252" fmla="*/ 19971418 w 21910559"/>
                  <a:gd name="connsiteY252" fmla="*/ 16375666 h 16442341"/>
                  <a:gd name="connsiteX253" fmla="*/ 19295143 w 21910559"/>
                  <a:gd name="connsiteY253" fmla="*/ 16442341 h 16442341"/>
                  <a:gd name="connsiteX0" fmla="*/ 19295143 w 21910559"/>
                  <a:gd name="connsiteY0" fmla="*/ 16442341 h 16442341"/>
                  <a:gd name="connsiteX1" fmla="*/ 19323718 w 21910559"/>
                  <a:gd name="connsiteY1" fmla="*/ 16099441 h 16442341"/>
                  <a:gd name="connsiteX2" fmla="*/ 19323718 w 21910559"/>
                  <a:gd name="connsiteY2" fmla="*/ 15785116 h 16442341"/>
                  <a:gd name="connsiteX3" fmla="*/ 19180843 w 21910559"/>
                  <a:gd name="connsiteY3" fmla="*/ 15527941 h 16442341"/>
                  <a:gd name="connsiteX4" fmla="*/ 19066543 w 21910559"/>
                  <a:gd name="connsiteY4" fmla="*/ 15270766 h 16442341"/>
                  <a:gd name="connsiteX5" fmla="*/ 19066543 w 21910559"/>
                  <a:gd name="connsiteY5" fmla="*/ 14870716 h 16442341"/>
                  <a:gd name="connsiteX6" fmla="*/ 19066543 w 21910559"/>
                  <a:gd name="connsiteY6" fmla="*/ 14642116 h 16442341"/>
                  <a:gd name="connsiteX7" fmla="*/ 19123693 w 21910559"/>
                  <a:gd name="connsiteY7" fmla="*/ 14384941 h 16442341"/>
                  <a:gd name="connsiteX8" fmla="*/ 19152268 w 21910559"/>
                  <a:gd name="connsiteY8" fmla="*/ 14213491 h 16442341"/>
                  <a:gd name="connsiteX9" fmla="*/ 18923668 w 21910559"/>
                  <a:gd name="connsiteY9" fmla="*/ 14156341 h 16442341"/>
                  <a:gd name="connsiteX10" fmla="*/ 18895093 w 21910559"/>
                  <a:gd name="connsiteY10" fmla="*/ 13984891 h 16442341"/>
                  <a:gd name="connsiteX11" fmla="*/ 18895093 w 21910559"/>
                  <a:gd name="connsiteY11" fmla="*/ 13813441 h 16442341"/>
                  <a:gd name="connsiteX12" fmla="*/ 18895093 w 21910559"/>
                  <a:gd name="connsiteY12" fmla="*/ 13527691 h 16442341"/>
                  <a:gd name="connsiteX13" fmla="*/ 18809368 w 21910559"/>
                  <a:gd name="connsiteY13" fmla="*/ 13470541 h 16442341"/>
                  <a:gd name="connsiteX14" fmla="*/ 18637918 w 21910559"/>
                  <a:gd name="connsiteY14" fmla="*/ 13327666 h 16442341"/>
                  <a:gd name="connsiteX15" fmla="*/ 18695068 w 21910559"/>
                  <a:gd name="connsiteY15" fmla="*/ 13013341 h 16442341"/>
                  <a:gd name="connsiteX16" fmla="*/ 18723643 w 21910559"/>
                  <a:gd name="connsiteY16" fmla="*/ 12727591 h 16442341"/>
                  <a:gd name="connsiteX17" fmla="*/ 18695068 w 21910559"/>
                  <a:gd name="connsiteY17" fmla="*/ 12441841 h 16442341"/>
                  <a:gd name="connsiteX18" fmla="*/ 18552193 w 21910559"/>
                  <a:gd name="connsiteY18" fmla="*/ 12241816 h 16442341"/>
                  <a:gd name="connsiteX19" fmla="*/ 18266443 w 21910559"/>
                  <a:gd name="connsiteY19" fmla="*/ 11984641 h 16442341"/>
                  <a:gd name="connsiteX20" fmla="*/ 18094993 w 21910559"/>
                  <a:gd name="connsiteY20" fmla="*/ 11784616 h 16442341"/>
                  <a:gd name="connsiteX21" fmla="*/ 17866393 w 21910559"/>
                  <a:gd name="connsiteY21" fmla="*/ 11498866 h 16442341"/>
                  <a:gd name="connsiteX22" fmla="*/ 17780668 w 21910559"/>
                  <a:gd name="connsiteY22" fmla="*/ 11298841 h 16442341"/>
                  <a:gd name="connsiteX23" fmla="*/ 17637793 w 21910559"/>
                  <a:gd name="connsiteY23" fmla="*/ 11213116 h 16442341"/>
                  <a:gd name="connsiteX24" fmla="*/ 17323468 w 21910559"/>
                  <a:gd name="connsiteY24" fmla="*/ 11298841 h 16442341"/>
                  <a:gd name="connsiteX25" fmla="*/ 16923418 w 21910559"/>
                  <a:gd name="connsiteY25" fmla="*/ 11384566 h 16442341"/>
                  <a:gd name="connsiteX26" fmla="*/ 16694818 w 21910559"/>
                  <a:gd name="connsiteY26" fmla="*/ 11556016 h 16442341"/>
                  <a:gd name="connsiteX27" fmla="*/ 16409068 w 21910559"/>
                  <a:gd name="connsiteY27" fmla="*/ 11556016 h 16442341"/>
                  <a:gd name="connsiteX28" fmla="*/ 16151893 w 21910559"/>
                  <a:gd name="connsiteY28" fmla="*/ 11584591 h 16442341"/>
                  <a:gd name="connsiteX29" fmla="*/ 15866143 w 21910559"/>
                  <a:gd name="connsiteY29" fmla="*/ 11956066 h 16442341"/>
                  <a:gd name="connsiteX30" fmla="*/ 15723268 w 21910559"/>
                  <a:gd name="connsiteY30" fmla="*/ 12041791 h 16442341"/>
                  <a:gd name="connsiteX31" fmla="*/ 15351793 w 21910559"/>
                  <a:gd name="connsiteY31" fmla="*/ 12041791 h 16442341"/>
                  <a:gd name="connsiteX32" fmla="*/ 15066043 w 21910559"/>
                  <a:gd name="connsiteY32" fmla="*/ 12041791 h 16442341"/>
                  <a:gd name="connsiteX33" fmla="*/ 14780293 w 21910559"/>
                  <a:gd name="connsiteY33" fmla="*/ 12041791 h 16442341"/>
                  <a:gd name="connsiteX34" fmla="*/ 14580268 w 21910559"/>
                  <a:gd name="connsiteY34" fmla="*/ 12270391 h 16442341"/>
                  <a:gd name="connsiteX35" fmla="*/ 14351668 w 21910559"/>
                  <a:gd name="connsiteY35" fmla="*/ 12584716 h 16442341"/>
                  <a:gd name="connsiteX36" fmla="*/ 14065918 w 21910559"/>
                  <a:gd name="connsiteY36" fmla="*/ 12727591 h 16442341"/>
                  <a:gd name="connsiteX37" fmla="*/ 13665868 w 21910559"/>
                  <a:gd name="connsiteY37" fmla="*/ 13127641 h 16442341"/>
                  <a:gd name="connsiteX38" fmla="*/ 13522993 w 21910559"/>
                  <a:gd name="connsiteY38" fmla="*/ 13413391 h 16442341"/>
                  <a:gd name="connsiteX39" fmla="*/ 13408693 w 21910559"/>
                  <a:gd name="connsiteY39" fmla="*/ 13670566 h 16442341"/>
                  <a:gd name="connsiteX40" fmla="*/ 13294393 w 21910559"/>
                  <a:gd name="connsiteY40" fmla="*/ 13927741 h 16442341"/>
                  <a:gd name="connsiteX41" fmla="*/ 13151518 w 21910559"/>
                  <a:gd name="connsiteY41" fmla="*/ 14070616 h 16442341"/>
                  <a:gd name="connsiteX42" fmla="*/ 12922918 w 21910559"/>
                  <a:gd name="connsiteY42" fmla="*/ 13956316 h 16442341"/>
                  <a:gd name="connsiteX43" fmla="*/ 12751468 w 21910559"/>
                  <a:gd name="connsiteY43" fmla="*/ 14127766 h 16442341"/>
                  <a:gd name="connsiteX44" fmla="*/ 12608593 w 21910559"/>
                  <a:gd name="connsiteY44" fmla="*/ 14184916 h 16442341"/>
                  <a:gd name="connsiteX45" fmla="*/ 12408568 w 21910559"/>
                  <a:gd name="connsiteY45" fmla="*/ 14099191 h 16442341"/>
                  <a:gd name="connsiteX46" fmla="*/ 12237118 w 21910559"/>
                  <a:gd name="connsiteY46" fmla="*/ 14270641 h 16442341"/>
                  <a:gd name="connsiteX47" fmla="*/ 11951368 w 21910559"/>
                  <a:gd name="connsiteY47" fmla="*/ 14270641 h 16442341"/>
                  <a:gd name="connsiteX48" fmla="*/ 11694193 w 21910559"/>
                  <a:gd name="connsiteY48" fmla="*/ 14499241 h 16442341"/>
                  <a:gd name="connsiteX49" fmla="*/ 11522743 w 21910559"/>
                  <a:gd name="connsiteY49" fmla="*/ 14499241 h 16442341"/>
                  <a:gd name="connsiteX50" fmla="*/ 11408443 w 21910559"/>
                  <a:gd name="connsiteY50" fmla="*/ 14413516 h 16442341"/>
                  <a:gd name="connsiteX51" fmla="*/ 11351293 w 21910559"/>
                  <a:gd name="connsiteY51" fmla="*/ 14213491 h 16442341"/>
                  <a:gd name="connsiteX52" fmla="*/ 11294143 w 21910559"/>
                  <a:gd name="connsiteY52" fmla="*/ 13984891 h 16442341"/>
                  <a:gd name="connsiteX53" fmla="*/ 11151268 w 21910559"/>
                  <a:gd name="connsiteY53" fmla="*/ 13756291 h 16442341"/>
                  <a:gd name="connsiteX54" fmla="*/ 11122693 w 21910559"/>
                  <a:gd name="connsiteY54" fmla="*/ 13613416 h 16442341"/>
                  <a:gd name="connsiteX55" fmla="*/ 11065543 w 21910559"/>
                  <a:gd name="connsiteY55" fmla="*/ 13527691 h 16442341"/>
                  <a:gd name="connsiteX56" fmla="*/ 10979818 w 21910559"/>
                  <a:gd name="connsiteY56" fmla="*/ 13384816 h 16442341"/>
                  <a:gd name="connsiteX57" fmla="*/ 10808368 w 21910559"/>
                  <a:gd name="connsiteY57" fmla="*/ 13356241 h 16442341"/>
                  <a:gd name="connsiteX58" fmla="*/ 10636918 w 21910559"/>
                  <a:gd name="connsiteY58" fmla="*/ 13499116 h 16442341"/>
                  <a:gd name="connsiteX59" fmla="*/ 10522618 w 21910559"/>
                  <a:gd name="connsiteY59" fmla="*/ 13641991 h 16442341"/>
                  <a:gd name="connsiteX60" fmla="*/ 10322593 w 21910559"/>
                  <a:gd name="connsiteY60" fmla="*/ 13727716 h 16442341"/>
                  <a:gd name="connsiteX61" fmla="*/ 10351168 w 21910559"/>
                  <a:gd name="connsiteY61" fmla="*/ 13899166 h 16442341"/>
                  <a:gd name="connsiteX62" fmla="*/ 10351168 w 21910559"/>
                  <a:gd name="connsiteY62" fmla="*/ 14099191 h 16442341"/>
                  <a:gd name="connsiteX63" fmla="*/ 10351168 w 21910559"/>
                  <a:gd name="connsiteY63" fmla="*/ 14327791 h 16442341"/>
                  <a:gd name="connsiteX64" fmla="*/ 10208293 w 21910559"/>
                  <a:gd name="connsiteY64" fmla="*/ 14499241 h 16442341"/>
                  <a:gd name="connsiteX65" fmla="*/ 10093993 w 21910559"/>
                  <a:gd name="connsiteY65" fmla="*/ 14642116 h 16442341"/>
                  <a:gd name="connsiteX66" fmla="*/ 9893968 w 21910559"/>
                  <a:gd name="connsiteY66" fmla="*/ 14470666 h 16442341"/>
                  <a:gd name="connsiteX67" fmla="*/ 9636793 w 21910559"/>
                  <a:gd name="connsiteY67" fmla="*/ 14356366 h 16442341"/>
                  <a:gd name="connsiteX68" fmla="*/ 9493918 w 21910559"/>
                  <a:gd name="connsiteY68" fmla="*/ 14184916 h 16442341"/>
                  <a:gd name="connsiteX69" fmla="*/ 9322468 w 21910559"/>
                  <a:gd name="connsiteY69" fmla="*/ 13984891 h 16442341"/>
                  <a:gd name="connsiteX70" fmla="*/ 9236743 w 21910559"/>
                  <a:gd name="connsiteY70" fmla="*/ 13927741 h 16442341"/>
                  <a:gd name="connsiteX71" fmla="*/ 9008143 w 21910559"/>
                  <a:gd name="connsiteY71" fmla="*/ 13956316 h 16442341"/>
                  <a:gd name="connsiteX72" fmla="*/ 8779543 w 21910559"/>
                  <a:gd name="connsiteY72" fmla="*/ 13956316 h 16442341"/>
                  <a:gd name="connsiteX73" fmla="*/ 8465218 w 21910559"/>
                  <a:gd name="connsiteY73" fmla="*/ 13842016 h 16442341"/>
                  <a:gd name="connsiteX74" fmla="*/ 8579518 w 21910559"/>
                  <a:gd name="connsiteY74" fmla="*/ 13699141 h 16442341"/>
                  <a:gd name="connsiteX75" fmla="*/ 8665243 w 21910559"/>
                  <a:gd name="connsiteY75" fmla="*/ 13413391 h 16442341"/>
                  <a:gd name="connsiteX76" fmla="*/ 8808118 w 21910559"/>
                  <a:gd name="connsiteY76" fmla="*/ 13184791 h 16442341"/>
                  <a:gd name="connsiteX77" fmla="*/ 8722393 w 21910559"/>
                  <a:gd name="connsiteY77" fmla="*/ 13013341 h 16442341"/>
                  <a:gd name="connsiteX78" fmla="*/ 8493793 w 21910559"/>
                  <a:gd name="connsiteY78" fmla="*/ 12870466 h 16442341"/>
                  <a:gd name="connsiteX79" fmla="*/ 8293768 w 21910559"/>
                  <a:gd name="connsiteY79" fmla="*/ 12899041 h 16442341"/>
                  <a:gd name="connsiteX80" fmla="*/ 8065168 w 21910559"/>
                  <a:gd name="connsiteY80" fmla="*/ 12870466 h 16442341"/>
                  <a:gd name="connsiteX81" fmla="*/ 7750843 w 21910559"/>
                  <a:gd name="connsiteY81" fmla="*/ 12727591 h 16442341"/>
                  <a:gd name="connsiteX82" fmla="*/ 7550818 w 21910559"/>
                  <a:gd name="connsiteY82" fmla="*/ 12927616 h 16442341"/>
                  <a:gd name="connsiteX83" fmla="*/ 7493668 w 21910559"/>
                  <a:gd name="connsiteY83" fmla="*/ 13127641 h 16442341"/>
                  <a:gd name="connsiteX84" fmla="*/ 7293643 w 21910559"/>
                  <a:gd name="connsiteY84" fmla="*/ 13327666 h 16442341"/>
                  <a:gd name="connsiteX85" fmla="*/ 7065043 w 21910559"/>
                  <a:gd name="connsiteY85" fmla="*/ 13470541 h 16442341"/>
                  <a:gd name="connsiteX86" fmla="*/ 6807868 w 21910559"/>
                  <a:gd name="connsiteY86" fmla="*/ 13356241 h 16442341"/>
                  <a:gd name="connsiteX87" fmla="*/ 6464968 w 21910559"/>
                  <a:gd name="connsiteY87" fmla="*/ 13184791 h 16442341"/>
                  <a:gd name="connsiteX88" fmla="*/ 6236368 w 21910559"/>
                  <a:gd name="connsiteY88" fmla="*/ 13241941 h 16442341"/>
                  <a:gd name="connsiteX89" fmla="*/ 6007768 w 21910559"/>
                  <a:gd name="connsiteY89" fmla="*/ 13213366 h 16442341"/>
                  <a:gd name="connsiteX90" fmla="*/ 5579143 w 21910559"/>
                  <a:gd name="connsiteY90" fmla="*/ 13356241 h 16442341"/>
                  <a:gd name="connsiteX91" fmla="*/ 5293393 w 21910559"/>
                  <a:gd name="connsiteY91" fmla="*/ 13470541 h 16442341"/>
                  <a:gd name="connsiteX92" fmla="*/ 5179093 w 21910559"/>
                  <a:gd name="connsiteY92" fmla="*/ 13641991 h 16442341"/>
                  <a:gd name="connsiteX93" fmla="*/ 5121943 w 21910559"/>
                  <a:gd name="connsiteY93" fmla="*/ 13813441 h 16442341"/>
                  <a:gd name="connsiteX94" fmla="*/ 5007643 w 21910559"/>
                  <a:gd name="connsiteY94" fmla="*/ 13756291 h 16442341"/>
                  <a:gd name="connsiteX95" fmla="*/ 4807618 w 21910559"/>
                  <a:gd name="connsiteY95" fmla="*/ 13470541 h 16442341"/>
                  <a:gd name="connsiteX96" fmla="*/ 4607593 w 21910559"/>
                  <a:gd name="connsiteY96" fmla="*/ 13384816 h 16442341"/>
                  <a:gd name="connsiteX97" fmla="*/ 4321843 w 21910559"/>
                  <a:gd name="connsiteY97" fmla="*/ 13327666 h 16442341"/>
                  <a:gd name="connsiteX98" fmla="*/ 4264693 w 21910559"/>
                  <a:gd name="connsiteY98" fmla="*/ 13527691 h 16442341"/>
                  <a:gd name="connsiteX99" fmla="*/ 4121818 w 21910559"/>
                  <a:gd name="connsiteY99" fmla="*/ 13813441 h 16442341"/>
                  <a:gd name="connsiteX100" fmla="*/ 3950368 w 21910559"/>
                  <a:gd name="connsiteY100" fmla="*/ 14042041 h 16442341"/>
                  <a:gd name="connsiteX101" fmla="*/ 3721768 w 21910559"/>
                  <a:gd name="connsiteY101" fmla="*/ 14127766 h 16442341"/>
                  <a:gd name="connsiteX102" fmla="*/ 3493168 w 21910559"/>
                  <a:gd name="connsiteY102" fmla="*/ 14270641 h 16442341"/>
                  <a:gd name="connsiteX103" fmla="*/ 3264568 w 21910559"/>
                  <a:gd name="connsiteY103" fmla="*/ 14299216 h 16442341"/>
                  <a:gd name="connsiteX104" fmla="*/ 3093118 w 21910559"/>
                  <a:gd name="connsiteY104" fmla="*/ 14242066 h 16442341"/>
                  <a:gd name="connsiteX105" fmla="*/ 2921668 w 21910559"/>
                  <a:gd name="connsiteY105" fmla="*/ 14013466 h 16442341"/>
                  <a:gd name="connsiteX106" fmla="*/ 2750218 w 21910559"/>
                  <a:gd name="connsiteY106" fmla="*/ 14242066 h 16442341"/>
                  <a:gd name="connsiteX107" fmla="*/ 2578768 w 21910559"/>
                  <a:gd name="connsiteY107" fmla="*/ 14299216 h 16442341"/>
                  <a:gd name="connsiteX108" fmla="*/ 2435893 w 21910559"/>
                  <a:gd name="connsiteY108" fmla="*/ 14327791 h 16442341"/>
                  <a:gd name="connsiteX109" fmla="*/ 2293018 w 21910559"/>
                  <a:gd name="connsiteY109" fmla="*/ 14184916 h 16442341"/>
                  <a:gd name="connsiteX110" fmla="*/ 2121568 w 21910559"/>
                  <a:gd name="connsiteY110" fmla="*/ 14042041 h 16442341"/>
                  <a:gd name="connsiteX111" fmla="*/ 1950118 w 21910559"/>
                  <a:gd name="connsiteY111" fmla="*/ 14156341 h 16442341"/>
                  <a:gd name="connsiteX112" fmla="*/ 1807243 w 21910559"/>
                  <a:gd name="connsiteY112" fmla="*/ 13984891 h 16442341"/>
                  <a:gd name="connsiteX113" fmla="*/ 1921543 w 21910559"/>
                  <a:gd name="connsiteY113" fmla="*/ 13670566 h 16442341"/>
                  <a:gd name="connsiteX114" fmla="*/ 2064418 w 21910559"/>
                  <a:gd name="connsiteY114" fmla="*/ 13356241 h 16442341"/>
                  <a:gd name="connsiteX115" fmla="*/ 2064418 w 21910559"/>
                  <a:gd name="connsiteY115" fmla="*/ 13099066 h 16442341"/>
                  <a:gd name="connsiteX116" fmla="*/ 1950118 w 21910559"/>
                  <a:gd name="connsiteY116" fmla="*/ 12841891 h 16442341"/>
                  <a:gd name="connsiteX117" fmla="*/ 1950118 w 21910559"/>
                  <a:gd name="connsiteY117" fmla="*/ 12699016 h 16442341"/>
                  <a:gd name="connsiteX118" fmla="*/ 1664368 w 21910559"/>
                  <a:gd name="connsiteY118" fmla="*/ 12699016 h 16442341"/>
                  <a:gd name="connsiteX119" fmla="*/ 1550068 w 21910559"/>
                  <a:gd name="connsiteY119" fmla="*/ 12613291 h 16442341"/>
                  <a:gd name="connsiteX120" fmla="*/ 1378618 w 21910559"/>
                  <a:gd name="connsiteY120" fmla="*/ 12127516 h 16442341"/>
                  <a:gd name="connsiteX121" fmla="*/ 1435768 w 21910559"/>
                  <a:gd name="connsiteY121" fmla="*/ 11841766 h 16442341"/>
                  <a:gd name="connsiteX122" fmla="*/ 1550068 w 21910559"/>
                  <a:gd name="connsiteY122" fmla="*/ 11470291 h 16442341"/>
                  <a:gd name="connsiteX123" fmla="*/ 1578643 w 21910559"/>
                  <a:gd name="connsiteY123" fmla="*/ 11184541 h 16442341"/>
                  <a:gd name="connsiteX124" fmla="*/ 1464343 w 21910559"/>
                  <a:gd name="connsiteY124" fmla="*/ 10898791 h 16442341"/>
                  <a:gd name="connsiteX125" fmla="*/ 1321468 w 21910559"/>
                  <a:gd name="connsiteY125" fmla="*/ 10955941 h 16442341"/>
                  <a:gd name="connsiteX126" fmla="*/ 1092868 w 21910559"/>
                  <a:gd name="connsiteY126" fmla="*/ 11127391 h 16442341"/>
                  <a:gd name="connsiteX127" fmla="*/ 921418 w 21910559"/>
                  <a:gd name="connsiteY127" fmla="*/ 11155966 h 16442341"/>
                  <a:gd name="connsiteX128" fmla="*/ 921418 w 21910559"/>
                  <a:gd name="connsiteY128" fmla="*/ 10955941 h 16442341"/>
                  <a:gd name="connsiteX129" fmla="*/ 778543 w 21910559"/>
                  <a:gd name="connsiteY129" fmla="*/ 10898791 h 16442341"/>
                  <a:gd name="connsiteX130" fmla="*/ 578518 w 21910559"/>
                  <a:gd name="connsiteY130" fmla="*/ 10898791 h 16442341"/>
                  <a:gd name="connsiteX131" fmla="*/ 378493 w 21910559"/>
                  <a:gd name="connsiteY131" fmla="*/ 10898791 h 16442341"/>
                  <a:gd name="connsiteX132" fmla="*/ 264193 w 21910559"/>
                  <a:gd name="connsiteY132" fmla="*/ 10698766 h 16442341"/>
                  <a:gd name="connsiteX133" fmla="*/ 121318 w 21910559"/>
                  <a:gd name="connsiteY133" fmla="*/ 10413016 h 16442341"/>
                  <a:gd name="connsiteX134" fmla="*/ 64168 w 21910559"/>
                  <a:gd name="connsiteY134" fmla="*/ 10241566 h 16442341"/>
                  <a:gd name="connsiteX135" fmla="*/ 7018 w 21910559"/>
                  <a:gd name="connsiteY135" fmla="*/ 10155841 h 16442341"/>
                  <a:gd name="connsiteX136" fmla="*/ 235618 w 21910559"/>
                  <a:gd name="connsiteY136" fmla="*/ 9984391 h 16442341"/>
                  <a:gd name="connsiteX137" fmla="*/ 292768 w 21910559"/>
                  <a:gd name="connsiteY137" fmla="*/ 9727216 h 16442341"/>
                  <a:gd name="connsiteX138" fmla="*/ 521368 w 21910559"/>
                  <a:gd name="connsiteY138" fmla="*/ 9355741 h 16442341"/>
                  <a:gd name="connsiteX139" fmla="*/ 664243 w 21910559"/>
                  <a:gd name="connsiteY139" fmla="*/ 9069991 h 16442341"/>
                  <a:gd name="connsiteX140" fmla="*/ 1178593 w 21910559"/>
                  <a:gd name="connsiteY140" fmla="*/ 8584216 h 16442341"/>
                  <a:gd name="connsiteX141" fmla="*/ 1464343 w 21910559"/>
                  <a:gd name="connsiteY141" fmla="*/ 8298466 h 16442341"/>
                  <a:gd name="connsiteX142" fmla="*/ 1721518 w 21910559"/>
                  <a:gd name="connsiteY142" fmla="*/ 7984141 h 16442341"/>
                  <a:gd name="connsiteX143" fmla="*/ 2092993 w 21910559"/>
                  <a:gd name="connsiteY143" fmla="*/ 7669816 h 16442341"/>
                  <a:gd name="connsiteX144" fmla="*/ 2493043 w 21910559"/>
                  <a:gd name="connsiteY144" fmla="*/ 7241191 h 16442341"/>
                  <a:gd name="connsiteX145" fmla="*/ 2721643 w 21910559"/>
                  <a:gd name="connsiteY145" fmla="*/ 7184041 h 16442341"/>
                  <a:gd name="connsiteX146" fmla="*/ 2950243 w 21910559"/>
                  <a:gd name="connsiteY146" fmla="*/ 6869716 h 16442341"/>
                  <a:gd name="connsiteX147" fmla="*/ 3207418 w 21910559"/>
                  <a:gd name="connsiteY147" fmla="*/ 6412516 h 16442341"/>
                  <a:gd name="connsiteX148" fmla="*/ 3407443 w 21910559"/>
                  <a:gd name="connsiteY148" fmla="*/ 5926741 h 16442341"/>
                  <a:gd name="connsiteX149" fmla="*/ 3493168 w 21910559"/>
                  <a:gd name="connsiteY149" fmla="*/ 5526691 h 16442341"/>
                  <a:gd name="connsiteX150" fmla="*/ 3721768 w 21910559"/>
                  <a:gd name="connsiteY150" fmla="*/ 5212366 h 16442341"/>
                  <a:gd name="connsiteX151" fmla="*/ 4064668 w 21910559"/>
                  <a:gd name="connsiteY151" fmla="*/ 4755166 h 16442341"/>
                  <a:gd name="connsiteX152" fmla="*/ 4264693 w 21910559"/>
                  <a:gd name="connsiteY152" fmla="*/ 4412266 h 16442341"/>
                  <a:gd name="connsiteX153" fmla="*/ 4293268 w 21910559"/>
                  <a:gd name="connsiteY153" fmla="*/ 4155091 h 16442341"/>
                  <a:gd name="connsiteX154" fmla="*/ 4579018 w 21910559"/>
                  <a:gd name="connsiteY154" fmla="*/ 3555016 h 16442341"/>
                  <a:gd name="connsiteX155" fmla="*/ 4636168 w 21910559"/>
                  <a:gd name="connsiteY155" fmla="*/ 3097816 h 16442341"/>
                  <a:gd name="connsiteX156" fmla="*/ 4893343 w 21910559"/>
                  <a:gd name="connsiteY156" fmla="*/ 2583466 h 16442341"/>
                  <a:gd name="connsiteX157" fmla="*/ 5036218 w 21910559"/>
                  <a:gd name="connsiteY157" fmla="*/ 2297716 h 16442341"/>
                  <a:gd name="connsiteX158" fmla="*/ 5236243 w 21910559"/>
                  <a:gd name="connsiteY158" fmla="*/ 1983391 h 16442341"/>
                  <a:gd name="connsiteX159" fmla="*/ 5464843 w 21910559"/>
                  <a:gd name="connsiteY159" fmla="*/ 1811941 h 16442341"/>
                  <a:gd name="connsiteX160" fmla="*/ 5579143 w 21910559"/>
                  <a:gd name="connsiteY160" fmla="*/ 1469041 h 16442341"/>
                  <a:gd name="connsiteX161" fmla="*/ 5464843 w 21910559"/>
                  <a:gd name="connsiteY161" fmla="*/ 1126141 h 16442341"/>
                  <a:gd name="connsiteX162" fmla="*/ 5550568 w 21910559"/>
                  <a:gd name="connsiteY162" fmla="*/ 783241 h 16442341"/>
                  <a:gd name="connsiteX163" fmla="*/ 5750593 w 21910559"/>
                  <a:gd name="connsiteY163" fmla="*/ 383191 h 16442341"/>
                  <a:gd name="connsiteX164" fmla="*/ 6179218 w 21910559"/>
                  <a:gd name="connsiteY164" fmla="*/ 240316 h 16442341"/>
                  <a:gd name="connsiteX165" fmla="*/ 6379243 w 21910559"/>
                  <a:gd name="connsiteY165" fmla="*/ 97441 h 16442341"/>
                  <a:gd name="connsiteX166" fmla="*/ 6836443 w 21910559"/>
                  <a:gd name="connsiteY166" fmla="*/ 268891 h 16442341"/>
                  <a:gd name="connsiteX167" fmla="*/ 6950743 w 21910559"/>
                  <a:gd name="connsiteY167" fmla="*/ 468916 h 16442341"/>
                  <a:gd name="connsiteX168" fmla="*/ 7179343 w 21910559"/>
                  <a:gd name="connsiteY168" fmla="*/ 583216 h 16442341"/>
                  <a:gd name="connsiteX169" fmla="*/ 7350793 w 21910559"/>
                  <a:gd name="connsiteY169" fmla="*/ 326041 h 16442341"/>
                  <a:gd name="connsiteX170" fmla="*/ 7665118 w 21910559"/>
                  <a:gd name="connsiteY170" fmla="*/ 126016 h 16442341"/>
                  <a:gd name="connsiteX171" fmla="*/ 7893718 w 21910559"/>
                  <a:gd name="connsiteY171" fmla="*/ 11716 h 16442341"/>
                  <a:gd name="connsiteX172" fmla="*/ 8008018 w 21910559"/>
                  <a:gd name="connsiteY172" fmla="*/ 411766 h 16442341"/>
                  <a:gd name="connsiteX173" fmla="*/ 8036593 w 21910559"/>
                  <a:gd name="connsiteY173" fmla="*/ 754666 h 16442341"/>
                  <a:gd name="connsiteX174" fmla="*/ 8265193 w 21910559"/>
                  <a:gd name="connsiteY174" fmla="*/ 783241 h 16442341"/>
                  <a:gd name="connsiteX175" fmla="*/ 8636668 w 21910559"/>
                  <a:gd name="connsiteY175" fmla="*/ 1011841 h 16442341"/>
                  <a:gd name="connsiteX176" fmla="*/ 9265318 w 21910559"/>
                  <a:gd name="connsiteY176" fmla="*/ 1611916 h 16442341"/>
                  <a:gd name="connsiteX177" fmla="*/ 9693943 w 21910559"/>
                  <a:gd name="connsiteY177" fmla="*/ 1726216 h 16442341"/>
                  <a:gd name="connsiteX178" fmla="*/ 9979693 w 21910559"/>
                  <a:gd name="connsiteY178" fmla="*/ 2040541 h 16442341"/>
                  <a:gd name="connsiteX179" fmla="*/ 10294018 w 21910559"/>
                  <a:gd name="connsiteY179" fmla="*/ 2240566 h 16442341"/>
                  <a:gd name="connsiteX180" fmla="*/ 10608343 w 21910559"/>
                  <a:gd name="connsiteY180" fmla="*/ 2412016 h 16442341"/>
                  <a:gd name="connsiteX181" fmla="*/ 10979818 w 21910559"/>
                  <a:gd name="connsiteY181" fmla="*/ 2583466 h 16442341"/>
                  <a:gd name="connsiteX182" fmla="*/ 11294143 w 21910559"/>
                  <a:gd name="connsiteY182" fmla="*/ 2754916 h 16442341"/>
                  <a:gd name="connsiteX183" fmla="*/ 11551318 w 21910559"/>
                  <a:gd name="connsiteY183" fmla="*/ 2983516 h 16442341"/>
                  <a:gd name="connsiteX184" fmla="*/ 11865643 w 21910559"/>
                  <a:gd name="connsiteY184" fmla="*/ 3240691 h 16442341"/>
                  <a:gd name="connsiteX185" fmla="*/ 12065668 w 21910559"/>
                  <a:gd name="connsiteY185" fmla="*/ 3555016 h 16442341"/>
                  <a:gd name="connsiteX186" fmla="*/ 12522868 w 21910559"/>
                  <a:gd name="connsiteY186" fmla="*/ 3812191 h 16442341"/>
                  <a:gd name="connsiteX187" fmla="*/ 12865768 w 21910559"/>
                  <a:gd name="connsiteY187" fmla="*/ 3897916 h 16442341"/>
                  <a:gd name="connsiteX188" fmla="*/ 13180093 w 21910559"/>
                  <a:gd name="connsiteY188" fmla="*/ 4012216 h 16442341"/>
                  <a:gd name="connsiteX189" fmla="*/ 13408693 w 21910559"/>
                  <a:gd name="connsiteY189" fmla="*/ 4183666 h 16442341"/>
                  <a:gd name="connsiteX190" fmla="*/ 13437268 w 21910559"/>
                  <a:gd name="connsiteY190" fmla="*/ 4640866 h 16442341"/>
                  <a:gd name="connsiteX191" fmla="*/ 13637293 w 21910559"/>
                  <a:gd name="connsiteY191" fmla="*/ 4869466 h 16442341"/>
                  <a:gd name="connsiteX192" fmla="*/ 13980193 w 21910559"/>
                  <a:gd name="connsiteY192" fmla="*/ 4926616 h 16442341"/>
                  <a:gd name="connsiteX193" fmla="*/ 14123068 w 21910559"/>
                  <a:gd name="connsiteY193" fmla="*/ 5098066 h 16442341"/>
                  <a:gd name="connsiteX194" fmla="*/ 14494543 w 21910559"/>
                  <a:gd name="connsiteY194" fmla="*/ 5183791 h 16442341"/>
                  <a:gd name="connsiteX195" fmla="*/ 14780293 w 21910559"/>
                  <a:gd name="connsiteY195" fmla="*/ 5183791 h 16442341"/>
                  <a:gd name="connsiteX196" fmla="*/ 15237493 w 21910559"/>
                  <a:gd name="connsiteY196" fmla="*/ 5726716 h 16442341"/>
                  <a:gd name="connsiteX197" fmla="*/ 15608968 w 21910559"/>
                  <a:gd name="connsiteY197" fmla="*/ 6155341 h 16442341"/>
                  <a:gd name="connsiteX198" fmla="*/ 16209043 w 21910559"/>
                  <a:gd name="connsiteY198" fmla="*/ 6183916 h 16442341"/>
                  <a:gd name="connsiteX199" fmla="*/ 16523368 w 21910559"/>
                  <a:gd name="connsiteY199" fmla="*/ 6241066 h 16442341"/>
                  <a:gd name="connsiteX200" fmla="*/ 16951993 w 21910559"/>
                  <a:gd name="connsiteY200" fmla="*/ 6326791 h 16442341"/>
                  <a:gd name="connsiteX201" fmla="*/ 17380618 w 21910559"/>
                  <a:gd name="connsiteY201" fmla="*/ 6441091 h 16442341"/>
                  <a:gd name="connsiteX202" fmla="*/ 17780668 w 21910559"/>
                  <a:gd name="connsiteY202" fmla="*/ 6412516 h 16442341"/>
                  <a:gd name="connsiteX203" fmla="*/ 17980693 w 21910559"/>
                  <a:gd name="connsiteY203" fmla="*/ 6755416 h 16442341"/>
                  <a:gd name="connsiteX204" fmla="*/ 17866393 w 21910559"/>
                  <a:gd name="connsiteY204" fmla="*/ 7098316 h 16442341"/>
                  <a:gd name="connsiteX205" fmla="*/ 17894968 w 21910559"/>
                  <a:gd name="connsiteY205" fmla="*/ 7612666 h 16442341"/>
                  <a:gd name="connsiteX206" fmla="*/ 18066418 w 21910559"/>
                  <a:gd name="connsiteY206" fmla="*/ 8069866 h 16442341"/>
                  <a:gd name="connsiteX207" fmla="*/ 18094993 w 21910559"/>
                  <a:gd name="connsiteY207" fmla="*/ 8498491 h 16442341"/>
                  <a:gd name="connsiteX208" fmla="*/ 18237868 w 21910559"/>
                  <a:gd name="connsiteY208" fmla="*/ 8927116 h 16442341"/>
                  <a:gd name="connsiteX209" fmla="*/ 18323593 w 21910559"/>
                  <a:gd name="connsiteY209" fmla="*/ 9298591 h 16442341"/>
                  <a:gd name="connsiteX210" fmla="*/ 18580768 w 21910559"/>
                  <a:gd name="connsiteY210" fmla="*/ 9555766 h 16442341"/>
                  <a:gd name="connsiteX211" fmla="*/ 18837943 w 21910559"/>
                  <a:gd name="connsiteY211" fmla="*/ 9927241 h 16442341"/>
                  <a:gd name="connsiteX212" fmla="*/ 18809368 w 21910559"/>
                  <a:gd name="connsiteY212" fmla="*/ 10470166 h 16442341"/>
                  <a:gd name="connsiteX213" fmla="*/ 18752218 w 21910559"/>
                  <a:gd name="connsiteY213" fmla="*/ 10755916 h 16442341"/>
                  <a:gd name="connsiteX214" fmla="*/ 18752218 w 21910559"/>
                  <a:gd name="connsiteY214" fmla="*/ 11098816 h 16442341"/>
                  <a:gd name="connsiteX215" fmla="*/ 18837943 w 21910559"/>
                  <a:gd name="connsiteY215" fmla="*/ 11670316 h 16442341"/>
                  <a:gd name="connsiteX216" fmla="*/ 19209418 w 21910559"/>
                  <a:gd name="connsiteY216" fmla="*/ 12070366 h 16442341"/>
                  <a:gd name="connsiteX217" fmla="*/ 19409443 w 21910559"/>
                  <a:gd name="connsiteY217" fmla="*/ 12327541 h 16442341"/>
                  <a:gd name="connsiteX218" fmla="*/ 19866643 w 21910559"/>
                  <a:gd name="connsiteY218" fmla="*/ 12727591 h 16442341"/>
                  <a:gd name="connsiteX219" fmla="*/ 20295268 w 21910559"/>
                  <a:gd name="connsiteY219" fmla="*/ 13213366 h 16442341"/>
                  <a:gd name="connsiteX220" fmla="*/ 20552443 w 21910559"/>
                  <a:gd name="connsiteY220" fmla="*/ 13527691 h 16442341"/>
                  <a:gd name="connsiteX221" fmla="*/ 20781043 w 21910559"/>
                  <a:gd name="connsiteY221" fmla="*/ 13727716 h 16442341"/>
                  <a:gd name="connsiteX222" fmla="*/ 20952493 w 21910559"/>
                  <a:gd name="connsiteY222" fmla="*/ 13927741 h 16442341"/>
                  <a:gd name="connsiteX223" fmla="*/ 21123943 w 21910559"/>
                  <a:gd name="connsiteY223" fmla="*/ 14127766 h 16442341"/>
                  <a:gd name="connsiteX224" fmla="*/ 21323968 w 21910559"/>
                  <a:gd name="connsiteY224" fmla="*/ 14442091 h 16442341"/>
                  <a:gd name="connsiteX225" fmla="*/ 21381118 w 21910559"/>
                  <a:gd name="connsiteY225" fmla="*/ 14727841 h 16442341"/>
                  <a:gd name="connsiteX226" fmla="*/ 21466843 w 21910559"/>
                  <a:gd name="connsiteY226" fmla="*/ 14899291 h 16442341"/>
                  <a:gd name="connsiteX227" fmla="*/ 21581143 w 21910559"/>
                  <a:gd name="connsiteY227" fmla="*/ 15070741 h 16442341"/>
                  <a:gd name="connsiteX228" fmla="*/ 21581143 w 21910559"/>
                  <a:gd name="connsiteY228" fmla="*/ 15242191 h 16442341"/>
                  <a:gd name="connsiteX229" fmla="*/ 21581143 w 21910559"/>
                  <a:gd name="connsiteY229" fmla="*/ 15413641 h 16442341"/>
                  <a:gd name="connsiteX230" fmla="*/ 21781168 w 21910559"/>
                  <a:gd name="connsiteY230" fmla="*/ 15585091 h 16442341"/>
                  <a:gd name="connsiteX231" fmla="*/ 21838318 w 21910559"/>
                  <a:gd name="connsiteY231" fmla="*/ 15499366 h 16442341"/>
                  <a:gd name="connsiteX232" fmla="*/ 21695443 w 21910559"/>
                  <a:gd name="connsiteY232" fmla="*/ 15299341 h 16442341"/>
                  <a:gd name="connsiteX233" fmla="*/ 21724018 w 21910559"/>
                  <a:gd name="connsiteY233" fmla="*/ 15127891 h 16442341"/>
                  <a:gd name="connsiteX234" fmla="*/ 21838318 w 21910559"/>
                  <a:gd name="connsiteY234" fmla="*/ 15327916 h 16442341"/>
                  <a:gd name="connsiteX235" fmla="*/ 21895468 w 21910559"/>
                  <a:gd name="connsiteY235" fmla="*/ 15527941 h 16442341"/>
                  <a:gd name="connsiteX236" fmla="*/ 21895468 w 21910559"/>
                  <a:gd name="connsiteY236" fmla="*/ 15813691 h 16442341"/>
                  <a:gd name="connsiteX237" fmla="*/ 21724018 w 21910559"/>
                  <a:gd name="connsiteY237" fmla="*/ 15870841 h 16442341"/>
                  <a:gd name="connsiteX238" fmla="*/ 21609718 w 21910559"/>
                  <a:gd name="connsiteY238" fmla="*/ 15699391 h 16442341"/>
                  <a:gd name="connsiteX239" fmla="*/ 21438268 w 21910559"/>
                  <a:gd name="connsiteY239" fmla="*/ 15756541 h 16442341"/>
                  <a:gd name="connsiteX240" fmla="*/ 21381118 w 21910559"/>
                  <a:gd name="connsiteY240" fmla="*/ 15899416 h 16442341"/>
                  <a:gd name="connsiteX241" fmla="*/ 21181093 w 21910559"/>
                  <a:gd name="connsiteY241" fmla="*/ 15956566 h 16442341"/>
                  <a:gd name="connsiteX242" fmla="*/ 21095368 w 21910559"/>
                  <a:gd name="connsiteY242" fmla="*/ 15985141 h 16442341"/>
                  <a:gd name="connsiteX243" fmla="*/ 21095368 w 21910559"/>
                  <a:gd name="connsiteY243" fmla="*/ 15813691 h 16442341"/>
                  <a:gd name="connsiteX244" fmla="*/ 20923918 w 21910559"/>
                  <a:gd name="connsiteY244" fmla="*/ 15927991 h 16442341"/>
                  <a:gd name="connsiteX245" fmla="*/ 20923918 w 21910559"/>
                  <a:gd name="connsiteY245" fmla="*/ 16156591 h 16442341"/>
                  <a:gd name="connsiteX246" fmla="*/ 20838193 w 21910559"/>
                  <a:gd name="connsiteY246" fmla="*/ 16099441 h 16442341"/>
                  <a:gd name="connsiteX247" fmla="*/ 20838193 w 21910559"/>
                  <a:gd name="connsiteY247" fmla="*/ 15985141 h 16442341"/>
                  <a:gd name="connsiteX248" fmla="*/ 20666743 w 21910559"/>
                  <a:gd name="connsiteY248" fmla="*/ 16185166 h 16442341"/>
                  <a:gd name="connsiteX249" fmla="*/ 20552443 w 21910559"/>
                  <a:gd name="connsiteY249" fmla="*/ 16328041 h 16442341"/>
                  <a:gd name="connsiteX250" fmla="*/ 20209543 w 21910559"/>
                  <a:gd name="connsiteY250" fmla="*/ 16366141 h 16442341"/>
                  <a:gd name="connsiteX251" fmla="*/ 19733293 w 21910559"/>
                  <a:gd name="connsiteY251" fmla="*/ 16404241 h 16442341"/>
                  <a:gd name="connsiteX252" fmla="*/ 19971418 w 21910559"/>
                  <a:gd name="connsiteY252" fmla="*/ 16375666 h 16442341"/>
                  <a:gd name="connsiteX253" fmla="*/ 19476118 w 21910559"/>
                  <a:gd name="connsiteY253" fmla="*/ 16423291 h 16442341"/>
                  <a:gd name="connsiteX254" fmla="*/ 19295143 w 21910559"/>
                  <a:gd name="connsiteY254" fmla="*/ 16442341 h 16442341"/>
                  <a:gd name="connsiteX0" fmla="*/ 19295143 w 21910559"/>
                  <a:gd name="connsiteY0" fmla="*/ 16442341 h 16442341"/>
                  <a:gd name="connsiteX1" fmla="*/ 19323718 w 21910559"/>
                  <a:gd name="connsiteY1" fmla="*/ 16099441 h 16442341"/>
                  <a:gd name="connsiteX2" fmla="*/ 19323718 w 21910559"/>
                  <a:gd name="connsiteY2" fmla="*/ 15785116 h 16442341"/>
                  <a:gd name="connsiteX3" fmla="*/ 19180843 w 21910559"/>
                  <a:gd name="connsiteY3" fmla="*/ 15527941 h 16442341"/>
                  <a:gd name="connsiteX4" fmla="*/ 19066543 w 21910559"/>
                  <a:gd name="connsiteY4" fmla="*/ 15270766 h 16442341"/>
                  <a:gd name="connsiteX5" fmla="*/ 19066543 w 21910559"/>
                  <a:gd name="connsiteY5" fmla="*/ 14870716 h 16442341"/>
                  <a:gd name="connsiteX6" fmla="*/ 19066543 w 21910559"/>
                  <a:gd name="connsiteY6" fmla="*/ 14642116 h 16442341"/>
                  <a:gd name="connsiteX7" fmla="*/ 19123693 w 21910559"/>
                  <a:gd name="connsiteY7" fmla="*/ 14384941 h 16442341"/>
                  <a:gd name="connsiteX8" fmla="*/ 19152268 w 21910559"/>
                  <a:gd name="connsiteY8" fmla="*/ 14213491 h 16442341"/>
                  <a:gd name="connsiteX9" fmla="*/ 18923668 w 21910559"/>
                  <a:gd name="connsiteY9" fmla="*/ 14156341 h 16442341"/>
                  <a:gd name="connsiteX10" fmla="*/ 18895093 w 21910559"/>
                  <a:gd name="connsiteY10" fmla="*/ 13984891 h 16442341"/>
                  <a:gd name="connsiteX11" fmla="*/ 18895093 w 21910559"/>
                  <a:gd name="connsiteY11" fmla="*/ 13813441 h 16442341"/>
                  <a:gd name="connsiteX12" fmla="*/ 18895093 w 21910559"/>
                  <a:gd name="connsiteY12" fmla="*/ 13527691 h 16442341"/>
                  <a:gd name="connsiteX13" fmla="*/ 18809368 w 21910559"/>
                  <a:gd name="connsiteY13" fmla="*/ 13470541 h 16442341"/>
                  <a:gd name="connsiteX14" fmla="*/ 18637918 w 21910559"/>
                  <a:gd name="connsiteY14" fmla="*/ 13327666 h 16442341"/>
                  <a:gd name="connsiteX15" fmla="*/ 18695068 w 21910559"/>
                  <a:gd name="connsiteY15" fmla="*/ 13013341 h 16442341"/>
                  <a:gd name="connsiteX16" fmla="*/ 18723643 w 21910559"/>
                  <a:gd name="connsiteY16" fmla="*/ 12727591 h 16442341"/>
                  <a:gd name="connsiteX17" fmla="*/ 18695068 w 21910559"/>
                  <a:gd name="connsiteY17" fmla="*/ 12441841 h 16442341"/>
                  <a:gd name="connsiteX18" fmla="*/ 18552193 w 21910559"/>
                  <a:gd name="connsiteY18" fmla="*/ 12241816 h 16442341"/>
                  <a:gd name="connsiteX19" fmla="*/ 18266443 w 21910559"/>
                  <a:gd name="connsiteY19" fmla="*/ 11984641 h 16442341"/>
                  <a:gd name="connsiteX20" fmla="*/ 18094993 w 21910559"/>
                  <a:gd name="connsiteY20" fmla="*/ 11784616 h 16442341"/>
                  <a:gd name="connsiteX21" fmla="*/ 17866393 w 21910559"/>
                  <a:gd name="connsiteY21" fmla="*/ 11498866 h 16442341"/>
                  <a:gd name="connsiteX22" fmla="*/ 17780668 w 21910559"/>
                  <a:gd name="connsiteY22" fmla="*/ 11298841 h 16442341"/>
                  <a:gd name="connsiteX23" fmla="*/ 17637793 w 21910559"/>
                  <a:gd name="connsiteY23" fmla="*/ 11213116 h 16442341"/>
                  <a:gd name="connsiteX24" fmla="*/ 17323468 w 21910559"/>
                  <a:gd name="connsiteY24" fmla="*/ 11298841 h 16442341"/>
                  <a:gd name="connsiteX25" fmla="*/ 16923418 w 21910559"/>
                  <a:gd name="connsiteY25" fmla="*/ 11384566 h 16442341"/>
                  <a:gd name="connsiteX26" fmla="*/ 16694818 w 21910559"/>
                  <a:gd name="connsiteY26" fmla="*/ 11556016 h 16442341"/>
                  <a:gd name="connsiteX27" fmla="*/ 16409068 w 21910559"/>
                  <a:gd name="connsiteY27" fmla="*/ 11556016 h 16442341"/>
                  <a:gd name="connsiteX28" fmla="*/ 16151893 w 21910559"/>
                  <a:gd name="connsiteY28" fmla="*/ 11584591 h 16442341"/>
                  <a:gd name="connsiteX29" fmla="*/ 15866143 w 21910559"/>
                  <a:gd name="connsiteY29" fmla="*/ 11956066 h 16442341"/>
                  <a:gd name="connsiteX30" fmla="*/ 15723268 w 21910559"/>
                  <a:gd name="connsiteY30" fmla="*/ 12041791 h 16442341"/>
                  <a:gd name="connsiteX31" fmla="*/ 15351793 w 21910559"/>
                  <a:gd name="connsiteY31" fmla="*/ 12041791 h 16442341"/>
                  <a:gd name="connsiteX32" fmla="*/ 15066043 w 21910559"/>
                  <a:gd name="connsiteY32" fmla="*/ 12041791 h 16442341"/>
                  <a:gd name="connsiteX33" fmla="*/ 14780293 w 21910559"/>
                  <a:gd name="connsiteY33" fmla="*/ 12041791 h 16442341"/>
                  <a:gd name="connsiteX34" fmla="*/ 14580268 w 21910559"/>
                  <a:gd name="connsiteY34" fmla="*/ 12270391 h 16442341"/>
                  <a:gd name="connsiteX35" fmla="*/ 14351668 w 21910559"/>
                  <a:gd name="connsiteY35" fmla="*/ 12584716 h 16442341"/>
                  <a:gd name="connsiteX36" fmla="*/ 14065918 w 21910559"/>
                  <a:gd name="connsiteY36" fmla="*/ 12727591 h 16442341"/>
                  <a:gd name="connsiteX37" fmla="*/ 13665868 w 21910559"/>
                  <a:gd name="connsiteY37" fmla="*/ 13127641 h 16442341"/>
                  <a:gd name="connsiteX38" fmla="*/ 13522993 w 21910559"/>
                  <a:gd name="connsiteY38" fmla="*/ 13413391 h 16442341"/>
                  <a:gd name="connsiteX39" fmla="*/ 13408693 w 21910559"/>
                  <a:gd name="connsiteY39" fmla="*/ 13670566 h 16442341"/>
                  <a:gd name="connsiteX40" fmla="*/ 13294393 w 21910559"/>
                  <a:gd name="connsiteY40" fmla="*/ 13927741 h 16442341"/>
                  <a:gd name="connsiteX41" fmla="*/ 13151518 w 21910559"/>
                  <a:gd name="connsiteY41" fmla="*/ 14070616 h 16442341"/>
                  <a:gd name="connsiteX42" fmla="*/ 12922918 w 21910559"/>
                  <a:gd name="connsiteY42" fmla="*/ 13956316 h 16442341"/>
                  <a:gd name="connsiteX43" fmla="*/ 12751468 w 21910559"/>
                  <a:gd name="connsiteY43" fmla="*/ 14127766 h 16442341"/>
                  <a:gd name="connsiteX44" fmla="*/ 12608593 w 21910559"/>
                  <a:gd name="connsiteY44" fmla="*/ 14184916 h 16442341"/>
                  <a:gd name="connsiteX45" fmla="*/ 12408568 w 21910559"/>
                  <a:gd name="connsiteY45" fmla="*/ 14099191 h 16442341"/>
                  <a:gd name="connsiteX46" fmla="*/ 12237118 w 21910559"/>
                  <a:gd name="connsiteY46" fmla="*/ 14270641 h 16442341"/>
                  <a:gd name="connsiteX47" fmla="*/ 11951368 w 21910559"/>
                  <a:gd name="connsiteY47" fmla="*/ 14270641 h 16442341"/>
                  <a:gd name="connsiteX48" fmla="*/ 11694193 w 21910559"/>
                  <a:gd name="connsiteY48" fmla="*/ 14499241 h 16442341"/>
                  <a:gd name="connsiteX49" fmla="*/ 11522743 w 21910559"/>
                  <a:gd name="connsiteY49" fmla="*/ 14499241 h 16442341"/>
                  <a:gd name="connsiteX50" fmla="*/ 11408443 w 21910559"/>
                  <a:gd name="connsiteY50" fmla="*/ 14413516 h 16442341"/>
                  <a:gd name="connsiteX51" fmla="*/ 11351293 w 21910559"/>
                  <a:gd name="connsiteY51" fmla="*/ 14213491 h 16442341"/>
                  <a:gd name="connsiteX52" fmla="*/ 11294143 w 21910559"/>
                  <a:gd name="connsiteY52" fmla="*/ 13984891 h 16442341"/>
                  <a:gd name="connsiteX53" fmla="*/ 11151268 w 21910559"/>
                  <a:gd name="connsiteY53" fmla="*/ 13756291 h 16442341"/>
                  <a:gd name="connsiteX54" fmla="*/ 11122693 w 21910559"/>
                  <a:gd name="connsiteY54" fmla="*/ 13613416 h 16442341"/>
                  <a:gd name="connsiteX55" fmla="*/ 11065543 w 21910559"/>
                  <a:gd name="connsiteY55" fmla="*/ 13527691 h 16442341"/>
                  <a:gd name="connsiteX56" fmla="*/ 10979818 w 21910559"/>
                  <a:gd name="connsiteY56" fmla="*/ 13384816 h 16442341"/>
                  <a:gd name="connsiteX57" fmla="*/ 10808368 w 21910559"/>
                  <a:gd name="connsiteY57" fmla="*/ 13356241 h 16442341"/>
                  <a:gd name="connsiteX58" fmla="*/ 10636918 w 21910559"/>
                  <a:gd name="connsiteY58" fmla="*/ 13499116 h 16442341"/>
                  <a:gd name="connsiteX59" fmla="*/ 10522618 w 21910559"/>
                  <a:gd name="connsiteY59" fmla="*/ 13641991 h 16442341"/>
                  <a:gd name="connsiteX60" fmla="*/ 10322593 w 21910559"/>
                  <a:gd name="connsiteY60" fmla="*/ 13727716 h 16442341"/>
                  <a:gd name="connsiteX61" fmla="*/ 10351168 w 21910559"/>
                  <a:gd name="connsiteY61" fmla="*/ 13899166 h 16442341"/>
                  <a:gd name="connsiteX62" fmla="*/ 10351168 w 21910559"/>
                  <a:gd name="connsiteY62" fmla="*/ 14099191 h 16442341"/>
                  <a:gd name="connsiteX63" fmla="*/ 10351168 w 21910559"/>
                  <a:gd name="connsiteY63" fmla="*/ 14327791 h 16442341"/>
                  <a:gd name="connsiteX64" fmla="*/ 10208293 w 21910559"/>
                  <a:gd name="connsiteY64" fmla="*/ 14499241 h 16442341"/>
                  <a:gd name="connsiteX65" fmla="*/ 10093993 w 21910559"/>
                  <a:gd name="connsiteY65" fmla="*/ 14642116 h 16442341"/>
                  <a:gd name="connsiteX66" fmla="*/ 9893968 w 21910559"/>
                  <a:gd name="connsiteY66" fmla="*/ 14470666 h 16442341"/>
                  <a:gd name="connsiteX67" fmla="*/ 9636793 w 21910559"/>
                  <a:gd name="connsiteY67" fmla="*/ 14356366 h 16442341"/>
                  <a:gd name="connsiteX68" fmla="*/ 9493918 w 21910559"/>
                  <a:gd name="connsiteY68" fmla="*/ 14184916 h 16442341"/>
                  <a:gd name="connsiteX69" fmla="*/ 9322468 w 21910559"/>
                  <a:gd name="connsiteY69" fmla="*/ 13984891 h 16442341"/>
                  <a:gd name="connsiteX70" fmla="*/ 9236743 w 21910559"/>
                  <a:gd name="connsiteY70" fmla="*/ 13927741 h 16442341"/>
                  <a:gd name="connsiteX71" fmla="*/ 9008143 w 21910559"/>
                  <a:gd name="connsiteY71" fmla="*/ 13956316 h 16442341"/>
                  <a:gd name="connsiteX72" fmla="*/ 8779543 w 21910559"/>
                  <a:gd name="connsiteY72" fmla="*/ 13956316 h 16442341"/>
                  <a:gd name="connsiteX73" fmla="*/ 8465218 w 21910559"/>
                  <a:gd name="connsiteY73" fmla="*/ 13842016 h 16442341"/>
                  <a:gd name="connsiteX74" fmla="*/ 8579518 w 21910559"/>
                  <a:gd name="connsiteY74" fmla="*/ 13699141 h 16442341"/>
                  <a:gd name="connsiteX75" fmla="*/ 8665243 w 21910559"/>
                  <a:gd name="connsiteY75" fmla="*/ 13413391 h 16442341"/>
                  <a:gd name="connsiteX76" fmla="*/ 8808118 w 21910559"/>
                  <a:gd name="connsiteY76" fmla="*/ 13184791 h 16442341"/>
                  <a:gd name="connsiteX77" fmla="*/ 8722393 w 21910559"/>
                  <a:gd name="connsiteY77" fmla="*/ 13013341 h 16442341"/>
                  <a:gd name="connsiteX78" fmla="*/ 8493793 w 21910559"/>
                  <a:gd name="connsiteY78" fmla="*/ 12870466 h 16442341"/>
                  <a:gd name="connsiteX79" fmla="*/ 8293768 w 21910559"/>
                  <a:gd name="connsiteY79" fmla="*/ 12899041 h 16442341"/>
                  <a:gd name="connsiteX80" fmla="*/ 8065168 w 21910559"/>
                  <a:gd name="connsiteY80" fmla="*/ 12870466 h 16442341"/>
                  <a:gd name="connsiteX81" fmla="*/ 7750843 w 21910559"/>
                  <a:gd name="connsiteY81" fmla="*/ 12727591 h 16442341"/>
                  <a:gd name="connsiteX82" fmla="*/ 7550818 w 21910559"/>
                  <a:gd name="connsiteY82" fmla="*/ 12927616 h 16442341"/>
                  <a:gd name="connsiteX83" fmla="*/ 7493668 w 21910559"/>
                  <a:gd name="connsiteY83" fmla="*/ 13127641 h 16442341"/>
                  <a:gd name="connsiteX84" fmla="*/ 7293643 w 21910559"/>
                  <a:gd name="connsiteY84" fmla="*/ 13327666 h 16442341"/>
                  <a:gd name="connsiteX85" fmla="*/ 7065043 w 21910559"/>
                  <a:gd name="connsiteY85" fmla="*/ 13470541 h 16442341"/>
                  <a:gd name="connsiteX86" fmla="*/ 6807868 w 21910559"/>
                  <a:gd name="connsiteY86" fmla="*/ 13356241 h 16442341"/>
                  <a:gd name="connsiteX87" fmla="*/ 6464968 w 21910559"/>
                  <a:gd name="connsiteY87" fmla="*/ 13184791 h 16442341"/>
                  <a:gd name="connsiteX88" fmla="*/ 6236368 w 21910559"/>
                  <a:gd name="connsiteY88" fmla="*/ 13241941 h 16442341"/>
                  <a:gd name="connsiteX89" fmla="*/ 6007768 w 21910559"/>
                  <a:gd name="connsiteY89" fmla="*/ 13213366 h 16442341"/>
                  <a:gd name="connsiteX90" fmla="*/ 5579143 w 21910559"/>
                  <a:gd name="connsiteY90" fmla="*/ 13356241 h 16442341"/>
                  <a:gd name="connsiteX91" fmla="*/ 5293393 w 21910559"/>
                  <a:gd name="connsiteY91" fmla="*/ 13470541 h 16442341"/>
                  <a:gd name="connsiteX92" fmla="*/ 5179093 w 21910559"/>
                  <a:gd name="connsiteY92" fmla="*/ 13641991 h 16442341"/>
                  <a:gd name="connsiteX93" fmla="*/ 5121943 w 21910559"/>
                  <a:gd name="connsiteY93" fmla="*/ 13813441 h 16442341"/>
                  <a:gd name="connsiteX94" fmla="*/ 5007643 w 21910559"/>
                  <a:gd name="connsiteY94" fmla="*/ 13756291 h 16442341"/>
                  <a:gd name="connsiteX95" fmla="*/ 4807618 w 21910559"/>
                  <a:gd name="connsiteY95" fmla="*/ 13470541 h 16442341"/>
                  <a:gd name="connsiteX96" fmla="*/ 4607593 w 21910559"/>
                  <a:gd name="connsiteY96" fmla="*/ 13384816 h 16442341"/>
                  <a:gd name="connsiteX97" fmla="*/ 4321843 w 21910559"/>
                  <a:gd name="connsiteY97" fmla="*/ 13327666 h 16442341"/>
                  <a:gd name="connsiteX98" fmla="*/ 4264693 w 21910559"/>
                  <a:gd name="connsiteY98" fmla="*/ 13527691 h 16442341"/>
                  <a:gd name="connsiteX99" fmla="*/ 4121818 w 21910559"/>
                  <a:gd name="connsiteY99" fmla="*/ 13813441 h 16442341"/>
                  <a:gd name="connsiteX100" fmla="*/ 3950368 w 21910559"/>
                  <a:gd name="connsiteY100" fmla="*/ 14042041 h 16442341"/>
                  <a:gd name="connsiteX101" fmla="*/ 3721768 w 21910559"/>
                  <a:gd name="connsiteY101" fmla="*/ 14127766 h 16442341"/>
                  <a:gd name="connsiteX102" fmla="*/ 3493168 w 21910559"/>
                  <a:gd name="connsiteY102" fmla="*/ 14270641 h 16442341"/>
                  <a:gd name="connsiteX103" fmla="*/ 3264568 w 21910559"/>
                  <a:gd name="connsiteY103" fmla="*/ 14299216 h 16442341"/>
                  <a:gd name="connsiteX104" fmla="*/ 3093118 w 21910559"/>
                  <a:gd name="connsiteY104" fmla="*/ 14242066 h 16442341"/>
                  <a:gd name="connsiteX105" fmla="*/ 2921668 w 21910559"/>
                  <a:gd name="connsiteY105" fmla="*/ 14013466 h 16442341"/>
                  <a:gd name="connsiteX106" fmla="*/ 2750218 w 21910559"/>
                  <a:gd name="connsiteY106" fmla="*/ 14242066 h 16442341"/>
                  <a:gd name="connsiteX107" fmla="*/ 2578768 w 21910559"/>
                  <a:gd name="connsiteY107" fmla="*/ 14299216 h 16442341"/>
                  <a:gd name="connsiteX108" fmla="*/ 2435893 w 21910559"/>
                  <a:gd name="connsiteY108" fmla="*/ 14327791 h 16442341"/>
                  <a:gd name="connsiteX109" fmla="*/ 2293018 w 21910559"/>
                  <a:gd name="connsiteY109" fmla="*/ 14184916 h 16442341"/>
                  <a:gd name="connsiteX110" fmla="*/ 2121568 w 21910559"/>
                  <a:gd name="connsiteY110" fmla="*/ 14042041 h 16442341"/>
                  <a:gd name="connsiteX111" fmla="*/ 1950118 w 21910559"/>
                  <a:gd name="connsiteY111" fmla="*/ 14156341 h 16442341"/>
                  <a:gd name="connsiteX112" fmla="*/ 1807243 w 21910559"/>
                  <a:gd name="connsiteY112" fmla="*/ 13984891 h 16442341"/>
                  <a:gd name="connsiteX113" fmla="*/ 1921543 w 21910559"/>
                  <a:gd name="connsiteY113" fmla="*/ 13670566 h 16442341"/>
                  <a:gd name="connsiteX114" fmla="*/ 2064418 w 21910559"/>
                  <a:gd name="connsiteY114" fmla="*/ 13356241 h 16442341"/>
                  <a:gd name="connsiteX115" fmla="*/ 2064418 w 21910559"/>
                  <a:gd name="connsiteY115" fmla="*/ 13099066 h 16442341"/>
                  <a:gd name="connsiteX116" fmla="*/ 1950118 w 21910559"/>
                  <a:gd name="connsiteY116" fmla="*/ 12841891 h 16442341"/>
                  <a:gd name="connsiteX117" fmla="*/ 1950118 w 21910559"/>
                  <a:gd name="connsiteY117" fmla="*/ 12699016 h 16442341"/>
                  <a:gd name="connsiteX118" fmla="*/ 1664368 w 21910559"/>
                  <a:gd name="connsiteY118" fmla="*/ 12699016 h 16442341"/>
                  <a:gd name="connsiteX119" fmla="*/ 1550068 w 21910559"/>
                  <a:gd name="connsiteY119" fmla="*/ 12613291 h 16442341"/>
                  <a:gd name="connsiteX120" fmla="*/ 1378618 w 21910559"/>
                  <a:gd name="connsiteY120" fmla="*/ 12127516 h 16442341"/>
                  <a:gd name="connsiteX121" fmla="*/ 1435768 w 21910559"/>
                  <a:gd name="connsiteY121" fmla="*/ 11841766 h 16442341"/>
                  <a:gd name="connsiteX122" fmla="*/ 1550068 w 21910559"/>
                  <a:gd name="connsiteY122" fmla="*/ 11470291 h 16442341"/>
                  <a:gd name="connsiteX123" fmla="*/ 1578643 w 21910559"/>
                  <a:gd name="connsiteY123" fmla="*/ 11184541 h 16442341"/>
                  <a:gd name="connsiteX124" fmla="*/ 1464343 w 21910559"/>
                  <a:gd name="connsiteY124" fmla="*/ 10898791 h 16442341"/>
                  <a:gd name="connsiteX125" fmla="*/ 1321468 w 21910559"/>
                  <a:gd name="connsiteY125" fmla="*/ 10955941 h 16442341"/>
                  <a:gd name="connsiteX126" fmla="*/ 1092868 w 21910559"/>
                  <a:gd name="connsiteY126" fmla="*/ 11127391 h 16442341"/>
                  <a:gd name="connsiteX127" fmla="*/ 921418 w 21910559"/>
                  <a:gd name="connsiteY127" fmla="*/ 11155966 h 16442341"/>
                  <a:gd name="connsiteX128" fmla="*/ 921418 w 21910559"/>
                  <a:gd name="connsiteY128" fmla="*/ 10955941 h 16442341"/>
                  <a:gd name="connsiteX129" fmla="*/ 778543 w 21910559"/>
                  <a:gd name="connsiteY129" fmla="*/ 10898791 h 16442341"/>
                  <a:gd name="connsiteX130" fmla="*/ 578518 w 21910559"/>
                  <a:gd name="connsiteY130" fmla="*/ 10898791 h 16442341"/>
                  <a:gd name="connsiteX131" fmla="*/ 378493 w 21910559"/>
                  <a:gd name="connsiteY131" fmla="*/ 10898791 h 16442341"/>
                  <a:gd name="connsiteX132" fmla="*/ 264193 w 21910559"/>
                  <a:gd name="connsiteY132" fmla="*/ 10698766 h 16442341"/>
                  <a:gd name="connsiteX133" fmla="*/ 121318 w 21910559"/>
                  <a:gd name="connsiteY133" fmla="*/ 10413016 h 16442341"/>
                  <a:gd name="connsiteX134" fmla="*/ 64168 w 21910559"/>
                  <a:gd name="connsiteY134" fmla="*/ 10241566 h 16442341"/>
                  <a:gd name="connsiteX135" fmla="*/ 7018 w 21910559"/>
                  <a:gd name="connsiteY135" fmla="*/ 10155841 h 16442341"/>
                  <a:gd name="connsiteX136" fmla="*/ 235618 w 21910559"/>
                  <a:gd name="connsiteY136" fmla="*/ 9984391 h 16442341"/>
                  <a:gd name="connsiteX137" fmla="*/ 292768 w 21910559"/>
                  <a:gd name="connsiteY137" fmla="*/ 9727216 h 16442341"/>
                  <a:gd name="connsiteX138" fmla="*/ 521368 w 21910559"/>
                  <a:gd name="connsiteY138" fmla="*/ 9355741 h 16442341"/>
                  <a:gd name="connsiteX139" fmla="*/ 664243 w 21910559"/>
                  <a:gd name="connsiteY139" fmla="*/ 9069991 h 16442341"/>
                  <a:gd name="connsiteX140" fmla="*/ 1178593 w 21910559"/>
                  <a:gd name="connsiteY140" fmla="*/ 8584216 h 16442341"/>
                  <a:gd name="connsiteX141" fmla="*/ 1464343 w 21910559"/>
                  <a:gd name="connsiteY141" fmla="*/ 8298466 h 16442341"/>
                  <a:gd name="connsiteX142" fmla="*/ 1721518 w 21910559"/>
                  <a:gd name="connsiteY142" fmla="*/ 7984141 h 16442341"/>
                  <a:gd name="connsiteX143" fmla="*/ 2092993 w 21910559"/>
                  <a:gd name="connsiteY143" fmla="*/ 7669816 h 16442341"/>
                  <a:gd name="connsiteX144" fmla="*/ 2493043 w 21910559"/>
                  <a:gd name="connsiteY144" fmla="*/ 7241191 h 16442341"/>
                  <a:gd name="connsiteX145" fmla="*/ 2721643 w 21910559"/>
                  <a:gd name="connsiteY145" fmla="*/ 7184041 h 16442341"/>
                  <a:gd name="connsiteX146" fmla="*/ 2950243 w 21910559"/>
                  <a:gd name="connsiteY146" fmla="*/ 6869716 h 16442341"/>
                  <a:gd name="connsiteX147" fmla="*/ 3207418 w 21910559"/>
                  <a:gd name="connsiteY147" fmla="*/ 6412516 h 16442341"/>
                  <a:gd name="connsiteX148" fmla="*/ 3407443 w 21910559"/>
                  <a:gd name="connsiteY148" fmla="*/ 5926741 h 16442341"/>
                  <a:gd name="connsiteX149" fmla="*/ 3493168 w 21910559"/>
                  <a:gd name="connsiteY149" fmla="*/ 5526691 h 16442341"/>
                  <a:gd name="connsiteX150" fmla="*/ 3721768 w 21910559"/>
                  <a:gd name="connsiteY150" fmla="*/ 5212366 h 16442341"/>
                  <a:gd name="connsiteX151" fmla="*/ 4064668 w 21910559"/>
                  <a:gd name="connsiteY151" fmla="*/ 4755166 h 16442341"/>
                  <a:gd name="connsiteX152" fmla="*/ 4264693 w 21910559"/>
                  <a:gd name="connsiteY152" fmla="*/ 4412266 h 16442341"/>
                  <a:gd name="connsiteX153" fmla="*/ 4293268 w 21910559"/>
                  <a:gd name="connsiteY153" fmla="*/ 4155091 h 16442341"/>
                  <a:gd name="connsiteX154" fmla="*/ 4579018 w 21910559"/>
                  <a:gd name="connsiteY154" fmla="*/ 3555016 h 16442341"/>
                  <a:gd name="connsiteX155" fmla="*/ 4636168 w 21910559"/>
                  <a:gd name="connsiteY155" fmla="*/ 3097816 h 16442341"/>
                  <a:gd name="connsiteX156" fmla="*/ 4893343 w 21910559"/>
                  <a:gd name="connsiteY156" fmla="*/ 2583466 h 16442341"/>
                  <a:gd name="connsiteX157" fmla="*/ 5036218 w 21910559"/>
                  <a:gd name="connsiteY157" fmla="*/ 2297716 h 16442341"/>
                  <a:gd name="connsiteX158" fmla="*/ 5236243 w 21910559"/>
                  <a:gd name="connsiteY158" fmla="*/ 1983391 h 16442341"/>
                  <a:gd name="connsiteX159" fmla="*/ 5464843 w 21910559"/>
                  <a:gd name="connsiteY159" fmla="*/ 1811941 h 16442341"/>
                  <a:gd name="connsiteX160" fmla="*/ 5579143 w 21910559"/>
                  <a:gd name="connsiteY160" fmla="*/ 1469041 h 16442341"/>
                  <a:gd name="connsiteX161" fmla="*/ 5464843 w 21910559"/>
                  <a:gd name="connsiteY161" fmla="*/ 1126141 h 16442341"/>
                  <a:gd name="connsiteX162" fmla="*/ 5550568 w 21910559"/>
                  <a:gd name="connsiteY162" fmla="*/ 783241 h 16442341"/>
                  <a:gd name="connsiteX163" fmla="*/ 5750593 w 21910559"/>
                  <a:gd name="connsiteY163" fmla="*/ 383191 h 16442341"/>
                  <a:gd name="connsiteX164" fmla="*/ 6179218 w 21910559"/>
                  <a:gd name="connsiteY164" fmla="*/ 240316 h 16442341"/>
                  <a:gd name="connsiteX165" fmla="*/ 6379243 w 21910559"/>
                  <a:gd name="connsiteY165" fmla="*/ 97441 h 16442341"/>
                  <a:gd name="connsiteX166" fmla="*/ 6836443 w 21910559"/>
                  <a:gd name="connsiteY166" fmla="*/ 268891 h 16442341"/>
                  <a:gd name="connsiteX167" fmla="*/ 6950743 w 21910559"/>
                  <a:gd name="connsiteY167" fmla="*/ 468916 h 16442341"/>
                  <a:gd name="connsiteX168" fmla="*/ 7179343 w 21910559"/>
                  <a:gd name="connsiteY168" fmla="*/ 583216 h 16442341"/>
                  <a:gd name="connsiteX169" fmla="*/ 7350793 w 21910559"/>
                  <a:gd name="connsiteY169" fmla="*/ 326041 h 16442341"/>
                  <a:gd name="connsiteX170" fmla="*/ 7665118 w 21910559"/>
                  <a:gd name="connsiteY170" fmla="*/ 126016 h 16442341"/>
                  <a:gd name="connsiteX171" fmla="*/ 7893718 w 21910559"/>
                  <a:gd name="connsiteY171" fmla="*/ 11716 h 16442341"/>
                  <a:gd name="connsiteX172" fmla="*/ 8008018 w 21910559"/>
                  <a:gd name="connsiteY172" fmla="*/ 411766 h 16442341"/>
                  <a:gd name="connsiteX173" fmla="*/ 8036593 w 21910559"/>
                  <a:gd name="connsiteY173" fmla="*/ 754666 h 16442341"/>
                  <a:gd name="connsiteX174" fmla="*/ 8265193 w 21910559"/>
                  <a:gd name="connsiteY174" fmla="*/ 783241 h 16442341"/>
                  <a:gd name="connsiteX175" fmla="*/ 8636668 w 21910559"/>
                  <a:gd name="connsiteY175" fmla="*/ 1011841 h 16442341"/>
                  <a:gd name="connsiteX176" fmla="*/ 9265318 w 21910559"/>
                  <a:gd name="connsiteY176" fmla="*/ 1611916 h 16442341"/>
                  <a:gd name="connsiteX177" fmla="*/ 9693943 w 21910559"/>
                  <a:gd name="connsiteY177" fmla="*/ 1726216 h 16442341"/>
                  <a:gd name="connsiteX178" fmla="*/ 9979693 w 21910559"/>
                  <a:gd name="connsiteY178" fmla="*/ 2040541 h 16442341"/>
                  <a:gd name="connsiteX179" fmla="*/ 10294018 w 21910559"/>
                  <a:gd name="connsiteY179" fmla="*/ 2240566 h 16442341"/>
                  <a:gd name="connsiteX180" fmla="*/ 10608343 w 21910559"/>
                  <a:gd name="connsiteY180" fmla="*/ 2412016 h 16442341"/>
                  <a:gd name="connsiteX181" fmla="*/ 10979818 w 21910559"/>
                  <a:gd name="connsiteY181" fmla="*/ 2583466 h 16442341"/>
                  <a:gd name="connsiteX182" fmla="*/ 11294143 w 21910559"/>
                  <a:gd name="connsiteY182" fmla="*/ 2754916 h 16442341"/>
                  <a:gd name="connsiteX183" fmla="*/ 11551318 w 21910559"/>
                  <a:gd name="connsiteY183" fmla="*/ 2983516 h 16442341"/>
                  <a:gd name="connsiteX184" fmla="*/ 11865643 w 21910559"/>
                  <a:gd name="connsiteY184" fmla="*/ 3240691 h 16442341"/>
                  <a:gd name="connsiteX185" fmla="*/ 12065668 w 21910559"/>
                  <a:gd name="connsiteY185" fmla="*/ 3555016 h 16442341"/>
                  <a:gd name="connsiteX186" fmla="*/ 12522868 w 21910559"/>
                  <a:gd name="connsiteY186" fmla="*/ 3812191 h 16442341"/>
                  <a:gd name="connsiteX187" fmla="*/ 12865768 w 21910559"/>
                  <a:gd name="connsiteY187" fmla="*/ 3897916 h 16442341"/>
                  <a:gd name="connsiteX188" fmla="*/ 13180093 w 21910559"/>
                  <a:gd name="connsiteY188" fmla="*/ 4012216 h 16442341"/>
                  <a:gd name="connsiteX189" fmla="*/ 13408693 w 21910559"/>
                  <a:gd name="connsiteY189" fmla="*/ 4183666 h 16442341"/>
                  <a:gd name="connsiteX190" fmla="*/ 13437268 w 21910559"/>
                  <a:gd name="connsiteY190" fmla="*/ 4640866 h 16442341"/>
                  <a:gd name="connsiteX191" fmla="*/ 13637293 w 21910559"/>
                  <a:gd name="connsiteY191" fmla="*/ 4869466 h 16442341"/>
                  <a:gd name="connsiteX192" fmla="*/ 13980193 w 21910559"/>
                  <a:gd name="connsiteY192" fmla="*/ 4926616 h 16442341"/>
                  <a:gd name="connsiteX193" fmla="*/ 14123068 w 21910559"/>
                  <a:gd name="connsiteY193" fmla="*/ 5098066 h 16442341"/>
                  <a:gd name="connsiteX194" fmla="*/ 14494543 w 21910559"/>
                  <a:gd name="connsiteY194" fmla="*/ 5183791 h 16442341"/>
                  <a:gd name="connsiteX195" fmla="*/ 14780293 w 21910559"/>
                  <a:gd name="connsiteY195" fmla="*/ 5183791 h 16442341"/>
                  <a:gd name="connsiteX196" fmla="*/ 15237493 w 21910559"/>
                  <a:gd name="connsiteY196" fmla="*/ 5726716 h 16442341"/>
                  <a:gd name="connsiteX197" fmla="*/ 15608968 w 21910559"/>
                  <a:gd name="connsiteY197" fmla="*/ 6155341 h 16442341"/>
                  <a:gd name="connsiteX198" fmla="*/ 16209043 w 21910559"/>
                  <a:gd name="connsiteY198" fmla="*/ 6183916 h 16442341"/>
                  <a:gd name="connsiteX199" fmla="*/ 16523368 w 21910559"/>
                  <a:gd name="connsiteY199" fmla="*/ 6241066 h 16442341"/>
                  <a:gd name="connsiteX200" fmla="*/ 16951993 w 21910559"/>
                  <a:gd name="connsiteY200" fmla="*/ 6326791 h 16442341"/>
                  <a:gd name="connsiteX201" fmla="*/ 17380618 w 21910559"/>
                  <a:gd name="connsiteY201" fmla="*/ 6441091 h 16442341"/>
                  <a:gd name="connsiteX202" fmla="*/ 17780668 w 21910559"/>
                  <a:gd name="connsiteY202" fmla="*/ 6412516 h 16442341"/>
                  <a:gd name="connsiteX203" fmla="*/ 17980693 w 21910559"/>
                  <a:gd name="connsiteY203" fmla="*/ 6755416 h 16442341"/>
                  <a:gd name="connsiteX204" fmla="*/ 17866393 w 21910559"/>
                  <a:gd name="connsiteY204" fmla="*/ 7098316 h 16442341"/>
                  <a:gd name="connsiteX205" fmla="*/ 17894968 w 21910559"/>
                  <a:gd name="connsiteY205" fmla="*/ 7612666 h 16442341"/>
                  <a:gd name="connsiteX206" fmla="*/ 18066418 w 21910559"/>
                  <a:gd name="connsiteY206" fmla="*/ 8069866 h 16442341"/>
                  <a:gd name="connsiteX207" fmla="*/ 18094993 w 21910559"/>
                  <a:gd name="connsiteY207" fmla="*/ 8498491 h 16442341"/>
                  <a:gd name="connsiteX208" fmla="*/ 18237868 w 21910559"/>
                  <a:gd name="connsiteY208" fmla="*/ 8927116 h 16442341"/>
                  <a:gd name="connsiteX209" fmla="*/ 18323593 w 21910559"/>
                  <a:gd name="connsiteY209" fmla="*/ 9298591 h 16442341"/>
                  <a:gd name="connsiteX210" fmla="*/ 18580768 w 21910559"/>
                  <a:gd name="connsiteY210" fmla="*/ 9555766 h 16442341"/>
                  <a:gd name="connsiteX211" fmla="*/ 18837943 w 21910559"/>
                  <a:gd name="connsiteY211" fmla="*/ 9927241 h 16442341"/>
                  <a:gd name="connsiteX212" fmla="*/ 18809368 w 21910559"/>
                  <a:gd name="connsiteY212" fmla="*/ 10470166 h 16442341"/>
                  <a:gd name="connsiteX213" fmla="*/ 18752218 w 21910559"/>
                  <a:gd name="connsiteY213" fmla="*/ 10755916 h 16442341"/>
                  <a:gd name="connsiteX214" fmla="*/ 18752218 w 21910559"/>
                  <a:gd name="connsiteY214" fmla="*/ 11098816 h 16442341"/>
                  <a:gd name="connsiteX215" fmla="*/ 18837943 w 21910559"/>
                  <a:gd name="connsiteY215" fmla="*/ 11670316 h 16442341"/>
                  <a:gd name="connsiteX216" fmla="*/ 19209418 w 21910559"/>
                  <a:gd name="connsiteY216" fmla="*/ 12070366 h 16442341"/>
                  <a:gd name="connsiteX217" fmla="*/ 19409443 w 21910559"/>
                  <a:gd name="connsiteY217" fmla="*/ 12327541 h 16442341"/>
                  <a:gd name="connsiteX218" fmla="*/ 19866643 w 21910559"/>
                  <a:gd name="connsiteY218" fmla="*/ 12727591 h 16442341"/>
                  <a:gd name="connsiteX219" fmla="*/ 20295268 w 21910559"/>
                  <a:gd name="connsiteY219" fmla="*/ 13213366 h 16442341"/>
                  <a:gd name="connsiteX220" fmla="*/ 20552443 w 21910559"/>
                  <a:gd name="connsiteY220" fmla="*/ 13527691 h 16442341"/>
                  <a:gd name="connsiteX221" fmla="*/ 20781043 w 21910559"/>
                  <a:gd name="connsiteY221" fmla="*/ 13727716 h 16442341"/>
                  <a:gd name="connsiteX222" fmla="*/ 20952493 w 21910559"/>
                  <a:gd name="connsiteY222" fmla="*/ 13927741 h 16442341"/>
                  <a:gd name="connsiteX223" fmla="*/ 21123943 w 21910559"/>
                  <a:gd name="connsiteY223" fmla="*/ 14127766 h 16442341"/>
                  <a:gd name="connsiteX224" fmla="*/ 21323968 w 21910559"/>
                  <a:gd name="connsiteY224" fmla="*/ 14442091 h 16442341"/>
                  <a:gd name="connsiteX225" fmla="*/ 21381118 w 21910559"/>
                  <a:gd name="connsiteY225" fmla="*/ 14727841 h 16442341"/>
                  <a:gd name="connsiteX226" fmla="*/ 21466843 w 21910559"/>
                  <a:gd name="connsiteY226" fmla="*/ 14899291 h 16442341"/>
                  <a:gd name="connsiteX227" fmla="*/ 21581143 w 21910559"/>
                  <a:gd name="connsiteY227" fmla="*/ 15070741 h 16442341"/>
                  <a:gd name="connsiteX228" fmla="*/ 21581143 w 21910559"/>
                  <a:gd name="connsiteY228" fmla="*/ 15242191 h 16442341"/>
                  <a:gd name="connsiteX229" fmla="*/ 21581143 w 21910559"/>
                  <a:gd name="connsiteY229" fmla="*/ 15413641 h 16442341"/>
                  <a:gd name="connsiteX230" fmla="*/ 21781168 w 21910559"/>
                  <a:gd name="connsiteY230" fmla="*/ 15585091 h 16442341"/>
                  <a:gd name="connsiteX231" fmla="*/ 21838318 w 21910559"/>
                  <a:gd name="connsiteY231" fmla="*/ 15499366 h 16442341"/>
                  <a:gd name="connsiteX232" fmla="*/ 21695443 w 21910559"/>
                  <a:gd name="connsiteY232" fmla="*/ 15299341 h 16442341"/>
                  <a:gd name="connsiteX233" fmla="*/ 21724018 w 21910559"/>
                  <a:gd name="connsiteY233" fmla="*/ 15127891 h 16442341"/>
                  <a:gd name="connsiteX234" fmla="*/ 21838318 w 21910559"/>
                  <a:gd name="connsiteY234" fmla="*/ 15327916 h 16442341"/>
                  <a:gd name="connsiteX235" fmla="*/ 21895468 w 21910559"/>
                  <a:gd name="connsiteY235" fmla="*/ 15527941 h 16442341"/>
                  <a:gd name="connsiteX236" fmla="*/ 21895468 w 21910559"/>
                  <a:gd name="connsiteY236" fmla="*/ 15813691 h 16442341"/>
                  <a:gd name="connsiteX237" fmla="*/ 21724018 w 21910559"/>
                  <a:gd name="connsiteY237" fmla="*/ 15870841 h 16442341"/>
                  <a:gd name="connsiteX238" fmla="*/ 21609718 w 21910559"/>
                  <a:gd name="connsiteY238" fmla="*/ 15699391 h 16442341"/>
                  <a:gd name="connsiteX239" fmla="*/ 21438268 w 21910559"/>
                  <a:gd name="connsiteY239" fmla="*/ 15756541 h 16442341"/>
                  <a:gd name="connsiteX240" fmla="*/ 21381118 w 21910559"/>
                  <a:gd name="connsiteY240" fmla="*/ 15899416 h 16442341"/>
                  <a:gd name="connsiteX241" fmla="*/ 21181093 w 21910559"/>
                  <a:gd name="connsiteY241" fmla="*/ 15956566 h 16442341"/>
                  <a:gd name="connsiteX242" fmla="*/ 21095368 w 21910559"/>
                  <a:gd name="connsiteY242" fmla="*/ 15985141 h 16442341"/>
                  <a:gd name="connsiteX243" fmla="*/ 21095368 w 21910559"/>
                  <a:gd name="connsiteY243" fmla="*/ 15813691 h 16442341"/>
                  <a:gd name="connsiteX244" fmla="*/ 20923918 w 21910559"/>
                  <a:gd name="connsiteY244" fmla="*/ 15927991 h 16442341"/>
                  <a:gd name="connsiteX245" fmla="*/ 20923918 w 21910559"/>
                  <a:gd name="connsiteY245" fmla="*/ 16156591 h 16442341"/>
                  <a:gd name="connsiteX246" fmla="*/ 20838193 w 21910559"/>
                  <a:gd name="connsiteY246" fmla="*/ 16099441 h 16442341"/>
                  <a:gd name="connsiteX247" fmla="*/ 20838193 w 21910559"/>
                  <a:gd name="connsiteY247" fmla="*/ 15985141 h 16442341"/>
                  <a:gd name="connsiteX248" fmla="*/ 20666743 w 21910559"/>
                  <a:gd name="connsiteY248" fmla="*/ 16185166 h 16442341"/>
                  <a:gd name="connsiteX249" fmla="*/ 20552443 w 21910559"/>
                  <a:gd name="connsiteY249" fmla="*/ 16328041 h 16442341"/>
                  <a:gd name="connsiteX250" fmla="*/ 20390518 w 21910559"/>
                  <a:gd name="connsiteY250" fmla="*/ 16356616 h 16442341"/>
                  <a:gd name="connsiteX251" fmla="*/ 20209543 w 21910559"/>
                  <a:gd name="connsiteY251" fmla="*/ 16366141 h 16442341"/>
                  <a:gd name="connsiteX252" fmla="*/ 19733293 w 21910559"/>
                  <a:gd name="connsiteY252" fmla="*/ 16404241 h 16442341"/>
                  <a:gd name="connsiteX253" fmla="*/ 19971418 w 21910559"/>
                  <a:gd name="connsiteY253" fmla="*/ 16375666 h 16442341"/>
                  <a:gd name="connsiteX254" fmla="*/ 19476118 w 21910559"/>
                  <a:gd name="connsiteY254" fmla="*/ 16423291 h 16442341"/>
                  <a:gd name="connsiteX255" fmla="*/ 19295143 w 21910559"/>
                  <a:gd name="connsiteY255" fmla="*/ 16442341 h 16442341"/>
                  <a:gd name="connsiteX0" fmla="*/ 19295143 w 21910559"/>
                  <a:gd name="connsiteY0" fmla="*/ 16442341 h 16442341"/>
                  <a:gd name="connsiteX1" fmla="*/ 19323718 w 21910559"/>
                  <a:gd name="connsiteY1" fmla="*/ 16099441 h 16442341"/>
                  <a:gd name="connsiteX2" fmla="*/ 19323718 w 21910559"/>
                  <a:gd name="connsiteY2" fmla="*/ 15785116 h 16442341"/>
                  <a:gd name="connsiteX3" fmla="*/ 19180843 w 21910559"/>
                  <a:gd name="connsiteY3" fmla="*/ 15527941 h 16442341"/>
                  <a:gd name="connsiteX4" fmla="*/ 19066543 w 21910559"/>
                  <a:gd name="connsiteY4" fmla="*/ 15270766 h 16442341"/>
                  <a:gd name="connsiteX5" fmla="*/ 19066543 w 21910559"/>
                  <a:gd name="connsiteY5" fmla="*/ 14870716 h 16442341"/>
                  <a:gd name="connsiteX6" fmla="*/ 19066543 w 21910559"/>
                  <a:gd name="connsiteY6" fmla="*/ 14642116 h 16442341"/>
                  <a:gd name="connsiteX7" fmla="*/ 19123693 w 21910559"/>
                  <a:gd name="connsiteY7" fmla="*/ 14384941 h 16442341"/>
                  <a:gd name="connsiteX8" fmla="*/ 19152268 w 21910559"/>
                  <a:gd name="connsiteY8" fmla="*/ 14213491 h 16442341"/>
                  <a:gd name="connsiteX9" fmla="*/ 18923668 w 21910559"/>
                  <a:gd name="connsiteY9" fmla="*/ 14156341 h 16442341"/>
                  <a:gd name="connsiteX10" fmla="*/ 18895093 w 21910559"/>
                  <a:gd name="connsiteY10" fmla="*/ 13984891 h 16442341"/>
                  <a:gd name="connsiteX11" fmla="*/ 18895093 w 21910559"/>
                  <a:gd name="connsiteY11" fmla="*/ 13813441 h 16442341"/>
                  <a:gd name="connsiteX12" fmla="*/ 18895093 w 21910559"/>
                  <a:gd name="connsiteY12" fmla="*/ 13527691 h 16442341"/>
                  <a:gd name="connsiteX13" fmla="*/ 18809368 w 21910559"/>
                  <a:gd name="connsiteY13" fmla="*/ 13470541 h 16442341"/>
                  <a:gd name="connsiteX14" fmla="*/ 18637918 w 21910559"/>
                  <a:gd name="connsiteY14" fmla="*/ 13327666 h 16442341"/>
                  <a:gd name="connsiteX15" fmla="*/ 18695068 w 21910559"/>
                  <a:gd name="connsiteY15" fmla="*/ 13013341 h 16442341"/>
                  <a:gd name="connsiteX16" fmla="*/ 18723643 w 21910559"/>
                  <a:gd name="connsiteY16" fmla="*/ 12727591 h 16442341"/>
                  <a:gd name="connsiteX17" fmla="*/ 18695068 w 21910559"/>
                  <a:gd name="connsiteY17" fmla="*/ 12441841 h 16442341"/>
                  <a:gd name="connsiteX18" fmla="*/ 18552193 w 21910559"/>
                  <a:gd name="connsiteY18" fmla="*/ 12241816 h 16442341"/>
                  <a:gd name="connsiteX19" fmla="*/ 18266443 w 21910559"/>
                  <a:gd name="connsiteY19" fmla="*/ 11984641 h 16442341"/>
                  <a:gd name="connsiteX20" fmla="*/ 18094993 w 21910559"/>
                  <a:gd name="connsiteY20" fmla="*/ 11784616 h 16442341"/>
                  <a:gd name="connsiteX21" fmla="*/ 17866393 w 21910559"/>
                  <a:gd name="connsiteY21" fmla="*/ 11498866 h 16442341"/>
                  <a:gd name="connsiteX22" fmla="*/ 17780668 w 21910559"/>
                  <a:gd name="connsiteY22" fmla="*/ 11298841 h 16442341"/>
                  <a:gd name="connsiteX23" fmla="*/ 17637793 w 21910559"/>
                  <a:gd name="connsiteY23" fmla="*/ 11213116 h 16442341"/>
                  <a:gd name="connsiteX24" fmla="*/ 17323468 w 21910559"/>
                  <a:gd name="connsiteY24" fmla="*/ 11298841 h 16442341"/>
                  <a:gd name="connsiteX25" fmla="*/ 16923418 w 21910559"/>
                  <a:gd name="connsiteY25" fmla="*/ 11384566 h 16442341"/>
                  <a:gd name="connsiteX26" fmla="*/ 16694818 w 21910559"/>
                  <a:gd name="connsiteY26" fmla="*/ 11556016 h 16442341"/>
                  <a:gd name="connsiteX27" fmla="*/ 16409068 w 21910559"/>
                  <a:gd name="connsiteY27" fmla="*/ 11556016 h 16442341"/>
                  <a:gd name="connsiteX28" fmla="*/ 16151893 w 21910559"/>
                  <a:gd name="connsiteY28" fmla="*/ 11584591 h 16442341"/>
                  <a:gd name="connsiteX29" fmla="*/ 15866143 w 21910559"/>
                  <a:gd name="connsiteY29" fmla="*/ 11956066 h 16442341"/>
                  <a:gd name="connsiteX30" fmla="*/ 15723268 w 21910559"/>
                  <a:gd name="connsiteY30" fmla="*/ 12041791 h 16442341"/>
                  <a:gd name="connsiteX31" fmla="*/ 15351793 w 21910559"/>
                  <a:gd name="connsiteY31" fmla="*/ 12041791 h 16442341"/>
                  <a:gd name="connsiteX32" fmla="*/ 15066043 w 21910559"/>
                  <a:gd name="connsiteY32" fmla="*/ 12041791 h 16442341"/>
                  <a:gd name="connsiteX33" fmla="*/ 14780293 w 21910559"/>
                  <a:gd name="connsiteY33" fmla="*/ 12041791 h 16442341"/>
                  <a:gd name="connsiteX34" fmla="*/ 14580268 w 21910559"/>
                  <a:gd name="connsiteY34" fmla="*/ 12270391 h 16442341"/>
                  <a:gd name="connsiteX35" fmla="*/ 14351668 w 21910559"/>
                  <a:gd name="connsiteY35" fmla="*/ 12584716 h 16442341"/>
                  <a:gd name="connsiteX36" fmla="*/ 14065918 w 21910559"/>
                  <a:gd name="connsiteY36" fmla="*/ 12727591 h 16442341"/>
                  <a:gd name="connsiteX37" fmla="*/ 13665868 w 21910559"/>
                  <a:gd name="connsiteY37" fmla="*/ 13127641 h 16442341"/>
                  <a:gd name="connsiteX38" fmla="*/ 13522993 w 21910559"/>
                  <a:gd name="connsiteY38" fmla="*/ 13413391 h 16442341"/>
                  <a:gd name="connsiteX39" fmla="*/ 13408693 w 21910559"/>
                  <a:gd name="connsiteY39" fmla="*/ 13670566 h 16442341"/>
                  <a:gd name="connsiteX40" fmla="*/ 13294393 w 21910559"/>
                  <a:gd name="connsiteY40" fmla="*/ 13927741 h 16442341"/>
                  <a:gd name="connsiteX41" fmla="*/ 13151518 w 21910559"/>
                  <a:gd name="connsiteY41" fmla="*/ 14070616 h 16442341"/>
                  <a:gd name="connsiteX42" fmla="*/ 12922918 w 21910559"/>
                  <a:gd name="connsiteY42" fmla="*/ 13956316 h 16442341"/>
                  <a:gd name="connsiteX43" fmla="*/ 12751468 w 21910559"/>
                  <a:gd name="connsiteY43" fmla="*/ 14127766 h 16442341"/>
                  <a:gd name="connsiteX44" fmla="*/ 12608593 w 21910559"/>
                  <a:gd name="connsiteY44" fmla="*/ 14184916 h 16442341"/>
                  <a:gd name="connsiteX45" fmla="*/ 12408568 w 21910559"/>
                  <a:gd name="connsiteY45" fmla="*/ 14099191 h 16442341"/>
                  <a:gd name="connsiteX46" fmla="*/ 12237118 w 21910559"/>
                  <a:gd name="connsiteY46" fmla="*/ 14270641 h 16442341"/>
                  <a:gd name="connsiteX47" fmla="*/ 11951368 w 21910559"/>
                  <a:gd name="connsiteY47" fmla="*/ 14270641 h 16442341"/>
                  <a:gd name="connsiteX48" fmla="*/ 11694193 w 21910559"/>
                  <a:gd name="connsiteY48" fmla="*/ 14499241 h 16442341"/>
                  <a:gd name="connsiteX49" fmla="*/ 11522743 w 21910559"/>
                  <a:gd name="connsiteY49" fmla="*/ 14499241 h 16442341"/>
                  <a:gd name="connsiteX50" fmla="*/ 11408443 w 21910559"/>
                  <a:gd name="connsiteY50" fmla="*/ 14413516 h 16442341"/>
                  <a:gd name="connsiteX51" fmla="*/ 11351293 w 21910559"/>
                  <a:gd name="connsiteY51" fmla="*/ 14213491 h 16442341"/>
                  <a:gd name="connsiteX52" fmla="*/ 11294143 w 21910559"/>
                  <a:gd name="connsiteY52" fmla="*/ 13984891 h 16442341"/>
                  <a:gd name="connsiteX53" fmla="*/ 11151268 w 21910559"/>
                  <a:gd name="connsiteY53" fmla="*/ 13756291 h 16442341"/>
                  <a:gd name="connsiteX54" fmla="*/ 11122693 w 21910559"/>
                  <a:gd name="connsiteY54" fmla="*/ 13613416 h 16442341"/>
                  <a:gd name="connsiteX55" fmla="*/ 11065543 w 21910559"/>
                  <a:gd name="connsiteY55" fmla="*/ 13527691 h 16442341"/>
                  <a:gd name="connsiteX56" fmla="*/ 10979818 w 21910559"/>
                  <a:gd name="connsiteY56" fmla="*/ 13384816 h 16442341"/>
                  <a:gd name="connsiteX57" fmla="*/ 10808368 w 21910559"/>
                  <a:gd name="connsiteY57" fmla="*/ 13356241 h 16442341"/>
                  <a:gd name="connsiteX58" fmla="*/ 10636918 w 21910559"/>
                  <a:gd name="connsiteY58" fmla="*/ 13499116 h 16442341"/>
                  <a:gd name="connsiteX59" fmla="*/ 10522618 w 21910559"/>
                  <a:gd name="connsiteY59" fmla="*/ 13641991 h 16442341"/>
                  <a:gd name="connsiteX60" fmla="*/ 10322593 w 21910559"/>
                  <a:gd name="connsiteY60" fmla="*/ 13727716 h 16442341"/>
                  <a:gd name="connsiteX61" fmla="*/ 10351168 w 21910559"/>
                  <a:gd name="connsiteY61" fmla="*/ 13899166 h 16442341"/>
                  <a:gd name="connsiteX62" fmla="*/ 10351168 w 21910559"/>
                  <a:gd name="connsiteY62" fmla="*/ 14099191 h 16442341"/>
                  <a:gd name="connsiteX63" fmla="*/ 10351168 w 21910559"/>
                  <a:gd name="connsiteY63" fmla="*/ 14327791 h 16442341"/>
                  <a:gd name="connsiteX64" fmla="*/ 10208293 w 21910559"/>
                  <a:gd name="connsiteY64" fmla="*/ 14499241 h 16442341"/>
                  <a:gd name="connsiteX65" fmla="*/ 10093993 w 21910559"/>
                  <a:gd name="connsiteY65" fmla="*/ 14642116 h 16442341"/>
                  <a:gd name="connsiteX66" fmla="*/ 9893968 w 21910559"/>
                  <a:gd name="connsiteY66" fmla="*/ 14470666 h 16442341"/>
                  <a:gd name="connsiteX67" fmla="*/ 9636793 w 21910559"/>
                  <a:gd name="connsiteY67" fmla="*/ 14356366 h 16442341"/>
                  <a:gd name="connsiteX68" fmla="*/ 9493918 w 21910559"/>
                  <a:gd name="connsiteY68" fmla="*/ 14184916 h 16442341"/>
                  <a:gd name="connsiteX69" fmla="*/ 9322468 w 21910559"/>
                  <a:gd name="connsiteY69" fmla="*/ 13984891 h 16442341"/>
                  <a:gd name="connsiteX70" fmla="*/ 9236743 w 21910559"/>
                  <a:gd name="connsiteY70" fmla="*/ 13927741 h 16442341"/>
                  <a:gd name="connsiteX71" fmla="*/ 9008143 w 21910559"/>
                  <a:gd name="connsiteY71" fmla="*/ 13956316 h 16442341"/>
                  <a:gd name="connsiteX72" fmla="*/ 8779543 w 21910559"/>
                  <a:gd name="connsiteY72" fmla="*/ 13956316 h 16442341"/>
                  <a:gd name="connsiteX73" fmla="*/ 8465218 w 21910559"/>
                  <a:gd name="connsiteY73" fmla="*/ 13842016 h 16442341"/>
                  <a:gd name="connsiteX74" fmla="*/ 8579518 w 21910559"/>
                  <a:gd name="connsiteY74" fmla="*/ 13699141 h 16442341"/>
                  <a:gd name="connsiteX75" fmla="*/ 8665243 w 21910559"/>
                  <a:gd name="connsiteY75" fmla="*/ 13413391 h 16442341"/>
                  <a:gd name="connsiteX76" fmla="*/ 8808118 w 21910559"/>
                  <a:gd name="connsiteY76" fmla="*/ 13184791 h 16442341"/>
                  <a:gd name="connsiteX77" fmla="*/ 8722393 w 21910559"/>
                  <a:gd name="connsiteY77" fmla="*/ 13013341 h 16442341"/>
                  <a:gd name="connsiteX78" fmla="*/ 8493793 w 21910559"/>
                  <a:gd name="connsiteY78" fmla="*/ 12870466 h 16442341"/>
                  <a:gd name="connsiteX79" fmla="*/ 8293768 w 21910559"/>
                  <a:gd name="connsiteY79" fmla="*/ 12899041 h 16442341"/>
                  <a:gd name="connsiteX80" fmla="*/ 8065168 w 21910559"/>
                  <a:gd name="connsiteY80" fmla="*/ 12870466 h 16442341"/>
                  <a:gd name="connsiteX81" fmla="*/ 7750843 w 21910559"/>
                  <a:gd name="connsiteY81" fmla="*/ 12727591 h 16442341"/>
                  <a:gd name="connsiteX82" fmla="*/ 7550818 w 21910559"/>
                  <a:gd name="connsiteY82" fmla="*/ 12927616 h 16442341"/>
                  <a:gd name="connsiteX83" fmla="*/ 7493668 w 21910559"/>
                  <a:gd name="connsiteY83" fmla="*/ 13127641 h 16442341"/>
                  <a:gd name="connsiteX84" fmla="*/ 7293643 w 21910559"/>
                  <a:gd name="connsiteY84" fmla="*/ 13327666 h 16442341"/>
                  <a:gd name="connsiteX85" fmla="*/ 7065043 w 21910559"/>
                  <a:gd name="connsiteY85" fmla="*/ 13470541 h 16442341"/>
                  <a:gd name="connsiteX86" fmla="*/ 6807868 w 21910559"/>
                  <a:gd name="connsiteY86" fmla="*/ 13356241 h 16442341"/>
                  <a:gd name="connsiteX87" fmla="*/ 6464968 w 21910559"/>
                  <a:gd name="connsiteY87" fmla="*/ 13184791 h 16442341"/>
                  <a:gd name="connsiteX88" fmla="*/ 6236368 w 21910559"/>
                  <a:gd name="connsiteY88" fmla="*/ 13241941 h 16442341"/>
                  <a:gd name="connsiteX89" fmla="*/ 6007768 w 21910559"/>
                  <a:gd name="connsiteY89" fmla="*/ 13213366 h 16442341"/>
                  <a:gd name="connsiteX90" fmla="*/ 5579143 w 21910559"/>
                  <a:gd name="connsiteY90" fmla="*/ 13356241 h 16442341"/>
                  <a:gd name="connsiteX91" fmla="*/ 5293393 w 21910559"/>
                  <a:gd name="connsiteY91" fmla="*/ 13470541 h 16442341"/>
                  <a:gd name="connsiteX92" fmla="*/ 5179093 w 21910559"/>
                  <a:gd name="connsiteY92" fmla="*/ 13641991 h 16442341"/>
                  <a:gd name="connsiteX93" fmla="*/ 5121943 w 21910559"/>
                  <a:gd name="connsiteY93" fmla="*/ 13813441 h 16442341"/>
                  <a:gd name="connsiteX94" fmla="*/ 5007643 w 21910559"/>
                  <a:gd name="connsiteY94" fmla="*/ 13756291 h 16442341"/>
                  <a:gd name="connsiteX95" fmla="*/ 4807618 w 21910559"/>
                  <a:gd name="connsiteY95" fmla="*/ 13470541 h 16442341"/>
                  <a:gd name="connsiteX96" fmla="*/ 4607593 w 21910559"/>
                  <a:gd name="connsiteY96" fmla="*/ 13384816 h 16442341"/>
                  <a:gd name="connsiteX97" fmla="*/ 4321843 w 21910559"/>
                  <a:gd name="connsiteY97" fmla="*/ 13327666 h 16442341"/>
                  <a:gd name="connsiteX98" fmla="*/ 4264693 w 21910559"/>
                  <a:gd name="connsiteY98" fmla="*/ 13527691 h 16442341"/>
                  <a:gd name="connsiteX99" fmla="*/ 4121818 w 21910559"/>
                  <a:gd name="connsiteY99" fmla="*/ 13813441 h 16442341"/>
                  <a:gd name="connsiteX100" fmla="*/ 3950368 w 21910559"/>
                  <a:gd name="connsiteY100" fmla="*/ 14042041 h 16442341"/>
                  <a:gd name="connsiteX101" fmla="*/ 3721768 w 21910559"/>
                  <a:gd name="connsiteY101" fmla="*/ 14127766 h 16442341"/>
                  <a:gd name="connsiteX102" fmla="*/ 3493168 w 21910559"/>
                  <a:gd name="connsiteY102" fmla="*/ 14270641 h 16442341"/>
                  <a:gd name="connsiteX103" fmla="*/ 3264568 w 21910559"/>
                  <a:gd name="connsiteY103" fmla="*/ 14299216 h 16442341"/>
                  <a:gd name="connsiteX104" fmla="*/ 3093118 w 21910559"/>
                  <a:gd name="connsiteY104" fmla="*/ 14242066 h 16442341"/>
                  <a:gd name="connsiteX105" fmla="*/ 2921668 w 21910559"/>
                  <a:gd name="connsiteY105" fmla="*/ 14013466 h 16442341"/>
                  <a:gd name="connsiteX106" fmla="*/ 2750218 w 21910559"/>
                  <a:gd name="connsiteY106" fmla="*/ 14242066 h 16442341"/>
                  <a:gd name="connsiteX107" fmla="*/ 2578768 w 21910559"/>
                  <a:gd name="connsiteY107" fmla="*/ 14299216 h 16442341"/>
                  <a:gd name="connsiteX108" fmla="*/ 2435893 w 21910559"/>
                  <a:gd name="connsiteY108" fmla="*/ 14327791 h 16442341"/>
                  <a:gd name="connsiteX109" fmla="*/ 2293018 w 21910559"/>
                  <a:gd name="connsiteY109" fmla="*/ 14184916 h 16442341"/>
                  <a:gd name="connsiteX110" fmla="*/ 2121568 w 21910559"/>
                  <a:gd name="connsiteY110" fmla="*/ 14042041 h 16442341"/>
                  <a:gd name="connsiteX111" fmla="*/ 1950118 w 21910559"/>
                  <a:gd name="connsiteY111" fmla="*/ 14156341 h 16442341"/>
                  <a:gd name="connsiteX112" fmla="*/ 1807243 w 21910559"/>
                  <a:gd name="connsiteY112" fmla="*/ 13984891 h 16442341"/>
                  <a:gd name="connsiteX113" fmla="*/ 1921543 w 21910559"/>
                  <a:gd name="connsiteY113" fmla="*/ 13670566 h 16442341"/>
                  <a:gd name="connsiteX114" fmla="*/ 2064418 w 21910559"/>
                  <a:gd name="connsiteY114" fmla="*/ 13356241 h 16442341"/>
                  <a:gd name="connsiteX115" fmla="*/ 2064418 w 21910559"/>
                  <a:gd name="connsiteY115" fmla="*/ 13099066 h 16442341"/>
                  <a:gd name="connsiteX116" fmla="*/ 1950118 w 21910559"/>
                  <a:gd name="connsiteY116" fmla="*/ 12841891 h 16442341"/>
                  <a:gd name="connsiteX117" fmla="*/ 1950118 w 21910559"/>
                  <a:gd name="connsiteY117" fmla="*/ 12699016 h 16442341"/>
                  <a:gd name="connsiteX118" fmla="*/ 1664368 w 21910559"/>
                  <a:gd name="connsiteY118" fmla="*/ 12699016 h 16442341"/>
                  <a:gd name="connsiteX119" fmla="*/ 1550068 w 21910559"/>
                  <a:gd name="connsiteY119" fmla="*/ 12613291 h 16442341"/>
                  <a:gd name="connsiteX120" fmla="*/ 1378618 w 21910559"/>
                  <a:gd name="connsiteY120" fmla="*/ 12127516 h 16442341"/>
                  <a:gd name="connsiteX121" fmla="*/ 1435768 w 21910559"/>
                  <a:gd name="connsiteY121" fmla="*/ 11841766 h 16442341"/>
                  <a:gd name="connsiteX122" fmla="*/ 1550068 w 21910559"/>
                  <a:gd name="connsiteY122" fmla="*/ 11470291 h 16442341"/>
                  <a:gd name="connsiteX123" fmla="*/ 1578643 w 21910559"/>
                  <a:gd name="connsiteY123" fmla="*/ 11184541 h 16442341"/>
                  <a:gd name="connsiteX124" fmla="*/ 1464343 w 21910559"/>
                  <a:gd name="connsiteY124" fmla="*/ 10898791 h 16442341"/>
                  <a:gd name="connsiteX125" fmla="*/ 1321468 w 21910559"/>
                  <a:gd name="connsiteY125" fmla="*/ 10955941 h 16442341"/>
                  <a:gd name="connsiteX126" fmla="*/ 1092868 w 21910559"/>
                  <a:gd name="connsiteY126" fmla="*/ 11127391 h 16442341"/>
                  <a:gd name="connsiteX127" fmla="*/ 921418 w 21910559"/>
                  <a:gd name="connsiteY127" fmla="*/ 11155966 h 16442341"/>
                  <a:gd name="connsiteX128" fmla="*/ 921418 w 21910559"/>
                  <a:gd name="connsiteY128" fmla="*/ 10955941 h 16442341"/>
                  <a:gd name="connsiteX129" fmla="*/ 778543 w 21910559"/>
                  <a:gd name="connsiteY129" fmla="*/ 10898791 h 16442341"/>
                  <a:gd name="connsiteX130" fmla="*/ 578518 w 21910559"/>
                  <a:gd name="connsiteY130" fmla="*/ 10898791 h 16442341"/>
                  <a:gd name="connsiteX131" fmla="*/ 378493 w 21910559"/>
                  <a:gd name="connsiteY131" fmla="*/ 10898791 h 16442341"/>
                  <a:gd name="connsiteX132" fmla="*/ 264193 w 21910559"/>
                  <a:gd name="connsiteY132" fmla="*/ 10698766 h 16442341"/>
                  <a:gd name="connsiteX133" fmla="*/ 121318 w 21910559"/>
                  <a:gd name="connsiteY133" fmla="*/ 10413016 h 16442341"/>
                  <a:gd name="connsiteX134" fmla="*/ 64168 w 21910559"/>
                  <a:gd name="connsiteY134" fmla="*/ 10241566 h 16442341"/>
                  <a:gd name="connsiteX135" fmla="*/ 7018 w 21910559"/>
                  <a:gd name="connsiteY135" fmla="*/ 10155841 h 16442341"/>
                  <a:gd name="connsiteX136" fmla="*/ 235618 w 21910559"/>
                  <a:gd name="connsiteY136" fmla="*/ 9984391 h 16442341"/>
                  <a:gd name="connsiteX137" fmla="*/ 292768 w 21910559"/>
                  <a:gd name="connsiteY137" fmla="*/ 9727216 h 16442341"/>
                  <a:gd name="connsiteX138" fmla="*/ 521368 w 21910559"/>
                  <a:gd name="connsiteY138" fmla="*/ 9355741 h 16442341"/>
                  <a:gd name="connsiteX139" fmla="*/ 664243 w 21910559"/>
                  <a:gd name="connsiteY139" fmla="*/ 9069991 h 16442341"/>
                  <a:gd name="connsiteX140" fmla="*/ 1178593 w 21910559"/>
                  <a:gd name="connsiteY140" fmla="*/ 8584216 h 16442341"/>
                  <a:gd name="connsiteX141" fmla="*/ 1464343 w 21910559"/>
                  <a:gd name="connsiteY141" fmla="*/ 8298466 h 16442341"/>
                  <a:gd name="connsiteX142" fmla="*/ 1721518 w 21910559"/>
                  <a:gd name="connsiteY142" fmla="*/ 7984141 h 16442341"/>
                  <a:gd name="connsiteX143" fmla="*/ 2092993 w 21910559"/>
                  <a:gd name="connsiteY143" fmla="*/ 7669816 h 16442341"/>
                  <a:gd name="connsiteX144" fmla="*/ 2493043 w 21910559"/>
                  <a:gd name="connsiteY144" fmla="*/ 7241191 h 16442341"/>
                  <a:gd name="connsiteX145" fmla="*/ 2721643 w 21910559"/>
                  <a:gd name="connsiteY145" fmla="*/ 7184041 h 16442341"/>
                  <a:gd name="connsiteX146" fmla="*/ 2950243 w 21910559"/>
                  <a:gd name="connsiteY146" fmla="*/ 6869716 h 16442341"/>
                  <a:gd name="connsiteX147" fmla="*/ 3207418 w 21910559"/>
                  <a:gd name="connsiteY147" fmla="*/ 6412516 h 16442341"/>
                  <a:gd name="connsiteX148" fmla="*/ 3407443 w 21910559"/>
                  <a:gd name="connsiteY148" fmla="*/ 5926741 h 16442341"/>
                  <a:gd name="connsiteX149" fmla="*/ 3493168 w 21910559"/>
                  <a:gd name="connsiteY149" fmla="*/ 5526691 h 16442341"/>
                  <a:gd name="connsiteX150" fmla="*/ 3721768 w 21910559"/>
                  <a:gd name="connsiteY150" fmla="*/ 5212366 h 16442341"/>
                  <a:gd name="connsiteX151" fmla="*/ 4064668 w 21910559"/>
                  <a:gd name="connsiteY151" fmla="*/ 4755166 h 16442341"/>
                  <a:gd name="connsiteX152" fmla="*/ 4264693 w 21910559"/>
                  <a:gd name="connsiteY152" fmla="*/ 4412266 h 16442341"/>
                  <a:gd name="connsiteX153" fmla="*/ 4293268 w 21910559"/>
                  <a:gd name="connsiteY153" fmla="*/ 4155091 h 16442341"/>
                  <a:gd name="connsiteX154" fmla="*/ 4579018 w 21910559"/>
                  <a:gd name="connsiteY154" fmla="*/ 3555016 h 16442341"/>
                  <a:gd name="connsiteX155" fmla="*/ 4636168 w 21910559"/>
                  <a:gd name="connsiteY155" fmla="*/ 3097816 h 16442341"/>
                  <a:gd name="connsiteX156" fmla="*/ 4893343 w 21910559"/>
                  <a:gd name="connsiteY156" fmla="*/ 2583466 h 16442341"/>
                  <a:gd name="connsiteX157" fmla="*/ 5036218 w 21910559"/>
                  <a:gd name="connsiteY157" fmla="*/ 2297716 h 16442341"/>
                  <a:gd name="connsiteX158" fmla="*/ 5236243 w 21910559"/>
                  <a:gd name="connsiteY158" fmla="*/ 1983391 h 16442341"/>
                  <a:gd name="connsiteX159" fmla="*/ 5464843 w 21910559"/>
                  <a:gd name="connsiteY159" fmla="*/ 1811941 h 16442341"/>
                  <a:gd name="connsiteX160" fmla="*/ 5579143 w 21910559"/>
                  <a:gd name="connsiteY160" fmla="*/ 1469041 h 16442341"/>
                  <a:gd name="connsiteX161" fmla="*/ 5464843 w 21910559"/>
                  <a:gd name="connsiteY161" fmla="*/ 1126141 h 16442341"/>
                  <a:gd name="connsiteX162" fmla="*/ 5550568 w 21910559"/>
                  <a:gd name="connsiteY162" fmla="*/ 783241 h 16442341"/>
                  <a:gd name="connsiteX163" fmla="*/ 5750593 w 21910559"/>
                  <a:gd name="connsiteY163" fmla="*/ 383191 h 16442341"/>
                  <a:gd name="connsiteX164" fmla="*/ 6179218 w 21910559"/>
                  <a:gd name="connsiteY164" fmla="*/ 240316 h 16442341"/>
                  <a:gd name="connsiteX165" fmla="*/ 6379243 w 21910559"/>
                  <a:gd name="connsiteY165" fmla="*/ 97441 h 16442341"/>
                  <a:gd name="connsiteX166" fmla="*/ 6836443 w 21910559"/>
                  <a:gd name="connsiteY166" fmla="*/ 268891 h 16442341"/>
                  <a:gd name="connsiteX167" fmla="*/ 6950743 w 21910559"/>
                  <a:gd name="connsiteY167" fmla="*/ 468916 h 16442341"/>
                  <a:gd name="connsiteX168" fmla="*/ 7179343 w 21910559"/>
                  <a:gd name="connsiteY168" fmla="*/ 583216 h 16442341"/>
                  <a:gd name="connsiteX169" fmla="*/ 7350793 w 21910559"/>
                  <a:gd name="connsiteY169" fmla="*/ 326041 h 16442341"/>
                  <a:gd name="connsiteX170" fmla="*/ 7665118 w 21910559"/>
                  <a:gd name="connsiteY170" fmla="*/ 126016 h 16442341"/>
                  <a:gd name="connsiteX171" fmla="*/ 7893718 w 21910559"/>
                  <a:gd name="connsiteY171" fmla="*/ 11716 h 16442341"/>
                  <a:gd name="connsiteX172" fmla="*/ 8008018 w 21910559"/>
                  <a:gd name="connsiteY172" fmla="*/ 411766 h 16442341"/>
                  <a:gd name="connsiteX173" fmla="*/ 8036593 w 21910559"/>
                  <a:gd name="connsiteY173" fmla="*/ 754666 h 16442341"/>
                  <a:gd name="connsiteX174" fmla="*/ 8265193 w 21910559"/>
                  <a:gd name="connsiteY174" fmla="*/ 783241 h 16442341"/>
                  <a:gd name="connsiteX175" fmla="*/ 8636668 w 21910559"/>
                  <a:gd name="connsiteY175" fmla="*/ 1011841 h 16442341"/>
                  <a:gd name="connsiteX176" fmla="*/ 9265318 w 21910559"/>
                  <a:gd name="connsiteY176" fmla="*/ 1611916 h 16442341"/>
                  <a:gd name="connsiteX177" fmla="*/ 9693943 w 21910559"/>
                  <a:gd name="connsiteY177" fmla="*/ 1726216 h 16442341"/>
                  <a:gd name="connsiteX178" fmla="*/ 9979693 w 21910559"/>
                  <a:gd name="connsiteY178" fmla="*/ 2040541 h 16442341"/>
                  <a:gd name="connsiteX179" fmla="*/ 10294018 w 21910559"/>
                  <a:gd name="connsiteY179" fmla="*/ 2240566 h 16442341"/>
                  <a:gd name="connsiteX180" fmla="*/ 10608343 w 21910559"/>
                  <a:gd name="connsiteY180" fmla="*/ 2412016 h 16442341"/>
                  <a:gd name="connsiteX181" fmla="*/ 10979818 w 21910559"/>
                  <a:gd name="connsiteY181" fmla="*/ 2583466 h 16442341"/>
                  <a:gd name="connsiteX182" fmla="*/ 11294143 w 21910559"/>
                  <a:gd name="connsiteY182" fmla="*/ 2754916 h 16442341"/>
                  <a:gd name="connsiteX183" fmla="*/ 11551318 w 21910559"/>
                  <a:gd name="connsiteY183" fmla="*/ 2983516 h 16442341"/>
                  <a:gd name="connsiteX184" fmla="*/ 11865643 w 21910559"/>
                  <a:gd name="connsiteY184" fmla="*/ 3240691 h 16442341"/>
                  <a:gd name="connsiteX185" fmla="*/ 12065668 w 21910559"/>
                  <a:gd name="connsiteY185" fmla="*/ 3555016 h 16442341"/>
                  <a:gd name="connsiteX186" fmla="*/ 12522868 w 21910559"/>
                  <a:gd name="connsiteY186" fmla="*/ 3812191 h 16442341"/>
                  <a:gd name="connsiteX187" fmla="*/ 12865768 w 21910559"/>
                  <a:gd name="connsiteY187" fmla="*/ 3897916 h 16442341"/>
                  <a:gd name="connsiteX188" fmla="*/ 13180093 w 21910559"/>
                  <a:gd name="connsiteY188" fmla="*/ 4012216 h 16442341"/>
                  <a:gd name="connsiteX189" fmla="*/ 13408693 w 21910559"/>
                  <a:gd name="connsiteY189" fmla="*/ 4183666 h 16442341"/>
                  <a:gd name="connsiteX190" fmla="*/ 13437268 w 21910559"/>
                  <a:gd name="connsiteY190" fmla="*/ 4640866 h 16442341"/>
                  <a:gd name="connsiteX191" fmla="*/ 13637293 w 21910559"/>
                  <a:gd name="connsiteY191" fmla="*/ 4869466 h 16442341"/>
                  <a:gd name="connsiteX192" fmla="*/ 13980193 w 21910559"/>
                  <a:gd name="connsiteY192" fmla="*/ 4926616 h 16442341"/>
                  <a:gd name="connsiteX193" fmla="*/ 14123068 w 21910559"/>
                  <a:gd name="connsiteY193" fmla="*/ 5098066 h 16442341"/>
                  <a:gd name="connsiteX194" fmla="*/ 14494543 w 21910559"/>
                  <a:gd name="connsiteY194" fmla="*/ 5183791 h 16442341"/>
                  <a:gd name="connsiteX195" fmla="*/ 14780293 w 21910559"/>
                  <a:gd name="connsiteY195" fmla="*/ 5183791 h 16442341"/>
                  <a:gd name="connsiteX196" fmla="*/ 15237493 w 21910559"/>
                  <a:gd name="connsiteY196" fmla="*/ 5726716 h 16442341"/>
                  <a:gd name="connsiteX197" fmla="*/ 15608968 w 21910559"/>
                  <a:gd name="connsiteY197" fmla="*/ 6155341 h 16442341"/>
                  <a:gd name="connsiteX198" fmla="*/ 16209043 w 21910559"/>
                  <a:gd name="connsiteY198" fmla="*/ 6183916 h 16442341"/>
                  <a:gd name="connsiteX199" fmla="*/ 16523368 w 21910559"/>
                  <a:gd name="connsiteY199" fmla="*/ 6241066 h 16442341"/>
                  <a:gd name="connsiteX200" fmla="*/ 16951993 w 21910559"/>
                  <a:gd name="connsiteY200" fmla="*/ 6326791 h 16442341"/>
                  <a:gd name="connsiteX201" fmla="*/ 17380618 w 21910559"/>
                  <a:gd name="connsiteY201" fmla="*/ 6441091 h 16442341"/>
                  <a:gd name="connsiteX202" fmla="*/ 17780668 w 21910559"/>
                  <a:gd name="connsiteY202" fmla="*/ 6412516 h 16442341"/>
                  <a:gd name="connsiteX203" fmla="*/ 17980693 w 21910559"/>
                  <a:gd name="connsiteY203" fmla="*/ 6755416 h 16442341"/>
                  <a:gd name="connsiteX204" fmla="*/ 17866393 w 21910559"/>
                  <a:gd name="connsiteY204" fmla="*/ 7098316 h 16442341"/>
                  <a:gd name="connsiteX205" fmla="*/ 17894968 w 21910559"/>
                  <a:gd name="connsiteY205" fmla="*/ 7612666 h 16442341"/>
                  <a:gd name="connsiteX206" fmla="*/ 18066418 w 21910559"/>
                  <a:gd name="connsiteY206" fmla="*/ 8069866 h 16442341"/>
                  <a:gd name="connsiteX207" fmla="*/ 18094993 w 21910559"/>
                  <a:gd name="connsiteY207" fmla="*/ 8498491 h 16442341"/>
                  <a:gd name="connsiteX208" fmla="*/ 18237868 w 21910559"/>
                  <a:gd name="connsiteY208" fmla="*/ 8927116 h 16442341"/>
                  <a:gd name="connsiteX209" fmla="*/ 18323593 w 21910559"/>
                  <a:gd name="connsiteY209" fmla="*/ 9298591 h 16442341"/>
                  <a:gd name="connsiteX210" fmla="*/ 18580768 w 21910559"/>
                  <a:gd name="connsiteY210" fmla="*/ 9555766 h 16442341"/>
                  <a:gd name="connsiteX211" fmla="*/ 18837943 w 21910559"/>
                  <a:gd name="connsiteY211" fmla="*/ 9927241 h 16442341"/>
                  <a:gd name="connsiteX212" fmla="*/ 18809368 w 21910559"/>
                  <a:gd name="connsiteY212" fmla="*/ 10470166 h 16442341"/>
                  <a:gd name="connsiteX213" fmla="*/ 18752218 w 21910559"/>
                  <a:gd name="connsiteY213" fmla="*/ 10755916 h 16442341"/>
                  <a:gd name="connsiteX214" fmla="*/ 18752218 w 21910559"/>
                  <a:gd name="connsiteY214" fmla="*/ 11098816 h 16442341"/>
                  <a:gd name="connsiteX215" fmla="*/ 18837943 w 21910559"/>
                  <a:gd name="connsiteY215" fmla="*/ 11670316 h 16442341"/>
                  <a:gd name="connsiteX216" fmla="*/ 19209418 w 21910559"/>
                  <a:gd name="connsiteY216" fmla="*/ 12070366 h 16442341"/>
                  <a:gd name="connsiteX217" fmla="*/ 19409443 w 21910559"/>
                  <a:gd name="connsiteY217" fmla="*/ 12327541 h 16442341"/>
                  <a:gd name="connsiteX218" fmla="*/ 19866643 w 21910559"/>
                  <a:gd name="connsiteY218" fmla="*/ 12727591 h 16442341"/>
                  <a:gd name="connsiteX219" fmla="*/ 20295268 w 21910559"/>
                  <a:gd name="connsiteY219" fmla="*/ 13213366 h 16442341"/>
                  <a:gd name="connsiteX220" fmla="*/ 20552443 w 21910559"/>
                  <a:gd name="connsiteY220" fmla="*/ 13527691 h 16442341"/>
                  <a:gd name="connsiteX221" fmla="*/ 20781043 w 21910559"/>
                  <a:gd name="connsiteY221" fmla="*/ 13727716 h 16442341"/>
                  <a:gd name="connsiteX222" fmla="*/ 20952493 w 21910559"/>
                  <a:gd name="connsiteY222" fmla="*/ 13927741 h 16442341"/>
                  <a:gd name="connsiteX223" fmla="*/ 21123943 w 21910559"/>
                  <a:gd name="connsiteY223" fmla="*/ 14127766 h 16442341"/>
                  <a:gd name="connsiteX224" fmla="*/ 21323968 w 21910559"/>
                  <a:gd name="connsiteY224" fmla="*/ 14442091 h 16442341"/>
                  <a:gd name="connsiteX225" fmla="*/ 21381118 w 21910559"/>
                  <a:gd name="connsiteY225" fmla="*/ 14727841 h 16442341"/>
                  <a:gd name="connsiteX226" fmla="*/ 21466843 w 21910559"/>
                  <a:gd name="connsiteY226" fmla="*/ 14899291 h 16442341"/>
                  <a:gd name="connsiteX227" fmla="*/ 21581143 w 21910559"/>
                  <a:gd name="connsiteY227" fmla="*/ 15070741 h 16442341"/>
                  <a:gd name="connsiteX228" fmla="*/ 21581143 w 21910559"/>
                  <a:gd name="connsiteY228" fmla="*/ 15242191 h 16442341"/>
                  <a:gd name="connsiteX229" fmla="*/ 21581143 w 21910559"/>
                  <a:gd name="connsiteY229" fmla="*/ 15413641 h 16442341"/>
                  <a:gd name="connsiteX230" fmla="*/ 21781168 w 21910559"/>
                  <a:gd name="connsiteY230" fmla="*/ 15585091 h 16442341"/>
                  <a:gd name="connsiteX231" fmla="*/ 21838318 w 21910559"/>
                  <a:gd name="connsiteY231" fmla="*/ 15499366 h 16442341"/>
                  <a:gd name="connsiteX232" fmla="*/ 21695443 w 21910559"/>
                  <a:gd name="connsiteY232" fmla="*/ 15299341 h 16442341"/>
                  <a:gd name="connsiteX233" fmla="*/ 21724018 w 21910559"/>
                  <a:gd name="connsiteY233" fmla="*/ 15127891 h 16442341"/>
                  <a:gd name="connsiteX234" fmla="*/ 21838318 w 21910559"/>
                  <a:gd name="connsiteY234" fmla="*/ 15327916 h 16442341"/>
                  <a:gd name="connsiteX235" fmla="*/ 21895468 w 21910559"/>
                  <a:gd name="connsiteY235" fmla="*/ 15527941 h 16442341"/>
                  <a:gd name="connsiteX236" fmla="*/ 21895468 w 21910559"/>
                  <a:gd name="connsiteY236" fmla="*/ 15813691 h 16442341"/>
                  <a:gd name="connsiteX237" fmla="*/ 21724018 w 21910559"/>
                  <a:gd name="connsiteY237" fmla="*/ 15870841 h 16442341"/>
                  <a:gd name="connsiteX238" fmla="*/ 21609718 w 21910559"/>
                  <a:gd name="connsiteY238" fmla="*/ 15699391 h 16442341"/>
                  <a:gd name="connsiteX239" fmla="*/ 21438268 w 21910559"/>
                  <a:gd name="connsiteY239" fmla="*/ 15756541 h 16442341"/>
                  <a:gd name="connsiteX240" fmla="*/ 21381118 w 21910559"/>
                  <a:gd name="connsiteY240" fmla="*/ 15899416 h 16442341"/>
                  <a:gd name="connsiteX241" fmla="*/ 21181093 w 21910559"/>
                  <a:gd name="connsiteY241" fmla="*/ 15956566 h 16442341"/>
                  <a:gd name="connsiteX242" fmla="*/ 21095368 w 21910559"/>
                  <a:gd name="connsiteY242" fmla="*/ 15985141 h 16442341"/>
                  <a:gd name="connsiteX243" fmla="*/ 21095368 w 21910559"/>
                  <a:gd name="connsiteY243" fmla="*/ 15813691 h 16442341"/>
                  <a:gd name="connsiteX244" fmla="*/ 20923918 w 21910559"/>
                  <a:gd name="connsiteY244" fmla="*/ 15927991 h 16442341"/>
                  <a:gd name="connsiteX245" fmla="*/ 20923918 w 21910559"/>
                  <a:gd name="connsiteY245" fmla="*/ 16156591 h 16442341"/>
                  <a:gd name="connsiteX246" fmla="*/ 20838193 w 21910559"/>
                  <a:gd name="connsiteY246" fmla="*/ 16099441 h 16442341"/>
                  <a:gd name="connsiteX247" fmla="*/ 20838193 w 21910559"/>
                  <a:gd name="connsiteY247" fmla="*/ 15985141 h 16442341"/>
                  <a:gd name="connsiteX248" fmla="*/ 20666743 w 21910559"/>
                  <a:gd name="connsiteY248" fmla="*/ 16185166 h 16442341"/>
                  <a:gd name="connsiteX249" fmla="*/ 20552443 w 21910559"/>
                  <a:gd name="connsiteY249" fmla="*/ 16328041 h 16442341"/>
                  <a:gd name="connsiteX250" fmla="*/ 20390518 w 21910559"/>
                  <a:gd name="connsiteY250" fmla="*/ 16356616 h 16442341"/>
                  <a:gd name="connsiteX251" fmla="*/ 20209543 w 21910559"/>
                  <a:gd name="connsiteY251" fmla="*/ 16366141 h 16442341"/>
                  <a:gd name="connsiteX252" fmla="*/ 19733293 w 21910559"/>
                  <a:gd name="connsiteY252" fmla="*/ 16404241 h 16442341"/>
                  <a:gd name="connsiteX253" fmla="*/ 19971418 w 21910559"/>
                  <a:gd name="connsiteY253" fmla="*/ 16375666 h 16442341"/>
                  <a:gd name="connsiteX254" fmla="*/ 19857118 w 21910559"/>
                  <a:gd name="connsiteY254" fmla="*/ 16394716 h 16442341"/>
                  <a:gd name="connsiteX255" fmla="*/ 19476118 w 21910559"/>
                  <a:gd name="connsiteY255" fmla="*/ 16423291 h 16442341"/>
                  <a:gd name="connsiteX256" fmla="*/ 19295143 w 21910559"/>
                  <a:gd name="connsiteY256" fmla="*/ 16442341 h 16442341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733293 w 21910559"/>
                  <a:gd name="connsiteY252" fmla="*/ 16404241 h 16547116"/>
                  <a:gd name="connsiteX253" fmla="*/ 19971418 w 21910559"/>
                  <a:gd name="connsiteY253" fmla="*/ 16375666 h 16547116"/>
                  <a:gd name="connsiteX254" fmla="*/ 19857118 w 21910559"/>
                  <a:gd name="connsiteY254" fmla="*/ 16394716 h 16547116"/>
                  <a:gd name="connsiteX255" fmla="*/ 19438018 w 21910559"/>
                  <a:gd name="connsiteY255" fmla="*/ 16547116 h 16547116"/>
                  <a:gd name="connsiteX256" fmla="*/ 19295143 w 21910559"/>
                  <a:gd name="connsiteY256" fmla="*/ 16442341 h 16547116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523742 w 21910559"/>
                  <a:gd name="connsiteY252" fmla="*/ 16137541 h 16547116"/>
                  <a:gd name="connsiteX253" fmla="*/ 19971418 w 21910559"/>
                  <a:gd name="connsiteY253" fmla="*/ 16375666 h 16547116"/>
                  <a:gd name="connsiteX254" fmla="*/ 19857118 w 21910559"/>
                  <a:gd name="connsiteY254" fmla="*/ 16394716 h 16547116"/>
                  <a:gd name="connsiteX255" fmla="*/ 19438018 w 21910559"/>
                  <a:gd name="connsiteY255" fmla="*/ 16547116 h 16547116"/>
                  <a:gd name="connsiteX256" fmla="*/ 19295143 w 21910559"/>
                  <a:gd name="connsiteY256" fmla="*/ 16442341 h 16547116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523742 w 21910559"/>
                  <a:gd name="connsiteY252" fmla="*/ 16137541 h 16547116"/>
                  <a:gd name="connsiteX253" fmla="*/ 19971418 w 21910559"/>
                  <a:gd name="connsiteY253" fmla="*/ 16375666 h 16547116"/>
                  <a:gd name="connsiteX254" fmla="*/ 19514218 w 21910559"/>
                  <a:gd name="connsiteY254" fmla="*/ 16404241 h 16547116"/>
                  <a:gd name="connsiteX255" fmla="*/ 19438018 w 21910559"/>
                  <a:gd name="connsiteY255" fmla="*/ 16547116 h 16547116"/>
                  <a:gd name="connsiteX256" fmla="*/ 19295143 w 21910559"/>
                  <a:gd name="connsiteY256" fmla="*/ 16442341 h 16547116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961892 w 21910559"/>
                  <a:gd name="connsiteY252" fmla="*/ 16251841 h 16547116"/>
                  <a:gd name="connsiteX253" fmla="*/ 19971418 w 21910559"/>
                  <a:gd name="connsiteY253" fmla="*/ 16375666 h 16547116"/>
                  <a:gd name="connsiteX254" fmla="*/ 19514218 w 21910559"/>
                  <a:gd name="connsiteY254" fmla="*/ 16404241 h 16547116"/>
                  <a:gd name="connsiteX255" fmla="*/ 19438018 w 21910559"/>
                  <a:gd name="connsiteY255" fmla="*/ 16547116 h 16547116"/>
                  <a:gd name="connsiteX256" fmla="*/ 19295143 w 21910559"/>
                  <a:gd name="connsiteY256" fmla="*/ 16442341 h 16547116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961892 w 21910559"/>
                  <a:gd name="connsiteY252" fmla="*/ 16251841 h 16547116"/>
                  <a:gd name="connsiteX253" fmla="*/ 19504693 w 21910559"/>
                  <a:gd name="connsiteY253" fmla="*/ 16194691 h 16547116"/>
                  <a:gd name="connsiteX254" fmla="*/ 19514218 w 21910559"/>
                  <a:gd name="connsiteY254" fmla="*/ 16404241 h 16547116"/>
                  <a:gd name="connsiteX255" fmla="*/ 19438018 w 21910559"/>
                  <a:gd name="connsiteY255" fmla="*/ 16547116 h 16547116"/>
                  <a:gd name="connsiteX256" fmla="*/ 19295143 w 21910559"/>
                  <a:gd name="connsiteY256" fmla="*/ 16442341 h 16547116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542792 w 21910559"/>
                  <a:gd name="connsiteY252" fmla="*/ 16080391 h 16547116"/>
                  <a:gd name="connsiteX253" fmla="*/ 19504693 w 21910559"/>
                  <a:gd name="connsiteY253" fmla="*/ 16194691 h 16547116"/>
                  <a:gd name="connsiteX254" fmla="*/ 19514218 w 21910559"/>
                  <a:gd name="connsiteY254" fmla="*/ 16404241 h 16547116"/>
                  <a:gd name="connsiteX255" fmla="*/ 19438018 w 21910559"/>
                  <a:gd name="connsiteY255" fmla="*/ 16547116 h 16547116"/>
                  <a:gd name="connsiteX256" fmla="*/ 19295143 w 21910559"/>
                  <a:gd name="connsiteY256" fmla="*/ 16442341 h 16547116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876168 w 21910559"/>
                  <a:gd name="connsiteY252" fmla="*/ 16223265 h 16547116"/>
                  <a:gd name="connsiteX253" fmla="*/ 19542792 w 21910559"/>
                  <a:gd name="connsiteY253" fmla="*/ 16080391 h 16547116"/>
                  <a:gd name="connsiteX254" fmla="*/ 19504693 w 21910559"/>
                  <a:gd name="connsiteY254" fmla="*/ 16194691 h 16547116"/>
                  <a:gd name="connsiteX255" fmla="*/ 19514218 w 21910559"/>
                  <a:gd name="connsiteY255" fmla="*/ 16404241 h 16547116"/>
                  <a:gd name="connsiteX256" fmla="*/ 19438018 w 21910559"/>
                  <a:gd name="connsiteY256" fmla="*/ 16547116 h 16547116"/>
                  <a:gd name="connsiteX257" fmla="*/ 19295143 w 21910559"/>
                  <a:gd name="connsiteY257" fmla="*/ 16442341 h 16547116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657093 w 21910559"/>
                  <a:gd name="connsiteY252" fmla="*/ 16442340 h 16547116"/>
                  <a:gd name="connsiteX253" fmla="*/ 19542792 w 21910559"/>
                  <a:gd name="connsiteY253" fmla="*/ 16080391 h 16547116"/>
                  <a:gd name="connsiteX254" fmla="*/ 19504693 w 21910559"/>
                  <a:gd name="connsiteY254" fmla="*/ 16194691 h 16547116"/>
                  <a:gd name="connsiteX255" fmla="*/ 19514218 w 21910559"/>
                  <a:gd name="connsiteY255" fmla="*/ 16404241 h 16547116"/>
                  <a:gd name="connsiteX256" fmla="*/ 19438018 w 21910559"/>
                  <a:gd name="connsiteY256" fmla="*/ 16547116 h 16547116"/>
                  <a:gd name="connsiteX257" fmla="*/ 19295143 w 21910559"/>
                  <a:gd name="connsiteY257" fmla="*/ 16442341 h 16547116"/>
                  <a:gd name="connsiteX0" fmla="*/ 19295143 w 21910559"/>
                  <a:gd name="connsiteY0" fmla="*/ 16442341 h 16547116"/>
                  <a:gd name="connsiteX1" fmla="*/ 19323718 w 21910559"/>
                  <a:gd name="connsiteY1" fmla="*/ 16099441 h 16547116"/>
                  <a:gd name="connsiteX2" fmla="*/ 19323718 w 21910559"/>
                  <a:gd name="connsiteY2" fmla="*/ 15785116 h 16547116"/>
                  <a:gd name="connsiteX3" fmla="*/ 19180843 w 21910559"/>
                  <a:gd name="connsiteY3" fmla="*/ 15527941 h 16547116"/>
                  <a:gd name="connsiteX4" fmla="*/ 19066543 w 21910559"/>
                  <a:gd name="connsiteY4" fmla="*/ 15270766 h 16547116"/>
                  <a:gd name="connsiteX5" fmla="*/ 19066543 w 21910559"/>
                  <a:gd name="connsiteY5" fmla="*/ 14870716 h 16547116"/>
                  <a:gd name="connsiteX6" fmla="*/ 19066543 w 21910559"/>
                  <a:gd name="connsiteY6" fmla="*/ 14642116 h 16547116"/>
                  <a:gd name="connsiteX7" fmla="*/ 19123693 w 21910559"/>
                  <a:gd name="connsiteY7" fmla="*/ 14384941 h 16547116"/>
                  <a:gd name="connsiteX8" fmla="*/ 19152268 w 21910559"/>
                  <a:gd name="connsiteY8" fmla="*/ 14213491 h 16547116"/>
                  <a:gd name="connsiteX9" fmla="*/ 18923668 w 21910559"/>
                  <a:gd name="connsiteY9" fmla="*/ 14156341 h 16547116"/>
                  <a:gd name="connsiteX10" fmla="*/ 18895093 w 21910559"/>
                  <a:gd name="connsiteY10" fmla="*/ 13984891 h 16547116"/>
                  <a:gd name="connsiteX11" fmla="*/ 18895093 w 21910559"/>
                  <a:gd name="connsiteY11" fmla="*/ 13813441 h 16547116"/>
                  <a:gd name="connsiteX12" fmla="*/ 18895093 w 21910559"/>
                  <a:gd name="connsiteY12" fmla="*/ 13527691 h 16547116"/>
                  <a:gd name="connsiteX13" fmla="*/ 18809368 w 21910559"/>
                  <a:gd name="connsiteY13" fmla="*/ 13470541 h 16547116"/>
                  <a:gd name="connsiteX14" fmla="*/ 18637918 w 21910559"/>
                  <a:gd name="connsiteY14" fmla="*/ 13327666 h 16547116"/>
                  <a:gd name="connsiteX15" fmla="*/ 18695068 w 21910559"/>
                  <a:gd name="connsiteY15" fmla="*/ 13013341 h 16547116"/>
                  <a:gd name="connsiteX16" fmla="*/ 18723643 w 21910559"/>
                  <a:gd name="connsiteY16" fmla="*/ 12727591 h 16547116"/>
                  <a:gd name="connsiteX17" fmla="*/ 18695068 w 21910559"/>
                  <a:gd name="connsiteY17" fmla="*/ 12441841 h 16547116"/>
                  <a:gd name="connsiteX18" fmla="*/ 18552193 w 21910559"/>
                  <a:gd name="connsiteY18" fmla="*/ 12241816 h 16547116"/>
                  <a:gd name="connsiteX19" fmla="*/ 18266443 w 21910559"/>
                  <a:gd name="connsiteY19" fmla="*/ 11984641 h 16547116"/>
                  <a:gd name="connsiteX20" fmla="*/ 18094993 w 21910559"/>
                  <a:gd name="connsiteY20" fmla="*/ 11784616 h 16547116"/>
                  <a:gd name="connsiteX21" fmla="*/ 17866393 w 21910559"/>
                  <a:gd name="connsiteY21" fmla="*/ 11498866 h 16547116"/>
                  <a:gd name="connsiteX22" fmla="*/ 17780668 w 21910559"/>
                  <a:gd name="connsiteY22" fmla="*/ 11298841 h 16547116"/>
                  <a:gd name="connsiteX23" fmla="*/ 17637793 w 21910559"/>
                  <a:gd name="connsiteY23" fmla="*/ 11213116 h 16547116"/>
                  <a:gd name="connsiteX24" fmla="*/ 17323468 w 21910559"/>
                  <a:gd name="connsiteY24" fmla="*/ 11298841 h 16547116"/>
                  <a:gd name="connsiteX25" fmla="*/ 16923418 w 21910559"/>
                  <a:gd name="connsiteY25" fmla="*/ 11384566 h 16547116"/>
                  <a:gd name="connsiteX26" fmla="*/ 16694818 w 21910559"/>
                  <a:gd name="connsiteY26" fmla="*/ 11556016 h 16547116"/>
                  <a:gd name="connsiteX27" fmla="*/ 16409068 w 21910559"/>
                  <a:gd name="connsiteY27" fmla="*/ 11556016 h 16547116"/>
                  <a:gd name="connsiteX28" fmla="*/ 16151893 w 21910559"/>
                  <a:gd name="connsiteY28" fmla="*/ 11584591 h 16547116"/>
                  <a:gd name="connsiteX29" fmla="*/ 15866143 w 21910559"/>
                  <a:gd name="connsiteY29" fmla="*/ 11956066 h 16547116"/>
                  <a:gd name="connsiteX30" fmla="*/ 15723268 w 21910559"/>
                  <a:gd name="connsiteY30" fmla="*/ 12041791 h 16547116"/>
                  <a:gd name="connsiteX31" fmla="*/ 15351793 w 21910559"/>
                  <a:gd name="connsiteY31" fmla="*/ 12041791 h 16547116"/>
                  <a:gd name="connsiteX32" fmla="*/ 15066043 w 21910559"/>
                  <a:gd name="connsiteY32" fmla="*/ 12041791 h 16547116"/>
                  <a:gd name="connsiteX33" fmla="*/ 14780293 w 21910559"/>
                  <a:gd name="connsiteY33" fmla="*/ 12041791 h 16547116"/>
                  <a:gd name="connsiteX34" fmla="*/ 14580268 w 21910559"/>
                  <a:gd name="connsiteY34" fmla="*/ 12270391 h 16547116"/>
                  <a:gd name="connsiteX35" fmla="*/ 14351668 w 21910559"/>
                  <a:gd name="connsiteY35" fmla="*/ 12584716 h 16547116"/>
                  <a:gd name="connsiteX36" fmla="*/ 14065918 w 21910559"/>
                  <a:gd name="connsiteY36" fmla="*/ 12727591 h 16547116"/>
                  <a:gd name="connsiteX37" fmla="*/ 13665868 w 21910559"/>
                  <a:gd name="connsiteY37" fmla="*/ 13127641 h 16547116"/>
                  <a:gd name="connsiteX38" fmla="*/ 13522993 w 21910559"/>
                  <a:gd name="connsiteY38" fmla="*/ 13413391 h 16547116"/>
                  <a:gd name="connsiteX39" fmla="*/ 13408693 w 21910559"/>
                  <a:gd name="connsiteY39" fmla="*/ 13670566 h 16547116"/>
                  <a:gd name="connsiteX40" fmla="*/ 13294393 w 21910559"/>
                  <a:gd name="connsiteY40" fmla="*/ 13927741 h 16547116"/>
                  <a:gd name="connsiteX41" fmla="*/ 13151518 w 21910559"/>
                  <a:gd name="connsiteY41" fmla="*/ 14070616 h 16547116"/>
                  <a:gd name="connsiteX42" fmla="*/ 12922918 w 21910559"/>
                  <a:gd name="connsiteY42" fmla="*/ 13956316 h 16547116"/>
                  <a:gd name="connsiteX43" fmla="*/ 12751468 w 21910559"/>
                  <a:gd name="connsiteY43" fmla="*/ 14127766 h 16547116"/>
                  <a:gd name="connsiteX44" fmla="*/ 12608593 w 21910559"/>
                  <a:gd name="connsiteY44" fmla="*/ 14184916 h 16547116"/>
                  <a:gd name="connsiteX45" fmla="*/ 12408568 w 21910559"/>
                  <a:gd name="connsiteY45" fmla="*/ 14099191 h 16547116"/>
                  <a:gd name="connsiteX46" fmla="*/ 12237118 w 21910559"/>
                  <a:gd name="connsiteY46" fmla="*/ 14270641 h 16547116"/>
                  <a:gd name="connsiteX47" fmla="*/ 11951368 w 21910559"/>
                  <a:gd name="connsiteY47" fmla="*/ 14270641 h 16547116"/>
                  <a:gd name="connsiteX48" fmla="*/ 11694193 w 21910559"/>
                  <a:gd name="connsiteY48" fmla="*/ 14499241 h 16547116"/>
                  <a:gd name="connsiteX49" fmla="*/ 11522743 w 21910559"/>
                  <a:gd name="connsiteY49" fmla="*/ 14499241 h 16547116"/>
                  <a:gd name="connsiteX50" fmla="*/ 11408443 w 21910559"/>
                  <a:gd name="connsiteY50" fmla="*/ 14413516 h 16547116"/>
                  <a:gd name="connsiteX51" fmla="*/ 11351293 w 21910559"/>
                  <a:gd name="connsiteY51" fmla="*/ 14213491 h 16547116"/>
                  <a:gd name="connsiteX52" fmla="*/ 11294143 w 21910559"/>
                  <a:gd name="connsiteY52" fmla="*/ 13984891 h 16547116"/>
                  <a:gd name="connsiteX53" fmla="*/ 11151268 w 21910559"/>
                  <a:gd name="connsiteY53" fmla="*/ 13756291 h 16547116"/>
                  <a:gd name="connsiteX54" fmla="*/ 11122693 w 21910559"/>
                  <a:gd name="connsiteY54" fmla="*/ 13613416 h 16547116"/>
                  <a:gd name="connsiteX55" fmla="*/ 11065543 w 21910559"/>
                  <a:gd name="connsiteY55" fmla="*/ 13527691 h 16547116"/>
                  <a:gd name="connsiteX56" fmla="*/ 10979818 w 21910559"/>
                  <a:gd name="connsiteY56" fmla="*/ 13384816 h 16547116"/>
                  <a:gd name="connsiteX57" fmla="*/ 10808368 w 21910559"/>
                  <a:gd name="connsiteY57" fmla="*/ 13356241 h 16547116"/>
                  <a:gd name="connsiteX58" fmla="*/ 10636918 w 21910559"/>
                  <a:gd name="connsiteY58" fmla="*/ 13499116 h 16547116"/>
                  <a:gd name="connsiteX59" fmla="*/ 10522618 w 21910559"/>
                  <a:gd name="connsiteY59" fmla="*/ 13641991 h 16547116"/>
                  <a:gd name="connsiteX60" fmla="*/ 10322593 w 21910559"/>
                  <a:gd name="connsiteY60" fmla="*/ 13727716 h 16547116"/>
                  <a:gd name="connsiteX61" fmla="*/ 10351168 w 21910559"/>
                  <a:gd name="connsiteY61" fmla="*/ 13899166 h 16547116"/>
                  <a:gd name="connsiteX62" fmla="*/ 10351168 w 21910559"/>
                  <a:gd name="connsiteY62" fmla="*/ 14099191 h 16547116"/>
                  <a:gd name="connsiteX63" fmla="*/ 10351168 w 21910559"/>
                  <a:gd name="connsiteY63" fmla="*/ 14327791 h 16547116"/>
                  <a:gd name="connsiteX64" fmla="*/ 10208293 w 21910559"/>
                  <a:gd name="connsiteY64" fmla="*/ 14499241 h 16547116"/>
                  <a:gd name="connsiteX65" fmla="*/ 10093993 w 21910559"/>
                  <a:gd name="connsiteY65" fmla="*/ 14642116 h 16547116"/>
                  <a:gd name="connsiteX66" fmla="*/ 9893968 w 21910559"/>
                  <a:gd name="connsiteY66" fmla="*/ 14470666 h 16547116"/>
                  <a:gd name="connsiteX67" fmla="*/ 9636793 w 21910559"/>
                  <a:gd name="connsiteY67" fmla="*/ 14356366 h 16547116"/>
                  <a:gd name="connsiteX68" fmla="*/ 9493918 w 21910559"/>
                  <a:gd name="connsiteY68" fmla="*/ 14184916 h 16547116"/>
                  <a:gd name="connsiteX69" fmla="*/ 9322468 w 21910559"/>
                  <a:gd name="connsiteY69" fmla="*/ 13984891 h 16547116"/>
                  <a:gd name="connsiteX70" fmla="*/ 9236743 w 21910559"/>
                  <a:gd name="connsiteY70" fmla="*/ 13927741 h 16547116"/>
                  <a:gd name="connsiteX71" fmla="*/ 9008143 w 21910559"/>
                  <a:gd name="connsiteY71" fmla="*/ 13956316 h 16547116"/>
                  <a:gd name="connsiteX72" fmla="*/ 8779543 w 21910559"/>
                  <a:gd name="connsiteY72" fmla="*/ 13956316 h 16547116"/>
                  <a:gd name="connsiteX73" fmla="*/ 8465218 w 21910559"/>
                  <a:gd name="connsiteY73" fmla="*/ 13842016 h 16547116"/>
                  <a:gd name="connsiteX74" fmla="*/ 8579518 w 21910559"/>
                  <a:gd name="connsiteY74" fmla="*/ 13699141 h 16547116"/>
                  <a:gd name="connsiteX75" fmla="*/ 8665243 w 21910559"/>
                  <a:gd name="connsiteY75" fmla="*/ 13413391 h 16547116"/>
                  <a:gd name="connsiteX76" fmla="*/ 8808118 w 21910559"/>
                  <a:gd name="connsiteY76" fmla="*/ 13184791 h 16547116"/>
                  <a:gd name="connsiteX77" fmla="*/ 8722393 w 21910559"/>
                  <a:gd name="connsiteY77" fmla="*/ 13013341 h 16547116"/>
                  <a:gd name="connsiteX78" fmla="*/ 8493793 w 21910559"/>
                  <a:gd name="connsiteY78" fmla="*/ 12870466 h 16547116"/>
                  <a:gd name="connsiteX79" fmla="*/ 8293768 w 21910559"/>
                  <a:gd name="connsiteY79" fmla="*/ 12899041 h 16547116"/>
                  <a:gd name="connsiteX80" fmla="*/ 8065168 w 21910559"/>
                  <a:gd name="connsiteY80" fmla="*/ 12870466 h 16547116"/>
                  <a:gd name="connsiteX81" fmla="*/ 7750843 w 21910559"/>
                  <a:gd name="connsiteY81" fmla="*/ 12727591 h 16547116"/>
                  <a:gd name="connsiteX82" fmla="*/ 7550818 w 21910559"/>
                  <a:gd name="connsiteY82" fmla="*/ 12927616 h 16547116"/>
                  <a:gd name="connsiteX83" fmla="*/ 7493668 w 21910559"/>
                  <a:gd name="connsiteY83" fmla="*/ 13127641 h 16547116"/>
                  <a:gd name="connsiteX84" fmla="*/ 7293643 w 21910559"/>
                  <a:gd name="connsiteY84" fmla="*/ 13327666 h 16547116"/>
                  <a:gd name="connsiteX85" fmla="*/ 7065043 w 21910559"/>
                  <a:gd name="connsiteY85" fmla="*/ 13470541 h 16547116"/>
                  <a:gd name="connsiteX86" fmla="*/ 6807868 w 21910559"/>
                  <a:gd name="connsiteY86" fmla="*/ 13356241 h 16547116"/>
                  <a:gd name="connsiteX87" fmla="*/ 6464968 w 21910559"/>
                  <a:gd name="connsiteY87" fmla="*/ 13184791 h 16547116"/>
                  <a:gd name="connsiteX88" fmla="*/ 6236368 w 21910559"/>
                  <a:gd name="connsiteY88" fmla="*/ 13241941 h 16547116"/>
                  <a:gd name="connsiteX89" fmla="*/ 6007768 w 21910559"/>
                  <a:gd name="connsiteY89" fmla="*/ 13213366 h 16547116"/>
                  <a:gd name="connsiteX90" fmla="*/ 5579143 w 21910559"/>
                  <a:gd name="connsiteY90" fmla="*/ 13356241 h 16547116"/>
                  <a:gd name="connsiteX91" fmla="*/ 5293393 w 21910559"/>
                  <a:gd name="connsiteY91" fmla="*/ 13470541 h 16547116"/>
                  <a:gd name="connsiteX92" fmla="*/ 5179093 w 21910559"/>
                  <a:gd name="connsiteY92" fmla="*/ 13641991 h 16547116"/>
                  <a:gd name="connsiteX93" fmla="*/ 5121943 w 21910559"/>
                  <a:gd name="connsiteY93" fmla="*/ 13813441 h 16547116"/>
                  <a:gd name="connsiteX94" fmla="*/ 5007643 w 21910559"/>
                  <a:gd name="connsiteY94" fmla="*/ 13756291 h 16547116"/>
                  <a:gd name="connsiteX95" fmla="*/ 4807618 w 21910559"/>
                  <a:gd name="connsiteY95" fmla="*/ 13470541 h 16547116"/>
                  <a:gd name="connsiteX96" fmla="*/ 4607593 w 21910559"/>
                  <a:gd name="connsiteY96" fmla="*/ 13384816 h 16547116"/>
                  <a:gd name="connsiteX97" fmla="*/ 4321843 w 21910559"/>
                  <a:gd name="connsiteY97" fmla="*/ 13327666 h 16547116"/>
                  <a:gd name="connsiteX98" fmla="*/ 4264693 w 21910559"/>
                  <a:gd name="connsiteY98" fmla="*/ 13527691 h 16547116"/>
                  <a:gd name="connsiteX99" fmla="*/ 4121818 w 21910559"/>
                  <a:gd name="connsiteY99" fmla="*/ 13813441 h 16547116"/>
                  <a:gd name="connsiteX100" fmla="*/ 3950368 w 21910559"/>
                  <a:gd name="connsiteY100" fmla="*/ 14042041 h 16547116"/>
                  <a:gd name="connsiteX101" fmla="*/ 3721768 w 21910559"/>
                  <a:gd name="connsiteY101" fmla="*/ 14127766 h 16547116"/>
                  <a:gd name="connsiteX102" fmla="*/ 3493168 w 21910559"/>
                  <a:gd name="connsiteY102" fmla="*/ 14270641 h 16547116"/>
                  <a:gd name="connsiteX103" fmla="*/ 3264568 w 21910559"/>
                  <a:gd name="connsiteY103" fmla="*/ 14299216 h 16547116"/>
                  <a:gd name="connsiteX104" fmla="*/ 3093118 w 21910559"/>
                  <a:gd name="connsiteY104" fmla="*/ 14242066 h 16547116"/>
                  <a:gd name="connsiteX105" fmla="*/ 2921668 w 21910559"/>
                  <a:gd name="connsiteY105" fmla="*/ 14013466 h 16547116"/>
                  <a:gd name="connsiteX106" fmla="*/ 2750218 w 21910559"/>
                  <a:gd name="connsiteY106" fmla="*/ 14242066 h 16547116"/>
                  <a:gd name="connsiteX107" fmla="*/ 2578768 w 21910559"/>
                  <a:gd name="connsiteY107" fmla="*/ 14299216 h 16547116"/>
                  <a:gd name="connsiteX108" fmla="*/ 2435893 w 21910559"/>
                  <a:gd name="connsiteY108" fmla="*/ 14327791 h 16547116"/>
                  <a:gd name="connsiteX109" fmla="*/ 2293018 w 21910559"/>
                  <a:gd name="connsiteY109" fmla="*/ 14184916 h 16547116"/>
                  <a:gd name="connsiteX110" fmla="*/ 2121568 w 21910559"/>
                  <a:gd name="connsiteY110" fmla="*/ 14042041 h 16547116"/>
                  <a:gd name="connsiteX111" fmla="*/ 1950118 w 21910559"/>
                  <a:gd name="connsiteY111" fmla="*/ 14156341 h 16547116"/>
                  <a:gd name="connsiteX112" fmla="*/ 1807243 w 21910559"/>
                  <a:gd name="connsiteY112" fmla="*/ 13984891 h 16547116"/>
                  <a:gd name="connsiteX113" fmla="*/ 1921543 w 21910559"/>
                  <a:gd name="connsiteY113" fmla="*/ 13670566 h 16547116"/>
                  <a:gd name="connsiteX114" fmla="*/ 2064418 w 21910559"/>
                  <a:gd name="connsiteY114" fmla="*/ 13356241 h 16547116"/>
                  <a:gd name="connsiteX115" fmla="*/ 2064418 w 21910559"/>
                  <a:gd name="connsiteY115" fmla="*/ 13099066 h 16547116"/>
                  <a:gd name="connsiteX116" fmla="*/ 1950118 w 21910559"/>
                  <a:gd name="connsiteY116" fmla="*/ 12841891 h 16547116"/>
                  <a:gd name="connsiteX117" fmla="*/ 1950118 w 21910559"/>
                  <a:gd name="connsiteY117" fmla="*/ 12699016 h 16547116"/>
                  <a:gd name="connsiteX118" fmla="*/ 1664368 w 21910559"/>
                  <a:gd name="connsiteY118" fmla="*/ 12699016 h 16547116"/>
                  <a:gd name="connsiteX119" fmla="*/ 1550068 w 21910559"/>
                  <a:gd name="connsiteY119" fmla="*/ 12613291 h 16547116"/>
                  <a:gd name="connsiteX120" fmla="*/ 1378618 w 21910559"/>
                  <a:gd name="connsiteY120" fmla="*/ 12127516 h 16547116"/>
                  <a:gd name="connsiteX121" fmla="*/ 1435768 w 21910559"/>
                  <a:gd name="connsiteY121" fmla="*/ 11841766 h 16547116"/>
                  <a:gd name="connsiteX122" fmla="*/ 1550068 w 21910559"/>
                  <a:gd name="connsiteY122" fmla="*/ 11470291 h 16547116"/>
                  <a:gd name="connsiteX123" fmla="*/ 1578643 w 21910559"/>
                  <a:gd name="connsiteY123" fmla="*/ 11184541 h 16547116"/>
                  <a:gd name="connsiteX124" fmla="*/ 1464343 w 21910559"/>
                  <a:gd name="connsiteY124" fmla="*/ 10898791 h 16547116"/>
                  <a:gd name="connsiteX125" fmla="*/ 1321468 w 21910559"/>
                  <a:gd name="connsiteY125" fmla="*/ 10955941 h 16547116"/>
                  <a:gd name="connsiteX126" fmla="*/ 1092868 w 21910559"/>
                  <a:gd name="connsiteY126" fmla="*/ 11127391 h 16547116"/>
                  <a:gd name="connsiteX127" fmla="*/ 921418 w 21910559"/>
                  <a:gd name="connsiteY127" fmla="*/ 11155966 h 16547116"/>
                  <a:gd name="connsiteX128" fmla="*/ 921418 w 21910559"/>
                  <a:gd name="connsiteY128" fmla="*/ 10955941 h 16547116"/>
                  <a:gd name="connsiteX129" fmla="*/ 778543 w 21910559"/>
                  <a:gd name="connsiteY129" fmla="*/ 10898791 h 16547116"/>
                  <a:gd name="connsiteX130" fmla="*/ 578518 w 21910559"/>
                  <a:gd name="connsiteY130" fmla="*/ 10898791 h 16547116"/>
                  <a:gd name="connsiteX131" fmla="*/ 378493 w 21910559"/>
                  <a:gd name="connsiteY131" fmla="*/ 10898791 h 16547116"/>
                  <a:gd name="connsiteX132" fmla="*/ 264193 w 21910559"/>
                  <a:gd name="connsiteY132" fmla="*/ 10698766 h 16547116"/>
                  <a:gd name="connsiteX133" fmla="*/ 121318 w 21910559"/>
                  <a:gd name="connsiteY133" fmla="*/ 10413016 h 16547116"/>
                  <a:gd name="connsiteX134" fmla="*/ 64168 w 21910559"/>
                  <a:gd name="connsiteY134" fmla="*/ 10241566 h 16547116"/>
                  <a:gd name="connsiteX135" fmla="*/ 7018 w 21910559"/>
                  <a:gd name="connsiteY135" fmla="*/ 10155841 h 16547116"/>
                  <a:gd name="connsiteX136" fmla="*/ 235618 w 21910559"/>
                  <a:gd name="connsiteY136" fmla="*/ 9984391 h 16547116"/>
                  <a:gd name="connsiteX137" fmla="*/ 292768 w 21910559"/>
                  <a:gd name="connsiteY137" fmla="*/ 9727216 h 16547116"/>
                  <a:gd name="connsiteX138" fmla="*/ 521368 w 21910559"/>
                  <a:gd name="connsiteY138" fmla="*/ 9355741 h 16547116"/>
                  <a:gd name="connsiteX139" fmla="*/ 664243 w 21910559"/>
                  <a:gd name="connsiteY139" fmla="*/ 9069991 h 16547116"/>
                  <a:gd name="connsiteX140" fmla="*/ 1178593 w 21910559"/>
                  <a:gd name="connsiteY140" fmla="*/ 8584216 h 16547116"/>
                  <a:gd name="connsiteX141" fmla="*/ 1464343 w 21910559"/>
                  <a:gd name="connsiteY141" fmla="*/ 8298466 h 16547116"/>
                  <a:gd name="connsiteX142" fmla="*/ 1721518 w 21910559"/>
                  <a:gd name="connsiteY142" fmla="*/ 7984141 h 16547116"/>
                  <a:gd name="connsiteX143" fmla="*/ 2092993 w 21910559"/>
                  <a:gd name="connsiteY143" fmla="*/ 7669816 h 16547116"/>
                  <a:gd name="connsiteX144" fmla="*/ 2493043 w 21910559"/>
                  <a:gd name="connsiteY144" fmla="*/ 7241191 h 16547116"/>
                  <a:gd name="connsiteX145" fmla="*/ 2721643 w 21910559"/>
                  <a:gd name="connsiteY145" fmla="*/ 7184041 h 16547116"/>
                  <a:gd name="connsiteX146" fmla="*/ 2950243 w 21910559"/>
                  <a:gd name="connsiteY146" fmla="*/ 6869716 h 16547116"/>
                  <a:gd name="connsiteX147" fmla="*/ 3207418 w 21910559"/>
                  <a:gd name="connsiteY147" fmla="*/ 6412516 h 16547116"/>
                  <a:gd name="connsiteX148" fmla="*/ 3407443 w 21910559"/>
                  <a:gd name="connsiteY148" fmla="*/ 5926741 h 16547116"/>
                  <a:gd name="connsiteX149" fmla="*/ 3493168 w 21910559"/>
                  <a:gd name="connsiteY149" fmla="*/ 5526691 h 16547116"/>
                  <a:gd name="connsiteX150" fmla="*/ 3721768 w 21910559"/>
                  <a:gd name="connsiteY150" fmla="*/ 5212366 h 16547116"/>
                  <a:gd name="connsiteX151" fmla="*/ 4064668 w 21910559"/>
                  <a:gd name="connsiteY151" fmla="*/ 4755166 h 16547116"/>
                  <a:gd name="connsiteX152" fmla="*/ 4264693 w 21910559"/>
                  <a:gd name="connsiteY152" fmla="*/ 4412266 h 16547116"/>
                  <a:gd name="connsiteX153" fmla="*/ 4293268 w 21910559"/>
                  <a:gd name="connsiteY153" fmla="*/ 4155091 h 16547116"/>
                  <a:gd name="connsiteX154" fmla="*/ 4579018 w 21910559"/>
                  <a:gd name="connsiteY154" fmla="*/ 3555016 h 16547116"/>
                  <a:gd name="connsiteX155" fmla="*/ 4636168 w 21910559"/>
                  <a:gd name="connsiteY155" fmla="*/ 3097816 h 16547116"/>
                  <a:gd name="connsiteX156" fmla="*/ 4893343 w 21910559"/>
                  <a:gd name="connsiteY156" fmla="*/ 2583466 h 16547116"/>
                  <a:gd name="connsiteX157" fmla="*/ 5036218 w 21910559"/>
                  <a:gd name="connsiteY157" fmla="*/ 2297716 h 16547116"/>
                  <a:gd name="connsiteX158" fmla="*/ 5236243 w 21910559"/>
                  <a:gd name="connsiteY158" fmla="*/ 1983391 h 16547116"/>
                  <a:gd name="connsiteX159" fmla="*/ 5464843 w 21910559"/>
                  <a:gd name="connsiteY159" fmla="*/ 1811941 h 16547116"/>
                  <a:gd name="connsiteX160" fmla="*/ 5579143 w 21910559"/>
                  <a:gd name="connsiteY160" fmla="*/ 1469041 h 16547116"/>
                  <a:gd name="connsiteX161" fmla="*/ 5464843 w 21910559"/>
                  <a:gd name="connsiteY161" fmla="*/ 1126141 h 16547116"/>
                  <a:gd name="connsiteX162" fmla="*/ 5550568 w 21910559"/>
                  <a:gd name="connsiteY162" fmla="*/ 783241 h 16547116"/>
                  <a:gd name="connsiteX163" fmla="*/ 5750593 w 21910559"/>
                  <a:gd name="connsiteY163" fmla="*/ 383191 h 16547116"/>
                  <a:gd name="connsiteX164" fmla="*/ 6179218 w 21910559"/>
                  <a:gd name="connsiteY164" fmla="*/ 240316 h 16547116"/>
                  <a:gd name="connsiteX165" fmla="*/ 6379243 w 21910559"/>
                  <a:gd name="connsiteY165" fmla="*/ 97441 h 16547116"/>
                  <a:gd name="connsiteX166" fmla="*/ 6836443 w 21910559"/>
                  <a:gd name="connsiteY166" fmla="*/ 268891 h 16547116"/>
                  <a:gd name="connsiteX167" fmla="*/ 6950743 w 21910559"/>
                  <a:gd name="connsiteY167" fmla="*/ 468916 h 16547116"/>
                  <a:gd name="connsiteX168" fmla="*/ 7179343 w 21910559"/>
                  <a:gd name="connsiteY168" fmla="*/ 583216 h 16547116"/>
                  <a:gd name="connsiteX169" fmla="*/ 7350793 w 21910559"/>
                  <a:gd name="connsiteY169" fmla="*/ 326041 h 16547116"/>
                  <a:gd name="connsiteX170" fmla="*/ 7665118 w 21910559"/>
                  <a:gd name="connsiteY170" fmla="*/ 126016 h 16547116"/>
                  <a:gd name="connsiteX171" fmla="*/ 7893718 w 21910559"/>
                  <a:gd name="connsiteY171" fmla="*/ 11716 h 16547116"/>
                  <a:gd name="connsiteX172" fmla="*/ 8008018 w 21910559"/>
                  <a:gd name="connsiteY172" fmla="*/ 411766 h 16547116"/>
                  <a:gd name="connsiteX173" fmla="*/ 8036593 w 21910559"/>
                  <a:gd name="connsiteY173" fmla="*/ 754666 h 16547116"/>
                  <a:gd name="connsiteX174" fmla="*/ 8265193 w 21910559"/>
                  <a:gd name="connsiteY174" fmla="*/ 783241 h 16547116"/>
                  <a:gd name="connsiteX175" fmla="*/ 8636668 w 21910559"/>
                  <a:gd name="connsiteY175" fmla="*/ 1011841 h 16547116"/>
                  <a:gd name="connsiteX176" fmla="*/ 9265318 w 21910559"/>
                  <a:gd name="connsiteY176" fmla="*/ 1611916 h 16547116"/>
                  <a:gd name="connsiteX177" fmla="*/ 9693943 w 21910559"/>
                  <a:gd name="connsiteY177" fmla="*/ 1726216 h 16547116"/>
                  <a:gd name="connsiteX178" fmla="*/ 9979693 w 21910559"/>
                  <a:gd name="connsiteY178" fmla="*/ 2040541 h 16547116"/>
                  <a:gd name="connsiteX179" fmla="*/ 10294018 w 21910559"/>
                  <a:gd name="connsiteY179" fmla="*/ 2240566 h 16547116"/>
                  <a:gd name="connsiteX180" fmla="*/ 10608343 w 21910559"/>
                  <a:gd name="connsiteY180" fmla="*/ 2412016 h 16547116"/>
                  <a:gd name="connsiteX181" fmla="*/ 10979818 w 21910559"/>
                  <a:gd name="connsiteY181" fmla="*/ 2583466 h 16547116"/>
                  <a:gd name="connsiteX182" fmla="*/ 11294143 w 21910559"/>
                  <a:gd name="connsiteY182" fmla="*/ 2754916 h 16547116"/>
                  <a:gd name="connsiteX183" fmla="*/ 11551318 w 21910559"/>
                  <a:gd name="connsiteY183" fmla="*/ 2983516 h 16547116"/>
                  <a:gd name="connsiteX184" fmla="*/ 11865643 w 21910559"/>
                  <a:gd name="connsiteY184" fmla="*/ 3240691 h 16547116"/>
                  <a:gd name="connsiteX185" fmla="*/ 12065668 w 21910559"/>
                  <a:gd name="connsiteY185" fmla="*/ 3555016 h 16547116"/>
                  <a:gd name="connsiteX186" fmla="*/ 12522868 w 21910559"/>
                  <a:gd name="connsiteY186" fmla="*/ 3812191 h 16547116"/>
                  <a:gd name="connsiteX187" fmla="*/ 12865768 w 21910559"/>
                  <a:gd name="connsiteY187" fmla="*/ 3897916 h 16547116"/>
                  <a:gd name="connsiteX188" fmla="*/ 13180093 w 21910559"/>
                  <a:gd name="connsiteY188" fmla="*/ 4012216 h 16547116"/>
                  <a:gd name="connsiteX189" fmla="*/ 13408693 w 21910559"/>
                  <a:gd name="connsiteY189" fmla="*/ 4183666 h 16547116"/>
                  <a:gd name="connsiteX190" fmla="*/ 13437268 w 21910559"/>
                  <a:gd name="connsiteY190" fmla="*/ 4640866 h 16547116"/>
                  <a:gd name="connsiteX191" fmla="*/ 13637293 w 21910559"/>
                  <a:gd name="connsiteY191" fmla="*/ 4869466 h 16547116"/>
                  <a:gd name="connsiteX192" fmla="*/ 13980193 w 21910559"/>
                  <a:gd name="connsiteY192" fmla="*/ 4926616 h 16547116"/>
                  <a:gd name="connsiteX193" fmla="*/ 14123068 w 21910559"/>
                  <a:gd name="connsiteY193" fmla="*/ 5098066 h 16547116"/>
                  <a:gd name="connsiteX194" fmla="*/ 14494543 w 21910559"/>
                  <a:gd name="connsiteY194" fmla="*/ 5183791 h 16547116"/>
                  <a:gd name="connsiteX195" fmla="*/ 14780293 w 21910559"/>
                  <a:gd name="connsiteY195" fmla="*/ 5183791 h 16547116"/>
                  <a:gd name="connsiteX196" fmla="*/ 15237493 w 21910559"/>
                  <a:gd name="connsiteY196" fmla="*/ 5726716 h 16547116"/>
                  <a:gd name="connsiteX197" fmla="*/ 15608968 w 21910559"/>
                  <a:gd name="connsiteY197" fmla="*/ 6155341 h 16547116"/>
                  <a:gd name="connsiteX198" fmla="*/ 16209043 w 21910559"/>
                  <a:gd name="connsiteY198" fmla="*/ 6183916 h 16547116"/>
                  <a:gd name="connsiteX199" fmla="*/ 16523368 w 21910559"/>
                  <a:gd name="connsiteY199" fmla="*/ 6241066 h 16547116"/>
                  <a:gd name="connsiteX200" fmla="*/ 16951993 w 21910559"/>
                  <a:gd name="connsiteY200" fmla="*/ 6326791 h 16547116"/>
                  <a:gd name="connsiteX201" fmla="*/ 17380618 w 21910559"/>
                  <a:gd name="connsiteY201" fmla="*/ 6441091 h 16547116"/>
                  <a:gd name="connsiteX202" fmla="*/ 17780668 w 21910559"/>
                  <a:gd name="connsiteY202" fmla="*/ 6412516 h 16547116"/>
                  <a:gd name="connsiteX203" fmla="*/ 17980693 w 21910559"/>
                  <a:gd name="connsiteY203" fmla="*/ 6755416 h 16547116"/>
                  <a:gd name="connsiteX204" fmla="*/ 17866393 w 21910559"/>
                  <a:gd name="connsiteY204" fmla="*/ 7098316 h 16547116"/>
                  <a:gd name="connsiteX205" fmla="*/ 17894968 w 21910559"/>
                  <a:gd name="connsiteY205" fmla="*/ 7612666 h 16547116"/>
                  <a:gd name="connsiteX206" fmla="*/ 18066418 w 21910559"/>
                  <a:gd name="connsiteY206" fmla="*/ 8069866 h 16547116"/>
                  <a:gd name="connsiteX207" fmla="*/ 18094993 w 21910559"/>
                  <a:gd name="connsiteY207" fmla="*/ 8498491 h 16547116"/>
                  <a:gd name="connsiteX208" fmla="*/ 18237868 w 21910559"/>
                  <a:gd name="connsiteY208" fmla="*/ 8927116 h 16547116"/>
                  <a:gd name="connsiteX209" fmla="*/ 18323593 w 21910559"/>
                  <a:gd name="connsiteY209" fmla="*/ 9298591 h 16547116"/>
                  <a:gd name="connsiteX210" fmla="*/ 18580768 w 21910559"/>
                  <a:gd name="connsiteY210" fmla="*/ 9555766 h 16547116"/>
                  <a:gd name="connsiteX211" fmla="*/ 18837943 w 21910559"/>
                  <a:gd name="connsiteY211" fmla="*/ 9927241 h 16547116"/>
                  <a:gd name="connsiteX212" fmla="*/ 18809368 w 21910559"/>
                  <a:gd name="connsiteY212" fmla="*/ 10470166 h 16547116"/>
                  <a:gd name="connsiteX213" fmla="*/ 18752218 w 21910559"/>
                  <a:gd name="connsiteY213" fmla="*/ 10755916 h 16547116"/>
                  <a:gd name="connsiteX214" fmla="*/ 18752218 w 21910559"/>
                  <a:gd name="connsiteY214" fmla="*/ 11098816 h 16547116"/>
                  <a:gd name="connsiteX215" fmla="*/ 18837943 w 21910559"/>
                  <a:gd name="connsiteY215" fmla="*/ 11670316 h 16547116"/>
                  <a:gd name="connsiteX216" fmla="*/ 19209418 w 21910559"/>
                  <a:gd name="connsiteY216" fmla="*/ 12070366 h 16547116"/>
                  <a:gd name="connsiteX217" fmla="*/ 19409443 w 21910559"/>
                  <a:gd name="connsiteY217" fmla="*/ 12327541 h 16547116"/>
                  <a:gd name="connsiteX218" fmla="*/ 19866643 w 21910559"/>
                  <a:gd name="connsiteY218" fmla="*/ 12727591 h 16547116"/>
                  <a:gd name="connsiteX219" fmla="*/ 20295268 w 21910559"/>
                  <a:gd name="connsiteY219" fmla="*/ 13213366 h 16547116"/>
                  <a:gd name="connsiteX220" fmla="*/ 20552443 w 21910559"/>
                  <a:gd name="connsiteY220" fmla="*/ 13527691 h 16547116"/>
                  <a:gd name="connsiteX221" fmla="*/ 20781043 w 21910559"/>
                  <a:gd name="connsiteY221" fmla="*/ 13727716 h 16547116"/>
                  <a:gd name="connsiteX222" fmla="*/ 20952493 w 21910559"/>
                  <a:gd name="connsiteY222" fmla="*/ 13927741 h 16547116"/>
                  <a:gd name="connsiteX223" fmla="*/ 21123943 w 21910559"/>
                  <a:gd name="connsiteY223" fmla="*/ 14127766 h 16547116"/>
                  <a:gd name="connsiteX224" fmla="*/ 21323968 w 21910559"/>
                  <a:gd name="connsiteY224" fmla="*/ 14442091 h 16547116"/>
                  <a:gd name="connsiteX225" fmla="*/ 21381118 w 21910559"/>
                  <a:gd name="connsiteY225" fmla="*/ 14727841 h 16547116"/>
                  <a:gd name="connsiteX226" fmla="*/ 21466843 w 21910559"/>
                  <a:gd name="connsiteY226" fmla="*/ 14899291 h 16547116"/>
                  <a:gd name="connsiteX227" fmla="*/ 21581143 w 21910559"/>
                  <a:gd name="connsiteY227" fmla="*/ 15070741 h 16547116"/>
                  <a:gd name="connsiteX228" fmla="*/ 21581143 w 21910559"/>
                  <a:gd name="connsiteY228" fmla="*/ 15242191 h 16547116"/>
                  <a:gd name="connsiteX229" fmla="*/ 21581143 w 21910559"/>
                  <a:gd name="connsiteY229" fmla="*/ 15413641 h 16547116"/>
                  <a:gd name="connsiteX230" fmla="*/ 21781168 w 21910559"/>
                  <a:gd name="connsiteY230" fmla="*/ 15585091 h 16547116"/>
                  <a:gd name="connsiteX231" fmla="*/ 21838318 w 21910559"/>
                  <a:gd name="connsiteY231" fmla="*/ 15499366 h 16547116"/>
                  <a:gd name="connsiteX232" fmla="*/ 21695443 w 21910559"/>
                  <a:gd name="connsiteY232" fmla="*/ 15299341 h 16547116"/>
                  <a:gd name="connsiteX233" fmla="*/ 21724018 w 21910559"/>
                  <a:gd name="connsiteY233" fmla="*/ 15127891 h 16547116"/>
                  <a:gd name="connsiteX234" fmla="*/ 21838318 w 21910559"/>
                  <a:gd name="connsiteY234" fmla="*/ 15327916 h 16547116"/>
                  <a:gd name="connsiteX235" fmla="*/ 21895468 w 21910559"/>
                  <a:gd name="connsiteY235" fmla="*/ 15527941 h 16547116"/>
                  <a:gd name="connsiteX236" fmla="*/ 21895468 w 21910559"/>
                  <a:gd name="connsiteY236" fmla="*/ 15813691 h 16547116"/>
                  <a:gd name="connsiteX237" fmla="*/ 21724018 w 21910559"/>
                  <a:gd name="connsiteY237" fmla="*/ 15870841 h 16547116"/>
                  <a:gd name="connsiteX238" fmla="*/ 21609718 w 21910559"/>
                  <a:gd name="connsiteY238" fmla="*/ 15699391 h 16547116"/>
                  <a:gd name="connsiteX239" fmla="*/ 21438268 w 21910559"/>
                  <a:gd name="connsiteY239" fmla="*/ 15756541 h 16547116"/>
                  <a:gd name="connsiteX240" fmla="*/ 21381118 w 21910559"/>
                  <a:gd name="connsiteY240" fmla="*/ 15899416 h 16547116"/>
                  <a:gd name="connsiteX241" fmla="*/ 21181093 w 21910559"/>
                  <a:gd name="connsiteY241" fmla="*/ 15956566 h 16547116"/>
                  <a:gd name="connsiteX242" fmla="*/ 21095368 w 21910559"/>
                  <a:gd name="connsiteY242" fmla="*/ 15985141 h 16547116"/>
                  <a:gd name="connsiteX243" fmla="*/ 21095368 w 21910559"/>
                  <a:gd name="connsiteY243" fmla="*/ 15813691 h 16547116"/>
                  <a:gd name="connsiteX244" fmla="*/ 20923918 w 21910559"/>
                  <a:gd name="connsiteY244" fmla="*/ 15927991 h 16547116"/>
                  <a:gd name="connsiteX245" fmla="*/ 20923918 w 21910559"/>
                  <a:gd name="connsiteY245" fmla="*/ 16156591 h 16547116"/>
                  <a:gd name="connsiteX246" fmla="*/ 20838193 w 21910559"/>
                  <a:gd name="connsiteY246" fmla="*/ 16099441 h 16547116"/>
                  <a:gd name="connsiteX247" fmla="*/ 20838193 w 21910559"/>
                  <a:gd name="connsiteY247" fmla="*/ 15985141 h 16547116"/>
                  <a:gd name="connsiteX248" fmla="*/ 20666743 w 21910559"/>
                  <a:gd name="connsiteY248" fmla="*/ 16185166 h 16547116"/>
                  <a:gd name="connsiteX249" fmla="*/ 20552443 w 21910559"/>
                  <a:gd name="connsiteY249" fmla="*/ 16328041 h 16547116"/>
                  <a:gd name="connsiteX250" fmla="*/ 20390518 w 21910559"/>
                  <a:gd name="connsiteY250" fmla="*/ 16356616 h 16547116"/>
                  <a:gd name="connsiteX251" fmla="*/ 20209543 w 21910559"/>
                  <a:gd name="connsiteY251" fmla="*/ 16366141 h 16547116"/>
                  <a:gd name="connsiteX252" fmla="*/ 19961893 w 21910559"/>
                  <a:gd name="connsiteY252" fmla="*/ 16404240 h 16547116"/>
                  <a:gd name="connsiteX253" fmla="*/ 19657093 w 21910559"/>
                  <a:gd name="connsiteY253" fmla="*/ 16442340 h 16547116"/>
                  <a:gd name="connsiteX254" fmla="*/ 19542792 w 21910559"/>
                  <a:gd name="connsiteY254" fmla="*/ 16080391 h 16547116"/>
                  <a:gd name="connsiteX255" fmla="*/ 19504693 w 21910559"/>
                  <a:gd name="connsiteY255" fmla="*/ 16194691 h 16547116"/>
                  <a:gd name="connsiteX256" fmla="*/ 19514218 w 21910559"/>
                  <a:gd name="connsiteY256" fmla="*/ 16404241 h 16547116"/>
                  <a:gd name="connsiteX257" fmla="*/ 19438018 w 21910559"/>
                  <a:gd name="connsiteY257" fmla="*/ 16547116 h 16547116"/>
                  <a:gd name="connsiteX258" fmla="*/ 19295143 w 21910559"/>
                  <a:gd name="connsiteY258" fmla="*/ 16442341 h 16547116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19742817 w 21910559"/>
                  <a:gd name="connsiteY252" fmla="*/ 16651890 h 16651890"/>
                  <a:gd name="connsiteX253" fmla="*/ 19657093 w 21910559"/>
                  <a:gd name="connsiteY253" fmla="*/ 16442340 h 16651890"/>
                  <a:gd name="connsiteX254" fmla="*/ 19542792 w 21910559"/>
                  <a:gd name="connsiteY254" fmla="*/ 16080391 h 16651890"/>
                  <a:gd name="connsiteX255" fmla="*/ 19504693 w 21910559"/>
                  <a:gd name="connsiteY255" fmla="*/ 16194691 h 16651890"/>
                  <a:gd name="connsiteX256" fmla="*/ 19514218 w 21910559"/>
                  <a:gd name="connsiteY256" fmla="*/ 16404241 h 16651890"/>
                  <a:gd name="connsiteX257" fmla="*/ 19438018 w 21910559"/>
                  <a:gd name="connsiteY257" fmla="*/ 16547116 h 16651890"/>
                  <a:gd name="connsiteX258" fmla="*/ 19295143 w 21910559"/>
                  <a:gd name="connsiteY258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19980943 w 21910559"/>
                  <a:gd name="connsiteY252" fmla="*/ 16518540 h 16651890"/>
                  <a:gd name="connsiteX253" fmla="*/ 19742817 w 21910559"/>
                  <a:gd name="connsiteY253" fmla="*/ 16651890 h 16651890"/>
                  <a:gd name="connsiteX254" fmla="*/ 19657093 w 21910559"/>
                  <a:gd name="connsiteY254" fmla="*/ 16442340 h 16651890"/>
                  <a:gd name="connsiteX255" fmla="*/ 19542792 w 21910559"/>
                  <a:gd name="connsiteY255" fmla="*/ 16080391 h 16651890"/>
                  <a:gd name="connsiteX256" fmla="*/ 19504693 w 21910559"/>
                  <a:gd name="connsiteY256" fmla="*/ 16194691 h 16651890"/>
                  <a:gd name="connsiteX257" fmla="*/ 19514218 w 21910559"/>
                  <a:gd name="connsiteY257" fmla="*/ 16404241 h 16651890"/>
                  <a:gd name="connsiteX258" fmla="*/ 19438018 w 21910559"/>
                  <a:gd name="connsiteY258" fmla="*/ 16547116 h 16651890"/>
                  <a:gd name="connsiteX259" fmla="*/ 19295143 w 21910559"/>
                  <a:gd name="connsiteY259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19838069 w 21910559"/>
                  <a:gd name="connsiteY252" fmla="*/ 16480440 h 16651890"/>
                  <a:gd name="connsiteX253" fmla="*/ 19742817 w 21910559"/>
                  <a:gd name="connsiteY253" fmla="*/ 16651890 h 16651890"/>
                  <a:gd name="connsiteX254" fmla="*/ 19657093 w 21910559"/>
                  <a:gd name="connsiteY254" fmla="*/ 16442340 h 16651890"/>
                  <a:gd name="connsiteX255" fmla="*/ 19542792 w 21910559"/>
                  <a:gd name="connsiteY255" fmla="*/ 16080391 h 16651890"/>
                  <a:gd name="connsiteX256" fmla="*/ 19504693 w 21910559"/>
                  <a:gd name="connsiteY256" fmla="*/ 16194691 h 16651890"/>
                  <a:gd name="connsiteX257" fmla="*/ 19514218 w 21910559"/>
                  <a:gd name="connsiteY257" fmla="*/ 16404241 h 16651890"/>
                  <a:gd name="connsiteX258" fmla="*/ 19438018 w 21910559"/>
                  <a:gd name="connsiteY258" fmla="*/ 16547116 h 16651890"/>
                  <a:gd name="connsiteX259" fmla="*/ 19295143 w 21910559"/>
                  <a:gd name="connsiteY259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20066668 w 21910559"/>
                  <a:gd name="connsiteY252" fmla="*/ 16423290 h 16651890"/>
                  <a:gd name="connsiteX253" fmla="*/ 19838069 w 21910559"/>
                  <a:gd name="connsiteY253" fmla="*/ 16480440 h 16651890"/>
                  <a:gd name="connsiteX254" fmla="*/ 19742817 w 21910559"/>
                  <a:gd name="connsiteY254" fmla="*/ 16651890 h 16651890"/>
                  <a:gd name="connsiteX255" fmla="*/ 19657093 w 21910559"/>
                  <a:gd name="connsiteY255" fmla="*/ 16442340 h 16651890"/>
                  <a:gd name="connsiteX256" fmla="*/ 19542792 w 21910559"/>
                  <a:gd name="connsiteY256" fmla="*/ 16080391 h 16651890"/>
                  <a:gd name="connsiteX257" fmla="*/ 19504693 w 21910559"/>
                  <a:gd name="connsiteY257" fmla="*/ 16194691 h 16651890"/>
                  <a:gd name="connsiteX258" fmla="*/ 19514218 w 21910559"/>
                  <a:gd name="connsiteY258" fmla="*/ 16404241 h 16651890"/>
                  <a:gd name="connsiteX259" fmla="*/ 19438018 w 21910559"/>
                  <a:gd name="connsiteY259" fmla="*/ 16547116 h 16651890"/>
                  <a:gd name="connsiteX260" fmla="*/ 19295143 w 21910559"/>
                  <a:gd name="connsiteY260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19838068 w 21910559"/>
                  <a:gd name="connsiteY252" fmla="*/ 16394715 h 16651890"/>
                  <a:gd name="connsiteX253" fmla="*/ 19838069 w 21910559"/>
                  <a:gd name="connsiteY253" fmla="*/ 16480440 h 16651890"/>
                  <a:gd name="connsiteX254" fmla="*/ 19742817 w 21910559"/>
                  <a:gd name="connsiteY254" fmla="*/ 16651890 h 16651890"/>
                  <a:gd name="connsiteX255" fmla="*/ 19657093 w 21910559"/>
                  <a:gd name="connsiteY255" fmla="*/ 16442340 h 16651890"/>
                  <a:gd name="connsiteX256" fmla="*/ 19542792 w 21910559"/>
                  <a:gd name="connsiteY256" fmla="*/ 16080391 h 16651890"/>
                  <a:gd name="connsiteX257" fmla="*/ 19504693 w 21910559"/>
                  <a:gd name="connsiteY257" fmla="*/ 16194691 h 16651890"/>
                  <a:gd name="connsiteX258" fmla="*/ 19514218 w 21910559"/>
                  <a:gd name="connsiteY258" fmla="*/ 16404241 h 16651890"/>
                  <a:gd name="connsiteX259" fmla="*/ 19438018 w 21910559"/>
                  <a:gd name="connsiteY259" fmla="*/ 16547116 h 16651890"/>
                  <a:gd name="connsiteX260" fmla="*/ 19295143 w 21910559"/>
                  <a:gd name="connsiteY260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20028568 w 21910559"/>
                  <a:gd name="connsiteY252" fmla="*/ 16385190 h 16651890"/>
                  <a:gd name="connsiteX253" fmla="*/ 19838068 w 21910559"/>
                  <a:gd name="connsiteY253" fmla="*/ 16394715 h 16651890"/>
                  <a:gd name="connsiteX254" fmla="*/ 19838069 w 21910559"/>
                  <a:gd name="connsiteY254" fmla="*/ 16480440 h 16651890"/>
                  <a:gd name="connsiteX255" fmla="*/ 19742817 w 21910559"/>
                  <a:gd name="connsiteY255" fmla="*/ 16651890 h 16651890"/>
                  <a:gd name="connsiteX256" fmla="*/ 19657093 w 21910559"/>
                  <a:gd name="connsiteY256" fmla="*/ 16442340 h 16651890"/>
                  <a:gd name="connsiteX257" fmla="*/ 19542792 w 21910559"/>
                  <a:gd name="connsiteY257" fmla="*/ 16080391 h 16651890"/>
                  <a:gd name="connsiteX258" fmla="*/ 19504693 w 21910559"/>
                  <a:gd name="connsiteY258" fmla="*/ 16194691 h 16651890"/>
                  <a:gd name="connsiteX259" fmla="*/ 19514218 w 21910559"/>
                  <a:gd name="connsiteY259" fmla="*/ 16404241 h 16651890"/>
                  <a:gd name="connsiteX260" fmla="*/ 19438018 w 21910559"/>
                  <a:gd name="connsiteY260" fmla="*/ 16547116 h 16651890"/>
                  <a:gd name="connsiteX261" fmla="*/ 19295143 w 21910559"/>
                  <a:gd name="connsiteY261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20028568 w 21910559"/>
                  <a:gd name="connsiteY252" fmla="*/ 16642365 h 16651890"/>
                  <a:gd name="connsiteX253" fmla="*/ 19838068 w 21910559"/>
                  <a:gd name="connsiteY253" fmla="*/ 16394715 h 16651890"/>
                  <a:gd name="connsiteX254" fmla="*/ 19838069 w 21910559"/>
                  <a:gd name="connsiteY254" fmla="*/ 16480440 h 16651890"/>
                  <a:gd name="connsiteX255" fmla="*/ 19742817 w 21910559"/>
                  <a:gd name="connsiteY255" fmla="*/ 16651890 h 16651890"/>
                  <a:gd name="connsiteX256" fmla="*/ 19657093 w 21910559"/>
                  <a:gd name="connsiteY256" fmla="*/ 16442340 h 16651890"/>
                  <a:gd name="connsiteX257" fmla="*/ 19542792 w 21910559"/>
                  <a:gd name="connsiteY257" fmla="*/ 16080391 h 16651890"/>
                  <a:gd name="connsiteX258" fmla="*/ 19504693 w 21910559"/>
                  <a:gd name="connsiteY258" fmla="*/ 16194691 h 16651890"/>
                  <a:gd name="connsiteX259" fmla="*/ 19514218 w 21910559"/>
                  <a:gd name="connsiteY259" fmla="*/ 16404241 h 16651890"/>
                  <a:gd name="connsiteX260" fmla="*/ 19438018 w 21910559"/>
                  <a:gd name="connsiteY260" fmla="*/ 16547116 h 16651890"/>
                  <a:gd name="connsiteX261" fmla="*/ 19295143 w 21910559"/>
                  <a:gd name="connsiteY261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20028568 w 21910559"/>
                  <a:gd name="connsiteY252" fmla="*/ 16642365 h 16651890"/>
                  <a:gd name="connsiteX253" fmla="*/ 19838068 w 21910559"/>
                  <a:gd name="connsiteY253" fmla="*/ 16394715 h 16651890"/>
                  <a:gd name="connsiteX254" fmla="*/ 19838069 w 21910559"/>
                  <a:gd name="connsiteY254" fmla="*/ 16480440 h 16651890"/>
                  <a:gd name="connsiteX255" fmla="*/ 19742817 w 21910559"/>
                  <a:gd name="connsiteY255" fmla="*/ 16651890 h 16651890"/>
                  <a:gd name="connsiteX256" fmla="*/ 19657093 w 21910559"/>
                  <a:gd name="connsiteY256" fmla="*/ 16442340 h 16651890"/>
                  <a:gd name="connsiteX257" fmla="*/ 19542792 w 21910559"/>
                  <a:gd name="connsiteY257" fmla="*/ 16080391 h 16651890"/>
                  <a:gd name="connsiteX258" fmla="*/ 19504693 w 21910559"/>
                  <a:gd name="connsiteY258" fmla="*/ 16194691 h 16651890"/>
                  <a:gd name="connsiteX259" fmla="*/ 19514218 w 21910559"/>
                  <a:gd name="connsiteY259" fmla="*/ 16404241 h 16651890"/>
                  <a:gd name="connsiteX260" fmla="*/ 19438018 w 21910559"/>
                  <a:gd name="connsiteY260" fmla="*/ 16547116 h 16651890"/>
                  <a:gd name="connsiteX261" fmla="*/ 19295143 w 21910559"/>
                  <a:gd name="connsiteY261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20028568 w 21910559"/>
                  <a:gd name="connsiteY252" fmla="*/ 16642365 h 16651890"/>
                  <a:gd name="connsiteX253" fmla="*/ 19838068 w 21910559"/>
                  <a:gd name="connsiteY253" fmla="*/ 16394715 h 16651890"/>
                  <a:gd name="connsiteX254" fmla="*/ 19838069 w 21910559"/>
                  <a:gd name="connsiteY254" fmla="*/ 16480440 h 16651890"/>
                  <a:gd name="connsiteX255" fmla="*/ 19742817 w 21910559"/>
                  <a:gd name="connsiteY255" fmla="*/ 16651890 h 16651890"/>
                  <a:gd name="connsiteX256" fmla="*/ 19657093 w 21910559"/>
                  <a:gd name="connsiteY256" fmla="*/ 16442340 h 16651890"/>
                  <a:gd name="connsiteX257" fmla="*/ 19542792 w 21910559"/>
                  <a:gd name="connsiteY257" fmla="*/ 16080391 h 16651890"/>
                  <a:gd name="connsiteX258" fmla="*/ 19504693 w 21910559"/>
                  <a:gd name="connsiteY258" fmla="*/ 16194691 h 16651890"/>
                  <a:gd name="connsiteX259" fmla="*/ 19514218 w 21910559"/>
                  <a:gd name="connsiteY259" fmla="*/ 16404241 h 16651890"/>
                  <a:gd name="connsiteX260" fmla="*/ 19438018 w 21910559"/>
                  <a:gd name="connsiteY260" fmla="*/ 16547116 h 16651890"/>
                  <a:gd name="connsiteX261" fmla="*/ 19295143 w 21910559"/>
                  <a:gd name="connsiteY261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20028568 w 21910559"/>
                  <a:gd name="connsiteY252" fmla="*/ 16594740 h 16651890"/>
                  <a:gd name="connsiteX253" fmla="*/ 19838068 w 21910559"/>
                  <a:gd name="connsiteY253" fmla="*/ 16394715 h 16651890"/>
                  <a:gd name="connsiteX254" fmla="*/ 19838069 w 21910559"/>
                  <a:gd name="connsiteY254" fmla="*/ 16480440 h 16651890"/>
                  <a:gd name="connsiteX255" fmla="*/ 19742817 w 21910559"/>
                  <a:gd name="connsiteY255" fmla="*/ 16651890 h 16651890"/>
                  <a:gd name="connsiteX256" fmla="*/ 19657093 w 21910559"/>
                  <a:gd name="connsiteY256" fmla="*/ 16442340 h 16651890"/>
                  <a:gd name="connsiteX257" fmla="*/ 19542792 w 21910559"/>
                  <a:gd name="connsiteY257" fmla="*/ 16080391 h 16651890"/>
                  <a:gd name="connsiteX258" fmla="*/ 19504693 w 21910559"/>
                  <a:gd name="connsiteY258" fmla="*/ 16194691 h 16651890"/>
                  <a:gd name="connsiteX259" fmla="*/ 19514218 w 21910559"/>
                  <a:gd name="connsiteY259" fmla="*/ 16404241 h 16651890"/>
                  <a:gd name="connsiteX260" fmla="*/ 19438018 w 21910559"/>
                  <a:gd name="connsiteY260" fmla="*/ 16547116 h 16651890"/>
                  <a:gd name="connsiteX261" fmla="*/ 19295143 w 21910559"/>
                  <a:gd name="connsiteY261" fmla="*/ 16442341 h 16651890"/>
                  <a:gd name="connsiteX0" fmla="*/ 19295143 w 21910559"/>
                  <a:gd name="connsiteY0" fmla="*/ 16442341 h 16651890"/>
                  <a:gd name="connsiteX1" fmla="*/ 19323718 w 21910559"/>
                  <a:gd name="connsiteY1" fmla="*/ 16099441 h 16651890"/>
                  <a:gd name="connsiteX2" fmla="*/ 19323718 w 21910559"/>
                  <a:gd name="connsiteY2" fmla="*/ 15785116 h 16651890"/>
                  <a:gd name="connsiteX3" fmla="*/ 19180843 w 21910559"/>
                  <a:gd name="connsiteY3" fmla="*/ 15527941 h 16651890"/>
                  <a:gd name="connsiteX4" fmla="*/ 19066543 w 21910559"/>
                  <a:gd name="connsiteY4" fmla="*/ 15270766 h 16651890"/>
                  <a:gd name="connsiteX5" fmla="*/ 19066543 w 21910559"/>
                  <a:gd name="connsiteY5" fmla="*/ 14870716 h 16651890"/>
                  <a:gd name="connsiteX6" fmla="*/ 19066543 w 21910559"/>
                  <a:gd name="connsiteY6" fmla="*/ 14642116 h 16651890"/>
                  <a:gd name="connsiteX7" fmla="*/ 19123693 w 21910559"/>
                  <a:gd name="connsiteY7" fmla="*/ 14384941 h 16651890"/>
                  <a:gd name="connsiteX8" fmla="*/ 19152268 w 21910559"/>
                  <a:gd name="connsiteY8" fmla="*/ 14213491 h 16651890"/>
                  <a:gd name="connsiteX9" fmla="*/ 18923668 w 21910559"/>
                  <a:gd name="connsiteY9" fmla="*/ 14156341 h 16651890"/>
                  <a:gd name="connsiteX10" fmla="*/ 18895093 w 21910559"/>
                  <a:gd name="connsiteY10" fmla="*/ 13984891 h 16651890"/>
                  <a:gd name="connsiteX11" fmla="*/ 18895093 w 21910559"/>
                  <a:gd name="connsiteY11" fmla="*/ 13813441 h 16651890"/>
                  <a:gd name="connsiteX12" fmla="*/ 18895093 w 21910559"/>
                  <a:gd name="connsiteY12" fmla="*/ 13527691 h 16651890"/>
                  <a:gd name="connsiteX13" fmla="*/ 18809368 w 21910559"/>
                  <a:gd name="connsiteY13" fmla="*/ 13470541 h 16651890"/>
                  <a:gd name="connsiteX14" fmla="*/ 18637918 w 21910559"/>
                  <a:gd name="connsiteY14" fmla="*/ 13327666 h 16651890"/>
                  <a:gd name="connsiteX15" fmla="*/ 18695068 w 21910559"/>
                  <a:gd name="connsiteY15" fmla="*/ 13013341 h 16651890"/>
                  <a:gd name="connsiteX16" fmla="*/ 18723643 w 21910559"/>
                  <a:gd name="connsiteY16" fmla="*/ 12727591 h 16651890"/>
                  <a:gd name="connsiteX17" fmla="*/ 18695068 w 21910559"/>
                  <a:gd name="connsiteY17" fmla="*/ 12441841 h 16651890"/>
                  <a:gd name="connsiteX18" fmla="*/ 18552193 w 21910559"/>
                  <a:gd name="connsiteY18" fmla="*/ 12241816 h 16651890"/>
                  <a:gd name="connsiteX19" fmla="*/ 18266443 w 21910559"/>
                  <a:gd name="connsiteY19" fmla="*/ 11984641 h 16651890"/>
                  <a:gd name="connsiteX20" fmla="*/ 18094993 w 21910559"/>
                  <a:gd name="connsiteY20" fmla="*/ 11784616 h 16651890"/>
                  <a:gd name="connsiteX21" fmla="*/ 17866393 w 21910559"/>
                  <a:gd name="connsiteY21" fmla="*/ 11498866 h 16651890"/>
                  <a:gd name="connsiteX22" fmla="*/ 17780668 w 21910559"/>
                  <a:gd name="connsiteY22" fmla="*/ 11298841 h 16651890"/>
                  <a:gd name="connsiteX23" fmla="*/ 17637793 w 21910559"/>
                  <a:gd name="connsiteY23" fmla="*/ 11213116 h 16651890"/>
                  <a:gd name="connsiteX24" fmla="*/ 17323468 w 21910559"/>
                  <a:gd name="connsiteY24" fmla="*/ 11298841 h 16651890"/>
                  <a:gd name="connsiteX25" fmla="*/ 16923418 w 21910559"/>
                  <a:gd name="connsiteY25" fmla="*/ 11384566 h 16651890"/>
                  <a:gd name="connsiteX26" fmla="*/ 16694818 w 21910559"/>
                  <a:gd name="connsiteY26" fmla="*/ 11556016 h 16651890"/>
                  <a:gd name="connsiteX27" fmla="*/ 16409068 w 21910559"/>
                  <a:gd name="connsiteY27" fmla="*/ 11556016 h 16651890"/>
                  <a:gd name="connsiteX28" fmla="*/ 16151893 w 21910559"/>
                  <a:gd name="connsiteY28" fmla="*/ 11584591 h 16651890"/>
                  <a:gd name="connsiteX29" fmla="*/ 15866143 w 21910559"/>
                  <a:gd name="connsiteY29" fmla="*/ 11956066 h 16651890"/>
                  <a:gd name="connsiteX30" fmla="*/ 15723268 w 21910559"/>
                  <a:gd name="connsiteY30" fmla="*/ 12041791 h 16651890"/>
                  <a:gd name="connsiteX31" fmla="*/ 15351793 w 21910559"/>
                  <a:gd name="connsiteY31" fmla="*/ 12041791 h 16651890"/>
                  <a:gd name="connsiteX32" fmla="*/ 15066043 w 21910559"/>
                  <a:gd name="connsiteY32" fmla="*/ 12041791 h 16651890"/>
                  <a:gd name="connsiteX33" fmla="*/ 14780293 w 21910559"/>
                  <a:gd name="connsiteY33" fmla="*/ 12041791 h 16651890"/>
                  <a:gd name="connsiteX34" fmla="*/ 14580268 w 21910559"/>
                  <a:gd name="connsiteY34" fmla="*/ 12270391 h 16651890"/>
                  <a:gd name="connsiteX35" fmla="*/ 14351668 w 21910559"/>
                  <a:gd name="connsiteY35" fmla="*/ 12584716 h 16651890"/>
                  <a:gd name="connsiteX36" fmla="*/ 14065918 w 21910559"/>
                  <a:gd name="connsiteY36" fmla="*/ 12727591 h 16651890"/>
                  <a:gd name="connsiteX37" fmla="*/ 13665868 w 21910559"/>
                  <a:gd name="connsiteY37" fmla="*/ 13127641 h 16651890"/>
                  <a:gd name="connsiteX38" fmla="*/ 13522993 w 21910559"/>
                  <a:gd name="connsiteY38" fmla="*/ 13413391 h 16651890"/>
                  <a:gd name="connsiteX39" fmla="*/ 13408693 w 21910559"/>
                  <a:gd name="connsiteY39" fmla="*/ 13670566 h 16651890"/>
                  <a:gd name="connsiteX40" fmla="*/ 13294393 w 21910559"/>
                  <a:gd name="connsiteY40" fmla="*/ 13927741 h 16651890"/>
                  <a:gd name="connsiteX41" fmla="*/ 13151518 w 21910559"/>
                  <a:gd name="connsiteY41" fmla="*/ 14070616 h 16651890"/>
                  <a:gd name="connsiteX42" fmla="*/ 12922918 w 21910559"/>
                  <a:gd name="connsiteY42" fmla="*/ 13956316 h 16651890"/>
                  <a:gd name="connsiteX43" fmla="*/ 12751468 w 21910559"/>
                  <a:gd name="connsiteY43" fmla="*/ 14127766 h 16651890"/>
                  <a:gd name="connsiteX44" fmla="*/ 12608593 w 21910559"/>
                  <a:gd name="connsiteY44" fmla="*/ 14184916 h 16651890"/>
                  <a:gd name="connsiteX45" fmla="*/ 12408568 w 21910559"/>
                  <a:gd name="connsiteY45" fmla="*/ 14099191 h 16651890"/>
                  <a:gd name="connsiteX46" fmla="*/ 12237118 w 21910559"/>
                  <a:gd name="connsiteY46" fmla="*/ 14270641 h 16651890"/>
                  <a:gd name="connsiteX47" fmla="*/ 11951368 w 21910559"/>
                  <a:gd name="connsiteY47" fmla="*/ 14270641 h 16651890"/>
                  <a:gd name="connsiteX48" fmla="*/ 11694193 w 21910559"/>
                  <a:gd name="connsiteY48" fmla="*/ 14499241 h 16651890"/>
                  <a:gd name="connsiteX49" fmla="*/ 11522743 w 21910559"/>
                  <a:gd name="connsiteY49" fmla="*/ 14499241 h 16651890"/>
                  <a:gd name="connsiteX50" fmla="*/ 11408443 w 21910559"/>
                  <a:gd name="connsiteY50" fmla="*/ 14413516 h 16651890"/>
                  <a:gd name="connsiteX51" fmla="*/ 11351293 w 21910559"/>
                  <a:gd name="connsiteY51" fmla="*/ 14213491 h 16651890"/>
                  <a:gd name="connsiteX52" fmla="*/ 11294143 w 21910559"/>
                  <a:gd name="connsiteY52" fmla="*/ 13984891 h 16651890"/>
                  <a:gd name="connsiteX53" fmla="*/ 11151268 w 21910559"/>
                  <a:gd name="connsiteY53" fmla="*/ 13756291 h 16651890"/>
                  <a:gd name="connsiteX54" fmla="*/ 11122693 w 21910559"/>
                  <a:gd name="connsiteY54" fmla="*/ 13613416 h 16651890"/>
                  <a:gd name="connsiteX55" fmla="*/ 11065543 w 21910559"/>
                  <a:gd name="connsiteY55" fmla="*/ 13527691 h 16651890"/>
                  <a:gd name="connsiteX56" fmla="*/ 10979818 w 21910559"/>
                  <a:gd name="connsiteY56" fmla="*/ 13384816 h 16651890"/>
                  <a:gd name="connsiteX57" fmla="*/ 10808368 w 21910559"/>
                  <a:gd name="connsiteY57" fmla="*/ 13356241 h 16651890"/>
                  <a:gd name="connsiteX58" fmla="*/ 10636918 w 21910559"/>
                  <a:gd name="connsiteY58" fmla="*/ 13499116 h 16651890"/>
                  <a:gd name="connsiteX59" fmla="*/ 10522618 w 21910559"/>
                  <a:gd name="connsiteY59" fmla="*/ 13641991 h 16651890"/>
                  <a:gd name="connsiteX60" fmla="*/ 10322593 w 21910559"/>
                  <a:gd name="connsiteY60" fmla="*/ 13727716 h 16651890"/>
                  <a:gd name="connsiteX61" fmla="*/ 10351168 w 21910559"/>
                  <a:gd name="connsiteY61" fmla="*/ 13899166 h 16651890"/>
                  <a:gd name="connsiteX62" fmla="*/ 10351168 w 21910559"/>
                  <a:gd name="connsiteY62" fmla="*/ 14099191 h 16651890"/>
                  <a:gd name="connsiteX63" fmla="*/ 10351168 w 21910559"/>
                  <a:gd name="connsiteY63" fmla="*/ 14327791 h 16651890"/>
                  <a:gd name="connsiteX64" fmla="*/ 10208293 w 21910559"/>
                  <a:gd name="connsiteY64" fmla="*/ 14499241 h 16651890"/>
                  <a:gd name="connsiteX65" fmla="*/ 10093993 w 21910559"/>
                  <a:gd name="connsiteY65" fmla="*/ 14642116 h 16651890"/>
                  <a:gd name="connsiteX66" fmla="*/ 9893968 w 21910559"/>
                  <a:gd name="connsiteY66" fmla="*/ 14470666 h 16651890"/>
                  <a:gd name="connsiteX67" fmla="*/ 9636793 w 21910559"/>
                  <a:gd name="connsiteY67" fmla="*/ 14356366 h 16651890"/>
                  <a:gd name="connsiteX68" fmla="*/ 9493918 w 21910559"/>
                  <a:gd name="connsiteY68" fmla="*/ 14184916 h 16651890"/>
                  <a:gd name="connsiteX69" fmla="*/ 9322468 w 21910559"/>
                  <a:gd name="connsiteY69" fmla="*/ 13984891 h 16651890"/>
                  <a:gd name="connsiteX70" fmla="*/ 9236743 w 21910559"/>
                  <a:gd name="connsiteY70" fmla="*/ 13927741 h 16651890"/>
                  <a:gd name="connsiteX71" fmla="*/ 9008143 w 21910559"/>
                  <a:gd name="connsiteY71" fmla="*/ 13956316 h 16651890"/>
                  <a:gd name="connsiteX72" fmla="*/ 8779543 w 21910559"/>
                  <a:gd name="connsiteY72" fmla="*/ 13956316 h 16651890"/>
                  <a:gd name="connsiteX73" fmla="*/ 8465218 w 21910559"/>
                  <a:gd name="connsiteY73" fmla="*/ 13842016 h 16651890"/>
                  <a:gd name="connsiteX74" fmla="*/ 8579518 w 21910559"/>
                  <a:gd name="connsiteY74" fmla="*/ 13699141 h 16651890"/>
                  <a:gd name="connsiteX75" fmla="*/ 8665243 w 21910559"/>
                  <a:gd name="connsiteY75" fmla="*/ 13413391 h 16651890"/>
                  <a:gd name="connsiteX76" fmla="*/ 8808118 w 21910559"/>
                  <a:gd name="connsiteY76" fmla="*/ 13184791 h 16651890"/>
                  <a:gd name="connsiteX77" fmla="*/ 8722393 w 21910559"/>
                  <a:gd name="connsiteY77" fmla="*/ 13013341 h 16651890"/>
                  <a:gd name="connsiteX78" fmla="*/ 8493793 w 21910559"/>
                  <a:gd name="connsiteY78" fmla="*/ 12870466 h 16651890"/>
                  <a:gd name="connsiteX79" fmla="*/ 8293768 w 21910559"/>
                  <a:gd name="connsiteY79" fmla="*/ 12899041 h 16651890"/>
                  <a:gd name="connsiteX80" fmla="*/ 8065168 w 21910559"/>
                  <a:gd name="connsiteY80" fmla="*/ 12870466 h 16651890"/>
                  <a:gd name="connsiteX81" fmla="*/ 7750843 w 21910559"/>
                  <a:gd name="connsiteY81" fmla="*/ 12727591 h 16651890"/>
                  <a:gd name="connsiteX82" fmla="*/ 7550818 w 21910559"/>
                  <a:gd name="connsiteY82" fmla="*/ 12927616 h 16651890"/>
                  <a:gd name="connsiteX83" fmla="*/ 7493668 w 21910559"/>
                  <a:gd name="connsiteY83" fmla="*/ 13127641 h 16651890"/>
                  <a:gd name="connsiteX84" fmla="*/ 7293643 w 21910559"/>
                  <a:gd name="connsiteY84" fmla="*/ 13327666 h 16651890"/>
                  <a:gd name="connsiteX85" fmla="*/ 7065043 w 21910559"/>
                  <a:gd name="connsiteY85" fmla="*/ 13470541 h 16651890"/>
                  <a:gd name="connsiteX86" fmla="*/ 6807868 w 21910559"/>
                  <a:gd name="connsiteY86" fmla="*/ 13356241 h 16651890"/>
                  <a:gd name="connsiteX87" fmla="*/ 6464968 w 21910559"/>
                  <a:gd name="connsiteY87" fmla="*/ 13184791 h 16651890"/>
                  <a:gd name="connsiteX88" fmla="*/ 6236368 w 21910559"/>
                  <a:gd name="connsiteY88" fmla="*/ 13241941 h 16651890"/>
                  <a:gd name="connsiteX89" fmla="*/ 6007768 w 21910559"/>
                  <a:gd name="connsiteY89" fmla="*/ 13213366 h 16651890"/>
                  <a:gd name="connsiteX90" fmla="*/ 5579143 w 21910559"/>
                  <a:gd name="connsiteY90" fmla="*/ 13356241 h 16651890"/>
                  <a:gd name="connsiteX91" fmla="*/ 5293393 w 21910559"/>
                  <a:gd name="connsiteY91" fmla="*/ 13470541 h 16651890"/>
                  <a:gd name="connsiteX92" fmla="*/ 5179093 w 21910559"/>
                  <a:gd name="connsiteY92" fmla="*/ 13641991 h 16651890"/>
                  <a:gd name="connsiteX93" fmla="*/ 5121943 w 21910559"/>
                  <a:gd name="connsiteY93" fmla="*/ 13813441 h 16651890"/>
                  <a:gd name="connsiteX94" fmla="*/ 5007643 w 21910559"/>
                  <a:gd name="connsiteY94" fmla="*/ 13756291 h 16651890"/>
                  <a:gd name="connsiteX95" fmla="*/ 4807618 w 21910559"/>
                  <a:gd name="connsiteY95" fmla="*/ 13470541 h 16651890"/>
                  <a:gd name="connsiteX96" fmla="*/ 4607593 w 21910559"/>
                  <a:gd name="connsiteY96" fmla="*/ 13384816 h 16651890"/>
                  <a:gd name="connsiteX97" fmla="*/ 4321843 w 21910559"/>
                  <a:gd name="connsiteY97" fmla="*/ 13327666 h 16651890"/>
                  <a:gd name="connsiteX98" fmla="*/ 4264693 w 21910559"/>
                  <a:gd name="connsiteY98" fmla="*/ 13527691 h 16651890"/>
                  <a:gd name="connsiteX99" fmla="*/ 4121818 w 21910559"/>
                  <a:gd name="connsiteY99" fmla="*/ 13813441 h 16651890"/>
                  <a:gd name="connsiteX100" fmla="*/ 3950368 w 21910559"/>
                  <a:gd name="connsiteY100" fmla="*/ 14042041 h 16651890"/>
                  <a:gd name="connsiteX101" fmla="*/ 3721768 w 21910559"/>
                  <a:gd name="connsiteY101" fmla="*/ 14127766 h 16651890"/>
                  <a:gd name="connsiteX102" fmla="*/ 3493168 w 21910559"/>
                  <a:gd name="connsiteY102" fmla="*/ 14270641 h 16651890"/>
                  <a:gd name="connsiteX103" fmla="*/ 3264568 w 21910559"/>
                  <a:gd name="connsiteY103" fmla="*/ 14299216 h 16651890"/>
                  <a:gd name="connsiteX104" fmla="*/ 3093118 w 21910559"/>
                  <a:gd name="connsiteY104" fmla="*/ 14242066 h 16651890"/>
                  <a:gd name="connsiteX105" fmla="*/ 2921668 w 21910559"/>
                  <a:gd name="connsiteY105" fmla="*/ 14013466 h 16651890"/>
                  <a:gd name="connsiteX106" fmla="*/ 2750218 w 21910559"/>
                  <a:gd name="connsiteY106" fmla="*/ 14242066 h 16651890"/>
                  <a:gd name="connsiteX107" fmla="*/ 2578768 w 21910559"/>
                  <a:gd name="connsiteY107" fmla="*/ 14299216 h 16651890"/>
                  <a:gd name="connsiteX108" fmla="*/ 2435893 w 21910559"/>
                  <a:gd name="connsiteY108" fmla="*/ 14327791 h 16651890"/>
                  <a:gd name="connsiteX109" fmla="*/ 2293018 w 21910559"/>
                  <a:gd name="connsiteY109" fmla="*/ 14184916 h 16651890"/>
                  <a:gd name="connsiteX110" fmla="*/ 2121568 w 21910559"/>
                  <a:gd name="connsiteY110" fmla="*/ 14042041 h 16651890"/>
                  <a:gd name="connsiteX111" fmla="*/ 1950118 w 21910559"/>
                  <a:gd name="connsiteY111" fmla="*/ 14156341 h 16651890"/>
                  <a:gd name="connsiteX112" fmla="*/ 1807243 w 21910559"/>
                  <a:gd name="connsiteY112" fmla="*/ 13984891 h 16651890"/>
                  <a:gd name="connsiteX113" fmla="*/ 1921543 w 21910559"/>
                  <a:gd name="connsiteY113" fmla="*/ 13670566 h 16651890"/>
                  <a:gd name="connsiteX114" fmla="*/ 2064418 w 21910559"/>
                  <a:gd name="connsiteY114" fmla="*/ 13356241 h 16651890"/>
                  <a:gd name="connsiteX115" fmla="*/ 2064418 w 21910559"/>
                  <a:gd name="connsiteY115" fmla="*/ 13099066 h 16651890"/>
                  <a:gd name="connsiteX116" fmla="*/ 1950118 w 21910559"/>
                  <a:gd name="connsiteY116" fmla="*/ 12841891 h 16651890"/>
                  <a:gd name="connsiteX117" fmla="*/ 1950118 w 21910559"/>
                  <a:gd name="connsiteY117" fmla="*/ 12699016 h 16651890"/>
                  <a:gd name="connsiteX118" fmla="*/ 1664368 w 21910559"/>
                  <a:gd name="connsiteY118" fmla="*/ 12699016 h 16651890"/>
                  <a:gd name="connsiteX119" fmla="*/ 1550068 w 21910559"/>
                  <a:gd name="connsiteY119" fmla="*/ 12613291 h 16651890"/>
                  <a:gd name="connsiteX120" fmla="*/ 1378618 w 21910559"/>
                  <a:gd name="connsiteY120" fmla="*/ 12127516 h 16651890"/>
                  <a:gd name="connsiteX121" fmla="*/ 1435768 w 21910559"/>
                  <a:gd name="connsiteY121" fmla="*/ 11841766 h 16651890"/>
                  <a:gd name="connsiteX122" fmla="*/ 1550068 w 21910559"/>
                  <a:gd name="connsiteY122" fmla="*/ 11470291 h 16651890"/>
                  <a:gd name="connsiteX123" fmla="*/ 1578643 w 21910559"/>
                  <a:gd name="connsiteY123" fmla="*/ 11184541 h 16651890"/>
                  <a:gd name="connsiteX124" fmla="*/ 1464343 w 21910559"/>
                  <a:gd name="connsiteY124" fmla="*/ 10898791 h 16651890"/>
                  <a:gd name="connsiteX125" fmla="*/ 1321468 w 21910559"/>
                  <a:gd name="connsiteY125" fmla="*/ 10955941 h 16651890"/>
                  <a:gd name="connsiteX126" fmla="*/ 1092868 w 21910559"/>
                  <a:gd name="connsiteY126" fmla="*/ 11127391 h 16651890"/>
                  <a:gd name="connsiteX127" fmla="*/ 921418 w 21910559"/>
                  <a:gd name="connsiteY127" fmla="*/ 11155966 h 16651890"/>
                  <a:gd name="connsiteX128" fmla="*/ 921418 w 21910559"/>
                  <a:gd name="connsiteY128" fmla="*/ 10955941 h 16651890"/>
                  <a:gd name="connsiteX129" fmla="*/ 778543 w 21910559"/>
                  <a:gd name="connsiteY129" fmla="*/ 10898791 h 16651890"/>
                  <a:gd name="connsiteX130" fmla="*/ 578518 w 21910559"/>
                  <a:gd name="connsiteY130" fmla="*/ 10898791 h 16651890"/>
                  <a:gd name="connsiteX131" fmla="*/ 378493 w 21910559"/>
                  <a:gd name="connsiteY131" fmla="*/ 10898791 h 16651890"/>
                  <a:gd name="connsiteX132" fmla="*/ 264193 w 21910559"/>
                  <a:gd name="connsiteY132" fmla="*/ 10698766 h 16651890"/>
                  <a:gd name="connsiteX133" fmla="*/ 121318 w 21910559"/>
                  <a:gd name="connsiteY133" fmla="*/ 10413016 h 16651890"/>
                  <a:gd name="connsiteX134" fmla="*/ 64168 w 21910559"/>
                  <a:gd name="connsiteY134" fmla="*/ 10241566 h 16651890"/>
                  <a:gd name="connsiteX135" fmla="*/ 7018 w 21910559"/>
                  <a:gd name="connsiteY135" fmla="*/ 10155841 h 16651890"/>
                  <a:gd name="connsiteX136" fmla="*/ 235618 w 21910559"/>
                  <a:gd name="connsiteY136" fmla="*/ 9984391 h 16651890"/>
                  <a:gd name="connsiteX137" fmla="*/ 292768 w 21910559"/>
                  <a:gd name="connsiteY137" fmla="*/ 9727216 h 16651890"/>
                  <a:gd name="connsiteX138" fmla="*/ 521368 w 21910559"/>
                  <a:gd name="connsiteY138" fmla="*/ 9355741 h 16651890"/>
                  <a:gd name="connsiteX139" fmla="*/ 664243 w 21910559"/>
                  <a:gd name="connsiteY139" fmla="*/ 9069991 h 16651890"/>
                  <a:gd name="connsiteX140" fmla="*/ 1178593 w 21910559"/>
                  <a:gd name="connsiteY140" fmla="*/ 8584216 h 16651890"/>
                  <a:gd name="connsiteX141" fmla="*/ 1464343 w 21910559"/>
                  <a:gd name="connsiteY141" fmla="*/ 8298466 h 16651890"/>
                  <a:gd name="connsiteX142" fmla="*/ 1721518 w 21910559"/>
                  <a:gd name="connsiteY142" fmla="*/ 7984141 h 16651890"/>
                  <a:gd name="connsiteX143" fmla="*/ 2092993 w 21910559"/>
                  <a:gd name="connsiteY143" fmla="*/ 7669816 h 16651890"/>
                  <a:gd name="connsiteX144" fmla="*/ 2493043 w 21910559"/>
                  <a:gd name="connsiteY144" fmla="*/ 7241191 h 16651890"/>
                  <a:gd name="connsiteX145" fmla="*/ 2721643 w 21910559"/>
                  <a:gd name="connsiteY145" fmla="*/ 7184041 h 16651890"/>
                  <a:gd name="connsiteX146" fmla="*/ 2950243 w 21910559"/>
                  <a:gd name="connsiteY146" fmla="*/ 6869716 h 16651890"/>
                  <a:gd name="connsiteX147" fmla="*/ 3207418 w 21910559"/>
                  <a:gd name="connsiteY147" fmla="*/ 6412516 h 16651890"/>
                  <a:gd name="connsiteX148" fmla="*/ 3407443 w 21910559"/>
                  <a:gd name="connsiteY148" fmla="*/ 5926741 h 16651890"/>
                  <a:gd name="connsiteX149" fmla="*/ 3493168 w 21910559"/>
                  <a:gd name="connsiteY149" fmla="*/ 5526691 h 16651890"/>
                  <a:gd name="connsiteX150" fmla="*/ 3721768 w 21910559"/>
                  <a:gd name="connsiteY150" fmla="*/ 5212366 h 16651890"/>
                  <a:gd name="connsiteX151" fmla="*/ 4064668 w 21910559"/>
                  <a:gd name="connsiteY151" fmla="*/ 4755166 h 16651890"/>
                  <a:gd name="connsiteX152" fmla="*/ 4264693 w 21910559"/>
                  <a:gd name="connsiteY152" fmla="*/ 4412266 h 16651890"/>
                  <a:gd name="connsiteX153" fmla="*/ 4293268 w 21910559"/>
                  <a:gd name="connsiteY153" fmla="*/ 4155091 h 16651890"/>
                  <a:gd name="connsiteX154" fmla="*/ 4579018 w 21910559"/>
                  <a:gd name="connsiteY154" fmla="*/ 3555016 h 16651890"/>
                  <a:gd name="connsiteX155" fmla="*/ 4636168 w 21910559"/>
                  <a:gd name="connsiteY155" fmla="*/ 3097816 h 16651890"/>
                  <a:gd name="connsiteX156" fmla="*/ 4893343 w 21910559"/>
                  <a:gd name="connsiteY156" fmla="*/ 2583466 h 16651890"/>
                  <a:gd name="connsiteX157" fmla="*/ 5036218 w 21910559"/>
                  <a:gd name="connsiteY157" fmla="*/ 2297716 h 16651890"/>
                  <a:gd name="connsiteX158" fmla="*/ 5236243 w 21910559"/>
                  <a:gd name="connsiteY158" fmla="*/ 1983391 h 16651890"/>
                  <a:gd name="connsiteX159" fmla="*/ 5464843 w 21910559"/>
                  <a:gd name="connsiteY159" fmla="*/ 1811941 h 16651890"/>
                  <a:gd name="connsiteX160" fmla="*/ 5579143 w 21910559"/>
                  <a:gd name="connsiteY160" fmla="*/ 1469041 h 16651890"/>
                  <a:gd name="connsiteX161" fmla="*/ 5464843 w 21910559"/>
                  <a:gd name="connsiteY161" fmla="*/ 1126141 h 16651890"/>
                  <a:gd name="connsiteX162" fmla="*/ 5550568 w 21910559"/>
                  <a:gd name="connsiteY162" fmla="*/ 783241 h 16651890"/>
                  <a:gd name="connsiteX163" fmla="*/ 5750593 w 21910559"/>
                  <a:gd name="connsiteY163" fmla="*/ 383191 h 16651890"/>
                  <a:gd name="connsiteX164" fmla="*/ 6179218 w 21910559"/>
                  <a:gd name="connsiteY164" fmla="*/ 240316 h 16651890"/>
                  <a:gd name="connsiteX165" fmla="*/ 6379243 w 21910559"/>
                  <a:gd name="connsiteY165" fmla="*/ 97441 h 16651890"/>
                  <a:gd name="connsiteX166" fmla="*/ 6836443 w 21910559"/>
                  <a:gd name="connsiteY166" fmla="*/ 268891 h 16651890"/>
                  <a:gd name="connsiteX167" fmla="*/ 6950743 w 21910559"/>
                  <a:gd name="connsiteY167" fmla="*/ 468916 h 16651890"/>
                  <a:gd name="connsiteX168" fmla="*/ 7179343 w 21910559"/>
                  <a:gd name="connsiteY168" fmla="*/ 583216 h 16651890"/>
                  <a:gd name="connsiteX169" fmla="*/ 7350793 w 21910559"/>
                  <a:gd name="connsiteY169" fmla="*/ 326041 h 16651890"/>
                  <a:gd name="connsiteX170" fmla="*/ 7665118 w 21910559"/>
                  <a:gd name="connsiteY170" fmla="*/ 126016 h 16651890"/>
                  <a:gd name="connsiteX171" fmla="*/ 7893718 w 21910559"/>
                  <a:gd name="connsiteY171" fmla="*/ 11716 h 16651890"/>
                  <a:gd name="connsiteX172" fmla="*/ 8008018 w 21910559"/>
                  <a:gd name="connsiteY172" fmla="*/ 411766 h 16651890"/>
                  <a:gd name="connsiteX173" fmla="*/ 8036593 w 21910559"/>
                  <a:gd name="connsiteY173" fmla="*/ 754666 h 16651890"/>
                  <a:gd name="connsiteX174" fmla="*/ 8265193 w 21910559"/>
                  <a:gd name="connsiteY174" fmla="*/ 783241 h 16651890"/>
                  <a:gd name="connsiteX175" fmla="*/ 8636668 w 21910559"/>
                  <a:gd name="connsiteY175" fmla="*/ 1011841 h 16651890"/>
                  <a:gd name="connsiteX176" fmla="*/ 9265318 w 21910559"/>
                  <a:gd name="connsiteY176" fmla="*/ 1611916 h 16651890"/>
                  <a:gd name="connsiteX177" fmla="*/ 9693943 w 21910559"/>
                  <a:gd name="connsiteY177" fmla="*/ 1726216 h 16651890"/>
                  <a:gd name="connsiteX178" fmla="*/ 9979693 w 21910559"/>
                  <a:gd name="connsiteY178" fmla="*/ 2040541 h 16651890"/>
                  <a:gd name="connsiteX179" fmla="*/ 10294018 w 21910559"/>
                  <a:gd name="connsiteY179" fmla="*/ 2240566 h 16651890"/>
                  <a:gd name="connsiteX180" fmla="*/ 10608343 w 21910559"/>
                  <a:gd name="connsiteY180" fmla="*/ 2412016 h 16651890"/>
                  <a:gd name="connsiteX181" fmla="*/ 10979818 w 21910559"/>
                  <a:gd name="connsiteY181" fmla="*/ 2583466 h 16651890"/>
                  <a:gd name="connsiteX182" fmla="*/ 11294143 w 21910559"/>
                  <a:gd name="connsiteY182" fmla="*/ 2754916 h 16651890"/>
                  <a:gd name="connsiteX183" fmla="*/ 11551318 w 21910559"/>
                  <a:gd name="connsiteY183" fmla="*/ 2983516 h 16651890"/>
                  <a:gd name="connsiteX184" fmla="*/ 11865643 w 21910559"/>
                  <a:gd name="connsiteY184" fmla="*/ 3240691 h 16651890"/>
                  <a:gd name="connsiteX185" fmla="*/ 12065668 w 21910559"/>
                  <a:gd name="connsiteY185" fmla="*/ 3555016 h 16651890"/>
                  <a:gd name="connsiteX186" fmla="*/ 12522868 w 21910559"/>
                  <a:gd name="connsiteY186" fmla="*/ 3812191 h 16651890"/>
                  <a:gd name="connsiteX187" fmla="*/ 12865768 w 21910559"/>
                  <a:gd name="connsiteY187" fmla="*/ 3897916 h 16651890"/>
                  <a:gd name="connsiteX188" fmla="*/ 13180093 w 21910559"/>
                  <a:gd name="connsiteY188" fmla="*/ 4012216 h 16651890"/>
                  <a:gd name="connsiteX189" fmla="*/ 13408693 w 21910559"/>
                  <a:gd name="connsiteY189" fmla="*/ 4183666 h 16651890"/>
                  <a:gd name="connsiteX190" fmla="*/ 13437268 w 21910559"/>
                  <a:gd name="connsiteY190" fmla="*/ 4640866 h 16651890"/>
                  <a:gd name="connsiteX191" fmla="*/ 13637293 w 21910559"/>
                  <a:gd name="connsiteY191" fmla="*/ 4869466 h 16651890"/>
                  <a:gd name="connsiteX192" fmla="*/ 13980193 w 21910559"/>
                  <a:gd name="connsiteY192" fmla="*/ 4926616 h 16651890"/>
                  <a:gd name="connsiteX193" fmla="*/ 14123068 w 21910559"/>
                  <a:gd name="connsiteY193" fmla="*/ 5098066 h 16651890"/>
                  <a:gd name="connsiteX194" fmla="*/ 14494543 w 21910559"/>
                  <a:gd name="connsiteY194" fmla="*/ 5183791 h 16651890"/>
                  <a:gd name="connsiteX195" fmla="*/ 14780293 w 21910559"/>
                  <a:gd name="connsiteY195" fmla="*/ 5183791 h 16651890"/>
                  <a:gd name="connsiteX196" fmla="*/ 15237493 w 21910559"/>
                  <a:gd name="connsiteY196" fmla="*/ 5726716 h 16651890"/>
                  <a:gd name="connsiteX197" fmla="*/ 15608968 w 21910559"/>
                  <a:gd name="connsiteY197" fmla="*/ 6155341 h 16651890"/>
                  <a:gd name="connsiteX198" fmla="*/ 16209043 w 21910559"/>
                  <a:gd name="connsiteY198" fmla="*/ 6183916 h 16651890"/>
                  <a:gd name="connsiteX199" fmla="*/ 16523368 w 21910559"/>
                  <a:gd name="connsiteY199" fmla="*/ 6241066 h 16651890"/>
                  <a:gd name="connsiteX200" fmla="*/ 16951993 w 21910559"/>
                  <a:gd name="connsiteY200" fmla="*/ 6326791 h 16651890"/>
                  <a:gd name="connsiteX201" fmla="*/ 17380618 w 21910559"/>
                  <a:gd name="connsiteY201" fmla="*/ 6441091 h 16651890"/>
                  <a:gd name="connsiteX202" fmla="*/ 17780668 w 21910559"/>
                  <a:gd name="connsiteY202" fmla="*/ 6412516 h 16651890"/>
                  <a:gd name="connsiteX203" fmla="*/ 17980693 w 21910559"/>
                  <a:gd name="connsiteY203" fmla="*/ 6755416 h 16651890"/>
                  <a:gd name="connsiteX204" fmla="*/ 17866393 w 21910559"/>
                  <a:gd name="connsiteY204" fmla="*/ 7098316 h 16651890"/>
                  <a:gd name="connsiteX205" fmla="*/ 17894968 w 21910559"/>
                  <a:gd name="connsiteY205" fmla="*/ 7612666 h 16651890"/>
                  <a:gd name="connsiteX206" fmla="*/ 18066418 w 21910559"/>
                  <a:gd name="connsiteY206" fmla="*/ 8069866 h 16651890"/>
                  <a:gd name="connsiteX207" fmla="*/ 18094993 w 21910559"/>
                  <a:gd name="connsiteY207" fmla="*/ 8498491 h 16651890"/>
                  <a:gd name="connsiteX208" fmla="*/ 18237868 w 21910559"/>
                  <a:gd name="connsiteY208" fmla="*/ 8927116 h 16651890"/>
                  <a:gd name="connsiteX209" fmla="*/ 18323593 w 21910559"/>
                  <a:gd name="connsiteY209" fmla="*/ 9298591 h 16651890"/>
                  <a:gd name="connsiteX210" fmla="*/ 18580768 w 21910559"/>
                  <a:gd name="connsiteY210" fmla="*/ 9555766 h 16651890"/>
                  <a:gd name="connsiteX211" fmla="*/ 18837943 w 21910559"/>
                  <a:gd name="connsiteY211" fmla="*/ 9927241 h 16651890"/>
                  <a:gd name="connsiteX212" fmla="*/ 18809368 w 21910559"/>
                  <a:gd name="connsiteY212" fmla="*/ 10470166 h 16651890"/>
                  <a:gd name="connsiteX213" fmla="*/ 18752218 w 21910559"/>
                  <a:gd name="connsiteY213" fmla="*/ 10755916 h 16651890"/>
                  <a:gd name="connsiteX214" fmla="*/ 18752218 w 21910559"/>
                  <a:gd name="connsiteY214" fmla="*/ 11098816 h 16651890"/>
                  <a:gd name="connsiteX215" fmla="*/ 18837943 w 21910559"/>
                  <a:gd name="connsiteY215" fmla="*/ 11670316 h 16651890"/>
                  <a:gd name="connsiteX216" fmla="*/ 19209418 w 21910559"/>
                  <a:gd name="connsiteY216" fmla="*/ 12070366 h 16651890"/>
                  <a:gd name="connsiteX217" fmla="*/ 19409443 w 21910559"/>
                  <a:gd name="connsiteY217" fmla="*/ 12327541 h 16651890"/>
                  <a:gd name="connsiteX218" fmla="*/ 19866643 w 21910559"/>
                  <a:gd name="connsiteY218" fmla="*/ 12727591 h 16651890"/>
                  <a:gd name="connsiteX219" fmla="*/ 20295268 w 21910559"/>
                  <a:gd name="connsiteY219" fmla="*/ 13213366 h 16651890"/>
                  <a:gd name="connsiteX220" fmla="*/ 20552443 w 21910559"/>
                  <a:gd name="connsiteY220" fmla="*/ 13527691 h 16651890"/>
                  <a:gd name="connsiteX221" fmla="*/ 20781043 w 21910559"/>
                  <a:gd name="connsiteY221" fmla="*/ 13727716 h 16651890"/>
                  <a:gd name="connsiteX222" fmla="*/ 20952493 w 21910559"/>
                  <a:gd name="connsiteY222" fmla="*/ 13927741 h 16651890"/>
                  <a:gd name="connsiteX223" fmla="*/ 21123943 w 21910559"/>
                  <a:gd name="connsiteY223" fmla="*/ 14127766 h 16651890"/>
                  <a:gd name="connsiteX224" fmla="*/ 21323968 w 21910559"/>
                  <a:gd name="connsiteY224" fmla="*/ 14442091 h 16651890"/>
                  <a:gd name="connsiteX225" fmla="*/ 21381118 w 21910559"/>
                  <a:gd name="connsiteY225" fmla="*/ 14727841 h 16651890"/>
                  <a:gd name="connsiteX226" fmla="*/ 21466843 w 21910559"/>
                  <a:gd name="connsiteY226" fmla="*/ 14899291 h 16651890"/>
                  <a:gd name="connsiteX227" fmla="*/ 21581143 w 21910559"/>
                  <a:gd name="connsiteY227" fmla="*/ 15070741 h 16651890"/>
                  <a:gd name="connsiteX228" fmla="*/ 21581143 w 21910559"/>
                  <a:gd name="connsiteY228" fmla="*/ 15242191 h 16651890"/>
                  <a:gd name="connsiteX229" fmla="*/ 21581143 w 21910559"/>
                  <a:gd name="connsiteY229" fmla="*/ 15413641 h 16651890"/>
                  <a:gd name="connsiteX230" fmla="*/ 21781168 w 21910559"/>
                  <a:gd name="connsiteY230" fmla="*/ 15585091 h 16651890"/>
                  <a:gd name="connsiteX231" fmla="*/ 21838318 w 21910559"/>
                  <a:gd name="connsiteY231" fmla="*/ 15499366 h 16651890"/>
                  <a:gd name="connsiteX232" fmla="*/ 21695443 w 21910559"/>
                  <a:gd name="connsiteY232" fmla="*/ 15299341 h 16651890"/>
                  <a:gd name="connsiteX233" fmla="*/ 21724018 w 21910559"/>
                  <a:gd name="connsiteY233" fmla="*/ 15127891 h 16651890"/>
                  <a:gd name="connsiteX234" fmla="*/ 21838318 w 21910559"/>
                  <a:gd name="connsiteY234" fmla="*/ 15327916 h 16651890"/>
                  <a:gd name="connsiteX235" fmla="*/ 21895468 w 21910559"/>
                  <a:gd name="connsiteY235" fmla="*/ 15527941 h 16651890"/>
                  <a:gd name="connsiteX236" fmla="*/ 21895468 w 21910559"/>
                  <a:gd name="connsiteY236" fmla="*/ 15813691 h 16651890"/>
                  <a:gd name="connsiteX237" fmla="*/ 21724018 w 21910559"/>
                  <a:gd name="connsiteY237" fmla="*/ 15870841 h 16651890"/>
                  <a:gd name="connsiteX238" fmla="*/ 21609718 w 21910559"/>
                  <a:gd name="connsiteY238" fmla="*/ 15699391 h 16651890"/>
                  <a:gd name="connsiteX239" fmla="*/ 21438268 w 21910559"/>
                  <a:gd name="connsiteY239" fmla="*/ 15756541 h 16651890"/>
                  <a:gd name="connsiteX240" fmla="*/ 21381118 w 21910559"/>
                  <a:gd name="connsiteY240" fmla="*/ 15899416 h 16651890"/>
                  <a:gd name="connsiteX241" fmla="*/ 21181093 w 21910559"/>
                  <a:gd name="connsiteY241" fmla="*/ 15956566 h 16651890"/>
                  <a:gd name="connsiteX242" fmla="*/ 21095368 w 21910559"/>
                  <a:gd name="connsiteY242" fmla="*/ 15985141 h 16651890"/>
                  <a:gd name="connsiteX243" fmla="*/ 21095368 w 21910559"/>
                  <a:gd name="connsiteY243" fmla="*/ 15813691 h 16651890"/>
                  <a:gd name="connsiteX244" fmla="*/ 20923918 w 21910559"/>
                  <a:gd name="connsiteY244" fmla="*/ 15927991 h 16651890"/>
                  <a:gd name="connsiteX245" fmla="*/ 20923918 w 21910559"/>
                  <a:gd name="connsiteY245" fmla="*/ 16156591 h 16651890"/>
                  <a:gd name="connsiteX246" fmla="*/ 20838193 w 21910559"/>
                  <a:gd name="connsiteY246" fmla="*/ 16099441 h 16651890"/>
                  <a:gd name="connsiteX247" fmla="*/ 20838193 w 21910559"/>
                  <a:gd name="connsiteY247" fmla="*/ 15985141 h 16651890"/>
                  <a:gd name="connsiteX248" fmla="*/ 20666743 w 21910559"/>
                  <a:gd name="connsiteY248" fmla="*/ 16185166 h 16651890"/>
                  <a:gd name="connsiteX249" fmla="*/ 20552443 w 21910559"/>
                  <a:gd name="connsiteY249" fmla="*/ 16328041 h 16651890"/>
                  <a:gd name="connsiteX250" fmla="*/ 20390518 w 21910559"/>
                  <a:gd name="connsiteY250" fmla="*/ 16356616 h 16651890"/>
                  <a:gd name="connsiteX251" fmla="*/ 20209543 w 21910559"/>
                  <a:gd name="connsiteY251" fmla="*/ 16366141 h 16651890"/>
                  <a:gd name="connsiteX252" fmla="*/ 20028568 w 21910559"/>
                  <a:gd name="connsiteY252" fmla="*/ 16594740 h 16651890"/>
                  <a:gd name="connsiteX253" fmla="*/ 19838068 w 21910559"/>
                  <a:gd name="connsiteY253" fmla="*/ 16394715 h 16651890"/>
                  <a:gd name="connsiteX254" fmla="*/ 19799968 w 21910559"/>
                  <a:gd name="connsiteY254" fmla="*/ 16528065 h 16651890"/>
                  <a:gd name="connsiteX255" fmla="*/ 19742817 w 21910559"/>
                  <a:gd name="connsiteY255" fmla="*/ 16651890 h 16651890"/>
                  <a:gd name="connsiteX256" fmla="*/ 19657093 w 21910559"/>
                  <a:gd name="connsiteY256" fmla="*/ 16442340 h 16651890"/>
                  <a:gd name="connsiteX257" fmla="*/ 19542792 w 21910559"/>
                  <a:gd name="connsiteY257" fmla="*/ 16080391 h 16651890"/>
                  <a:gd name="connsiteX258" fmla="*/ 19504693 w 21910559"/>
                  <a:gd name="connsiteY258" fmla="*/ 16194691 h 16651890"/>
                  <a:gd name="connsiteX259" fmla="*/ 19514218 w 21910559"/>
                  <a:gd name="connsiteY259" fmla="*/ 16404241 h 16651890"/>
                  <a:gd name="connsiteX260" fmla="*/ 19438018 w 21910559"/>
                  <a:gd name="connsiteY260" fmla="*/ 16547116 h 16651890"/>
                  <a:gd name="connsiteX261" fmla="*/ 19295143 w 21910559"/>
                  <a:gd name="connsiteY261" fmla="*/ 16442341 h 16651890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181093 w 21910559"/>
                  <a:gd name="connsiteY241" fmla="*/ 15956566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181093 w 21910559"/>
                  <a:gd name="connsiteY241" fmla="*/ 15956566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181093 w 21910559"/>
                  <a:gd name="connsiteY241" fmla="*/ 15956566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181093 w 21910559"/>
                  <a:gd name="connsiteY241" fmla="*/ 15956566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181093 w 21910559"/>
                  <a:gd name="connsiteY241" fmla="*/ 15956566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181093 w 21910559"/>
                  <a:gd name="connsiteY241" fmla="*/ 15956566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181093 w 21910559"/>
                  <a:gd name="connsiteY241" fmla="*/ 15956566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181093 w 21910559"/>
                  <a:gd name="connsiteY241" fmla="*/ 15956566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228717 w 21910559"/>
                  <a:gd name="connsiteY241" fmla="*/ 16004191 h 16623315"/>
                  <a:gd name="connsiteX242" fmla="*/ 21095368 w 21910559"/>
                  <a:gd name="connsiteY242" fmla="*/ 159851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228717 w 21910559"/>
                  <a:gd name="connsiteY241" fmla="*/ 16004191 h 16623315"/>
                  <a:gd name="connsiteX242" fmla="*/ 21114418 w 21910559"/>
                  <a:gd name="connsiteY242" fmla="*/ 160613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10559"/>
                  <a:gd name="connsiteY0" fmla="*/ 16442341 h 16623315"/>
                  <a:gd name="connsiteX1" fmla="*/ 19323718 w 21910559"/>
                  <a:gd name="connsiteY1" fmla="*/ 16099441 h 16623315"/>
                  <a:gd name="connsiteX2" fmla="*/ 19323718 w 21910559"/>
                  <a:gd name="connsiteY2" fmla="*/ 15785116 h 16623315"/>
                  <a:gd name="connsiteX3" fmla="*/ 19180843 w 21910559"/>
                  <a:gd name="connsiteY3" fmla="*/ 15527941 h 16623315"/>
                  <a:gd name="connsiteX4" fmla="*/ 19066543 w 21910559"/>
                  <a:gd name="connsiteY4" fmla="*/ 15270766 h 16623315"/>
                  <a:gd name="connsiteX5" fmla="*/ 19066543 w 21910559"/>
                  <a:gd name="connsiteY5" fmla="*/ 14870716 h 16623315"/>
                  <a:gd name="connsiteX6" fmla="*/ 19066543 w 21910559"/>
                  <a:gd name="connsiteY6" fmla="*/ 14642116 h 16623315"/>
                  <a:gd name="connsiteX7" fmla="*/ 19123693 w 21910559"/>
                  <a:gd name="connsiteY7" fmla="*/ 14384941 h 16623315"/>
                  <a:gd name="connsiteX8" fmla="*/ 19152268 w 21910559"/>
                  <a:gd name="connsiteY8" fmla="*/ 14213491 h 16623315"/>
                  <a:gd name="connsiteX9" fmla="*/ 18923668 w 21910559"/>
                  <a:gd name="connsiteY9" fmla="*/ 14156341 h 16623315"/>
                  <a:gd name="connsiteX10" fmla="*/ 18895093 w 21910559"/>
                  <a:gd name="connsiteY10" fmla="*/ 13984891 h 16623315"/>
                  <a:gd name="connsiteX11" fmla="*/ 18895093 w 21910559"/>
                  <a:gd name="connsiteY11" fmla="*/ 13813441 h 16623315"/>
                  <a:gd name="connsiteX12" fmla="*/ 18895093 w 21910559"/>
                  <a:gd name="connsiteY12" fmla="*/ 13527691 h 16623315"/>
                  <a:gd name="connsiteX13" fmla="*/ 18809368 w 21910559"/>
                  <a:gd name="connsiteY13" fmla="*/ 13470541 h 16623315"/>
                  <a:gd name="connsiteX14" fmla="*/ 18637918 w 21910559"/>
                  <a:gd name="connsiteY14" fmla="*/ 13327666 h 16623315"/>
                  <a:gd name="connsiteX15" fmla="*/ 18695068 w 21910559"/>
                  <a:gd name="connsiteY15" fmla="*/ 13013341 h 16623315"/>
                  <a:gd name="connsiteX16" fmla="*/ 18723643 w 21910559"/>
                  <a:gd name="connsiteY16" fmla="*/ 12727591 h 16623315"/>
                  <a:gd name="connsiteX17" fmla="*/ 18695068 w 21910559"/>
                  <a:gd name="connsiteY17" fmla="*/ 12441841 h 16623315"/>
                  <a:gd name="connsiteX18" fmla="*/ 18552193 w 21910559"/>
                  <a:gd name="connsiteY18" fmla="*/ 12241816 h 16623315"/>
                  <a:gd name="connsiteX19" fmla="*/ 18266443 w 21910559"/>
                  <a:gd name="connsiteY19" fmla="*/ 11984641 h 16623315"/>
                  <a:gd name="connsiteX20" fmla="*/ 18094993 w 21910559"/>
                  <a:gd name="connsiteY20" fmla="*/ 11784616 h 16623315"/>
                  <a:gd name="connsiteX21" fmla="*/ 17866393 w 21910559"/>
                  <a:gd name="connsiteY21" fmla="*/ 11498866 h 16623315"/>
                  <a:gd name="connsiteX22" fmla="*/ 17780668 w 21910559"/>
                  <a:gd name="connsiteY22" fmla="*/ 11298841 h 16623315"/>
                  <a:gd name="connsiteX23" fmla="*/ 17637793 w 21910559"/>
                  <a:gd name="connsiteY23" fmla="*/ 11213116 h 16623315"/>
                  <a:gd name="connsiteX24" fmla="*/ 17323468 w 21910559"/>
                  <a:gd name="connsiteY24" fmla="*/ 11298841 h 16623315"/>
                  <a:gd name="connsiteX25" fmla="*/ 16923418 w 21910559"/>
                  <a:gd name="connsiteY25" fmla="*/ 11384566 h 16623315"/>
                  <a:gd name="connsiteX26" fmla="*/ 16694818 w 21910559"/>
                  <a:gd name="connsiteY26" fmla="*/ 11556016 h 16623315"/>
                  <a:gd name="connsiteX27" fmla="*/ 16409068 w 21910559"/>
                  <a:gd name="connsiteY27" fmla="*/ 11556016 h 16623315"/>
                  <a:gd name="connsiteX28" fmla="*/ 16151893 w 21910559"/>
                  <a:gd name="connsiteY28" fmla="*/ 11584591 h 16623315"/>
                  <a:gd name="connsiteX29" fmla="*/ 15866143 w 21910559"/>
                  <a:gd name="connsiteY29" fmla="*/ 11956066 h 16623315"/>
                  <a:gd name="connsiteX30" fmla="*/ 15723268 w 21910559"/>
                  <a:gd name="connsiteY30" fmla="*/ 12041791 h 16623315"/>
                  <a:gd name="connsiteX31" fmla="*/ 15351793 w 21910559"/>
                  <a:gd name="connsiteY31" fmla="*/ 12041791 h 16623315"/>
                  <a:gd name="connsiteX32" fmla="*/ 15066043 w 21910559"/>
                  <a:gd name="connsiteY32" fmla="*/ 12041791 h 16623315"/>
                  <a:gd name="connsiteX33" fmla="*/ 14780293 w 21910559"/>
                  <a:gd name="connsiteY33" fmla="*/ 12041791 h 16623315"/>
                  <a:gd name="connsiteX34" fmla="*/ 14580268 w 21910559"/>
                  <a:gd name="connsiteY34" fmla="*/ 12270391 h 16623315"/>
                  <a:gd name="connsiteX35" fmla="*/ 14351668 w 21910559"/>
                  <a:gd name="connsiteY35" fmla="*/ 12584716 h 16623315"/>
                  <a:gd name="connsiteX36" fmla="*/ 14065918 w 21910559"/>
                  <a:gd name="connsiteY36" fmla="*/ 12727591 h 16623315"/>
                  <a:gd name="connsiteX37" fmla="*/ 13665868 w 21910559"/>
                  <a:gd name="connsiteY37" fmla="*/ 13127641 h 16623315"/>
                  <a:gd name="connsiteX38" fmla="*/ 13522993 w 21910559"/>
                  <a:gd name="connsiteY38" fmla="*/ 13413391 h 16623315"/>
                  <a:gd name="connsiteX39" fmla="*/ 13408693 w 21910559"/>
                  <a:gd name="connsiteY39" fmla="*/ 13670566 h 16623315"/>
                  <a:gd name="connsiteX40" fmla="*/ 13294393 w 21910559"/>
                  <a:gd name="connsiteY40" fmla="*/ 13927741 h 16623315"/>
                  <a:gd name="connsiteX41" fmla="*/ 13151518 w 21910559"/>
                  <a:gd name="connsiteY41" fmla="*/ 14070616 h 16623315"/>
                  <a:gd name="connsiteX42" fmla="*/ 12922918 w 21910559"/>
                  <a:gd name="connsiteY42" fmla="*/ 13956316 h 16623315"/>
                  <a:gd name="connsiteX43" fmla="*/ 12751468 w 21910559"/>
                  <a:gd name="connsiteY43" fmla="*/ 14127766 h 16623315"/>
                  <a:gd name="connsiteX44" fmla="*/ 12608593 w 21910559"/>
                  <a:gd name="connsiteY44" fmla="*/ 14184916 h 16623315"/>
                  <a:gd name="connsiteX45" fmla="*/ 12408568 w 21910559"/>
                  <a:gd name="connsiteY45" fmla="*/ 14099191 h 16623315"/>
                  <a:gd name="connsiteX46" fmla="*/ 12237118 w 21910559"/>
                  <a:gd name="connsiteY46" fmla="*/ 14270641 h 16623315"/>
                  <a:gd name="connsiteX47" fmla="*/ 11951368 w 21910559"/>
                  <a:gd name="connsiteY47" fmla="*/ 14270641 h 16623315"/>
                  <a:gd name="connsiteX48" fmla="*/ 11694193 w 21910559"/>
                  <a:gd name="connsiteY48" fmla="*/ 14499241 h 16623315"/>
                  <a:gd name="connsiteX49" fmla="*/ 11522743 w 21910559"/>
                  <a:gd name="connsiteY49" fmla="*/ 14499241 h 16623315"/>
                  <a:gd name="connsiteX50" fmla="*/ 11408443 w 21910559"/>
                  <a:gd name="connsiteY50" fmla="*/ 14413516 h 16623315"/>
                  <a:gd name="connsiteX51" fmla="*/ 11351293 w 21910559"/>
                  <a:gd name="connsiteY51" fmla="*/ 14213491 h 16623315"/>
                  <a:gd name="connsiteX52" fmla="*/ 11294143 w 21910559"/>
                  <a:gd name="connsiteY52" fmla="*/ 13984891 h 16623315"/>
                  <a:gd name="connsiteX53" fmla="*/ 11151268 w 21910559"/>
                  <a:gd name="connsiteY53" fmla="*/ 13756291 h 16623315"/>
                  <a:gd name="connsiteX54" fmla="*/ 11122693 w 21910559"/>
                  <a:gd name="connsiteY54" fmla="*/ 13613416 h 16623315"/>
                  <a:gd name="connsiteX55" fmla="*/ 11065543 w 21910559"/>
                  <a:gd name="connsiteY55" fmla="*/ 13527691 h 16623315"/>
                  <a:gd name="connsiteX56" fmla="*/ 10979818 w 21910559"/>
                  <a:gd name="connsiteY56" fmla="*/ 13384816 h 16623315"/>
                  <a:gd name="connsiteX57" fmla="*/ 10808368 w 21910559"/>
                  <a:gd name="connsiteY57" fmla="*/ 13356241 h 16623315"/>
                  <a:gd name="connsiteX58" fmla="*/ 10636918 w 21910559"/>
                  <a:gd name="connsiteY58" fmla="*/ 13499116 h 16623315"/>
                  <a:gd name="connsiteX59" fmla="*/ 10522618 w 21910559"/>
                  <a:gd name="connsiteY59" fmla="*/ 13641991 h 16623315"/>
                  <a:gd name="connsiteX60" fmla="*/ 10322593 w 21910559"/>
                  <a:gd name="connsiteY60" fmla="*/ 13727716 h 16623315"/>
                  <a:gd name="connsiteX61" fmla="*/ 10351168 w 21910559"/>
                  <a:gd name="connsiteY61" fmla="*/ 13899166 h 16623315"/>
                  <a:gd name="connsiteX62" fmla="*/ 10351168 w 21910559"/>
                  <a:gd name="connsiteY62" fmla="*/ 14099191 h 16623315"/>
                  <a:gd name="connsiteX63" fmla="*/ 10351168 w 21910559"/>
                  <a:gd name="connsiteY63" fmla="*/ 14327791 h 16623315"/>
                  <a:gd name="connsiteX64" fmla="*/ 10208293 w 21910559"/>
                  <a:gd name="connsiteY64" fmla="*/ 14499241 h 16623315"/>
                  <a:gd name="connsiteX65" fmla="*/ 10093993 w 21910559"/>
                  <a:gd name="connsiteY65" fmla="*/ 14642116 h 16623315"/>
                  <a:gd name="connsiteX66" fmla="*/ 9893968 w 21910559"/>
                  <a:gd name="connsiteY66" fmla="*/ 14470666 h 16623315"/>
                  <a:gd name="connsiteX67" fmla="*/ 9636793 w 21910559"/>
                  <a:gd name="connsiteY67" fmla="*/ 14356366 h 16623315"/>
                  <a:gd name="connsiteX68" fmla="*/ 9493918 w 21910559"/>
                  <a:gd name="connsiteY68" fmla="*/ 14184916 h 16623315"/>
                  <a:gd name="connsiteX69" fmla="*/ 9322468 w 21910559"/>
                  <a:gd name="connsiteY69" fmla="*/ 13984891 h 16623315"/>
                  <a:gd name="connsiteX70" fmla="*/ 9236743 w 21910559"/>
                  <a:gd name="connsiteY70" fmla="*/ 13927741 h 16623315"/>
                  <a:gd name="connsiteX71" fmla="*/ 9008143 w 21910559"/>
                  <a:gd name="connsiteY71" fmla="*/ 13956316 h 16623315"/>
                  <a:gd name="connsiteX72" fmla="*/ 8779543 w 21910559"/>
                  <a:gd name="connsiteY72" fmla="*/ 13956316 h 16623315"/>
                  <a:gd name="connsiteX73" fmla="*/ 8465218 w 21910559"/>
                  <a:gd name="connsiteY73" fmla="*/ 13842016 h 16623315"/>
                  <a:gd name="connsiteX74" fmla="*/ 8579518 w 21910559"/>
                  <a:gd name="connsiteY74" fmla="*/ 13699141 h 16623315"/>
                  <a:gd name="connsiteX75" fmla="*/ 8665243 w 21910559"/>
                  <a:gd name="connsiteY75" fmla="*/ 13413391 h 16623315"/>
                  <a:gd name="connsiteX76" fmla="*/ 8808118 w 21910559"/>
                  <a:gd name="connsiteY76" fmla="*/ 13184791 h 16623315"/>
                  <a:gd name="connsiteX77" fmla="*/ 8722393 w 21910559"/>
                  <a:gd name="connsiteY77" fmla="*/ 13013341 h 16623315"/>
                  <a:gd name="connsiteX78" fmla="*/ 8493793 w 21910559"/>
                  <a:gd name="connsiteY78" fmla="*/ 12870466 h 16623315"/>
                  <a:gd name="connsiteX79" fmla="*/ 8293768 w 21910559"/>
                  <a:gd name="connsiteY79" fmla="*/ 12899041 h 16623315"/>
                  <a:gd name="connsiteX80" fmla="*/ 8065168 w 21910559"/>
                  <a:gd name="connsiteY80" fmla="*/ 12870466 h 16623315"/>
                  <a:gd name="connsiteX81" fmla="*/ 7750843 w 21910559"/>
                  <a:gd name="connsiteY81" fmla="*/ 12727591 h 16623315"/>
                  <a:gd name="connsiteX82" fmla="*/ 7550818 w 21910559"/>
                  <a:gd name="connsiteY82" fmla="*/ 12927616 h 16623315"/>
                  <a:gd name="connsiteX83" fmla="*/ 7493668 w 21910559"/>
                  <a:gd name="connsiteY83" fmla="*/ 13127641 h 16623315"/>
                  <a:gd name="connsiteX84" fmla="*/ 7293643 w 21910559"/>
                  <a:gd name="connsiteY84" fmla="*/ 13327666 h 16623315"/>
                  <a:gd name="connsiteX85" fmla="*/ 7065043 w 21910559"/>
                  <a:gd name="connsiteY85" fmla="*/ 13470541 h 16623315"/>
                  <a:gd name="connsiteX86" fmla="*/ 6807868 w 21910559"/>
                  <a:gd name="connsiteY86" fmla="*/ 13356241 h 16623315"/>
                  <a:gd name="connsiteX87" fmla="*/ 6464968 w 21910559"/>
                  <a:gd name="connsiteY87" fmla="*/ 13184791 h 16623315"/>
                  <a:gd name="connsiteX88" fmla="*/ 6236368 w 21910559"/>
                  <a:gd name="connsiteY88" fmla="*/ 13241941 h 16623315"/>
                  <a:gd name="connsiteX89" fmla="*/ 6007768 w 21910559"/>
                  <a:gd name="connsiteY89" fmla="*/ 13213366 h 16623315"/>
                  <a:gd name="connsiteX90" fmla="*/ 5579143 w 21910559"/>
                  <a:gd name="connsiteY90" fmla="*/ 13356241 h 16623315"/>
                  <a:gd name="connsiteX91" fmla="*/ 5293393 w 21910559"/>
                  <a:gd name="connsiteY91" fmla="*/ 13470541 h 16623315"/>
                  <a:gd name="connsiteX92" fmla="*/ 5179093 w 21910559"/>
                  <a:gd name="connsiteY92" fmla="*/ 13641991 h 16623315"/>
                  <a:gd name="connsiteX93" fmla="*/ 5121943 w 21910559"/>
                  <a:gd name="connsiteY93" fmla="*/ 13813441 h 16623315"/>
                  <a:gd name="connsiteX94" fmla="*/ 5007643 w 21910559"/>
                  <a:gd name="connsiteY94" fmla="*/ 13756291 h 16623315"/>
                  <a:gd name="connsiteX95" fmla="*/ 4807618 w 21910559"/>
                  <a:gd name="connsiteY95" fmla="*/ 13470541 h 16623315"/>
                  <a:gd name="connsiteX96" fmla="*/ 4607593 w 21910559"/>
                  <a:gd name="connsiteY96" fmla="*/ 13384816 h 16623315"/>
                  <a:gd name="connsiteX97" fmla="*/ 4321843 w 21910559"/>
                  <a:gd name="connsiteY97" fmla="*/ 13327666 h 16623315"/>
                  <a:gd name="connsiteX98" fmla="*/ 4264693 w 21910559"/>
                  <a:gd name="connsiteY98" fmla="*/ 13527691 h 16623315"/>
                  <a:gd name="connsiteX99" fmla="*/ 4121818 w 21910559"/>
                  <a:gd name="connsiteY99" fmla="*/ 13813441 h 16623315"/>
                  <a:gd name="connsiteX100" fmla="*/ 3950368 w 21910559"/>
                  <a:gd name="connsiteY100" fmla="*/ 14042041 h 16623315"/>
                  <a:gd name="connsiteX101" fmla="*/ 3721768 w 21910559"/>
                  <a:gd name="connsiteY101" fmla="*/ 14127766 h 16623315"/>
                  <a:gd name="connsiteX102" fmla="*/ 3493168 w 21910559"/>
                  <a:gd name="connsiteY102" fmla="*/ 14270641 h 16623315"/>
                  <a:gd name="connsiteX103" fmla="*/ 3264568 w 21910559"/>
                  <a:gd name="connsiteY103" fmla="*/ 14299216 h 16623315"/>
                  <a:gd name="connsiteX104" fmla="*/ 3093118 w 21910559"/>
                  <a:gd name="connsiteY104" fmla="*/ 14242066 h 16623315"/>
                  <a:gd name="connsiteX105" fmla="*/ 2921668 w 21910559"/>
                  <a:gd name="connsiteY105" fmla="*/ 14013466 h 16623315"/>
                  <a:gd name="connsiteX106" fmla="*/ 2750218 w 21910559"/>
                  <a:gd name="connsiteY106" fmla="*/ 14242066 h 16623315"/>
                  <a:gd name="connsiteX107" fmla="*/ 2578768 w 21910559"/>
                  <a:gd name="connsiteY107" fmla="*/ 14299216 h 16623315"/>
                  <a:gd name="connsiteX108" fmla="*/ 2435893 w 21910559"/>
                  <a:gd name="connsiteY108" fmla="*/ 14327791 h 16623315"/>
                  <a:gd name="connsiteX109" fmla="*/ 2293018 w 21910559"/>
                  <a:gd name="connsiteY109" fmla="*/ 14184916 h 16623315"/>
                  <a:gd name="connsiteX110" fmla="*/ 2121568 w 21910559"/>
                  <a:gd name="connsiteY110" fmla="*/ 14042041 h 16623315"/>
                  <a:gd name="connsiteX111" fmla="*/ 1950118 w 21910559"/>
                  <a:gd name="connsiteY111" fmla="*/ 14156341 h 16623315"/>
                  <a:gd name="connsiteX112" fmla="*/ 1807243 w 21910559"/>
                  <a:gd name="connsiteY112" fmla="*/ 13984891 h 16623315"/>
                  <a:gd name="connsiteX113" fmla="*/ 1921543 w 21910559"/>
                  <a:gd name="connsiteY113" fmla="*/ 13670566 h 16623315"/>
                  <a:gd name="connsiteX114" fmla="*/ 2064418 w 21910559"/>
                  <a:gd name="connsiteY114" fmla="*/ 13356241 h 16623315"/>
                  <a:gd name="connsiteX115" fmla="*/ 2064418 w 21910559"/>
                  <a:gd name="connsiteY115" fmla="*/ 13099066 h 16623315"/>
                  <a:gd name="connsiteX116" fmla="*/ 1950118 w 21910559"/>
                  <a:gd name="connsiteY116" fmla="*/ 12841891 h 16623315"/>
                  <a:gd name="connsiteX117" fmla="*/ 1950118 w 21910559"/>
                  <a:gd name="connsiteY117" fmla="*/ 12699016 h 16623315"/>
                  <a:gd name="connsiteX118" fmla="*/ 1664368 w 21910559"/>
                  <a:gd name="connsiteY118" fmla="*/ 12699016 h 16623315"/>
                  <a:gd name="connsiteX119" fmla="*/ 1550068 w 21910559"/>
                  <a:gd name="connsiteY119" fmla="*/ 12613291 h 16623315"/>
                  <a:gd name="connsiteX120" fmla="*/ 1378618 w 21910559"/>
                  <a:gd name="connsiteY120" fmla="*/ 12127516 h 16623315"/>
                  <a:gd name="connsiteX121" fmla="*/ 1435768 w 21910559"/>
                  <a:gd name="connsiteY121" fmla="*/ 11841766 h 16623315"/>
                  <a:gd name="connsiteX122" fmla="*/ 1550068 w 21910559"/>
                  <a:gd name="connsiteY122" fmla="*/ 11470291 h 16623315"/>
                  <a:gd name="connsiteX123" fmla="*/ 1578643 w 21910559"/>
                  <a:gd name="connsiteY123" fmla="*/ 11184541 h 16623315"/>
                  <a:gd name="connsiteX124" fmla="*/ 1464343 w 21910559"/>
                  <a:gd name="connsiteY124" fmla="*/ 10898791 h 16623315"/>
                  <a:gd name="connsiteX125" fmla="*/ 1321468 w 21910559"/>
                  <a:gd name="connsiteY125" fmla="*/ 10955941 h 16623315"/>
                  <a:gd name="connsiteX126" fmla="*/ 1092868 w 21910559"/>
                  <a:gd name="connsiteY126" fmla="*/ 11127391 h 16623315"/>
                  <a:gd name="connsiteX127" fmla="*/ 921418 w 21910559"/>
                  <a:gd name="connsiteY127" fmla="*/ 11155966 h 16623315"/>
                  <a:gd name="connsiteX128" fmla="*/ 921418 w 21910559"/>
                  <a:gd name="connsiteY128" fmla="*/ 10955941 h 16623315"/>
                  <a:gd name="connsiteX129" fmla="*/ 778543 w 21910559"/>
                  <a:gd name="connsiteY129" fmla="*/ 10898791 h 16623315"/>
                  <a:gd name="connsiteX130" fmla="*/ 578518 w 21910559"/>
                  <a:gd name="connsiteY130" fmla="*/ 10898791 h 16623315"/>
                  <a:gd name="connsiteX131" fmla="*/ 378493 w 21910559"/>
                  <a:gd name="connsiteY131" fmla="*/ 10898791 h 16623315"/>
                  <a:gd name="connsiteX132" fmla="*/ 264193 w 21910559"/>
                  <a:gd name="connsiteY132" fmla="*/ 10698766 h 16623315"/>
                  <a:gd name="connsiteX133" fmla="*/ 121318 w 21910559"/>
                  <a:gd name="connsiteY133" fmla="*/ 10413016 h 16623315"/>
                  <a:gd name="connsiteX134" fmla="*/ 64168 w 21910559"/>
                  <a:gd name="connsiteY134" fmla="*/ 10241566 h 16623315"/>
                  <a:gd name="connsiteX135" fmla="*/ 7018 w 21910559"/>
                  <a:gd name="connsiteY135" fmla="*/ 10155841 h 16623315"/>
                  <a:gd name="connsiteX136" fmla="*/ 235618 w 21910559"/>
                  <a:gd name="connsiteY136" fmla="*/ 9984391 h 16623315"/>
                  <a:gd name="connsiteX137" fmla="*/ 292768 w 21910559"/>
                  <a:gd name="connsiteY137" fmla="*/ 9727216 h 16623315"/>
                  <a:gd name="connsiteX138" fmla="*/ 521368 w 21910559"/>
                  <a:gd name="connsiteY138" fmla="*/ 9355741 h 16623315"/>
                  <a:gd name="connsiteX139" fmla="*/ 664243 w 21910559"/>
                  <a:gd name="connsiteY139" fmla="*/ 9069991 h 16623315"/>
                  <a:gd name="connsiteX140" fmla="*/ 1178593 w 21910559"/>
                  <a:gd name="connsiteY140" fmla="*/ 8584216 h 16623315"/>
                  <a:gd name="connsiteX141" fmla="*/ 1464343 w 21910559"/>
                  <a:gd name="connsiteY141" fmla="*/ 8298466 h 16623315"/>
                  <a:gd name="connsiteX142" fmla="*/ 1721518 w 21910559"/>
                  <a:gd name="connsiteY142" fmla="*/ 7984141 h 16623315"/>
                  <a:gd name="connsiteX143" fmla="*/ 2092993 w 21910559"/>
                  <a:gd name="connsiteY143" fmla="*/ 7669816 h 16623315"/>
                  <a:gd name="connsiteX144" fmla="*/ 2493043 w 21910559"/>
                  <a:gd name="connsiteY144" fmla="*/ 7241191 h 16623315"/>
                  <a:gd name="connsiteX145" fmla="*/ 2721643 w 21910559"/>
                  <a:gd name="connsiteY145" fmla="*/ 7184041 h 16623315"/>
                  <a:gd name="connsiteX146" fmla="*/ 2950243 w 21910559"/>
                  <a:gd name="connsiteY146" fmla="*/ 6869716 h 16623315"/>
                  <a:gd name="connsiteX147" fmla="*/ 3207418 w 21910559"/>
                  <a:gd name="connsiteY147" fmla="*/ 6412516 h 16623315"/>
                  <a:gd name="connsiteX148" fmla="*/ 3407443 w 21910559"/>
                  <a:gd name="connsiteY148" fmla="*/ 5926741 h 16623315"/>
                  <a:gd name="connsiteX149" fmla="*/ 3493168 w 21910559"/>
                  <a:gd name="connsiteY149" fmla="*/ 5526691 h 16623315"/>
                  <a:gd name="connsiteX150" fmla="*/ 3721768 w 21910559"/>
                  <a:gd name="connsiteY150" fmla="*/ 5212366 h 16623315"/>
                  <a:gd name="connsiteX151" fmla="*/ 4064668 w 21910559"/>
                  <a:gd name="connsiteY151" fmla="*/ 4755166 h 16623315"/>
                  <a:gd name="connsiteX152" fmla="*/ 4264693 w 21910559"/>
                  <a:gd name="connsiteY152" fmla="*/ 4412266 h 16623315"/>
                  <a:gd name="connsiteX153" fmla="*/ 4293268 w 21910559"/>
                  <a:gd name="connsiteY153" fmla="*/ 4155091 h 16623315"/>
                  <a:gd name="connsiteX154" fmla="*/ 4579018 w 21910559"/>
                  <a:gd name="connsiteY154" fmla="*/ 3555016 h 16623315"/>
                  <a:gd name="connsiteX155" fmla="*/ 4636168 w 21910559"/>
                  <a:gd name="connsiteY155" fmla="*/ 3097816 h 16623315"/>
                  <a:gd name="connsiteX156" fmla="*/ 4893343 w 21910559"/>
                  <a:gd name="connsiteY156" fmla="*/ 2583466 h 16623315"/>
                  <a:gd name="connsiteX157" fmla="*/ 5036218 w 21910559"/>
                  <a:gd name="connsiteY157" fmla="*/ 2297716 h 16623315"/>
                  <a:gd name="connsiteX158" fmla="*/ 5236243 w 21910559"/>
                  <a:gd name="connsiteY158" fmla="*/ 1983391 h 16623315"/>
                  <a:gd name="connsiteX159" fmla="*/ 5464843 w 21910559"/>
                  <a:gd name="connsiteY159" fmla="*/ 1811941 h 16623315"/>
                  <a:gd name="connsiteX160" fmla="*/ 5579143 w 21910559"/>
                  <a:gd name="connsiteY160" fmla="*/ 1469041 h 16623315"/>
                  <a:gd name="connsiteX161" fmla="*/ 5464843 w 21910559"/>
                  <a:gd name="connsiteY161" fmla="*/ 1126141 h 16623315"/>
                  <a:gd name="connsiteX162" fmla="*/ 5550568 w 21910559"/>
                  <a:gd name="connsiteY162" fmla="*/ 783241 h 16623315"/>
                  <a:gd name="connsiteX163" fmla="*/ 5750593 w 21910559"/>
                  <a:gd name="connsiteY163" fmla="*/ 383191 h 16623315"/>
                  <a:gd name="connsiteX164" fmla="*/ 6179218 w 21910559"/>
                  <a:gd name="connsiteY164" fmla="*/ 240316 h 16623315"/>
                  <a:gd name="connsiteX165" fmla="*/ 6379243 w 21910559"/>
                  <a:gd name="connsiteY165" fmla="*/ 97441 h 16623315"/>
                  <a:gd name="connsiteX166" fmla="*/ 6836443 w 21910559"/>
                  <a:gd name="connsiteY166" fmla="*/ 268891 h 16623315"/>
                  <a:gd name="connsiteX167" fmla="*/ 6950743 w 21910559"/>
                  <a:gd name="connsiteY167" fmla="*/ 468916 h 16623315"/>
                  <a:gd name="connsiteX168" fmla="*/ 7179343 w 21910559"/>
                  <a:gd name="connsiteY168" fmla="*/ 583216 h 16623315"/>
                  <a:gd name="connsiteX169" fmla="*/ 7350793 w 21910559"/>
                  <a:gd name="connsiteY169" fmla="*/ 326041 h 16623315"/>
                  <a:gd name="connsiteX170" fmla="*/ 7665118 w 21910559"/>
                  <a:gd name="connsiteY170" fmla="*/ 126016 h 16623315"/>
                  <a:gd name="connsiteX171" fmla="*/ 7893718 w 21910559"/>
                  <a:gd name="connsiteY171" fmla="*/ 11716 h 16623315"/>
                  <a:gd name="connsiteX172" fmla="*/ 8008018 w 21910559"/>
                  <a:gd name="connsiteY172" fmla="*/ 411766 h 16623315"/>
                  <a:gd name="connsiteX173" fmla="*/ 8036593 w 21910559"/>
                  <a:gd name="connsiteY173" fmla="*/ 754666 h 16623315"/>
                  <a:gd name="connsiteX174" fmla="*/ 8265193 w 21910559"/>
                  <a:gd name="connsiteY174" fmla="*/ 783241 h 16623315"/>
                  <a:gd name="connsiteX175" fmla="*/ 8636668 w 21910559"/>
                  <a:gd name="connsiteY175" fmla="*/ 1011841 h 16623315"/>
                  <a:gd name="connsiteX176" fmla="*/ 9265318 w 21910559"/>
                  <a:gd name="connsiteY176" fmla="*/ 1611916 h 16623315"/>
                  <a:gd name="connsiteX177" fmla="*/ 9693943 w 21910559"/>
                  <a:gd name="connsiteY177" fmla="*/ 1726216 h 16623315"/>
                  <a:gd name="connsiteX178" fmla="*/ 9979693 w 21910559"/>
                  <a:gd name="connsiteY178" fmla="*/ 2040541 h 16623315"/>
                  <a:gd name="connsiteX179" fmla="*/ 10294018 w 21910559"/>
                  <a:gd name="connsiteY179" fmla="*/ 2240566 h 16623315"/>
                  <a:gd name="connsiteX180" fmla="*/ 10608343 w 21910559"/>
                  <a:gd name="connsiteY180" fmla="*/ 2412016 h 16623315"/>
                  <a:gd name="connsiteX181" fmla="*/ 10979818 w 21910559"/>
                  <a:gd name="connsiteY181" fmla="*/ 2583466 h 16623315"/>
                  <a:gd name="connsiteX182" fmla="*/ 11294143 w 21910559"/>
                  <a:gd name="connsiteY182" fmla="*/ 2754916 h 16623315"/>
                  <a:gd name="connsiteX183" fmla="*/ 11551318 w 21910559"/>
                  <a:gd name="connsiteY183" fmla="*/ 2983516 h 16623315"/>
                  <a:gd name="connsiteX184" fmla="*/ 11865643 w 21910559"/>
                  <a:gd name="connsiteY184" fmla="*/ 3240691 h 16623315"/>
                  <a:gd name="connsiteX185" fmla="*/ 12065668 w 21910559"/>
                  <a:gd name="connsiteY185" fmla="*/ 3555016 h 16623315"/>
                  <a:gd name="connsiteX186" fmla="*/ 12522868 w 21910559"/>
                  <a:gd name="connsiteY186" fmla="*/ 3812191 h 16623315"/>
                  <a:gd name="connsiteX187" fmla="*/ 12865768 w 21910559"/>
                  <a:gd name="connsiteY187" fmla="*/ 3897916 h 16623315"/>
                  <a:gd name="connsiteX188" fmla="*/ 13180093 w 21910559"/>
                  <a:gd name="connsiteY188" fmla="*/ 4012216 h 16623315"/>
                  <a:gd name="connsiteX189" fmla="*/ 13408693 w 21910559"/>
                  <a:gd name="connsiteY189" fmla="*/ 4183666 h 16623315"/>
                  <a:gd name="connsiteX190" fmla="*/ 13437268 w 21910559"/>
                  <a:gd name="connsiteY190" fmla="*/ 4640866 h 16623315"/>
                  <a:gd name="connsiteX191" fmla="*/ 13637293 w 21910559"/>
                  <a:gd name="connsiteY191" fmla="*/ 4869466 h 16623315"/>
                  <a:gd name="connsiteX192" fmla="*/ 13980193 w 21910559"/>
                  <a:gd name="connsiteY192" fmla="*/ 4926616 h 16623315"/>
                  <a:gd name="connsiteX193" fmla="*/ 14123068 w 21910559"/>
                  <a:gd name="connsiteY193" fmla="*/ 5098066 h 16623315"/>
                  <a:gd name="connsiteX194" fmla="*/ 14494543 w 21910559"/>
                  <a:gd name="connsiteY194" fmla="*/ 5183791 h 16623315"/>
                  <a:gd name="connsiteX195" fmla="*/ 14780293 w 21910559"/>
                  <a:gd name="connsiteY195" fmla="*/ 5183791 h 16623315"/>
                  <a:gd name="connsiteX196" fmla="*/ 15237493 w 21910559"/>
                  <a:gd name="connsiteY196" fmla="*/ 5726716 h 16623315"/>
                  <a:gd name="connsiteX197" fmla="*/ 15608968 w 21910559"/>
                  <a:gd name="connsiteY197" fmla="*/ 6155341 h 16623315"/>
                  <a:gd name="connsiteX198" fmla="*/ 16209043 w 21910559"/>
                  <a:gd name="connsiteY198" fmla="*/ 6183916 h 16623315"/>
                  <a:gd name="connsiteX199" fmla="*/ 16523368 w 21910559"/>
                  <a:gd name="connsiteY199" fmla="*/ 6241066 h 16623315"/>
                  <a:gd name="connsiteX200" fmla="*/ 16951993 w 21910559"/>
                  <a:gd name="connsiteY200" fmla="*/ 6326791 h 16623315"/>
                  <a:gd name="connsiteX201" fmla="*/ 17380618 w 21910559"/>
                  <a:gd name="connsiteY201" fmla="*/ 6441091 h 16623315"/>
                  <a:gd name="connsiteX202" fmla="*/ 17780668 w 21910559"/>
                  <a:gd name="connsiteY202" fmla="*/ 6412516 h 16623315"/>
                  <a:gd name="connsiteX203" fmla="*/ 17980693 w 21910559"/>
                  <a:gd name="connsiteY203" fmla="*/ 6755416 h 16623315"/>
                  <a:gd name="connsiteX204" fmla="*/ 17866393 w 21910559"/>
                  <a:gd name="connsiteY204" fmla="*/ 7098316 h 16623315"/>
                  <a:gd name="connsiteX205" fmla="*/ 17894968 w 21910559"/>
                  <a:gd name="connsiteY205" fmla="*/ 7612666 h 16623315"/>
                  <a:gd name="connsiteX206" fmla="*/ 18066418 w 21910559"/>
                  <a:gd name="connsiteY206" fmla="*/ 8069866 h 16623315"/>
                  <a:gd name="connsiteX207" fmla="*/ 18094993 w 21910559"/>
                  <a:gd name="connsiteY207" fmla="*/ 8498491 h 16623315"/>
                  <a:gd name="connsiteX208" fmla="*/ 18237868 w 21910559"/>
                  <a:gd name="connsiteY208" fmla="*/ 8927116 h 16623315"/>
                  <a:gd name="connsiteX209" fmla="*/ 18323593 w 21910559"/>
                  <a:gd name="connsiteY209" fmla="*/ 9298591 h 16623315"/>
                  <a:gd name="connsiteX210" fmla="*/ 18580768 w 21910559"/>
                  <a:gd name="connsiteY210" fmla="*/ 9555766 h 16623315"/>
                  <a:gd name="connsiteX211" fmla="*/ 18837943 w 21910559"/>
                  <a:gd name="connsiteY211" fmla="*/ 9927241 h 16623315"/>
                  <a:gd name="connsiteX212" fmla="*/ 18809368 w 21910559"/>
                  <a:gd name="connsiteY212" fmla="*/ 10470166 h 16623315"/>
                  <a:gd name="connsiteX213" fmla="*/ 18752218 w 21910559"/>
                  <a:gd name="connsiteY213" fmla="*/ 10755916 h 16623315"/>
                  <a:gd name="connsiteX214" fmla="*/ 18752218 w 21910559"/>
                  <a:gd name="connsiteY214" fmla="*/ 11098816 h 16623315"/>
                  <a:gd name="connsiteX215" fmla="*/ 18837943 w 21910559"/>
                  <a:gd name="connsiteY215" fmla="*/ 11670316 h 16623315"/>
                  <a:gd name="connsiteX216" fmla="*/ 19209418 w 21910559"/>
                  <a:gd name="connsiteY216" fmla="*/ 12070366 h 16623315"/>
                  <a:gd name="connsiteX217" fmla="*/ 19409443 w 21910559"/>
                  <a:gd name="connsiteY217" fmla="*/ 12327541 h 16623315"/>
                  <a:gd name="connsiteX218" fmla="*/ 19866643 w 21910559"/>
                  <a:gd name="connsiteY218" fmla="*/ 12727591 h 16623315"/>
                  <a:gd name="connsiteX219" fmla="*/ 20295268 w 21910559"/>
                  <a:gd name="connsiteY219" fmla="*/ 13213366 h 16623315"/>
                  <a:gd name="connsiteX220" fmla="*/ 20552443 w 21910559"/>
                  <a:gd name="connsiteY220" fmla="*/ 13527691 h 16623315"/>
                  <a:gd name="connsiteX221" fmla="*/ 20781043 w 21910559"/>
                  <a:gd name="connsiteY221" fmla="*/ 13727716 h 16623315"/>
                  <a:gd name="connsiteX222" fmla="*/ 20952493 w 21910559"/>
                  <a:gd name="connsiteY222" fmla="*/ 13927741 h 16623315"/>
                  <a:gd name="connsiteX223" fmla="*/ 21123943 w 21910559"/>
                  <a:gd name="connsiteY223" fmla="*/ 14127766 h 16623315"/>
                  <a:gd name="connsiteX224" fmla="*/ 21323968 w 21910559"/>
                  <a:gd name="connsiteY224" fmla="*/ 14442091 h 16623315"/>
                  <a:gd name="connsiteX225" fmla="*/ 21381118 w 21910559"/>
                  <a:gd name="connsiteY225" fmla="*/ 14727841 h 16623315"/>
                  <a:gd name="connsiteX226" fmla="*/ 21466843 w 21910559"/>
                  <a:gd name="connsiteY226" fmla="*/ 14899291 h 16623315"/>
                  <a:gd name="connsiteX227" fmla="*/ 21581143 w 21910559"/>
                  <a:gd name="connsiteY227" fmla="*/ 15070741 h 16623315"/>
                  <a:gd name="connsiteX228" fmla="*/ 21581143 w 21910559"/>
                  <a:gd name="connsiteY228" fmla="*/ 15242191 h 16623315"/>
                  <a:gd name="connsiteX229" fmla="*/ 21581143 w 21910559"/>
                  <a:gd name="connsiteY229" fmla="*/ 15413641 h 16623315"/>
                  <a:gd name="connsiteX230" fmla="*/ 21781168 w 21910559"/>
                  <a:gd name="connsiteY230" fmla="*/ 15585091 h 16623315"/>
                  <a:gd name="connsiteX231" fmla="*/ 21838318 w 21910559"/>
                  <a:gd name="connsiteY231" fmla="*/ 15499366 h 16623315"/>
                  <a:gd name="connsiteX232" fmla="*/ 21695443 w 21910559"/>
                  <a:gd name="connsiteY232" fmla="*/ 15299341 h 16623315"/>
                  <a:gd name="connsiteX233" fmla="*/ 21724018 w 21910559"/>
                  <a:gd name="connsiteY233" fmla="*/ 15127891 h 16623315"/>
                  <a:gd name="connsiteX234" fmla="*/ 21838318 w 21910559"/>
                  <a:gd name="connsiteY234" fmla="*/ 15327916 h 16623315"/>
                  <a:gd name="connsiteX235" fmla="*/ 21895468 w 21910559"/>
                  <a:gd name="connsiteY235" fmla="*/ 15527941 h 16623315"/>
                  <a:gd name="connsiteX236" fmla="*/ 21895468 w 21910559"/>
                  <a:gd name="connsiteY236" fmla="*/ 15813691 h 16623315"/>
                  <a:gd name="connsiteX237" fmla="*/ 21724018 w 21910559"/>
                  <a:gd name="connsiteY237" fmla="*/ 15870841 h 16623315"/>
                  <a:gd name="connsiteX238" fmla="*/ 21609718 w 21910559"/>
                  <a:gd name="connsiteY238" fmla="*/ 15699391 h 16623315"/>
                  <a:gd name="connsiteX239" fmla="*/ 21438268 w 21910559"/>
                  <a:gd name="connsiteY239" fmla="*/ 15756541 h 16623315"/>
                  <a:gd name="connsiteX240" fmla="*/ 21381118 w 21910559"/>
                  <a:gd name="connsiteY240" fmla="*/ 15899416 h 16623315"/>
                  <a:gd name="connsiteX241" fmla="*/ 21295391 w 21910559"/>
                  <a:gd name="connsiteY241" fmla="*/ 16013716 h 16623315"/>
                  <a:gd name="connsiteX242" fmla="*/ 21114418 w 21910559"/>
                  <a:gd name="connsiteY242" fmla="*/ 16061341 h 16623315"/>
                  <a:gd name="connsiteX243" fmla="*/ 21095368 w 21910559"/>
                  <a:gd name="connsiteY243" fmla="*/ 15813691 h 16623315"/>
                  <a:gd name="connsiteX244" fmla="*/ 20923918 w 21910559"/>
                  <a:gd name="connsiteY244" fmla="*/ 15927991 h 16623315"/>
                  <a:gd name="connsiteX245" fmla="*/ 20923918 w 21910559"/>
                  <a:gd name="connsiteY245" fmla="*/ 16156591 h 16623315"/>
                  <a:gd name="connsiteX246" fmla="*/ 20838193 w 21910559"/>
                  <a:gd name="connsiteY246" fmla="*/ 16099441 h 16623315"/>
                  <a:gd name="connsiteX247" fmla="*/ 20838193 w 21910559"/>
                  <a:gd name="connsiteY247" fmla="*/ 15985141 h 16623315"/>
                  <a:gd name="connsiteX248" fmla="*/ 20666743 w 21910559"/>
                  <a:gd name="connsiteY248" fmla="*/ 16185166 h 16623315"/>
                  <a:gd name="connsiteX249" fmla="*/ 20552443 w 21910559"/>
                  <a:gd name="connsiteY249" fmla="*/ 16328041 h 16623315"/>
                  <a:gd name="connsiteX250" fmla="*/ 20390518 w 21910559"/>
                  <a:gd name="connsiteY250" fmla="*/ 16356616 h 16623315"/>
                  <a:gd name="connsiteX251" fmla="*/ 20209543 w 21910559"/>
                  <a:gd name="connsiteY251" fmla="*/ 16366141 h 16623315"/>
                  <a:gd name="connsiteX252" fmla="*/ 20028568 w 21910559"/>
                  <a:gd name="connsiteY252" fmla="*/ 16594740 h 16623315"/>
                  <a:gd name="connsiteX253" fmla="*/ 19838068 w 21910559"/>
                  <a:gd name="connsiteY253" fmla="*/ 16394715 h 16623315"/>
                  <a:gd name="connsiteX254" fmla="*/ 19799968 w 21910559"/>
                  <a:gd name="connsiteY254" fmla="*/ 16528065 h 16623315"/>
                  <a:gd name="connsiteX255" fmla="*/ 19723766 w 21910559"/>
                  <a:gd name="connsiteY255" fmla="*/ 16623315 h 16623315"/>
                  <a:gd name="connsiteX256" fmla="*/ 19657093 w 21910559"/>
                  <a:gd name="connsiteY256" fmla="*/ 16442340 h 16623315"/>
                  <a:gd name="connsiteX257" fmla="*/ 19542792 w 21910559"/>
                  <a:gd name="connsiteY257" fmla="*/ 16080391 h 16623315"/>
                  <a:gd name="connsiteX258" fmla="*/ 19504693 w 21910559"/>
                  <a:gd name="connsiteY258" fmla="*/ 16194691 h 16623315"/>
                  <a:gd name="connsiteX259" fmla="*/ 19514218 w 21910559"/>
                  <a:gd name="connsiteY259" fmla="*/ 16404241 h 16623315"/>
                  <a:gd name="connsiteX260" fmla="*/ 19438018 w 21910559"/>
                  <a:gd name="connsiteY260" fmla="*/ 16547116 h 16623315"/>
                  <a:gd name="connsiteX261" fmla="*/ 19295143 w 21910559"/>
                  <a:gd name="connsiteY261" fmla="*/ 16442341 h 16623315"/>
                  <a:gd name="connsiteX0" fmla="*/ 19295143 w 21924053"/>
                  <a:gd name="connsiteY0" fmla="*/ 16442341 h 16623315"/>
                  <a:gd name="connsiteX1" fmla="*/ 19323718 w 21924053"/>
                  <a:gd name="connsiteY1" fmla="*/ 16099441 h 16623315"/>
                  <a:gd name="connsiteX2" fmla="*/ 19323718 w 21924053"/>
                  <a:gd name="connsiteY2" fmla="*/ 15785116 h 16623315"/>
                  <a:gd name="connsiteX3" fmla="*/ 19180843 w 21924053"/>
                  <a:gd name="connsiteY3" fmla="*/ 15527941 h 16623315"/>
                  <a:gd name="connsiteX4" fmla="*/ 19066543 w 21924053"/>
                  <a:gd name="connsiteY4" fmla="*/ 15270766 h 16623315"/>
                  <a:gd name="connsiteX5" fmla="*/ 19066543 w 21924053"/>
                  <a:gd name="connsiteY5" fmla="*/ 14870716 h 16623315"/>
                  <a:gd name="connsiteX6" fmla="*/ 19066543 w 21924053"/>
                  <a:gd name="connsiteY6" fmla="*/ 14642116 h 16623315"/>
                  <a:gd name="connsiteX7" fmla="*/ 19123693 w 21924053"/>
                  <a:gd name="connsiteY7" fmla="*/ 14384941 h 16623315"/>
                  <a:gd name="connsiteX8" fmla="*/ 19152268 w 21924053"/>
                  <a:gd name="connsiteY8" fmla="*/ 14213491 h 16623315"/>
                  <a:gd name="connsiteX9" fmla="*/ 18923668 w 21924053"/>
                  <a:gd name="connsiteY9" fmla="*/ 14156341 h 16623315"/>
                  <a:gd name="connsiteX10" fmla="*/ 18895093 w 21924053"/>
                  <a:gd name="connsiteY10" fmla="*/ 13984891 h 16623315"/>
                  <a:gd name="connsiteX11" fmla="*/ 18895093 w 21924053"/>
                  <a:gd name="connsiteY11" fmla="*/ 13813441 h 16623315"/>
                  <a:gd name="connsiteX12" fmla="*/ 18895093 w 21924053"/>
                  <a:gd name="connsiteY12" fmla="*/ 13527691 h 16623315"/>
                  <a:gd name="connsiteX13" fmla="*/ 18809368 w 21924053"/>
                  <a:gd name="connsiteY13" fmla="*/ 13470541 h 16623315"/>
                  <a:gd name="connsiteX14" fmla="*/ 18637918 w 21924053"/>
                  <a:gd name="connsiteY14" fmla="*/ 13327666 h 16623315"/>
                  <a:gd name="connsiteX15" fmla="*/ 18695068 w 21924053"/>
                  <a:gd name="connsiteY15" fmla="*/ 13013341 h 16623315"/>
                  <a:gd name="connsiteX16" fmla="*/ 18723643 w 21924053"/>
                  <a:gd name="connsiteY16" fmla="*/ 12727591 h 16623315"/>
                  <a:gd name="connsiteX17" fmla="*/ 18695068 w 21924053"/>
                  <a:gd name="connsiteY17" fmla="*/ 12441841 h 16623315"/>
                  <a:gd name="connsiteX18" fmla="*/ 18552193 w 21924053"/>
                  <a:gd name="connsiteY18" fmla="*/ 12241816 h 16623315"/>
                  <a:gd name="connsiteX19" fmla="*/ 18266443 w 21924053"/>
                  <a:gd name="connsiteY19" fmla="*/ 11984641 h 16623315"/>
                  <a:gd name="connsiteX20" fmla="*/ 18094993 w 21924053"/>
                  <a:gd name="connsiteY20" fmla="*/ 11784616 h 16623315"/>
                  <a:gd name="connsiteX21" fmla="*/ 17866393 w 21924053"/>
                  <a:gd name="connsiteY21" fmla="*/ 11498866 h 16623315"/>
                  <a:gd name="connsiteX22" fmla="*/ 17780668 w 21924053"/>
                  <a:gd name="connsiteY22" fmla="*/ 11298841 h 16623315"/>
                  <a:gd name="connsiteX23" fmla="*/ 17637793 w 21924053"/>
                  <a:gd name="connsiteY23" fmla="*/ 11213116 h 16623315"/>
                  <a:gd name="connsiteX24" fmla="*/ 17323468 w 21924053"/>
                  <a:gd name="connsiteY24" fmla="*/ 11298841 h 16623315"/>
                  <a:gd name="connsiteX25" fmla="*/ 16923418 w 21924053"/>
                  <a:gd name="connsiteY25" fmla="*/ 11384566 h 16623315"/>
                  <a:gd name="connsiteX26" fmla="*/ 16694818 w 21924053"/>
                  <a:gd name="connsiteY26" fmla="*/ 11556016 h 16623315"/>
                  <a:gd name="connsiteX27" fmla="*/ 16409068 w 21924053"/>
                  <a:gd name="connsiteY27" fmla="*/ 11556016 h 16623315"/>
                  <a:gd name="connsiteX28" fmla="*/ 16151893 w 21924053"/>
                  <a:gd name="connsiteY28" fmla="*/ 11584591 h 16623315"/>
                  <a:gd name="connsiteX29" fmla="*/ 15866143 w 21924053"/>
                  <a:gd name="connsiteY29" fmla="*/ 11956066 h 16623315"/>
                  <a:gd name="connsiteX30" fmla="*/ 15723268 w 21924053"/>
                  <a:gd name="connsiteY30" fmla="*/ 12041791 h 16623315"/>
                  <a:gd name="connsiteX31" fmla="*/ 15351793 w 21924053"/>
                  <a:gd name="connsiteY31" fmla="*/ 12041791 h 16623315"/>
                  <a:gd name="connsiteX32" fmla="*/ 15066043 w 21924053"/>
                  <a:gd name="connsiteY32" fmla="*/ 12041791 h 16623315"/>
                  <a:gd name="connsiteX33" fmla="*/ 14780293 w 21924053"/>
                  <a:gd name="connsiteY33" fmla="*/ 12041791 h 16623315"/>
                  <a:gd name="connsiteX34" fmla="*/ 14580268 w 21924053"/>
                  <a:gd name="connsiteY34" fmla="*/ 12270391 h 16623315"/>
                  <a:gd name="connsiteX35" fmla="*/ 14351668 w 21924053"/>
                  <a:gd name="connsiteY35" fmla="*/ 12584716 h 16623315"/>
                  <a:gd name="connsiteX36" fmla="*/ 14065918 w 21924053"/>
                  <a:gd name="connsiteY36" fmla="*/ 12727591 h 16623315"/>
                  <a:gd name="connsiteX37" fmla="*/ 13665868 w 21924053"/>
                  <a:gd name="connsiteY37" fmla="*/ 13127641 h 16623315"/>
                  <a:gd name="connsiteX38" fmla="*/ 13522993 w 21924053"/>
                  <a:gd name="connsiteY38" fmla="*/ 13413391 h 16623315"/>
                  <a:gd name="connsiteX39" fmla="*/ 13408693 w 21924053"/>
                  <a:gd name="connsiteY39" fmla="*/ 13670566 h 16623315"/>
                  <a:gd name="connsiteX40" fmla="*/ 13294393 w 21924053"/>
                  <a:gd name="connsiteY40" fmla="*/ 13927741 h 16623315"/>
                  <a:gd name="connsiteX41" fmla="*/ 13151518 w 21924053"/>
                  <a:gd name="connsiteY41" fmla="*/ 14070616 h 16623315"/>
                  <a:gd name="connsiteX42" fmla="*/ 12922918 w 21924053"/>
                  <a:gd name="connsiteY42" fmla="*/ 13956316 h 16623315"/>
                  <a:gd name="connsiteX43" fmla="*/ 12751468 w 21924053"/>
                  <a:gd name="connsiteY43" fmla="*/ 14127766 h 16623315"/>
                  <a:gd name="connsiteX44" fmla="*/ 12608593 w 21924053"/>
                  <a:gd name="connsiteY44" fmla="*/ 14184916 h 16623315"/>
                  <a:gd name="connsiteX45" fmla="*/ 12408568 w 21924053"/>
                  <a:gd name="connsiteY45" fmla="*/ 14099191 h 16623315"/>
                  <a:gd name="connsiteX46" fmla="*/ 12237118 w 21924053"/>
                  <a:gd name="connsiteY46" fmla="*/ 14270641 h 16623315"/>
                  <a:gd name="connsiteX47" fmla="*/ 11951368 w 21924053"/>
                  <a:gd name="connsiteY47" fmla="*/ 14270641 h 16623315"/>
                  <a:gd name="connsiteX48" fmla="*/ 11694193 w 21924053"/>
                  <a:gd name="connsiteY48" fmla="*/ 14499241 h 16623315"/>
                  <a:gd name="connsiteX49" fmla="*/ 11522743 w 21924053"/>
                  <a:gd name="connsiteY49" fmla="*/ 14499241 h 16623315"/>
                  <a:gd name="connsiteX50" fmla="*/ 11408443 w 21924053"/>
                  <a:gd name="connsiteY50" fmla="*/ 14413516 h 16623315"/>
                  <a:gd name="connsiteX51" fmla="*/ 11351293 w 21924053"/>
                  <a:gd name="connsiteY51" fmla="*/ 14213491 h 16623315"/>
                  <a:gd name="connsiteX52" fmla="*/ 11294143 w 21924053"/>
                  <a:gd name="connsiteY52" fmla="*/ 13984891 h 16623315"/>
                  <a:gd name="connsiteX53" fmla="*/ 11151268 w 21924053"/>
                  <a:gd name="connsiteY53" fmla="*/ 13756291 h 16623315"/>
                  <a:gd name="connsiteX54" fmla="*/ 11122693 w 21924053"/>
                  <a:gd name="connsiteY54" fmla="*/ 13613416 h 16623315"/>
                  <a:gd name="connsiteX55" fmla="*/ 11065543 w 21924053"/>
                  <a:gd name="connsiteY55" fmla="*/ 13527691 h 16623315"/>
                  <a:gd name="connsiteX56" fmla="*/ 10979818 w 21924053"/>
                  <a:gd name="connsiteY56" fmla="*/ 13384816 h 16623315"/>
                  <a:gd name="connsiteX57" fmla="*/ 10808368 w 21924053"/>
                  <a:gd name="connsiteY57" fmla="*/ 13356241 h 16623315"/>
                  <a:gd name="connsiteX58" fmla="*/ 10636918 w 21924053"/>
                  <a:gd name="connsiteY58" fmla="*/ 13499116 h 16623315"/>
                  <a:gd name="connsiteX59" fmla="*/ 10522618 w 21924053"/>
                  <a:gd name="connsiteY59" fmla="*/ 13641991 h 16623315"/>
                  <a:gd name="connsiteX60" fmla="*/ 10322593 w 21924053"/>
                  <a:gd name="connsiteY60" fmla="*/ 13727716 h 16623315"/>
                  <a:gd name="connsiteX61" fmla="*/ 10351168 w 21924053"/>
                  <a:gd name="connsiteY61" fmla="*/ 13899166 h 16623315"/>
                  <a:gd name="connsiteX62" fmla="*/ 10351168 w 21924053"/>
                  <a:gd name="connsiteY62" fmla="*/ 14099191 h 16623315"/>
                  <a:gd name="connsiteX63" fmla="*/ 10351168 w 21924053"/>
                  <a:gd name="connsiteY63" fmla="*/ 14327791 h 16623315"/>
                  <a:gd name="connsiteX64" fmla="*/ 10208293 w 21924053"/>
                  <a:gd name="connsiteY64" fmla="*/ 14499241 h 16623315"/>
                  <a:gd name="connsiteX65" fmla="*/ 10093993 w 21924053"/>
                  <a:gd name="connsiteY65" fmla="*/ 14642116 h 16623315"/>
                  <a:gd name="connsiteX66" fmla="*/ 9893968 w 21924053"/>
                  <a:gd name="connsiteY66" fmla="*/ 14470666 h 16623315"/>
                  <a:gd name="connsiteX67" fmla="*/ 9636793 w 21924053"/>
                  <a:gd name="connsiteY67" fmla="*/ 14356366 h 16623315"/>
                  <a:gd name="connsiteX68" fmla="*/ 9493918 w 21924053"/>
                  <a:gd name="connsiteY68" fmla="*/ 14184916 h 16623315"/>
                  <a:gd name="connsiteX69" fmla="*/ 9322468 w 21924053"/>
                  <a:gd name="connsiteY69" fmla="*/ 13984891 h 16623315"/>
                  <a:gd name="connsiteX70" fmla="*/ 9236743 w 21924053"/>
                  <a:gd name="connsiteY70" fmla="*/ 13927741 h 16623315"/>
                  <a:gd name="connsiteX71" fmla="*/ 9008143 w 21924053"/>
                  <a:gd name="connsiteY71" fmla="*/ 13956316 h 16623315"/>
                  <a:gd name="connsiteX72" fmla="*/ 8779543 w 21924053"/>
                  <a:gd name="connsiteY72" fmla="*/ 13956316 h 16623315"/>
                  <a:gd name="connsiteX73" fmla="*/ 8465218 w 21924053"/>
                  <a:gd name="connsiteY73" fmla="*/ 13842016 h 16623315"/>
                  <a:gd name="connsiteX74" fmla="*/ 8579518 w 21924053"/>
                  <a:gd name="connsiteY74" fmla="*/ 13699141 h 16623315"/>
                  <a:gd name="connsiteX75" fmla="*/ 8665243 w 21924053"/>
                  <a:gd name="connsiteY75" fmla="*/ 13413391 h 16623315"/>
                  <a:gd name="connsiteX76" fmla="*/ 8808118 w 21924053"/>
                  <a:gd name="connsiteY76" fmla="*/ 13184791 h 16623315"/>
                  <a:gd name="connsiteX77" fmla="*/ 8722393 w 21924053"/>
                  <a:gd name="connsiteY77" fmla="*/ 13013341 h 16623315"/>
                  <a:gd name="connsiteX78" fmla="*/ 8493793 w 21924053"/>
                  <a:gd name="connsiteY78" fmla="*/ 12870466 h 16623315"/>
                  <a:gd name="connsiteX79" fmla="*/ 8293768 w 21924053"/>
                  <a:gd name="connsiteY79" fmla="*/ 12899041 h 16623315"/>
                  <a:gd name="connsiteX80" fmla="*/ 8065168 w 21924053"/>
                  <a:gd name="connsiteY80" fmla="*/ 12870466 h 16623315"/>
                  <a:gd name="connsiteX81" fmla="*/ 7750843 w 21924053"/>
                  <a:gd name="connsiteY81" fmla="*/ 12727591 h 16623315"/>
                  <a:gd name="connsiteX82" fmla="*/ 7550818 w 21924053"/>
                  <a:gd name="connsiteY82" fmla="*/ 12927616 h 16623315"/>
                  <a:gd name="connsiteX83" fmla="*/ 7493668 w 21924053"/>
                  <a:gd name="connsiteY83" fmla="*/ 13127641 h 16623315"/>
                  <a:gd name="connsiteX84" fmla="*/ 7293643 w 21924053"/>
                  <a:gd name="connsiteY84" fmla="*/ 13327666 h 16623315"/>
                  <a:gd name="connsiteX85" fmla="*/ 7065043 w 21924053"/>
                  <a:gd name="connsiteY85" fmla="*/ 13470541 h 16623315"/>
                  <a:gd name="connsiteX86" fmla="*/ 6807868 w 21924053"/>
                  <a:gd name="connsiteY86" fmla="*/ 13356241 h 16623315"/>
                  <a:gd name="connsiteX87" fmla="*/ 6464968 w 21924053"/>
                  <a:gd name="connsiteY87" fmla="*/ 13184791 h 16623315"/>
                  <a:gd name="connsiteX88" fmla="*/ 6236368 w 21924053"/>
                  <a:gd name="connsiteY88" fmla="*/ 13241941 h 16623315"/>
                  <a:gd name="connsiteX89" fmla="*/ 6007768 w 21924053"/>
                  <a:gd name="connsiteY89" fmla="*/ 13213366 h 16623315"/>
                  <a:gd name="connsiteX90" fmla="*/ 5579143 w 21924053"/>
                  <a:gd name="connsiteY90" fmla="*/ 13356241 h 16623315"/>
                  <a:gd name="connsiteX91" fmla="*/ 5293393 w 21924053"/>
                  <a:gd name="connsiteY91" fmla="*/ 13470541 h 16623315"/>
                  <a:gd name="connsiteX92" fmla="*/ 5179093 w 21924053"/>
                  <a:gd name="connsiteY92" fmla="*/ 13641991 h 16623315"/>
                  <a:gd name="connsiteX93" fmla="*/ 5121943 w 21924053"/>
                  <a:gd name="connsiteY93" fmla="*/ 13813441 h 16623315"/>
                  <a:gd name="connsiteX94" fmla="*/ 5007643 w 21924053"/>
                  <a:gd name="connsiteY94" fmla="*/ 13756291 h 16623315"/>
                  <a:gd name="connsiteX95" fmla="*/ 4807618 w 21924053"/>
                  <a:gd name="connsiteY95" fmla="*/ 13470541 h 16623315"/>
                  <a:gd name="connsiteX96" fmla="*/ 4607593 w 21924053"/>
                  <a:gd name="connsiteY96" fmla="*/ 13384816 h 16623315"/>
                  <a:gd name="connsiteX97" fmla="*/ 4321843 w 21924053"/>
                  <a:gd name="connsiteY97" fmla="*/ 13327666 h 16623315"/>
                  <a:gd name="connsiteX98" fmla="*/ 4264693 w 21924053"/>
                  <a:gd name="connsiteY98" fmla="*/ 13527691 h 16623315"/>
                  <a:gd name="connsiteX99" fmla="*/ 4121818 w 21924053"/>
                  <a:gd name="connsiteY99" fmla="*/ 13813441 h 16623315"/>
                  <a:gd name="connsiteX100" fmla="*/ 3950368 w 21924053"/>
                  <a:gd name="connsiteY100" fmla="*/ 14042041 h 16623315"/>
                  <a:gd name="connsiteX101" fmla="*/ 3721768 w 21924053"/>
                  <a:gd name="connsiteY101" fmla="*/ 14127766 h 16623315"/>
                  <a:gd name="connsiteX102" fmla="*/ 3493168 w 21924053"/>
                  <a:gd name="connsiteY102" fmla="*/ 14270641 h 16623315"/>
                  <a:gd name="connsiteX103" fmla="*/ 3264568 w 21924053"/>
                  <a:gd name="connsiteY103" fmla="*/ 14299216 h 16623315"/>
                  <a:gd name="connsiteX104" fmla="*/ 3093118 w 21924053"/>
                  <a:gd name="connsiteY104" fmla="*/ 14242066 h 16623315"/>
                  <a:gd name="connsiteX105" fmla="*/ 2921668 w 21924053"/>
                  <a:gd name="connsiteY105" fmla="*/ 14013466 h 16623315"/>
                  <a:gd name="connsiteX106" fmla="*/ 2750218 w 21924053"/>
                  <a:gd name="connsiteY106" fmla="*/ 14242066 h 16623315"/>
                  <a:gd name="connsiteX107" fmla="*/ 2578768 w 21924053"/>
                  <a:gd name="connsiteY107" fmla="*/ 14299216 h 16623315"/>
                  <a:gd name="connsiteX108" fmla="*/ 2435893 w 21924053"/>
                  <a:gd name="connsiteY108" fmla="*/ 14327791 h 16623315"/>
                  <a:gd name="connsiteX109" fmla="*/ 2293018 w 21924053"/>
                  <a:gd name="connsiteY109" fmla="*/ 14184916 h 16623315"/>
                  <a:gd name="connsiteX110" fmla="*/ 2121568 w 21924053"/>
                  <a:gd name="connsiteY110" fmla="*/ 14042041 h 16623315"/>
                  <a:gd name="connsiteX111" fmla="*/ 1950118 w 21924053"/>
                  <a:gd name="connsiteY111" fmla="*/ 14156341 h 16623315"/>
                  <a:gd name="connsiteX112" fmla="*/ 1807243 w 21924053"/>
                  <a:gd name="connsiteY112" fmla="*/ 13984891 h 16623315"/>
                  <a:gd name="connsiteX113" fmla="*/ 1921543 w 21924053"/>
                  <a:gd name="connsiteY113" fmla="*/ 13670566 h 16623315"/>
                  <a:gd name="connsiteX114" fmla="*/ 2064418 w 21924053"/>
                  <a:gd name="connsiteY114" fmla="*/ 13356241 h 16623315"/>
                  <a:gd name="connsiteX115" fmla="*/ 2064418 w 21924053"/>
                  <a:gd name="connsiteY115" fmla="*/ 13099066 h 16623315"/>
                  <a:gd name="connsiteX116" fmla="*/ 1950118 w 21924053"/>
                  <a:gd name="connsiteY116" fmla="*/ 12841891 h 16623315"/>
                  <a:gd name="connsiteX117" fmla="*/ 1950118 w 21924053"/>
                  <a:gd name="connsiteY117" fmla="*/ 12699016 h 16623315"/>
                  <a:gd name="connsiteX118" fmla="*/ 1664368 w 21924053"/>
                  <a:gd name="connsiteY118" fmla="*/ 12699016 h 16623315"/>
                  <a:gd name="connsiteX119" fmla="*/ 1550068 w 21924053"/>
                  <a:gd name="connsiteY119" fmla="*/ 12613291 h 16623315"/>
                  <a:gd name="connsiteX120" fmla="*/ 1378618 w 21924053"/>
                  <a:gd name="connsiteY120" fmla="*/ 12127516 h 16623315"/>
                  <a:gd name="connsiteX121" fmla="*/ 1435768 w 21924053"/>
                  <a:gd name="connsiteY121" fmla="*/ 11841766 h 16623315"/>
                  <a:gd name="connsiteX122" fmla="*/ 1550068 w 21924053"/>
                  <a:gd name="connsiteY122" fmla="*/ 11470291 h 16623315"/>
                  <a:gd name="connsiteX123" fmla="*/ 1578643 w 21924053"/>
                  <a:gd name="connsiteY123" fmla="*/ 11184541 h 16623315"/>
                  <a:gd name="connsiteX124" fmla="*/ 1464343 w 21924053"/>
                  <a:gd name="connsiteY124" fmla="*/ 10898791 h 16623315"/>
                  <a:gd name="connsiteX125" fmla="*/ 1321468 w 21924053"/>
                  <a:gd name="connsiteY125" fmla="*/ 10955941 h 16623315"/>
                  <a:gd name="connsiteX126" fmla="*/ 1092868 w 21924053"/>
                  <a:gd name="connsiteY126" fmla="*/ 11127391 h 16623315"/>
                  <a:gd name="connsiteX127" fmla="*/ 921418 w 21924053"/>
                  <a:gd name="connsiteY127" fmla="*/ 11155966 h 16623315"/>
                  <a:gd name="connsiteX128" fmla="*/ 921418 w 21924053"/>
                  <a:gd name="connsiteY128" fmla="*/ 10955941 h 16623315"/>
                  <a:gd name="connsiteX129" fmla="*/ 778543 w 21924053"/>
                  <a:gd name="connsiteY129" fmla="*/ 10898791 h 16623315"/>
                  <a:gd name="connsiteX130" fmla="*/ 578518 w 21924053"/>
                  <a:gd name="connsiteY130" fmla="*/ 10898791 h 16623315"/>
                  <a:gd name="connsiteX131" fmla="*/ 378493 w 21924053"/>
                  <a:gd name="connsiteY131" fmla="*/ 10898791 h 16623315"/>
                  <a:gd name="connsiteX132" fmla="*/ 264193 w 21924053"/>
                  <a:gd name="connsiteY132" fmla="*/ 10698766 h 16623315"/>
                  <a:gd name="connsiteX133" fmla="*/ 121318 w 21924053"/>
                  <a:gd name="connsiteY133" fmla="*/ 10413016 h 16623315"/>
                  <a:gd name="connsiteX134" fmla="*/ 64168 w 21924053"/>
                  <a:gd name="connsiteY134" fmla="*/ 10241566 h 16623315"/>
                  <a:gd name="connsiteX135" fmla="*/ 7018 w 21924053"/>
                  <a:gd name="connsiteY135" fmla="*/ 10155841 h 16623315"/>
                  <a:gd name="connsiteX136" fmla="*/ 235618 w 21924053"/>
                  <a:gd name="connsiteY136" fmla="*/ 9984391 h 16623315"/>
                  <a:gd name="connsiteX137" fmla="*/ 292768 w 21924053"/>
                  <a:gd name="connsiteY137" fmla="*/ 9727216 h 16623315"/>
                  <a:gd name="connsiteX138" fmla="*/ 521368 w 21924053"/>
                  <a:gd name="connsiteY138" fmla="*/ 9355741 h 16623315"/>
                  <a:gd name="connsiteX139" fmla="*/ 664243 w 21924053"/>
                  <a:gd name="connsiteY139" fmla="*/ 9069991 h 16623315"/>
                  <a:gd name="connsiteX140" fmla="*/ 1178593 w 21924053"/>
                  <a:gd name="connsiteY140" fmla="*/ 8584216 h 16623315"/>
                  <a:gd name="connsiteX141" fmla="*/ 1464343 w 21924053"/>
                  <a:gd name="connsiteY141" fmla="*/ 8298466 h 16623315"/>
                  <a:gd name="connsiteX142" fmla="*/ 1721518 w 21924053"/>
                  <a:gd name="connsiteY142" fmla="*/ 7984141 h 16623315"/>
                  <a:gd name="connsiteX143" fmla="*/ 2092993 w 21924053"/>
                  <a:gd name="connsiteY143" fmla="*/ 7669816 h 16623315"/>
                  <a:gd name="connsiteX144" fmla="*/ 2493043 w 21924053"/>
                  <a:gd name="connsiteY144" fmla="*/ 7241191 h 16623315"/>
                  <a:gd name="connsiteX145" fmla="*/ 2721643 w 21924053"/>
                  <a:gd name="connsiteY145" fmla="*/ 7184041 h 16623315"/>
                  <a:gd name="connsiteX146" fmla="*/ 2950243 w 21924053"/>
                  <a:gd name="connsiteY146" fmla="*/ 6869716 h 16623315"/>
                  <a:gd name="connsiteX147" fmla="*/ 3207418 w 21924053"/>
                  <a:gd name="connsiteY147" fmla="*/ 6412516 h 16623315"/>
                  <a:gd name="connsiteX148" fmla="*/ 3407443 w 21924053"/>
                  <a:gd name="connsiteY148" fmla="*/ 5926741 h 16623315"/>
                  <a:gd name="connsiteX149" fmla="*/ 3493168 w 21924053"/>
                  <a:gd name="connsiteY149" fmla="*/ 5526691 h 16623315"/>
                  <a:gd name="connsiteX150" fmla="*/ 3721768 w 21924053"/>
                  <a:gd name="connsiteY150" fmla="*/ 5212366 h 16623315"/>
                  <a:gd name="connsiteX151" fmla="*/ 4064668 w 21924053"/>
                  <a:gd name="connsiteY151" fmla="*/ 4755166 h 16623315"/>
                  <a:gd name="connsiteX152" fmla="*/ 4264693 w 21924053"/>
                  <a:gd name="connsiteY152" fmla="*/ 4412266 h 16623315"/>
                  <a:gd name="connsiteX153" fmla="*/ 4293268 w 21924053"/>
                  <a:gd name="connsiteY153" fmla="*/ 4155091 h 16623315"/>
                  <a:gd name="connsiteX154" fmla="*/ 4579018 w 21924053"/>
                  <a:gd name="connsiteY154" fmla="*/ 3555016 h 16623315"/>
                  <a:gd name="connsiteX155" fmla="*/ 4636168 w 21924053"/>
                  <a:gd name="connsiteY155" fmla="*/ 3097816 h 16623315"/>
                  <a:gd name="connsiteX156" fmla="*/ 4893343 w 21924053"/>
                  <a:gd name="connsiteY156" fmla="*/ 2583466 h 16623315"/>
                  <a:gd name="connsiteX157" fmla="*/ 5036218 w 21924053"/>
                  <a:gd name="connsiteY157" fmla="*/ 2297716 h 16623315"/>
                  <a:gd name="connsiteX158" fmla="*/ 5236243 w 21924053"/>
                  <a:gd name="connsiteY158" fmla="*/ 1983391 h 16623315"/>
                  <a:gd name="connsiteX159" fmla="*/ 5464843 w 21924053"/>
                  <a:gd name="connsiteY159" fmla="*/ 1811941 h 16623315"/>
                  <a:gd name="connsiteX160" fmla="*/ 5579143 w 21924053"/>
                  <a:gd name="connsiteY160" fmla="*/ 1469041 h 16623315"/>
                  <a:gd name="connsiteX161" fmla="*/ 5464843 w 21924053"/>
                  <a:gd name="connsiteY161" fmla="*/ 1126141 h 16623315"/>
                  <a:gd name="connsiteX162" fmla="*/ 5550568 w 21924053"/>
                  <a:gd name="connsiteY162" fmla="*/ 783241 h 16623315"/>
                  <a:gd name="connsiteX163" fmla="*/ 5750593 w 21924053"/>
                  <a:gd name="connsiteY163" fmla="*/ 383191 h 16623315"/>
                  <a:gd name="connsiteX164" fmla="*/ 6179218 w 21924053"/>
                  <a:gd name="connsiteY164" fmla="*/ 240316 h 16623315"/>
                  <a:gd name="connsiteX165" fmla="*/ 6379243 w 21924053"/>
                  <a:gd name="connsiteY165" fmla="*/ 97441 h 16623315"/>
                  <a:gd name="connsiteX166" fmla="*/ 6836443 w 21924053"/>
                  <a:gd name="connsiteY166" fmla="*/ 268891 h 16623315"/>
                  <a:gd name="connsiteX167" fmla="*/ 6950743 w 21924053"/>
                  <a:gd name="connsiteY167" fmla="*/ 468916 h 16623315"/>
                  <a:gd name="connsiteX168" fmla="*/ 7179343 w 21924053"/>
                  <a:gd name="connsiteY168" fmla="*/ 583216 h 16623315"/>
                  <a:gd name="connsiteX169" fmla="*/ 7350793 w 21924053"/>
                  <a:gd name="connsiteY169" fmla="*/ 326041 h 16623315"/>
                  <a:gd name="connsiteX170" fmla="*/ 7665118 w 21924053"/>
                  <a:gd name="connsiteY170" fmla="*/ 126016 h 16623315"/>
                  <a:gd name="connsiteX171" fmla="*/ 7893718 w 21924053"/>
                  <a:gd name="connsiteY171" fmla="*/ 11716 h 16623315"/>
                  <a:gd name="connsiteX172" fmla="*/ 8008018 w 21924053"/>
                  <a:gd name="connsiteY172" fmla="*/ 411766 h 16623315"/>
                  <a:gd name="connsiteX173" fmla="*/ 8036593 w 21924053"/>
                  <a:gd name="connsiteY173" fmla="*/ 754666 h 16623315"/>
                  <a:gd name="connsiteX174" fmla="*/ 8265193 w 21924053"/>
                  <a:gd name="connsiteY174" fmla="*/ 783241 h 16623315"/>
                  <a:gd name="connsiteX175" fmla="*/ 8636668 w 21924053"/>
                  <a:gd name="connsiteY175" fmla="*/ 1011841 h 16623315"/>
                  <a:gd name="connsiteX176" fmla="*/ 9265318 w 21924053"/>
                  <a:gd name="connsiteY176" fmla="*/ 1611916 h 16623315"/>
                  <a:gd name="connsiteX177" fmla="*/ 9693943 w 21924053"/>
                  <a:gd name="connsiteY177" fmla="*/ 1726216 h 16623315"/>
                  <a:gd name="connsiteX178" fmla="*/ 9979693 w 21924053"/>
                  <a:gd name="connsiteY178" fmla="*/ 2040541 h 16623315"/>
                  <a:gd name="connsiteX179" fmla="*/ 10294018 w 21924053"/>
                  <a:gd name="connsiteY179" fmla="*/ 2240566 h 16623315"/>
                  <a:gd name="connsiteX180" fmla="*/ 10608343 w 21924053"/>
                  <a:gd name="connsiteY180" fmla="*/ 2412016 h 16623315"/>
                  <a:gd name="connsiteX181" fmla="*/ 10979818 w 21924053"/>
                  <a:gd name="connsiteY181" fmla="*/ 2583466 h 16623315"/>
                  <a:gd name="connsiteX182" fmla="*/ 11294143 w 21924053"/>
                  <a:gd name="connsiteY182" fmla="*/ 2754916 h 16623315"/>
                  <a:gd name="connsiteX183" fmla="*/ 11551318 w 21924053"/>
                  <a:gd name="connsiteY183" fmla="*/ 2983516 h 16623315"/>
                  <a:gd name="connsiteX184" fmla="*/ 11865643 w 21924053"/>
                  <a:gd name="connsiteY184" fmla="*/ 3240691 h 16623315"/>
                  <a:gd name="connsiteX185" fmla="*/ 12065668 w 21924053"/>
                  <a:gd name="connsiteY185" fmla="*/ 3555016 h 16623315"/>
                  <a:gd name="connsiteX186" fmla="*/ 12522868 w 21924053"/>
                  <a:gd name="connsiteY186" fmla="*/ 3812191 h 16623315"/>
                  <a:gd name="connsiteX187" fmla="*/ 12865768 w 21924053"/>
                  <a:gd name="connsiteY187" fmla="*/ 3897916 h 16623315"/>
                  <a:gd name="connsiteX188" fmla="*/ 13180093 w 21924053"/>
                  <a:gd name="connsiteY188" fmla="*/ 4012216 h 16623315"/>
                  <a:gd name="connsiteX189" fmla="*/ 13408693 w 21924053"/>
                  <a:gd name="connsiteY189" fmla="*/ 4183666 h 16623315"/>
                  <a:gd name="connsiteX190" fmla="*/ 13437268 w 21924053"/>
                  <a:gd name="connsiteY190" fmla="*/ 4640866 h 16623315"/>
                  <a:gd name="connsiteX191" fmla="*/ 13637293 w 21924053"/>
                  <a:gd name="connsiteY191" fmla="*/ 4869466 h 16623315"/>
                  <a:gd name="connsiteX192" fmla="*/ 13980193 w 21924053"/>
                  <a:gd name="connsiteY192" fmla="*/ 4926616 h 16623315"/>
                  <a:gd name="connsiteX193" fmla="*/ 14123068 w 21924053"/>
                  <a:gd name="connsiteY193" fmla="*/ 5098066 h 16623315"/>
                  <a:gd name="connsiteX194" fmla="*/ 14494543 w 21924053"/>
                  <a:gd name="connsiteY194" fmla="*/ 5183791 h 16623315"/>
                  <a:gd name="connsiteX195" fmla="*/ 14780293 w 21924053"/>
                  <a:gd name="connsiteY195" fmla="*/ 5183791 h 16623315"/>
                  <a:gd name="connsiteX196" fmla="*/ 15237493 w 21924053"/>
                  <a:gd name="connsiteY196" fmla="*/ 5726716 h 16623315"/>
                  <a:gd name="connsiteX197" fmla="*/ 15608968 w 21924053"/>
                  <a:gd name="connsiteY197" fmla="*/ 6155341 h 16623315"/>
                  <a:gd name="connsiteX198" fmla="*/ 16209043 w 21924053"/>
                  <a:gd name="connsiteY198" fmla="*/ 6183916 h 16623315"/>
                  <a:gd name="connsiteX199" fmla="*/ 16523368 w 21924053"/>
                  <a:gd name="connsiteY199" fmla="*/ 6241066 h 16623315"/>
                  <a:gd name="connsiteX200" fmla="*/ 16951993 w 21924053"/>
                  <a:gd name="connsiteY200" fmla="*/ 6326791 h 16623315"/>
                  <a:gd name="connsiteX201" fmla="*/ 17380618 w 21924053"/>
                  <a:gd name="connsiteY201" fmla="*/ 6441091 h 16623315"/>
                  <a:gd name="connsiteX202" fmla="*/ 17780668 w 21924053"/>
                  <a:gd name="connsiteY202" fmla="*/ 6412516 h 16623315"/>
                  <a:gd name="connsiteX203" fmla="*/ 17980693 w 21924053"/>
                  <a:gd name="connsiteY203" fmla="*/ 6755416 h 16623315"/>
                  <a:gd name="connsiteX204" fmla="*/ 17866393 w 21924053"/>
                  <a:gd name="connsiteY204" fmla="*/ 7098316 h 16623315"/>
                  <a:gd name="connsiteX205" fmla="*/ 17894968 w 21924053"/>
                  <a:gd name="connsiteY205" fmla="*/ 7612666 h 16623315"/>
                  <a:gd name="connsiteX206" fmla="*/ 18066418 w 21924053"/>
                  <a:gd name="connsiteY206" fmla="*/ 8069866 h 16623315"/>
                  <a:gd name="connsiteX207" fmla="*/ 18094993 w 21924053"/>
                  <a:gd name="connsiteY207" fmla="*/ 8498491 h 16623315"/>
                  <a:gd name="connsiteX208" fmla="*/ 18237868 w 21924053"/>
                  <a:gd name="connsiteY208" fmla="*/ 8927116 h 16623315"/>
                  <a:gd name="connsiteX209" fmla="*/ 18323593 w 21924053"/>
                  <a:gd name="connsiteY209" fmla="*/ 9298591 h 16623315"/>
                  <a:gd name="connsiteX210" fmla="*/ 18580768 w 21924053"/>
                  <a:gd name="connsiteY210" fmla="*/ 9555766 h 16623315"/>
                  <a:gd name="connsiteX211" fmla="*/ 18837943 w 21924053"/>
                  <a:gd name="connsiteY211" fmla="*/ 9927241 h 16623315"/>
                  <a:gd name="connsiteX212" fmla="*/ 18809368 w 21924053"/>
                  <a:gd name="connsiteY212" fmla="*/ 10470166 h 16623315"/>
                  <a:gd name="connsiteX213" fmla="*/ 18752218 w 21924053"/>
                  <a:gd name="connsiteY213" fmla="*/ 10755916 h 16623315"/>
                  <a:gd name="connsiteX214" fmla="*/ 18752218 w 21924053"/>
                  <a:gd name="connsiteY214" fmla="*/ 11098816 h 16623315"/>
                  <a:gd name="connsiteX215" fmla="*/ 18837943 w 21924053"/>
                  <a:gd name="connsiteY215" fmla="*/ 11670316 h 16623315"/>
                  <a:gd name="connsiteX216" fmla="*/ 19209418 w 21924053"/>
                  <a:gd name="connsiteY216" fmla="*/ 12070366 h 16623315"/>
                  <a:gd name="connsiteX217" fmla="*/ 19409443 w 21924053"/>
                  <a:gd name="connsiteY217" fmla="*/ 12327541 h 16623315"/>
                  <a:gd name="connsiteX218" fmla="*/ 19866643 w 21924053"/>
                  <a:gd name="connsiteY218" fmla="*/ 12727591 h 16623315"/>
                  <a:gd name="connsiteX219" fmla="*/ 20295268 w 21924053"/>
                  <a:gd name="connsiteY219" fmla="*/ 13213366 h 16623315"/>
                  <a:gd name="connsiteX220" fmla="*/ 20552443 w 21924053"/>
                  <a:gd name="connsiteY220" fmla="*/ 13527691 h 16623315"/>
                  <a:gd name="connsiteX221" fmla="*/ 20781043 w 21924053"/>
                  <a:gd name="connsiteY221" fmla="*/ 13727716 h 16623315"/>
                  <a:gd name="connsiteX222" fmla="*/ 20952493 w 21924053"/>
                  <a:gd name="connsiteY222" fmla="*/ 13927741 h 16623315"/>
                  <a:gd name="connsiteX223" fmla="*/ 21123943 w 21924053"/>
                  <a:gd name="connsiteY223" fmla="*/ 14127766 h 16623315"/>
                  <a:gd name="connsiteX224" fmla="*/ 21323968 w 21924053"/>
                  <a:gd name="connsiteY224" fmla="*/ 14442091 h 16623315"/>
                  <a:gd name="connsiteX225" fmla="*/ 21381118 w 21924053"/>
                  <a:gd name="connsiteY225" fmla="*/ 14727841 h 16623315"/>
                  <a:gd name="connsiteX226" fmla="*/ 21466843 w 21924053"/>
                  <a:gd name="connsiteY226" fmla="*/ 14899291 h 16623315"/>
                  <a:gd name="connsiteX227" fmla="*/ 21581143 w 21924053"/>
                  <a:gd name="connsiteY227" fmla="*/ 15070741 h 16623315"/>
                  <a:gd name="connsiteX228" fmla="*/ 21581143 w 21924053"/>
                  <a:gd name="connsiteY228" fmla="*/ 15242191 h 16623315"/>
                  <a:gd name="connsiteX229" fmla="*/ 21581143 w 21924053"/>
                  <a:gd name="connsiteY229" fmla="*/ 15413641 h 16623315"/>
                  <a:gd name="connsiteX230" fmla="*/ 21781168 w 21924053"/>
                  <a:gd name="connsiteY230" fmla="*/ 15585091 h 16623315"/>
                  <a:gd name="connsiteX231" fmla="*/ 21838318 w 21924053"/>
                  <a:gd name="connsiteY231" fmla="*/ 15499366 h 16623315"/>
                  <a:gd name="connsiteX232" fmla="*/ 21695443 w 21924053"/>
                  <a:gd name="connsiteY232" fmla="*/ 15299341 h 16623315"/>
                  <a:gd name="connsiteX233" fmla="*/ 21724018 w 21924053"/>
                  <a:gd name="connsiteY233" fmla="*/ 15127891 h 16623315"/>
                  <a:gd name="connsiteX234" fmla="*/ 21914518 w 21924053"/>
                  <a:gd name="connsiteY234" fmla="*/ 15327916 h 16623315"/>
                  <a:gd name="connsiteX235" fmla="*/ 21895468 w 21924053"/>
                  <a:gd name="connsiteY235" fmla="*/ 15527941 h 16623315"/>
                  <a:gd name="connsiteX236" fmla="*/ 21895468 w 21924053"/>
                  <a:gd name="connsiteY236" fmla="*/ 15813691 h 16623315"/>
                  <a:gd name="connsiteX237" fmla="*/ 21724018 w 21924053"/>
                  <a:gd name="connsiteY237" fmla="*/ 15870841 h 16623315"/>
                  <a:gd name="connsiteX238" fmla="*/ 21609718 w 21924053"/>
                  <a:gd name="connsiteY238" fmla="*/ 15699391 h 16623315"/>
                  <a:gd name="connsiteX239" fmla="*/ 21438268 w 21924053"/>
                  <a:gd name="connsiteY239" fmla="*/ 15756541 h 16623315"/>
                  <a:gd name="connsiteX240" fmla="*/ 21381118 w 21924053"/>
                  <a:gd name="connsiteY240" fmla="*/ 15899416 h 16623315"/>
                  <a:gd name="connsiteX241" fmla="*/ 21295391 w 21924053"/>
                  <a:gd name="connsiteY241" fmla="*/ 16013716 h 16623315"/>
                  <a:gd name="connsiteX242" fmla="*/ 21114418 w 21924053"/>
                  <a:gd name="connsiteY242" fmla="*/ 16061341 h 16623315"/>
                  <a:gd name="connsiteX243" fmla="*/ 21095368 w 21924053"/>
                  <a:gd name="connsiteY243" fmla="*/ 15813691 h 16623315"/>
                  <a:gd name="connsiteX244" fmla="*/ 20923918 w 21924053"/>
                  <a:gd name="connsiteY244" fmla="*/ 15927991 h 16623315"/>
                  <a:gd name="connsiteX245" fmla="*/ 20923918 w 21924053"/>
                  <a:gd name="connsiteY245" fmla="*/ 16156591 h 16623315"/>
                  <a:gd name="connsiteX246" fmla="*/ 20838193 w 21924053"/>
                  <a:gd name="connsiteY246" fmla="*/ 16099441 h 16623315"/>
                  <a:gd name="connsiteX247" fmla="*/ 20838193 w 21924053"/>
                  <a:gd name="connsiteY247" fmla="*/ 15985141 h 16623315"/>
                  <a:gd name="connsiteX248" fmla="*/ 20666743 w 21924053"/>
                  <a:gd name="connsiteY248" fmla="*/ 16185166 h 16623315"/>
                  <a:gd name="connsiteX249" fmla="*/ 20552443 w 21924053"/>
                  <a:gd name="connsiteY249" fmla="*/ 16328041 h 16623315"/>
                  <a:gd name="connsiteX250" fmla="*/ 20390518 w 21924053"/>
                  <a:gd name="connsiteY250" fmla="*/ 16356616 h 16623315"/>
                  <a:gd name="connsiteX251" fmla="*/ 20209543 w 21924053"/>
                  <a:gd name="connsiteY251" fmla="*/ 16366141 h 16623315"/>
                  <a:gd name="connsiteX252" fmla="*/ 20028568 w 21924053"/>
                  <a:gd name="connsiteY252" fmla="*/ 16594740 h 16623315"/>
                  <a:gd name="connsiteX253" fmla="*/ 19838068 w 21924053"/>
                  <a:gd name="connsiteY253" fmla="*/ 16394715 h 16623315"/>
                  <a:gd name="connsiteX254" fmla="*/ 19799968 w 21924053"/>
                  <a:gd name="connsiteY254" fmla="*/ 16528065 h 16623315"/>
                  <a:gd name="connsiteX255" fmla="*/ 19723766 w 21924053"/>
                  <a:gd name="connsiteY255" fmla="*/ 16623315 h 16623315"/>
                  <a:gd name="connsiteX256" fmla="*/ 19657093 w 21924053"/>
                  <a:gd name="connsiteY256" fmla="*/ 16442340 h 16623315"/>
                  <a:gd name="connsiteX257" fmla="*/ 19542792 w 21924053"/>
                  <a:gd name="connsiteY257" fmla="*/ 16080391 h 16623315"/>
                  <a:gd name="connsiteX258" fmla="*/ 19504693 w 21924053"/>
                  <a:gd name="connsiteY258" fmla="*/ 16194691 h 16623315"/>
                  <a:gd name="connsiteX259" fmla="*/ 19514218 w 21924053"/>
                  <a:gd name="connsiteY259" fmla="*/ 16404241 h 16623315"/>
                  <a:gd name="connsiteX260" fmla="*/ 19438018 w 21924053"/>
                  <a:gd name="connsiteY260" fmla="*/ 16547116 h 16623315"/>
                  <a:gd name="connsiteX261" fmla="*/ 19295143 w 21924053"/>
                  <a:gd name="connsiteY261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695443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23918 w 21962654"/>
                  <a:gd name="connsiteY245" fmla="*/ 16156591 h 16623315"/>
                  <a:gd name="connsiteX246" fmla="*/ 20838193 w 21962654"/>
                  <a:gd name="connsiteY246" fmla="*/ 16099441 h 16623315"/>
                  <a:gd name="connsiteX247" fmla="*/ 20838193 w 21962654"/>
                  <a:gd name="connsiteY247" fmla="*/ 15985141 h 16623315"/>
                  <a:gd name="connsiteX248" fmla="*/ 20666743 w 21962654"/>
                  <a:gd name="connsiteY248" fmla="*/ 16185166 h 16623315"/>
                  <a:gd name="connsiteX249" fmla="*/ 20552443 w 21962654"/>
                  <a:gd name="connsiteY249" fmla="*/ 16328041 h 16623315"/>
                  <a:gd name="connsiteX250" fmla="*/ 20390518 w 21962654"/>
                  <a:gd name="connsiteY250" fmla="*/ 16356616 h 16623315"/>
                  <a:gd name="connsiteX251" fmla="*/ 20209543 w 21962654"/>
                  <a:gd name="connsiteY251" fmla="*/ 16366141 h 16623315"/>
                  <a:gd name="connsiteX252" fmla="*/ 20028568 w 21962654"/>
                  <a:gd name="connsiteY252" fmla="*/ 16594740 h 16623315"/>
                  <a:gd name="connsiteX253" fmla="*/ 19838068 w 21962654"/>
                  <a:gd name="connsiteY253" fmla="*/ 16394715 h 16623315"/>
                  <a:gd name="connsiteX254" fmla="*/ 19799968 w 21962654"/>
                  <a:gd name="connsiteY254" fmla="*/ 16528065 h 16623315"/>
                  <a:gd name="connsiteX255" fmla="*/ 19723766 w 21962654"/>
                  <a:gd name="connsiteY255" fmla="*/ 16623315 h 16623315"/>
                  <a:gd name="connsiteX256" fmla="*/ 19657093 w 21962654"/>
                  <a:gd name="connsiteY256" fmla="*/ 16442340 h 16623315"/>
                  <a:gd name="connsiteX257" fmla="*/ 19542792 w 21962654"/>
                  <a:gd name="connsiteY257" fmla="*/ 16080391 h 16623315"/>
                  <a:gd name="connsiteX258" fmla="*/ 19504693 w 21962654"/>
                  <a:gd name="connsiteY258" fmla="*/ 16194691 h 16623315"/>
                  <a:gd name="connsiteX259" fmla="*/ 19514218 w 21962654"/>
                  <a:gd name="connsiteY259" fmla="*/ 16404241 h 16623315"/>
                  <a:gd name="connsiteX260" fmla="*/ 19438018 w 21962654"/>
                  <a:gd name="connsiteY260" fmla="*/ 16547116 h 16623315"/>
                  <a:gd name="connsiteX261" fmla="*/ 19295143 w 21962654"/>
                  <a:gd name="connsiteY261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733544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23918 w 21962654"/>
                  <a:gd name="connsiteY245" fmla="*/ 16156591 h 16623315"/>
                  <a:gd name="connsiteX246" fmla="*/ 20838193 w 21962654"/>
                  <a:gd name="connsiteY246" fmla="*/ 16099441 h 16623315"/>
                  <a:gd name="connsiteX247" fmla="*/ 20838193 w 21962654"/>
                  <a:gd name="connsiteY247" fmla="*/ 15985141 h 16623315"/>
                  <a:gd name="connsiteX248" fmla="*/ 20666743 w 21962654"/>
                  <a:gd name="connsiteY248" fmla="*/ 16185166 h 16623315"/>
                  <a:gd name="connsiteX249" fmla="*/ 20552443 w 21962654"/>
                  <a:gd name="connsiteY249" fmla="*/ 16328041 h 16623315"/>
                  <a:gd name="connsiteX250" fmla="*/ 20390518 w 21962654"/>
                  <a:gd name="connsiteY250" fmla="*/ 16356616 h 16623315"/>
                  <a:gd name="connsiteX251" fmla="*/ 20209543 w 21962654"/>
                  <a:gd name="connsiteY251" fmla="*/ 16366141 h 16623315"/>
                  <a:gd name="connsiteX252" fmla="*/ 20028568 w 21962654"/>
                  <a:gd name="connsiteY252" fmla="*/ 16594740 h 16623315"/>
                  <a:gd name="connsiteX253" fmla="*/ 19838068 w 21962654"/>
                  <a:gd name="connsiteY253" fmla="*/ 16394715 h 16623315"/>
                  <a:gd name="connsiteX254" fmla="*/ 19799968 w 21962654"/>
                  <a:gd name="connsiteY254" fmla="*/ 16528065 h 16623315"/>
                  <a:gd name="connsiteX255" fmla="*/ 19723766 w 21962654"/>
                  <a:gd name="connsiteY255" fmla="*/ 16623315 h 16623315"/>
                  <a:gd name="connsiteX256" fmla="*/ 19657093 w 21962654"/>
                  <a:gd name="connsiteY256" fmla="*/ 16442340 h 16623315"/>
                  <a:gd name="connsiteX257" fmla="*/ 19542792 w 21962654"/>
                  <a:gd name="connsiteY257" fmla="*/ 16080391 h 16623315"/>
                  <a:gd name="connsiteX258" fmla="*/ 19504693 w 21962654"/>
                  <a:gd name="connsiteY258" fmla="*/ 16194691 h 16623315"/>
                  <a:gd name="connsiteX259" fmla="*/ 19514218 w 21962654"/>
                  <a:gd name="connsiteY259" fmla="*/ 16404241 h 16623315"/>
                  <a:gd name="connsiteX260" fmla="*/ 19438018 w 21962654"/>
                  <a:gd name="connsiteY260" fmla="*/ 16547116 h 16623315"/>
                  <a:gd name="connsiteX261" fmla="*/ 19295143 w 21962654"/>
                  <a:gd name="connsiteY261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733544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14392 w 21962654"/>
                  <a:gd name="connsiteY245" fmla="*/ 16051816 h 16623315"/>
                  <a:gd name="connsiteX246" fmla="*/ 20923918 w 21962654"/>
                  <a:gd name="connsiteY246" fmla="*/ 16156591 h 16623315"/>
                  <a:gd name="connsiteX247" fmla="*/ 20838193 w 21962654"/>
                  <a:gd name="connsiteY247" fmla="*/ 16099441 h 16623315"/>
                  <a:gd name="connsiteX248" fmla="*/ 20838193 w 21962654"/>
                  <a:gd name="connsiteY248" fmla="*/ 15985141 h 16623315"/>
                  <a:gd name="connsiteX249" fmla="*/ 20666743 w 21962654"/>
                  <a:gd name="connsiteY249" fmla="*/ 16185166 h 16623315"/>
                  <a:gd name="connsiteX250" fmla="*/ 20552443 w 21962654"/>
                  <a:gd name="connsiteY250" fmla="*/ 16328041 h 16623315"/>
                  <a:gd name="connsiteX251" fmla="*/ 20390518 w 21962654"/>
                  <a:gd name="connsiteY251" fmla="*/ 16356616 h 16623315"/>
                  <a:gd name="connsiteX252" fmla="*/ 20209543 w 21962654"/>
                  <a:gd name="connsiteY252" fmla="*/ 16366141 h 16623315"/>
                  <a:gd name="connsiteX253" fmla="*/ 20028568 w 21962654"/>
                  <a:gd name="connsiteY253" fmla="*/ 16594740 h 16623315"/>
                  <a:gd name="connsiteX254" fmla="*/ 19838068 w 21962654"/>
                  <a:gd name="connsiteY254" fmla="*/ 16394715 h 16623315"/>
                  <a:gd name="connsiteX255" fmla="*/ 19799968 w 21962654"/>
                  <a:gd name="connsiteY255" fmla="*/ 16528065 h 16623315"/>
                  <a:gd name="connsiteX256" fmla="*/ 19723766 w 21962654"/>
                  <a:gd name="connsiteY256" fmla="*/ 16623315 h 16623315"/>
                  <a:gd name="connsiteX257" fmla="*/ 19657093 w 21962654"/>
                  <a:gd name="connsiteY257" fmla="*/ 16442340 h 16623315"/>
                  <a:gd name="connsiteX258" fmla="*/ 19542792 w 21962654"/>
                  <a:gd name="connsiteY258" fmla="*/ 16080391 h 16623315"/>
                  <a:gd name="connsiteX259" fmla="*/ 19504693 w 21962654"/>
                  <a:gd name="connsiteY259" fmla="*/ 16194691 h 16623315"/>
                  <a:gd name="connsiteX260" fmla="*/ 19514218 w 21962654"/>
                  <a:gd name="connsiteY260" fmla="*/ 16404241 h 16623315"/>
                  <a:gd name="connsiteX261" fmla="*/ 19438018 w 21962654"/>
                  <a:gd name="connsiteY261" fmla="*/ 16547116 h 16623315"/>
                  <a:gd name="connsiteX262" fmla="*/ 19295143 w 21962654"/>
                  <a:gd name="connsiteY262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733544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71542 w 21962654"/>
                  <a:gd name="connsiteY245" fmla="*/ 16051816 h 16623315"/>
                  <a:gd name="connsiteX246" fmla="*/ 20923918 w 21962654"/>
                  <a:gd name="connsiteY246" fmla="*/ 16156591 h 16623315"/>
                  <a:gd name="connsiteX247" fmla="*/ 20838193 w 21962654"/>
                  <a:gd name="connsiteY247" fmla="*/ 16099441 h 16623315"/>
                  <a:gd name="connsiteX248" fmla="*/ 20838193 w 21962654"/>
                  <a:gd name="connsiteY248" fmla="*/ 15985141 h 16623315"/>
                  <a:gd name="connsiteX249" fmla="*/ 20666743 w 21962654"/>
                  <a:gd name="connsiteY249" fmla="*/ 16185166 h 16623315"/>
                  <a:gd name="connsiteX250" fmla="*/ 20552443 w 21962654"/>
                  <a:gd name="connsiteY250" fmla="*/ 16328041 h 16623315"/>
                  <a:gd name="connsiteX251" fmla="*/ 20390518 w 21962654"/>
                  <a:gd name="connsiteY251" fmla="*/ 16356616 h 16623315"/>
                  <a:gd name="connsiteX252" fmla="*/ 20209543 w 21962654"/>
                  <a:gd name="connsiteY252" fmla="*/ 16366141 h 16623315"/>
                  <a:gd name="connsiteX253" fmla="*/ 20028568 w 21962654"/>
                  <a:gd name="connsiteY253" fmla="*/ 16594740 h 16623315"/>
                  <a:gd name="connsiteX254" fmla="*/ 19838068 w 21962654"/>
                  <a:gd name="connsiteY254" fmla="*/ 16394715 h 16623315"/>
                  <a:gd name="connsiteX255" fmla="*/ 19799968 w 21962654"/>
                  <a:gd name="connsiteY255" fmla="*/ 16528065 h 16623315"/>
                  <a:gd name="connsiteX256" fmla="*/ 19723766 w 21962654"/>
                  <a:gd name="connsiteY256" fmla="*/ 16623315 h 16623315"/>
                  <a:gd name="connsiteX257" fmla="*/ 19657093 w 21962654"/>
                  <a:gd name="connsiteY257" fmla="*/ 16442340 h 16623315"/>
                  <a:gd name="connsiteX258" fmla="*/ 19542792 w 21962654"/>
                  <a:gd name="connsiteY258" fmla="*/ 16080391 h 16623315"/>
                  <a:gd name="connsiteX259" fmla="*/ 19504693 w 21962654"/>
                  <a:gd name="connsiteY259" fmla="*/ 16194691 h 16623315"/>
                  <a:gd name="connsiteX260" fmla="*/ 19514218 w 21962654"/>
                  <a:gd name="connsiteY260" fmla="*/ 16404241 h 16623315"/>
                  <a:gd name="connsiteX261" fmla="*/ 19438018 w 21962654"/>
                  <a:gd name="connsiteY261" fmla="*/ 16547116 h 16623315"/>
                  <a:gd name="connsiteX262" fmla="*/ 19295143 w 21962654"/>
                  <a:gd name="connsiteY262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733544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71542 w 21962654"/>
                  <a:gd name="connsiteY245" fmla="*/ 16051816 h 16623315"/>
                  <a:gd name="connsiteX246" fmla="*/ 20923918 w 21962654"/>
                  <a:gd name="connsiteY246" fmla="*/ 16156591 h 16623315"/>
                  <a:gd name="connsiteX247" fmla="*/ 20838193 w 21962654"/>
                  <a:gd name="connsiteY247" fmla="*/ 16099441 h 16623315"/>
                  <a:gd name="connsiteX248" fmla="*/ 20828667 w 21962654"/>
                  <a:gd name="connsiteY248" fmla="*/ 16032766 h 16623315"/>
                  <a:gd name="connsiteX249" fmla="*/ 20666743 w 21962654"/>
                  <a:gd name="connsiteY249" fmla="*/ 16185166 h 16623315"/>
                  <a:gd name="connsiteX250" fmla="*/ 20552443 w 21962654"/>
                  <a:gd name="connsiteY250" fmla="*/ 16328041 h 16623315"/>
                  <a:gd name="connsiteX251" fmla="*/ 20390518 w 21962654"/>
                  <a:gd name="connsiteY251" fmla="*/ 16356616 h 16623315"/>
                  <a:gd name="connsiteX252" fmla="*/ 20209543 w 21962654"/>
                  <a:gd name="connsiteY252" fmla="*/ 16366141 h 16623315"/>
                  <a:gd name="connsiteX253" fmla="*/ 20028568 w 21962654"/>
                  <a:gd name="connsiteY253" fmla="*/ 16594740 h 16623315"/>
                  <a:gd name="connsiteX254" fmla="*/ 19838068 w 21962654"/>
                  <a:gd name="connsiteY254" fmla="*/ 16394715 h 16623315"/>
                  <a:gd name="connsiteX255" fmla="*/ 19799968 w 21962654"/>
                  <a:gd name="connsiteY255" fmla="*/ 16528065 h 16623315"/>
                  <a:gd name="connsiteX256" fmla="*/ 19723766 w 21962654"/>
                  <a:gd name="connsiteY256" fmla="*/ 16623315 h 16623315"/>
                  <a:gd name="connsiteX257" fmla="*/ 19657093 w 21962654"/>
                  <a:gd name="connsiteY257" fmla="*/ 16442340 h 16623315"/>
                  <a:gd name="connsiteX258" fmla="*/ 19542792 w 21962654"/>
                  <a:gd name="connsiteY258" fmla="*/ 16080391 h 16623315"/>
                  <a:gd name="connsiteX259" fmla="*/ 19504693 w 21962654"/>
                  <a:gd name="connsiteY259" fmla="*/ 16194691 h 16623315"/>
                  <a:gd name="connsiteX260" fmla="*/ 19514218 w 21962654"/>
                  <a:gd name="connsiteY260" fmla="*/ 16404241 h 16623315"/>
                  <a:gd name="connsiteX261" fmla="*/ 19438018 w 21962654"/>
                  <a:gd name="connsiteY261" fmla="*/ 16547116 h 16623315"/>
                  <a:gd name="connsiteX262" fmla="*/ 19295143 w 21962654"/>
                  <a:gd name="connsiteY262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733544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71542 w 21962654"/>
                  <a:gd name="connsiteY245" fmla="*/ 16051816 h 16623315"/>
                  <a:gd name="connsiteX246" fmla="*/ 20923918 w 21962654"/>
                  <a:gd name="connsiteY246" fmla="*/ 16156591 h 16623315"/>
                  <a:gd name="connsiteX247" fmla="*/ 20838193 w 21962654"/>
                  <a:gd name="connsiteY247" fmla="*/ 16099441 h 16623315"/>
                  <a:gd name="connsiteX248" fmla="*/ 20828667 w 21962654"/>
                  <a:gd name="connsiteY248" fmla="*/ 16032766 h 16623315"/>
                  <a:gd name="connsiteX249" fmla="*/ 20666743 w 21962654"/>
                  <a:gd name="connsiteY249" fmla="*/ 16185166 h 16623315"/>
                  <a:gd name="connsiteX250" fmla="*/ 20552443 w 21962654"/>
                  <a:gd name="connsiteY250" fmla="*/ 16328041 h 16623315"/>
                  <a:gd name="connsiteX251" fmla="*/ 20390518 w 21962654"/>
                  <a:gd name="connsiteY251" fmla="*/ 16356616 h 16623315"/>
                  <a:gd name="connsiteX252" fmla="*/ 20209543 w 21962654"/>
                  <a:gd name="connsiteY252" fmla="*/ 16366141 h 16623315"/>
                  <a:gd name="connsiteX253" fmla="*/ 20028568 w 21962654"/>
                  <a:gd name="connsiteY253" fmla="*/ 16594740 h 16623315"/>
                  <a:gd name="connsiteX254" fmla="*/ 19838068 w 21962654"/>
                  <a:gd name="connsiteY254" fmla="*/ 16394715 h 16623315"/>
                  <a:gd name="connsiteX255" fmla="*/ 19799968 w 21962654"/>
                  <a:gd name="connsiteY255" fmla="*/ 16528065 h 16623315"/>
                  <a:gd name="connsiteX256" fmla="*/ 19723766 w 21962654"/>
                  <a:gd name="connsiteY256" fmla="*/ 16623315 h 16623315"/>
                  <a:gd name="connsiteX257" fmla="*/ 19657093 w 21962654"/>
                  <a:gd name="connsiteY257" fmla="*/ 16442340 h 16623315"/>
                  <a:gd name="connsiteX258" fmla="*/ 19542792 w 21962654"/>
                  <a:gd name="connsiteY258" fmla="*/ 16080391 h 16623315"/>
                  <a:gd name="connsiteX259" fmla="*/ 19504693 w 21962654"/>
                  <a:gd name="connsiteY259" fmla="*/ 16194691 h 16623315"/>
                  <a:gd name="connsiteX260" fmla="*/ 19514218 w 21962654"/>
                  <a:gd name="connsiteY260" fmla="*/ 16404241 h 16623315"/>
                  <a:gd name="connsiteX261" fmla="*/ 19438018 w 21962654"/>
                  <a:gd name="connsiteY261" fmla="*/ 16547116 h 16623315"/>
                  <a:gd name="connsiteX262" fmla="*/ 19295143 w 21962654"/>
                  <a:gd name="connsiteY262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733544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71542 w 21962654"/>
                  <a:gd name="connsiteY245" fmla="*/ 16051816 h 16623315"/>
                  <a:gd name="connsiteX246" fmla="*/ 20923918 w 21962654"/>
                  <a:gd name="connsiteY246" fmla="*/ 16156591 h 16623315"/>
                  <a:gd name="connsiteX247" fmla="*/ 20838193 w 21962654"/>
                  <a:gd name="connsiteY247" fmla="*/ 16099441 h 16623315"/>
                  <a:gd name="connsiteX248" fmla="*/ 20828667 w 21962654"/>
                  <a:gd name="connsiteY248" fmla="*/ 16032766 h 16623315"/>
                  <a:gd name="connsiteX249" fmla="*/ 20704844 w 21962654"/>
                  <a:gd name="connsiteY249" fmla="*/ 16204216 h 16623315"/>
                  <a:gd name="connsiteX250" fmla="*/ 20552443 w 21962654"/>
                  <a:gd name="connsiteY250" fmla="*/ 16328041 h 16623315"/>
                  <a:gd name="connsiteX251" fmla="*/ 20390518 w 21962654"/>
                  <a:gd name="connsiteY251" fmla="*/ 16356616 h 16623315"/>
                  <a:gd name="connsiteX252" fmla="*/ 20209543 w 21962654"/>
                  <a:gd name="connsiteY252" fmla="*/ 16366141 h 16623315"/>
                  <a:gd name="connsiteX253" fmla="*/ 20028568 w 21962654"/>
                  <a:gd name="connsiteY253" fmla="*/ 16594740 h 16623315"/>
                  <a:gd name="connsiteX254" fmla="*/ 19838068 w 21962654"/>
                  <a:gd name="connsiteY254" fmla="*/ 16394715 h 16623315"/>
                  <a:gd name="connsiteX255" fmla="*/ 19799968 w 21962654"/>
                  <a:gd name="connsiteY255" fmla="*/ 16528065 h 16623315"/>
                  <a:gd name="connsiteX256" fmla="*/ 19723766 w 21962654"/>
                  <a:gd name="connsiteY256" fmla="*/ 16623315 h 16623315"/>
                  <a:gd name="connsiteX257" fmla="*/ 19657093 w 21962654"/>
                  <a:gd name="connsiteY257" fmla="*/ 16442340 h 16623315"/>
                  <a:gd name="connsiteX258" fmla="*/ 19542792 w 21962654"/>
                  <a:gd name="connsiteY258" fmla="*/ 16080391 h 16623315"/>
                  <a:gd name="connsiteX259" fmla="*/ 19504693 w 21962654"/>
                  <a:gd name="connsiteY259" fmla="*/ 16194691 h 16623315"/>
                  <a:gd name="connsiteX260" fmla="*/ 19514218 w 21962654"/>
                  <a:gd name="connsiteY260" fmla="*/ 16404241 h 16623315"/>
                  <a:gd name="connsiteX261" fmla="*/ 19438018 w 21962654"/>
                  <a:gd name="connsiteY261" fmla="*/ 16547116 h 16623315"/>
                  <a:gd name="connsiteX262" fmla="*/ 19295143 w 21962654"/>
                  <a:gd name="connsiteY262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733544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71542 w 21962654"/>
                  <a:gd name="connsiteY245" fmla="*/ 16051816 h 16623315"/>
                  <a:gd name="connsiteX246" fmla="*/ 20923918 w 21962654"/>
                  <a:gd name="connsiteY246" fmla="*/ 16156591 h 16623315"/>
                  <a:gd name="connsiteX247" fmla="*/ 20838193 w 21962654"/>
                  <a:gd name="connsiteY247" fmla="*/ 16099441 h 16623315"/>
                  <a:gd name="connsiteX248" fmla="*/ 20828667 w 21962654"/>
                  <a:gd name="connsiteY248" fmla="*/ 16032766 h 16623315"/>
                  <a:gd name="connsiteX249" fmla="*/ 20704844 w 21962654"/>
                  <a:gd name="connsiteY249" fmla="*/ 16204216 h 16623315"/>
                  <a:gd name="connsiteX250" fmla="*/ 20609594 w 21962654"/>
                  <a:gd name="connsiteY250" fmla="*/ 16337566 h 16623315"/>
                  <a:gd name="connsiteX251" fmla="*/ 20390518 w 21962654"/>
                  <a:gd name="connsiteY251" fmla="*/ 16356616 h 16623315"/>
                  <a:gd name="connsiteX252" fmla="*/ 20209543 w 21962654"/>
                  <a:gd name="connsiteY252" fmla="*/ 16366141 h 16623315"/>
                  <a:gd name="connsiteX253" fmla="*/ 20028568 w 21962654"/>
                  <a:gd name="connsiteY253" fmla="*/ 16594740 h 16623315"/>
                  <a:gd name="connsiteX254" fmla="*/ 19838068 w 21962654"/>
                  <a:gd name="connsiteY254" fmla="*/ 16394715 h 16623315"/>
                  <a:gd name="connsiteX255" fmla="*/ 19799968 w 21962654"/>
                  <a:gd name="connsiteY255" fmla="*/ 16528065 h 16623315"/>
                  <a:gd name="connsiteX256" fmla="*/ 19723766 w 21962654"/>
                  <a:gd name="connsiteY256" fmla="*/ 16623315 h 16623315"/>
                  <a:gd name="connsiteX257" fmla="*/ 19657093 w 21962654"/>
                  <a:gd name="connsiteY257" fmla="*/ 16442340 h 16623315"/>
                  <a:gd name="connsiteX258" fmla="*/ 19542792 w 21962654"/>
                  <a:gd name="connsiteY258" fmla="*/ 16080391 h 16623315"/>
                  <a:gd name="connsiteX259" fmla="*/ 19504693 w 21962654"/>
                  <a:gd name="connsiteY259" fmla="*/ 16194691 h 16623315"/>
                  <a:gd name="connsiteX260" fmla="*/ 19514218 w 21962654"/>
                  <a:gd name="connsiteY260" fmla="*/ 16404241 h 16623315"/>
                  <a:gd name="connsiteX261" fmla="*/ 19438018 w 21962654"/>
                  <a:gd name="connsiteY261" fmla="*/ 16547116 h 16623315"/>
                  <a:gd name="connsiteX262" fmla="*/ 19295143 w 21962654"/>
                  <a:gd name="connsiteY262" fmla="*/ 16442341 h 16623315"/>
                  <a:gd name="connsiteX0" fmla="*/ 19295143 w 21962654"/>
                  <a:gd name="connsiteY0" fmla="*/ 16442341 h 16623315"/>
                  <a:gd name="connsiteX1" fmla="*/ 19323718 w 21962654"/>
                  <a:gd name="connsiteY1" fmla="*/ 16099441 h 16623315"/>
                  <a:gd name="connsiteX2" fmla="*/ 19323718 w 21962654"/>
                  <a:gd name="connsiteY2" fmla="*/ 15785116 h 16623315"/>
                  <a:gd name="connsiteX3" fmla="*/ 19180843 w 21962654"/>
                  <a:gd name="connsiteY3" fmla="*/ 15527941 h 16623315"/>
                  <a:gd name="connsiteX4" fmla="*/ 19066543 w 21962654"/>
                  <a:gd name="connsiteY4" fmla="*/ 15270766 h 16623315"/>
                  <a:gd name="connsiteX5" fmla="*/ 19066543 w 21962654"/>
                  <a:gd name="connsiteY5" fmla="*/ 14870716 h 16623315"/>
                  <a:gd name="connsiteX6" fmla="*/ 19066543 w 21962654"/>
                  <a:gd name="connsiteY6" fmla="*/ 14642116 h 16623315"/>
                  <a:gd name="connsiteX7" fmla="*/ 19123693 w 21962654"/>
                  <a:gd name="connsiteY7" fmla="*/ 14384941 h 16623315"/>
                  <a:gd name="connsiteX8" fmla="*/ 19152268 w 21962654"/>
                  <a:gd name="connsiteY8" fmla="*/ 14213491 h 16623315"/>
                  <a:gd name="connsiteX9" fmla="*/ 18923668 w 21962654"/>
                  <a:gd name="connsiteY9" fmla="*/ 14156341 h 16623315"/>
                  <a:gd name="connsiteX10" fmla="*/ 18895093 w 21962654"/>
                  <a:gd name="connsiteY10" fmla="*/ 13984891 h 16623315"/>
                  <a:gd name="connsiteX11" fmla="*/ 18895093 w 21962654"/>
                  <a:gd name="connsiteY11" fmla="*/ 13813441 h 16623315"/>
                  <a:gd name="connsiteX12" fmla="*/ 18895093 w 21962654"/>
                  <a:gd name="connsiteY12" fmla="*/ 13527691 h 16623315"/>
                  <a:gd name="connsiteX13" fmla="*/ 18809368 w 21962654"/>
                  <a:gd name="connsiteY13" fmla="*/ 13470541 h 16623315"/>
                  <a:gd name="connsiteX14" fmla="*/ 18637918 w 21962654"/>
                  <a:gd name="connsiteY14" fmla="*/ 13327666 h 16623315"/>
                  <a:gd name="connsiteX15" fmla="*/ 18695068 w 21962654"/>
                  <a:gd name="connsiteY15" fmla="*/ 13013341 h 16623315"/>
                  <a:gd name="connsiteX16" fmla="*/ 18723643 w 21962654"/>
                  <a:gd name="connsiteY16" fmla="*/ 12727591 h 16623315"/>
                  <a:gd name="connsiteX17" fmla="*/ 18695068 w 21962654"/>
                  <a:gd name="connsiteY17" fmla="*/ 12441841 h 16623315"/>
                  <a:gd name="connsiteX18" fmla="*/ 18552193 w 21962654"/>
                  <a:gd name="connsiteY18" fmla="*/ 12241816 h 16623315"/>
                  <a:gd name="connsiteX19" fmla="*/ 18266443 w 21962654"/>
                  <a:gd name="connsiteY19" fmla="*/ 11984641 h 16623315"/>
                  <a:gd name="connsiteX20" fmla="*/ 18094993 w 21962654"/>
                  <a:gd name="connsiteY20" fmla="*/ 11784616 h 16623315"/>
                  <a:gd name="connsiteX21" fmla="*/ 17866393 w 21962654"/>
                  <a:gd name="connsiteY21" fmla="*/ 11498866 h 16623315"/>
                  <a:gd name="connsiteX22" fmla="*/ 17780668 w 21962654"/>
                  <a:gd name="connsiteY22" fmla="*/ 11298841 h 16623315"/>
                  <a:gd name="connsiteX23" fmla="*/ 17637793 w 21962654"/>
                  <a:gd name="connsiteY23" fmla="*/ 11213116 h 16623315"/>
                  <a:gd name="connsiteX24" fmla="*/ 17323468 w 21962654"/>
                  <a:gd name="connsiteY24" fmla="*/ 11298841 h 16623315"/>
                  <a:gd name="connsiteX25" fmla="*/ 16923418 w 21962654"/>
                  <a:gd name="connsiteY25" fmla="*/ 11384566 h 16623315"/>
                  <a:gd name="connsiteX26" fmla="*/ 16694818 w 21962654"/>
                  <a:gd name="connsiteY26" fmla="*/ 11556016 h 16623315"/>
                  <a:gd name="connsiteX27" fmla="*/ 16409068 w 21962654"/>
                  <a:gd name="connsiteY27" fmla="*/ 11556016 h 16623315"/>
                  <a:gd name="connsiteX28" fmla="*/ 16151893 w 21962654"/>
                  <a:gd name="connsiteY28" fmla="*/ 11584591 h 16623315"/>
                  <a:gd name="connsiteX29" fmla="*/ 15866143 w 21962654"/>
                  <a:gd name="connsiteY29" fmla="*/ 11956066 h 16623315"/>
                  <a:gd name="connsiteX30" fmla="*/ 15723268 w 21962654"/>
                  <a:gd name="connsiteY30" fmla="*/ 12041791 h 16623315"/>
                  <a:gd name="connsiteX31" fmla="*/ 15351793 w 21962654"/>
                  <a:gd name="connsiteY31" fmla="*/ 12041791 h 16623315"/>
                  <a:gd name="connsiteX32" fmla="*/ 15066043 w 21962654"/>
                  <a:gd name="connsiteY32" fmla="*/ 12041791 h 16623315"/>
                  <a:gd name="connsiteX33" fmla="*/ 14780293 w 21962654"/>
                  <a:gd name="connsiteY33" fmla="*/ 12041791 h 16623315"/>
                  <a:gd name="connsiteX34" fmla="*/ 14580268 w 21962654"/>
                  <a:gd name="connsiteY34" fmla="*/ 12270391 h 16623315"/>
                  <a:gd name="connsiteX35" fmla="*/ 14351668 w 21962654"/>
                  <a:gd name="connsiteY35" fmla="*/ 12584716 h 16623315"/>
                  <a:gd name="connsiteX36" fmla="*/ 14065918 w 21962654"/>
                  <a:gd name="connsiteY36" fmla="*/ 12727591 h 16623315"/>
                  <a:gd name="connsiteX37" fmla="*/ 13665868 w 21962654"/>
                  <a:gd name="connsiteY37" fmla="*/ 13127641 h 16623315"/>
                  <a:gd name="connsiteX38" fmla="*/ 13522993 w 21962654"/>
                  <a:gd name="connsiteY38" fmla="*/ 13413391 h 16623315"/>
                  <a:gd name="connsiteX39" fmla="*/ 13408693 w 21962654"/>
                  <a:gd name="connsiteY39" fmla="*/ 13670566 h 16623315"/>
                  <a:gd name="connsiteX40" fmla="*/ 13294393 w 21962654"/>
                  <a:gd name="connsiteY40" fmla="*/ 13927741 h 16623315"/>
                  <a:gd name="connsiteX41" fmla="*/ 13151518 w 21962654"/>
                  <a:gd name="connsiteY41" fmla="*/ 14070616 h 16623315"/>
                  <a:gd name="connsiteX42" fmla="*/ 12922918 w 21962654"/>
                  <a:gd name="connsiteY42" fmla="*/ 13956316 h 16623315"/>
                  <a:gd name="connsiteX43" fmla="*/ 12751468 w 21962654"/>
                  <a:gd name="connsiteY43" fmla="*/ 14127766 h 16623315"/>
                  <a:gd name="connsiteX44" fmla="*/ 12608593 w 21962654"/>
                  <a:gd name="connsiteY44" fmla="*/ 14184916 h 16623315"/>
                  <a:gd name="connsiteX45" fmla="*/ 12408568 w 21962654"/>
                  <a:gd name="connsiteY45" fmla="*/ 14099191 h 16623315"/>
                  <a:gd name="connsiteX46" fmla="*/ 12237118 w 21962654"/>
                  <a:gd name="connsiteY46" fmla="*/ 14270641 h 16623315"/>
                  <a:gd name="connsiteX47" fmla="*/ 11951368 w 21962654"/>
                  <a:gd name="connsiteY47" fmla="*/ 14270641 h 16623315"/>
                  <a:gd name="connsiteX48" fmla="*/ 11694193 w 21962654"/>
                  <a:gd name="connsiteY48" fmla="*/ 14499241 h 16623315"/>
                  <a:gd name="connsiteX49" fmla="*/ 11522743 w 21962654"/>
                  <a:gd name="connsiteY49" fmla="*/ 14499241 h 16623315"/>
                  <a:gd name="connsiteX50" fmla="*/ 11408443 w 21962654"/>
                  <a:gd name="connsiteY50" fmla="*/ 14413516 h 16623315"/>
                  <a:gd name="connsiteX51" fmla="*/ 11351293 w 21962654"/>
                  <a:gd name="connsiteY51" fmla="*/ 14213491 h 16623315"/>
                  <a:gd name="connsiteX52" fmla="*/ 11294143 w 21962654"/>
                  <a:gd name="connsiteY52" fmla="*/ 13984891 h 16623315"/>
                  <a:gd name="connsiteX53" fmla="*/ 11151268 w 21962654"/>
                  <a:gd name="connsiteY53" fmla="*/ 13756291 h 16623315"/>
                  <a:gd name="connsiteX54" fmla="*/ 11122693 w 21962654"/>
                  <a:gd name="connsiteY54" fmla="*/ 13613416 h 16623315"/>
                  <a:gd name="connsiteX55" fmla="*/ 11065543 w 21962654"/>
                  <a:gd name="connsiteY55" fmla="*/ 13527691 h 16623315"/>
                  <a:gd name="connsiteX56" fmla="*/ 10979818 w 21962654"/>
                  <a:gd name="connsiteY56" fmla="*/ 13384816 h 16623315"/>
                  <a:gd name="connsiteX57" fmla="*/ 10808368 w 21962654"/>
                  <a:gd name="connsiteY57" fmla="*/ 13356241 h 16623315"/>
                  <a:gd name="connsiteX58" fmla="*/ 10636918 w 21962654"/>
                  <a:gd name="connsiteY58" fmla="*/ 13499116 h 16623315"/>
                  <a:gd name="connsiteX59" fmla="*/ 10522618 w 21962654"/>
                  <a:gd name="connsiteY59" fmla="*/ 13641991 h 16623315"/>
                  <a:gd name="connsiteX60" fmla="*/ 10322593 w 21962654"/>
                  <a:gd name="connsiteY60" fmla="*/ 13727716 h 16623315"/>
                  <a:gd name="connsiteX61" fmla="*/ 10351168 w 21962654"/>
                  <a:gd name="connsiteY61" fmla="*/ 13899166 h 16623315"/>
                  <a:gd name="connsiteX62" fmla="*/ 10351168 w 21962654"/>
                  <a:gd name="connsiteY62" fmla="*/ 14099191 h 16623315"/>
                  <a:gd name="connsiteX63" fmla="*/ 10351168 w 21962654"/>
                  <a:gd name="connsiteY63" fmla="*/ 14327791 h 16623315"/>
                  <a:gd name="connsiteX64" fmla="*/ 10208293 w 21962654"/>
                  <a:gd name="connsiteY64" fmla="*/ 14499241 h 16623315"/>
                  <a:gd name="connsiteX65" fmla="*/ 10093993 w 21962654"/>
                  <a:gd name="connsiteY65" fmla="*/ 14642116 h 16623315"/>
                  <a:gd name="connsiteX66" fmla="*/ 9893968 w 21962654"/>
                  <a:gd name="connsiteY66" fmla="*/ 14470666 h 16623315"/>
                  <a:gd name="connsiteX67" fmla="*/ 9636793 w 21962654"/>
                  <a:gd name="connsiteY67" fmla="*/ 14356366 h 16623315"/>
                  <a:gd name="connsiteX68" fmla="*/ 9493918 w 21962654"/>
                  <a:gd name="connsiteY68" fmla="*/ 14184916 h 16623315"/>
                  <a:gd name="connsiteX69" fmla="*/ 9322468 w 21962654"/>
                  <a:gd name="connsiteY69" fmla="*/ 13984891 h 16623315"/>
                  <a:gd name="connsiteX70" fmla="*/ 9236743 w 21962654"/>
                  <a:gd name="connsiteY70" fmla="*/ 13927741 h 16623315"/>
                  <a:gd name="connsiteX71" fmla="*/ 9008143 w 21962654"/>
                  <a:gd name="connsiteY71" fmla="*/ 13956316 h 16623315"/>
                  <a:gd name="connsiteX72" fmla="*/ 8779543 w 21962654"/>
                  <a:gd name="connsiteY72" fmla="*/ 13956316 h 16623315"/>
                  <a:gd name="connsiteX73" fmla="*/ 8465218 w 21962654"/>
                  <a:gd name="connsiteY73" fmla="*/ 13842016 h 16623315"/>
                  <a:gd name="connsiteX74" fmla="*/ 8579518 w 21962654"/>
                  <a:gd name="connsiteY74" fmla="*/ 13699141 h 16623315"/>
                  <a:gd name="connsiteX75" fmla="*/ 8665243 w 21962654"/>
                  <a:gd name="connsiteY75" fmla="*/ 13413391 h 16623315"/>
                  <a:gd name="connsiteX76" fmla="*/ 8808118 w 21962654"/>
                  <a:gd name="connsiteY76" fmla="*/ 13184791 h 16623315"/>
                  <a:gd name="connsiteX77" fmla="*/ 8722393 w 21962654"/>
                  <a:gd name="connsiteY77" fmla="*/ 13013341 h 16623315"/>
                  <a:gd name="connsiteX78" fmla="*/ 8493793 w 21962654"/>
                  <a:gd name="connsiteY78" fmla="*/ 12870466 h 16623315"/>
                  <a:gd name="connsiteX79" fmla="*/ 8293768 w 21962654"/>
                  <a:gd name="connsiteY79" fmla="*/ 12899041 h 16623315"/>
                  <a:gd name="connsiteX80" fmla="*/ 8065168 w 21962654"/>
                  <a:gd name="connsiteY80" fmla="*/ 12870466 h 16623315"/>
                  <a:gd name="connsiteX81" fmla="*/ 7750843 w 21962654"/>
                  <a:gd name="connsiteY81" fmla="*/ 12727591 h 16623315"/>
                  <a:gd name="connsiteX82" fmla="*/ 7550818 w 21962654"/>
                  <a:gd name="connsiteY82" fmla="*/ 12927616 h 16623315"/>
                  <a:gd name="connsiteX83" fmla="*/ 7493668 w 21962654"/>
                  <a:gd name="connsiteY83" fmla="*/ 13127641 h 16623315"/>
                  <a:gd name="connsiteX84" fmla="*/ 7293643 w 21962654"/>
                  <a:gd name="connsiteY84" fmla="*/ 13327666 h 16623315"/>
                  <a:gd name="connsiteX85" fmla="*/ 7065043 w 21962654"/>
                  <a:gd name="connsiteY85" fmla="*/ 13470541 h 16623315"/>
                  <a:gd name="connsiteX86" fmla="*/ 6807868 w 21962654"/>
                  <a:gd name="connsiteY86" fmla="*/ 13356241 h 16623315"/>
                  <a:gd name="connsiteX87" fmla="*/ 6464968 w 21962654"/>
                  <a:gd name="connsiteY87" fmla="*/ 13184791 h 16623315"/>
                  <a:gd name="connsiteX88" fmla="*/ 6236368 w 21962654"/>
                  <a:gd name="connsiteY88" fmla="*/ 13241941 h 16623315"/>
                  <a:gd name="connsiteX89" fmla="*/ 6007768 w 21962654"/>
                  <a:gd name="connsiteY89" fmla="*/ 13213366 h 16623315"/>
                  <a:gd name="connsiteX90" fmla="*/ 5579143 w 21962654"/>
                  <a:gd name="connsiteY90" fmla="*/ 13356241 h 16623315"/>
                  <a:gd name="connsiteX91" fmla="*/ 5293393 w 21962654"/>
                  <a:gd name="connsiteY91" fmla="*/ 13470541 h 16623315"/>
                  <a:gd name="connsiteX92" fmla="*/ 5179093 w 21962654"/>
                  <a:gd name="connsiteY92" fmla="*/ 13641991 h 16623315"/>
                  <a:gd name="connsiteX93" fmla="*/ 5121943 w 21962654"/>
                  <a:gd name="connsiteY93" fmla="*/ 13813441 h 16623315"/>
                  <a:gd name="connsiteX94" fmla="*/ 5007643 w 21962654"/>
                  <a:gd name="connsiteY94" fmla="*/ 13756291 h 16623315"/>
                  <a:gd name="connsiteX95" fmla="*/ 4807618 w 21962654"/>
                  <a:gd name="connsiteY95" fmla="*/ 13470541 h 16623315"/>
                  <a:gd name="connsiteX96" fmla="*/ 4607593 w 21962654"/>
                  <a:gd name="connsiteY96" fmla="*/ 13384816 h 16623315"/>
                  <a:gd name="connsiteX97" fmla="*/ 4321843 w 21962654"/>
                  <a:gd name="connsiteY97" fmla="*/ 13327666 h 16623315"/>
                  <a:gd name="connsiteX98" fmla="*/ 4264693 w 21962654"/>
                  <a:gd name="connsiteY98" fmla="*/ 13527691 h 16623315"/>
                  <a:gd name="connsiteX99" fmla="*/ 4121818 w 21962654"/>
                  <a:gd name="connsiteY99" fmla="*/ 13813441 h 16623315"/>
                  <a:gd name="connsiteX100" fmla="*/ 3950368 w 21962654"/>
                  <a:gd name="connsiteY100" fmla="*/ 14042041 h 16623315"/>
                  <a:gd name="connsiteX101" fmla="*/ 3721768 w 21962654"/>
                  <a:gd name="connsiteY101" fmla="*/ 14127766 h 16623315"/>
                  <a:gd name="connsiteX102" fmla="*/ 3493168 w 21962654"/>
                  <a:gd name="connsiteY102" fmla="*/ 14270641 h 16623315"/>
                  <a:gd name="connsiteX103" fmla="*/ 3264568 w 21962654"/>
                  <a:gd name="connsiteY103" fmla="*/ 14299216 h 16623315"/>
                  <a:gd name="connsiteX104" fmla="*/ 3093118 w 21962654"/>
                  <a:gd name="connsiteY104" fmla="*/ 14242066 h 16623315"/>
                  <a:gd name="connsiteX105" fmla="*/ 2921668 w 21962654"/>
                  <a:gd name="connsiteY105" fmla="*/ 14013466 h 16623315"/>
                  <a:gd name="connsiteX106" fmla="*/ 2750218 w 21962654"/>
                  <a:gd name="connsiteY106" fmla="*/ 14242066 h 16623315"/>
                  <a:gd name="connsiteX107" fmla="*/ 2578768 w 21962654"/>
                  <a:gd name="connsiteY107" fmla="*/ 14299216 h 16623315"/>
                  <a:gd name="connsiteX108" fmla="*/ 2435893 w 21962654"/>
                  <a:gd name="connsiteY108" fmla="*/ 14327791 h 16623315"/>
                  <a:gd name="connsiteX109" fmla="*/ 2293018 w 21962654"/>
                  <a:gd name="connsiteY109" fmla="*/ 14184916 h 16623315"/>
                  <a:gd name="connsiteX110" fmla="*/ 2121568 w 21962654"/>
                  <a:gd name="connsiteY110" fmla="*/ 14042041 h 16623315"/>
                  <a:gd name="connsiteX111" fmla="*/ 1950118 w 21962654"/>
                  <a:gd name="connsiteY111" fmla="*/ 14156341 h 16623315"/>
                  <a:gd name="connsiteX112" fmla="*/ 1807243 w 21962654"/>
                  <a:gd name="connsiteY112" fmla="*/ 13984891 h 16623315"/>
                  <a:gd name="connsiteX113" fmla="*/ 1921543 w 21962654"/>
                  <a:gd name="connsiteY113" fmla="*/ 13670566 h 16623315"/>
                  <a:gd name="connsiteX114" fmla="*/ 2064418 w 21962654"/>
                  <a:gd name="connsiteY114" fmla="*/ 13356241 h 16623315"/>
                  <a:gd name="connsiteX115" fmla="*/ 2064418 w 21962654"/>
                  <a:gd name="connsiteY115" fmla="*/ 13099066 h 16623315"/>
                  <a:gd name="connsiteX116" fmla="*/ 1950118 w 21962654"/>
                  <a:gd name="connsiteY116" fmla="*/ 12841891 h 16623315"/>
                  <a:gd name="connsiteX117" fmla="*/ 1950118 w 21962654"/>
                  <a:gd name="connsiteY117" fmla="*/ 12699016 h 16623315"/>
                  <a:gd name="connsiteX118" fmla="*/ 1664368 w 21962654"/>
                  <a:gd name="connsiteY118" fmla="*/ 12699016 h 16623315"/>
                  <a:gd name="connsiteX119" fmla="*/ 1550068 w 21962654"/>
                  <a:gd name="connsiteY119" fmla="*/ 12613291 h 16623315"/>
                  <a:gd name="connsiteX120" fmla="*/ 1378618 w 21962654"/>
                  <a:gd name="connsiteY120" fmla="*/ 12127516 h 16623315"/>
                  <a:gd name="connsiteX121" fmla="*/ 1435768 w 21962654"/>
                  <a:gd name="connsiteY121" fmla="*/ 11841766 h 16623315"/>
                  <a:gd name="connsiteX122" fmla="*/ 1550068 w 21962654"/>
                  <a:gd name="connsiteY122" fmla="*/ 11470291 h 16623315"/>
                  <a:gd name="connsiteX123" fmla="*/ 1578643 w 21962654"/>
                  <a:gd name="connsiteY123" fmla="*/ 11184541 h 16623315"/>
                  <a:gd name="connsiteX124" fmla="*/ 1464343 w 21962654"/>
                  <a:gd name="connsiteY124" fmla="*/ 10898791 h 16623315"/>
                  <a:gd name="connsiteX125" fmla="*/ 1321468 w 21962654"/>
                  <a:gd name="connsiteY125" fmla="*/ 10955941 h 16623315"/>
                  <a:gd name="connsiteX126" fmla="*/ 1092868 w 21962654"/>
                  <a:gd name="connsiteY126" fmla="*/ 11127391 h 16623315"/>
                  <a:gd name="connsiteX127" fmla="*/ 921418 w 21962654"/>
                  <a:gd name="connsiteY127" fmla="*/ 11155966 h 16623315"/>
                  <a:gd name="connsiteX128" fmla="*/ 921418 w 21962654"/>
                  <a:gd name="connsiteY128" fmla="*/ 10955941 h 16623315"/>
                  <a:gd name="connsiteX129" fmla="*/ 778543 w 21962654"/>
                  <a:gd name="connsiteY129" fmla="*/ 10898791 h 16623315"/>
                  <a:gd name="connsiteX130" fmla="*/ 578518 w 21962654"/>
                  <a:gd name="connsiteY130" fmla="*/ 10898791 h 16623315"/>
                  <a:gd name="connsiteX131" fmla="*/ 378493 w 21962654"/>
                  <a:gd name="connsiteY131" fmla="*/ 10898791 h 16623315"/>
                  <a:gd name="connsiteX132" fmla="*/ 264193 w 21962654"/>
                  <a:gd name="connsiteY132" fmla="*/ 10698766 h 16623315"/>
                  <a:gd name="connsiteX133" fmla="*/ 121318 w 21962654"/>
                  <a:gd name="connsiteY133" fmla="*/ 10413016 h 16623315"/>
                  <a:gd name="connsiteX134" fmla="*/ 64168 w 21962654"/>
                  <a:gd name="connsiteY134" fmla="*/ 10241566 h 16623315"/>
                  <a:gd name="connsiteX135" fmla="*/ 7018 w 21962654"/>
                  <a:gd name="connsiteY135" fmla="*/ 10155841 h 16623315"/>
                  <a:gd name="connsiteX136" fmla="*/ 235618 w 21962654"/>
                  <a:gd name="connsiteY136" fmla="*/ 9984391 h 16623315"/>
                  <a:gd name="connsiteX137" fmla="*/ 292768 w 21962654"/>
                  <a:gd name="connsiteY137" fmla="*/ 9727216 h 16623315"/>
                  <a:gd name="connsiteX138" fmla="*/ 521368 w 21962654"/>
                  <a:gd name="connsiteY138" fmla="*/ 9355741 h 16623315"/>
                  <a:gd name="connsiteX139" fmla="*/ 664243 w 21962654"/>
                  <a:gd name="connsiteY139" fmla="*/ 9069991 h 16623315"/>
                  <a:gd name="connsiteX140" fmla="*/ 1178593 w 21962654"/>
                  <a:gd name="connsiteY140" fmla="*/ 8584216 h 16623315"/>
                  <a:gd name="connsiteX141" fmla="*/ 1464343 w 21962654"/>
                  <a:gd name="connsiteY141" fmla="*/ 8298466 h 16623315"/>
                  <a:gd name="connsiteX142" fmla="*/ 1721518 w 21962654"/>
                  <a:gd name="connsiteY142" fmla="*/ 7984141 h 16623315"/>
                  <a:gd name="connsiteX143" fmla="*/ 2092993 w 21962654"/>
                  <a:gd name="connsiteY143" fmla="*/ 7669816 h 16623315"/>
                  <a:gd name="connsiteX144" fmla="*/ 2493043 w 21962654"/>
                  <a:gd name="connsiteY144" fmla="*/ 7241191 h 16623315"/>
                  <a:gd name="connsiteX145" fmla="*/ 2721643 w 21962654"/>
                  <a:gd name="connsiteY145" fmla="*/ 7184041 h 16623315"/>
                  <a:gd name="connsiteX146" fmla="*/ 2950243 w 21962654"/>
                  <a:gd name="connsiteY146" fmla="*/ 6869716 h 16623315"/>
                  <a:gd name="connsiteX147" fmla="*/ 3207418 w 21962654"/>
                  <a:gd name="connsiteY147" fmla="*/ 6412516 h 16623315"/>
                  <a:gd name="connsiteX148" fmla="*/ 3407443 w 21962654"/>
                  <a:gd name="connsiteY148" fmla="*/ 5926741 h 16623315"/>
                  <a:gd name="connsiteX149" fmla="*/ 3493168 w 21962654"/>
                  <a:gd name="connsiteY149" fmla="*/ 5526691 h 16623315"/>
                  <a:gd name="connsiteX150" fmla="*/ 3721768 w 21962654"/>
                  <a:gd name="connsiteY150" fmla="*/ 5212366 h 16623315"/>
                  <a:gd name="connsiteX151" fmla="*/ 4064668 w 21962654"/>
                  <a:gd name="connsiteY151" fmla="*/ 4755166 h 16623315"/>
                  <a:gd name="connsiteX152" fmla="*/ 4264693 w 21962654"/>
                  <a:gd name="connsiteY152" fmla="*/ 4412266 h 16623315"/>
                  <a:gd name="connsiteX153" fmla="*/ 4293268 w 21962654"/>
                  <a:gd name="connsiteY153" fmla="*/ 4155091 h 16623315"/>
                  <a:gd name="connsiteX154" fmla="*/ 4579018 w 21962654"/>
                  <a:gd name="connsiteY154" fmla="*/ 3555016 h 16623315"/>
                  <a:gd name="connsiteX155" fmla="*/ 4636168 w 21962654"/>
                  <a:gd name="connsiteY155" fmla="*/ 3097816 h 16623315"/>
                  <a:gd name="connsiteX156" fmla="*/ 4893343 w 21962654"/>
                  <a:gd name="connsiteY156" fmla="*/ 2583466 h 16623315"/>
                  <a:gd name="connsiteX157" fmla="*/ 5036218 w 21962654"/>
                  <a:gd name="connsiteY157" fmla="*/ 2297716 h 16623315"/>
                  <a:gd name="connsiteX158" fmla="*/ 5236243 w 21962654"/>
                  <a:gd name="connsiteY158" fmla="*/ 1983391 h 16623315"/>
                  <a:gd name="connsiteX159" fmla="*/ 5464843 w 21962654"/>
                  <a:gd name="connsiteY159" fmla="*/ 1811941 h 16623315"/>
                  <a:gd name="connsiteX160" fmla="*/ 5579143 w 21962654"/>
                  <a:gd name="connsiteY160" fmla="*/ 1469041 h 16623315"/>
                  <a:gd name="connsiteX161" fmla="*/ 5464843 w 21962654"/>
                  <a:gd name="connsiteY161" fmla="*/ 1126141 h 16623315"/>
                  <a:gd name="connsiteX162" fmla="*/ 5550568 w 21962654"/>
                  <a:gd name="connsiteY162" fmla="*/ 783241 h 16623315"/>
                  <a:gd name="connsiteX163" fmla="*/ 5750593 w 21962654"/>
                  <a:gd name="connsiteY163" fmla="*/ 383191 h 16623315"/>
                  <a:gd name="connsiteX164" fmla="*/ 6179218 w 21962654"/>
                  <a:gd name="connsiteY164" fmla="*/ 240316 h 16623315"/>
                  <a:gd name="connsiteX165" fmla="*/ 6379243 w 21962654"/>
                  <a:gd name="connsiteY165" fmla="*/ 97441 h 16623315"/>
                  <a:gd name="connsiteX166" fmla="*/ 6836443 w 21962654"/>
                  <a:gd name="connsiteY166" fmla="*/ 268891 h 16623315"/>
                  <a:gd name="connsiteX167" fmla="*/ 6950743 w 21962654"/>
                  <a:gd name="connsiteY167" fmla="*/ 468916 h 16623315"/>
                  <a:gd name="connsiteX168" fmla="*/ 7179343 w 21962654"/>
                  <a:gd name="connsiteY168" fmla="*/ 583216 h 16623315"/>
                  <a:gd name="connsiteX169" fmla="*/ 7350793 w 21962654"/>
                  <a:gd name="connsiteY169" fmla="*/ 326041 h 16623315"/>
                  <a:gd name="connsiteX170" fmla="*/ 7665118 w 21962654"/>
                  <a:gd name="connsiteY170" fmla="*/ 126016 h 16623315"/>
                  <a:gd name="connsiteX171" fmla="*/ 7893718 w 21962654"/>
                  <a:gd name="connsiteY171" fmla="*/ 11716 h 16623315"/>
                  <a:gd name="connsiteX172" fmla="*/ 8008018 w 21962654"/>
                  <a:gd name="connsiteY172" fmla="*/ 411766 h 16623315"/>
                  <a:gd name="connsiteX173" fmla="*/ 8036593 w 21962654"/>
                  <a:gd name="connsiteY173" fmla="*/ 754666 h 16623315"/>
                  <a:gd name="connsiteX174" fmla="*/ 8265193 w 21962654"/>
                  <a:gd name="connsiteY174" fmla="*/ 783241 h 16623315"/>
                  <a:gd name="connsiteX175" fmla="*/ 8636668 w 21962654"/>
                  <a:gd name="connsiteY175" fmla="*/ 1011841 h 16623315"/>
                  <a:gd name="connsiteX176" fmla="*/ 9265318 w 21962654"/>
                  <a:gd name="connsiteY176" fmla="*/ 1611916 h 16623315"/>
                  <a:gd name="connsiteX177" fmla="*/ 9693943 w 21962654"/>
                  <a:gd name="connsiteY177" fmla="*/ 1726216 h 16623315"/>
                  <a:gd name="connsiteX178" fmla="*/ 9979693 w 21962654"/>
                  <a:gd name="connsiteY178" fmla="*/ 2040541 h 16623315"/>
                  <a:gd name="connsiteX179" fmla="*/ 10294018 w 21962654"/>
                  <a:gd name="connsiteY179" fmla="*/ 2240566 h 16623315"/>
                  <a:gd name="connsiteX180" fmla="*/ 10608343 w 21962654"/>
                  <a:gd name="connsiteY180" fmla="*/ 2412016 h 16623315"/>
                  <a:gd name="connsiteX181" fmla="*/ 10979818 w 21962654"/>
                  <a:gd name="connsiteY181" fmla="*/ 2583466 h 16623315"/>
                  <a:gd name="connsiteX182" fmla="*/ 11294143 w 21962654"/>
                  <a:gd name="connsiteY182" fmla="*/ 2754916 h 16623315"/>
                  <a:gd name="connsiteX183" fmla="*/ 11551318 w 21962654"/>
                  <a:gd name="connsiteY183" fmla="*/ 2983516 h 16623315"/>
                  <a:gd name="connsiteX184" fmla="*/ 11865643 w 21962654"/>
                  <a:gd name="connsiteY184" fmla="*/ 3240691 h 16623315"/>
                  <a:gd name="connsiteX185" fmla="*/ 12065668 w 21962654"/>
                  <a:gd name="connsiteY185" fmla="*/ 3555016 h 16623315"/>
                  <a:gd name="connsiteX186" fmla="*/ 12522868 w 21962654"/>
                  <a:gd name="connsiteY186" fmla="*/ 3812191 h 16623315"/>
                  <a:gd name="connsiteX187" fmla="*/ 12865768 w 21962654"/>
                  <a:gd name="connsiteY187" fmla="*/ 3897916 h 16623315"/>
                  <a:gd name="connsiteX188" fmla="*/ 13180093 w 21962654"/>
                  <a:gd name="connsiteY188" fmla="*/ 4012216 h 16623315"/>
                  <a:gd name="connsiteX189" fmla="*/ 13408693 w 21962654"/>
                  <a:gd name="connsiteY189" fmla="*/ 4183666 h 16623315"/>
                  <a:gd name="connsiteX190" fmla="*/ 13437268 w 21962654"/>
                  <a:gd name="connsiteY190" fmla="*/ 4640866 h 16623315"/>
                  <a:gd name="connsiteX191" fmla="*/ 13637293 w 21962654"/>
                  <a:gd name="connsiteY191" fmla="*/ 4869466 h 16623315"/>
                  <a:gd name="connsiteX192" fmla="*/ 13980193 w 21962654"/>
                  <a:gd name="connsiteY192" fmla="*/ 4926616 h 16623315"/>
                  <a:gd name="connsiteX193" fmla="*/ 14123068 w 21962654"/>
                  <a:gd name="connsiteY193" fmla="*/ 5098066 h 16623315"/>
                  <a:gd name="connsiteX194" fmla="*/ 14494543 w 21962654"/>
                  <a:gd name="connsiteY194" fmla="*/ 5183791 h 16623315"/>
                  <a:gd name="connsiteX195" fmla="*/ 14780293 w 21962654"/>
                  <a:gd name="connsiteY195" fmla="*/ 5183791 h 16623315"/>
                  <a:gd name="connsiteX196" fmla="*/ 15237493 w 21962654"/>
                  <a:gd name="connsiteY196" fmla="*/ 5726716 h 16623315"/>
                  <a:gd name="connsiteX197" fmla="*/ 15608968 w 21962654"/>
                  <a:gd name="connsiteY197" fmla="*/ 6155341 h 16623315"/>
                  <a:gd name="connsiteX198" fmla="*/ 16209043 w 21962654"/>
                  <a:gd name="connsiteY198" fmla="*/ 6183916 h 16623315"/>
                  <a:gd name="connsiteX199" fmla="*/ 16523368 w 21962654"/>
                  <a:gd name="connsiteY199" fmla="*/ 6241066 h 16623315"/>
                  <a:gd name="connsiteX200" fmla="*/ 16951993 w 21962654"/>
                  <a:gd name="connsiteY200" fmla="*/ 6326791 h 16623315"/>
                  <a:gd name="connsiteX201" fmla="*/ 17380618 w 21962654"/>
                  <a:gd name="connsiteY201" fmla="*/ 6441091 h 16623315"/>
                  <a:gd name="connsiteX202" fmla="*/ 17780668 w 21962654"/>
                  <a:gd name="connsiteY202" fmla="*/ 6412516 h 16623315"/>
                  <a:gd name="connsiteX203" fmla="*/ 17980693 w 21962654"/>
                  <a:gd name="connsiteY203" fmla="*/ 6755416 h 16623315"/>
                  <a:gd name="connsiteX204" fmla="*/ 17866393 w 21962654"/>
                  <a:gd name="connsiteY204" fmla="*/ 7098316 h 16623315"/>
                  <a:gd name="connsiteX205" fmla="*/ 17894968 w 21962654"/>
                  <a:gd name="connsiteY205" fmla="*/ 7612666 h 16623315"/>
                  <a:gd name="connsiteX206" fmla="*/ 18066418 w 21962654"/>
                  <a:gd name="connsiteY206" fmla="*/ 8069866 h 16623315"/>
                  <a:gd name="connsiteX207" fmla="*/ 18094993 w 21962654"/>
                  <a:gd name="connsiteY207" fmla="*/ 8498491 h 16623315"/>
                  <a:gd name="connsiteX208" fmla="*/ 18237868 w 21962654"/>
                  <a:gd name="connsiteY208" fmla="*/ 8927116 h 16623315"/>
                  <a:gd name="connsiteX209" fmla="*/ 18323593 w 21962654"/>
                  <a:gd name="connsiteY209" fmla="*/ 9298591 h 16623315"/>
                  <a:gd name="connsiteX210" fmla="*/ 18580768 w 21962654"/>
                  <a:gd name="connsiteY210" fmla="*/ 9555766 h 16623315"/>
                  <a:gd name="connsiteX211" fmla="*/ 18837943 w 21962654"/>
                  <a:gd name="connsiteY211" fmla="*/ 9927241 h 16623315"/>
                  <a:gd name="connsiteX212" fmla="*/ 18809368 w 21962654"/>
                  <a:gd name="connsiteY212" fmla="*/ 10470166 h 16623315"/>
                  <a:gd name="connsiteX213" fmla="*/ 18752218 w 21962654"/>
                  <a:gd name="connsiteY213" fmla="*/ 10755916 h 16623315"/>
                  <a:gd name="connsiteX214" fmla="*/ 18752218 w 21962654"/>
                  <a:gd name="connsiteY214" fmla="*/ 11098816 h 16623315"/>
                  <a:gd name="connsiteX215" fmla="*/ 18837943 w 21962654"/>
                  <a:gd name="connsiteY215" fmla="*/ 11670316 h 16623315"/>
                  <a:gd name="connsiteX216" fmla="*/ 19209418 w 21962654"/>
                  <a:gd name="connsiteY216" fmla="*/ 12070366 h 16623315"/>
                  <a:gd name="connsiteX217" fmla="*/ 19409443 w 21962654"/>
                  <a:gd name="connsiteY217" fmla="*/ 12327541 h 16623315"/>
                  <a:gd name="connsiteX218" fmla="*/ 19866643 w 21962654"/>
                  <a:gd name="connsiteY218" fmla="*/ 12727591 h 16623315"/>
                  <a:gd name="connsiteX219" fmla="*/ 20295268 w 21962654"/>
                  <a:gd name="connsiteY219" fmla="*/ 13213366 h 16623315"/>
                  <a:gd name="connsiteX220" fmla="*/ 20552443 w 21962654"/>
                  <a:gd name="connsiteY220" fmla="*/ 13527691 h 16623315"/>
                  <a:gd name="connsiteX221" fmla="*/ 20781043 w 21962654"/>
                  <a:gd name="connsiteY221" fmla="*/ 13727716 h 16623315"/>
                  <a:gd name="connsiteX222" fmla="*/ 20952493 w 21962654"/>
                  <a:gd name="connsiteY222" fmla="*/ 13927741 h 16623315"/>
                  <a:gd name="connsiteX223" fmla="*/ 21123943 w 21962654"/>
                  <a:gd name="connsiteY223" fmla="*/ 14127766 h 16623315"/>
                  <a:gd name="connsiteX224" fmla="*/ 21323968 w 21962654"/>
                  <a:gd name="connsiteY224" fmla="*/ 14442091 h 16623315"/>
                  <a:gd name="connsiteX225" fmla="*/ 21381118 w 21962654"/>
                  <a:gd name="connsiteY225" fmla="*/ 14727841 h 16623315"/>
                  <a:gd name="connsiteX226" fmla="*/ 21466843 w 21962654"/>
                  <a:gd name="connsiteY226" fmla="*/ 14899291 h 16623315"/>
                  <a:gd name="connsiteX227" fmla="*/ 21581143 w 21962654"/>
                  <a:gd name="connsiteY227" fmla="*/ 15070741 h 16623315"/>
                  <a:gd name="connsiteX228" fmla="*/ 21581143 w 21962654"/>
                  <a:gd name="connsiteY228" fmla="*/ 15242191 h 16623315"/>
                  <a:gd name="connsiteX229" fmla="*/ 21581143 w 21962654"/>
                  <a:gd name="connsiteY229" fmla="*/ 15413641 h 16623315"/>
                  <a:gd name="connsiteX230" fmla="*/ 21781168 w 21962654"/>
                  <a:gd name="connsiteY230" fmla="*/ 15585091 h 16623315"/>
                  <a:gd name="connsiteX231" fmla="*/ 21838318 w 21962654"/>
                  <a:gd name="connsiteY231" fmla="*/ 15499366 h 16623315"/>
                  <a:gd name="connsiteX232" fmla="*/ 21733544 w 21962654"/>
                  <a:gd name="connsiteY232" fmla="*/ 15299341 h 16623315"/>
                  <a:gd name="connsiteX233" fmla="*/ 21724018 w 21962654"/>
                  <a:gd name="connsiteY233" fmla="*/ 15127891 h 16623315"/>
                  <a:gd name="connsiteX234" fmla="*/ 21914518 w 21962654"/>
                  <a:gd name="connsiteY234" fmla="*/ 15327916 h 16623315"/>
                  <a:gd name="connsiteX235" fmla="*/ 21962143 w 21962654"/>
                  <a:gd name="connsiteY235" fmla="*/ 15527941 h 16623315"/>
                  <a:gd name="connsiteX236" fmla="*/ 21895468 w 21962654"/>
                  <a:gd name="connsiteY236" fmla="*/ 15813691 h 16623315"/>
                  <a:gd name="connsiteX237" fmla="*/ 21724018 w 21962654"/>
                  <a:gd name="connsiteY237" fmla="*/ 15870841 h 16623315"/>
                  <a:gd name="connsiteX238" fmla="*/ 21609718 w 21962654"/>
                  <a:gd name="connsiteY238" fmla="*/ 15699391 h 16623315"/>
                  <a:gd name="connsiteX239" fmla="*/ 21438268 w 21962654"/>
                  <a:gd name="connsiteY239" fmla="*/ 15756541 h 16623315"/>
                  <a:gd name="connsiteX240" fmla="*/ 21381118 w 21962654"/>
                  <a:gd name="connsiteY240" fmla="*/ 15899416 h 16623315"/>
                  <a:gd name="connsiteX241" fmla="*/ 21295391 w 21962654"/>
                  <a:gd name="connsiteY241" fmla="*/ 16013716 h 16623315"/>
                  <a:gd name="connsiteX242" fmla="*/ 21114418 w 21962654"/>
                  <a:gd name="connsiteY242" fmla="*/ 16061341 h 16623315"/>
                  <a:gd name="connsiteX243" fmla="*/ 21095368 w 21962654"/>
                  <a:gd name="connsiteY243" fmla="*/ 15813691 h 16623315"/>
                  <a:gd name="connsiteX244" fmla="*/ 20923918 w 21962654"/>
                  <a:gd name="connsiteY244" fmla="*/ 15927991 h 16623315"/>
                  <a:gd name="connsiteX245" fmla="*/ 20971542 w 21962654"/>
                  <a:gd name="connsiteY245" fmla="*/ 16051816 h 16623315"/>
                  <a:gd name="connsiteX246" fmla="*/ 20923918 w 21962654"/>
                  <a:gd name="connsiteY246" fmla="*/ 16156591 h 16623315"/>
                  <a:gd name="connsiteX247" fmla="*/ 20838193 w 21962654"/>
                  <a:gd name="connsiteY247" fmla="*/ 16099441 h 16623315"/>
                  <a:gd name="connsiteX248" fmla="*/ 20828667 w 21962654"/>
                  <a:gd name="connsiteY248" fmla="*/ 16032766 h 16623315"/>
                  <a:gd name="connsiteX249" fmla="*/ 20704844 w 21962654"/>
                  <a:gd name="connsiteY249" fmla="*/ 16204216 h 16623315"/>
                  <a:gd name="connsiteX250" fmla="*/ 20609594 w 21962654"/>
                  <a:gd name="connsiteY250" fmla="*/ 16337566 h 16623315"/>
                  <a:gd name="connsiteX251" fmla="*/ 20390518 w 21962654"/>
                  <a:gd name="connsiteY251" fmla="*/ 16280416 h 16623315"/>
                  <a:gd name="connsiteX252" fmla="*/ 20209543 w 21962654"/>
                  <a:gd name="connsiteY252" fmla="*/ 16366141 h 16623315"/>
                  <a:gd name="connsiteX253" fmla="*/ 20028568 w 21962654"/>
                  <a:gd name="connsiteY253" fmla="*/ 16594740 h 16623315"/>
                  <a:gd name="connsiteX254" fmla="*/ 19838068 w 21962654"/>
                  <a:gd name="connsiteY254" fmla="*/ 16394715 h 16623315"/>
                  <a:gd name="connsiteX255" fmla="*/ 19799968 w 21962654"/>
                  <a:gd name="connsiteY255" fmla="*/ 16528065 h 16623315"/>
                  <a:gd name="connsiteX256" fmla="*/ 19723766 w 21962654"/>
                  <a:gd name="connsiteY256" fmla="*/ 16623315 h 16623315"/>
                  <a:gd name="connsiteX257" fmla="*/ 19657093 w 21962654"/>
                  <a:gd name="connsiteY257" fmla="*/ 16442340 h 16623315"/>
                  <a:gd name="connsiteX258" fmla="*/ 19542792 w 21962654"/>
                  <a:gd name="connsiteY258" fmla="*/ 16080391 h 16623315"/>
                  <a:gd name="connsiteX259" fmla="*/ 19504693 w 21962654"/>
                  <a:gd name="connsiteY259" fmla="*/ 16194691 h 16623315"/>
                  <a:gd name="connsiteX260" fmla="*/ 19514218 w 21962654"/>
                  <a:gd name="connsiteY260" fmla="*/ 16404241 h 16623315"/>
                  <a:gd name="connsiteX261" fmla="*/ 19438018 w 21962654"/>
                  <a:gd name="connsiteY261" fmla="*/ 16547116 h 16623315"/>
                  <a:gd name="connsiteX262" fmla="*/ 19295143 w 21962654"/>
                  <a:gd name="connsiteY262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066543 w 21962572"/>
                  <a:gd name="connsiteY4" fmla="*/ 15270766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52268 w 21962572"/>
                  <a:gd name="connsiteY8" fmla="*/ 14213491 h 16623315"/>
                  <a:gd name="connsiteX9" fmla="*/ 18923668 w 21962572"/>
                  <a:gd name="connsiteY9" fmla="*/ 14156341 h 16623315"/>
                  <a:gd name="connsiteX10" fmla="*/ 18895093 w 21962572"/>
                  <a:gd name="connsiteY10" fmla="*/ 13984891 h 16623315"/>
                  <a:gd name="connsiteX11" fmla="*/ 18895093 w 21962572"/>
                  <a:gd name="connsiteY11" fmla="*/ 13813441 h 16623315"/>
                  <a:gd name="connsiteX12" fmla="*/ 18895093 w 21962572"/>
                  <a:gd name="connsiteY12" fmla="*/ 13527691 h 16623315"/>
                  <a:gd name="connsiteX13" fmla="*/ 18809368 w 21962572"/>
                  <a:gd name="connsiteY13" fmla="*/ 13470541 h 16623315"/>
                  <a:gd name="connsiteX14" fmla="*/ 18637918 w 21962572"/>
                  <a:gd name="connsiteY14" fmla="*/ 13327666 h 16623315"/>
                  <a:gd name="connsiteX15" fmla="*/ 18695068 w 21962572"/>
                  <a:gd name="connsiteY15" fmla="*/ 13013341 h 16623315"/>
                  <a:gd name="connsiteX16" fmla="*/ 18723643 w 21962572"/>
                  <a:gd name="connsiteY16" fmla="*/ 12727591 h 16623315"/>
                  <a:gd name="connsiteX17" fmla="*/ 18695068 w 21962572"/>
                  <a:gd name="connsiteY17" fmla="*/ 12441841 h 16623315"/>
                  <a:gd name="connsiteX18" fmla="*/ 18552193 w 21962572"/>
                  <a:gd name="connsiteY18" fmla="*/ 12241816 h 16623315"/>
                  <a:gd name="connsiteX19" fmla="*/ 18266443 w 21962572"/>
                  <a:gd name="connsiteY19" fmla="*/ 11984641 h 16623315"/>
                  <a:gd name="connsiteX20" fmla="*/ 18094993 w 21962572"/>
                  <a:gd name="connsiteY20" fmla="*/ 11784616 h 16623315"/>
                  <a:gd name="connsiteX21" fmla="*/ 17866393 w 21962572"/>
                  <a:gd name="connsiteY21" fmla="*/ 11498866 h 16623315"/>
                  <a:gd name="connsiteX22" fmla="*/ 17780668 w 21962572"/>
                  <a:gd name="connsiteY22" fmla="*/ 11298841 h 16623315"/>
                  <a:gd name="connsiteX23" fmla="*/ 17637793 w 21962572"/>
                  <a:gd name="connsiteY23" fmla="*/ 11213116 h 16623315"/>
                  <a:gd name="connsiteX24" fmla="*/ 17323468 w 21962572"/>
                  <a:gd name="connsiteY24" fmla="*/ 11298841 h 16623315"/>
                  <a:gd name="connsiteX25" fmla="*/ 16923418 w 21962572"/>
                  <a:gd name="connsiteY25" fmla="*/ 11384566 h 16623315"/>
                  <a:gd name="connsiteX26" fmla="*/ 16694818 w 21962572"/>
                  <a:gd name="connsiteY26" fmla="*/ 11556016 h 16623315"/>
                  <a:gd name="connsiteX27" fmla="*/ 16409068 w 21962572"/>
                  <a:gd name="connsiteY27" fmla="*/ 11556016 h 16623315"/>
                  <a:gd name="connsiteX28" fmla="*/ 16151893 w 21962572"/>
                  <a:gd name="connsiteY28" fmla="*/ 11584591 h 16623315"/>
                  <a:gd name="connsiteX29" fmla="*/ 15866143 w 21962572"/>
                  <a:gd name="connsiteY29" fmla="*/ 11956066 h 16623315"/>
                  <a:gd name="connsiteX30" fmla="*/ 15723268 w 21962572"/>
                  <a:gd name="connsiteY30" fmla="*/ 12041791 h 16623315"/>
                  <a:gd name="connsiteX31" fmla="*/ 15351793 w 21962572"/>
                  <a:gd name="connsiteY31" fmla="*/ 12041791 h 16623315"/>
                  <a:gd name="connsiteX32" fmla="*/ 15066043 w 21962572"/>
                  <a:gd name="connsiteY32" fmla="*/ 12041791 h 16623315"/>
                  <a:gd name="connsiteX33" fmla="*/ 14780293 w 21962572"/>
                  <a:gd name="connsiteY33" fmla="*/ 12041791 h 16623315"/>
                  <a:gd name="connsiteX34" fmla="*/ 14580268 w 21962572"/>
                  <a:gd name="connsiteY34" fmla="*/ 12270391 h 16623315"/>
                  <a:gd name="connsiteX35" fmla="*/ 14351668 w 21962572"/>
                  <a:gd name="connsiteY35" fmla="*/ 12584716 h 16623315"/>
                  <a:gd name="connsiteX36" fmla="*/ 14065918 w 21962572"/>
                  <a:gd name="connsiteY36" fmla="*/ 12727591 h 16623315"/>
                  <a:gd name="connsiteX37" fmla="*/ 13665868 w 21962572"/>
                  <a:gd name="connsiteY37" fmla="*/ 13127641 h 16623315"/>
                  <a:gd name="connsiteX38" fmla="*/ 13522993 w 21962572"/>
                  <a:gd name="connsiteY38" fmla="*/ 13413391 h 16623315"/>
                  <a:gd name="connsiteX39" fmla="*/ 13408693 w 21962572"/>
                  <a:gd name="connsiteY39" fmla="*/ 13670566 h 16623315"/>
                  <a:gd name="connsiteX40" fmla="*/ 13294393 w 21962572"/>
                  <a:gd name="connsiteY40" fmla="*/ 13927741 h 16623315"/>
                  <a:gd name="connsiteX41" fmla="*/ 13151518 w 21962572"/>
                  <a:gd name="connsiteY41" fmla="*/ 14070616 h 16623315"/>
                  <a:gd name="connsiteX42" fmla="*/ 12922918 w 21962572"/>
                  <a:gd name="connsiteY42" fmla="*/ 13956316 h 16623315"/>
                  <a:gd name="connsiteX43" fmla="*/ 12751468 w 21962572"/>
                  <a:gd name="connsiteY43" fmla="*/ 14127766 h 16623315"/>
                  <a:gd name="connsiteX44" fmla="*/ 12608593 w 21962572"/>
                  <a:gd name="connsiteY44" fmla="*/ 14184916 h 16623315"/>
                  <a:gd name="connsiteX45" fmla="*/ 12408568 w 21962572"/>
                  <a:gd name="connsiteY45" fmla="*/ 14099191 h 16623315"/>
                  <a:gd name="connsiteX46" fmla="*/ 12237118 w 21962572"/>
                  <a:gd name="connsiteY46" fmla="*/ 14270641 h 16623315"/>
                  <a:gd name="connsiteX47" fmla="*/ 11951368 w 21962572"/>
                  <a:gd name="connsiteY47" fmla="*/ 14270641 h 16623315"/>
                  <a:gd name="connsiteX48" fmla="*/ 11694193 w 21962572"/>
                  <a:gd name="connsiteY48" fmla="*/ 14499241 h 16623315"/>
                  <a:gd name="connsiteX49" fmla="*/ 11522743 w 21962572"/>
                  <a:gd name="connsiteY49" fmla="*/ 14499241 h 16623315"/>
                  <a:gd name="connsiteX50" fmla="*/ 11408443 w 21962572"/>
                  <a:gd name="connsiteY50" fmla="*/ 14413516 h 16623315"/>
                  <a:gd name="connsiteX51" fmla="*/ 11351293 w 21962572"/>
                  <a:gd name="connsiteY51" fmla="*/ 14213491 h 16623315"/>
                  <a:gd name="connsiteX52" fmla="*/ 11294143 w 21962572"/>
                  <a:gd name="connsiteY52" fmla="*/ 13984891 h 16623315"/>
                  <a:gd name="connsiteX53" fmla="*/ 11151268 w 21962572"/>
                  <a:gd name="connsiteY53" fmla="*/ 13756291 h 16623315"/>
                  <a:gd name="connsiteX54" fmla="*/ 11122693 w 21962572"/>
                  <a:gd name="connsiteY54" fmla="*/ 13613416 h 16623315"/>
                  <a:gd name="connsiteX55" fmla="*/ 11065543 w 21962572"/>
                  <a:gd name="connsiteY55" fmla="*/ 13527691 h 16623315"/>
                  <a:gd name="connsiteX56" fmla="*/ 10979818 w 21962572"/>
                  <a:gd name="connsiteY56" fmla="*/ 13384816 h 16623315"/>
                  <a:gd name="connsiteX57" fmla="*/ 10808368 w 21962572"/>
                  <a:gd name="connsiteY57" fmla="*/ 13356241 h 16623315"/>
                  <a:gd name="connsiteX58" fmla="*/ 10636918 w 21962572"/>
                  <a:gd name="connsiteY58" fmla="*/ 13499116 h 16623315"/>
                  <a:gd name="connsiteX59" fmla="*/ 10522618 w 21962572"/>
                  <a:gd name="connsiteY59" fmla="*/ 13641991 h 16623315"/>
                  <a:gd name="connsiteX60" fmla="*/ 10322593 w 21962572"/>
                  <a:gd name="connsiteY60" fmla="*/ 13727716 h 16623315"/>
                  <a:gd name="connsiteX61" fmla="*/ 10351168 w 21962572"/>
                  <a:gd name="connsiteY61" fmla="*/ 13899166 h 16623315"/>
                  <a:gd name="connsiteX62" fmla="*/ 10351168 w 21962572"/>
                  <a:gd name="connsiteY62" fmla="*/ 14099191 h 16623315"/>
                  <a:gd name="connsiteX63" fmla="*/ 10351168 w 21962572"/>
                  <a:gd name="connsiteY63" fmla="*/ 14327791 h 16623315"/>
                  <a:gd name="connsiteX64" fmla="*/ 10208293 w 21962572"/>
                  <a:gd name="connsiteY64" fmla="*/ 14499241 h 16623315"/>
                  <a:gd name="connsiteX65" fmla="*/ 10093993 w 21962572"/>
                  <a:gd name="connsiteY65" fmla="*/ 14642116 h 16623315"/>
                  <a:gd name="connsiteX66" fmla="*/ 9893968 w 21962572"/>
                  <a:gd name="connsiteY66" fmla="*/ 14470666 h 16623315"/>
                  <a:gd name="connsiteX67" fmla="*/ 9636793 w 21962572"/>
                  <a:gd name="connsiteY67" fmla="*/ 14356366 h 16623315"/>
                  <a:gd name="connsiteX68" fmla="*/ 9493918 w 21962572"/>
                  <a:gd name="connsiteY68" fmla="*/ 14184916 h 16623315"/>
                  <a:gd name="connsiteX69" fmla="*/ 9322468 w 21962572"/>
                  <a:gd name="connsiteY69" fmla="*/ 13984891 h 16623315"/>
                  <a:gd name="connsiteX70" fmla="*/ 9236743 w 21962572"/>
                  <a:gd name="connsiteY70" fmla="*/ 13927741 h 16623315"/>
                  <a:gd name="connsiteX71" fmla="*/ 9008143 w 21962572"/>
                  <a:gd name="connsiteY71" fmla="*/ 13956316 h 16623315"/>
                  <a:gd name="connsiteX72" fmla="*/ 8779543 w 21962572"/>
                  <a:gd name="connsiteY72" fmla="*/ 13956316 h 16623315"/>
                  <a:gd name="connsiteX73" fmla="*/ 8465218 w 21962572"/>
                  <a:gd name="connsiteY73" fmla="*/ 13842016 h 16623315"/>
                  <a:gd name="connsiteX74" fmla="*/ 8579518 w 21962572"/>
                  <a:gd name="connsiteY74" fmla="*/ 13699141 h 16623315"/>
                  <a:gd name="connsiteX75" fmla="*/ 8665243 w 21962572"/>
                  <a:gd name="connsiteY75" fmla="*/ 13413391 h 16623315"/>
                  <a:gd name="connsiteX76" fmla="*/ 8808118 w 21962572"/>
                  <a:gd name="connsiteY76" fmla="*/ 13184791 h 16623315"/>
                  <a:gd name="connsiteX77" fmla="*/ 8722393 w 21962572"/>
                  <a:gd name="connsiteY77" fmla="*/ 13013341 h 16623315"/>
                  <a:gd name="connsiteX78" fmla="*/ 8493793 w 21962572"/>
                  <a:gd name="connsiteY78" fmla="*/ 12870466 h 16623315"/>
                  <a:gd name="connsiteX79" fmla="*/ 8293768 w 21962572"/>
                  <a:gd name="connsiteY79" fmla="*/ 12899041 h 16623315"/>
                  <a:gd name="connsiteX80" fmla="*/ 8065168 w 21962572"/>
                  <a:gd name="connsiteY80" fmla="*/ 12870466 h 16623315"/>
                  <a:gd name="connsiteX81" fmla="*/ 7750843 w 21962572"/>
                  <a:gd name="connsiteY81" fmla="*/ 12727591 h 16623315"/>
                  <a:gd name="connsiteX82" fmla="*/ 7550818 w 21962572"/>
                  <a:gd name="connsiteY82" fmla="*/ 12927616 h 16623315"/>
                  <a:gd name="connsiteX83" fmla="*/ 7493668 w 21962572"/>
                  <a:gd name="connsiteY83" fmla="*/ 13127641 h 16623315"/>
                  <a:gd name="connsiteX84" fmla="*/ 7293643 w 21962572"/>
                  <a:gd name="connsiteY84" fmla="*/ 13327666 h 16623315"/>
                  <a:gd name="connsiteX85" fmla="*/ 7065043 w 21962572"/>
                  <a:gd name="connsiteY85" fmla="*/ 13470541 h 16623315"/>
                  <a:gd name="connsiteX86" fmla="*/ 6807868 w 21962572"/>
                  <a:gd name="connsiteY86" fmla="*/ 13356241 h 16623315"/>
                  <a:gd name="connsiteX87" fmla="*/ 6464968 w 21962572"/>
                  <a:gd name="connsiteY87" fmla="*/ 13184791 h 16623315"/>
                  <a:gd name="connsiteX88" fmla="*/ 6236368 w 21962572"/>
                  <a:gd name="connsiteY88" fmla="*/ 13241941 h 16623315"/>
                  <a:gd name="connsiteX89" fmla="*/ 6007768 w 21962572"/>
                  <a:gd name="connsiteY89" fmla="*/ 13213366 h 16623315"/>
                  <a:gd name="connsiteX90" fmla="*/ 5579143 w 21962572"/>
                  <a:gd name="connsiteY90" fmla="*/ 13356241 h 16623315"/>
                  <a:gd name="connsiteX91" fmla="*/ 5293393 w 21962572"/>
                  <a:gd name="connsiteY91" fmla="*/ 13470541 h 16623315"/>
                  <a:gd name="connsiteX92" fmla="*/ 5179093 w 21962572"/>
                  <a:gd name="connsiteY92" fmla="*/ 13641991 h 16623315"/>
                  <a:gd name="connsiteX93" fmla="*/ 5121943 w 21962572"/>
                  <a:gd name="connsiteY93" fmla="*/ 13813441 h 16623315"/>
                  <a:gd name="connsiteX94" fmla="*/ 5007643 w 21962572"/>
                  <a:gd name="connsiteY94" fmla="*/ 13756291 h 16623315"/>
                  <a:gd name="connsiteX95" fmla="*/ 4807618 w 21962572"/>
                  <a:gd name="connsiteY95" fmla="*/ 13470541 h 16623315"/>
                  <a:gd name="connsiteX96" fmla="*/ 4607593 w 21962572"/>
                  <a:gd name="connsiteY96" fmla="*/ 13384816 h 16623315"/>
                  <a:gd name="connsiteX97" fmla="*/ 4321843 w 21962572"/>
                  <a:gd name="connsiteY97" fmla="*/ 13327666 h 16623315"/>
                  <a:gd name="connsiteX98" fmla="*/ 4264693 w 21962572"/>
                  <a:gd name="connsiteY98" fmla="*/ 13527691 h 16623315"/>
                  <a:gd name="connsiteX99" fmla="*/ 4121818 w 21962572"/>
                  <a:gd name="connsiteY99" fmla="*/ 13813441 h 16623315"/>
                  <a:gd name="connsiteX100" fmla="*/ 3950368 w 21962572"/>
                  <a:gd name="connsiteY100" fmla="*/ 14042041 h 16623315"/>
                  <a:gd name="connsiteX101" fmla="*/ 3721768 w 21962572"/>
                  <a:gd name="connsiteY101" fmla="*/ 14127766 h 16623315"/>
                  <a:gd name="connsiteX102" fmla="*/ 3493168 w 21962572"/>
                  <a:gd name="connsiteY102" fmla="*/ 14270641 h 16623315"/>
                  <a:gd name="connsiteX103" fmla="*/ 3264568 w 21962572"/>
                  <a:gd name="connsiteY103" fmla="*/ 14299216 h 16623315"/>
                  <a:gd name="connsiteX104" fmla="*/ 3093118 w 21962572"/>
                  <a:gd name="connsiteY104" fmla="*/ 14242066 h 16623315"/>
                  <a:gd name="connsiteX105" fmla="*/ 2921668 w 21962572"/>
                  <a:gd name="connsiteY105" fmla="*/ 14013466 h 16623315"/>
                  <a:gd name="connsiteX106" fmla="*/ 2750218 w 21962572"/>
                  <a:gd name="connsiteY106" fmla="*/ 14242066 h 16623315"/>
                  <a:gd name="connsiteX107" fmla="*/ 2578768 w 21962572"/>
                  <a:gd name="connsiteY107" fmla="*/ 14299216 h 16623315"/>
                  <a:gd name="connsiteX108" fmla="*/ 2435893 w 21962572"/>
                  <a:gd name="connsiteY108" fmla="*/ 14327791 h 16623315"/>
                  <a:gd name="connsiteX109" fmla="*/ 2293018 w 21962572"/>
                  <a:gd name="connsiteY109" fmla="*/ 14184916 h 16623315"/>
                  <a:gd name="connsiteX110" fmla="*/ 2121568 w 21962572"/>
                  <a:gd name="connsiteY110" fmla="*/ 14042041 h 16623315"/>
                  <a:gd name="connsiteX111" fmla="*/ 1950118 w 21962572"/>
                  <a:gd name="connsiteY111" fmla="*/ 14156341 h 16623315"/>
                  <a:gd name="connsiteX112" fmla="*/ 1807243 w 21962572"/>
                  <a:gd name="connsiteY112" fmla="*/ 13984891 h 16623315"/>
                  <a:gd name="connsiteX113" fmla="*/ 1921543 w 21962572"/>
                  <a:gd name="connsiteY113" fmla="*/ 13670566 h 16623315"/>
                  <a:gd name="connsiteX114" fmla="*/ 2064418 w 21962572"/>
                  <a:gd name="connsiteY114" fmla="*/ 13356241 h 16623315"/>
                  <a:gd name="connsiteX115" fmla="*/ 2064418 w 21962572"/>
                  <a:gd name="connsiteY115" fmla="*/ 13099066 h 16623315"/>
                  <a:gd name="connsiteX116" fmla="*/ 1950118 w 21962572"/>
                  <a:gd name="connsiteY116" fmla="*/ 12841891 h 16623315"/>
                  <a:gd name="connsiteX117" fmla="*/ 1950118 w 21962572"/>
                  <a:gd name="connsiteY117" fmla="*/ 12699016 h 16623315"/>
                  <a:gd name="connsiteX118" fmla="*/ 1664368 w 21962572"/>
                  <a:gd name="connsiteY118" fmla="*/ 12699016 h 16623315"/>
                  <a:gd name="connsiteX119" fmla="*/ 1550068 w 21962572"/>
                  <a:gd name="connsiteY119" fmla="*/ 12613291 h 16623315"/>
                  <a:gd name="connsiteX120" fmla="*/ 1378618 w 21962572"/>
                  <a:gd name="connsiteY120" fmla="*/ 12127516 h 16623315"/>
                  <a:gd name="connsiteX121" fmla="*/ 1435768 w 21962572"/>
                  <a:gd name="connsiteY121" fmla="*/ 11841766 h 16623315"/>
                  <a:gd name="connsiteX122" fmla="*/ 1550068 w 21962572"/>
                  <a:gd name="connsiteY122" fmla="*/ 11470291 h 16623315"/>
                  <a:gd name="connsiteX123" fmla="*/ 1578643 w 21962572"/>
                  <a:gd name="connsiteY123" fmla="*/ 11184541 h 16623315"/>
                  <a:gd name="connsiteX124" fmla="*/ 1464343 w 21962572"/>
                  <a:gd name="connsiteY124" fmla="*/ 10898791 h 16623315"/>
                  <a:gd name="connsiteX125" fmla="*/ 1321468 w 21962572"/>
                  <a:gd name="connsiteY125" fmla="*/ 10955941 h 16623315"/>
                  <a:gd name="connsiteX126" fmla="*/ 1092868 w 21962572"/>
                  <a:gd name="connsiteY126" fmla="*/ 11127391 h 16623315"/>
                  <a:gd name="connsiteX127" fmla="*/ 921418 w 21962572"/>
                  <a:gd name="connsiteY127" fmla="*/ 11155966 h 16623315"/>
                  <a:gd name="connsiteX128" fmla="*/ 921418 w 21962572"/>
                  <a:gd name="connsiteY128" fmla="*/ 10955941 h 16623315"/>
                  <a:gd name="connsiteX129" fmla="*/ 778543 w 21962572"/>
                  <a:gd name="connsiteY129" fmla="*/ 10898791 h 16623315"/>
                  <a:gd name="connsiteX130" fmla="*/ 578518 w 21962572"/>
                  <a:gd name="connsiteY130" fmla="*/ 10898791 h 16623315"/>
                  <a:gd name="connsiteX131" fmla="*/ 378493 w 21962572"/>
                  <a:gd name="connsiteY131" fmla="*/ 10898791 h 16623315"/>
                  <a:gd name="connsiteX132" fmla="*/ 264193 w 21962572"/>
                  <a:gd name="connsiteY132" fmla="*/ 10698766 h 16623315"/>
                  <a:gd name="connsiteX133" fmla="*/ 121318 w 21962572"/>
                  <a:gd name="connsiteY133" fmla="*/ 10413016 h 16623315"/>
                  <a:gd name="connsiteX134" fmla="*/ 64168 w 21962572"/>
                  <a:gd name="connsiteY134" fmla="*/ 10241566 h 16623315"/>
                  <a:gd name="connsiteX135" fmla="*/ 7018 w 21962572"/>
                  <a:gd name="connsiteY135" fmla="*/ 10155841 h 16623315"/>
                  <a:gd name="connsiteX136" fmla="*/ 235618 w 21962572"/>
                  <a:gd name="connsiteY136" fmla="*/ 9984391 h 16623315"/>
                  <a:gd name="connsiteX137" fmla="*/ 292768 w 21962572"/>
                  <a:gd name="connsiteY137" fmla="*/ 9727216 h 16623315"/>
                  <a:gd name="connsiteX138" fmla="*/ 521368 w 21962572"/>
                  <a:gd name="connsiteY138" fmla="*/ 9355741 h 16623315"/>
                  <a:gd name="connsiteX139" fmla="*/ 664243 w 21962572"/>
                  <a:gd name="connsiteY139" fmla="*/ 9069991 h 16623315"/>
                  <a:gd name="connsiteX140" fmla="*/ 1178593 w 21962572"/>
                  <a:gd name="connsiteY140" fmla="*/ 8584216 h 16623315"/>
                  <a:gd name="connsiteX141" fmla="*/ 1464343 w 21962572"/>
                  <a:gd name="connsiteY141" fmla="*/ 8298466 h 16623315"/>
                  <a:gd name="connsiteX142" fmla="*/ 1721518 w 21962572"/>
                  <a:gd name="connsiteY142" fmla="*/ 7984141 h 16623315"/>
                  <a:gd name="connsiteX143" fmla="*/ 2092993 w 21962572"/>
                  <a:gd name="connsiteY143" fmla="*/ 7669816 h 16623315"/>
                  <a:gd name="connsiteX144" fmla="*/ 2493043 w 21962572"/>
                  <a:gd name="connsiteY144" fmla="*/ 7241191 h 16623315"/>
                  <a:gd name="connsiteX145" fmla="*/ 2721643 w 21962572"/>
                  <a:gd name="connsiteY145" fmla="*/ 7184041 h 16623315"/>
                  <a:gd name="connsiteX146" fmla="*/ 2950243 w 21962572"/>
                  <a:gd name="connsiteY146" fmla="*/ 6869716 h 16623315"/>
                  <a:gd name="connsiteX147" fmla="*/ 3207418 w 21962572"/>
                  <a:gd name="connsiteY147" fmla="*/ 6412516 h 16623315"/>
                  <a:gd name="connsiteX148" fmla="*/ 3407443 w 21962572"/>
                  <a:gd name="connsiteY148" fmla="*/ 5926741 h 16623315"/>
                  <a:gd name="connsiteX149" fmla="*/ 3493168 w 21962572"/>
                  <a:gd name="connsiteY149" fmla="*/ 5526691 h 16623315"/>
                  <a:gd name="connsiteX150" fmla="*/ 3721768 w 21962572"/>
                  <a:gd name="connsiteY150" fmla="*/ 5212366 h 16623315"/>
                  <a:gd name="connsiteX151" fmla="*/ 4064668 w 21962572"/>
                  <a:gd name="connsiteY151" fmla="*/ 4755166 h 16623315"/>
                  <a:gd name="connsiteX152" fmla="*/ 4264693 w 21962572"/>
                  <a:gd name="connsiteY152" fmla="*/ 4412266 h 16623315"/>
                  <a:gd name="connsiteX153" fmla="*/ 4293268 w 21962572"/>
                  <a:gd name="connsiteY153" fmla="*/ 4155091 h 16623315"/>
                  <a:gd name="connsiteX154" fmla="*/ 4579018 w 21962572"/>
                  <a:gd name="connsiteY154" fmla="*/ 3555016 h 16623315"/>
                  <a:gd name="connsiteX155" fmla="*/ 4636168 w 21962572"/>
                  <a:gd name="connsiteY155" fmla="*/ 3097816 h 16623315"/>
                  <a:gd name="connsiteX156" fmla="*/ 4893343 w 21962572"/>
                  <a:gd name="connsiteY156" fmla="*/ 2583466 h 16623315"/>
                  <a:gd name="connsiteX157" fmla="*/ 5036218 w 21962572"/>
                  <a:gd name="connsiteY157" fmla="*/ 2297716 h 16623315"/>
                  <a:gd name="connsiteX158" fmla="*/ 5236243 w 21962572"/>
                  <a:gd name="connsiteY158" fmla="*/ 1983391 h 16623315"/>
                  <a:gd name="connsiteX159" fmla="*/ 5464843 w 21962572"/>
                  <a:gd name="connsiteY159" fmla="*/ 1811941 h 16623315"/>
                  <a:gd name="connsiteX160" fmla="*/ 5579143 w 21962572"/>
                  <a:gd name="connsiteY160" fmla="*/ 1469041 h 16623315"/>
                  <a:gd name="connsiteX161" fmla="*/ 5464843 w 21962572"/>
                  <a:gd name="connsiteY161" fmla="*/ 1126141 h 16623315"/>
                  <a:gd name="connsiteX162" fmla="*/ 5550568 w 21962572"/>
                  <a:gd name="connsiteY162" fmla="*/ 783241 h 16623315"/>
                  <a:gd name="connsiteX163" fmla="*/ 5750593 w 21962572"/>
                  <a:gd name="connsiteY163" fmla="*/ 383191 h 16623315"/>
                  <a:gd name="connsiteX164" fmla="*/ 6179218 w 21962572"/>
                  <a:gd name="connsiteY164" fmla="*/ 240316 h 16623315"/>
                  <a:gd name="connsiteX165" fmla="*/ 6379243 w 21962572"/>
                  <a:gd name="connsiteY165" fmla="*/ 97441 h 16623315"/>
                  <a:gd name="connsiteX166" fmla="*/ 6836443 w 21962572"/>
                  <a:gd name="connsiteY166" fmla="*/ 268891 h 16623315"/>
                  <a:gd name="connsiteX167" fmla="*/ 6950743 w 21962572"/>
                  <a:gd name="connsiteY167" fmla="*/ 468916 h 16623315"/>
                  <a:gd name="connsiteX168" fmla="*/ 7179343 w 21962572"/>
                  <a:gd name="connsiteY168" fmla="*/ 583216 h 16623315"/>
                  <a:gd name="connsiteX169" fmla="*/ 7350793 w 21962572"/>
                  <a:gd name="connsiteY169" fmla="*/ 326041 h 16623315"/>
                  <a:gd name="connsiteX170" fmla="*/ 7665118 w 21962572"/>
                  <a:gd name="connsiteY170" fmla="*/ 126016 h 16623315"/>
                  <a:gd name="connsiteX171" fmla="*/ 7893718 w 21962572"/>
                  <a:gd name="connsiteY171" fmla="*/ 11716 h 16623315"/>
                  <a:gd name="connsiteX172" fmla="*/ 8008018 w 21962572"/>
                  <a:gd name="connsiteY172" fmla="*/ 411766 h 16623315"/>
                  <a:gd name="connsiteX173" fmla="*/ 8036593 w 21962572"/>
                  <a:gd name="connsiteY173" fmla="*/ 754666 h 16623315"/>
                  <a:gd name="connsiteX174" fmla="*/ 8265193 w 21962572"/>
                  <a:gd name="connsiteY174" fmla="*/ 783241 h 16623315"/>
                  <a:gd name="connsiteX175" fmla="*/ 8636668 w 21962572"/>
                  <a:gd name="connsiteY175" fmla="*/ 1011841 h 16623315"/>
                  <a:gd name="connsiteX176" fmla="*/ 9265318 w 21962572"/>
                  <a:gd name="connsiteY176" fmla="*/ 1611916 h 16623315"/>
                  <a:gd name="connsiteX177" fmla="*/ 9693943 w 21962572"/>
                  <a:gd name="connsiteY177" fmla="*/ 1726216 h 16623315"/>
                  <a:gd name="connsiteX178" fmla="*/ 9979693 w 21962572"/>
                  <a:gd name="connsiteY178" fmla="*/ 2040541 h 16623315"/>
                  <a:gd name="connsiteX179" fmla="*/ 10294018 w 21962572"/>
                  <a:gd name="connsiteY179" fmla="*/ 2240566 h 16623315"/>
                  <a:gd name="connsiteX180" fmla="*/ 10608343 w 21962572"/>
                  <a:gd name="connsiteY180" fmla="*/ 2412016 h 16623315"/>
                  <a:gd name="connsiteX181" fmla="*/ 10979818 w 21962572"/>
                  <a:gd name="connsiteY181" fmla="*/ 2583466 h 16623315"/>
                  <a:gd name="connsiteX182" fmla="*/ 11294143 w 21962572"/>
                  <a:gd name="connsiteY182" fmla="*/ 2754916 h 16623315"/>
                  <a:gd name="connsiteX183" fmla="*/ 11551318 w 21962572"/>
                  <a:gd name="connsiteY183" fmla="*/ 2983516 h 16623315"/>
                  <a:gd name="connsiteX184" fmla="*/ 11865643 w 21962572"/>
                  <a:gd name="connsiteY184" fmla="*/ 3240691 h 16623315"/>
                  <a:gd name="connsiteX185" fmla="*/ 12065668 w 21962572"/>
                  <a:gd name="connsiteY185" fmla="*/ 3555016 h 16623315"/>
                  <a:gd name="connsiteX186" fmla="*/ 12522868 w 21962572"/>
                  <a:gd name="connsiteY186" fmla="*/ 3812191 h 16623315"/>
                  <a:gd name="connsiteX187" fmla="*/ 12865768 w 21962572"/>
                  <a:gd name="connsiteY187" fmla="*/ 3897916 h 16623315"/>
                  <a:gd name="connsiteX188" fmla="*/ 13180093 w 21962572"/>
                  <a:gd name="connsiteY188" fmla="*/ 4012216 h 16623315"/>
                  <a:gd name="connsiteX189" fmla="*/ 13408693 w 21962572"/>
                  <a:gd name="connsiteY189" fmla="*/ 4183666 h 16623315"/>
                  <a:gd name="connsiteX190" fmla="*/ 13437268 w 21962572"/>
                  <a:gd name="connsiteY190" fmla="*/ 4640866 h 16623315"/>
                  <a:gd name="connsiteX191" fmla="*/ 13637293 w 21962572"/>
                  <a:gd name="connsiteY191" fmla="*/ 4869466 h 16623315"/>
                  <a:gd name="connsiteX192" fmla="*/ 13980193 w 21962572"/>
                  <a:gd name="connsiteY192" fmla="*/ 4926616 h 16623315"/>
                  <a:gd name="connsiteX193" fmla="*/ 14123068 w 21962572"/>
                  <a:gd name="connsiteY193" fmla="*/ 5098066 h 16623315"/>
                  <a:gd name="connsiteX194" fmla="*/ 14494543 w 21962572"/>
                  <a:gd name="connsiteY194" fmla="*/ 5183791 h 16623315"/>
                  <a:gd name="connsiteX195" fmla="*/ 14780293 w 21962572"/>
                  <a:gd name="connsiteY195" fmla="*/ 5183791 h 16623315"/>
                  <a:gd name="connsiteX196" fmla="*/ 15237493 w 21962572"/>
                  <a:gd name="connsiteY196" fmla="*/ 5726716 h 16623315"/>
                  <a:gd name="connsiteX197" fmla="*/ 15608968 w 21962572"/>
                  <a:gd name="connsiteY197" fmla="*/ 6155341 h 16623315"/>
                  <a:gd name="connsiteX198" fmla="*/ 16209043 w 21962572"/>
                  <a:gd name="connsiteY198" fmla="*/ 6183916 h 16623315"/>
                  <a:gd name="connsiteX199" fmla="*/ 16523368 w 21962572"/>
                  <a:gd name="connsiteY199" fmla="*/ 6241066 h 16623315"/>
                  <a:gd name="connsiteX200" fmla="*/ 16951993 w 21962572"/>
                  <a:gd name="connsiteY200" fmla="*/ 6326791 h 16623315"/>
                  <a:gd name="connsiteX201" fmla="*/ 17380618 w 21962572"/>
                  <a:gd name="connsiteY201" fmla="*/ 6441091 h 16623315"/>
                  <a:gd name="connsiteX202" fmla="*/ 17780668 w 21962572"/>
                  <a:gd name="connsiteY202" fmla="*/ 6412516 h 16623315"/>
                  <a:gd name="connsiteX203" fmla="*/ 17980693 w 21962572"/>
                  <a:gd name="connsiteY203" fmla="*/ 6755416 h 16623315"/>
                  <a:gd name="connsiteX204" fmla="*/ 17866393 w 21962572"/>
                  <a:gd name="connsiteY204" fmla="*/ 7098316 h 16623315"/>
                  <a:gd name="connsiteX205" fmla="*/ 17894968 w 21962572"/>
                  <a:gd name="connsiteY205" fmla="*/ 7612666 h 16623315"/>
                  <a:gd name="connsiteX206" fmla="*/ 18066418 w 21962572"/>
                  <a:gd name="connsiteY206" fmla="*/ 8069866 h 16623315"/>
                  <a:gd name="connsiteX207" fmla="*/ 18094993 w 21962572"/>
                  <a:gd name="connsiteY207" fmla="*/ 8498491 h 16623315"/>
                  <a:gd name="connsiteX208" fmla="*/ 18237868 w 21962572"/>
                  <a:gd name="connsiteY208" fmla="*/ 8927116 h 16623315"/>
                  <a:gd name="connsiteX209" fmla="*/ 18323593 w 21962572"/>
                  <a:gd name="connsiteY209" fmla="*/ 9298591 h 16623315"/>
                  <a:gd name="connsiteX210" fmla="*/ 18580768 w 21962572"/>
                  <a:gd name="connsiteY210" fmla="*/ 9555766 h 16623315"/>
                  <a:gd name="connsiteX211" fmla="*/ 18837943 w 21962572"/>
                  <a:gd name="connsiteY211" fmla="*/ 9927241 h 16623315"/>
                  <a:gd name="connsiteX212" fmla="*/ 18809368 w 21962572"/>
                  <a:gd name="connsiteY212" fmla="*/ 10470166 h 16623315"/>
                  <a:gd name="connsiteX213" fmla="*/ 18752218 w 21962572"/>
                  <a:gd name="connsiteY213" fmla="*/ 10755916 h 16623315"/>
                  <a:gd name="connsiteX214" fmla="*/ 18752218 w 21962572"/>
                  <a:gd name="connsiteY214" fmla="*/ 11098816 h 16623315"/>
                  <a:gd name="connsiteX215" fmla="*/ 18837943 w 21962572"/>
                  <a:gd name="connsiteY215" fmla="*/ 11670316 h 16623315"/>
                  <a:gd name="connsiteX216" fmla="*/ 19209418 w 21962572"/>
                  <a:gd name="connsiteY216" fmla="*/ 12070366 h 16623315"/>
                  <a:gd name="connsiteX217" fmla="*/ 19409443 w 21962572"/>
                  <a:gd name="connsiteY217" fmla="*/ 12327541 h 16623315"/>
                  <a:gd name="connsiteX218" fmla="*/ 19866643 w 21962572"/>
                  <a:gd name="connsiteY218" fmla="*/ 12727591 h 16623315"/>
                  <a:gd name="connsiteX219" fmla="*/ 20295268 w 21962572"/>
                  <a:gd name="connsiteY219" fmla="*/ 13213366 h 16623315"/>
                  <a:gd name="connsiteX220" fmla="*/ 20552443 w 21962572"/>
                  <a:gd name="connsiteY220" fmla="*/ 13527691 h 16623315"/>
                  <a:gd name="connsiteX221" fmla="*/ 20781043 w 21962572"/>
                  <a:gd name="connsiteY221" fmla="*/ 13727716 h 16623315"/>
                  <a:gd name="connsiteX222" fmla="*/ 20952493 w 21962572"/>
                  <a:gd name="connsiteY222" fmla="*/ 13927741 h 16623315"/>
                  <a:gd name="connsiteX223" fmla="*/ 21123943 w 21962572"/>
                  <a:gd name="connsiteY223" fmla="*/ 14127766 h 16623315"/>
                  <a:gd name="connsiteX224" fmla="*/ 21323968 w 21962572"/>
                  <a:gd name="connsiteY224" fmla="*/ 14442091 h 16623315"/>
                  <a:gd name="connsiteX225" fmla="*/ 21381118 w 21962572"/>
                  <a:gd name="connsiteY225" fmla="*/ 14727841 h 16623315"/>
                  <a:gd name="connsiteX226" fmla="*/ 21466843 w 21962572"/>
                  <a:gd name="connsiteY226" fmla="*/ 14899291 h 16623315"/>
                  <a:gd name="connsiteX227" fmla="*/ 21581143 w 21962572"/>
                  <a:gd name="connsiteY227" fmla="*/ 15070741 h 16623315"/>
                  <a:gd name="connsiteX228" fmla="*/ 21581143 w 21962572"/>
                  <a:gd name="connsiteY228" fmla="*/ 15242191 h 16623315"/>
                  <a:gd name="connsiteX229" fmla="*/ 21581143 w 21962572"/>
                  <a:gd name="connsiteY229" fmla="*/ 15413641 h 16623315"/>
                  <a:gd name="connsiteX230" fmla="*/ 21781168 w 21962572"/>
                  <a:gd name="connsiteY230" fmla="*/ 15585091 h 16623315"/>
                  <a:gd name="connsiteX231" fmla="*/ 21838318 w 21962572"/>
                  <a:gd name="connsiteY231" fmla="*/ 15499366 h 16623315"/>
                  <a:gd name="connsiteX232" fmla="*/ 21733544 w 21962572"/>
                  <a:gd name="connsiteY232" fmla="*/ 15299341 h 16623315"/>
                  <a:gd name="connsiteX233" fmla="*/ 21743068 w 21962572"/>
                  <a:gd name="connsiteY233" fmla="*/ 15175516 h 16623315"/>
                  <a:gd name="connsiteX234" fmla="*/ 21914518 w 21962572"/>
                  <a:gd name="connsiteY234" fmla="*/ 15327916 h 16623315"/>
                  <a:gd name="connsiteX235" fmla="*/ 21962143 w 21962572"/>
                  <a:gd name="connsiteY235" fmla="*/ 15527941 h 16623315"/>
                  <a:gd name="connsiteX236" fmla="*/ 21895468 w 21962572"/>
                  <a:gd name="connsiteY236" fmla="*/ 15813691 h 16623315"/>
                  <a:gd name="connsiteX237" fmla="*/ 21724018 w 21962572"/>
                  <a:gd name="connsiteY237" fmla="*/ 15870841 h 16623315"/>
                  <a:gd name="connsiteX238" fmla="*/ 21609718 w 21962572"/>
                  <a:gd name="connsiteY238" fmla="*/ 15699391 h 16623315"/>
                  <a:gd name="connsiteX239" fmla="*/ 21438268 w 21962572"/>
                  <a:gd name="connsiteY239" fmla="*/ 15756541 h 16623315"/>
                  <a:gd name="connsiteX240" fmla="*/ 21381118 w 21962572"/>
                  <a:gd name="connsiteY240" fmla="*/ 15899416 h 16623315"/>
                  <a:gd name="connsiteX241" fmla="*/ 21295391 w 21962572"/>
                  <a:gd name="connsiteY241" fmla="*/ 16013716 h 16623315"/>
                  <a:gd name="connsiteX242" fmla="*/ 21114418 w 21962572"/>
                  <a:gd name="connsiteY242" fmla="*/ 16061341 h 16623315"/>
                  <a:gd name="connsiteX243" fmla="*/ 21095368 w 21962572"/>
                  <a:gd name="connsiteY243" fmla="*/ 15813691 h 16623315"/>
                  <a:gd name="connsiteX244" fmla="*/ 20923918 w 21962572"/>
                  <a:gd name="connsiteY244" fmla="*/ 15927991 h 16623315"/>
                  <a:gd name="connsiteX245" fmla="*/ 20971542 w 21962572"/>
                  <a:gd name="connsiteY245" fmla="*/ 16051816 h 16623315"/>
                  <a:gd name="connsiteX246" fmla="*/ 20923918 w 21962572"/>
                  <a:gd name="connsiteY246" fmla="*/ 16156591 h 16623315"/>
                  <a:gd name="connsiteX247" fmla="*/ 20838193 w 21962572"/>
                  <a:gd name="connsiteY247" fmla="*/ 16099441 h 16623315"/>
                  <a:gd name="connsiteX248" fmla="*/ 20828667 w 21962572"/>
                  <a:gd name="connsiteY248" fmla="*/ 16032766 h 16623315"/>
                  <a:gd name="connsiteX249" fmla="*/ 20704844 w 21962572"/>
                  <a:gd name="connsiteY249" fmla="*/ 16204216 h 16623315"/>
                  <a:gd name="connsiteX250" fmla="*/ 20609594 w 21962572"/>
                  <a:gd name="connsiteY250" fmla="*/ 16337566 h 16623315"/>
                  <a:gd name="connsiteX251" fmla="*/ 20390518 w 21962572"/>
                  <a:gd name="connsiteY251" fmla="*/ 16280416 h 16623315"/>
                  <a:gd name="connsiteX252" fmla="*/ 20209543 w 21962572"/>
                  <a:gd name="connsiteY252" fmla="*/ 16366141 h 16623315"/>
                  <a:gd name="connsiteX253" fmla="*/ 20028568 w 21962572"/>
                  <a:gd name="connsiteY253" fmla="*/ 16594740 h 16623315"/>
                  <a:gd name="connsiteX254" fmla="*/ 19838068 w 21962572"/>
                  <a:gd name="connsiteY254" fmla="*/ 16394715 h 16623315"/>
                  <a:gd name="connsiteX255" fmla="*/ 19799968 w 21962572"/>
                  <a:gd name="connsiteY255" fmla="*/ 16528065 h 16623315"/>
                  <a:gd name="connsiteX256" fmla="*/ 19723766 w 21962572"/>
                  <a:gd name="connsiteY256" fmla="*/ 16623315 h 16623315"/>
                  <a:gd name="connsiteX257" fmla="*/ 19657093 w 21962572"/>
                  <a:gd name="connsiteY257" fmla="*/ 16442340 h 16623315"/>
                  <a:gd name="connsiteX258" fmla="*/ 19542792 w 21962572"/>
                  <a:gd name="connsiteY258" fmla="*/ 16080391 h 16623315"/>
                  <a:gd name="connsiteX259" fmla="*/ 19504693 w 21962572"/>
                  <a:gd name="connsiteY259" fmla="*/ 16194691 h 16623315"/>
                  <a:gd name="connsiteX260" fmla="*/ 19514218 w 21962572"/>
                  <a:gd name="connsiteY260" fmla="*/ 16404241 h 16623315"/>
                  <a:gd name="connsiteX261" fmla="*/ 19438018 w 21962572"/>
                  <a:gd name="connsiteY261" fmla="*/ 16547116 h 16623315"/>
                  <a:gd name="connsiteX262" fmla="*/ 19295143 w 21962572"/>
                  <a:gd name="connsiteY262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066543 w 21962572"/>
                  <a:gd name="connsiteY4" fmla="*/ 15270766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52268 w 21962572"/>
                  <a:gd name="connsiteY8" fmla="*/ 14213491 h 16623315"/>
                  <a:gd name="connsiteX9" fmla="*/ 18923668 w 21962572"/>
                  <a:gd name="connsiteY9" fmla="*/ 14156341 h 16623315"/>
                  <a:gd name="connsiteX10" fmla="*/ 18895093 w 21962572"/>
                  <a:gd name="connsiteY10" fmla="*/ 13984891 h 16623315"/>
                  <a:gd name="connsiteX11" fmla="*/ 18895093 w 21962572"/>
                  <a:gd name="connsiteY11" fmla="*/ 13813441 h 16623315"/>
                  <a:gd name="connsiteX12" fmla="*/ 18895093 w 21962572"/>
                  <a:gd name="connsiteY12" fmla="*/ 13527691 h 16623315"/>
                  <a:gd name="connsiteX13" fmla="*/ 18809368 w 21962572"/>
                  <a:gd name="connsiteY13" fmla="*/ 13470541 h 16623315"/>
                  <a:gd name="connsiteX14" fmla="*/ 18637918 w 21962572"/>
                  <a:gd name="connsiteY14" fmla="*/ 13327666 h 16623315"/>
                  <a:gd name="connsiteX15" fmla="*/ 18695068 w 21962572"/>
                  <a:gd name="connsiteY15" fmla="*/ 13013341 h 16623315"/>
                  <a:gd name="connsiteX16" fmla="*/ 18723643 w 21962572"/>
                  <a:gd name="connsiteY16" fmla="*/ 12727591 h 16623315"/>
                  <a:gd name="connsiteX17" fmla="*/ 18695068 w 21962572"/>
                  <a:gd name="connsiteY17" fmla="*/ 12441841 h 16623315"/>
                  <a:gd name="connsiteX18" fmla="*/ 18552193 w 21962572"/>
                  <a:gd name="connsiteY18" fmla="*/ 12241816 h 16623315"/>
                  <a:gd name="connsiteX19" fmla="*/ 18266443 w 21962572"/>
                  <a:gd name="connsiteY19" fmla="*/ 11984641 h 16623315"/>
                  <a:gd name="connsiteX20" fmla="*/ 18094993 w 21962572"/>
                  <a:gd name="connsiteY20" fmla="*/ 11784616 h 16623315"/>
                  <a:gd name="connsiteX21" fmla="*/ 17866393 w 21962572"/>
                  <a:gd name="connsiteY21" fmla="*/ 11498866 h 16623315"/>
                  <a:gd name="connsiteX22" fmla="*/ 17780668 w 21962572"/>
                  <a:gd name="connsiteY22" fmla="*/ 11298841 h 16623315"/>
                  <a:gd name="connsiteX23" fmla="*/ 17637793 w 21962572"/>
                  <a:gd name="connsiteY23" fmla="*/ 11213116 h 16623315"/>
                  <a:gd name="connsiteX24" fmla="*/ 17323468 w 21962572"/>
                  <a:gd name="connsiteY24" fmla="*/ 11298841 h 16623315"/>
                  <a:gd name="connsiteX25" fmla="*/ 16923418 w 21962572"/>
                  <a:gd name="connsiteY25" fmla="*/ 11384566 h 16623315"/>
                  <a:gd name="connsiteX26" fmla="*/ 16694818 w 21962572"/>
                  <a:gd name="connsiteY26" fmla="*/ 11556016 h 16623315"/>
                  <a:gd name="connsiteX27" fmla="*/ 16409068 w 21962572"/>
                  <a:gd name="connsiteY27" fmla="*/ 11556016 h 16623315"/>
                  <a:gd name="connsiteX28" fmla="*/ 16151893 w 21962572"/>
                  <a:gd name="connsiteY28" fmla="*/ 11584591 h 16623315"/>
                  <a:gd name="connsiteX29" fmla="*/ 15866143 w 21962572"/>
                  <a:gd name="connsiteY29" fmla="*/ 11956066 h 16623315"/>
                  <a:gd name="connsiteX30" fmla="*/ 15723268 w 21962572"/>
                  <a:gd name="connsiteY30" fmla="*/ 12041791 h 16623315"/>
                  <a:gd name="connsiteX31" fmla="*/ 15351793 w 21962572"/>
                  <a:gd name="connsiteY31" fmla="*/ 12041791 h 16623315"/>
                  <a:gd name="connsiteX32" fmla="*/ 15066043 w 21962572"/>
                  <a:gd name="connsiteY32" fmla="*/ 12041791 h 16623315"/>
                  <a:gd name="connsiteX33" fmla="*/ 14780293 w 21962572"/>
                  <a:gd name="connsiteY33" fmla="*/ 12041791 h 16623315"/>
                  <a:gd name="connsiteX34" fmla="*/ 14580268 w 21962572"/>
                  <a:gd name="connsiteY34" fmla="*/ 12270391 h 16623315"/>
                  <a:gd name="connsiteX35" fmla="*/ 14351668 w 21962572"/>
                  <a:gd name="connsiteY35" fmla="*/ 12584716 h 16623315"/>
                  <a:gd name="connsiteX36" fmla="*/ 14065918 w 21962572"/>
                  <a:gd name="connsiteY36" fmla="*/ 12727591 h 16623315"/>
                  <a:gd name="connsiteX37" fmla="*/ 13665868 w 21962572"/>
                  <a:gd name="connsiteY37" fmla="*/ 13127641 h 16623315"/>
                  <a:gd name="connsiteX38" fmla="*/ 13522993 w 21962572"/>
                  <a:gd name="connsiteY38" fmla="*/ 13413391 h 16623315"/>
                  <a:gd name="connsiteX39" fmla="*/ 13408693 w 21962572"/>
                  <a:gd name="connsiteY39" fmla="*/ 13670566 h 16623315"/>
                  <a:gd name="connsiteX40" fmla="*/ 13294393 w 21962572"/>
                  <a:gd name="connsiteY40" fmla="*/ 13927741 h 16623315"/>
                  <a:gd name="connsiteX41" fmla="*/ 13151518 w 21962572"/>
                  <a:gd name="connsiteY41" fmla="*/ 14070616 h 16623315"/>
                  <a:gd name="connsiteX42" fmla="*/ 12922918 w 21962572"/>
                  <a:gd name="connsiteY42" fmla="*/ 13956316 h 16623315"/>
                  <a:gd name="connsiteX43" fmla="*/ 12751468 w 21962572"/>
                  <a:gd name="connsiteY43" fmla="*/ 14127766 h 16623315"/>
                  <a:gd name="connsiteX44" fmla="*/ 12608593 w 21962572"/>
                  <a:gd name="connsiteY44" fmla="*/ 14184916 h 16623315"/>
                  <a:gd name="connsiteX45" fmla="*/ 12408568 w 21962572"/>
                  <a:gd name="connsiteY45" fmla="*/ 14099191 h 16623315"/>
                  <a:gd name="connsiteX46" fmla="*/ 12237118 w 21962572"/>
                  <a:gd name="connsiteY46" fmla="*/ 14270641 h 16623315"/>
                  <a:gd name="connsiteX47" fmla="*/ 11951368 w 21962572"/>
                  <a:gd name="connsiteY47" fmla="*/ 14270641 h 16623315"/>
                  <a:gd name="connsiteX48" fmla="*/ 11694193 w 21962572"/>
                  <a:gd name="connsiteY48" fmla="*/ 14499241 h 16623315"/>
                  <a:gd name="connsiteX49" fmla="*/ 11522743 w 21962572"/>
                  <a:gd name="connsiteY49" fmla="*/ 14499241 h 16623315"/>
                  <a:gd name="connsiteX50" fmla="*/ 11408443 w 21962572"/>
                  <a:gd name="connsiteY50" fmla="*/ 14413516 h 16623315"/>
                  <a:gd name="connsiteX51" fmla="*/ 11351293 w 21962572"/>
                  <a:gd name="connsiteY51" fmla="*/ 14213491 h 16623315"/>
                  <a:gd name="connsiteX52" fmla="*/ 11294143 w 21962572"/>
                  <a:gd name="connsiteY52" fmla="*/ 13984891 h 16623315"/>
                  <a:gd name="connsiteX53" fmla="*/ 11151268 w 21962572"/>
                  <a:gd name="connsiteY53" fmla="*/ 13756291 h 16623315"/>
                  <a:gd name="connsiteX54" fmla="*/ 11122693 w 21962572"/>
                  <a:gd name="connsiteY54" fmla="*/ 13613416 h 16623315"/>
                  <a:gd name="connsiteX55" fmla="*/ 11065543 w 21962572"/>
                  <a:gd name="connsiteY55" fmla="*/ 13527691 h 16623315"/>
                  <a:gd name="connsiteX56" fmla="*/ 10979818 w 21962572"/>
                  <a:gd name="connsiteY56" fmla="*/ 13384816 h 16623315"/>
                  <a:gd name="connsiteX57" fmla="*/ 10808368 w 21962572"/>
                  <a:gd name="connsiteY57" fmla="*/ 13356241 h 16623315"/>
                  <a:gd name="connsiteX58" fmla="*/ 10636918 w 21962572"/>
                  <a:gd name="connsiteY58" fmla="*/ 13499116 h 16623315"/>
                  <a:gd name="connsiteX59" fmla="*/ 10522618 w 21962572"/>
                  <a:gd name="connsiteY59" fmla="*/ 13641991 h 16623315"/>
                  <a:gd name="connsiteX60" fmla="*/ 10322593 w 21962572"/>
                  <a:gd name="connsiteY60" fmla="*/ 13727716 h 16623315"/>
                  <a:gd name="connsiteX61" fmla="*/ 10351168 w 21962572"/>
                  <a:gd name="connsiteY61" fmla="*/ 13899166 h 16623315"/>
                  <a:gd name="connsiteX62" fmla="*/ 10351168 w 21962572"/>
                  <a:gd name="connsiteY62" fmla="*/ 14099191 h 16623315"/>
                  <a:gd name="connsiteX63" fmla="*/ 10351168 w 21962572"/>
                  <a:gd name="connsiteY63" fmla="*/ 14327791 h 16623315"/>
                  <a:gd name="connsiteX64" fmla="*/ 10208293 w 21962572"/>
                  <a:gd name="connsiteY64" fmla="*/ 14499241 h 16623315"/>
                  <a:gd name="connsiteX65" fmla="*/ 10093993 w 21962572"/>
                  <a:gd name="connsiteY65" fmla="*/ 14642116 h 16623315"/>
                  <a:gd name="connsiteX66" fmla="*/ 9893968 w 21962572"/>
                  <a:gd name="connsiteY66" fmla="*/ 14470666 h 16623315"/>
                  <a:gd name="connsiteX67" fmla="*/ 9636793 w 21962572"/>
                  <a:gd name="connsiteY67" fmla="*/ 14356366 h 16623315"/>
                  <a:gd name="connsiteX68" fmla="*/ 9493918 w 21962572"/>
                  <a:gd name="connsiteY68" fmla="*/ 14184916 h 16623315"/>
                  <a:gd name="connsiteX69" fmla="*/ 9322468 w 21962572"/>
                  <a:gd name="connsiteY69" fmla="*/ 13984891 h 16623315"/>
                  <a:gd name="connsiteX70" fmla="*/ 9236743 w 21962572"/>
                  <a:gd name="connsiteY70" fmla="*/ 13927741 h 16623315"/>
                  <a:gd name="connsiteX71" fmla="*/ 9008143 w 21962572"/>
                  <a:gd name="connsiteY71" fmla="*/ 13956316 h 16623315"/>
                  <a:gd name="connsiteX72" fmla="*/ 8779543 w 21962572"/>
                  <a:gd name="connsiteY72" fmla="*/ 13956316 h 16623315"/>
                  <a:gd name="connsiteX73" fmla="*/ 8465218 w 21962572"/>
                  <a:gd name="connsiteY73" fmla="*/ 13842016 h 16623315"/>
                  <a:gd name="connsiteX74" fmla="*/ 8579518 w 21962572"/>
                  <a:gd name="connsiteY74" fmla="*/ 13699141 h 16623315"/>
                  <a:gd name="connsiteX75" fmla="*/ 8665243 w 21962572"/>
                  <a:gd name="connsiteY75" fmla="*/ 13413391 h 16623315"/>
                  <a:gd name="connsiteX76" fmla="*/ 8808118 w 21962572"/>
                  <a:gd name="connsiteY76" fmla="*/ 13184791 h 16623315"/>
                  <a:gd name="connsiteX77" fmla="*/ 8722393 w 21962572"/>
                  <a:gd name="connsiteY77" fmla="*/ 13013341 h 16623315"/>
                  <a:gd name="connsiteX78" fmla="*/ 8493793 w 21962572"/>
                  <a:gd name="connsiteY78" fmla="*/ 12870466 h 16623315"/>
                  <a:gd name="connsiteX79" fmla="*/ 8293768 w 21962572"/>
                  <a:gd name="connsiteY79" fmla="*/ 12899041 h 16623315"/>
                  <a:gd name="connsiteX80" fmla="*/ 8065168 w 21962572"/>
                  <a:gd name="connsiteY80" fmla="*/ 12870466 h 16623315"/>
                  <a:gd name="connsiteX81" fmla="*/ 7750843 w 21962572"/>
                  <a:gd name="connsiteY81" fmla="*/ 12727591 h 16623315"/>
                  <a:gd name="connsiteX82" fmla="*/ 7550818 w 21962572"/>
                  <a:gd name="connsiteY82" fmla="*/ 12927616 h 16623315"/>
                  <a:gd name="connsiteX83" fmla="*/ 7493668 w 21962572"/>
                  <a:gd name="connsiteY83" fmla="*/ 13127641 h 16623315"/>
                  <a:gd name="connsiteX84" fmla="*/ 7293643 w 21962572"/>
                  <a:gd name="connsiteY84" fmla="*/ 13327666 h 16623315"/>
                  <a:gd name="connsiteX85" fmla="*/ 7065043 w 21962572"/>
                  <a:gd name="connsiteY85" fmla="*/ 13470541 h 16623315"/>
                  <a:gd name="connsiteX86" fmla="*/ 6807868 w 21962572"/>
                  <a:gd name="connsiteY86" fmla="*/ 13356241 h 16623315"/>
                  <a:gd name="connsiteX87" fmla="*/ 6464968 w 21962572"/>
                  <a:gd name="connsiteY87" fmla="*/ 13184791 h 16623315"/>
                  <a:gd name="connsiteX88" fmla="*/ 6236368 w 21962572"/>
                  <a:gd name="connsiteY88" fmla="*/ 13241941 h 16623315"/>
                  <a:gd name="connsiteX89" fmla="*/ 6007768 w 21962572"/>
                  <a:gd name="connsiteY89" fmla="*/ 13213366 h 16623315"/>
                  <a:gd name="connsiteX90" fmla="*/ 5579143 w 21962572"/>
                  <a:gd name="connsiteY90" fmla="*/ 13356241 h 16623315"/>
                  <a:gd name="connsiteX91" fmla="*/ 5293393 w 21962572"/>
                  <a:gd name="connsiteY91" fmla="*/ 13470541 h 16623315"/>
                  <a:gd name="connsiteX92" fmla="*/ 5179093 w 21962572"/>
                  <a:gd name="connsiteY92" fmla="*/ 13641991 h 16623315"/>
                  <a:gd name="connsiteX93" fmla="*/ 5121943 w 21962572"/>
                  <a:gd name="connsiteY93" fmla="*/ 13813441 h 16623315"/>
                  <a:gd name="connsiteX94" fmla="*/ 5007643 w 21962572"/>
                  <a:gd name="connsiteY94" fmla="*/ 13756291 h 16623315"/>
                  <a:gd name="connsiteX95" fmla="*/ 4807618 w 21962572"/>
                  <a:gd name="connsiteY95" fmla="*/ 13470541 h 16623315"/>
                  <a:gd name="connsiteX96" fmla="*/ 4607593 w 21962572"/>
                  <a:gd name="connsiteY96" fmla="*/ 13384816 h 16623315"/>
                  <a:gd name="connsiteX97" fmla="*/ 4321843 w 21962572"/>
                  <a:gd name="connsiteY97" fmla="*/ 13327666 h 16623315"/>
                  <a:gd name="connsiteX98" fmla="*/ 4264693 w 21962572"/>
                  <a:gd name="connsiteY98" fmla="*/ 13527691 h 16623315"/>
                  <a:gd name="connsiteX99" fmla="*/ 4121818 w 21962572"/>
                  <a:gd name="connsiteY99" fmla="*/ 13813441 h 16623315"/>
                  <a:gd name="connsiteX100" fmla="*/ 3950368 w 21962572"/>
                  <a:gd name="connsiteY100" fmla="*/ 14042041 h 16623315"/>
                  <a:gd name="connsiteX101" fmla="*/ 3721768 w 21962572"/>
                  <a:gd name="connsiteY101" fmla="*/ 14127766 h 16623315"/>
                  <a:gd name="connsiteX102" fmla="*/ 3493168 w 21962572"/>
                  <a:gd name="connsiteY102" fmla="*/ 14270641 h 16623315"/>
                  <a:gd name="connsiteX103" fmla="*/ 3264568 w 21962572"/>
                  <a:gd name="connsiteY103" fmla="*/ 14299216 h 16623315"/>
                  <a:gd name="connsiteX104" fmla="*/ 3093118 w 21962572"/>
                  <a:gd name="connsiteY104" fmla="*/ 14242066 h 16623315"/>
                  <a:gd name="connsiteX105" fmla="*/ 2921668 w 21962572"/>
                  <a:gd name="connsiteY105" fmla="*/ 14013466 h 16623315"/>
                  <a:gd name="connsiteX106" fmla="*/ 2750218 w 21962572"/>
                  <a:gd name="connsiteY106" fmla="*/ 14242066 h 16623315"/>
                  <a:gd name="connsiteX107" fmla="*/ 2578768 w 21962572"/>
                  <a:gd name="connsiteY107" fmla="*/ 14299216 h 16623315"/>
                  <a:gd name="connsiteX108" fmla="*/ 2435893 w 21962572"/>
                  <a:gd name="connsiteY108" fmla="*/ 14327791 h 16623315"/>
                  <a:gd name="connsiteX109" fmla="*/ 2293018 w 21962572"/>
                  <a:gd name="connsiteY109" fmla="*/ 14184916 h 16623315"/>
                  <a:gd name="connsiteX110" fmla="*/ 2121568 w 21962572"/>
                  <a:gd name="connsiteY110" fmla="*/ 14042041 h 16623315"/>
                  <a:gd name="connsiteX111" fmla="*/ 1950118 w 21962572"/>
                  <a:gd name="connsiteY111" fmla="*/ 14156341 h 16623315"/>
                  <a:gd name="connsiteX112" fmla="*/ 1807243 w 21962572"/>
                  <a:gd name="connsiteY112" fmla="*/ 13984891 h 16623315"/>
                  <a:gd name="connsiteX113" fmla="*/ 1921543 w 21962572"/>
                  <a:gd name="connsiteY113" fmla="*/ 13670566 h 16623315"/>
                  <a:gd name="connsiteX114" fmla="*/ 2064418 w 21962572"/>
                  <a:gd name="connsiteY114" fmla="*/ 13356241 h 16623315"/>
                  <a:gd name="connsiteX115" fmla="*/ 2064418 w 21962572"/>
                  <a:gd name="connsiteY115" fmla="*/ 13099066 h 16623315"/>
                  <a:gd name="connsiteX116" fmla="*/ 1950118 w 21962572"/>
                  <a:gd name="connsiteY116" fmla="*/ 12841891 h 16623315"/>
                  <a:gd name="connsiteX117" fmla="*/ 1950118 w 21962572"/>
                  <a:gd name="connsiteY117" fmla="*/ 12699016 h 16623315"/>
                  <a:gd name="connsiteX118" fmla="*/ 1664368 w 21962572"/>
                  <a:gd name="connsiteY118" fmla="*/ 12699016 h 16623315"/>
                  <a:gd name="connsiteX119" fmla="*/ 1550068 w 21962572"/>
                  <a:gd name="connsiteY119" fmla="*/ 12613291 h 16623315"/>
                  <a:gd name="connsiteX120" fmla="*/ 1378618 w 21962572"/>
                  <a:gd name="connsiteY120" fmla="*/ 12127516 h 16623315"/>
                  <a:gd name="connsiteX121" fmla="*/ 1435768 w 21962572"/>
                  <a:gd name="connsiteY121" fmla="*/ 11841766 h 16623315"/>
                  <a:gd name="connsiteX122" fmla="*/ 1550068 w 21962572"/>
                  <a:gd name="connsiteY122" fmla="*/ 11470291 h 16623315"/>
                  <a:gd name="connsiteX123" fmla="*/ 1578643 w 21962572"/>
                  <a:gd name="connsiteY123" fmla="*/ 11184541 h 16623315"/>
                  <a:gd name="connsiteX124" fmla="*/ 1464343 w 21962572"/>
                  <a:gd name="connsiteY124" fmla="*/ 10898791 h 16623315"/>
                  <a:gd name="connsiteX125" fmla="*/ 1321468 w 21962572"/>
                  <a:gd name="connsiteY125" fmla="*/ 10955941 h 16623315"/>
                  <a:gd name="connsiteX126" fmla="*/ 1092868 w 21962572"/>
                  <a:gd name="connsiteY126" fmla="*/ 11127391 h 16623315"/>
                  <a:gd name="connsiteX127" fmla="*/ 921418 w 21962572"/>
                  <a:gd name="connsiteY127" fmla="*/ 11155966 h 16623315"/>
                  <a:gd name="connsiteX128" fmla="*/ 921418 w 21962572"/>
                  <a:gd name="connsiteY128" fmla="*/ 10955941 h 16623315"/>
                  <a:gd name="connsiteX129" fmla="*/ 778543 w 21962572"/>
                  <a:gd name="connsiteY129" fmla="*/ 10898791 h 16623315"/>
                  <a:gd name="connsiteX130" fmla="*/ 578518 w 21962572"/>
                  <a:gd name="connsiteY130" fmla="*/ 10898791 h 16623315"/>
                  <a:gd name="connsiteX131" fmla="*/ 378493 w 21962572"/>
                  <a:gd name="connsiteY131" fmla="*/ 10898791 h 16623315"/>
                  <a:gd name="connsiteX132" fmla="*/ 264193 w 21962572"/>
                  <a:gd name="connsiteY132" fmla="*/ 10698766 h 16623315"/>
                  <a:gd name="connsiteX133" fmla="*/ 121318 w 21962572"/>
                  <a:gd name="connsiteY133" fmla="*/ 10413016 h 16623315"/>
                  <a:gd name="connsiteX134" fmla="*/ 64168 w 21962572"/>
                  <a:gd name="connsiteY134" fmla="*/ 10241566 h 16623315"/>
                  <a:gd name="connsiteX135" fmla="*/ 7018 w 21962572"/>
                  <a:gd name="connsiteY135" fmla="*/ 10155841 h 16623315"/>
                  <a:gd name="connsiteX136" fmla="*/ 235618 w 21962572"/>
                  <a:gd name="connsiteY136" fmla="*/ 9984391 h 16623315"/>
                  <a:gd name="connsiteX137" fmla="*/ 292768 w 21962572"/>
                  <a:gd name="connsiteY137" fmla="*/ 9727216 h 16623315"/>
                  <a:gd name="connsiteX138" fmla="*/ 521368 w 21962572"/>
                  <a:gd name="connsiteY138" fmla="*/ 9355741 h 16623315"/>
                  <a:gd name="connsiteX139" fmla="*/ 664243 w 21962572"/>
                  <a:gd name="connsiteY139" fmla="*/ 9069991 h 16623315"/>
                  <a:gd name="connsiteX140" fmla="*/ 1178593 w 21962572"/>
                  <a:gd name="connsiteY140" fmla="*/ 8584216 h 16623315"/>
                  <a:gd name="connsiteX141" fmla="*/ 1464343 w 21962572"/>
                  <a:gd name="connsiteY141" fmla="*/ 8298466 h 16623315"/>
                  <a:gd name="connsiteX142" fmla="*/ 1721518 w 21962572"/>
                  <a:gd name="connsiteY142" fmla="*/ 7984141 h 16623315"/>
                  <a:gd name="connsiteX143" fmla="*/ 2092993 w 21962572"/>
                  <a:gd name="connsiteY143" fmla="*/ 7669816 h 16623315"/>
                  <a:gd name="connsiteX144" fmla="*/ 2493043 w 21962572"/>
                  <a:gd name="connsiteY144" fmla="*/ 7241191 h 16623315"/>
                  <a:gd name="connsiteX145" fmla="*/ 2721643 w 21962572"/>
                  <a:gd name="connsiteY145" fmla="*/ 7184041 h 16623315"/>
                  <a:gd name="connsiteX146" fmla="*/ 2950243 w 21962572"/>
                  <a:gd name="connsiteY146" fmla="*/ 6869716 h 16623315"/>
                  <a:gd name="connsiteX147" fmla="*/ 3207418 w 21962572"/>
                  <a:gd name="connsiteY147" fmla="*/ 6412516 h 16623315"/>
                  <a:gd name="connsiteX148" fmla="*/ 3407443 w 21962572"/>
                  <a:gd name="connsiteY148" fmla="*/ 5926741 h 16623315"/>
                  <a:gd name="connsiteX149" fmla="*/ 3493168 w 21962572"/>
                  <a:gd name="connsiteY149" fmla="*/ 5526691 h 16623315"/>
                  <a:gd name="connsiteX150" fmla="*/ 3721768 w 21962572"/>
                  <a:gd name="connsiteY150" fmla="*/ 5212366 h 16623315"/>
                  <a:gd name="connsiteX151" fmla="*/ 4064668 w 21962572"/>
                  <a:gd name="connsiteY151" fmla="*/ 4755166 h 16623315"/>
                  <a:gd name="connsiteX152" fmla="*/ 4264693 w 21962572"/>
                  <a:gd name="connsiteY152" fmla="*/ 4412266 h 16623315"/>
                  <a:gd name="connsiteX153" fmla="*/ 4293268 w 21962572"/>
                  <a:gd name="connsiteY153" fmla="*/ 4155091 h 16623315"/>
                  <a:gd name="connsiteX154" fmla="*/ 4579018 w 21962572"/>
                  <a:gd name="connsiteY154" fmla="*/ 3555016 h 16623315"/>
                  <a:gd name="connsiteX155" fmla="*/ 4636168 w 21962572"/>
                  <a:gd name="connsiteY155" fmla="*/ 3097816 h 16623315"/>
                  <a:gd name="connsiteX156" fmla="*/ 4893343 w 21962572"/>
                  <a:gd name="connsiteY156" fmla="*/ 2583466 h 16623315"/>
                  <a:gd name="connsiteX157" fmla="*/ 5036218 w 21962572"/>
                  <a:gd name="connsiteY157" fmla="*/ 2297716 h 16623315"/>
                  <a:gd name="connsiteX158" fmla="*/ 5236243 w 21962572"/>
                  <a:gd name="connsiteY158" fmla="*/ 1983391 h 16623315"/>
                  <a:gd name="connsiteX159" fmla="*/ 5464843 w 21962572"/>
                  <a:gd name="connsiteY159" fmla="*/ 1811941 h 16623315"/>
                  <a:gd name="connsiteX160" fmla="*/ 5579143 w 21962572"/>
                  <a:gd name="connsiteY160" fmla="*/ 1469041 h 16623315"/>
                  <a:gd name="connsiteX161" fmla="*/ 5464843 w 21962572"/>
                  <a:gd name="connsiteY161" fmla="*/ 1126141 h 16623315"/>
                  <a:gd name="connsiteX162" fmla="*/ 5550568 w 21962572"/>
                  <a:gd name="connsiteY162" fmla="*/ 783241 h 16623315"/>
                  <a:gd name="connsiteX163" fmla="*/ 5750593 w 21962572"/>
                  <a:gd name="connsiteY163" fmla="*/ 383191 h 16623315"/>
                  <a:gd name="connsiteX164" fmla="*/ 6179218 w 21962572"/>
                  <a:gd name="connsiteY164" fmla="*/ 240316 h 16623315"/>
                  <a:gd name="connsiteX165" fmla="*/ 6379243 w 21962572"/>
                  <a:gd name="connsiteY165" fmla="*/ 97441 h 16623315"/>
                  <a:gd name="connsiteX166" fmla="*/ 6836443 w 21962572"/>
                  <a:gd name="connsiteY166" fmla="*/ 268891 h 16623315"/>
                  <a:gd name="connsiteX167" fmla="*/ 6950743 w 21962572"/>
                  <a:gd name="connsiteY167" fmla="*/ 468916 h 16623315"/>
                  <a:gd name="connsiteX168" fmla="*/ 7179343 w 21962572"/>
                  <a:gd name="connsiteY168" fmla="*/ 583216 h 16623315"/>
                  <a:gd name="connsiteX169" fmla="*/ 7350793 w 21962572"/>
                  <a:gd name="connsiteY169" fmla="*/ 326041 h 16623315"/>
                  <a:gd name="connsiteX170" fmla="*/ 7665118 w 21962572"/>
                  <a:gd name="connsiteY170" fmla="*/ 126016 h 16623315"/>
                  <a:gd name="connsiteX171" fmla="*/ 7893718 w 21962572"/>
                  <a:gd name="connsiteY171" fmla="*/ 11716 h 16623315"/>
                  <a:gd name="connsiteX172" fmla="*/ 8008018 w 21962572"/>
                  <a:gd name="connsiteY172" fmla="*/ 411766 h 16623315"/>
                  <a:gd name="connsiteX173" fmla="*/ 8036593 w 21962572"/>
                  <a:gd name="connsiteY173" fmla="*/ 754666 h 16623315"/>
                  <a:gd name="connsiteX174" fmla="*/ 8265193 w 21962572"/>
                  <a:gd name="connsiteY174" fmla="*/ 783241 h 16623315"/>
                  <a:gd name="connsiteX175" fmla="*/ 8636668 w 21962572"/>
                  <a:gd name="connsiteY175" fmla="*/ 1011841 h 16623315"/>
                  <a:gd name="connsiteX176" fmla="*/ 9265318 w 21962572"/>
                  <a:gd name="connsiteY176" fmla="*/ 1611916 h 16623315"/>
                  <a:gd name="connsiteX177" fmla="*/ 9693943 w 21962572"/>
                  <a:gd name="connsiteY177" fmla="*/ 1726216 h 16623315"/>
                  <a:gd name="connsiteX178" fmla="*/ 9979693 w 21962572"/>
                  <a:gd name="connsiteY178" fmla="*/ 2040541 h 16623315"/>
                  <a:gd name="connsiteX179" fmla="*/ 10294018 w 21962572"/>
                  <a:gd name="connsiteY179" fmla="*/ 2240566 h 16623315"/>
                  <a:gd name="connsiteX180" fmla="*/ 10608343 w 21962572"/>
                  <a:gd name="connsiteY180" fmla="*/ 2412016 h 16623315"/>
                  <a:gd name="connsiteX181" fmla="*/ 10979818 w 21962572"/>
                  <a:gd name="connsiteY181" fmla="*/ 2583466 h 16623315"/>
                  <a:gd name="connsiteX182" fmla="*/ 11294143 w 21962572"/>
                  <a:gd name="connsiteY182" fmla="*/ 2754916 h 16623315"/>
                  <a:gd name="connsiteX183" fmla="*/ 11551318 w 21962572"/>
                  <a:gd name="connsiteY183" fmla="*/ 2983516 h 16623315"/>
                  <a:gd name="connsiteX184" fmla="*/ 11865643 w 21962572"/>
                  <a:gd name="connsiteY184" fmla="*/ 3240691 h 16623315"/>
                  <a:gd name="connsiteX185" fmla="*/ 12065668 w 21962572"/>
                  <a:gd name="connsiteY185" fmla="*/ 3555016 h 16623315"/>
                  <a:gd name="connsiteX186" fmla="*/ 12522868 w 21962572"/>
                  <a:gd name="connsiteY186" fmla="*/ 3812191 h 16623315"/>
                  <a:gd name="connsiteX187" fmla="*/ 12865768 w 21962572"/>
                  <a:gd name="connsiteY187" fmla="*/ 3897916 h 16623315"/>
                  <a:gd name="connsiteX188" fmla="*/ 13180093 w 21962572"/>
                  <a:gd name="connsiteY188" fmla="*/ 4012216 h 16623315"/>
                  <a:gd name="connsiteX189" fmla="*/ 13408693 w 21962572"/>
                  <a:gd name="connsiteY189" fmla="*/ 4183666 h 16623315"/>
                  <a:gd name="connsiteX190" fmla="*/ 13437268 w 21962572"/>
                  <a:gd name="connsiteY190" fmla="*/ 4640866 h 16623315"/>
                  <a:gd name="connsiteX191" fmla="*/ 13637293 w 21962572"/>
                  <a:gd name="connsiteY191" fmla="*/ 4869466 h 16623315"/>
                  <a:gd name="connsiteX192" fmla="*/ 13980193 w 21962572"/>
                  <a:gd name="connsiteY192" fmla="*/ 4926616 h 16623315"/>
                  <a:gd name="connsiteX193" fmla="*/ 14123068 w 21962572"/>
                  <a:gd name="connsiteY193" fmla="*/ 5098066 h 16623315"/>
                  <a:gd name="connsiteX194" fmla="*/ 14494543 w 21962572"/>
                  <a:gd name="connsiteY194" fmla="*/ 5183791 h 16623315"/>
                  <a:gd name="connsiteX195" fmla="*/ 14780293 w 21962572"/>
                  <a:gd name="connsiteY195" fmla="*/ 5183791 h 16623315"/>
                  <a:gd name="connsiteX196" fmla="*/ 15237493 w 21962572"/>
                  <a:gd name="connsiteY196" fmla="*/ 5726716 h 16623315"/>
                  <a:gd name="connsiteX197" fmla="*/ 15608968 w 21962572"/>
                  <a:gd name="connsiteY197" fmla="*/ 6155341 h 16623315"/>
                  <a:gd name="connsiteX198" fmla="*/ 16209043 w 21962572"/>
                  <a:gd name="connsiteY198" fmla="*/ 6183916 h 16623315"/>
                  <a:gd name="connsiteX199" fmla="*/ 16523368 w 21962572"/>
                  <a:gd name="connsiteY199" fmla="*/ 6241066 h 16623315"/>
                  <a:gd name="connsiteX200" fmla="*/ 16951993 w 21962572"/>
                  <a:gd name="connsiteY200" fmla="*/ 6326791 h 16623315"/>
                  <a:gd name="connsiteX201" fmla="*/ 17380618 w 21962572"/>
                  <a:gd name="connsiteY201" fmla="*/ 6441091 h 16623315"/>
                  <a:gd name="connsiteX202" fmla="*/ 17780668 w 21962572"/>
                  <a:gd name="connsiteY202" fmla="*/ 6412516 h 16623315"/>
                  <a:gd name="connsiteX203" fmla="*/ 17980693 w 21962572"/>
                  <a:gd name="connsiteY203" fmla="*/ 6755416 h 16623315"/>
                  <a:gd name="connsiteX204" fmla="*/ 17866393 w 21962572"/>
                  <a:gd name="connsiteY204" fmla="*/ 7098316 h 16623315"/>
                  <a:gd name="connsiteX205" fmla="*/ 17894968 w 21962572"/>
                  <a:gd name="connsiteY205" fmla="*/ 7612666 h 16623315"/>
                  <a:gd name="connsiteX206" fmla="*/ 18066418 w 21962572"/>
                  <a:gd name="connsiteY206" fmla="*/ 8069866 h 16623315"/>
                  <a:gd name="connsiteX207" fmla="*/ 18094993 w 21962572"/>
                  <a:gd name="connsiteY207" fmla="*/ 8498491 h 16623315"/>
                  <a:gd name="connsiteX208" fmla="*/ 18237868 w 21962572"/>
                  <a:gd name="connsiteY208" fmla="*/ 8927116 h 16623315"/>
                  <a:gd name="connsiteX209" fmla="*/ 18323593 w 21962572"/>
                  <a:gd name="connsiteY209" fmla="*/ 9298591 h 16623315"/>
                  <a:gd name="connsiteX210" fmla="*/ 18580768 w 21962572"/>
                  <a:gd name="connsiteY210" fmla="*/ 9555766 h 16623315"/>
                  <a:gd name="connsiteX211" fmla="*/ 18837943 w 21962572"/>
                  <a:gd name="connsiteY211" fmla="*/ 9927241 h 16623315"/>
                  <a:gd name="connsiteX212" fmla="*/ 18809368 w 21962572"/>
                  <a:gd name="connsiteY212" fmla="*/ 10470166 h 16623315"/>
                  <a:gd name="connsiteX213" fmla="*/ 18752218 w 21962572"/>
                  <a:gd name="connsiteY213" fmla="*/ 10755916 h 16623315"/>
                  <a:gd name="connsiteX214" fmla="*/ 18752218 w 21962572"/>
                  <a:gd name="connsiteY214" fmla="*/ 11098816 h 16623315"/>
                  <a:gd name="connsiteX215" fmla="*/ 18837943 w 21962572"/>
                  <a:gd name="connsiteY215" fmla="*/ 11670316 h 16623315"/>
                  <a:gd name="connsiteX216" fmla="*/ 19209418 w 21962572"/>
                  <a:gd name="connsiteY216" fmla="*/ 12070366 h 16623315"/>
                  <a:gd name="connsiteX217" fmla="*/ 19409443 w 21962572"/>
                  <a:gd name="connsiteY217" fmla="*/ 12327541 h 16623315"/>
                  <a:gd name="connsiteX218" fmla="*/ 19866643 w 21962572"/>
                  <a:gd name="connsiteY218" fmla="*/ 12727591 h 16623315"/>
                  <a:gd name="connsiteX219" fmla="*/ 20295268 w 21962572"/>
                  <a:gd name="connsiteY219" fmla="*/ 13213366 h 16623315"/>
                  <a:gd name="connsiteX220" fmla="*/ 20552443 w 21962572"/>
                  <a:gd name="connsiteY220" fmla="*/ 13527691 h 16623315"/>
                  <a:gd name="connsiteX221" fmla="*/ 20781043 w 21962572"/>
                  <a:gd name="connsiteY221" fmla="*/ 13727716 h 16623315"/>
                  <a:gd name="connsiteX222" fmla="*/ 20952493 w 21962572"/>
                  <a:gd name="connsiteY222" fmla="*/ 13927741 h 16623315"/>
                  <a:gd name="connsiteX223" fmla="*/ 21123943 w 21962572"/>
                  <a:gd name="connsiteY223" fmla="*/ 14127766 h 16623315"/>
                  <a:gd name="connsiteX224" fmla="*/ 21323968 w 21962572"/>
                  <a:gd name="connsiteY224" fmla="*/ 14442091 h 16623315"/>
                  <a:gd name="connsiteX225" fmla="*/ 21381118 w 21962572"/>
                  <a:gd name="connsiteY225" fmla="*/ 14727841 h 16623315"/>
                  <a:gd name="connsiteX226" fmla="*/ 21466843 w 21962572"/>
                  <a:gd name="connsiteY226" fmla="*/ 14899291 h 16623315"/>
                  <a:gd name="connsiteX227" fmla="*/ 21581143 w 21962572"/>
                  <a:gd name="connsiteY227" fmla="*/ 15070741 h 16623315"/>
                  <a:gd name="connsiteX228" fmla="*/ 21581143 w 21962572"/>
                  <a:gd name="connsiteY228" fmla="*/ 15242191 h 16623315"/>
                  <a:gd name="connsiteX229" fmla="*/ 21581143 w 21962572"/>
                  <a:gd name="connsiteY229" fmla="*/ 15413641 h 16623315"/>
                  <a:gd name="connsiteX230" fmla="*/ 21781168 w 21962572"/>
                  <a:gd name="connsiteY230" fmla="*/ 15585091 h 16623315"/>
                  <a:gd name="connsiteX231" fmla="*/ 21838318 w 21962572"/>
                  <a:gd name="connsiteY231" fmla="*/ 15499366 h 16623315"/>
                  <a:gd name="connsiteX232" fmla="*/ 21733544 w 21962572"/>
                  <a:gd name="connsiteY232" fmla="*/ 15299341 h 16623315"/>
                  <a:gd name="connsiteX233" fmla="*/ 21743068 w 21962572"/>
                  <a:gd name="connsiteY233" fmla="*/ 15175516 h 16623315"/>
                  <a:gd name="connsiteX234" fmla="*/ 21914518 w 21962572"/>
                  <a:gd name="connsiteY234" fmla="*/ 15327916 h 16623315"/>
                  <a:gd name="connsiteX235" fmla="*/ 21962143 w 21962572"/>
                  <a:gd name="connsiteY235" fmla="*/ 15527941 h 16623315"/>
                  <a:gd name="connsiteX236" fmla="*/ 21895468 w 21962572"/>
                  <a:gd name="connsiteY236" fmla="*/ 15813691 h 16623315"/>
                  <a:gd name="connsiteX237" fmla="*/ 21724018 w 21962572"/>
                  <a:gd name="connsiteY237" fmla="*/ 15870841 h 16623315"/>
                  <a:gd name="connsiteX238" fmla="*/ 21609718 w 21962572"/>
                  <a:gd name="connsiteY238" fmla="*/ 15699391 h 16623315"/>
                  <a:gd name="connsiteX239" fmla="*/ 21438268 w 21962572"/>
                  <a:gd name="connsiteY239" fmla="*/ 15756541 h 16623315"/>
                  <a:gd name="connsiteX240" fmla="*/ 21381118 w 21962572"/>
                  <a:gd name="connsiteY240" fmla="*/ 15899416 h 16623315"/>
                  <a:gd name="connsiteX241" fmla="*/ 21295391 w 21962572"/>
                  <a:gd name="connsiteY241" fmla="*/ 16013716 h 16623315"/>
                  <a:gd name="connsiteX242" fmla="*/ 21114418 w 21962572"/>
                  <a:gd name="connsiteY242" fmla="*/ 16061341 h 16623315"/>
                  <a:gd name="connsiteX243" fmla="*/ 21095368 w 21962572"/>
                  <a:gd name="connsiteY243" fmla="*/ 15813691 h 16623315"/>
                  <a:gd name="connsiteX244" fmla="*/ 20923918 w 21962572"/>
                  <a:gd name="connsiteY244" fmla="*/ 15927991 h 16623315"/>
                  <a:gd name="connsiteX245" fmla="*/ 20971542 w 21962572"/>
                  <a:gd name="connsiteY245" fmla="*/ 16051816 h 16623315"/>
                  <a:gd name="connsiteX246" fmla="*/ 20923918 w 21962572"/>
                  <a:gd name="connsiteY246" fmla="*/ 16156591 h 16623315"/>
                  <a:gd name="connsiteX247" fmla="*/ 20838193 w 21962572"/>
                  <a:gd name="connsiteY247" fmla="*/ 16099441 h 16623315"/>
                  <a:gd name="connsiteX248" fmla="*/ 20828667 w 21962572"/>
                  <a:gd name="connsiteY248" fmla="*/ 16032766 h 16623315"/>
                  <a:gd name="connsiteX249" fmla="*/ 20704844 w 21962572"/>
                  <a:gd name="connsiteY249" fmla="*/ 16204216 h 16623315"/>
                  <a:gd name="connsiteX250" fmla="*/ 20609594 w 21962572"/>
                  <a:gd name="connsiteY250" fmla="*/ 16337566 h 16623315"/>
                  <a:gd name="connsiteX251" fmla="*/ 20390518 w 21962572"/>
                  <a:gd name="connsiteY251" fmla="*/ 16280416 h 16623315"/>
                  <a:gd name="connsiteX252" fmla="*/ 20209543 w 21962572"/>
                  <a:gd name="connsiteY252" fmla="*/ 16366141 h 16623315"/>
                  <a:gd name="connsiteX253" fmla="*/ 20028568 w 21962572"/>
                  <a:gd name="connsiteY253" fmla="*/ 16594740 h 16623315"/>
                  <a:gd name="connsiteX254" fmla="*/ 19838068 w 21962572"/>
                  <a:gd name="connsiteY254" fmla="*/ 16394715 h 16623315"/>
                  <a:gd name="connsiteX255" fmla="*/ 19799968 w 21962572"/>
                  <a:gd name="connsiteY255" fmla="*/ 16528065 h 16623315"/>
                  <a:gd name="connsiteX256" fmla="*/ 19723766 w 21962572"/>
                  <a:gd name="connsiteY256" fmla="*/ 16623315 h 16623315"/>
                  <a:gd name="connsiteX257" fmla="*/ 19657093 w 21962572"/>
                  <a:gd name="connsiteY257" fmla="*/ 16442340 h 16623315"/>
                  <a:gd name="connsiteX258" fmla="*/ 19542792 w 21962572"/>
                  <a:gd name="connsiteY258" fmla="*/ 16080391 h 16623315"/>
                  <a:gd name="connsiteX259" fmla="*/ 19504693 w 21962572"/>
                  <a:gd name="connsiteY259" fmla="*/ 16194691 h 16623315"/>
                  <a:gd name="connsiteX260" fmla="*/ 19514218 w 21962572"/>
                  <a:gd name="connsiteY260" fmla="*/ 16404241 h 16623315"/>
                  <a:gd name="connsiteX261" fmla="*/ 19438018 w 21962572"/>
                  <a:gd name="connsiteY261" fmla="*/ 16547116 h 16623315"/>
                  <a:gd name="connsiteX262" fmla="*/ 19295143 w 21962572"/>
                  <a:gd name="connsiteY262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066543 w 21962572"/>
                  <a:gd name="connsiteY4" fmla="*/ 15270766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23668 w 21962572"/>
                  <a:gd name="connsiteY9" fmla="*/ 14156341 h 16623315"/>
                  <a:gd name="connsiteX10" fmla="*/ 18895093 w 21962572"/>
                  <a:gd name="connsiteY10" fmla="*/ 13984891 h 16623315"/>
                  <a:gd name="connsiteX11" fmla="*/ 18895093 w 21962572"/>
                  <a:gd name="connsiteY11" fmla="*/ 13813441 h 16623315"/>
                  <a:gd name="connsiteX12" fmla="*/ 18895093 w 21962572"/>
                  <a:gd name="connsiteY12" fmla="*/ 13527691 h 16623315"/>
                  <a:gd name="connsiteX13" fmla="*/ 18809368 w 21962572"/>
                  <a:gd name="connsiteY13" fmla="*/ 13470541 h 16623315"/>
                  <a:gd name="connsiteX14" fmla="*/ 18637918 w 21962572"/>
                  <a:gd name="connsiteY14" fmla="*/ 13327666 h 16623315"/>
                  <a:gd name="connsiteX15" fmla="*/ 18695068 w 21962572"/>
                  <a:gd name="connsiteY15" fmla="*/ 13013341 h 16623315"/>
                  <a:gd name="connsiteX16" fmla="*/ 18723643 w 21962572"/>
                  <a:gd name="connsiteY16" fmla="*/ 12727591 h 16623315"/>
                  <a:gd name="connsiteX17" fmla="*/ 18695068 w 21962572"/>
                  <a:gd name="connsiteY17" fmla="*/ 12441841 h 16623315"/>
                  <a:gd name="connsiteX18" fmla="*/ 18552193 w 21962572"/>
                  <a:gd name="connsiteY18" fmla="*/ 12241816 h 16623315"/>
                  <a:gd name="connsiteX19" fmla="*/ 18266443 w 21962572"/>
                  <a:gd name="connsiteY19" fmla="*/ 11984641 h 16623315"/>
                  <a:gd name="connsiteX20" fmla="*/ 18094993 w 21962572"/>
                  <a:gd name="connsiteY20" fmla="*/ 11784616 h 16623315"/>
                  <a:gd name="connsiteX21" fmla="*/ 17866393 w 21962572"/>
                  <a:gd name="connsiteY21" fmla="*/ 11498866 h 16623315"/>
                  <a:gd name="connsiteX22" fmla="*/ 17780668 w 21962572"/>
                  <a:gd name="connsiteY22" fmla="*/ 11298841 h 16623315"/>
                  <a:gd name="connsiteX23" fmla="*/ 17637793 w 21962572"/>
                  <a:gd name="connsiteY23" fmla="*/ 11213116 h 16623315"/>
                  <a:gd name="connsiteX24" fmla="*/ 17323468 w 21962572"/>
                  <a:gd name="connsiteY24" fmla="*/ 11298841 h 16623315"/>
                  <a:gd name="connsiteX25" fmla="*/ 16923418 w 21962572"/>
                  <a:gd name="connsiteY25" fmla="*/ 11384566 h 16623315"/>
                  <a:gd name="connsiteX26" fmla="*/ 16694818 w 21962572"/>
                  <a:gd name="connsiteY26" fmla="*/ 11556016 h 16623315"/>
                  <a:gd name="connsiteX27" fmla="*/ 16409068 w 21962572"/>
                  <a:gd name="connsiteY27" fmla="*/ 11556016 h 16623315"/>
                  <a:gd name="connsiteX28" fmla="*/ 16151893 w 21962572"/>
                  <a:gd name="connsiteY28" fmla="*/ 11584591 h 16623315"/>
                  <a:gd name="connsiteX29" fmla="*/ 15866143 w 21962572"/>
                  <a:gd name="connsiteY29" fmla="*/ 11956066 h 16623315"/>
                  <a:gd name="connsiteX30" fmla="*/ 15723268 w 21962572"/>
                  <a:gd name="connsiteY30" fmla="*/ 12041791 h 16623315"/>
                  <a:gd name="connsiteX31" fmla="*/ 15351793 w 21962572"/>
                  <a:gd name="connsiteY31" fmla="*/ 12041791 h 16623315"/>
                  <a:gd name="connsiteX32" fmla="*/ 15066043 w 21962572"/>
                  <a:gd name="connsiteY32" fmla="*/ 12041791 h 16623315"/>
                  <a:gd name="connsiteX33" fmla="*/ 14780293 w 21962572"/>
                  <a:gd name="connsiteY33" fmla="*/ 12041791 h 16623315"/>
                  <a:gd name="connsiteX34" fmla="*/ 14580268 w 21962572"/>
                  <a:gd name="connsiteY34" fmla="*/ 12270391 h 16623315"/>
                  <a:gd name="connsiteX35" fmla="*/ 14351668 w 21962572"/>
                  <a:gd name="connsiteY35" fmla="*/ 12584716 h 16623315"/>
                  <a:gd name="connsiteX36" fmla="*/ 14065918 w 21962572"/>
                  <a:gd name="connsiteY36" fmla="*/ 12727591 h 16623315"/>
                  <a:gd name="connsiteX37" fmla="*/ 13665868 w 21962572"/>
                  <a:gd name="connsiteY37" fmla="*/ 13127641 h 16623315"/>
                  <a:gd name="connsiteX38" fmla="*/ 13522993 w 21962572"/>
                  <a:gd name="connsiteY38" fmla="*/ 13413391 h 16623315"/>
                  <a:gd name="connsiteX39" fmla="*/ 13408693 w 21962572"/>
                  <a:gd name="connsiteY39" fmla="*/ 13670566 h 16623315"/>
                  <a:gd name="connsiteX40" fmla="*/ 13294393 w 21962572"/>
                  <a:gd name="connsiteY40" fmla="*/ 13927741 h 16623315"/>
                  <a:gd name="connsiteX41" fmla="*/ 13151518 w 21962572"/>
                  <a:gd name="connsiteY41" fmla="*/ 14070616 h 16623315"/>
                  <a:gd name="connsiteX42" fmla="*/ 12922918 w 21962572"/>
                  <a:gd name="connsiteY42" fmla="*/ 13956316 h 16623315"/>
                  <a:gd name="connsiteX43" fmla="*/ 12751468 w 21962572"/>
                  <a:gd name="connsiteY43" fmla="*/ 14127766 h 16623315"/>
                  <a:gd name="connsiteX44" fmla="*/ 12608593 w 21962572"/>
                  <a:gd name="connsiteY44" fmla="*/ 14184916 h 16623315"/>
                  <a:gd name="connsiteX45" fmla="*/ 12408568 w 21962572"/>
                  <a:gd name="connsiteY45" fmla="*/ 14099191 h 16623315"/>
                  <a:gd name="connsiteX46" fmla="*/ 12237118 w 21962572"/>
                  <a:gd name="connsiteY46" fmla="*/ 14270641 h 16623315"/>
                  <a:gd name="connsiteX47" fmla="*/ 11951368 w 21962572"/>
                  <a:gd name="connsiteY47" fmla="*/ 14270641 h 16623315"/>
                  <a:gd name="connsiteX48" fmla="*/ 11694193 w 21962572"/>
                  <a:gd name="connsiteY48" fmla="*/ 14499241 h 16623315"/>
                  <a:gd name="connsiteX49" fmla="*/ 11522743 w 21962572"/>
                  <a:gd name="connsiteY49" fmla="*/ 14499241 h 16623315"/>
                  <a:gd name="connsiteX50" fmla="*/ 11408443 w 21962572"/>
                  <a:gd name="connsiteY50" fmla="*/ 14413516 h 16623315"/>
                  <a:gd name="connsiteX51" fmla="*/ 11351293 w 21962572"/>
                  <a:gd name="connsiteY51" fmla="*/ 14213491 h 16623315"/>
                  <a:gd name="connsiteX52" fmla="*/ 11294143 w 21962572"/>
                  <a:gd name="connsiteY52" fmla="*/ 13984891 h 16623315"/>
                  <a:gd name="connsiteX53" fmla="*/ 11151268 w 21962572"/>
                  <a:gd name="connsiteY53" fmla="*/ 13756291 h 16623315"/>
                  <a:gd name="connsiteX54" fmla="*/ 11122693 w 21962572"/>
                  <a:gd name="connsiteY54" fmla="*/ 13613416 h 16623315"/>
                  <a:gd name="connsiteX55" fmla="*/ 11065543 w 21962572"/>
                  <a:gd name="connsiteY55" fmla="*/ 13527691 h 16623315"/>
                  <a:gd name="connsiteX56" fmla="*/ 10979818 w 21962572"/>
                  <a:gd name="connsiteY56" fmla="*/ 13384816 h 16623315"/>
                  <a:gd name="connsiteX57" fmla="*/ 10808368 w 21962572"/>
                  <a:gd name="connsiteY57" fmla="*/ 13356241 h 16623315"/>
                  <a:gd name="connsiteX58" fmla="*/ 10636918 w 21962572"/>
                  <a:gd name="connsiteY58" fmla="*/ 13499116 h 16623315"/>
                  <a:gd name="connsiteX59" fmla="*/ 10522618 w 21962572"/>
                  <a:gd name="connsiteY59" fmla="*/ 13641991 h 16623315"/>
                  <a:gd name="connsiteX60" fmla="*/ 10322593 w 21962572"/>
                  <a:gd name="connsiteY60" fmla="*/ 13727716 h 16623315"/>
                  <a:gd name="connsiteX61" fmla="*/ 10351168 w 21962572"/>
                  <a:gd name="connsiteY61" fmla="*/ 13899166 h 16623315"/>
                  <a:gd name="connsiteX62" fmla="*/ 10351168 w 21962572"/>
                  <a:gd name="connsiteY62" fmla="*/ 14099191 h 16623315"/>
                  <a:gd name="connsiteX63" fmla="*/ 10351168 w 21962572"/>
                  <a:gd name="connsiteY63" fmla="*/ 14327791 h 16623315"/>
                  <a:gd name="connsiteX64" fmla="*/ 10208293 w 21962572"/>
                  <a:gd name="connsiteY64" fmla="*/ 14499241 h 16623315"/>
                  <a:gd name="connsiteX65" fmla="*/ 10093993 w 21962572"/>
                  <a:gd name="connsiteY65" fmla="*/ 14642116 h 16623315"/>
                  <a:gd name="connsiteX66" fmla="*/ 9893968 w 21962572"/>
                  <a:gd name="connsiteY66" fmla="*/ 14470666 h 16623315"/>
                  <a:gd name="connsiteX67" fmla="*/ 9636793 w 21962572"/>
                  <a:gd name="connsiteY67" fmla="*/ 14356366 h 16623315"/>
                  <a:gd name="connsiteX68" fmla="*/ 9493918 w 21962572"/>
                  <a:gd name="connsiteY68" fmla="*/ 14184916 h 16623315"/>
                  <a:gd name="connsiteX69" fmla="*/ 9322468 w 21962572"/>
                  <a:gd name="connsiteY69" fmla="*/ 13984891 h 16623315"/>
                  <a:gd name="connsiteX70" fmla="*/ 9236743 w 21962572"/>
                  <a:gd name="connsiteY70" fmla="*/ 13927741 h 16623315"/>
                  <a:gd name="connsiteX71" fmla="*/ 9008143 w 21962572"/>
                  <a:gd name="connsiteY71" fmla="*/ 13956316 h 16623315"/>
                  <a:gd name="connsiteX72" fmla="*/ 8779543 w 21962572"/>
                  <a:gd name="connsiteY72" fmla="*/ 13956316 h 16623315"/>
                  <a:gd name="connsiteX73" fmla="*/ 8465218 w 21962572"/>
                  <a:gd name="connsiteY73" fmla="*/ 13842016 h 16623315"/>
                  <a:gd name="connsiteX74" fmla="*/ 8579518 w 21962572"/>
                  <a:gd name="connsiteY74" fmla="*/ 13699141 h 16623315"/>
                  <a:gd name="connsiteX75" fmla="*/ 8665243 w 21962572"/>
                  <a:gd name="connsiteY75" fmla="*/ 13413391 h 16623315"/>
                  <a:gd name="connsiteX76" fmla="*/ 8808118 w 21962572"/>
                  <a:gd name="connsiteY76" fmla="*/ 13184791 h 16623315"/>
                  <a:gd name="connsiteX77" fmla="*/ 8722393 w 21962572"/>
                  <a:gd name="connsiteY77" fmla="*/ 13013341 h 16623315"/>
                  <a:gd name="connsiteX78" fmla="*/ 8493793 w 21962572"/>
                  <a:gd name="connsiteY78" fmla="*/ 12870466 h 16623315"/>
                  <a:gd name="connsiteX79" fmla="*/ 8293768 w 21962572"/>
                  <a:gd name="connsiteY79" fmla="*/ 12899041 h 16623315"/>
                  <a:gd name="connsiteX80" fmla="*/ 8065168 w 21962572"/>
                  <a:gd name="connsiteY80" fmla="*/ 12870466 h 16623315"/>
                  <a:gd name="connsiteX81" fmla="*/ 7750843 w 21962572"/>
                  <a:gd name="connsiteY81" fmla="*/ 12727591 h 16623315"/>
                  <a:gd name="connsiteX82" fmla="*/ 7550818 w 21962572"/>
                  <a:gd name="connsiteY82" fmla="*/ 12927616 h 16623315"/>
                  <a:gd name="connsiteX83" fmla="*/ 7493668 w 21962572"/>
                  <a:gd name="connsiteY83" fmla="*/ 13127641 h 16623315"/>
                  <a:gd name="connsiteX84" fmla="*/ 7293643 w 21962572"/>
                  <a:gd name="connsiteY84" fmla="*/ 13327666 h 16623315"/>
                  <a:gd name="connsiteX85" fmla="*/ 7065043 w 21962572"/>
                  <a:gd name="connsiteY85" fmla="*/ 13470541 h 16623315"/>
                  <a:gd name="connsiteX86" fmla="*/ 6807868 w 21962572"/>
                  <a:gd name="connsiteY86" fmla="*/ 13356241 h 16623315"/>
                  <a:gd name="connsiteX87" fmla="*/ 6464968 w 21962572"/>
                  <a:gd name="connsiteY87" fmla="*/ 13184791 h 16623315"/>
                  <a:gd name="connsiteX88" fmla="*/ 6236368 w 21962572"/>
                  <a:gd name="connsiteY88" fmla="*/ 13241941 h 16623315"/>
                  <a:gd name="connsiteX89" fmla="*/ 6007768 w 21962572"/>
                  <a:gd name="connsiteY89" fmla="*/ 13213366 h 16623315"/>
                  <a:gd name="connsiteX90" fmla="*/ 5579143 w 21962572"/>
                  <a:gd name="connsiteY90" fmla="*/ 13356241 h 16623315"/>
                  <a:gd name="connsiteX91" fmla="*/ 5293393 w 21962572"/>
                  <a:gd name="connsiteY91" fmla="*/ 13470541 h 16623315"/>
                  <a:gd name="connsiteX92" fmla="*/ 5179093 w 21962572"/>
                  <a:gd name="connsiteY92" fmla="*/ 13641991 h 16623315"/>
                  <a:gd name="connsiteX93" fmla="*/ 5121943 w 21962572"/>
                  <a:gd name="connsiteY93" fmla="*/ 13813441 h 16623315"/>
                  <a:gd name="connsiteX94" fmla="*/ 5007643 w 21962572"/>
                  <a:gd name="connsiteY94" fmla="*/ 13756291 h 16623315"/>
                  <a:gd name="connsiteX95" fmla="*/ 4807618 w 21962572"/>
                  <a:gd name="connsiteY95" fmla="*/ 13470541 h 16623315"/>
                  <a:gd name="connsiteX96" fmla="*/ 4607593 w 21962572"/>
                  <a:gd name="connsiteY96" fmla="*/ 13384816 h 16623315"/>
                  <a:gd name="connsiteX97" fmla="*/ 4321843 w 21962572"/>
                  <a:gd name="connsiteY97" fmla="*/ 13327666 h 16623315"/>
                  <a:gd name="connsiteX98" fmla="*/ 4264693 w 21962572"/>
                  <a:gd name="connsiteY98" fmla="*/ 13527691 h 16623315"/>
                  <a:gd name="connsiteX99" fmla="*/ 4121818 w 21962572"/>
                  <a:gd name="connsiteY99" fmla="*/ 13813441 h 16623315"/>
                  <a:gd name="connsiteX100" fmla="*/ 3950368 w 21962572"/>
                  <a:gd name="connsiteY100" fmla="*/ 14042041 h 16623315"/>
                  <a:gd name="connsiteX101" fmla="*/ 3721768 w 21962572"/>
                  <a:gd name="connsiteY101" fmla="*/ 14127766 h 16623315"/>
                  <a:gd name="connsiteX102" fmla="*/ 3493168 w 21962572"/>
                  <a:gd name="connsiteY102" fmla="*/ 14270641 h 16623315"/>
                  <a:gd name="connsiteX103" fmla="*/ 3264568 w 21962572"/>
                  <a:gd name="connsiteY103" fmla="*/ 14299216 h 16623315"/>
                  <a:gd name="connsiteX104" fmla="*/ 3093118 w 21962572"/>
                  <a:gd name="connsiteY104" fmla="*/ 14242066 h 16623315"/>
                  <a:gd name="connsiteX105" fmla="*/ 2921668 w 21962572"/>
                  <a:gd name="connsiteY105" fmla="*/ 14013466 h 16623315"/>
                  <a:gd name="connsiteX106" fmla="*/ 2750218 w 21962572"/>
                  <a:gd name="connsiteY106" fmla="*/ 14242066 h 16623315"/>
                  <a:gd name="connsiteX107" fmla="*/ 2578768 w 21962572"/>
                  <a:gd name="connsiteY107" fmla="*/ 14299216 h 16623315"/>
                  <a:gd name="connsiteX108" fmla="*/ 2435893 w 21962572"/>
                  <a:gd name="connsiteY108" fmla="*/ 14327791 h 16623315"/>
                  <a:gd name="connsiteX109" fmla="*/ 2293018 w 21962572"/>
                  <a:gd name="connsiteY109" fmla="*/ 14184916 h 16623315"/>
                  <a:gd name="connsiteX110" fmla="*/ 2121568 w 21962572"/>
                  <a:gd name="connsiteY110" fmla="*/ 14042041 h 16623315"/>
                  <a:gd name="connsiteX111" fmla="*/ 1950118 w 21962572"/>
                  <a:gd name="connsiteY111" fmla="*/ 14156341 h 16623315"/>
                  <a:gd name="connsiteX112" fmla="*/ 1807243 w 21962572"/>
                  <a:gd name="connsiteY112" fmla="*/ 13984891 h 16623315"/>
                  <a:gd name="connsiteX113" fmla="*/ 1921543 w 21962572"/>
                  <a:gd name="connsiteY113" fmla="*/ 13670566 h 16623315"/>
                  <a:gd name="connsiteX114" fmla="*/ 2064418 w 21962572"/>
                  <a:gd name="connsiteY114" fmla="*/ 13356241 h 16623315"/>
                  <a:gd name="connsiteX115" fmla="*/ 2064418 w 21962572"/>
                  <a:gd name="connsiteY115" fmla="*/ 13099066 h 16623315"/>
                  <a:gd name="connsiteX116" fmla="*/ 1950118 w 21962572"/>
                  <a:gd name="connsiteY116" fmla="*/ 12841891 h 16623315"/>
                  <a:gd name="connsiteX117" fmla="*/ 1950118 w 21962572"/>
                  <a:gd name="connsiteY117" fmla="*/ 12699016 h 16623315"/>
                  <a:gd name="connsiteX118" fmla="*/ 1664368 w 21962572"/>
                  <a:gd name="connsiteY118" fmla="*/ 12699016 h 16623315"/>
                  <a:gd name="connsiteX119" fmla="*/ 1550068 w 21962572"/>
                  <a:gd name="connsiteY119" fmla="*/ 12613291 h 16623315"/>
                  <a:gd name="connsiteX120" fmla="*/ 1378618 w 21962572"/>
                  <a:gd name="connsiteY120" fmla="*/ 12127516 h 16623315"/>
                  <a:gd name="connsiteX121" fmla="*/ 1435768 w 21962572"/>
                  <a:gd name="connsiteY121" fmla="*/ 11841766 h 16623315"/>
                  <a:gd name="connsiteX122" fmla="*/ 1550068 w 21962572"/>
                  <a:gd name="connsiteY122" fmla="*/ 11470291 h 16623315"/>
                  <a:gd name="connsiteX123" fmla="*/ 1578643 w 21962572"/>
                  <a:gd name="connsiteY123" fmla="*/ 11184541 h 16623315"/>
                  <a:gd name="connsiteX124" fmla="*/ 1464343 w 21962572"/>
                  <a:gd name="connsiteY124" fmla="*/ 10898791 h 16623315"/>
                  <a:gd name="connsiteX125" fmla="*/ 1321468 w 21962572"/>
                  <a:gd name="connsiteY125" fmla="*/ 10955941 h 16623315"/>
                  <a:gd name="connsiteX126" fmla="*/ 1092868 w 21962572"/>
                  <a:gd name="connsiteY126" fmla="*/ 11127391 h 16623315"/>
                  <a:gd name="connsiteX127" fmla="*/ 921418 w 21962572"/>
                  <a:gd name="connsiteY127" fmla="*/ 11155966 h 16623315"/>
                  <a:gd name="connsiteX128" fmla="*/ 921418 w 21962572"/>
                  <a:gd name="connsiteY128" fmla="*/ 10955941 h 16623315"/>
                  <a:gd name="connsiteX129" fmla="*/ 778543 w 21962572"/>
                  <a:gd name="connsiteY129" fmla="*/ 10898791 h 16623315"/>
                  <a:gd name="connsiteX130" fmla="*/ 578518 w 21962572"/>
                  <a:gd name="connsiteY130" fmla="*/ 10898791 h 16623315"/>
                  <a:gd name="connsiteX131" fmla="*/ 378493 w 21962572"/>
                  <a:gd name="connsiteY131" fmla="*/ 10898791 h 16623315"/>
                  <a:gd name="connsiteX132" fmla="*/ 264193 w 21962572"/>
                  <a:gd name="connsiteY132" fmla="*/ 10698766 h 16623315"/>
                  <a:gd name="connsiteX133" fmla="*/ 121318 w 21962572"/>
                  <a:gd name="connsiteY133" fmla="*/ 10413016 h 16623315"/>
                  <a:gd name="connsiteX134" fmla="*/ 64168 w 21962572"/>
                  <a:gd name="connsiteY134" fmla="*/ 10241566 h 16623315"/>
                  <a:gd name="connsiteX135" fmla="*/ 7018 w 21962572"/>
                  <a:gd name="connsiteY135" fmla="*/ 10155841 h 16623315"/>
                  <a:gd name="connsiteX136" fmla="*/ 235618 w 21962572"/>
                  <a:gd name="connsiteY136" fmla="*/ 9984391 h 16623315"/>
                  <a:gd name="connsiteX137" fmla="*/ 292768 w 21962572"/>
                  <a:gd name="connsiteY137" fmla="*/ 9727216 h 16623315"/>
                  <a:gd name="connsiteX138" fmla="*/ 521368 w 21962572"/>
                  <a:gd name="connsiteY138" fmla="*/ 9355741 h 16623315"/>
                  <a:gd name="connsiteX139" fmla="*/ 664243 w 21962572"/>
                  <a:gd name="connsiteY139" fmla="*/ 9069991 h 16623315"/>
                  <a:gd name="connsiteX140" fmla="*/ 1178593 w 21962572"/>
                  <a:gd name="connsiteY140" fmla="*/ 8584216 h 16623315"/>
                  <a:gd name="connsiteX141" fmla="*/ 1464343 w 21962572"/>
                  <a:gd name="connsiteY141" fmla="*/ 8298466 h 16623315"/>
                  <a:gd name="connsiteX142" fmla="*/ 1721518 w 21962572"/>
                  <a:gd name="connsiteY142" fmla="*/ 7984141 h 16623315"/>
                  <a:gd name="connsiteX143" fmla="*/ 2092993 w 21962572"/>
                  <a:gd name="connsiteY143" fmla="*/ 7669816 h 16623315"/>
                  <a:gd name="connsiteX144" fmla="*/ 2493043 w 21962572"/>
                  <a:gd name="connsiteY144" fmla="*/ 7241191 h 16623315"/>
                  <a:gd name="connsiteX145" fmla="*/ 2721643 w 21962572"/>
                  <a:gd name="connsiteY145" fmla="*/ 7184041 h 16623315"/>
                  <a:gd name="connsiteX146" fmla="*/ 2950243 w 21962572"/>
                  <a:gd name="connsiteY146" fmla="*/ 6869716 h 16623315"/>
                  <a:gd name="connsiteX147" fmla="*/ 3207418 w 21962572"/>
                  <a:gd name="connsiteY147" fmla="*/ 6412516 h 16623315"/>
                  <a:gd name="connsiteX148" fmla="*/ 3407443 w 21962572"/>
                  <a:gd name="connsiteY148" fmla="*/ 5926741 h 16623315"/>
                  <a:gd name="connsiteX149" fmla="*/ 3493168 w 21962572"/>
                  <a:gd name="connsiteY149" fmla="*/ 5526691 h 16623315"/>
                  <a:gd name="connsiteX150" fmla="*/ 3721768 w 21962572"/>
                  <a:gd name="connsiteY150" fmla="*/ 5212366 h 16623315"/>
                  <a:gd name="connsiteX151" fmla="*/ 4064668 w 21962572"/>
                  <a:gd name="connsiteY151" fmla="*/ 4755166 h 16623315"/>
                  <a:gd name="connsiteX152" fmla="*/ 4264693 w 21962572"/>
                  <a:gd name="connsiteY152" fmla="*/ 4412266 h 16623315"/>
                  <a:gd name="connsiteX153" fmla="*/ 4293268 w 21962572"/>
                  <a:gd name="connsiteY153" fmla="*/ 4155091 h 16623315"/>
                  <a:gd name="connsiteX154" fmla="*/ 4579018 w 21962572"/>
                  <a:gd name="connsiteY154" fmla="*/ 3555016 h 16623315"/>
                  <a:gd name="connsiteX155" fmla="*/ 4636168 w 21962572"/>
                  <a:gd name="connsiteY155" fmla="*/ 3097816 h 16623315"/>
                  <a:gd name="connsiteX156" fmla="*/ 4893343 w 21962572"/>
                  <a:gd name="connsiteY156" fmla="*/ 2583466 h 16623315"/>
                  <a:gd name="connsiteX157" fmla="*/ 5036218 w 21962572"/>
                  <a:gd name="connsiteY157" fmla="*/ 2297716 h 16623315"/>
                  <a:gd name="connsiteX158" fmla="*/ 5236243 w 21962572"/>
                  <a:gd name="connsiteY158" fmla="*/ 1983391 h 16623315"/>
                  <a:gd name="connsiteX159" fmla="*/ 5464843 w 21962572"/>
                  <a:gd name="connsiteY159" fmla="*/ 1811941 h 16623315"/>
                  <a:gd name="connsiteX160" fmla="*/ 5579143 w 21962572"/>
                  <a:gd name="connsiteY160" fmla="*/ 1469041 h 16623315"/>
                  <a:gd name="connsiteX161" fmla="*/ 5464843 w 21962572"/>
                  <a:gd name="connsiteY161" fmla="*/ 1126141 h 16623315"/>
                  <a:gd name="connsiteX162" fmla="*/ 5550568 w 21962572"/>
                  <a:gd name="connsiteY162" fmla="*/ 783241 h 16623315"/>
                  <a:gd name="connsiteX163" fmla="*/ 5750593 w 21962572"/>
                  <a:gd name="connsiteY163" fmla="*/ 383191 h 16623315"/>
                  <a:gd name="connsiteX164" fmla="*/ 6179218 w 21962572"/>
                  <a:gd name="connsiteY164" fmla="*/ 240316 h 16623315"/>
                  <a:gd name="connsiteX165" fmla="*/ 6379243 w 21962572"/>
                  <a:gd name="connsiteY165" fmla="*/ 97441 h 16623315"/>
                  <a:gd name="connsiteX166" fmla="*/ 6836443 w 21962572"/>
                  <a:gd name="connsiteY166" fmla="*/ 268891 h 16623315"/>
                  <a:gd name="connsiteX167" fmla="*/ 6950743 w 21962572"/>
                  <a:gd name="connsiteY167" fmla="*/ 468916 h 16623315"/>
                  <a:gd name="connsiteX168" fmla="*/ 7179343 w 21962572"/>
                  <a:gd name="connsiteY168" fmla="*/ 583216 h 16623315"/>
                  <a:gd name="connsiteX169" fmla="*/ 7350793 w 21962572"/>
                  <a:gd name="connsiteY169" fmla="*/ 326041 h 16623315"/>
                  <a:gd name="connsiteX170" fmla="*/ 7665118 w 21962572"/>
                  <a:gd name="connsiteY170" fmla="*/ 126016 h 16623315"/>
                  <a:gd name="connsiteX171" fmla="*/ 7893718 w 21962572"/>
                  <a:gd name="connsiteY171" fmla="*/ 11716 h 16623315"/>
                  <a:gd name="connsiteX172" fmla="*/ 8008018 w 21962572"/>
                  <a:gd name="connsiteY172" fmla="*/ 411766 h 16623315"/>
                  <a:gd name="connsiteX173" fmla="*/ 8036593 w 21962572"/>
                  <a:gd name="connsiteY173" fmla="*/ 754666 h 16623315"/>
                  <a:gd name="connsiteX174" fmla="*/ 8265193 w 21962572"/>
                  <a:gd name="connsiteY174" fmla="*/ 783241 h 16623315"/>
                  <a:gd name="connsiteX175" fmla="*/ 8636668 w 21962572"/>
                  <a:gd name="connsiteY175" fmla="*/ 1011841 h 16623315"/>
                  <a:gd name="connsiteX176" fmla="*/ 9265318 w 21962572"/>
                  <a:gd name="connsiteY176" fmla="*/ 1611916 h 16623315"/>
                  <a:gd name="connsiteX177" fmla="*/ 9693943 w 21962572"/>
                  <a:gd name="connsiteY177" fmla="*/ 1726216 h 16623315"/>
                  <a:gd name="connsiteX178" fmla="*/ 9979693 w 21962572"/>
                  <a:gd name="connsiteY178" fmla="*/ 2040541 h 16623315"/>
                  <a:gd name="connsiteX179" fmla="*/ 10294018 w 21962572"/>
                  <a:gd name="connsiteY179" fmla="*/ 2240566 h 16623315"/>
                  <a:gd name="connsiteX180" fmla="*/ 10608343 w 21962572"/>
                  <a:gd name="connsiteY180" fmla="*/ 2412016 h 16623315"/>
                  <a:gd name="connsiteX181" fmla="*/ 10979818 w 21962572"/>
                  <a:gd name="connsiteY181" fmla="*/ 2583466 h 16623315"/>
                  <a:gd name="connsiteX182" fmla="*/ 11294143 w 21962572"/>
                  <a:gd name="connsiteY182" fmla="*/ 2754916 h 16623315"/>
                  <a:gd name="connsiteX183" fmla="*/ 11551318 w 21962572"/>
                  <a:gd name="connsiteY183" fmla="*/ 2983516 h 16623315"/>
                  <a:gd name="connsiteX184" fmla="*/ 11865643 w 21962572"/>
                  <a:gd name="connsiteY184" fmla="*/ 3240691 h 16623315"/>
                  <a:gd name="connsiteX185" fmla="*/ 12065668 w 21962572"/>
                  <a:gd name="connsiteY185" fmla="*/ 3555016 h 16623315"/>
                  <a:gd name="connsiteX186" fmla="*/ 12522868 w 21962572"/>
                  <a:gd name="connsiteY186" fmla="*/ 3812191 h 16623315"/>
                  <a:gd name="connsiteX187" fmla="*/ 12865768 w 21962572"/>
                  <a:gd name="connsiteY187" fmla="*/ 3897916 h 16623315"/>
                  <a:gd name="connsiteX188" fmla="*/ 13180093 w 21962572"/>
                  <a:gd name="connsiteY188" fmla="*/ 4012216 h 16623315"/>
                  <a:gd name="connsiteX189" fmla="*/ 13408693 w 21962572"/>
                  <a:gd name="connsiteY189" fmla="*/ 4183666 h 16623315"/>
                  <a:gd name="connsiteX190" fmla="*/ 13437268 w 21962572"/>
                  <a:gd name="connsiteY190" fmla="*/ 4640866 h 16623315"/>
                  <a:gd name="connsiteX191" fmla="*/ 13637293 w 21962572"/>
                  <a:gd name="connsiteY191" fmla="*/ 4869466 h 16623315"/>
                  <a:gd name="connsiteX192" fmla="*/ 13980193 w 21962572"/>
                  <a:gd name="connsiteY192" fmla="*/ 4926616 h 16623315"/>
                  <a:gd name="connsiteX193" fmla="*/ 14123068 w 21962572"/>
                  <a:gd name="connsiteY193" fmla="*/ 5098066 h 16623315"/>
                  <a:gd name="connsiteX194" fmla="*/ 14494543 w 21962572"/>
                  <a:gd name="connsiteY194" fmla="*/ 5183791 h 16623315"/>
                  <a:gd name="connsiteX195" fmla="*/ 14780293 w 21962572"/>
                  <a:gd name="connsiteY195" fmla="*/ 5183791 h 16623315"/>
                  <a:gd name="connsiteX196" fmla="*/ 15237493 w 21962572"/>
                  <a:gd name="connsiteY196" fmla="*/ 5726716 h 16623315"/>
                  <a:gd name="connsiteX197" fmla="*/ 15608968 w 21962572"/>
                  <a:gd name="connsiteY197" fmla="*/ 6155341 h 16623315"/>
                  <a:gd name="connsiteX198" fmla="*/ 16209043 w 21962572"/>
                  <a:gd name="connsiteY198" fmla="*/ 6183916 h 16623315"/>
                  <a:gd name="connsiteX199" fmla="*/ 16523368 w 21962572"/>
                  <a:gd name="connsiteY199" fmla="*/ 6241066 h 16623315"/>
                  <a:gd name="connsiteX200" fmla="*/ 16951993 w 21962572"/>
                  <a:gd name="connsiteY200" fmla="*/ 6326791 h 16623315"/>
                  <a:gd name="connsiteX201" fmla="*/ 17380618 w 21962572"/>
                  <a:gd name="connsiteY201" fmla="*/ 6441091 h 16623315"/>
                  <a:gd name="connsiteX202" fmla="*/ 17780668 w 21962572"/>
                  <a:gd name="connsiteY202" fmla="*/ 6412516 h 16623315"/>
                  <a:gd name="connsiteX203" fmla="*/ 17980693 w 21962572"/>
                  <a:gd name="connsiteY203" fmla="*/ 6755416 h 16623315"/>
                  <a:gd name="connsiteX204" fmla="*/ 17866393 w 21962572"/>
                  <a:gd name="connsiteY204" fmla="*/ 7098316 h 16623315"/>
                  <a:gd name="connsiteX205" fmla="*/ 17894968 w 21962572"/>
                  <a:gd name="connsiteY205" fmla="*/ 7612666 h 16623315"/>
                  <a:gd name="connsiteX206" fmla="*/ 18066418 w 21962572"/>
                  <a:gd name="connsiteY206" fmla="*/ 8069866 h 16623315"/>
                  <a:gd name="connsiteX207" fmla="*/ 18094993 w 21962572"/>
                  <a:gd name="connsiteY207" fmla="*/ 8498491 h 16623315"/>
                  <a:gd name="connsiteX208" fmla="*/ 18237868 w 21962572"/>
                  <a:gd name="connsiteY208" fmla="*/ 8927116 h 16623315"/>
                  <a:gd name="connsiteX209" fmla="*/ 18323593 w 21962572"/>
                  <a:gd name="connsiteY209" fmla="*/ 9298591 h 16623315"/>
                  <a:gd name="connsiteX210" fmla="*/ 18580768 w 21962572"/>
                  <a:gd name="connsiteY210" fmla="*/ 9555766 h 16623315"/>
                  <a:gd name="connsiteX211" fmla="*/ 18837943 w 21962572"/>
                  <a:gd name="connsiteY211" fmla="*/ 9927241 h 16623315"/>
                  <a:gd name="connsiteX212" fmla="*/ 18809368 w 21962572"/>
                  <a:gd name="connsiteY212" fmla="*/ 10470166 h 16623315"/>
                  <a:gd name="connsiteX213" fmla="*/ 18752218 w 21962572"/>
                  <a:gd name="connsiteY213" fmla="*/ 10755916 h 16623315"/>
                  <a:gd name="connsiteX214" fmla="*/ 18752218 w 21962572"/>
                  <a:gd name="connsiteY214" fmla="*/ 11098816 h 16623315"/>
                  <a:gd name="connsiteX215" fmla="*/ 18837943 w 21962572"/>
                  <a:gd name="connsiteY215" fmla="*/ 11670316 h 16623315"/>
                  <a:gd name="connsiteX216" fmla="*/ 19209418 w 21962572"/>
                  <a:gd name="connsiteY216" fmla="*/ 12070366 h 16623315"/>
                  <a:gd name="connsiteX217" fmla="*/ 19409443 w 21962572"/>
                  <a:gd name="connsiteY217" fmla="*/ 12327541 h 16623315"/>
                  <a:gd name="connsiteX218" fmla="*/ 19866643 w 21962572"/>
                  <a:gd name="connsiteY218" fmla="*/ 12727591 h 16623315"/>
                  <a:gd name="connsiteX219" fmla="*/ 20295268 w 21962572"/>
                  <a:gd name="connsiteY219" fmla="*/ 13213366 h 16623315"/>
                  <a:gd name="connsiteX220" fmla="*/ 20552443 w 21962572"/>
                  <a:gd name="connsiteY220" fmla="*/ 13527691 h 16623315"/>
                  <a:gd name="connsiteX221" fmla="*/ 20781043 w 21962572"/>
                  <a:gd name="connsiteY221" fmla="*/ 13727716 h 16623315"/>
                  <a:gd name="connsiteX222" fmla="*/ 20952493 w 21962572"/>
                  <a:gd name="connsiteY222" fmla="*/ 13927741 h 16623315"/>
                  <a:gd name="connsiteX223" fmla="*/ 21123943 w 21962572"/>
                  <a:gd name="connsiteY223" fmla="*/ 14127766 h 16623315"/>
                  <a:gd name="connsiteX224" fmla="*/ 21323968 w 21962572"/>
                  <a:gd name="connsiteY224" fmla="*/ 14442091 h 16623315"/>
                  <a:gd name="connsiteX225" fmla="*/ 21381118 w 21962572"/>
                  <a:gd name="connsiteY225" fmla="*/ 14727841 h 16623315"/>
                  <a:gd name="connsiteX226" fmla="*/ 21466843 w 21962572"/>
                  <a:gd name="connsiteY226" fmla="*/ 14899291 h 16623315"/>
                  <a:gd name="connsiteX227" fmla="*/ 21581143 w 21962572"/>
                  <a:gd name="connsiteY227" fmla="*/ 15070741 h 16623315"/>
                  <a:gd name="connsiteX228" fmla="*/ 21581143 w 21962572"/>
                  <a:gd name="connsiteY228" fmla="*/ 15242191 h 16623315"/>
                  <a:gd name="connsiteX229" fmla="*/ 21581143 w 21962572"/>
                  <a:gd name="connsiteY229" fmla="*/ 15413641 h 16623315"/>
                  <a:gd name="connsiteX230" fmla="*/ 21781168 w 21962572"/>
                  <a:gd name="connsiteY230" fmla="*/ 15585091 h 16623315"/>
                  <a:gd name="connsiteX231" fmla="*/ 21838318 w 21962572"/>
                  <a:gd name="connsiteY231" fmla="*/ 15499366 h 16623315"/>
                  <a:gd name="connsiteX232" fmla="*/ 21733544 w 21962572"/>
                  <a:gd name="connsiteY232" fmla="*/ 15299341 h 16623315"/>
                  <a:gd name="connsiteX233" fmla="*/ 21743068 w 21962572"/>
                  <a:gd name="connsiteY233" fmla="*/ 15175516 h 16623315"/>
                  <a:gd name="connsiteX234" fmla="*/ 21914518 w 21962572"/>
                  <a:gd name="connsiteY234" fmla="*/ 15327916 h 16623315"/>
                  <a:gd name="connsiteX235" fmla="*/ 21962143 w 21962572"/>
                  <a:gd name="connsiteY235" fmla="*/ 15527941 h 16623315"/>
                  <a:gd name="connsiteX236" fmla="*/ 21895468 w 21962572"/>
                  <a:gd name="connsiteY236" fmla="*/ 15813691 h 16623315"/>
                  <a:gd name="connsiteX237" fmla="*/ 21724018 w 21962572"/>
                  <a:gd name="connsiteY237" fmla="*/ 15870841 h 16623315"/>
                  <a:gd name="connsiteX238" fmla="*/ 21609718 w 21962572"/>
                  <a:gd name="connsiteY238" fmla="*/ 15699391 h 16623315"/>
                  <a:gd name="connsiteX239" fmla="*/ 21438268 w 21962572"/>
                  <a:gd name="connsiteY239" fmla="*/ 15756541 h 16623315"/>
                  <a:gd name="connsiteX240" fmla="*/ 21381118 w 21962572"/>
                  <a:gd name="connsiteY240" fmla="*/ 15899416 h 16623315"/>
                  <a:gd name="connsiteX241" fmla="*/ 21295391 w 21962572"/>
                  <a:gd name="connsiteY241" fmla="*/ 16013716 h 16623315"/>
                  <a:gd name="connsiteX242" fmla="*/ 21114418 w 21962572"/>
                  <a:gd name="connsiteY242" fmla="*/ 16061341 h 16623315"/>
                  <a:gd name="connsiteX243" fmla="*/ 21095368 w 21962572"/>
                  <a:gd name="connsiteY243" fmla="*/ 15813691 h 16623315"/>
                  <a:gd name="connsiteX244" fmla="*/ 20923918 w 21962572"/>
                  <a:gd name="connsiteY244" fmla="*/ 15927991 h 16623315"/>
                  <a:gd name="connsiteX245" fmla="*/ 20971542 w 21962572"/>
                  <a:gd name="connsiteY245" fmla="*/ 16051816 h 16623315"/>
                  <a:gd name="connsiteX246" fmla="*/ 20923918 w 21962572"/>
                  <a:gd name="connsiteY246" fmla="*/ 16156591 h 16623315"/>
                  <a:gd name="connsiteX247" fmla="*/ 20838193 w 21962572"/>
                  <a:gd name="connsiteY247" fmla="*/ 16099441 h 16623315"/>
                  <a:gd name="connsiteX248" fmla="*/ 20828667 w 21962572"/>
                  <a:gd name="connsiteY248" fmla="*/ 16032766 h 16623315"/>
                  <a:gd name="connsiteX249" fmla="*/ 20704844 w 21962572"/>
                  <a:gd name="connsiteY249" fmla="*/ 16204216 h 16623315"/>
                  <a:gd name="connsiteX250" fmla="*/ 20609594 w 21962572"/>
                  <a:gd name="connsiteY250" fmla="*/ 16337566 h 16623315"/>
                  <a:gd name="connsiteX251" fmla="*/ 20390518 w 21962572"/>
                  <a:gd name="connsiteY251" fmla="*/ 16280416 h 16623315"/>
                  <a:gd name="connsiteX252" fmla="*/ 20209543 w 21962572"/>
                  <a:gd name="connsiteY252" fmla="*/ 16366141 h 16623315"/>
                  <a:gd name="connsiteX253" fmla="*/ 20028568 w 21962572"/>
                  <a:gd name="connsiteY253" fmla="*/ 16594740 h 16623315"/>
                  <a:gd name="connsiteX254" fmla="*/ 19838068 w 21962572"/>
                  <a:gd name="connsiteY254" fmla="*/ 16394715 h 16623315"/>
                  <a:gd name="connsiteX255" fmla="*/ 19799968 w 21962572"/>
                  <a:gd name="connsiteY255" fmla="*/ 16528065 h 16623315"/>
                  <a:gd name="connsiteX256" fmla="*/ 19723766 w 21962572"/>
                  <a:gd name="connsiteY256" fmla="*/ 16623315 h 16623315"/>
                  <a:gd name="connsiteX257" fmla="*/ 19657093 w 21962572"/>
                  <a:gd name="connsiteY257" fmla="*/ 16442340 h 16623315"/>
                  <a:gd name="connsiteX258" fmla="*/ 19542792 w 21962572"/>
                  <a:gd name="connsiteY258" fmla="*/ 16080391 h 16623315"/>
                  <a:gd name="connsiteX259" fmla="*/ 19504693 w 21962572"/>
                  <a:gd name="connsiteY259" fmla="*/ 16194691 h 16623315"/>
                  <a:gd name="connsiteX260" fmla="*/ 19514218 w 21962572"/>
                  <a:gd name="connsiteY260" fmla="*/ 16404241 h 16623315"/>
                  <a:gd name="connsiteX261" fmla="*/ 19438018 w 21962572"/>
                  <a:gd name="connsiteY261" fmla="*/ 16547116 h 16623315"/>
                  <a:gd name="connsiteX262" fmla="*/ 19295143 w 21962572"/>
                  <a:gd name="connsiteY262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066543 w 21962572"/>
                  <a:gd name="connsiteY4" fmla="*/ 15270766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895093 w 21962572"/>
                  <a:gd name="connsiteY11" fmla="*/ 13984891 h 16623315"/>
                  <a:gd name="connsiteX12" fmla="*/ 18895093 w 21962572"/>
                  <a:gd name="connsiteY12" fmla="*/ 13813441 h 16623315"/>
                  <a:gd name="connsiteX13" fmla="*/ 18895093 w 21962572"/>
                  <a:gd name="connsiteY13" fmla="*/ 13527691 h 16623315"/>
                  <a:gd name="connsiteX14" fmla="*/ 18809368 w 21962572"/>
                  <a:gd name="connsiteY14" fmla="*/ 13470541 h 16623315"/>
                  <a:gd name="connsiteX15" fmla="*/ 18637918 w 21962572"/>
                  <a:gd name="connsiteY15" fmla="*/ 13327666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066543 w 21962572"/>
                  <a:gd name="connsiteY4" fmla="*/ 15270766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895093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95093 w 21962572"/>
                  <a:gd name="connsiteY13" fmla="*/ 13527691 h 16623315"/>
                  <a:gd name="connsiteX14" fmla="*/ 18809368 w 21962572"/>
                  <a:gd name="connsiteY14" fmla="*/ 13470541 h 16623315"/>
                  <a:gd name="connsiteX15" fmla="*/ 18637918 w 21962572"/>
                  <a:gd name="connsiteY15" fmla="*/ 13327666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066543 w 21962572"/>
                  <a:gd name="connsiteY4" fmla="*/ 15270766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95093 w 21962572"/>
                  <a:gd name="connsiteY13" fmla="*/ 13527691 h 16623315"/>
                  <a:gd name="connsiteX14" fmla="*/ 18809368 w 21962572"/>
                  <a:gd name="connsiteY14" fmla="*/ 13470541 h 16623315"/>
                  <a:gd name="connsiteX15" fmla="*/ 18637918 w 21962572"/>
                  <a:gd name="connsiteY15" fmla="*/ 13327666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066543 w 21962572"/>
                  <a:gd name="connsiteY4" fmla="*/ 15270766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637918 w 21962572"/>
                  <a:gd name="connsiteY15" fmla="*/ 13327666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066543 w 21962572"/>
                  <a:gd name="connsiteY4" fmla="*/ 15270766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180843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066543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23693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695068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23643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695068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37793 w 21962572"/>
                  <a:gd name="connsiteY24" fmla="*/ 1121311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29884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94993 w 21962572"/>
                  <a:gd name="connsiteY21" fmla="*/ 117846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66443 w 21962572"/>
                  <a:gd name="connsiteY20" fmla="*/ 11984641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23418 w 21962572"/>
                  <a:gd name="connsiteY26" fmla="*/ 1138456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866143 w 21962572"/>
                  <a:gd name="connsiteY30" fmla="*/ 11956066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51893 w 21962572"/>
                  <a:gd name="connsiteY29" fmla="*/ 11584591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780293 w 21962572"/>
                  <a:gd name="connsiteY34" fmla="*/ 120417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66043 w 21962572"/>
                  <a:gd name="connsiteY33" fmla="*/ 12041791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65918 w 21962572"/>
                  <a:gd name="connsiteY37" fmla="*/ 12727591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665868 w 21962572"/>
                  <a:gd name="connsiteY38" fmla="*/ 13127641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08693 w 21962572"/>
                  <a:gd name="connsiteY40" fmla="*/ 13670566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294393 w 21962572"/>
                  <a:gd name="connsiteY41" fmla="*/ 13927741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22743 w 21962572"/>
                  <a:gd name="connsiteY50" fmla="*/ 1449924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322593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351168 w 21962572"/>
                  <a:gd name="connsiteY62" fmla="*/ 13899166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51168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93968 w 21962572"/>
                  <a:gd name="connsiteY67" fmla="*/ 144706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465218 w 21962572"/>
                  <a:gd name="connsiteY74" fmla="*/ 138420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79543 w 21962572"/>
                  <a:gd name="connsiteY73" fmla="*/ 13956316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93918 w 21962572"/>
                  <a:gd name="connsiteY69" fmla="*/ 14184916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50843 w 21962572"/>
                  <a:gd name="connsiteY82" fmla="*/ 127275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5007643 w 21962572"/>
                  <a:gd name="connsiteY95" fmla="*/ 1375629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1847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562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21668 w 21962572"/>
                  <a:gd name="connsiteY106" fmla="*/ 14013466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21568 w 21962572"/>
                  <a:gd name="connsiteY111" fmla="*/ 14042041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1849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64368 w 21962572"/>
                  <a:gd name="connsiteY119" fmla="*/ 12699016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950118 w 21962572"/>
                  <a:gd name="connsiteY118" fmla="*/ 126990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0118 w 21962572"/>
                  <a:gd name="connsiteY117" fmla="*/ 12841891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64418 w 21962572"/>
                  <a:gd name="connsiteY116" fmla="*/ 13099066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37861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55006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578643 w 21962572"/>
                  <a:gd name="connsiteY124" fmla="*/ 111845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21468 w 21962572"/>
                  <a:gd name="connsiteY126" fmla="*/ 10955941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092868 w 21962572"/>
                  <a:gd name="connsiteY127" fmla="*/ 11127391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121443 w 21962572"/>
                  <a:gd name="connsiteY127" fmla="*/ 11136916 h 16623315"/>
                  <a:gd name="connsiteX128" fmla="*/ 921418 w 21962572"/>
                  <a:gd name="connsiteY128" fmla="*/ 111559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121443 w 21962572"/>
                  <a:gd name="connsiteY127" fmla="*/ 11136916 h 16623315"/>
                  <a:gd name="connsiteX128" fmla="*/ 1007143 w 21962572"/>
                  <a:gd name="connsiteY128" fmla="*/ 110797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21368 w 21962572"/>
                  <a:gd name="connsiteY139" fmla="*/ 9355741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121443 w 21962572"/>
                  <a:gd name="connsiteY127" fmla="*/ 11136916 h 16623315"/>
                  <a:gd name="connsiteX128" fmla="*/ 1007143 w 21962572"/>
                  <a:gd name="connsiteY128" fmla="*/ 110797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49943 w 21962572"/>
                  <a:gd name="connsiteY139" fmla="*/ 9346216 h 16623315"/>
                  <a:gd name="connsiteX140" fmla="*/ 66424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121443 w 21962572"/>
                  <a:gd name="connsiteY127" fmla="*/ 11136916 h 16623315"/>
                  <a:gd name="connsiteX128" fmla="*/ 1007143 w 21962572"/>
                  <a:gd name="connsiteY128" fmla="*/ 110797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49943 w 21962572"/>
                  <a:gd name="connsiteY139" fmla="*/ 9346216 h 16623315"/>
                  <a:gd name="connsiteX140" fmla="*/ 759493 w 21962572"/>
                  <a:gd name="connsiteY140" fmla="*/ 9069991 h 16623315"/>
                  <a:gd name="connsiteX141" fmla="*/ 1178593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121443 w 21962572"/>
                  <a:gd name="connsiteY127" fmla="*/ 11136916 h 16623315"/>
                  <a:gd name="connsiteX128" fmla="*/ 1007143 w 21962572"/>
                  <a:gd name="connsiteY128" fmla="*/ 110797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49943 w 21962572"/>
                  <a:gd name="connsiteY139" fmla="*/ 9346216 h 16623315"/>
                  <a:gd name="connsiteX140" fmla="*/ 759493 w 21962572"/>
                  <a:gd name="connsiteY140" fmla="*/ 9069991 h 16623315"/>
                  <a:gd name="connsiteX141" fmla="*/ 1111918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236243 w 21962572"/>
                  <a:gd name="connsiteY159" fmla="*/ 19833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121443 w 21962572"/>
                  <a:gd name="connsiteY127" fmla="*/ 11136916 h 16623315"/>
                  <a:gd name="connsiteX128" fmla="*/ 1007143 w 21962572"/>
                  <a:gd name="connsiteY128" fmla="*/ 110797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49943 w 21962572"/>
                  <a:gd name="connsiteY139" fmla="*/ 9346216 h 16623315"/>
                  <a:gd name="connsiteX140" fmla="*/ 759493 w 21962572"/>
                  <a:gd name="connsiteY140" fmla="*/ 9069991 h 16623315"/>
                  <a:gd name="connsiteX141" fmla="*/ 1111918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321968 w 21962572"/>
                  <a:gd name="connsiteY159" fmla="*/ 20595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0080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121443 w 21962572"/>
                  <a:gd name="connsiteY127" fmla="*/ 11136916 h 16623315"/>
                  <a:gd name="connsiteX128" fmla="*/ 1007143 w 21962572"/>
                  <a:gd name="connsiteY128" fmla="*/ 110797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49943 w 21962572"/>
                  <a:gd name="connsiteY139" fmla="*/ 9346216 h 16623315"/>
                  <a:gd name="connsiteX140" fmla="*/ 759493 w 21962572"/>
                  <a:gd name="connsiteY140" fmla="*/ 9069991 h 16623315"/>
                  <a:gd name="connsiteX141" fmla="*/ 1111918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321968 w 21962572"/>
                  <a:gd name="connsiteY159" fmla="*/ 20595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122318 w 21962572"/>
                  <a:gd name="connsiteY173" fmla="*/ 411766 h 16623315"/>
                  <a:gd name="connsiteX174" fmla="*/ 8036593 w 21962572"/>
                  <a:gd name="connsiteY174" fmla="*/ 754666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341 h 16623315"/>
                  <a:gd name="connsiteX1" fmla="*/ 19323718 w 21962572"/>
                  <a:gd name="connsiteY1" fmla="*/ 16099441 h 16623315"/>
                  <a:gd name="connsiteX2" fmla="*/ 19323718 w 21962572"/>
                  <a:gd name="connsiteY2" fmla="*/ 15785116 h 16623315"/>
                  <a:gd name="connsiteX3" fmla="*/ 19247519 w 21962572"/>
                  <a:gd name="connsiteY3" fmla="*/ 15527941 h 16623315"/>
                  <a:gd name="connsiteX4" fmla="*/ 19123694 w 21962572"/>
                  <a:gd name="connsiteY4" fmla="*/ 15223141 h 16623315"/>
                  <a:gd name="connsiteX5" fmla="*/ 19066543 w 21962572"/>
                  <a:gd name="connsiteY5" fmla="*/ 14870716 h 16623315"/>
                  <a:gd name="connsiteX6" fmla="*/ 19123694 w 21962572"/>
                  <a:gd name="connsiteY6" fmla="*/ 14642116 h 16623315"/>
                  <a:gd name="connsiteX7" fmla="*/ 19142742 w 21962572"/>
                  <a:gd name="connsiteY7" fmla="*/ 14384941 h 16623315"/>
                  <a:gd name="connsiteX8" fmla="*/ 19161793 w 21962572"/>
                  <a:gd name="connsiteY8" fmla="*/ 14261116 h 16623315"/>
                  <a:gd name="connsiteX9" fmla="*/ 18980817 w 21962572"/>
                  <a:gd name="connsiteY9" fmla="*/ 14146816 h 16623315"/>
                  <a:gd name="connsiteX10" fmla="*/ 18923668 w 21962572"/>
                  <a:gd name="connsiteY10" fmla="*/ 14156341 h 16623315"/>
                  <a:gd name="connsiteX11" fmla="*/ 18923667 w 21962572"/>
                  <a:gd name="connsiteY11" fmla="*/ 13984891 h 16623315"/>
                  <a:gd name="connsiteX12" fmla="*/ 18971292 w 21962572"/>
                  <a:gd name="connsiteY12" fmla="*/ 13813441 h 16623315"/>
                  <a:gd name="connsiteX13" fmla="*/ 18866517 w 21962572"/>
                  <a:gd name="connsiteY13" fmla="*/ 13584841 h 16623315"/>
                  <a:gd name="connsiteX14" fmla="*/ 18809368 w 21962572"/>
                  <a:gd name="connsiteY14" fmla="*/ 13470541 h 16623315"/>
                  <a:gd name="connsiteX15" fmla="*/ 18714118 w 21962572"/>
                  <a:gd name="connsiteY15" fmla="*/ 13203841 h 16623315"/>
                  <a:gd name="connsiteX16" fmla="*/ 18761743 w 21962572"/>
                  <a:gd name="connsiteY16" fmla="*/ 13013341 h 16623315"/>
                  <a:gd name="connsiteX17" fmla="*/ 18771269 w 21962572"/>
                  <a:gd name="connsiteY17" fmla="*/ 12727591 h 16623315"/>
                  <a:gd name="connsiteX18" fmla="*/ 18723643 w 21962572"/>
                  <a:gd name="connsiteY18" fmla="*/ 12441841 h 16623315"/>
                  <a:gd name="connsiteX19" fmla="*/ 18552193 w 21962572"/>
                  <a:gd name="connsiteY19" fmla="*/ 12241816 h 16623315"/>
                  <a:gd name="connsiteX20" fmla="*/ 18237869 w 21962572"/>
                  <a:gd name="connsiteY20" fmla="*/ 12070366 h 16623315"/>
                  <a:gd name="connsiteX21" fmla="*/ 18009267 w 21962572"/>
                  <a:gd name="connsiteY21" fmla="*/ 11822716 h 16623315"/>
                  <a:gd name="connsiteX22" fmla="*/ 17866393 w 21962572"/>
                  <a:gd name="connsiteY22" fmla="*/ 11498866 h 16623315"/>
                  <a:gd name="connsiteX23" fmla="*/ 17780668 w 21962572"/>
                  <a:gd name="connsiteY23" fmla="*/ 11298841 h 16623315"/>
                  <a:gd name="connsiteX24" fmla="*/ 17647317 w 21962572"/>
                  <a:gd name="connsiteY24" fmla="*/ 11308366 h 16623315"/>
                  <a:gd name="connsiteX25" fmla="*/ 17323468 w 21962572"/>
                  <a:gd name="connsiteY25" fmla="*/ 11432191 h 16623315"/>
                  <a:gd name="connsiteX26" fmla="*/ 16971043 w 21962572"/>
                  <a:gd name="connsiteY26" fmla="*/ 11517916 h 16623315"/>
                  <a:gd name="connsiteX27" fmla="*/ 16694818 w 21962572"/>
                  <a:gd name="connsiteY27" fmla="*/ 11556016 h 16623315"/>
                  <a:gd name="connsiteX28" fmla="*/ 16409068 w 21962572"/>
                  <a:gd name="connsiteY28" fmla="*/ 11556016 h 16623315"/>
                  <a:gd name="connsiteX29" fmla="*/ 16170943 w 21962572"/>
                  <a:gd name="connsiteY29" fmla="*/ 11708416 h 16623315"/>
                  <a:gd name="connsiteX30" fmla="*/ 15961393 w 21962572"/>
                  <a:gd name="connsiteY30" fmla="*/ 11946541 h 16623315"/>
                  <a:gd name="connsiteX31" fmla="*/ 15723268 w 21962572"/>
                  <a:gd name="connsiteY31" fmla="*/ 12041791 h 16623315"/>
                  <a:gd name="connsiteX32" fmla="*/ 15351793 w 21962572"/>
                  <a:gd name="connsiteY32" fmla="*/ 12041791 h 16623315"/>
                  <a:gd name="connsiteX33" fmla="*/ 15094618 w 21962572"/>
                  <a:gd name="connsiteY33" fmla="*/ 12070366 h 16623315"/>
                  <a:gd name="connsiteX34" fmla="*/ 14808868 w 21962572"/>
                  <a:gd name="connsiteY34" fmla="*/ 12117991 h 16623315"/>
                  <a:gd name="connsiteX35" fmla="*/ 14580268 w 21962572"/>
                  <a:gd name="connsiteY35" fmla="*/ 12270391 h 16623315"/>
                  <a:gd name="connsiteX36" fmla="*/ 14351668 w 21962572"/>
                  <a:gd name="connsiteY36" fmla="*/ 12584716 h 16623315"/>
                  <a:gd name="connsiteX37" fmla="*/ 14084968 w 21962572"/>
                  <a:gd name="connsiteY37" fmla="*/ 12813316 h 16623315"/>
                  <a:gd name="connsiteX38" fmla="*/ 13761118 w 21962572"/>
                  <a:gd name="connsiteY38" fmla="*/ 13156216 h 16623315"/>
                  <a:gd name="connsiteX39" fmla="*/ 13522993 w 21962572"/>
                  <a:gd name="connsiteY39" fmla="*/ 13413391 h 16623315"/>
                  <a:gd name="connsiteX40" fmla="*/ 13475368 w 21962572"/>
                  <a:gd name="connsiteY40" fmla="*/ 13680091 h 16623315"/>
                  <a:gd name="connsiteX41" fmla="*/ 13380118 w 21962572"/>
                  <a:gd name="connsiteY41" fmla="*/ 13956316 h 16623315"/>
                  <a:gd name="connsiteX42" fmla="*/ 13151518 w 21962572"/>
                  <a:gd name="connsiteY42" fmla="*/ 14070616 h 16623315"/>
                  <a:gd name="connsiteX43" fmla="*/ 12922918 w 21962572"/>
                  <a:gd name="connsiteY43" fmla="*/ 13956316 h 16623315"/>
                  <a:gd name="connsiteX44" fmla="*/ 12751468 w 21962572"/>
                  <a:gd name="connsiteY44" fmla="*/ 14127766 h 16623315"/>
                  <a:gd name="connsiteX45" fmla="*/ 12608593 w 21962572"/>
                  <a:gd name="connsiteY45" fmla="*/ 14184916 h 16623315"/>
                  <a:gd name="connsiteX46" fmla="*/ 12408568 w 21962572"/>
                  <a:gd name="connsiteY46" fmla="*/ 14099191 h 16623315"/>
                  <a:gd name="connsiteX47" fmla="*/ 12237118 w 21962572"/>
                  <a:gd name="connsiteY47" fmla="*/ 14270641 h 16623315"/>
                  <a:gd name="connsiteX48" fmla="*/ 11951368 w 21962572"/>
                  <a:gd name="connsiteY48" fmla="*/ 14270641 h 16623315"/>
                  <a:gd name="connsiteX49" fmla="*/ 11694193 w 21962572"/>
                  <a:gd name="connsiteY49" fmla="*/ 14499241 h 16623315"/>
                  <a:gd name="connsiteX50" fmla="*/ 11503693 w 21962572"/>
                  <a:gd name="connsiteY50" fmla="*/ 14556391 h 16623315"/>
                  <a:gd name="connsiteX51" fmla="*/ 11408443 w 21962572"/>
                  <a:gd name="connsiteY51" fmla="*/ 14413516 h 16623315"/>
                  <a:gd name="connsiteX52" fmla="*/ 11351293 w 21962572"/>
                  <a:gd name="connsiteY52" fmla="*/ 14213491 h 16623315"/>
                  <a:gd name="connsiteX53" fmla="*/ 11294143 w 21962572"/>
                  <a:gd name="connsiteY53" fmla="*/ 13984891 h 16623315"/>
                  <a:gd name="connsiteX54" fmla="*/ 11151268 w 21962572"/>
                  <a:gd name="connsiteY54" fmla="*/ 13756291 h 16623315"/>
                  <a:gd name="connsiteX55" fmla="*/ 11122693 w 21962572"/>
                  <a:gd name="connsiteY55" fmla="*/ 13613416 h 16623315"/>
                  <a:gd name="connsiteX56" fmla="*/ 11065543 w 21962572"/>
                  <a:gd name="connsiteY56" fmla="*/ 13527691 h 16623315"/>
                  <a:gd name="connsiteX57" fmla="*/ 10979818 w 21962572"/>
                  <a:gd name="connsiteY57" fmla="*/ 13384816 h 16623315"/>
                  <a:gd name="connsiteX58" fmla="*/ 10808368 w 21962572"/>
                  <a:gd name="connsiteY58" fmla="*/ 13356241 h 16623315"/>
                  <a:gd name="connsiteX59" fmla="*/ 10636918 w 21962572"/>
                  <a:gd name="connsiteY59" fmla="*/ 13499116 h 16623315"/>
                  <a:gd name="connsiteX60" fmla="*/ 10522618 w 21962572"/>
                  <a:gd name="connsiteY60" fmla="*/ 13641991 h 16623315"/>
                  <a:gd name="connsiteX61" fmla="*/ 10446418 w 21962572"/>
                  <a:gd name="connsiteY61" fmla="*/ 13727716 h 16623315"/>
                  <a:gd name="connsiteX62" fmla="*/ 10408318 w 21962572"/>
                  <a:gd name="connsiteY62" fmla="*/ 13927741 h 16623315"/>
                  <a:gd name="connsiteX63" fmla="*/ 10379743 w 21962572"/>
                  <a:gd name="connsiteY63" fmla="*/ 14099191 h 16623315"/>
                  <a:gd name="connsiteX64" fmla="*/ 10351168 w 21962572"/>
                  <a:gd name="connsiteY64" fmla="*/ 14327791 h 16623315"/>
                  <a:gd name="connsiteX65" fmla="*/ 10208293 w 21962572"/>
                  <a:gd name="connsiteY65" fmla="*/ 14499241 h 16623315"/>
                  <a:gd name="connsiteX66" fmla="*/ 10093993 w 21962572"/>
                  <a:gd name="connsiteY66" fmla="*/ 14642116 h 16623315"/>
                  <a:gd name="connsiteX67" fmla="*/ 9874918 w 21962572"/>
                  <a:gd name="connsiteY67" fmla="*/ 14546866 h 16623315"/>
                  <a:gd name="connsiteX68" fmla="*/ 9636793 w 21962572"/>
                  <a:gd name="connsiteY68" fmla="*/ 14356366 h 16623315"/>
                  <a:gd name="connsiteX69" fmla="*/ 9474868 w 21962572"/>
                  <a:gd name="connsiteY69" fmla="*/ 14232541 h 16623315"/>
                  <a:gd name="connsiteX70" fmla="*/ 9322468 w 21962572"/>
                  <a:gd name="connsiteY70" fmla="*/ 13984891 h 16623315"/>
                  <a:gd name="connsiteX71" fmla="*/ 9236743 w 21962572"/>
                  <a:gd name="connsiteY71" fmla="*/ 13927741 h 16623315"/>
                  <a:gd name="connsiteX72" fmla="*/ 9008143 w 21962572"/>
                  <a:gd name="connsiteY72" fmla="*/ 13956316 h 16623315"/>
                  <a:gd name="connsiteX73" fmla="*/ 8741443 w 21962572"/>
                  <a:gd name="connsiteY73" fmla="*/ 14061091 h 16623315"/>
                  <a:gd name="connsiteX74" fmla="*/ 8569993 w 21962572"/>
                  <a:gd name="connsiteY74" fmla="*/ 13880116 h 16623315"/>
                  <a:gd name="connsiteX75" fmla="*/ 8579518 w 21962572"/>
                  <a:gd name="connsiteY75" fmla="*/ 13699141 h 16623315"/>
                  <a:gd name="connsiteX76" fmla="*/ 8665243 w 21962572"/>
                  <a:gd name="connsiteY76" fmla="*/ 13413391 h 16623315"/>
                  <a:gd name="connsiteX77" fmla="*/ 8808118 w 21962572"/>
                  <a:gd name="connsiteY77" fmla="*/ 13184791 h 16623315"/>
                  <a:gd name="connsiteX78" fmla="*/ 8722393 w 21962572"/>
                  <a:gd name="connsiteY78" fmla="*/ 13013341 h 16623315"/>
                  <a:gd name="connsiteX79" fmla="*/ 8493793 w 21962572"/>
                  <a:gd name="connsiteY79" fmla="*/ 12870466 h 16623315"/>
                  <a:gd name="connsiteX80" fmla="*/ 8293768 w 21962572"/>
                  <a:gd name="connsiteY80" fmla="*/ 12899041 h 16623315"/>
                  <a:gd name="connsiteX81" fmla="*/ 8065168 w 21962572"/>
                  <a:gd name="connsiteY81" fmla="*/ 12870466 h 16623315"/>
                  <a:gd name="connsiteX82" fmla="*/ 7769893 w 21962572"/>
                  <a:gd name="connsiteY82" fmla="*/ 12803791 h 16623315"/>
                  <a:gd name="connsiteX83" fmla="*/ 7550818 w 21962572"/>
                  <a:gd name="connsiteY83" fmla="*/ 12927616 h 16623315"/>
                  <a:gd name="connsiteX84" fmla="*/ 7493668 w 21962572"/>
                  <a:gd name="connsiteY84" fmla="*/ 13127641 h 16623315"/>
                  <a:gd name="connsiteX85" fmla="*/ 7293643 w 21962572"/>
                  <a:gd name="connsiteY85" fmla="*/ 13327666 h 16623315"/>
                  <a:gd name="connsiteX86" fmla="*/ 7065043 w 21962572"/>
                  <a:gd name="connsiteY86" fmla="*/ 13470541 h 16623315"/>
                  <a:gd name="connsiteX87" fmla="*/ 6807868 w 21962572"/>
                  <a:gd name="connsiteY87" fmla="*/ 13394341 h 16623315"/>
                  <a:gd name="connsiteX88" fmla="*/ 6464968 w 21962572"/>
                  <a:gd name="connsiteY88" fmla="*/ 13299091 h 16623315"/>
                  <a:gd name="connsiteX89" fmla="*/ 6236368 w 21962572"/>
                  <a:gd name="connsiteY89" fmla="*/ 13241941 h 16623315"/>
                  <a:gd name="connsiteX90" fmla="*/ 6007768 w 21962572"/>
                  <a:gd name="connsiteY90" fmla="*/ 13213366 h 16623315"/>
                  <a:gd name="connsiteX91" fmla="*/ 5579143 w 21962572"/>
                  <a:gd name="connsiteY91" fmla="*/ 13356241 h 16623315"/>
                  <a:gd name="connsiteX92" fmla="*/ 5293393 w 21962572"/>
                  <a:gd name="connsiteY92" fmla="*/ 13470541 h 16623315"/>
                  <a:gd name="connsiteX93" fmla="*/ 5179093 w 21962572"/>
                  <a:gd name="connsiteY93" fmla="*/ 13641991 h 16623315"/>
                  <a:gd name="connsiteX94" fmla="*/ 5121943 w 21962572"/>
                  <a:gd name="connsiteY94" fmla="*/ 13813441 h 16623315"/>
                  <a:gd name="connsiteX95" fmla="*/ 4940968 w 21962572"/>
                  <a:gd name="connsiteY95" fmla="*/ 13813441 h 16623315"/>
                  <a:gd name="connsiteX96" fmla="*/ 4807618 w 21962572"/>
                  <a:gd name="connsiteY96" fmla="*/ 13470541 h 16623315"/>
                  <a:gd name="connsiteX97" fmla="*/ 4607593 w 21962572"/>
                  <a:gd name="connsiteY97" fmla="*/ 13384816 h 16623315"/>
                  <a:gd name="connsiteX98" fmla="*/ 4321843 w 21962572"/>
                  <a:gd name="connsiteY98" fmla="*/ 13327666 h 16623315"/>
                  <a:gd name="connsiteX99" fmla="*/ 4264693 w 21962572"/>
                  <a:gd name="connsiteY99" fmla="*/ 13527691 h 16623315"/>
                  <a:gd name="connsiteX100" fmla="*/ 4121818 w 21962572"/>
                  <a:gd name="connsiteY100" fmla="*/ 13813441 h 16623315"/>
                  <a:gd name="connsiteX101" fmla="*/ 3950368 w 21962572"/>
                  <a:gd name="connsiteY101" fmla="*/ 14042041 h 16623315"/>
                  <a:gd name="connsiteX102" fmla="*/ 3721768 w 21962572"/>
                  <a:gd name="connsiteY102" fmla="*/ 14127766 h 16623315"/>
                  <a:gd name="connsiteX103" fmla="*/ 3493168 w 21962572"/>
                  <a:gd name="connsiteY103" fmla="*/ 14270641 h 16623315"/>
                  <a:gd name="connsiteX104" fmla="*/ 3264568 w 21962572"/>
                  <a:gd name="connsiteY104" fmla="*/ 14299216 h 16623315"/>
                  <a:gd name="connsiteX105" fmla="*/ 3093118 w 21962572"/>
                  <a:gd name="connsiteY105" fmla="*/ 14242066 h 16623315"/>
                  <a:gd name="connsiteX106" fmla="*/ 2931193 w 21962572"/>
                  <a:gd name="connsiteY106" fmla="*/ 14175391 h 16623315"/>
                  <a:gd name="connsiteX107" fmla="*/ 2750218 w 21962572"/>
                  <a:gd name="connsiteY107" fmla="*/ 14242066 h 16623315"/>
                  <a:gd name="connsiteX108" fmla="*/ 2578768 w 21962572"/>
                  <a:gd name="connsiteY108" fmla="*/ 14299216 h 16623315"/>
                  <a:gd name="connsiteX109" fmla="*/ 2435893 w 21962572"/>
                  <a:gd name="connsiteY109" fmla="*/ 14327791 h 16623315"/>
                  <a:gd name="connsiteX110" fmla="*/ 2293018 w 21962572"/>
                  <a:gd name="connsiteY110" fmla="*/ 14261116 h 16623315"/>
                  <a:gd name="connsiteX111" fmla="*/ 2169193 w 21962572"/>
                  <a:gd name="connsiteY111" fmla="*/ 14146816 h 16623315"/>
                  <a:gd name="connsiteX112" fmla="*/ 1950118 w 21962572"/>
                  <a:gd name="connsiteY112" fmla="*/ 14156341 h 16623315"/>
                  <a:gd name="connsiteX113" fmla="*/ 1807243 w 21962572"/>
                  <a:gd name="connsiteY113" fmla="*/ 13984891 h 16623315"/>
                  <a:gd name="connsiteX114" fmla="*/ 1921543 w 21962572"/>
                  <a:gd name="connsiteY114" fmla="*/ 13670566 h 16623315"/>
                  <a:gd name="connsiteX115" fmla="*/ 2064418 w 21962572"/>
                  <a:gd name="connsiteY115" fmla="*/ 13356241 h 16623315"/>
                  <a:gd name="connsiteX116" fmla="*/ 2045368 w 21962572"/>
                  <a:gd name="connsiteY116" fmla="*/ 13146691 h 16623315"/>
                  <a:gd name="connsiteX117" fmla="*/ 1959643 w 21962572"/>
                  <a:gd name="connsiteY117" fmla="*/ 12927616 h 16623315"/>
                  <a:gd name="connsiteX118" fmla="*/ 1864393 w 21962572"/>
                  <a:gd name="connsiteY118" fmla="*/ 12775216 h 16623315"/>
                  <a:gd name="connsiteX119" fmla="*/ 1692943 w 21962572"/>
                  <a:gd name="connsiteY119" fmla="*/ 12803791 h 16623315"/>
                  <a:gd name="connsiteX120" fmla="*/ 1550068 w 21962572"/>
                  <a:gd name="connsiteY120" fmla="*/ 12613291 h 16623315"/>
                  <a:gd name="connsiteX121" fmla="*/ 1473868 w 21962572"/>
                  <a:gd name="connsiteY121" fmla="*/ 12127516 h 16623315"/>
                  <a:gd name="connsiteX122" fmla="*/ 1435768 w 21962572"/>
                  <a:gd name="connsiteY122" fmla="*/ 11841766 h 16623315"/>
                  <a:gd name="connsiteX123" fmla="*/ 1645318 w 21962572"/>
                  <a:gd name="connsiteY123" fmla="*/ 11470291 h 16623315"/>
                  <a:gd name="connsiteX124" fmla="*/ 1664368 w 21962572"/>
                  <a:gd name="connsiteY124" fmla="*/ 11146441 h 16623315"/>
                  <a:gd name="connsiteX125" fmla="*/ 1464343 w 21962572"/>
                  <a:gd name="connsiteY125" fmla="*/ 10898791 h 16623315"/>
                  <a:gd name="connsiteX126" fmla="*/ 1350043 w 21962572"/>
                  <a:gd name="connsiteY126" fmla="*/ 11003566 h 16623315"/>
                  <a:gd name="connsiteX127" fmla="*/ 1121443 w 21962572"/>
                  <a:gd name="connsiteY127" fmla="*/ 11136916 h 16623315"/>
                  <a:gd name="connsiteX128" fmla="*/ 1007143 w 21962572"/>
                  <a:gd name="connsiteY128" fmla="*/ 11079766 h 16623315"/>
                  <a:gd name="connsiteX129" fmla="*/ 921418 w 21962572"/>
                  <a:gd name="connsiteY129" fmla="*/ 10955941 h 16623315"/>
                  <a:gd name="connsiteX130" fmla="*/ 778543 w 21962572"/>
                  <a:gd name="connsiteY130" fmla="*/ 10898791 h 16623315"/>
                  <a:gd name="connsiteX131" fmla="*/ 578518 w 21962572"/>
                  <a:gd name="connsiteY131" fmla="*/ 10898791 h 16623315"/>
                  <a:gd name="connsiteX132" fmla="*/ 378493 w 21962572"/>
                  <a:gd name="connsiteY132" fmla="*/ 10898791 h 16623315"/>
                  <a:gd name="connsiteX133" fmla="*/ 264193 w 21962572"/>
                  <a:gd name="connsiteY133" fmla="*/ 10698766 h 16623315"/>
                  <a:gd name="connsiteX134" fmla="*/ 121318 w 21962572"/>
                  <a:gd name="connsiteY134" fmla="*/ 10413016 h 16623315"/>
                  <a:gd name="connsiteX135" fmla="*/ 64168 w 21962572"/>
                  <a:gd name="connsiteY135" fmla="*/ 10241566 h 16623315"/>
                  <a:gd name="connsiteX136" fmla="*/ 7018 w 21962572"/>
                  <a:gd name="connsiteY136" fmla="*/ 10155841 h 16623315"/>
                  <a:gd name="connsiteX137" fmla="*/ 235618 w 21962572"/>
                  <a:gd name="connsiteY137" fmla="*/ 9984391 h 16623315"/>
                  <a:gd name="connsiteX138" fmla="*/ 292768 w 21962572"/>
                  <a:gd name="connsiteY138" fmla="*/ 9727216 h 16623315"/>
                  <a:gd name="connsiteX139" fmla="*/ 549943 w 21962572"/>
                  <a:gd name="connsiteY139" fmla="*/ 9346216 h 16623315"/>
                  <a:gd name="connsiteX140" fmla="*/ 759493 w 21962572"/>
                  <a:gd name="connsiteY140" fmla="*/ 9069991 h 16623315"/>
                  <a:gd name="connsiteX141" fmla="*/ 1111918 w 21962572"/>
                  <a:gd name="connsiteY141" fmla="*/ 8584216 h 16623315"/>
                  <a:gd name="connsiteX142" fmla="*/ 1464343 w 21962572"/>
                  <a:gd name="connsiteY142" fmla="*/ 8298466 h 16623315"/>
                  <a:gd name="connsiteX143" fmla="*/ 1721518 w 21962572"/>
                  <a:gd name="connsiteY143" fmla="*/ 7984141 h 16623315"/>
                  <a:gd name="connsiteX144" fmla="*/ 2092993 w 21962572"/>
                  <a:gd name="connsiteY144" fmla="*/ 7669816 h 16623315"/>
                  <a:gd name="connsiteX145" fmla="*/ 2493043 w 21962572"/>
                  <a:gd name="connsiteY145" fmla="*/ 7241191 h 16623315"/>
                  <a:gd name="connsiteX146" fmla="*/ 2721643 w 21962572"/>
                  <a:gd name="connsiteY146" fmla="*/ 7184041 h 16623315"/>
                  <a:gd name="connsiteX147" fmla="*/ 2950243 w 21962572"/>
                  <a:gd name="connsiteY147" fmla="*/ 6869716 h 16623315"/>
                  <a:gd name="connsiteX148" fmla="*/ 3207418 w 21962572"/>
                  <a:gd name="connsiteY148" fmla="*/ 6412516 h 16623315"/>
                  <a:gd name="connsiteX149" fmla="*/ 3407443 w 21962572"/>
                  <a:gd name="connsiteY149" fmla="*/ 5926741 h 16623315"/>
                  <a:gd name="connsiteX150" fmla="*/ 3493168 w 21962572"/>
                  <a:gd name="connsiteY150" fmla="*/ 5526691 h 16623315"/>
                  <a:gd name="connsiteX151" fmla="*/ 3721768 w 21962572"/>
                  <a:gd name="connsiteY151" fmla="*/ 5212366 h 16623315"/>
                  <a:gd name="connsiteX152" fmla="*/ 4064668 w 21962572"/>
                  <a:gd name="connsiteY152" fmla="*/ 4755166 h 16623315"/>
                  <a:gd name="connsiteX153" fmla="*/ 4264693 w 21962572"/>
                  <a:gd name="connsiteY153" fmla="*/ 4412266 h 16623315"/>
                  <a:gd name="connsiteX154" fmla="*/ 4293268 w 21962572"/>
                  <a:gd name="connsiteY154" fmla="*/ 4155091 h 16623315"/>
                  <a:gd name="connsiteX155" fmla="*/ 4579018 w 21962572"/>
                  <a:gd name="connsiteY155" fmla="*/ 3555016 h 16623315"/>
                  <a:gd name="connsiteX156" fmla="*/ 4636168 w 21962572"/>
                  <a:gd name="connsiteY156" fmla="*/ 3097816 h 16623315"/>
                  <a:gd name="connsiteX157" fmla="*/ 4893343 w 21962572"/>
                  <a:gd name="connsiteY157" fmla="*/ 2583466 h 16623315"/>
                  <a:gd name="connsiteX158" fmla="*/ 5036218 w 21962572"/>
                  <a:gd name="connsiteY158" fmla="*/ 2297716 h 16623315"/>
                  <a:gd name="connsiteX159" fmla="*/ 5321968 w 21962572"/>
                  <a:gd name="connsiteY159" fmla="*/ 2059591 h 16623315"/>
                  <a:gd name="connsiteX160" fmla="*/ 5464843 w 21962572"/>
                  <a:gd name="connsiteY160" fmla="*/ 1811941 h 16623315"/>
                  <a:gd name="connsiteX161" fmla="*/ 5579143 w 21962572"/>
                  <a:gd name="connsiteY161" fmla="*/ 1469041 h 16623315"/>
                  <a:gd name="connsiteX162" fmla="*/ 5464843 w 21962572"/>
                  <a:gd name="connsiteY162" fmla="*/ 1126141 h 16623315"/>
                  <a:gd name="connsiteX163" fmla="*/ 5550568 w 21962572"/>
                  <a:gd name="connsiteY163" fmla="*/ 783241 h 16623315"/>
                  <a:gd name="connsiteX164" fmla="*/ 5750593 w 21962572"/>
                  <a:gd name="connsiteY164" fmla="*/ 383191 h 16623315"/>
                  <a:gd name="connsiteX165" fmla="*/ 6179218 w 21962572"/>
                  <a:gd name="connsiteY165" fmla="*/ 240316 h 16623315"/>
                  <a:gd name="connsiteX166" fmla="*/ 6379243 w 21962572"/>
                  <a:gd name="connsiteY166" fmla="*/ 97441 h 16623315"/>
                  <a:gd name="connsiteX167" fmla="*/ 6836443 w 21962572"/>
                  <a:gd name="connsiteY167" fmla="*/ 268891 h 16623315"/>
                  <a:gd name="connsiteX168" fmla="*/ 6950743 w 21962572"/>
                  <a:gd name="connsiteY168" fmla="*/ 468916 h 16623315"/>
                  <a:gd name="connsiteX169" fmla="*/ 7179343 w 21962572"/>
                  <a:gd name="connsiteY169" fmla="*/ 583216 h 16623315"/>
                  <a:gd name="connsiteX170" fmla="*/ 7350793 w 21962572"/>
                  <a:gd name="connsiteY170" fmla="*/ 326041 h 16623315"/>
                  <a:gd name="connsiteX171" fmla="*/ 7665118 w 21962572"/>
                  <a:gd name="connsiteY171" fmla="*/ 126016 h 16623315"/>
                  <a:gd name="connsiteX172" fmla="*/ 7893718 w 21962572"/>
                  <a:gd name="connsiteY172" fmla="*/ 11716 h 16623315"/>
                  <a:gd name="connsiteX173" fmla="*/ 8122318 w 21962572"/>
                  <a:gd name="connsiteY173" fmla="*/ 411766 h 16623315"/>
                  <a:gd name="connsiteX174" fmla="*/ 8141368 w 21962572"/>
                  <a:gd name="connsiteY174" fmla="*/ 726091 h 16623315"/>
                  <a:gd name="connsiteX175" fmla="*/ 8265193 w 21962572"/>
                  <a:gd name="connsiteY175" fmla="*/ 783241 h 16623315"/>
                  <a:gd name="connsiteX176" fmla="*/ 8636668 w 21962572"/>
                  <a:gd name="connsiteY176" fmla="*/ 1011841 h 16623315"/>
                  <a:gd name="connsiteX177" fmla="*/ 9265318 w 21962572"/>
                  <a:gd name="connsiteY177" fmla="*/ 1611916 h 16623315"/>
                  <a:gd name="connsiteX178" fmla="*/ 9693943 w 21962572"/>
                  <a:gd name="connsiteY178" fmla="*/ 1726216 h 16623315"/>
                  <a:gd name="connsiteX179" fmla="*/ 9979693 w 21962572"/>
                  <a:gd name="connsiteY179" fmla="*/ 2040541 h 16623315"/>
                  <a:gd name="connsiteX180" fmla="*/ 10294018 w 21962572"/>
                  <a:gd name="connsiteY180" fmla="*/ 2240566 h 16623315"/>
                  <a:gd name="connsiteX181" fmla="*/ 10608343 w 21962572"/>
                  <a:gd name="connsiteY181" fmla="*/ 2412016 h 16623315"/>
                  <a:gd name="connsiteX182" fmla="*/ 10979818 w 21962572"/>
                  <a:gd name="connsiteY182" fmla="*/ 2583466 h 16623315"/>
                  <a:gd name="connsiteX183" fmla="*/ 11294143 w 21962572"/>
                  <a:gd name="connsiteY183" fmla="*/ 2754916 h 16623315"/>
                  <a:gd name="connsiteX184" fmla="*/ 11551318 w 21962572"/>
                  <a:gd name="connsiteY184" fmla="*/ 2983516 h 16623315"/>
                  <a:gd name="connsiteX185" fmla="*/ 11865643 w 21962572"/>
                  <a:gd name="connsiteY185" fmla="*/ 3240691 h 16623315"/>
                  <a:gd name="connsiteX186" fmla="*/ 12065668 w 21962572"/>
                  <a:gd name="connsiteY186" fmla="*/ 3555016 h 16623315"/>
                  <a:gd name="connsiteX187" fmla="*/ 12522868 w 21962572"/>
                  <a:gd name="connsiteY187" fmla="*/ 3812191 h 16623315"/>
                  <a:gd name="connsiteX188" fmla="*/ 12865768 w 21962572"/>
                  <a:gd name="connsiteY188" fmla="*/ 3897916 h 16623315"/>
                  <a:gd name="connsiteX189" fmla="*/ 13180093 w 21962572"/>
                  <a:gd name="connsiteY189" fmla="*/ 4012216 h 16623315"/>
                  <a:gd name="connsiteX190" fmla="*/ 13408693 w 21962572"/>
                  <a:gd name="connsiteY190" fmla="*/ 4183666 h 16623315"/>
                  <a:gd name="connsiteX191" fmla="*/ 13437268 w 21962572"/>
                  <a:gd name="connsiteY191" fmla="*/ 4640866 h 16623315"/>
                  <a:gd name="connsiteX192" fmla="*/ 13637293 w 21962572"/>
                  <a:gd name="connsiteY192" fmla="*/ 4869466 h 16623315"/>
                  <a:gd name="connsiteX193" fmla="*/ 13980193 w 21962572"/>
                  <a:gd name="connsiteY193" fmla="*/ 4926616 h 16623315"/>
                  <a:gd name="connsiteX194" fmla="*/ 14123068 w 21962572"/>
                  <a:gd name="connsiteY194" fmla="*/ 5098066 h 16623315"/>
                  <a:gd name="connsiteX195" fmla="*/ 14494543 w 21962572"/>
                  <a:gd name="connsiteY195" fmla="*/ 5183791 h 16623315"/>
                  <a:gd name="connsiteX196" fmla="*/ 14780293 w 21962572"/>
                  <a:gd name="connsiteY196" fmla="*/ 5183791 h 16623315"/>
                  <a:gd name="connsiteX197" fmla="*/ 15237493 w 21962572"/>
                  <a:gd name="connsiteY197" fmla="*/ 5726716 h 16623315"/>
                  <a:gd name="connsiteX198" fmla="*/ 15608968 w 21962572"/>
                  <a:gd name="connsiteY198" fmla="*/ 6155341 h 16623315"/>
                  <a:gd name="connsiteX199" fmla="*/ 16209043 w 21962572"/>
                  <a:gd name="connsiteY199" fmla="*/ 6183916 h 16623315"/>
                  <a:gd name="connsiteX200" fmla="*/ 16523368 w 21962572"/>
                  <a:gd name="connsiteY200" fmla="*/ 6241066 h 16623315"/>
                  <a:gd name="connsiteX201" fmla="*/ 16951993 w 21962572"/>
                  <a:gd name="connsiteY201" fmla="*/ 6326791 h 16623315"/>
                  <a:gd name="connsiteX202" fmla="*/ 17380618 w 21962572"/>
                  <a:gd name="connsiteY202" fmla="*/ 6441091 h 16623315"/>
                  <a:gd name="connsiteX203" fmla="*/ 17780668 w 21962572"/>
                  <a:gd name="connsiteY203" fmla="*/ 6412516 h 16623315"/>
                  <a:gd name="connsiteX204" fmla="*/ 17980693 w 21962572"/>
                  <a:gd name="connsiteY204" fmla="*/ 6755416 h 16623315"/>
                  <a:gd name="connsiteX205" fmla="*/ 17866393 w 21962572"/>
                  <a:gd name="connsiteY205" fmla="*/ 7098316 h 16623315"/>
                  <a:gd name="connsiteX206" fmla="*/ 17894968 w 21962572"/>
                  <a:gd name="connsiteY206" fmla="*/ 7612666 h 16623315"/>
                  <a:gd name="connsiteX207" fmla="*/ 18066418 w 21962572"/>
                  <a:gd name="connsiteY207" fmla="*/ 8069866 h 16623315"/>
                  <a:gd name="connsiteX208" fmla="*/ 18094993 w 21962572"/>
                  <a:gd name="connsiteY208" fmla="*/ 8498491 h 16623315"/>
                  <a:gd name="connsiteX209" fmla="*/ 18237868 w 21962572"/>
                  <a:gd name="connsiteY209" fmla="*/ 8927116 h 16623315"/>
                  <a:gd name="connsiteX210" fmla="*/ 18323593 w 21962572"/>
                  <a:gd name="connsiteY210" fmla="*/ 9298591 h 16623315"/>
                  <a:gd name="connsiteX211" fmla="*/ 18580768 w 21962572"/>
                  <a:gd name="connsiteY211" fmla="*/ 9555766 h 16623315"/>
                  <a:gd name="connsiteX212" fmla="*/ 18837943 w 21962572"/>
                  <a:gd name="connsiteY212" fmla="*/ 9927241 h 16623315"/>
                  <a:gd name="connsiteX213" fmla="*/ 18809368 w 21962572"/>
                  <a:gd name="connsiteY213" fmla="*/ 10470166 h 16623315"/>
                  <a:gd name="connsiteX214" fmla="*/ 18752218 w 21962572"/>
                  <a:gd name="connsiteY214" fmla="*/ 10755916 h 16623315"/>
                  <a:gd name="connsiteX215" fmla="*/ 18752218 w 21962572"/>
                  <a:gd name="connsiteY215" fmla="*/ 11098816 h 16623315"/>
                  <a:gd name="connsiteX216" fmla="*/ 18837943 w 21962572"/>
                  <a:gd name="connsiteY216" fmla="*/ 11670316 h 16623315"/>
                  <a:gd name="connsiteX217" fmla="*/ 19209418 w 21962572"/>
                  <a:gd name="connsiteY217" fmla="*/ 12070366 h 16623315"/>
                  <a:gd name="connsiteX218" fmla="*/ 19409443 w 21962572"/>
                  <a:gd name="connsiteY218" fmla="*/ 12327541 h 16623315"/>
                  <a:gd name="connsiteX219" fmla="*/ 19866643 w 21962572"/>
                  <a:gd name="connsiteY219" fmla="*/ 12727591 h 16623315"/>
                  <a:gd name="connsiteX220" fmla="*/ 20295268 w 21962572"/>
                  <a:gd name="connsiteY220" fmla="*/ 13213366 h 16623315"/>
                  <a:gd name="connsiteX221" fmla="*/ 20552443 w 21962572"/>
                  <a:gd name="connsiteY221" fmla="*/ 13527691 h 16623315"/>
                  <a:gd name="connsiteX222" fmla="*/ 20781043 w 21962572"/>
                  <a:gd name="connsiteY222" fmla="*/ 13727716 h 16623315"/>
                  <a:gd name="connsiteX223" fmla="*/ 20952493 w 21962572"/>
                  <a:gd name="connsiteY223" fmla="*/ 13927741 h 16623315"/>
                  <a:gd name="connsiteX224" fmla="*/ 21123943 w 21962572"/>
                  <a:gd name="connsiteY224" fmla="*/ 14127766 h 16623315"/>
                  <a:gd name="connsiteX225" fmla="*/ 21323968 w 21962572"/>
                  <a:gd name="connsiteY225" fmla="*/ 14442091 h 16623315"/>
                  <a:gd name="connsiteX226" fmla="*/ 21381118 w 21962572"/>
                  <a:gd name="connsiteY226" fmla="*/ 14727841 h 16623315"/>
                  <a:gd name="connsiteX227" fmla="*/ 21466843 w 21962572"/>
                  <a:gd name="connsiteY227" fmla="*/ 14899291 h 16623315"/>
                  <a:gd name="connsiteX228" fmla="*/ 21581143 w 21962572"/>
                  <a:gd name="connsiteY228" fmla="*/ 15070741 h 16623315"/>
                  <a:gd name="connsiteX229" fmla="*/ 21581143 w 21962572"/>
                  <a:gd name="connsiteY229" fmla="*/ 15242191 h 16623315"/>
                  <a:gd name="connsiteX230" fmla="*/ 21581143 w 21962572"/>
                  <a:gd name="connsiteY230" fmla="*/ 15413641 h 16623315"/>
                  <a:gd name="connsiteX231" fmla="*/ 21781168 w 21962572"/>
                  <a:gd name="connsiteY231" fmla="*/ 15585091 h 16623315"/>
                  <a:gd name="connsiteX232" fmla="*/ 21838318 w 21962572"/>
                  <a:gd name="connsiteY232" fmla="*/ 15499366 h 16623315"/>
                  <a:gd name="connsiteX233" fmla="*/ 21733544 w 21962572"/>
                  <a:gd name="connsiteY233" fmla="*/ 15299341 h 16623315"/>
                  <a:gd name="connsiteX234" fmla="*/ 21743068 w 21962572"/>
                  <a:gd name="connsiteY234" fmla="*/ 15175516 h 16623315"/>
                  <a:gd name="connsiteX235" fmla="*/ 21914518 w 21962572"/>
                  <a:gd name="connsiteY235" fmla="*/ 15327916 h 16623315"/>
                  <a:gd name="connsiteX236" fmla="*/ 21962143 w 21962572"/>
                  <a:gd name="connsiteY236" fmla="*/ 15527941 h 16623315"/>
                  <a:gd name="connsiteX237" fmla="*/ 21895468 w 21962572"/>
                  <a:gd name="connsiteY237" fmla="*/ 15813691 h 16623315"/>
                  <a:gd name="connsiteX238" fmla="*/ 21724018 w 21962572"/>
                  <a:gd name="connsiteY238" fmla="*/ 15870841 h 16623315"/>
                  <a:gd name="connsiteX239" fmla="*/ 21609718 w 21962572"/>
                  <a:gd name="connsiteY239" fmla="*/ 15699391 h 16623315"/>
                  <a:gd name="connsiteX240" fmla="*/ 21438268 w 21962572"/>
                  <a:gd name="connsiteY240" fmla="*/ 15756541 h 16623315"/>
                  <a:gd name="connsiteX241" fmla="*/ 21381118 w 21962572"/>
                  <a:gd name="connsiteY241" fmla="*/ 15899416 h 16623315"/>
                  <a:gd name="connsiteX242" fmla="*/ 21295391 w 21962572"/>
                  <a:gd name="connsiteY242" fmla="*/ 16013716 h 16623315"/>
                  <a:gd name="connsiteX243" fmla="*/ 21114418 w 21962572"/>
                  <a:gd name="connsiteY243" fmla="*/ 16061341 h 16623315"/>
                  <a:gd name="connsiteX244" fmla="*/ 21095368 w 21962572"/>
                  <a:gd name="connsiteY244" fmla="*/ 15813691 h 16623315"/>
                  <a:gd name="connsiteX245" fmla="*/ 20923918 w 21962572"/>
                  <a:gd name="connsiteY245" fmla="*/ 15927991 h 16623315"/>
                  <a:gd name="connsiteX246" fmla="*/ 20971542 w 21962572"/>
                  <a:gd name="connsiteY246" fmla="*/ 16051816 h 16623315"/>
                  <a:gd name="connsiteX247" fmla="*/ 20923918 w 21962572"/>
                  <a:gd name="connsiteY247" fmla="*/ 16156591 h 16623315"/>
                  <a:gd name="connsiteX248" fmla="*/ 20838193 w 21962572"/>
                  <a:gd name="connsiteY248" fmla="*/ 16099441 h 16623315"/>
                  <a:gd name="connsiteX249" fmla="*/ 20828667 w 21962572"/>
                  <a:gd name="connsiteY249" fmla="*/ 16032766 h 16623315"/>
                  <a:gd name="connsiteX250" fmla="*/ 20704844 w 21962572"/>
                  <a:gd name="connsiteY250" fmla="*/ 16204216 h 16623315"/>
                  <a:gd name="connsiteX251" fmla="*/ 20609594 w 21962572"/>
                  <a:gd name="connsiteY251" fmla="*/ 16337566 h 16623315"/>
                  <a:gd name="connsiteX252" fmla="*/ 20390518 w 21962572"/>
                  <a:gd name="connsiteY252" fmla="*/ 16280416 h 16623315"/>
                  <a:gd name="connsiteX253" fmla="*/ 20209543 w 21962572"/>
                  <a:gd name="connsiteY253" fmla="*/ 16366141 h 16623315"/>
                  <a:gd name="connsiteX254" fmla="*/ 20028568 w 21962572"/>
                  <a:gd name="connsiteY254" fmla="*/ 16594740 h 16623315"/>
                  <a:gd name="connsiteX255" fmla="*/ 19838068 w 21962572"/>
                  <a:gd name="connsiteY255" fmla="*/ 16394715 h 16623315"/>
                  <a:gd name="connsiteX256" fmla="*/ 19799968 w 21962572"/>
                  <a:gd name="connsiteY256" fmla="*/ 16528065 h 16623315"/>
                  <a:gd name="connsiteX257" fmla="*/ 19723766 w 21962572"/>
                  <a:gd name="connsiteY257" fmla="*/ 16623315 h 16623315"/>
                  <a:gd name="connsiteX258" fmla="*/ 19657093 w 21962572"/>
                  <a:gd name="connsiteY258" fmla="*/ 16442340 h 16623315"/>
                  <a:gd name="connsiteX259" fmla="*/ 19542792 w 21962572"/>
                  <a:gd name="connsiteY259" fmla="*/ 16080391 h 16623315"/>
                  <a:gd name="connsiteX260" fmla="*/ 19504693 w 21962572"/>
                  <a:gd name="connsiteY260" fmla="*/ 16194691 h 16623315"/>
                  <a:gd name="connsiteX261" fmla="*/ 19514218 w 21962572"/>
                  <a:gd name="connsiteY261" fmla="*/ 16404241 h 16623315"/>
                  <a:gd name="connsiteX262" fmla="*/ 19438018 w 21962572"/>
                  <a:gd name="connsiteY262" fmla="*/ 16547116 h 16623315"/>
                  <a:gd name="connsiteX263" fmla="*/ 19295143 w 21962572"/>
                  <a:gd name="connsiteY263" fmla="*/ 16442341 h 16623315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6950743 w 21962572"/>
                  <a:gd name="connsiteY168" fmla="*/ 469274 h 16623673"/>
                  <a:gd name="connsiteX169" fmla="*/ 7179343 w 21962572"/>
                  <a:gd name="connsiteY169" fmla="*/ 5835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726574 h 16623673"/>
                  <a:gd name="connsiteX179" fmla="*/ 9979693 w 21962572"/>
                  <a:gd name="connsiteY179" fmla="*/ 2040899 h 16623673"/>
                  <a:gd name="connsiteX180" fmla="*/ 10294018 w 21962572"/>
                  <a:gd name="connsiteY180" fmla="*/ 2240924 h 16623673"/>
                  <a:gd name="connsiteX181" fmla="*/ 10608343 w 21962572"/>
                  <a:gd name="connsiteY181" fmla="*/ 24123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6950743 w 21962572"/>
                  <a:gd name="connsiteY168" fmla="*/ 46927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726574 h 16623673"/>
                  <a:gd name="connsiteX179" fmla="*/ 9979693 w 21962572"/>
                  <a:gd name="connsiteY179" fmla="*/ 2040899 h 16623673"/>
                  <a:gd name="connsiteX180" fmla="*/ 10294018 w 21962572"/>
                  <a:gd name="connsiteY180" fmla="*/ 2240924 h 16623673"/>
                  <a:gd name="connsiteX181" fmla="*/ 10608343 w 21962572"/>
                  <a:gd name="connsiteY181" fmla="*/ 24123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726574 h 16623673"/>
                  <a:gd name="connsiteX179" fmla="*/ 9979693 w 21962572"/>
                  <a:gd name="connsiteY179" fmla="*/ 2040899 h 16623673"/>
                  <a:gd name="connsiteX180" fmla="*/ 10294018 w 21962572"/>
                  <a:gd name="connsiteY180" fmla="*/ 2240924 h 16623673"/>
                  <a:gd name="connsiteX181" fmla="*/ 10608343 w 21962572"/>
                  <a:gd name="connsiteY181" fmla="*/ 24123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79693 w 21962572"/>
                  <a:gd name="connsiteY179" fmla="*/ 2040899 h 16623673"/>
                  <a:gd name="connsiteX180" fmla="*/ 10294018 w 21962572"/>
                  <a:gd name="connsiteY180" fmla="*/ 2240924 h 16623673"/>
                  <a:gd name="connsiteX181" fmla="*/ 10608343 w 21962572"/>
                  <a:gd name="connsiteY181" fmla="*/ 24123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79693 w 21962572"/>
                  <a:gd name="connsiteY179" fmla="*/ 2098049 h 16623673"/>
                  <a:gd name="connsiteX180" fmla="*/ 10294018 w 21962572"/>
                  <a:gd name="connsiteY180" fmla="*/ 2240924 h 16623673"/>
                  <a:gd name="connsiteX181" fmla="*/ 10608343 w 21962572"/>
                  <a:gd name="connsiteY181" fmla="*/ 24123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79693 w 21962572"/>
                  <a:gd name="connsiteY179" fmla="*/ 2098049 h 16623673"/>
                  <a:gd name="connsiteX180" fmla="*/ 10303543 w 21962572"/>
                  <a:gd name="connsiteY180" fmla="*/ 2345699 h 16623673"/>
                  <a:gd name="connsiteX181" fmla="*/ 10608343 w 21962572"/>
                  <a:gd name="connsiteY181" fmla="*/ 24123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79693 w 21962572"/>
                  <a:gd name="connsiteY179" fmla="*/ 2098049 h 16623673"/>
                  <a:gd name="connsiteX180" fmla="*/ 10303543 w 21962572"/>
                  <a:gd name="connsiteY180" fmla="*/ 2345699 h 16623673"/>
                  <a:gd name="connsiteX181" fmla="*/ 10617868 w 21962572"/>
                  <a:gd name="connsiteY181" fmla="*/ 24885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79693 w 21962572"/>
                  <a:gd name="connsiteY179" fmla="*/ 20980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065668 w 21962572"/>
                  <a:gd name="connsiteY186" fmla="*/ 35553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65768 w 21962572"/>
                  <a:gd name="connsiteY188" fmla="*/ 3898274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0093 w 21962572"/>
                  <a:gd name="connsiteY189" fmla="*/ 40125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79818 w 21962572"/>
                  <a:gd name="connsiteY182" fmla="*/ 2583824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237493 w 21962572"/>
                  <a:gd name="connsiteY197" fmla="*/ 572707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4780293 w 21962572"/>
                  <a:gd name="connsiteY196" fmla="*/ 5184149 h 16623673"/>
                  <a:gd name="connsiteX197" fmla="*/ 15466093 w 21962572"/>
                  <a:gd name="connsiteY197" fmla="*/ 467932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518414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23068 w 21962572"/>
                  <a:gd name="connsiteY194" fmla="*/ 5098424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926974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37293 w 21962572"/>
                  <a:gd name="connsiteY192" fmla="*/ 4869824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5608968 w 21962572"/>
                  <a:gd name="connsiteY198" fmla="*/ 6155699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209043 w 21962572"/>
                  <a:gd name="connsiteY199" fmla="*/ 6184274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80493 w 21962572"/>
                  <a:gd name="connsiteY199" fmla="*/ 4898399 h 16623673"/>
                  <a:gd name="connsiteX200" fmla="*/ 16523368 w 21962572"/>
                  <a:gd name="connsiteY200" fmla="*/ 6241424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80493 w 21962572"/>
                  <a:gd name="connsiteY199" fmla="*/ 4898399 h 16623673"/>
                  <a:gd name="connsiteX200" fmla="*/ 16990093 w 21962572"/>
                  <a:gd name="connsiteY200" fmla="*/ 4860299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3 w 21962572"/>
                  <a:gd name="connsiteY200" fmla="*/ 4860299 h 16623673"/>
                  <a:gd name="connsiteX201" fmla="*/ 16951993 w 21962572"/>
                  <a:gd name="connsiteY201" fmla="*/ 6327149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3 w 21962572"/>
                  <a:gd name="connsiteY200" fmla="*/ 4860299 h 16623673"/>
                  <a:gd name="connsiteX201" fmla="*/ 17494917 w 21962572"/>
                  <a:gd name="connsiteY201" fmla="*/ 4774574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7380618 w 21962572"/>
                  <a:gd name="connsiteY202" fmla="*/ 6441449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7780668 w 21962572"/>
                  <a:gd name="connsiteY203" fmla="*/ 6412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7980693 w 21962572"/>
                  <a:gd name="connsiteY204" fmla="*/ 6755774 h 16623673"/>
                  <a:gd name="connsiteX205" fmla="*/ 17866393 w 21962572"/>
                  <a:gd name="connsiteY205" fmla="*/ 7098674 h 16623673"/>
                  <a:gd name="connsiteX206" fmla="*/ 17894968 w 21962572"/>
                  <a:gd name="connsiteY206" fmla="*/ 7613024 h 16623673"/>
                  <a:gd name="connsiteX207" fmla="*/ 18066418 w 21962572"/>
                  <a:gd name="connsiteY207" fmla="*/ 8070224 h 16623673"/>
                  <a:gd name="connsiteX208" fmla="*/ 18094993 w 21962572"/>
                  <a:gd name="connsiteY208" fmla="*/ 8498849 h 16623673"/>
                  <a:gd name="connsiteX209" fmla="*/ 18237868 w 21962572"/>
                  <a:gd name="connsiteY209" fmla="*/ 8927474 h 16623673"/>
                  <a:gd name="connsiteX210" fmla="*/ 18323593 w 21962572"/>
                  <a:gd name="connsiteY210" fmla="*/ 9298949 h 16623673"/>
                  <a:gd name="connsiteX211" fmla="*/ 18580768 w 21962572"/>
                  <a:gd name="connsiteY211" fmla="*/ 9556124 h 16623673"/>
                  <a:gd name="connsiteX212" fmla="*/ 18837943 w 21962572"/>
                  <a:gd name="connsiteY212" fmla="*/ 9927599 h 16623673"/>
                  <a:gd name="connsiteX213" fmla="*/ 18809368 w 21962572"/>
                  <a:gd name="connsiteY213" fmla="*/ 10470524 h 16623673"/>
                  <a:gd name="connsiteX214" fmla="*/ 18752218 w 21962572"/>
                  <a:gd name="connsiteY214" fmla="*/ 10756274 h 16623673"/>
                  <a:gd name="connsiteX215" fmla="*/ 18752218 w 21962572"/>
                  <a:gd name="connsiteY215" fmla="*/ 11099174 h 16623673"/>
                  <a:gd name="connsiteX216" fmla="*/ 18837943 w 21962572"/>
                  <a:gd name="connsiteY216" fmla="*/ 11670674 h 16623673"/>
                  <a:gd name="connsiteX217" fmla="*/ 19209418 w 21962572"/>
                  <a:gd name="connsiteY217" fmla="*/ 12070724 h 16623673"/>
                  <a:gd name="connsiteX218" fmla="*/ 19409443 w 21962572"/>
                  <a:gd name="connsiteY218" fmla="*/ 12327899 h 16623673"/>
                  <a:gd name="connsiteX219" fmla="*/ 19866643 w 21962572"/>
                  <a:gd name="connsiteY219" fmla="*/ 12727949 h 16623673"/>
                  <a:gd name="connsiteX220" fmla="*/ 20295268 w 21962572"/>
                  <a:gd name="connsiteY220" fmla="*/ 13213724 h 16623673"/>
                  <a:gd name="connsiteX221" fmla="*/ 20552443 w 21962572"/>
                  <a:gd name="connsiteY221" fmla="*/ 13528049 h 16623673"/>
                  <a:gd name="connsiteX222" fmla="*/ 20781043 w 21962572"/>
                  <a:gd name="connsiteY222" fmla="*/ 13728074 h 16623673"/>
                  <a:gd name="connsiteX223" fmla="*/ 20952493 w 21962572"/>
                  <a:gd name="connsiteY223" fmla="*/ 13928099 h 16623673"/>
                  <a:gd name="connsiteX224" fmla="*/ 21123943 w 21962572"/>
                  <a:gd name="connsiteY224" fmla="*/ 14128124 h 16623673"/>
                  <a:gd name="connsiteX225" fmla="*/ 21323968 w 21962572"/>
                  <a:gd name="connsiteY225" fmla="*/ 14442449 h 16623673"/>
                  <a:gd name="connsiteX226" fmla="*/ 21381118 w 21962572"/>
                  <a:gd name="connsiteY226" fmla="*/ 14728199 h 16623673"/>
                  <a:gd name="connsiteX227" fmla="*/ 21466843 w 21962572"/>
                  <a:gd name="connsiteY227" fmla="*/ 14899649 h 16623673"/>
                  <a:gd name="connsiteX228" fmla="*/ 21581143 w 21962572"/>
                  <a:gd name="connsiteY228" fmla="*/ 15071099 h 16623673"/>
                  <a:gd name="connsiteX229" fmla="*/ 21581143 w 21962572"/>
                  <a:gd name="connsiteY229" fmla="*/ 15242549 h 16623673"/>
                  <a:gd name="connsiteX230" fmla="*/ 21581143 w 21962572"/>
                  <a:gd name="connsiteY230" fmla="*/ 15413999 h 16623673"/>
                  <a:gd name="connsiteX231" fmla="*/ 21781168 w 21962572"/>
                  <a:gd name="connsiteY231" fmla="*/ 15585449 h 16623673"/>
                  <a:gd name="connsiteX232" fmla="*/ 21838318 w 21962572"/>
                  <a:gd name="connsiteY232" fmla="*/ 15499724 h 16623673"/>
                  <a:gd name="connsiteX233" fmla="*/ 21733544 w 21962572"/>
                  <a:gd name="connsiteY233" fmla="*/ 15299699 h 16623673"/>
                  <a:gd name="connsiteX234" fmla="*/ 21743068 w 21962572"/>
                  <a:gd name="connsiteY234" fmla="*/ 15175874 h 16623673"/>
                  <a:gd name="connsiteX235" fmla="*/ 21914518 w 21962572"/>
                  <a:gd name="connsiteY235" fmla="*/ 15328274 h 16623673"/>
                  <a:gd name="connsiteX236" fmla="*/ 21962143 w 21962572"/>
                  <a:gd name="connsiteY236" fmla="*/ 15528299 h 16623673"/>
                  <a:gd name="connsiteX237" fmla="*/ 21895468 w 21962572"/>
                  <a:gd name="connsiteY237" fmla="*/ 15814049 h 16623673"/>
                  <a:gd name="connsiteX238" fmla="*/ 21724018 w 21962572"/>
                  <a:gd name="connsiteY238" fmla="*/ 15871199 h 16623673"/>
                  <a:gd name="connsiteX239" fmla="*/ 21609718 w 21962572"/>
                  <a:gd name="connsiteY239" fmla="*/ 15699749 h 16623673"/>
                  <a:gd name="connsiteX240" fmla="*/ 21438268 w 21962572"/>
                  <a:gd name="connsiteY240" fmla="*/ 15756899 h 16623673"/>
                  <a:gd name="connsiteX241" fmla="*/ 21381118 w 21962572"/>
                  <a:gd name="connsiteY241" fmla="*/ 15899774 h 16623673"/>
                  <a:gd name="connsiteX242" fmla="*/ 21295391 w 21962572"/>
                  <a:gd name="connsiteY242" fmla="*/ 16014074 h 16623673"/>
                  <a:gd name="connsiteX243" fmla="*/ 21114418 w 21962572"/>
                  <a:gd name="connsiteY243" fmla="*/ 16061699 h 16623673"/>
                  <a:gd name="connsiteX244" fmla="*/ 21095368 w 21962572"/>
                  <a:gd name="connsiteY244" fmla="*/ 15814049 h 16623673"/>
                  <a:gd name="connsiteX245" fmla="*/ 20923918 w 21962572"/>
                  <a:gd name="connsiteY245" fmla="*/ 15928349 h 16623673"/>
                  <a:gd name="connsiteX246" fmla="*/ 20971542 w 21962572"/>
                  <a:gd name="connsiteY246" fmla="*/ 16052174 h 16623673"/>
                  <a:gd name="connsiteX247" fmla="*/ 20923918 w 21962572"/>
                  <a:gd name="connsiteY247" fmla="*/ 16156949 h 16623673"/>
                  <a:gd name="connsiteX248" fmla="*/ 20838193 w 21962572"/>
                  <a:gd name="connsiteY248" fmla="*/ 16099799 h 16623673"/>
                  <a:gd name="connsiteX249" fmla="*/ 20828667 w 21962572"/>
                  <a:gd name="connsiteY249" fmla="*/ 16033124 h 16623673"/>
                  <a:gd name="connsiteX250" fmla="*/ 20704844 w 21962572"/>
                  <a:gd name="connsiteY250" fmla="*/ 16204574 h 16623673"/>
                  <a:gd name="connsiteX251" fmla="*/ 20609594 w 21962572"/>
                  <a:gd name="connsiteY251" fmla="*/ 16337924 h 16623673"/>
                  <a:gd name="connsiteX252" fmla="*/ 20390518 w 21962572"/>
                  <a:gd name="connsiteY252" fmla="*/ 16280774 h 16623673"/>
                  <a:gd name="connsiteX253" fmla="*/ 20209543 w 21962572"/>
                  <a:gd name="connsiteY253" fmla="*/ 16366499 h 16623673"/>
                  <a:gd name="connsiteX254" fmla="*/ 20028568 w 21962572"/>
                  <a:gd name="connsiteY254" fmla="*/ 16595098 h 16623673"/>
                  <a:gd name="connsiteX255" fmla="*/ 19838068 w 21962572"/>
                  <a:gd name="connsiteY255" fmla="*/ 16395073 h 16623673"/>
                  <a:gd name="connsiteX256" fmla="*/ 19799968 w 21962572"/>
                  <a:gd name="connsiteY256" fmla="*/ 16528423 h 16623673"/>
                  <a:gd name="connsiteX257" fmla="*/ 19723766 w 21962572"/>
                  <a:gd name="connsiteY257" fmla="*/ 16623673 h 16623673"/>
                  <a:gd name="connsiteX258" fmla="*/ 19657093 w 21962572"/>
                  <a:gd name="connsiteY258" fmla="*/ 16442698 h 16623673"/>
                  <a:gd name="connsiteX259" fmla="*/ 19542792 w 21962572"/>
                  <a:gd name="connsiteY259" fmla="*/ 16080749 h 16623673"/>
                  <a:gd name="connsiteX260" fmla="*/ 19504693 w 21962572"/>
                  <a:gd name="connsiteY260" fmla="*/ 16195049 h 16623673"/>
                  <a:gd name="connsiteX261" fmla="*/ 19514218 w 21962572"/>
                  <a:gd name="connsiteY261" fmla="*/ 16404599 h 16623673"/>
                  <a:gd name="connsiteX262" fmla="*/ 19438018 w 21962572"/>
                  <a:gd name="connsiteY262" fmla="*/ 16547474 h 16623673"/>
                  <a:gd name="connsiteX263" fmla="*/ 19295143 w 21962572"/>
                  <a:gd name="connsiteY263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8475992 w 21962572"/>
                  <a:gd name="connsiteY204" fmla="*/ 5841374 h 16623673"/>
                  <a:gd name="connsiteX205" fmla="*/ 17980693 w 21962572"/>
                  <a:gd name="connsiteY205" fmla="*/ 6755774 h 16623673"/>
                  <a:gd name="connsiteX206" fmla="*/ 17866393 w 21962572"/>
                  <a:gd name="connsiteY206" fmla="*/ 7098674 h 16623673"/>
                  <a:gd name="connsiteX207" fmla="*/ 17894968 w 21962572"/>
                  <a:gd name="connsiteY207" fmla="*/ 7613024 h 16623673"/>
                  <a:gd name="connsiteX208" fmla="*/ 18066418 w 21962572"/>
                  <a:gd name="connsiteY208" fmla="*/ 8070224 h 16623673"/>
                  <a:gd name="connsiteX209" fmla="*/ 18094993 w 21962572"/>
                  <a:gd name="connsiteY209" fmla="*/ 8498849 h 16623673"/>
                  <a:gd name="connsiteX210" fmla="*/ 18237868 w 21962572"/>
                  <a:gd name="connsiteY210" fmla="*/ 8927474 h 16623673"/>
                  <a:gd name="connsiteX211" fmla="*/ 18323593 w 21962572"/>
                  <a:gd name="connsiteY211" fmla="*/ 9298949 h 16623673"/>
                  <a:gd name="connsiteX212" fmla="*/ 18580768 w 21962572"/>
                  <a:gd name="connsiteY212" fmla="*/ 9556124 h 16623673"/>
                  <a:gd name="connsiteX213" fmla="*/ 18837943 w 21962572"/>
                  <a:gd name="connsiteY213" fmla="*/ 9927599 h 16623673"/>
                  <a:gd name="connsiteX214" fmla="*/ 18809368 w 21962572"/>
                  <a:gd name="connsiteY214" fmla="*/ 10470524 h 16623673"/>
                  <a:gd name="connsiteX215" fmla="*/ 18752218 w 21962572"/>
                  <a:gd name="connsiteY215" fmla="*/ 10756274 h 16623673"/>
                  <a:gd name="connsiteX216" fmla="*/ 18752218 w 21962572"/>
                  <a:gd name="connsiteY216" fmla="*/ 11099174 h 16623673"/>
                  <a:gd name="connsiteX217" fmla="*/ 18837943 w 21962572"/>
                  <a:gd name="connsiteY217" fmla="*/ 11670674 h 16623673"/>
                  <a:gd name="connsiteX218" fmla="*/ 19209418 w 21962572"/>
                  <a:gd name="connsiteY218" fmla="*/ 12070724 h 16623673"/>
                  <a:gd name="connsiteX219" fmla="*/ 19409443 w 21962572"/>
                  <a:gd name="connsiteY219" fmla="*/ 12327899 h 16623673"/>
                  <a:gd name="connsiteX220" fmla="*/ 19866643 w 21962572"/>
                  <a:gd name="connsiteY220" fmla="*/ 12727949 h 16623673"/>
                  <a:gd name="connsiteX221" fmla="*/ 20295268 w 21962572"/>
                  <a:gd name="connsiteY221" fmla="*/ 13213724 h 16623673"/>
                  <a:gd name="connsiteX222" fmla="*/ 20552443 w 21962572"/>
                  <a:gd name="connsiteY222" fmla="*/ 13528049 h 16623673"/>
                  <a:gd name="connsiteX223" fmla="*/ 20781043 w 21962572"/>
                  <a:gd name="connsiteY223" fmla="*/ 13728074 h 16623673"/>
                  <a:gd name="connsiteX224" fmla="*/ 20952493 w 21962572"/>
                  <a:gd name="connsiteY224" fmla="*/ 13928099 h 16623673"/>
                  <a:gd name="connsiteX225" fmla="*/ 21123943 w 21962572"/>
                  <a:gd name="connsiteY225" fmla="*/ 14128124 h 16623673"/>
                  <a:gd name="connsiteX226" fmla="*/ 21323968 w 21962572"/>
                  <a:gd name="connsiteY226" fmla="*/ 14442449 h 16623673"/>
                  <a:gd name="connsiteX227" fmla="*/ 21381118 w 21962572"/>
                  <a:gd name="connsiteY227" fmla="*/ 14728199 h 16623673"/>
                  <a:gd name="connsiteX228" fmla="*/ 21466843 w 21962572"/>
                  <a:gd name="connsiteY228" fmla="*/ 14899649 h 16623673"/>
                  <a:gd name="connsiteX229" fmla="*/ 21581143 w 21962572"/>
                  <a:gd name="connsiteY229" fmla="*/ 15071099 h 16623673"/>
                  <a:gd name="connsiteX230" fmla="*/ 21581143 w 21962572"/>
                  <a:gd name="connsiteY230" fmla="*/ 15242549 h 16623673"/>
                  <a:gd name="connsiteX231" fmla="*/ 21581143 w 21962572"/>
                  <a:gd name="connsiteY231" fmla="*/ 15413999 h 16623673"/>
                  <a:gd name="connsiteX232" fmla="*/ 21781168 w 21962572"/>
                  <a:gd name="connsiteY232" fmla="*/ 15585449 h 16623673"/>
                  <a:gd name="connsiteX233" fmla="*/ 21838318 w 21962572"/>
                  <a:gd name="connsiteY233" fmla="*/ 15499724 h 16623673"/>
                  <a:gd name="connsiteX234" fmla="*/ 21733544 w 21962572"/>
                  <a:gd name="connsiteY234" fmla="*/ 15299699 h 16623673"/>
                  <a:gd name="connsiteX235" fmla="*/ 21743068 w 21962572"/>
                  <a:gd name="connsiteY235" fmla="*/ 15175874 h 16623673"/>
                  <a:gd name="connsiteX236" fmla="*/ 21914518 w 21962572"/>
                  <a:gd name="connsiteY236" fmla="*/ 15328274 h 16623673"/>
                  <a:gd name="connsiteX237" fmla="*/ 21962143 w 21962572"/>
                  <a:gd name="connsiteY237" fmla="*/ 15528299 h 16623673"/>
                  <a:gd name="connsiteX238" fmla="*/ 21895468 w 21962572"/>
                  <a:gd name="connsiteY238" fmla="*/ 15814049 h 16623673"/>
                  <a:gd name="connsiteX239" fmla="*/ 21724018 w 21962572"/>
                  <a:gd name="connsiteY239" fmla="*/ 15871199 h 16623673"/>
                  <a:gd name="connsiteX240" fmla="*/ 21609718 w 21962572"/>
                  <a:gd name="connsiteY240" fmla="*/ 15699749 h 16623673"/>
                  <a:gd name="connsiteX241" fmla="*/ 21438268 w 21962572"/>
                  <a:gd name="connsiteY241" fmla="*/ 15756899 h 16623673"/>
                  <a:gd name="connsiteX242" fmla="*/ 21381118 w 21962572"/>
                  <a:gd name="connsiteY242" fmla="*/ 15899774 h 16623673"/>
                  <a:gd name="connsiteX243" fmla="*/ 21295391 w 21962572"/>
                  <a:gd name="connsiteY243" fmla="*/ 16014074 h 16623673"/>
                  <a:gd name="connsiteX244" fmla="*/ 21114418 w 21962572"/>
                  <a:gd name="connsiteY244" fmla="*/ 16061699 h 16623673"/>
                  <a:gd name="connsiteX245" fmla="*/ 21095368 w 21962572"/>
                  <a:gd name="connsiteY245" fmla="*/ 15814049 h 16623673"/>
                  <a:gd name="connsiteX246" fmla="*/ 20923918 w 21962572"/>
                  <a:gd name="connsiteY246" fmla="*/ 15928349 h 16623673"/>
                  <a:gd name="connsiteX247" fmla="*/ 20971542 w 21962572"/>
                  <a:gd name="connsiteY247" fmla="*/ 16052174 h 16623673"/>
                  <a:gd name="connsiteX248" fmla="*/ 20923918 w 21962572"/>
                  <a:gd name="connsiteY248" fmla="*/ 16156949 h 16623673"/>
                  <a:gd name="connsiteX249" fmla="*/ 20838193 w 21962572"/>
                  <a:gd name="connsiteY249" fmla="*/ 16099799 h 16623673"/>
                  <a:gd name="connsiteX250" fmla="*/ 20828667 w 21962572"/>
                  <a:gd name="connsiteY250" fmla="*/ 16033124 h 16623673"/>
                  <a:gd name="connsiteX251" fmla="*/ 20704844 w 21962572"/>
                  <a:gd name="connsiteY251" fmla="*/ 16204574 h 16623673"/>
                  <a:gd name="connsiteX252" fmla="*/ 20609594 w 21962572"/>
                  <a:gd name="connsiteY252" fmla="*/ 16337924 h 16623673"/>
                  <a:gd name="connsiteX253" fmla="*/ 20390518 w 21962572"/>
                  <a:gd name="connsiteY253" fmla="*/ 16280774 h 16623673"/>
                  <a:gd name="connsiteX254" fmla="*/ 20209543 w 21962572"/>
                  <a:gd name="connsiteY254" fmla="*/ 16366499 h 16623673"/>
                  <a:gd name="connsiteX255" fmla="*/ 20028568 w 21962572"/>
                  <a:gd name="connsiteY255" fmla="*/ 16595098 h 16623673"/>
                  <a:gd name="connsiteX256" fmla="*/ 19838068 w 21962572"/>
                  <a:gd name="connsiteY256" fmla="*/ 16395073 h 16623673"/>
                  <a:gd name="connsiteX257" fmla="*/ 19799968 w 21962572"/>
                  <a:gd name="connsiteY257" fmla="*/ 16528423 h 16623673"/>
                  <a:gd name="connsiteX258" fmla="*/ 19723766 w 21962572"/>
                  <a:gd name="connsiteY258" fmla="*/ 16623673 h 16623673"/>
                  <a:gd name="connsiteX259" fmla="*/ 19657093 w 21962572"/>
                  <a:gd name="connsiteY259" fmla="*/ 16442698 h 16623673"/>
                  <a:gd name="connsiteX260" fmla="*/ 19542792 w 21962572"/>
                  <a:gd name="connsiteY260" fmla="*/ 16080749 h 16623673"/>
                  <a:gd name="connsiteX261" fmla="*/ 19504693 w 21962572"/>
                  <a:gd name="connsiteY261" fmla="*/ 16195049 h 16623673"/>
                  <a:gd name="connsiteX262" fmla="*/ 19514218 w 21962572"/>
                  <a:gd name="connsiteY262" fmla="*/ 16404599 h 16623673"/>
                  <a:gd name="connsiteX263" fmla="*/ 19438018 w 21962572"/>
                  <a:gd name="connsiteY263" fmla="*/ 16547474 h 16623673"/>
                  <a:gd name="connsiteX264" fmla="*/ 19295143 w 21962572"/>
                  <a:gd name="connsiteY264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8618867 w 21962572"/>
                  <a:gd name="connsiteY204" fmla="*/ 5565149 h 16623673"/>
                  <a:gd name="connsiteX205" fmla="*/ 18475992 w 21962572"/>
                  <a:gd name="connsiteY205" fmla="*/ 5841374 h 16623673"/>
                  <a:gd name="connsiteX206" fmla="*/ 17980693 w 21962572"/>
                  <a:gd name="connsiteY206" fmla="*/ 6755774 h 16623673"/>
                  <a:gd name="connsiteX207" fmla="*/ 17866393 w 21962572"/>
                  <a:gd name="connsiteY207" fmla="*/ 7098674 h 16623673"/>
                  <a:gd name="connsiteX208" fmla="*/ 17894968 w 21962572"/>
                  <a:gd name="connsiteY208" fmla="*/ 7613024 h 16623673"/>
                  <a:gd name="connsiteX209" fmla="*/ 18066418 w 21962572"/>
                  <a:gd name="connsiteY209" fmla="*/ 8070224 h 16623673"/>
                  <a:gd name="connsiteX210" fmla="*/ 18094993 w 21962572"/>
                  <a:gd name="connsiteY210" fmla="*/ 8498849 h 16623673"/>
                  <a:gd name="connsiteX211" fmla="*/ 18237868 w 21962572"/>
                  <a:gd name="connsiteY211" fmla="*/ 8927474 h 16623673"/>
                  <a:gd name="connsiteX212" fmla="*/ 18323593 w 21962572"/>
                  <a:gd name="connsiteY212" fmla="*/ 9298949 h 16623673"/>
                  <a:gd name="connsiteX213" fmla="*/ 18580768 w 21962572"/>
                  <a:gd name="connsiteY213" fmla="*/ 9556124 h 16623673"/>
                  <a:gd name="connsiteX214" fmla="*/ 18837943 w 21962572"/>
                  <a:gd name="connsiteY214" fmla="*/ 9927599 h 16623673"/>
                  <a:gd name="connsiteX215" fmla="*/ 18809368 w 21962572"/>
                  <a:gd name="connsiteY215" fmla="*/ 10470524 h 16623673"/>
                  <a:gd name="connsiteX216" fmla="*/ 18752218 w 21962572"/>
                  <a:gd name="connsiteY216" fmla="*/ 10756274 h 16623673"/>
                  <a:gd name="connsiteX217" fmla="*/ 18752218 w 21962572"/>
                  <a:gd name="connsiteY217" fmla="*/ 11099174 h 16623673"/>
                  <a:gd name="connsiteX218" fmla="*/ 18837943 w 21962572"/>
                  <a:gd name="connsiteY218" fmla="*/ 11670674 h 16623673"/>
                  <a:gd name="connsiteX219" fmla="*/ 19209418 w 21962572"/>
                  <a:gd name="connsiteY219" fmla="*/ 12070724 h 16623673"/>
                  <a:gd name="connsiteX220" fmla="*/ 19409443 w 21962572"/>
                  <a:gd name="connsiteY220" fmla="*/ 12327899 h 16623673"/>
                  <a:gd name="connsiteX221" fmla="*/ 19866643 w 21962572"/>
                  <a:gd name="connsiteY221" fmla="*/ 12727949 h 16623673"/>
                  <a:gd name="connsiteX222" fmla="*/ 20295268 w 21962572"/>
                  <a:gd name="connsiteY222" fmla="*/ 13213724 h 16623673"/>
                  <a:gd name="connsiteX223" fmla="*/ 20552443 w 21962572"/>
                  <a:gd name="connsiteY223" fmla="*/ 13528049 h 16623673"/>
                  <a:gd name="connsiteX224" fmla="*/ 20781043 w 21962572"/>
                  <a:gd name="connsiteY224" fmla="*/ 13728074 h 16623673"/>
                  <a:gd name="connsiteX225" fmla="*/ 20952493 w 21962572"/>
                  <a:gd name="connsiteY225" fmla="*/ 13928099 h 16623673"/>
                  <a:gd name="connsiteX226" fmla="*/ 21123943 w 21962572"/>
                  <a:gd name="connsiteY226" fmla="*/ 14128124 h 16623673"/>
                  <a:gd name="connsiteX227" fmla="*/ 21323968 w 21962572"/>
                  <a:gd name="connsiteY227" fmla="*/ 14442449 h 16623673"/>
                  <a:gd name="connsiteX228" fmla="*/ 21381118 w 21962572"/>
                  <a:gd name="connsiteY228" fmla="*/ 14728199 h 16623673"/>
                  <a:gd name="connsiteX229" fmla="*/ 21466843 w 21962572"/>
                  <a:gd name="connsiteY229" fmla="*/ 14899649 h 16623673"/>
                  <a:gd name="connsiteX230" fmla="*/ 21581143 w 21962572"/>
                  <a:gd name="connsiteY230" fmla="*/ 15071099 h 16623673"/>
                  <a:gd name="connsiteX231" fmla="*/ 21581143 w 21962572"/>
                  <a:gd name="connsiteY231" fmla="*/ 15242549 h 16623673"/>
                  <a:gd name="connsiteX232" fmla="*/ 21581143 w 21962572"/>
                  <a:gd name="connsiteY232" fmla="*/ 15413999 h 16623673"/>
                  <a:gd name="connsiteX233" fmla="*/ 21781168 w 21962572"/>
                  <a:gd name="connsiteY233" fmla="*/ 15585449 h 16623673"/>
                  <a:gd name="connsiteX234" fmla="*/ 21838318 w 21962572"/>
                  <a:gd name="connsiteY234" fmla="*/ 15499724 h 16623673"/>
                  <a:gd name="connsiteX235" fmla="*/ 21733544 w 21962572"/>
                  <a:gd name="connsiteY235" fmla="*/ 15299699 h 16623673"/>
                  <a:gd name="connsiteX236" fmla="*/ 21743068 w 21962572"/>
                  <a:gd name="connsiteY236" fmla="*/ 15175874 h 16623673"/>
                  <a:gd name="connsiteX237" fmla="*/ 21914518 w 21962572"/>
                  <a:gd name="connsiteY237" fmla="*/ 15328274 h 16623673"/>
                  <a:gd name="connsiteX238" fmla="*/ 21962143 w 21962572"/>
                  <a:gd name="connsiteY238" fmla="*/ 15528299 h 16623673"/>
                  <a:gd name="connsiteX239" fmla="*/ 21895468 w 21962572"/>
                  <a:gd name="connsiteY239" fmla="*/ 15814049 h 16623673"/>
                  <a:gd name="connsiteX240" fmla="*/ 21724018 w 21962572"/>
                  <a:gd name="connsiteY240" fmla="*/ 15871199 h 16623673"/>
                  <a:gd name="connsiteX241" fmla="*/ 21609718 w 21962572"/>
                  <a:gd name="connsiteY241" fmla="*/ 15699749 h 16623673"/>
                  <a:gd name="connsiteX242" fmla="*/ 21438268 w 21962572"/>
                  <a:gd name="connsiteY242" fmla="*/ 15756899 h 16623673"/>
                  <a:gd name="connsiteX243" fmla="*/ 21381118 w 21962572"/>
                  <a:gd name="connsiteY243" fmla="*/ 15899774 h 16623673"/>
                  <a:gd name="connsiteX244" fmla="*/ 21295391 w 21962572"/>
                  <a:gd name="connsiteY244" fmla="*/ 16014074 h 16623673"/>
                  <a:gd name="connsiteX245" fmla="*/ 21114418 w 21962572"/>
                  <a:gd name="connsiteY245" fmla="*/ 16061699 h 16623673"/>
                  <a:gd name="connsiteX246" fmla="*/ 21095368 w 21962572"/>
                  <a:gd name="connsiteY246" fmla="*/ 15814049 h 16623673"/>
                  <a:gd name="connsiteX247" fmla="*/ 20923918 w 21962572"/>
                  <a:gd name="connsiteY247" fmla="*/ 15928349 h 16623673"/>
                  <a:gd name="connsiteX248" fmla="*/ 20971542 w 21962572"/>
                  <a:gd name="connsiteY248" fmla="*/ 16052174 h 16623673"/>
                  <a:gd name="connsiteX249" fmla="*/ 20923918 w 21962572"/>
                  <a:gd name="connsiteY249" fmla="*/ 16156949 h 16623673"/>
                  <a:gd name="connsiteX250" fmla="*/ 20838193 w 21962572"/>
                  <a:gd name="connsiteY250" fmla="*/ 16099799 h 16623673"/>
                  <a:gd name="connsiteX251" fmla="*/ 20828667 w 21962572"/>
                  <a:gd name="connsiteY251" fmla="*/ 16033124 h 16623673"/>
                  <a:gd name="connsiteX252" fmla="*/ 20704844 w 21962572"/>
                  <a:gd name="connsiteY252" fmla="*/ 16204574 h 16623673"/>
                  <a:gd name="connsiteX253" fmla="*/ 20609594 w 21962572"/>
                  <a:gd name="connsiteY253" fmla="*/ 16337924 h 16623673"/>
                  <a:gd name="connsiteX254" fmla="*/ 20390518 w 21962572"/>
                  <a:gd name="connsiteY254" fmla="*/ 16280774 h 16623673"/>
                  <a:gd name="connsiteX255" fmla="*/ 20209543 w 21962572"/>
                  <a:gd name="connsiteY255" fmla="*/ 16366499 h 16623673"/>
                  <a:gd name="connsiteX256" fmla="*/ 20028568 w 21962572"/>
                  <a:gd name="connsiteY256" fmla="*/ 16595098 h 16623673"/>
                  <a:gd name="connsiteX257" fmla="*/ 19838068 w 21962572"/>
                  <a:gd name="connsiteY257" fmla="*/ 16395073 h 16623673"/>
                  <a:gd name="connsiteX258" fmla="*/ 19799968 w 21962572"/>
                  <a:gd name="connsiteY258" fmla="*/ 16528423 h 16623673"/>
                  <a:gd name="connsiteX259" fmla="*/ 19723766 w 21962572"/>
                  <a:gd name="connsiteY259" fmla="*/ 16623673 h 16623673"/>
                  <a:gd name="connsiteX260" fmla="*/ 19657093 w 21962572"/>
                  <a:gd name="connsiteY260" fmla="*/ 16442698 h 16623673"/>
                  <a:gd name="connsiteX261" fmla="*/ 19542792 w 21962572"/>
                  <a:gd name="connsiteY261" fmla="*/ 16080749 h 16623673"/>
                  <a:gd name="connsiteX262" fmla="*/ 19504693 w 21962572"/>
                  <a:gd name="connsiteY262" fmla="*/ 16195049 h 16623673"/>
                  <a:gd name="connsiteX263" fmla="*/ 19514218 w 21962572"/>
                  <a:gd name="connsiteY263" fmla="*/ 16404599 h 16623673"/>
                  <a:gd name="connsiteX264" fmla="*/ 19438018 w 21962572"/>
                  <a:gd name="connsiteY264" fmla="*/ 16547474 h 16623673"/>
                  <a:gd name="connsiteX265" fmla="*/ 19295143 w 21962572"/>
                  <a:gd name="connsiteY265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8475992 w 21962572"/>
                  <a:gd name="connsiteY205" fmla="*/ 5841374 h 16623673"/>
                  <a:gd name="connsiteX206" fmla="*/ 17980693 w 21962572"/>
                  <a:gd name="connsiteY206" fmla="*/ 6755774 h 16623673"/>
                  <a:gd name="connsiteX207" fmla="*/ 17866393 w 21962572"/>
                  <a:gd name="connsiteY207" fmla="*/ 7098674 h 16623673"/>
                  <a:gd name="connsiteX208" fmla="*/ 17894968 w 21962572"/>
                  <a:gd name="connsiteY208" fmla="*/ 7613024 h 16623673"/>
                  <a:gd name="connsiteX209" fmla="*/ 18066418 w 21962572"/>
                  <a:gd name="connsiteY209" fmla="*/ 8070224 h 16623673"/>
                  <a:gd name="connsiteX210" fmla="*/ 18094993 w 21962572"/>
                  <a:gd name="connsiteY210" fmla="*/ 8498849 h 16623673"/>
                  <a:gd name="connsiteX211" fmla="*/ 18237868 w 21962572"/>
                  <a:gd name="connsiteY211" fmla="*/ 8927474 h 16623673"/>
                  <a:gd name="connsiteX212" fmla="*/ 18323593 w 21962572"/>
                  <a:gd name="connsiteY212" fmla="*/ 9298949 h 16623673"/>
                  <a:gd name="connsiteX213" fmla="*/ 18580768 w 21962572"/>
                  <a:gd name="connsiteY213" fmla="*/ 9556124 h 16623673"/>
                  <a:gd name="connsiteX214" fmla="*/ 18837943 w 21962572"/>
                  <a:gd name="connsiteY214" fmla="*/ 9927599 h 16623673"/>
                  <a:gd name="connsiteX215" fmla="*/ 18809368 w 21962572"/>
                  <a:gd name="connsiteY215" fmla="*/ 10470524 h 16623673"/>
                  <a:gd name="connsiteX216" fmla="*/ 18752218 w 21962572"/>
                  <a:gd name="connsiteY216" fmla="*/ 10756274 h 16623673"/>
                  <a:gd name="connsiteX217" fmla="*/ 18752218 w 21962572"/>
                  <a:gd name="connsiteY217" fmla="*/ 11099174 h 16623673"/>
                  <a:gd name="connsiteX218" fmla="*/ 18837943 w 21962572"/>
                  <a:gd name="connsiteY218" fmla="*/ 11670674 h 16623673"/>
                  <a:gd name="connsiteX219" fmla="*/ 19209418 w 21962572"/>
                  <a:gd name="connsiteY219" fmla="*/ 12070724 h 16623673"/>
                  <a:gd name="connsiteX220" fmla="*/ 19409443 w 21962572"/>
                  <a:gd name="connsiteY220" fmla="*/ 12327899 h 16623673"/>
                  <a:gd name="connsiteX221" fmla="*/ 19866643 w 21962572"/>
                  <a:gd name="connsiteY221" fmla="*/ 12727949 h 16623673"/>
                  <a:gd name="connsiteX222" fmla="*/ 20295268 w 21962572"/>
                  <a:gd name="connsiteY222" fmla="*/ 13213724 h 16623673"/>
                  <a:gd name="connsiteX223" fmla="*/ 20552443 w 21962572"/>
                  <a:gd name="connsiteY223" fmla="*/ 13528049 h 16623673"/>
                  <a:gd name="connsiteX224" fmla="*/ 20781043 w 21962572"/>
                  <a:gd name="connsiteY224" fmla="*/ 13728074 h 16623673"/>
                  <a:gd name="connsiteX225" fmla="*/ 20952493 w 21962572"/>
                  <a:gd name="connsiteY225" fmla="*/ 13928099 h 16623673"/>
                  <a:gd name="connsiteX226" fmla="*/ 21123943 w 21962572"/>
                  <a:gd name="connsiteY226" fmla="*/ 14128124 h 16623673"/>
                  <a:gd name="connsiteX227" fmla="*/ 21323968 w 21962572"/>
                  <a:gd name="connsiteY227" fmla="*/ 14442449 h 16623673"/>
                  <a:gd name="connsiteX228" fmla="*/ 21381118 w 21962572"/>
                  <a:gd name="connsiteY228" fmla="*/ 14728199 h 16623673"/>
                  <a:gd name="connsiteX229" fmla="*/ 21466843 w 21962572"/>
                  <a:gd name="connsiteY229" fmla="*/ 14899649 h 16623673"/>
                  <a:gd name="connsiteX230" fmla="*/ 21581143 w 21962572"/>
                  <a:gd name="connsiteY230" fmla="*/ 15071099 h 16623673"/>
                  <a:gd name="connsiteX231" fmla="*/ 21581143 w 21962572"/>
                  <a:gd name="connsiteY231" fmla="*/ 15242549 h 16623673"/>
                  <a:gd name="connsiteX232" fmla="*/ 21581143 w 21962572"/>
                  <a:gd name="connsiteY232" fmla="*/ 15413999 h 16623673"/>
                  <a:gd name="connsiteX233" fmla="*/ 21781168 w 21962572"/>
                  <a:gd name="connsiteY233" fmla="*/ 15585449 h 16623673"/>
                  <a:gd name="connsiteX234" fmla="*/ 21838318 w 21962572"/>
                  <a:gd name="connsiteY234" fmla="*/ 15499724 h 16623673"/>
                  <a:gd name="connsiteX235" fmla="*/ 21733544 w 21962572"/>
                  <a:gd name="connsiteY235" fmla="*/ 15299699 h 16623673"/>
                  <a:gd name="connsiteX236" fmla="*/ 21743068 w 21962572"/>
                  <a:gd name="connsiteY236" fmla="*/ 15175874 h 16623673"/>
                  <a:gd name="connsiteX237" fmla="*/ 21914518 w 21962572"/>
                  <a:gd name="connsiteY237" fmla="*/ 15328274 h 16623673"/>
                  <a:gd name="connsiteX238" fmla="*/ 21962143 w 21962572"/>
                  <a:gd name="connsiteY238" fmla="*/ 15528299 h 16623673"/>
                  <a:gd name="connsiteX239" fmla="*/ 21895468 w 21962572"/>
                  <a:gd name="connsiteY239" fmla="*/ 15814049 h 16623673"/>
                  <a:gd name="connsiteX240" fmla="*/ 21724018 w 21962572"/>
                  <a:gd name="connsiteY240" fmla="*/ 15871199 h 16623673"/>
                  <a:gd name="connsiteX241" fmla="*/ 21609718 w 21962572"/>
                  <a:gd name="connsiteY241" fmla="*/ 15699749 h 16623673"/>
                  <a:gd name="connsiteX242" fmla="*/ 21438268 w 21962572"/>
                  <a:gd name="connsiteY242" fmla="*/ 15756899 h 16623673"/>
                  <a:gd name="connsiteX243" fmla="*/ 21381118 w 21962572"/>
                  <a:gd name="connsiteY243" fmla="*/ 15899774 h 16623673"/>
                  <a:gd name="connsiteX244" fmla="*/ 21295391 w 21962572"/>
                  <a:gd name="connsiteY244" fmla="*/ 16014074 h 16623673"/>
                  <a:gd name="connsiteX245" fmla="*/ 21114418 w 21962572"/>
                  <a:gd name="connsiteY245" fmla="*/ 16061699 h 16623673"/>
                  <a:gd name="connsiteX246" fmla="*/ 21095368 w 21962572"/>
                  <a:gd name="connsiteY246" fmla="*/ 15814049 h 16623673"/>
                  <a:gd name="connsiteX247" fmla="*/ 20923918 w 21962572"/>
                  <a:gd name="connsiteY247" fmla="*/ 15928349 h 16623673"/>
                  <a:gd name="connsiteX248" fmla="*/ 20971542 w 21962572"/>
                  <a:gd name="connsiteY248" fmla="*/ 16052174 h 16623673"/>
                  <a:gd name="connsiteX249" fmla="*/ 20923918 w 21962572"/>
                  <a:gd name="connsiteY249" fmla="*/ 16156949 h 16623673"/>
                  <a:gd name="connsiteX250" fmla="*/ 20838193 w 21962572"/>
                  <a:gd name="connsiteY250" fmla="*/ 16099799 h 16623673"/>
                  <a:gd name="connsiteX251" fmla="*/ 20828667 w 21962572"/>
                  <a:gd name="connsiteY251" fmla="*/ 16033124 h 16623673"/>
                  <a:gd name="connsiteX252" fmla="*/ 20704844 w 21962572"/>
                  <a:gd name="connsiteY252" fmla="*/ 16204574 h 16623673"/>
                  <a:gd name="connsiteX253" fmla="*/ 20609594 w 21962572"/>
                  <a:gd name="connsiteY253" fmla="*/ 16337924 h 16623673"/>
                  <a:gd name="connsiteX254" fmla="*/ 20390518 w 21962572"/>
                  <a:gd name="connsiteY254" fmla="*/ 16280774 h 16623673"/>
                  <a:gd name="connsiteX255" fmla="*/ 20209543 w 21962572"/>
                  <a:gd name="connsiteY255" fmla="*/ 16366499 h 16623673"/>
                  <a:gd name="connsiteX256" fmla="*/ 20028568 w 21962572"/>
                  <a:gd name="connsiteY256" fmla="*/ 16595098 h 16623673"/>
                  <a:gd name="connsiteX257" fmla="*/ 19838068 w 21962572"/>
                  <a:gd name="connsiteY257" fmla="*/ 16395073 h 16623673"/>
                  <a:gd name="connsiteX258" fmla="*/ 19799968 w 21962572"/>
                  <a:gd name="connsiteY258" fmla="*/ 16528423 h 16623673"/>
                  <a:gd name="connsiteX259" fmla="*/ 19723766 w 21962572"/>
                  <a:gd name="connsiteY259" fmla="*/ 16623673 h 16623673"/>
                  <a:gd name="connsiteX260" fmla="*/ 19657093 w 21962572"/>
                  <a:gd name="connsiteY260" fmla="*/ 16442698 h 16623673"/>
                  <a:gd name="connsiteX261" fmla="*/ 19542792 w 21962572"/>
                  <a:gd name="connsiteY261" fmla="*/ 16080749 h 16623673"/>
                  <a:gd name="connsiteX262" fmla="*/ 19504693 w 21962572"/>
                  <a:gd name="connsiteY262" fmla="*/ 16195049 h 16623673"/>
                  <a:gd name="connsiteX263" fmla="*/ 19514218 w 21962572"/>
                  <a:gd name="connsiteY263" fmla="*/ 16404599 h 16623673"/>
                  <a:gd name="connsiteX264" fmla="*/ 19438018 w 21962572"/>
                  <a:gd name="connsiteY264" fmla="*/ 16547474 h 16623673"/>
                  <a:gd name="connsiteX265" fmla="*/ 19295143 w 21962572"/>
                  <a:gd name="connsiteY265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8475992 w 21962572"/>
                  <a:gd name="connsiteY205" fmla="*/ 6165224 h 16623673"/>
                  <a:gd name="connsiteX206" fmla="*/ 17980693 w 21962572"/>
                  <a:gd name="connsiteY206" fmla="*/ 6755774 h 16623673"/>
                  <a:gd name="connsiteX207" fmla="*/ 17866393 w 21962572"/>
                  <a:gd name="connsiteY207" fmla="*/ 7098674 h 16623673"/>
                  <a:gd name="connsiteX208" fmla="*/ 17894968 w 21962572"/>
                  <a:gd name="connsiteY208" fmla="*/ 7613024 h 16623673"/>
                  <a:gd name="connsiteX209" fmla="*/ 18066418 w 21962572"/>
                  <a:gd name="connsiteY209" fmla="*/ 8070224 h 16623673"/>
                  <a:gd name="connsiteX210" fmla="*/ 18094993 w 21962572"/>
                  <a:gd name="connsiteY210" fmla="*/ 8498849 h 16623673"/>
                  <a:gd name="connsiteX211" fmla="*/ 18237868 w 21962572"/>
                  <a:gd name="connsiteY211" fmla="*/ 8927474 h 16623673"/>
                  <a:gd name="connsiteX212" fmla="*/ 18323593 w 21962572"/>
                  <a:gd name="connsiteY212" fmla="*/ 9298949 h 16623673"/>
                  <a:gd name="connsiteX213" fmla="*/ 18580768 w 21962572"/>
                  <a:gd name="connsiteY213" fmla="*/ 9556124 h 16623673"/>
                  <a:gd name="connsiteX214" fmla="*/ 18837943 w 21962572"/>
                  <a:gd name="connsiteY214" fmla="*/ 9927599 h 16623673"/>
                  <a:gd name="connsiteX215" fmla="*/ 18809368 w 21962572"/>
                  <a:gd name="connsiteY215" fmla="*/ 10470524 h 16623673"/>
                  <a:gd name="connsiteX216" fmla="*/ 18752218 w 21962572"/>
                  <a:gd name="connsiteY216" fmla="*/ 10756274 h 16623673"/>
                  <a:gd name="connsiteX217" fmla="*/ 18752218 w 21962572"/>
                  <a:gd name="connsiteY217" fmla="*/ 11099174 h 16623673"/>
                  <a:gd name="connsiteX218" fmla="*/ 18837943 w 21962572"/>
                  <a:gd name="connsiteY218" fmla="*/ 11670674 h 16623673"/>
                  <a:gd name="connsiteX219" fmla="*/ 19209418 w 21962572"/>
                  <a:gd name="connsiteY219" fmla="*/ 12070724 h 16623673"/>
                  <a:gd name="connsiteX220" fmla="*/ 19409443 w 21962572"/>
                  <a:gd name="connsiteY220" fmla="*/ 12327899 h 16623673"/>
                  <a:gd name="connsiteX221" fmla="*/ 19866643 w 21962572"/>
                  <a:gd name="connsiteY221" fmla="*/ 12727949 h 16623673"/>
                  <a:gd name="connsiteX222" fmla="*/ 20295268 w 21962572"/>
                  <a:gd name="connsiteY222" fmla="*/ 13213724 h 16623673"/>
                  <a:gd name="connsiteX223" fmla="*/ 20552443 w 21962572"/>
                  <a:gd name="connsiteY223" fmla="*/ 13528049 h 16623673"/>
                  <a:gd name="connsiteX224" fmla="*/ 20781043 w 21962572"/>
                  <a:gd name="connsiteY224" fmla="*/ 13728074 h 16623673"/>
                  <a:gd name="connsiteX225" fmla="*/ 20952493 w 21962572"/>
                  <a:gd name="connsiteY225" fmla="*/ 13928099 h 16623673"/>
                  <a:gd name="connsiteX226" fmla="*/ 21123943 w 21962572"/>
                  <a:gd name="connsiteY226" fmla="*/ 14128124 h 16623673"/>
                  <a:gd name="connsiteX227" fmla="*/ 21323968 w 21962572"/>
                  <a:gd name="connsiteY227" fmla="*/ 14442449 h 16623673"/>
                  <a:gd name="connsiteX228" fmla="*/ 21381118 w 21962572"/>
                  <a:gd name="connsiteY228" fmla="*/ 14728199 h 16623673"/>
                  <a:gd name="connsiteX229" fmla="*/ 21466843 w 21962572"/>
                  <a:gd name="connsiteY229" fmla="*/ 14899649 h 16623673"/>
                  <a:gd name="connsiteX230" fmla="*/ 21581143 w 21962572"/>
                  <a:gd name="connsiteY230" fmla="*/ 15071099 h 16623673"/>
                  <a:gd name="connsiteX231" fmla="*/ 21581143 w 21962572"/>
                  <a:gd name="connsiteY231" fmla="*/ 15242549 h 16623673"/>
                  <a:gd name="connsiteX232" fmla="*/ 21581143 w 21962572"/>
                  <a:gd name="connsiteY232" fmla="*/ 15413999 h 16623673"/>
                  <a:gd name="connsiteX233" fmla="*/ 21781168 w 21962572"/>
                  <a:gd name="connsiteY233" fmla="*/ 15585449 h 16623673"/>
                  <a:gd name="connsiteX234" fmla="*/ 21838318 w 21962572"/>
                  <a:gd name="connsiteY234" fmla="*/ 15499724 h 16623673"/>
                  <a:gd name="connsiteX235" fmla="*/ 21733544 w 21962572"/>
                  <a:gd name="connsiteY235" fmla="*/ 15299699 h 16623673"/>
                  <a:gd name="connsiteX236" fmla="*/ 21743068 w 21962572"/>
                  <a:gd name="connsiteY236" fmla="*/ 15175874 h 16623673"/>
                  <a:gd name="connsiteX237" fmla="*/ 21914518 w 21962572"/>
                  <a:gd name="connsiteY237" fmla="*/ 15328274 h 16623673"/>
                  <a:gd name="connsiteX238" fmla="*/ 21962143 w 21962572"/>
                  <a:gd name="connsiteY238" fmla="*/ 15528299 h 16623673"/>
                  <a:gd name="connsiteX239" fmla="*/ 21895468 w 21962572"/>
                  <a:gd name="connsiteY239" fmla="*/ 15814049 h 16623673"/>
                  <a:gd name="connsiteX240" fmla="*/ 21724018 w 21962572"/>
                  <a:gd name="connsiteY240" fmla="*/ 15871199 h 16623673"/>
                  <a:gd name="connsiteX241" fmla="*/ 21609718 w 21962572"/>
                  <a:gd name="connsiteY241" fmla="*/ 15699749 h 16623673"/>
                  <a:gd name="connsiteX242" fmla="*/ 21438268 w 21962572"/>
                  <a:gd name="connsiteY242" fmla="*/ 15756899 h 16623673"/>
                  <a:gd name="connsiteX243" fmla="*/ 21381118 w 21962572"/>
                  <a:gd name="connsiteY243" fmla="*/ 15899774 h 16623673"/>
                  <a:gd name="connsiteX244" fmla="*/ 21295391 w 21962572"/>
                  <a:gd name="connsiteY244" fmla="*/ 16014074 h 16623673"/>
                  <a:gd name="connsiteX245" fmla="*/ 21114418 w 21962572"/>
                  <a:gd name="connsiteY245" fmla="*/ 16061699 h 16623673"/>
                  <a:gd name="connsiteX246" fmla="*/ 21095368 w 21962572"/>
                  <a:gd name="connsiteY246" fmla="*/ 15814049 h 16623673"/>
                  <a:gd name="connsiteX247" fmla="*/ 20923918 w 21962572"/>
                  <a:gd name="connsiteY247" fmla="*/ 15928349 h 16623673"/>
                  <a:gd name="connsiteX248" fmla="*/ 20971542 w 21962572"/>
                  <a:gd name="connsiteY248" fmla="*/ 16052174 h 16623673"/>
                  <a:gd name="connsiteX249" fmla="*/ 20923918 w 21962572"/>
                  <a:gd name="connsiteY249" fmla="*/ 16156949 h 16623673"/>
                  <a:gd name="connsiteX250" fmla="*/ 20838193 w 21962572"/>
                  <a:gd name="connsiteY250" fmla="*/ 16099799 h 16623673"/>
                  <a:gd name="connsiteX251" fmla="*/ 20828667 w 21962572"/>
                  <a:gd name="connsiteY251" fmla="*/ 16033124 h 16623673"/>
                  <a:gd name="connsiteX252" fmla="*/ 20704844 w 21962572"/>
                  <a:gd name="connsiteY252" fmla="*/ 16204574 h 16623673"/>
                  <a:gd name="connsiteX253" fmla="*/ 20609594 w 21962572"/>
                  <a:gd name="connsiteY253" fmla="*/ 16337924 h 16623673"/>
                  <a:gd name="connsiteX254" fmla="*/ 20390518 w 21962572"/>
                  <a:gd name="connsiteY254" fmla="*/ 16280774 h 16623673"/>
                  <a:gd name="connsiteX255" fmla="*/ 20209543 w 21962572"/>
                  <a:gd name="connsiteY255" fmla="*/ 16366499 h 16623673"/>
                  <a:gd name="connsiteX256" fmla="*/ 20028568 w 21962572"/>
                  <a:gd name="connsiteY256" fmla="*/ 16595098 h 16623673"/>
                  <a:gd name="connsiteX257" fmla="*/ 19838068 w 21962572"/>
                  <a:gd name="connsiteY257" fmla="*/ 16395073 h 16623673"/>
                  <a:gd name="connsiteX258" fmla="*/ 19799968 w 21962572"/>
                  <a:gd name="connsiteY258" fmla="*/ 16528423 h 16623673"/>
                  <a:gd name="connsiteX259" fmla="*/ 19723766 w 21962572"/>
                  <a:gd name="connsiteY259" fmla="*/ 16623673 h 16623673"/>
                  <a:gd name="connsiteX260" fmla="*/ 19657093 w 21962572"/>
                  <a:gd name="connsiteY260" fmla="*/ 16442698 h 16623673"/>
                  <a:gd name="connsiteX261" fmla="*/ 19542792 w 21962572"/>
                  <a:gd name="connsiteY261" fmla="*/ 16080749 h 16623673"/>
                  <a:gd name="connsiteX262" fmla="*/ 19504693 w 21962572"/>
                  <a:gd name="connsiteY262" fmla="*/ 16195049 h 16623673"/>
                  <a:gd name="connsiteX263" fmla="*/ 19514218 w 21962572"/>
                  <a:gd name="connsiteY263" fmla="*/ 16404599 h 16623673"/>
                  <a:gd name="connsiteX264" fmla="*/ 19438018 w 21962572"/>
                  <a:gd name="connsiteY264" fmla="*/ 16547474 h 16623673"/>
                  <a:gd name="connsiteX265" fmla="*/ 19295143 w 21962572"/>
                  <a:gd name="connsiteY265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8818892 w 21962572"/>
                  <a:gd name="connsiteY205" fmla="*/ 5850899 h 16623673"/>
                  <a:gd name="connsiteX206" fmla="*/ 18475992 w 21962572"/>
                  <a:gd name="connsiteY206" fmla="*/ 6165224 h 16623673"/>
                  <a:gd name="connsiteX207" fmla="*/ 17980693 w 21962572"/>
                  <a:gd name="connsiteY207" fmla="*/ 6755774 h 16623673"/>
                  <a:gd name="connsiteX208" fmla="*/ 17866393 w 21962572"/>
                  <a:gd name="connsiteY208" fmla="*/ 7098674 h 16623673"/>
                  <a:gd name="connsiteX209" fmla="*/ 17894968 w 21962572"/>
                  <a:gd name="connsiteY209" fmla="*/ 7613024 h 16623673"/>
                  <a:gd name="connsiteX210" fmla="*/ 18066418 w 21962572"/>
                  <a:gd name="connsiteY210" fmla="*/ 8070224 h 16623673"/>
                  <a:gd name="connsiteX211" fmla="*/ 18094993 w 21962572"/>
                  <a:gd name="connsiteY211" fmla="*/ 8498849 h 16623673"/>
                  <a:gd name="connsiteX212" fmla="*/ 18237868 w 21962572"/>
                  <a:gd name="connsiteY212" fmla="*/ 8927474 h 16623673"/>
                  <a:gd name="connsiteX213" fmla="*/ 18323593 w 21962572"/>
                  <a:gd name="connsiteY213" fmla="*/ 9298949 h 16623673"/>
                  <a:gd name="connsiteX214" fmla="*/ 18580768 w 21962572"/>
                  <a:gd name="connsiteY214" fmla="*/ 9556124 h 16623673"/>
                  <a:gd name="connsiteX215" fmla="*/ 18837943 w 21962572"/>
                  <a:gd name="connsiteY215" fmla="*/ 9927599 h 16623673"/>
                  <a:gd name="connsiteX216" fmla="*/ 18809368 w 21962572"/>
                  <a:gd name="connsiteY216" fmla="*/ 10470524 h 16623673"/>
                  <a:gd name="connsiteX217" fmla="*/ 18752218 w 21962572"/>
                  <a:gd name="connsiteY217" fmla="*/ 10756274 h 16623673"/>
                  <a:gd name="connsiteX218" fmla="*/ 18752218 w 21962572"/>
                  <a:gd name="connsiteY218" fmla="*/ 11099174 h 16623673"/>
                  <a:gd name="connsiteX219" fmla="*/ 18837943 w 21962572"/>
                  <a:gd name="connsiteY219" fmla="*/ 11670674 h 16623673"/>
                  <a:gd name="connsiteX220" fmla="*/ 19209418 w 21962572"/>
                  <a:gd name="connsiteY220" fmla="*/ 12070724 h 16623673"/>
                  <a:gd name="connsiteX221" fmla="*/ 19409443 w 21962572"/>
                  <a:gd name="connsiteY221" fmla="*/ 12327899 h 16623673"/>
                  <a:gd name="connsiteX222" fmla="*/ 19866643 w 21962572"/>
                  <a:gd name="connsiteY222" fmla="*/ 12727949 h 16623673"/>
                  <a:gd name="connsiteX223" fmla="*/ 20295268 w 21962572"/>
                  <a:gd name="connsiteY223" fmla="*/ 13213724 h 16623673"/>
                  <a:gd name="connsiteX224" fmla="*/ 20552443 w 21962572"/>
                  <a:gd name="connsiteY224" fmla="*/ 13528049 h 16623673"/>
                  <a:gd name="connsiteX225" fmla="*/ 20781043 w 21962572"/>
                  <a:gd name="connsiteY225" fmla="*/ 13728074 h 16623673"/>
                  <a:gd name="connsiteX226" fmla="*/ 20952493 w 21962572"/>
                  <a:gd name="connsiteY226" fmla="*/ 13928099 h 16623673"/>
                  <a:gd name="connsiteX227" fmla="*/ 21123943 w 21962572"/>
                  <a:gd name="connsiteY227" fmla="*/ 14128124 h 16623673"/>
                  <a:gd name="connsiteX228" fmla="*/ 21323968 w 21962572"/>
                  <a:gd name="connsiteY228" fmla="*/ 14442449 h 16623673"/>
                  <a:gd name="connsiteX229" fmla="*/ 21381118 w 21962572"/>
                  <a:gd name="connsiteY229" fmla="*/ 14728199 h 16623673"/>
                  <a:gd name="connsiteX230" fmla="*/ 21466843 w 21962572"/>
                  <a:gd name="connsiteY230" fmla="*/ 14899649 h 16623673"/>
                  <a:gd name="connsiteX231" fmla="*/ 21581143 w 21962572"/>
                  <a:gd name="connsiteY231" fmla="*/ 15071099 h 16623673"/>
                  <a:gd name="connsiteX232" fmla="*/ 21581143 w 21962572"/>
                  <a:gd name="connsiteY232" fmla="*/ 15242549 h 16623673"/>
                  <a:gd name="connsiteX233" fmla="*/ 21581143 w 21962572"/>
                  <a:gd name="connsiteY233" fmla="*/ 15413999 h 16623673"/>
                  <a:gd name="connsiteX234" fmla="*/ 21781168 w 21962572"/>
                  <a:gd name="connsiteY234" fmla="*/ 15585449 h 16623673"/>
                  <a:gd name="connsiteX235" fmla="*/ 21838318 w 21962572"/>
                  <a:gd name="connsiteY235" fmla="*/ 15499724 h 16623673"/>
                  <a:gd name="connsiteX236" fmla="*/ 21733544 w 21962572"/>
                  <a:gd name="connsiteY236" fmla="*/ 15299699 h 16623673"/>
                  <a:gd name="connsiteX237" fmla="*/ 21743068 w 21962572"/>
                  <a:gd name="connsiteY237" fmla="*/ 15175874 h 16623673"/>
                  <a:gd name="connsiteX238" fmla="*/ 21914518 w 21962572"/>
                  <a:gd name="connsiteY238" fmla="*/ 15328274 h 16623673"/>
                  <a:gd name="connsiteX239" fmla="*/ 21962143 w 21962572"/>
                  <a:gd name="connsiteY239" fmla="*/ 15528299 h 16623673"/>
                  <a:gd name="connsiteX240" fmla="*/ 21895468 w 21962572"/>
                  <a:gd name="connsiteY240" fmla="*/ 15814049 h 16623673"/>
                  <a:gd name="connsiteX241" fmla="*/ 21724018 w 21962572"/>
                  <a:gd name="connsiteY241" fmla="*/ 15871199 h 16623673"/>
                  <a:gd name="connsiteX242" fmla="*/ 21609718 w 21962572"/>
                  <a:gd name="connsiteY242" fmla="*/ 15699749 h 16623673"/>
                  <a:gd name="connsiteX243" fmla="*/ 21438268 w 21962572"/>
                  <a:gd name="connsiteY243" fmla="*/ 15756899 h 16623673"/>
                  <a:gd name="connsiteX244" fmla="*/ 21381118 w 21962572"/>
                  <a:gd name="connsiteY244" fmla="*/ 15899774 h 16623673"/>
                  <a:gd name="connsiteX245" fmla="*/ 21295391 w 21962572"/>
                  <a:gd name="connsiteY245" fmla="*/ 16014074 h 16623673"/>
                  <a:gd name="connsiteX246" fmla="*/ 21114418 w 21962572"/>
                  <a:gd name="connsiteY246" fmla="*/ 16061699 h 16623673"/>
                  <a:gd name="connsiteX247" fmla="*/ 21095368 w 21962572"/>
                  <a:gd name="connsiteY247" fmla="*/ 15814049 h 16623673"/>
                  <a:gd name="connsiteX248" fmla="*/ 20923918 w 21962572"/>
                  <a:gd name="connsiteY248" fmla="*/ 15928349 h 16623673"/>
                  <a:gd name="connsiteX249" fmla="*/ 20971542 w 21962572"/>
                  <a:gd name="connsiteY249" fmla="*/ 16052174 h 16623673"/>
                  <a:gd name="connsiteX250" fmla="*/ 20923918 w 21962572"/>
                  <a:gd name="connsiteY250" fmla="*/ 16156949 h 16623673"/>
                  <a:gd name="connsiteX251" fmla="*/ 20838193 w 21962572"/>
                  <a:gd name="connsiteY251" fmla="*/ 16099799 h 16623673"/>
                  <a:gd name="connsiteX252" fmla="*/ 20828667 w 21962572"/>
                  <a:gd name="connsiteY252" fmla="*/ 16033124 h 16623673"/>
                  <a:gd name="connsiteX253" fmla="*/ 20704844 w 21962572"/>
                  <a:gd name="connsiteY253" fmla="*/ 16204574 h 16623673"/>
                  <a:gd name="connsiteX254" fmla="*/ 20609594 w 21962572"/>
                  <a:gd name="connsiteY254" fmla="*/ 16337924 h 16623673"/>
                  <a:gd name="connsiteX255" fmla="*/ 20390518 w 21962572"/>
                  <a:gd name="connsiteY255" fmla="*/ 16280774 h 16623673"/>
                  <a:gd name="connsiteX256" fmla="*/ 20209543 w 21962572"/>
                  <a:gd name="connsiteY256" fmla="*/ 16366499 h 16623673"/>
                  <a:gd name="connsiteX257" fmla="*/ 20028568 w 21962572"/>
                  <a:gd name="connsiteY257" fmla="*/ 16595098 h 16623673"/>
                  <a:gd name="connsiteX258" fmla="*/ 19838068 w 21962572"/>
                  <a:gd name="connsiteY258" fmla="*/ 16395073 h 16623673"/>
                  <a:gd name="connsiteX259" fmla="*/ 19799968 w 21962572"/>
                  <a:gd name="connsiteY259" fmla="*/ 16528423 h 16623673"/>
                  <a:gd name="connsiteX260" fmla="*/ 19723766 w 21962572"/>
                  <a:gd name="connsiteY260" fmla="*/ 16623673 h 16623673"/>
                  <a:gd name="connsiteX261" fmla="*/ 19657093 w 21962572"/>
                  <a:gd name="connsiteY261" fmla="*/ 16442698 h 16623673"/>
                  <a:gd name="connsiteX262" fmla="*/ 19542792 w 21962572"/>
                  <a:gd name="connsiteY262" fmla="*/ 16080749 h 16623673"/>
                  <a:gd name="connsiteX263" fmla="*/ 19504693 w 21962572"/>
                  <a:gd name="connsiteY263" fmla="*/ 16195049 h 16623673"/>
                  <a:gd name="connsiteX264" fmla="*/ 19514218 w 21962572"/>
                  <a:gd name="connsiteY264" fmla="*/ 16404599 h 16623673"/>
                  <a:gd name="connsiteX265" fmla="*/ 19438018 w 21962572"/>
                  <a:gd name="connsiteY265" fmla="*/ 16547474 h 16623673"/>
                  <a:gd name="connsiteX266" fmla="*/ 19295143 w 21962572"/>
                  <a:gd name="connsiteY266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9228467 w 21962572"/>
                  <a:gd name="connsiteY205" fmla="*/ 6374774 h 16623673"/>
                  <a:gd name="connsiteX206" fmla="*/ 18475992 w 21962572"/>
                  <a:gd name="connsiteY206" fmla="*/ 6165224 h 16623673"/>
                  <a:gd name="connsiteX207" fmla="*/ 17980693 w 21962572"/>
                  <a:gd name="connsiteY207" fmla="*/ 6755774 h 16623673"/>
                  <a:gd name="connsiteX208" fmla="*/ 17866393 w 21962572"/>
                  <a:gd name="connsiteY208" fmla="*/ 7098674 h 16623673"/>
                  <a:gd name="connsiteX209" fmla="*/ 17894968 w 21962572"/>
                  <a:gd name="connsiteY209" fmla="*/ 7613024 h 16623673"/>
                  <a:gd name="connsiteX210" fmla="*/ 18066418 w 21962572"/>
                  <a:gd name="connsiteY210" fmla="*/ 8070224 h 16623673"/>
                  <a:gd name="connsiteX211" fmla="*/ 18094993 w 21962572"/>
                  <a:gd name="connsiteY211" fmla="*/ 8498849 h 16623673"/>
                  <a:gd name="connsiteX212" fmla="*/ 18237868 w 21962572"/>
                  <a:gd name="connsiteY212" fmla="*/ 8927474 h 16623673"/>
                  <a:gd name="connsiteX213" fmla="*/ 18323593 w 21962572"/>
                  <a:gd name="connsiteY213" fmla="*/ 9298949 h 16623673"/>
                  <a:gd name="connsiteX214" fmla="*/ 18580768 w 21962572"/>
                  <a:gd name="connsiteY214" fmla="*/ 9556124 h 16623673"/>
                  <a:gd name="connsiteX215" fmla="*/ 18837943 w 21962572"/>
                  <a:gd name="connsiteY215" fmla="*/ 9927599 h 16623673"/>
                  <a:gd name="connsiteX216" fmla="*/ 18809368 w 21962572"/>
                  <a:gd name="connsiteY216" fmla="*/ 10470524 h 16623673"/>
                  <a:gd name="connsiteX217" fmla="*/ 18752218 w 21962572"/>
                  <a:gd name="connsiteY217" fmla="*/ 10756274 h 16623673"/>
                  <a:gd name="connsiteX218" fmla="*/ 18752218 w 21962572"/>
                  <a:gd name="connsiteY218" fmla="*/ 11099174 h 16623673"/>
                  <a:gd name="connsiteX219" fmla="*/ 18837943 w 21962572"/>
                  <a:gd name="connsiteY219" fmla="*/ 11670674 h 16623673"/>
                  <a:gd name="connsiteX220" fmla="*/ 19209418 w 21962572"/>
                  <a:gd name="connsiteY220" fmla="*/ 12070724 h 16623673"/>
                  <a:gd name="connsiteX221" fmla="*/ 19409443 w 21962572"/>
                  <a:gd name="connsiteY221" fmla="*/ 12327899 h 16623673"/>
                  <a:gd name="connsiteX222" fmla="*/ 19866643 w 21962572"/>
                  <a:gd name="connsiteY222" fmla="*/ 12727949 h 16623673"/>
                  <a:gd name="connsiteX223" fmla="*/ 20295268 w 21962572"/>
                  <a:gd name="connsiteY223" fmla="*/ 13213724 h 16623673"/>
                  <a:gd name="connsiteX224" fmla="*/ 20552443 w 21962572"/>
                  <a:gd name="connsiteY224" fmla="*/ 13528049 h 16623673"/>
                  <a:gd name="connsiteX225" fmla="*/ 20781043 w 21962572"/>
                  <a:gd name="connsiteY225" fmla="*/ 13728074 h 16623673"/>
                  <a:gd name="connsiteX226" fmla="*/ 20952493 w 21962572"/>
                  <a:gd name="connsiteY226" fmla="*/ 13928099 h 16623673"/>
                  <a:gd name="connsiteX227" fmla="*/ 21123943 w 21962572"/>
                  <a:gd name="connsiteY227" fmla="*/ 14128124 h 16623673"/>
                  <a:gd name="connsiteX228" fmla="*/ 21323968 w 21962572"/>
                  <a:gd name="connsiteY228" fmla="*/ 14442449 h 16623673"/>
                  <a:gd name="connsiteX229" fmla="*/ 21381118 w 21962572"/>
                  <a:gd name="connsiteY229" fmla="*/ 14728199 h 16623673"/>
                  <a:gd name="connsiteX230" fmla="*/ 21466843 w 21962572"/>
                  <a:gd name="connsiteY230" fmla="*/ 14899649 h 16623673"/>
                  <a:gd name="connsiteX231" fmla="*/ 21581143 w 21962572"/>
                  <a:gd name="connsiteY231" fmla="*/ 15071099 h 16623673"/>
                  <a:gd name="connsiteX232" fmla="*/ 21581143 w 21962572"/>
                  <a:gd name="connsiteY232" fmla="*/ 15242549 h 16623673"/>
                  <a:gd name="connsiteX233" fmla="*/ 21581143 w 21962572"/>
                  <a:gd name="connsiteY233" fmla="*/ 15413999 h 16623673"/>
                  <a:gd name="connsiteX234" fmla="*/ 21781168 w 21962572"/>
                  <a:gd name="connsiteY234" fmla="*/ 15585449 h 16623673"/>
                  <a:gd name="connsiteX235" fmla="*/ 21838318 w 21962572"/>
                  <a:gd name="connsiteY235" fmla="*/ 15499724 h 16623673"/>
                  <a:gd name="connsiteX236" fmla="*/ 21733544 w 21962572"/>
                  <a:gd name="connsiteY236" fmla="*/ 15299699 h 16623673"/>
                  <a:gd name="connsiteX237" fmla="*/ 21743068 w 21962572"/>
                  <a:gd name="connsiteY237" fmla="*/ 15175874 h 16623673"/>
                  <a:gd name="connsiteX238" fmla="*/ 21914518 w 21962572"/>
                  <a:gd name="connsiteY238" fmla="*/ 15328274 h 16623673"/>
                  <a:gd name="connsiteX239" fmla="*/ 21962143 w 21962572"/>
                  <a:gd name="connsiteY239" fmla="*/ 15528299 h 16623673"/>
                  <a:gd name="connsiteX240" fmla="*/ 21895468 w 21962572"/>
                  <a:gd name="connsiteY240" fmla="*/ 15814049 h 16623673"/>
                  <a:gd name="connsiteX241" fmla="*/ 21724018 w 21962572"/>
                  <a:gd name="connsiteY241" fmla="*/ 15871199 h 16623673"/>
                  <a:gd name="connsiteX242" fmla="*/ 21609718 w 21962572"/>
                  <a:gd name="connsiteY242" fmla="*/ 15699749 h 16623673"/>
                  <a:gd name="connsiteX243" fmla="*/ 21438268 w 21962572"/>
                  <a:gd name="connsiteY243" fmla="*/ 15756899 h 16623673"/>
                  <a:gd name="connsiteX244" fmla="*/ 21381118 w 21962572"/>
                  <a:gd name="connsiteY244" fmla="*/ 15899774 h 16623673"/>
                  <a:gd name="connsiteX245" fmla="*/ 21295391 w 21962572"/>
                  <a:gd name="connsiteY245" fmla="*/ 16014074 h 16623673"/>
                  <a:gd name="connsiteX246" fmla="*/ 21114418 w 21962572"/>
                  <a:gd name="connsiteY246" fmla="*/ 16061699 h 16623673"/>
                  <a:gd name="connsiteX247" fmla="*/ 21095368 w 21962572"/>
                  <a:gd name="connsiteY247" fmla="*/ 15814049 h 16623673"/>
                  <a:gd name="connsiteX248" fmla="*/ 20923918 w 21962572"/>
                  <a:gd name="connsiteY248" fmla="*/ 15928349 h 16623673"/>
                  <a:gd name="connsiteX249" fmla="*/ 20971542 w 21962572"/>
                  <a:gd name="connsiteY249" fmla="*/ 16052174 h 16623673"/>
                  <a:gd name="connsiteX250" fmla="*/ 20923918 w 21962572"/>
                  <a:gd name="connsiteY250" fmla="*/ 16156949 h 16623673"/>
                  <a:gd name="connsiteX251" fmla="*/ 20838193 w 21962572"/>
                  <a:gd name="connsiteY251" fmla="*/ 16099799 h 16623673"/>
                  <a:gd name="connsiteX252" fmla="*/ 20828667 w 21962572"/>
                  <a:gd name="connsiteY252" fmla="*/ 16033124 h 16623673"/>
                  <a:gd name="connsiteX253" fmla="*/ 20704844 w 21962572"/>
                  <a:gd name="connsiteY253" fmla="*/ 16204574 h 16623673"/>
                  <a:gd name="connsiteX254" fmla="*/ 20609594 w 21962572"/>
                  <a:gd name="connsiteY254" fmla="*/ 16337924 h 16623673"/>
                  <a:gd name="connsiteX255" fmla="*/ 20390518 w 21962572"/>
                  <a:gd name="connsiteY255" fmla="*/ 16280774 h 16623673"/>
                  <a:gd name="connsiteX256" fmla="*/ 20209543 w 21962572"/>
                  <a:gd name="connsiteY256" fmla="*/ 16366499 h 16623673"/>
                  <a:gd name="connsiteX257" fmla="*/ 20028568 w 21962572"/>
                  <a:gd name="connsiteY257" fmla="*/ 16595098 h 16623673"/>
                  <a:gd name="connsiteX258" fmla="*/ 19838068 w 21962572"/>
                  <a:gd name="connsiteY258" fmla="*/ 16395073 h 16623673"/>
                  <a:gd name="connsiteX259" fmla="*/ 19799968 w 21962572"/>
                  <a:gd name="connsiteY259" fmla="*/ 16528423 h 16623673"/>
                  <a:gd name="connsiteX260" fmla="*/ 19723766 w 21962572"/>
                  <a:gd name="connsiteY260" fmla="*/ 16623673 h 16623673"/>
                  <a:gd name="connsiteX261" fmla="*/ 19657093 w 21962572"/>
                  <a:gd name="connsiteY261" fmla="*/ 16442698 h 16623673"/>
                  <a:gd name="connsiteX262" fmla="*/ 19542792 w 21962572"/>
                  <a:gd name="connsiteY262" fmla="*/ 16080749 h 16623673"/>
                  <a:gd name="connsiteX263" fmla="*/ 19504693 w 21962572"/>
                  <a:gd name="connsiteY263" fmla="*/ 16195049 h 16623673"/>
                  <a:gd name="connsiteX264" fmla="*/ 19514218 w 21962572"/>
                  <a:gd name="connsiteY264" fmla="*/ 16404599 h 16623673"/>
                  <a:gd name="connsiteX265" fmla="*/ 19438018 w 21962572"/>
                  <a:gd name="connsiteY265" fmla="*/ 16547474 h 16623673"/>
                  <a:gd name="connsiteX266" fmla="*/ 19295143 w 21962572"/>
                  <a:gd name="connsiteY266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9285617 w 21962572"/>
                  <a:gd name="connsiteY205" fmla="*/ 5936624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237868 w 21962572"/>
                  <a:gd name="connsiteY213" fmla="*/ 8927474 h 16623673"/>
                  <a:gd name="connsiteX214" fmla="*/ 18323593 w 21962572"/>
                  <a:gd name="connsiteY214" fmla="*/ 9298949 h 16623673"/>
                  <a:gd name="connsiteX215" fmla="*/ 18580768 w 21962572"/>
                  <a:gd name="connsiteY215" fmla="*/ 9556124 h 16623673"/>
                  <a:gd name="connsiteX216" fmla="*/ 18837943 w 21962572"/>
                  <a:gd name="connsiteY216" fmla="*/ 992759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237868 w 21962572"/>
                  <a:gd name="connsiteY213" fmla="*/ 8927474 h 16623673"/>
                  <a:gd name="connsiteX214" fmla="*/ 18323593 w 21962572"/>
                  <a:gd name="connsiteY214" fmla="*/ 9298949 h 16623673"/>
                  <a:gd name="connsiteX215" fmla="*/ 18580768 w 21962572"/>
                  <a:gd name="connsiteY215" fmla="*/ 9556124 h 16623673"/>
                  <a:gd name="connsiteX216" fmla="*/ 18837943 w 21962572"/>
                  <a:gd name="connsiteY216" fmla="*/ 992759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237868 w 21962572"/>
                  <a:gd name="connsiteY213" fmla="*/ 8927474 h 16623673"/>
                  <a:gd name="connsiteX214" fmla="*/ 18323593 w 21962572"/>
                  <a:gd name="connsiteY214" fmla="*/ 9298949 h 16623673"/>
                  <a:gd name="connsiteX215" fmla="*/ 18580768 w 21962572"/>
                  <a:gd name="connsiteY215" fmla="*/ 9556124 h 16623673"/>
                  <a:gd name="connsiteX216" fmla="*/ 18837943 w 21962572"/>
                  <a:gd name="connsiteY216" fmla="*/ 992759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237868 w 21962572"/>
                  <a:gd name="connsiteY213" fmla="*/ 8927474 h 16623673"/>
                  <a:gd name="connsiteX214" fmla="*/ 18323593 w 21962572"/>
                  <a:gd name="connsiteY214" fmla="*/ 9298949 h 16623673"/>
                  <a:gd name="connsiteX215" fmla="*/ 18580768 w 21962572"/>
                  <a:gd name="connsiteY215" fmla="*/ 9556124 h 16623673"/>
                  <a:gd name="connsiteX216" fmla="*/ 18837943 w 21962572"/>
                  <a:gd name="connsiteY216" fmla="*/ 992759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584199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237868 w 21962572"/>
                  <a:gd name="connsiteY213" fmla="*/ 8927474 h 16623673"/>
                  <a:gd name="connsiteX214" fmla="*/ 18323593 w 21962572"/>
                  <a:gd name="connsiteY214" fmla="*/ 9298949 h 16623673"/>
                  <a:gd name="connsiteX215" fmla="*/ 18580768 w 21962572"/>
                  <a:gd name="connsiteY215" fmla="*/ 9556124 h 16623673"/>
                  <a:gd name="connsiteX216" fmla="*/ 18837943 w 21962572"/>
                  <a:gd name="connsiteY216" fmla="*/ 992759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237868 w 21962572"/>
                  <a:gd name="connsiteY213" fmla="*/ 8927474 h 16623673"/>
                  <a:gd name="connsiteX214" fmla="*/ 18323593 w 21962572"/>
                  <a:gd name="connsiteY214" fmla="*/ 9298949 h 16623673"/>
                  <a:gd name="connsiteX215" fmla="*/ 18580768 w 21962572"/>
                  <a:gd name="connsiteY215" fmla="*/ 9556124 h 16623673"/>
                  <a:gd name="connsiteX216" fmla="*/ 18837943 w 21962572"/>
                  <a:gd name="connsiteY216" fmla="*/ 992759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323593 w 21962572"/>
                  <a:gd name="connsiteY214" fmla="*/ 9298949 h 16623673"/>
                  <a:gd name="connsiteX215" fmla="*/ 18580768 w 21962572"/>
                  <a:gd name="connsiteY215" fmla="*/ 9556124 h 16623673"/>
                  <a:gd name="connsiteX216" fmla="*/ 18837943 w 21962572"/>
                  <a:gd name="connsiteY216" fmla="*/ 992759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580768 w 21962572"/>
                  <a:gd name="connsiteY215" fmla="*/ 9556124 h 16623673"/>
                  <a:gd name="connsiteX216" fmla="*/ 18837943 w 21962572"/>
                  <a:gd name="connsiteY216" fmla="*/ 992759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580768 w 21962572"/>
                  <a:gd name="connsiteY215" fmla="*/ 955612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90518 w 21962572"/>
                  <a:gd name="connsiteY256" fmla="*/ 16280774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08411 w 21962572"/>
                  <a:gd name="connsiteY256" fmla="*/ 15162513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838068 w 21962572"/>
                  <a:gd name="connsiteY259" fmla="*/ 16395073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08411 w 21962572"/>
                  <a:gd name="connsiteY256" fmla="*/ 15162513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920177 w 21962572"/>
                  <a:gd name="connsiteY259" fmla="*/ 15416591 h 16623673"/>
                  <a:gd name="connsiteX260" fmla="*/ 19799968 w 21962572"/>
                  <a:gd name="connsiteY260" fmla="*/ 16528423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1438268 w 21962572"/>
                  <a:gd name="connsiteY244" fmla="*/ 15756899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08411 w 21962572"/>
                  <a:gd name="connsiteY256" fmla="*/ 15162513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920177 w 21962572"/>
                  <a:gd name="connsiteY259" fmla="*/ 15416591 h 16623673"/>
                  <a:gd name="connsiteX260" fmla="*/ 19745231 w 21962572"/>
                  <a:gd name="connsiteY260" fmla="*/ 15885420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609718 w 21962572"/>
                  <a:gd name="connsiteY243" fmla="*/ 15699749 h 16623673"/>
                  <a:gd name="connsiteX244" fmla="*/ 20972986 w 21962572"/>
                  <a:gd name="connsiteY244" fmla="*/ 14806375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08411 w 21962572"/>
                  <a:gd name="connsiteY256" fmla="*/ 15162513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920177 w 21962572"/>
                  <a:gd name="connsiteY259" fmla="*/ 15416591 h 16623673"/>
                  <a:gd name="connsiteX260" fmla="*/ 19745231 w 21962572"/>
                  <a:gd name="connsiteY260" fmla="*/ 15885420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253915 w 21962572"/>
                  <a:gd name="connsiteY243" fmla="*/ 14777183 h 16623673"/>
                  <a:gd name="connsiteX244" fmla="*/ 20972986 w 21962572"/>
                  <a:gd name="connsiteY244" fmla="*/ 14806375 h 16623673"/>
                  <a:gd name="connsiteX245" fmla="*/ 21381118 w 21962572"/>
                  <a:gd name="connsiteY245" fmla="*/ 15899774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08411 w 21962572"/>
                  <a:gd name="connsiteY256" fmla="*/ 15162513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920177 w 21962572"/>
                  <a:gd name="connsiteY259" fmla="*/ 15416591 h 16623673"/>
                  <a:gd name="connsiteX260" fmla="*/ 19745231 w 21962572"/>
                  <a:gd name="connsiteY260" fmla="*/ 15885420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253915 w 21962572"/>
                  <a:gd name="connsiteY243" fmla="*/ 14777183 h 16623673"/>
                  <a:gd name="connsiteX244" fmla="*/ 20972986 w 21962572"/>
                  <a:gd name="connsiteY244" fmla="*/ 14806375 h 16623673"/>
                  <a:gd name="connsiteX245" fmla="*/ 21322959 w 21962572"/>
                  <a:gd name="connsiteY245" fmla="*/ 15691847 h 16623673"/>
                  <a:gd name="connsiteX246" fmla="*/ 21295391 w 21962572"/>
                  <a:gd name="connsiteY246" fmla="*/ 16014074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08411 w 21962572"/>
                  <a:gd name="connsiteY256" fmla="*/ 15162513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920177 w 21962572"/>
                  <a:gd name="connsiteY259" fmla="*/ 15416591 h 16623673"/>
                  <a:gd name="connsiteX260" fmla="*/ 19745231 w 21962572"/>
                  <a:gd name="connsiteY260" fmla="*/ 15885420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253915 w 21962572"/>
                  <a:gd name="connsiteY243" fmla="*/ 14777183 h 16623673"/>
                  <a:gd name="connsiteX244" fmla="*/ 20972986 w 21962572"/>
                  <a:gd name="connsiteY244" fmla="*/ 14806375 h 16623673"/>
                  <a:gd name="connsiteX245" fmla="*/ 21322959 w 21962572"/>
                  <a:gd name="connsiteY245" fmla="*/ 15691847 h 16623673"/>
                  <a:gd name="connsiteX246" fmla="*/ 21295393 w 21962572"/>
                  <a:gd name="connsiteY246" fmla="*/ 15806147 h 16623673"/>
                  <a:gd name="connsiteX247" fmla="*/ 21114418 w 21962572"/>
                  <a:gd name="connsiteY247" fmla="*/ 16061699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08411 w 21962572"/>
                  <a:gd name="connsiteY256" fmla="*/ 15162513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920177 w 21962572"/>
                  <a:gd name="connsiteY259" fmla="*/ 15416591 h 16623673"/>
                  <a:gd name="connsiteX260" fmla="*/ 19745231 w 21962572"/>
                  <a:gd name="connsiteY260" fmla="*/ 15885420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62572"/>
                  <a:gd name="connsiteY0" fmla="*/ 16442699 h 16623673"/>
                  <a:gd name="connsiteX1" fmla="*/ 19323718 w 21962572"/>
                  <a:gd name="connsiteY1" fmla="*/ 16099799 h 16623673"/>
                  <a:gd name="connsiteX2" fmla="*/ 19323718 w 21962572"/>
                  <a:gd name="connsiteY2" fmla="*/ 15785474 h 16623673"/>
                  <a:gd name="connsiteX3" fmla="*/ 19247519 w 21962572"/>
                  <a:gd name="connsiteY3" fmla="*/ 15528299 h 16623673"/>
                  <a:gd name="connsiteX4" fmla="*/ 19123694 w 21962572"/>
                  <a:gd name="connsiteY4" fmla="*/ 15223499 h 16623673"/>
                  <a:gd name="connsiteX5" fmla="*/ 19066543 w 21962572"/>
                  <a:gd name="connsiteY5" fmla="*/ 14871074 h 16623673"/>
                  <a:gd name="connsiteX6" fmla="*/ 19123694 w 21962572"/>
                  <a:gd name="connsiteY6" fmla="*/ 14642474 h 16623673"/>
                  <a:gd name="connsiteX7" fmla="*/ 19142742 w 21962572"/>
                  <a:gd name="connsiteY7" fmla="*/ 14385299 h 16623673"/>
                  <a:gd name="connsiteX8" fmla="*/ 19161793 w 21962572"/>
                  <a:gd name="connsiteY8" fmla="*/ 14261474 h 16623673"/>
                  <a:gd name="connsiteX9" fmla="*/ 18980817 w 21962572"/>
                  <a:gd name="connsiteY9" fmla="*/ 14147174 h 16623673"/>
                  <a:gd name="connsiteX10" fmla="*/ 18923668 w 21962572"/>
                  <a:gd name="connsiteY10" fmla="*/ 14156699 h 16623673"/>
                  <a:gd name="connsiteX11" fmla="*/ 18923667 w 21962572"/>
                  <a:gd name="connsiteY11" fmla="*/ 13985249 h 16623673"/>
                  <a:gd name="connsiteX12" fmla="*/ 18971292 w 21962572"/>
                  <a:gd name="connsiteY12" fmla="*/ 13813799 h 16623673"/>
                  <a:gd name="connsiteX13" fmla="*/ 18866517 w 21962572"/>
                  <a:gd name="connsiteY13" fmla="*/ 13585199 h 16623673"/>
                  <a:gd name="connsiteX14" fmla="*/ 18809368 w 21962572"/>
                  <a:gd name="connsiteY14" fmla="*/ 13470899 h 16623673"/>
                  <a:gd name="connsiteX15" fmla="*/ 18714118 w 21962572"/>
                  <a:gd name="connsiteY15" fmla="*/ 13204199 h 16623673"/>
                  <a:gd name="connsiteX16" fmla="*/ 18761743 w 21962572"/>
                  <a:gd name="connsiteY16" fmla="*/ 13013699 h 16623673"/>
                  <a:gd name="connsiteX17" fmla="*/ 18771269 w 21962572"/>
                  <a:gd name="connsiteY17" fmla="*/ 12727949 h 16623673"/>
                  <a:gd name="connsiteX18" fmla="*/ 18723643 w 21962572"/>
                  <a:gd name="connsiteY18" fmla="*/ 12442199 h 16623673"/>
                  <a:gd name="connsiteX19" fmla="*/ 18552193 w 21962572"/>
                  <a:gd name="connsiteY19" fmla="*/ 12242174 h 16623673"/>
                  <a:gd name="connsiteX20" fmla="*/ 18237869 w 21962572"/>
                  <a:gd name="connsiteY20" fmla="*/ 12070724 h 16623673"/>
                  <a:gd name="connsiteX21" fmla="*/ 18009267 w 21962572"/>
                  <a:gd name="connsiteY21" fmla="*/ 11823074 h 16623673"/>
                  <a:gd name="connsiteX22" fmla="*/ 17866393 w 21962572"/>
                  <a:gd name="connsiteY22" fmla="*/ 11499224 h 16623673"/>
                  <a:gd name="connsiteX23" fmla="*/ 17780668 w 21962572"/>
                  <a:gd name="connsiteY23" fmla="*/ 11299199 h 16623673"/>
                  <a:gd name="connsiteX24" fmla="*/ 17647317 w 21962572"/>
                  <a:gd name="connsiteY24" fmla="*/ 11308724 h 16623673"/>
                  <a:gd name="connsiteX25" fmla="*/ 17323468 w 21962572"/>
                  <a:gd name="connsiteY25" fmla="*/ 11432549 h 16623673"/>
                  <a:gd name="connsiteX26" fmla="*/ 16971043 w 21962572"/>
                  <a:gd name="connsiteY26" fmla="*/ 11518274 h 16623673"/>
                  <a:gd name="connsiteX27" fmla="*/ 16694818 w 21962572"/>
                  <a:gd name="connsiteY27" fmla="*/ 11556374 h 16623673"/>
                  <a:gd name="connsiteX28" fmla="*/ 16409068 w 21962572"/>
                  <a:gd name="connsiteY28" fmla="*/ 11556374 h 16623673"/>
                  <a:gd name="connsiteX29" fmla="*/ 16170943 w 21962572"/>
                  <a:gd name="connsiteY29" fmla="*/ 11708774 h 16623673"/>
                  <a:gd name="connsiteX30" fmla="*/ 15961393 w 21962572"/>
                  <a:gd name="connsiteY30" fmla="*/ 11946899 h 16623673"/>
                  <a:gd name="connsiteX31" fmla="*/ 15723268 w 21962572"/>
                  <a:gd name="connsiteY31" fmla="*/ 12042149 h 16623673"/>
                  <a:gd name="connsiteX32" fmla="*/ 15351793 w 21962572"/>
                  <a:gd name="connsiteY32" fmla="*/ 12042149 h 16623673"/>
                  <a:gd name="connsiteX33" fmla="*/ 15094618 w 21962572"/>
                  <a:gd name="connsiteY33" fmla="*/ 12070724 h 16623673"/>
                  <a:gd name="connsiteX34" fmla="*/ 14808868 w 21962572"/>
                  <a:gd name="connsiteY34" fmla="*/ 12118349 h 16623673"/>
                  <a:gd name="connsiteX35" fmla="*/ 14580268 w 21962572"/>
                  <a:gd name="connsiteY35" fmla="*/ 12270749 h 16623673"/>
                  <a:gd name="connsiteX36" fmla="*/ 14351668 w 21962572"/>
                  <a:gd name="connsiteY36" fmla="*/ 12585074 h 16623673"/>
                  <a:gd name="connsiteX37" fmla="*/ 14084968 w 21962572"/>
                  <a:gd name="connsiteY37" fmla="*/ 12813674 h 16623673"/>
                  <a:gd name="connsiteX38" fmla="*/ 13761118 w 21962572"/>
                  <a:gd name="connsiteY38" fmla="*/ 13156574 h 16623673"/>
                  <a:gd name="connsiteX39" fmla="*/ 13522993 w 21962572"/>
                  <a:gd name="connsiteY39" fmla="*/ 13413749 h 16623673"/>
                  <a:gd name="connsiteX40" fmla="*/ 13475368 w 21962572"/>
                  <a:gd name="connsiteY40" fmla="*/ 13680449 h 16623673"/>
                  <a:gd name="connsiteX41" fmla="*/ 13380118 w 21962572"/>
                  <a:gd name="connsiteY41" fmla="*/ 13956674 h 16623673"/>
                  <a:gd name="connsiteX42" fmla="*/ 13151518 w 21962572"/>
                  <a:gd name="connsiteY42" fmla="*/ 14070974 h 16623673"/>
                  <a:gd name="connsiteX43" fmla="*/ 12922918 w 21962572"/>
                  <a:gd name="connsiteY43" fmla="*/ 13956674 h 16623673"/>
                  <a:gd name="connsiteX44" fmla="*/ 12751468 w 21962572"/>
                  <a:gd name="connsiteY44" fmla="*/ 14128124 h 16623673"/>
                  <a:gd name="connsiteX45" fmla="*/ 12608593 w 21962572"/>
                  <a:gd name="connsiteY45" fmla="*/ 14185274 h 16623673"/>
                  <a:gd name="connsiteX46" fmla="*/ 12408568 w 21962572"/>
                  <a:gd name="connsiteY46" fmla="*/ 14099549 h 16623673"/>
                  <a:gd name="connsiteX47" fmla="*/ 12237118 w 21962572"/>
                  <a:gd name="connsiteY47" fmla="*/ 14270999 h 16623673"/>
                  <a:gd name="connsiteX48" fmla="*/ 11951368 w 21962572"/>
                  <a:gd name="connsiteY48" fmla="*/ 14270999 h 16623673"/>
                  <a:gd name="connsiteX49" fmla="*/ 11694193 w 21962572"/>
                  <a:gd name="connsiteY49" fmla="*/ 14499599 h 16623673"/>
                  <a:gd name="connsiteX50" fmla="*/ 11503693 w 21962572"/>
                  <a:gd name="connsiteY50" fmla="*/ 14556749 h 16623673"/>
                  <a:gd name="connsiteX51" fmla="*/ 11408443 w 21962572"/>
                  <a:gd name="connsiteY51" fmla="*/ 14413874 h 16623673"/>
                  <a:gd name="connsiteX52" fmla="*/ 11351293 w 21962572"/>
                  <a:gd name="connsiteY52" fmla="*/ 14213849 h 16623673"/>
                  <a:gd name="connsiteX53" fmla="*/ 11294143 w 21962572"/>
                  <a:gd name="connsiteY53" fmla="*/ 13985249 h 16623673"/>
                  <a:gd name="connsiteX54" fmla="*/ 11151268 w 21962572"/>
                  <a:gd name="connsiteY54" fmla="*/ 13756649 h 16623673"/>
                  <a:gd name="connsiteX55" fmla="*/ 11122693 w 21962572"/>
                  <a:gd name="connsiteY55" fmla="*/ 13613774 h 16623673"/>
                  <a:gd name="connsiteX56" fmla="*/ 11065543 w 21962572"/>
                  <a:gd name="connsiteY56" fmla="*/ 13528049 h 16623673"/>
                  <a:gd name="connsiteX57" fmla="*/ 10979818 w 21962572"/>
                  <a:gd name="connsiteY57" fmla="*/ 13385174 h 16623673"/>
                  <a:gd name="connsiteX58" fmla="*/ 10808368 w 21962572"/>
                  <a:gd name="connsiteY58" fmla="*/ 13356599 h 16623673"/>
                  <a:gd name="connsiteX59" fmla="*/ 10636918 w 21962572"/>
                  <a:gd name="connsiteY59" fmla="*/ 13499474 h 16623673"/>
                  <a:gd name="connsiteX60" fmla="*/ 10522618 w 21962572"/>
                  <a:gd name="connsiteY60" fmla="*/ 13642349 h 16623673"/>
                  <a:gd name="connsiteX61" fmla="*/ 10446418 w 21962572"/>
                  <a:gd name="connsiteY61" fmla="*/ 13728074 h 16623673"/>
                  <a:gd name="connsiteX62" fmla="*/ 10408318 w 21962572"/>
                  <a:gd name="connsiteY62" fmla="*/ 13928099 h 16623673"/>
                  <a:gd name="connsiteX63" fmla="*/ 10379743 w 21962572"/>
                  <a:gd name="connsiteY63" fmla="*/ 14099549 h 16623673"/>
                  <a:gd name="connsiteX64" fmla="*/ 10351168 w 21962572"/>
                  <a:gd name="connsiteY64" fmla="*/ 14328149 h 16623673"/>
                  <a:gd name="connsiteX65" fmla="*/ 10208293 w 21962572"/>
                  <a:gd name="connsiteY65" fmla="*/ 14499599 h 16623673"/>
                  <a:gd name="connsiteX66" fmla="*/ 10093993 w 21962572"/>
                  <a:gd name="connsiteY66" fmla="*/ 14642474 h 16623673"/>
                  <a:gd name="connsiteX67" fmla="*/ 9874918 w 21962572"/>
                  <a:gd name="connsiteY67" fmla="*/ 14547224 h 16623673"/>
                  <a:gd name="connsiteX68" fmla="*/ 9636793 w 21962572"/>
                  <a:gd name="connsiteY68" fmla="*/ 14356724 h 16623673"/>
                  <a:gd name="connsiteX69" fmla="*/ 9474868 w 21962572"/>
                  <a:gd name="connsiteY69" fmla="*/ 14232899 h 16623673"/>
                  <a:gd name="connsiteX70" fmla="*/ 9322468 w 21962572"/>
                  <a:gd name="connsiteY70" fmla="*/ 13985249 h 16623673"/>
                  <a:gd name="connsiteX71" fmla="*/ 9236743 w 21962572"/>
                  <a:gd name="connsiteY71" fmla="*/ 13928099 h 16623673"/>
                  <a:gd name="connsiteX72" fmla="*/ 9008143 w 21962572"/>
                  <a:gd name="connsiteY72" fmla="*/ 13956674 h 16623673"/>
                  <a:gd name="connsiteX73" fmla="*/ 8741443 w 21962572"/>
                  <a:gd name="connsiteY73" fmla="*/ 14061449 h 16623673"/>
                  <a:gd name="connsiteX74" fmla="*/ 8569993 w 21962572"/>
                  <a:gd name="connsiteY74" fmla="*/ 13880474 h 16623673"/>
                  <a:gd name="connsiteX75" fmla="*/ 8579518 w 21962572"/>
                  <a:gd name="connsiteY75" fmla="*/ 13699499 h 16623673"/>
                  <a:gd name="connsiteX76" fmla="*/ 8665243 w 21962572"/>
                  <a:gd name="connsiteY76" fmla="*/ 13413749 h 16623673"/>
                  <a:gd name="connsiteX77" fmla="*/ 8808118 w 21962572"/>
                  <a:gd name="connsiteY77" fmla="*/ 13185149 h 16623673"/>
                  <a:gd name="connsiteX78" fmla="*/ 8722393 w 21962572"/>
                  <a:gd name="connsiteY78" fmla="*/ 13013699 h 16623673"/>
                  <a:gd name="connsiteX79" fmla="*/ 8493793 w 21962572"/>
                  <a:gd name="connsiteY79" fmla="*/ 12870824 h 16623673"/>
                  <a:gd name="connsiteX80" fmla="*/ 8293768 w 21962572"/>
                  <a:gd name="connsiteY80" fmla="*/ 12899399 h 16623673"/>
                  <a:gd name="connsiteX81" fmla="*/ 8065168 w 21962572"/>
                  <a:gd name="connsiteY81" fmla="*/ 12870824 h 16623673"/>
                  <a:gd name="connsiteX82" fmla="*/ 7769893 w 21962572"/>
                  <a:gd name="connsiteY82" fmla="*/ 12804149 h 16623673"/>
                  <a:gd name="connsiteX83" fmla="*/ 7550818 w 21962572"/>
                  <a:gd name="connsiteY83" fmla="*/ 12927974 h 16623673"/>
                  <a:gd name="connsiteX84" fmla="*/ 7493668 w 21962572"/>
                  <a:gd name="connsiteY84" fmla="*/ 13127999 h 16623673"/>
                  <a:gd name="connsiteX85" fmla="*/ 7293643 w 21962572"/>
                  <a:gd name="connsiteY85" fmla="*/ 13328024 h 16623673"/>
                  <a:gd name="connsiteX86" fmla="*/ 7065043 w 21962572"/>
                  <a:gd name="connsiteY86" fmla="*/ 13470899 h 16623673"/>
                  <a:gd name="connsiteX87" fmla="*/ 6807868 w 21962572"/>
                  <a:gd name="connsiteY87" fmla="*/ 13394699 h 16623673"/>
                  <a:gd name="connsiteX88" fmla="*/ 6464968 w 21962572"/>
                  <a:gd name="connsiteY88" fmla="*/ 13299449 h 16623673"/>
                  <a:gd name="connsiteX89" fmla="*/ 6236368 w 21962572"/>
                  <a:gd name="connsiteY89" fmla="*/ 13242299 h 16623673"/>
                  <a:gd name="connsiteX90" fmla="*/ 6007768 w 21962572"/>
                  <a:gd name="connsiteY90" fmla="*/ 13213724 h 16623673"/>
                  <a:gd name="connsiteX91" fmla="*/ 5579143 w 21962572"/>
                  <a:gd name="connsiteY91" fmla="*/ 13356599 h 16623673"/>
                  <a:gd name="connsiteX92" fmla="*/ 5293393 w 21962572"/>
                  <a:gd name="connsiteY92" fmla="*/ 13470899 h 16623673"/>
                  <a:gd name="connsiteX93" fmla="*/ 5179093 w 21962572"/>
                  <a:gd name="connsiteY93" fmla="*/ 13642349 h 16623673"/>
                  <a:gd name="connsiteX94" fmla="*/ 5121943 w 21962572"/>
                  <a:gd name="connsiteY94" fmla="*/ 13813799 h 16623673"/>
                  <a:gd name="connsiteX95" fmla="*/ 4940968 w 21962572"/>
                  <a:gd name="connsiteY95" fmla="*/ 13813799 h 16623673"/>
                  <a:gd name="connsiteX96" fmla="*/ 4807618 w 21962572"/>
                  <a:gd name="connsiteY96" fmla="*/ 13470899 h 16623673"/>
                  <a:gd name="connsiteX97" fmla="*/ 4607593 w 21962572"/>
                  <a:gd name="connsiteY97" fmla="*/ 13385174 h 16623673"/>
                  <a:gd name="connsiteX98" fmla="*/ 4321843 w 21962572"/>
                  <a:gd name="connsiteY98" fmla="*/ 13328024 h 16623673"/>
                  <a:gd name="connsiteX99" fmla="*/ 4264693 w 21962572"/>
                  <a:gd name="connsiteY99" fmla="*/ 13528049 h 16623673"/>
                  <a:gd name="connsiteX100" fmla="*/ 4121818 w 21962572"/>
                  <a:gd name="connsiteY100" fmla="*/ 13813799 h 16623673"/>
                  <a:gd name="connsiteX101" fmla="*/ 3950368 w 21962572"/>
                  <a:gd name="connsiteY101" fmla="*/ 14042399 h 16623673"/>
                  <a:gd name="connsiteX102" fmla="*/ 3721768 w 21962572"/>
                  <a:gd name="connsiteY102" fmla="*/ 14128124 h 16623673"/>
                  <a:gd name="connsiteX103" fmla="*/ 3493168 w 21962572"/>
                  <a:gd name="connsiteY103" fmla="*/ 14270999 h 16623673"/>
                  <a:gd name="connsiteX104" fmla="*/ 3264568 w 21962572"/>
                  <a:gd name="connsiteY104" fmla="*/ 14299574 h 16623673"/>
                  <a:gd name="connsiteX105" fmla="*/ 3093118 w 21962572"/>
                  <a:gd name="connsiteY105" fmla="*/ 14242424 h 16623673"/>
                  <a:gd name="connsiteX106" fmla="*/ 2931193 w 21962572"/>
                  <a:gd name="connsiteY106" fmla="*/ 14175749 h 16623673"/>
                  <a:gd name="connsiteX107" fmla="*/ 2750218 w 21962572"/>
                  <a:gd name="connsiteY107" fmla="*/ 14242424 h 16623673"/>
                  <a:gd name="connsiteX108" fmla="*/ 2578768 w 21962572"/>
                  <a:gd name="connsiteY108" fmla="*/ 14299574 h 16623673"/>
                  <a:gd name="connsiteX109" fmla="*/ 2435893 w 21962572"/>
                  <a:gd name="connsiteY109" fmla="*/ 14328149 h 16623673"/>
                  <a:gd name="connsiteX110" fmla="*/ 2293018 w 21962572"/>
                  <a:gd name="connsiteY110" fmla="*/ 14261474 h 16623673"/>
                  <a:gd name="connsiteX111" fmla="*/ 2169193 w 21962572"/>
                  <a:gd name="connsiteY111" fmla="*/ 14147174 h 16623673"/>
                  <a:gd name="connsiteX112" fmla="*/ 1950118 w 21962572"/>
                  <a:gd name="connsiteY112" fmla="*/ 14156699 h 16623673"/>
                  <a:gd name="connsiteX113" fmla="*/ 1807243 w 21962572"/>
                  <a:gd name="connsiteY113" fmla="*/ 13985249 h 16623673"/>
                  <a:gd name="connsiteX114" fmla="*/ 1921543 w 21962572"/>
                  <a:gd name="connsiteY114" fmla="*/ 13670924 h 16623673"/>
                  <a:gd name="connsiteX115" fmla="*/ 2064418 w 21962572"/>
                  <a:gd name="connsiteY115" fmla="*/ 13356599 h 16623673"/>
                  <a:gd name="connsiteX116" fmla="*/ 2045368 w 21962572"/>
                  <a:gd name="connsiteY116" fmla="*/ 13147049 h 16623673"/>
                  <a:gd name="connsiteX117" fmla="*/ 1959643 w 21962572"/>
                  <a:gd name="connsiteY117" fmla="*/ 12927974 h 16623673"/>
                  <a:gd name="connsiteX118" fmla="*/ 1864393 w 21962572"/>
                  <a:gd name="connsiteY118" fmla="*/ 12775574 h 16623673"/>
                  <a:gd name="connsiteX119" fmla="*/ 1692943 w 21962572"/>
                  <a:gd name="connsiteY119" fmla="*/ 12804149 h 16623673"/>
                  <a:gd name="connsiteX120" fmla="*/ 1550068 w 21962572"/>
                  <a:gd name="connsiteY120" fmla="*/ 12613649 h 16623673"/>
                  <a:gd name="connsiteX121" fmla="*/ 1473868 w 21962572"/>
                  <a:gd name="connsiteY121" fmla="*/ 12127874 h 16623673"/>
                  <a:gd name="connsiteX122" fmla="*/ 1435768 w 21962572"/>
                  <a:gd name="connsiteY122" fmla="*/ 11842124 h 16623673"/>
                  <a:gd name="connsiteX123" fmla="*/ 1645318 w 21962572"/>
                  <a:gd name="connsiteY123" fmla="*/ 11470649 h 16623673"/>
                  <a:gd name="connsiteX124" fmla="*/ 1664368 w 21962572"/>
                  <a:gd name="connsiteY124" fmla="*/ 11146799 h 16623673"/>
                  <a:gd name="connsiteX125" fmla="*/ 1464343 w 21962572"/>
                  <a:gd name="connsiteY125" fmla="*/ 10899149 h 16623673"/>
                  <a:gd name="connsiteX126" fmla="*/ 1350043 w 21962572"/>
                  <a:gd name="connsiteY126" fmla="*/ 11003924 h 16623673"/>
                  <a:gd name="connsiteX127" fmla="*/ 1121443 w 21962572"/>
                  <a:gd name="connsiteY127" fmla="*/ 11137274 h 16623673"/>
                  <a:gd name="connsiteX128" fmla="*/ 1007143 w 21962572"/>
                  <a:gd name="connsiteY128" fmla="*/ 11080124 h 16623673"/>
                  <a:gd name="connsiteX129" fmla="*/ 921418 w 21962572"/>
                  <a:gd name="connsiteY129" fmla="*/ 10956299 h 16623673"/>
                  <a:gd name="connsiteX130" fmla="*/ 778543 w 21962572"/>
                  <a:gd name="connsiteY130" fmla="*/ 10899149 h 16623673"/>
                  <a:gd name="connsiteX131" fmla="*/ 578518 w 21962572"/>
                  <a:gd name="connsiteY131" fmla="*/ 10899149 h 16623673"/>
                  <a:gd name="connsiteX132" fmla="*/ 378493 w 21962572"/>
                  <a:gd name="connsiteY132" fmla="*/ 10899149 h 16623673"/>
                  <a:gd name="connsiteX133" fmla="*/ 264193 w 21962572"/>
                  <a:gd name="connsiteY133" fmla="*/ 10699124 h 16623673"/>
                  <a:gd name="connsiteX134" fmla="*/ 121318 w 21962572"/>
                  <a:gd name="connsiteY134" fmla="*/ 10413374 h 16623673"/>
                  <a:gd name="connsiteX135" fmla="*/ 64168 w 21962572"/>
                  <a:gd name="connsiteY135" fmla="*/ 10241924 h 16623673"/>
                  <a:gd name="connsiteX136" fmla="*/ 7018 w 21962572"/>
                  <a:gd name="connsiteY136" fmla="*/ 10156199 h 16623673"/>
                  <a:gd name="connsiteX137" fmla="*/ 235618 w 21962572"/>
                  <a:gd name="connsiteY137" fmla="*/ 9984749 h 16623673"/>
                  <a:gd name="connsiteX138" fmla="*/ 292768 w 21962572"/>
                  <a:gd name="connsiteY138" fmla="*/ 9727574 h 16623673"/>
                  <a:gd name="connsiteX139" fmla="*/ 549943 w 21962572"/>
                  <a:gd name="connsiteY139" fmla="*/ 9346574 h 16623673"/>
                  <a:gd name="connsiteX140" fmla="*/ 759493 w 21962572"/>
                  <a:gd name="connsiteY140" fmla="*/ 9070349 h 16623673"/>
                  <a:gd name="connsiteX141" fmla="*/ 1111918 w 21962572"/>
                  <a:gd name="connsiteY141" fmla="*/ 8584574 h 16623673"/>
                  <a:gd name="connsiteX142" fmla="*/ 1464343 w 21962572"/>
                  <a:gd name="connsiteY142" fmla="*/ 8298824 h 16623673"/>
                  <a:gd name="connsiteX143" fmla="*/ 1721518 w 21962572"/>
                  <a:gd name="connsiteY143" fmla="*/ 7984499 h 16623673"/>
                  <a:gd name="connsiteX144" fmla="*/ 2092993 w 21962572"/>
                  <a:gd name="connsiteY144" fmla="*/ 7670174 h 16623673"/>
                  <a:gd name="connsiteX145" fmla="*/ 2493043 w 21962572"/>
                  <a:gd name="connsiteY145" fmla="*/ 7241549 h 16623673"/>
                  <a:gd name="connsiteX146" fmla="*/ 2721643 w 21962572"/>
                  <a:gd name="connsiteY146" fmla="*/ 7184399 h 16623673"/>
                  <a:gd name="connsiteX147" fmla="*/ 2950243 w 21962572"/>
                  <a:gd name="connsiteY147" fmla="*/ 6870074 h 16623673"/>
                  <a:gd name="connsiteX148" fmla="*/ 3207418 w 21962572"/>
                  <a:gd name="connsiteY148" fmla="*/ 6412874 h 16623673"/>
                  <a:gd name="connsiteX149" fmla="*/ 3407443 w 21962572"/>
                  <a:gd name="connsiteY149" fmla="*/ 5927099 h 16623673"/>
                  <a:gd name="connsiteX150" fmla="*/ 3493168 w 21962572"/>
                  <a:gd name="connsiteY150" fmla="*/ 5527049 h 16623673"/>
                  <a:gd name="connsiteX151" fmla="*/ 3721768 w 21962572"/>
                  <a:gd name="connsiteY151" fmla="*/ 5212724 h 16623673"/>
                  <a:gd name="connsiteX152" fmla="*/ 4064668 w 21962572"/>
                  <a:gd name="connsiteY152" fmla="*/ 4755524 h 16623673"/>
                  <a:gd name="connsiteX153" fmla="*/ 4264693 w 21962572"/>
                  <a:gd name="connsiteY153" fmla="*/ 4412624 h 16623673"/>
                  <a:gd name="connsiteX154" fmla="*/ 4293268 w 21962572"/>
                  <a:gd name="connsiteY154" fmla="*/ 4155449 h 16623673"/>
                  <a:gd name="connsiteX155" fmla="*/ 4579018 w 21962572"/>
                  <a:gd name="connsiteY155" fmla="*/ 3555374 h 16623673"/>
                  <a:gd name="connsiteX156" fmla="*/ 4636168 w 21962572"/>
                  <a:gd name="connsiteY156" fmla="*/ 3098174 h 16623673"/>
                  <a:gd name="connsiteX157" fmla="*/ 4893343 w 21962572"/>
                  <a:gd name="connsiteY157" fmla="*/ 2583824 h 16623673"/>
                  <a:gd name="connsiteX158" fmla="*/ 5036218 w 21962572"/>
                  <a:gd name="connsiteY158" fmla="*/ 2298074 h 16623673"/>
                  <a:gd name="connsiteX159" fmla="*/ 5321968 w 21962572"/>
                  <a:gd name="connsiteY159" fmla="*/ 2059949 h 16623673"/>
                  <a:gd name="connsiteX160" fmla="*/ 5464843 w 21962572"/>
                  <a:gd name="connsiteY160" fmla="*/ 1812299 h 16623673"/>
                  <a:gd name="connsiteX161" fmla="*/ 5579143 w 21962572"/>
                  <a:gd name="connsiteY161" fmla="*/ 1469399 h 16623673"/>
                  <a:gd name="connsiteX162" fmla="*/ 5464843 w 21962572"/>
                  <a:gd name="connsiteY162" fmla="*/ 1126499 h 16623673"/>
                  <a:gd name="connsiteX163" fmla="*/ 5550568 w 21962572"/>
                  <a:gd name="connsiteY163" fmla="*/ 783599 h 16623673"/>
                  <a:gd name="connsiteX164" fmla="*/ 5750593 w 21962572"/>
                  <a:gd name="connsiteY164" fmla="*/ 383549 h 16623673"/>
                  <a:gd name="connsiteX165" fmla="*/ 6179218 w 21962572"/>
                  <a:gd name="connsiteY165" fmla="*/ 240674 h 16623673"/>
                  <a:gd name="connsiteX166" fmla="*/ 6379243 w 21962572"/>
                  <a:gd name="connsiteY166" fmla="*/ 97799 h 16623673"/>
                  <a:gd name="connsiteX167" fmla="*/ 6836443 w 21962572"/>
                  <a:gd name="connsiteY167" fmla="*/ 269249 h 16623673"/>
                  <a:gd name="connsiteX168" fmla="*/ 7007893 w 21962572"/>
                  <a:gd name="connsiteY168" fmla="*/ 450224 h 16623673"/>
                  <a:gd name="connsiteX169" fmla="*/ 7179343 w 21962572"/>
                  <a:gd name="connsiteY169" fmla="*/ 545474 h 16623673"/>
                  <a:gd name="connsiteX170" fmla="*/ 7446043 w 21962572"/>
                  <a:gd name="connsiteY170" fmla="*/ 354974 h 16623673"/>
                  <a:gd name="connsiteX171" fmla="*/ 7665118 w 21962572"/>
                  <a:gd name="connsiteY171" fmla="*/ 126374 h 16623673"/>
                  <a:gd name="connsiteX172" fmla="*/ 7893718 w 21962572"/>
                  <a:gd name="connsiteY172" fmla="*/ 12074 h 16623673"/>
                  <a:gd name="connsiteX173" fmla="*/ 8122318 w 21962572"/>
                  <a:gd name="connsiteY173" fmla="*/ 412124 h 16623673"/>
                  <a:gd name="connsiteX174" fmla="*/ 8141368 w 21962572"/>
                  <a:gd name="connsiteY174" fmla="*/ 726449 h 16623673"/>
                  <a:gd name="connsiteX175" fmla="*/ 8265193 w 21962572"/>
                  <a:gd name="connsiteY175" fmla="*/ 783599 h 16623673"/>
                  <a:gd name="connsiteX176" fmla="*/ 8636668 w 21962572"/>
                  <a:gd name="connsiteY176" fmla="*/ 1012199 h 16623673"/>
                  <a:gd name="connsiteX177" fmla="*/ 9265318 w 21962572"/>
                  <a:gd name="connsiteY177" fmla="*/ 1612274 h 16623673"/>
                  <a:gd name="connsiteX178" fmla="*/ 9693943 w 21962572"/>
                  <a:gd name="connsiteY178" fmla="*/ 1869449 h 16623673"/>
                  <a:gd name="connsiteX179" fmla="*/ 9998743 w 21962572"/>
                  <a:gd name="connsiteY179" fmla="*/ 2021849 h 16623673"/>
                  <a:gd name="connsiteX180" fmla="*/ 10360693 w 21962572"/>
                  <a:gd name="connsiteY180" fmla="*/ 2279024 h 16623673"/>
                  <a:gd name="connsiteX181" fmla="*/ 10617868 w 21962572"/>
                  <a:gd name="connsiteY181" fmla="*/ 2488574 h 16623673"/>
                  <a:gd name="connsiteX182" fmla="*/ 10989343 w 21962572"/>
                  <a:gd name="connsiteY182" fmla="*/ 2612399 h 16623673"/>
                  <a:gd name="connsiteX183" fmla="*/ 11294143 w 21962572"/>
                  <a:gd name="connsiteY183" fmla="*/ 2755274 h 16623673"/>
                  <a:gd name="connsiteX184" fmla="*/ 11551318 w 21962572"/>
                  <a:gd name="connsiteY184" fmla="*/ 2983874 h 16623673"/>
                  <a:gd name="connsiteX185" fmla="*/ 11865643 w 21962572"/>
                  <a:gd name="connsiteY185" fmla="*/ 3241049 h 16623673"/>
                  <a:gd name="connsiteX186" fmla="*/ 12179968 w 21962572"/>
                  <a:gd name="connsiteY186" fmla="*/ 3517274 h 16623673"/>
                  <a:gd name="connsiteX187" fmla="*/ 12522868 w 21962572"/>
                  <a:gd name="connsiteY187" fmla="*/ 3812549 h 16623673"/>
                  <a:gd name="connsiteX188" fmla="*/ 12894343 w 21962572"/>
                  <a:gd name="connsiteY188" fmla="*/ 3964949 h 16623673"/>
                  <a:gd name="connsiteX189" fmla="*/ 13189618 w 21962572"/>
                  <a:gd name="connsiteY189" fmla="*/ 4050674 h 16623673"/>
                  <a:gd name="connsiteX190" fmla="*/ 13408693 w 21962572"/>
                  <a:gd name="connsiteY190" fmla="*/ 4184024 h 16623673"/>
                  <a:gd name="connsiteX191" fmla="*/ 13437268 w 21962572"/>
                  <a:gd name="connsiteY191" fmla="*/ 4641224 h 16623673"/>
                  <a:gd name="connsiteX192" fmla="*/ 13684918 w 21962572"/>
                  <a:gd name="connsiteY192" fmla="*/ 4841249 h 16623673"/>
                  <a:gd name="connsiteX193" fmla="*/ 13980193 w 21962572"/>
                  <a:gd name="connsiteY193" fmla="*/ 4841249 h 16623673"/>
                  <a:gd name="connsiteX194" fmla="*/ 14180218 w 21962572"/>
                  <a:gd name="connsiteY194" fmla="*/ 4841249 h 16623673"/>
                  <a:gd name="connsiteX195" fmla="*/ 14494543 w 21962572"/>
                  <a:gd name="connsiteY195" fmla="*/ 4669799 h 16623673"/>
                  <a:gd name="connsiteX196" fmla="*/ 15056518 w 21962572"/>
                  <a:gd name="connsiteY196" fmla="*/ 4707899 h 16623673"/>
                  <a:gd name="connsiteX197" fmla="*/ 15466093 w 21962572"/>
                  <a:gd name="connsiteY197" fmla="*/ 4679324 h 16623673"/>
                  <a:gd name="connsiteX198" fmla="*/ 16094743 w 21962572"/>
                  <a:gd name="connsiteY198" fmla="*/ 4584074 h 16623673"/>
                  <a:gd name="connsiteX199" fmla="*/ 16390018 w 21962572"/>
                  <a:gd name="connsiteY199" fmla="*/ 4831724 h 16623673"/>
                  <a:gd name="connsiteX200" fmla="*/ 16990092 w 21962572"/>
                  <a:gd name="connsiteY200" fmla="*/ 4765049 h 16623673"/>
                  <a:gd name="connsiteX201" fmla="*/ 17494917 w 21962572"/>
                  <a:gd name="connsiteY201" fmla="*/ 4774574 h 16623673"/>
                  <a:gd name="connsiteX202" fmla="*/ 18237868 w 21962572"/>
                  <a:gd name="connsiteY202" fmla="*/ 4869824 h 16623673"/>
                  <a:gd name="connsiteX203" fmla="*/ 18695068 w 21962572"/>
                  <a:gd name="connsiteY203" fmla="*/ 5269874 h 16623673"/>
                  <a:gd name="connsiteX204" fmla="*/ 19266568 w 21962572"/>
                  <a:gd name="connsiteY204" fmla="*/ 5631824 h 16623673"/>
                  <a:gd name="connsiteX205" fmla="*/ 19504691 w 21962572"/>
                  <a:gd name="connsiteY205" fmla="*/ 6060449 h 16623673"/>
                  <a:gd name="connsiteX206" fmla="*/ 19228467 w 21962572"/>
                  <a:gd name="connsiteY206" fmla="*/ 6374774 h 16623673"/>
                  <a:gd name="connsiteX207" fmla="*/ 18475992 w 21962572"/>
                  <a:gd name="connsiteY207" fmla="*/ 6165224 h 16623673"/>
                  <a:gd name="connsiteX208" fmla="*/ 17980693 w 21962572"/>
                  <a:gd name="connsiteY208" fmla="*/ 6755774 h 16623673"/>
                  <a:gd name="connsiteX209" fmla="*/ 17866393 w 21962572"/>
                  <a:gd name="connsiteY209" fmla="*/ 7098674 h 16623673"/>
                  <a:gd name="connsiteX210" fmla="*/ 17894968 w 21962572"/>
                  <a:gd name="connsiteY210" fmla="*/ 7613024 h 16623673"/>
                  <a:gd name="connsiteX211" fmla="*/ 18066418 w 21962572"/>
                  <a:gd name="connsiteY211" fmla="*/ 8070224 h 16623673"/>
                  <a:gd name="connsiteX212" fmla="*/ 18094993 w 21962572"/>
                  <a:gd name="connsiteY212" fmla="*/ 8498849 h 16623673"/>
                  <a:gd name="connsiteX213" fmla="*/ 18352168 w 21962572"/>
                  <a:gd name="connsiteY213" fmla="*/ 8927474 h 16623673"/>
                  <a:gd name="connsiteX214" fmla="*/ 18504567 w 21962572"/>
                  <a:gd name="connsiteY214" fmla="*/ 9222749 h 16623673"/>
                  <a:gd name="connsiteX215" fmla="*/ 18714118 w 21962572"/>
                  <a:gd name="connsiteY215" fmla="*/ 9613274 h 16623673"/>
                  <a:gd name="connsiteX216" fmla="*/ 18714119 w 21962572"/>
                  <a:gd name="connsiteY216" fmla="*/ 10137149 h 16623673"/>
                  <a:gd name="connsiteX217" fmla="*/ 18809368 w 21962572"/>
                  <a:gd name="connsiteY217" fmla="*/ 10470524 h 16623673"/>
                  <a:gd name="connsiteX218" fmla="*/ 18752218 w 21962572"/>
                  <a:gd name="connsiteY218" fmla="*/ 10756274 h 16623673"/>
                  <a:gd name="connsiteX219" fmla="*/ 18752218 w 21962572"/>
                  <a:gd name="connsiteY219" fmla="*/ 11099174 h 16623673"/>
                  <a:gd name="connsiteX220" fmla="*/ 18837943 w 21962572"/>
                  <a:gd name="connsiteY220" fmla="*/ 11670674 h 16623673"/>
                  <a:gd name="connsiteX221" fmla="*/ 19209418 w 21962572"/>
                  <a:gd name="connsiteY221" fmla="*/ 12070724 h 16623673"/>
                  <a:gd name="connsiteX222" fmla="*/ 19409443 w 21962572"/>
                  <a:gd name="connsiteY222" fmla="*/ 12327899 h 16623673"/>
                  <a:gd name="connsiteX223" fmla="*/ 19866643 w 21962572"/>
                  <a:gd name="connsiteY223" fmla="*/ 12727949 h 16623673"/>
                  <a:gd name="connsiteX224" fmla="*/ 20295268 w 21962572"/>
                  <a:gd name="connsiteY224" fmla="*/ 13213724 h 16623673"/>
                  <a:gd name="connsiteX225" fmla="*/ 20552443 w 21962572"/>
                  <a:gd name="connsiteY225" fmla="*/ 13528049 h 16623673"/>
                  <a:gd name="connsiteX226" fmla="*/ 20781043 w 21962572"/>
                  <a:gd name="connsiteY226" fmla="*/ 13728074 h 16623673"/>
                  <a:gd name="connsiteX227" fmla="*/ 20952493 w 21962572"/>
                  <a:gd name="connsiteY227" fmla="*/ 13928099 h 16623673"/>
                  <a:gd name="connsiteX228" fmla="*/ 21123943 w 21962572"/>
                  <a:gd name="connsiteY228" fmla="*/ 14128124 h 16623673"/>
                  <a:gd name="connsiteX229" fmla="*/ 21323968 w 21962572"/>
                  <a:gd name="connsiteY229" fmla="*/ 14442449 h 16623673"/>
                  <a:gd name="connsiteX230" fmla="*/ 21381118 w 21962572"/>
                  <a:gd name="connsiteY230" fmla="*/ 14728199 h 16623673"/>
                  <a:gd name="connsiteX231" fmla="*/ 21466843 w 21962572"/>
                  <a:gd name="connsiteY231" fmla="*/ 14899649 h 16623673"/>
                  <a:gd name="connsiteX232" fmla="*/ 21581143 w 21962572"/>
                  <a:gd name="connsiteY232" fmla="*/ 15071099 h 16623673"/>
                  <a:gd name="connsiteX233" fmla="*/ 21581143 w 21962572"/>
                  <a:gd name="connsiteY233" fmla="*/ 15242549 h 16623673"/>
                  <a:gd name="connsiteX234" fmla="*/ 21581143 w 21962572"/>
                  <a:gd name="connsiteY234" fmla="*/ 15413999 h 16623673"/>
                  <a:gd name="connsiteX235" fmla="*/ 21781168 w 21962572"/>
                  <a:gd name="connsiteY235" fmla="*/ 15585449 h 16623673"/>
                  <a:gd name="connsiteX236" fmla="*/ 21838318 w 21962572"/>
                  <a:gd name="connsiteY236" fmla="*/ 15499724 h 16623673"/>
                  <a:gd name="connsiteX237" fmla="*/ 21733544 w 21962572"/>
                  <a:gd name="connsiteY237" fmla="*/ 15299699 h 16623673"/>
                  <a:gd name="connsiteX238" fmla="*/ 21743068 w 21962572"/>
                  <a:gd name="connsiteY238" fmla="*/ 15175874 h 16623673"/>
                  <a:gd name="connsiteX239" fmla="*/ 21914518 w 21962572"/>
                  <a:gd name="connsiteY239" fmla="*/ 15328274 h 16623673"/>
                  <a:gd name="connsiteX240" fmla="*/ 21962143 w 21962572"/>
                  <a:gd name="connsiteY240" fmla="*/ 15528299 h 16623673"/>
                  <a:gd name="connsiteX241" fmla="*/ 21895468 w 21962572"/>
                  <a:gd name="connsiteY241" fmla="*/ 15814049 h 16623673"/>
                  <a:gd name="connsiteX242" fmla="*/ 21724018 w 21962572"/>
                  <a:gd name="connsiteY242" fmla="*/ 15871199 h 16623673"/>
                  <a:gd name="connsiteX243" fmla="*/ 21253915 w 21962572"/>
                  <a:gd name="connsiteY243" fmla="*/ 14777183 h 16623673"/>
                  <a:gd name="connsiteX244" fmla="*/ 20972986 w 21962572"/>
                  <a:gd name="connsiteY244" fmla="*/ 14806375 h 16623673"/>
                  <a:gd name="connsiteX245" fmla="*/ 21322959 w 21962572"/>
                  <a:gd name="connsiteY245" fmla="*/ 15691847 h 16623673"/>
                  <a:gd name="connsiteX246" fmla="*/ 21295393 w 21962572"/>
                  <a:gd name="connsiteY246" fmla="*/ 15806147 h 16623673"/>
                  <a:gd name="connsiteX247" fmla="*/ 21143501 w 21962572"/>
                  <a:gd name="connsiteY247" fmla="*/ 15898327 h 16623673"/>
                  <a:gd name="connsiteX248" fmla="*/ 21095368 w 21962572"/>
                  <a:gd name="connsiteY248" fmla="*/ 15814049 h 16623673"/>
                  <a:gd name="connsiteX249" fmla="*/ 20923918 w 21962572"/>
                  <a:gd name="connsiteY249" fmla="*/ 15928349 h 16623673"/>
                  <a:gd name="connsiteX250" fmla="*/ 20971542 w 21962572"/>
                  <a:gd name="connsiteY250" fmla="*/ 16052174 h 16623673"/>
                  <a:gd name="connsiteX251" fmla="*/ 20923918 w 21962572"/>
                  <a:gd name="connsiteY251" fmla="*/ 16156949 h 16623673"/>
                  <a:gd name="connsiteX252" fmla="*/ 20838193 w 21962572"/>
                  <a:gd name="connsiteY252" fmla="*/ 16099799 h 16623673"/>
                  <a:gd name="connsiteX253" fmla="*/ 20828667 w 21962572"/>
                  <a:gd name="connsiteY253" fmla="*/ 16033124 h 16623673"/>
                  <a:gd name="connsiteX254" fmla="*/ 20704844 w 21962572"/>
                  <a:gd name="connsiteY254" fmla="*/ 16204574 h 16623673"/>
                  <a:gd name="connsiteX255" fmla="*/ 20609594 w 21962572"/>
                  <a:gd name="connsiteY255" fmla="*/ 16337924 h 16623673"/>
                  <a:gd name="connsiteX256" fmla="*/ 20308411 w 21962572"/>
                  <a:gd name="connsiteY256" fmla="*/ 15162513 h 16623673"/>
                  <a:gd name="connsiteX257" fmla="*/ 20209543 w 21962572"/>
                  <a:gd name="connsiteY257" fmla="*/ 16366499 h 16623673"/>
                  <a:gd name="connsiteX258" fmla="*/ 20028568 w 21962572"/>
                  <a:gd name="connsiteY258" fmla="*/ 16595098 h 16623673"/>
                  <a:gd name="connsiteX259" fmla="*/ 19920177 w 21962572"/>
                  <a:gd name="connsiteY259" fmla="*/ 15416591 h 16623673"/>
                  <a:gd name="connsiteX260" fmla="*/ 19745231 w 21962572"/>
                  <a:gd name="connsiteY260" fmla="*/ 15885420 h 16623673"/>
                  <a:gd name="connsiteX261" fmla="*/ 19723766 w 21962572"/>
                  <a:gd name="connsiteY261" fmla="*/ 16623673 h 16623673"/>
                  <a:gd name="connsiteX262" fmla="*/ 19657093 w 21962572"/>
                  <a:gd name="connsiteY262" fmla="*/ 16442698 h 16623673"/>
                  <a:gd name="connsiteX263" fmla="*/ 19542792 w 21962572"/>
                  <a:gd name="connsiteY263" fmla="*/ 16080749 h 16623673"/>
                  <a:gd name="connsiteX264" fmla="*/ 19504693 w 21962572"/>
                  <a:gd name="connsiteY264" fmla="*/ 16195049 h 16623673"/>
                  <a:gd name="connsiteX265" fmla="*/ 19514218 w 21962572"/>
                  <a:gd name="connsiteY265" fmla="*/ 16404599 h 16623673"/>
                  <a:gd name="connsiteX266" fmla="*/ 19438018 w 21962572"/>
                  <a:gd name="connsiteY266" fmla="*/ 16547474 h 16623673"/>
                  <a:gd name="connsiteX267" fmla="*/ 19295143 w 21962572"/>
                  <a:gd name="connsiteY267" fmla="*/ 16442699 h 16623673"/>
                  <a:gd name="connsiteX0" fmla="*/ 19295143 w 21973444"/>
                  <a:gd name="connsiteY0" fmla="*/ 16442699 h 16623673"/>
                  <a:gd name="connsiteX1" fmla="*/ 19323718 w 21973444"/>
                  <a:gd name="connsiteY1" fmla="*/ 16099799 h 16623673"/>
                  <a:gd name="connsiteX2" fmla="*/ 19323718 w 21973444"/>
                  <a:gd name="connsiteY2" fmla="*/ 15785474 h 16623673"/>
                  <a:gd name="connsiteX3" fmla="*/ 19247519 w 21973444"/>
                  <a:gd name="connsiteY3" fmla="*/ 15528299 h 16623673"/>
                  <a:gd name="connsiteX4" fmla="*/ 19123694 w 21973444"/>
                  <a:gd name="connsiteY4" fmla="*/ 15223499 h 16623673"/>
                  <a:gd name="connsiteX5" fmla="*/ 19066543 w 21973444"/>
                  <a:gd name="connsiteY5" fmla="*/ 14871074 h 16623673"/>
                  <a:gd name="connsiteX6" fmla="*/ 19123694 w 21973444"/>
                  <a:gd name="connsiteY6" fmla="*/ 14642474 h 16623673"/>
                  <a:gd name="connsiteX7" fmla="*/ 19142742 w 21973444"/>
                  <a:gd name="connsiteY7" fmla="*/ 14385299 h 16623673"/>
                  <a:gd name="connsiteX8" fmla="*/ 19161793 w 21973444"/>
                  <a:gd name="connsiteY8" fmla="*/ 14261474 h 16623673"/>
                  <a:gd name="connsiteX9" fmla="*/ 18980817 w 21973444"/>
                  <a:gd name="connsiteY9" fmla="*/ 14147174 h 16623673"/>
                  <a:gd name="connsiteX10" fmla="*/ 18923668 w 21973444"/>
                  <a:gd name="connsiteY10" fmla="*/ 14156699 h 16623673"/>
                  <a:gd name="connsiteX11" fmla="*/ 18923667 w 21973444"/>
                  <a:gd name="connsiteY11" fmla="*/ 13985249 h 16623673"/>
                  <a:gd name="connsiteX12" fmla="*/ 18971292 w 21973444"/>
                  <a:gd name="connsiteY12" fmla="*/ 13813799 h 16623673"/>
                  <a:gd name="connsiteX13" fmla="*/ 18866517 w 21973444"/>
                  <a:gd name="connsiteY13" fmla="*/ 13585199 h 16623673"/>
                  <a:gd name="connsiteX14" fmla="*/ 18809368 w 21973444"/>
                  <a:gd name="connsiteY14" fmla="*/ 13470899 h 16623673"/>
                  <a:gd name="connsiteX15" fmla="*/ 18714118 w 21973444"/>
                  <a:gd name="connsiteY15" fmla="*/ 13204199 h 16623673"/>
                  <a:gd name="connsiteX16" fmla="*/ 18761743 w 21973444"/>
                  <a:gd name="connsiteY16" fmla="*/ 13013699 h 16623673"/>
                  <a:gd name="connsiteX17" fmla="*/ 18771269 w 21973444"/>
                  <a:gd name="connsiteY17" fmla="*/ 12727949 h 16623673"/>
                  <a:gd name="connsiteX18" fmla="*/ 18723643 w 21973444"/>
                  <a:gd name="connsiteY18" fmla="*/ 12442199 h 16623673"/>
                  <a:gd name="connsiteX19" fmla="*/ 18552193 w 21973444"/>
                  <a:gd name="connsiteY19" fmla="*/ 12242174 h 16623673"/>
                  <a:gd name="connsiteX20" fmla="*/ 18237869 w 21973444"/>
                  <a:gd name="connsiteY20" fmla="*/ 12070724 h 16623673"/>
                  <a:gd name="connsiteX21" fmla="*/ 18009267 w 21973444"/>
                  <a:gd name="connsiteY21" fmla="*/ 11823074 h 16623673"/>
                  <a:gd name="connsiteX22" fmla="*/ 17866393 w 21973444"/>
                  <a:gd name="connsiteY22" fmla="*/ 11499224 h 16623673"/>
                  <a:gd name="connsiteX23" fmla="*/ 17780668 w 21973444"/>
                  <a:gd name="connsiteY23" fmla="*/ 11299199 h 16623673"/>
                  <a:gd name="connsiteX24" fmla="*/ 17647317 w 21973444"/>
                  <a:gd name="connsiteY24" fmla="*/ 11308724 h 16623673"/>
                  <a:gd name="connsiteX25" fmla="*/ 17323468 w 21973444"/>
                  <a:gd name="connsiteY25" fmla="*/ 11432549 h 16623673"/>
                  <a:gd name="connsiteX26" fmla="*/ 16971043 w 21973444"/>
                  <a:gd name="connsiteY26" fmla="*/ 11518274 h 16623673"/>
                  <a:gd name="connsiteX27" fmla="*/ 16694818 w 21973444"/>
                  <a:gd name="connsiteY27" fmla="*/ 11556374 h 16623673"/>
                  <a:gd name="connsiteX28" fmla="*/ 16409068 w 21973444"/>
                  <a:gd name="connsiteY28" fmla="*/ 11556374 h 16623673"/>
                  <a:gd name="connsiteX29" fmla="*/ 16170943 w 21973444"/>
                  <a:gd name="connsiteY29" fmla="*/ 11708774 h 16623673"/>
                  <a:gd name="connsiteX30" fmla="*/ 15961393 w 21973444"/>
                  <a:gd name="connsiteY30" fmla="*/ 11946899 h 16623673"/>
                  <a:gd name="connsiteX31" fmla="*/ 15723268 w 21973444"/>
                  <a:gd name="connsiteY31" fmla="*/ 12042149 h 16623673"/>
                  <a:gd name="connsiteX32" fmla="*/ 15351793 w 21973444"/>
                  <a:gd name="connsiteY32" fmla="*/ 12042149 h 16623673"/>
                  <a:gd name="connsiteX33" fmla="*/ 15094618 w 21973444"/>
                  <a:gd name="connsiteY33" fmla="*/ 12070724 h 16623673"/>
                  <a:gd name="connsiteX34" fmla="*/ 14808868 w 21973444"/>
                  <a:gd name="connsiteY34" fmla="*/ 12118349 h 16623673"/>
                  <a:gd name="connsiteX35" fmla="*/ 14580268 w 21973444"/>
                  <a:gd name="connsiteY35" fmla="*/ 12270749 h 16623673"/>
                  <a:gd name="connsiteX36" fmla="*/ 14351668 w 21973444"/>
                  <a:gd name="connsiteY36" fmla="*/ 12585074 h 16623673"/>
                  <a:gd name="connsiteX37" fmla="*/ 14084968 w 21973444"/>
                  <a:gd name="connsiteY37" fmla="*/ 12813674 h 16623673"/>
                  <a:gd name="connsiteX38" fmla="*/ 13761118 w 21973444"/>
                  <a:gd name="connsiteY38" fmla="*/ 13156574 h 16623673"/>
                  <a:gd name="connsiteX39" fmla="*/ 13522993 w 21973444"/>
                  <a:gd name="connsiteY39" fmla="*/ 13413749 h 16623673"/>
                  <a:gd name="connsiteX40" fmla="*/ 13475368 w 21973444"/>
                  <a:gd name="connsiteY40" fmla="*/ 13680449 h 16623673"/>
                  <a:gd name="connsiteX41" fmla="*/ 13380118 w 21973444"/>
                  <a:gd name="connsiteY41" fmla="*/ 13956674 h 16623673"/>
                  <a:gd name="connsiteX42" fmla="*/ 13151518 w 21973444"/>
                  <a:gd name="connsiteY42" fmla="*/ 14070974 h 16623673"/>
                  <a:gd name="connsiteX43" fmla="*/ 12922918 w 21973444"/>
                  <a:gd name="connsiteY43" fmla="*/ 13956674 h 16623673"/>
                  <a:gd name="connsiteX44" fmla="*/ 12751468 w 21973444"/>
                  <a:gd name="connsiteY44" fmla="*/ 14128124 h 16623673"/>
                  <a:gd name="connsiteX45" fmla="*/ 12608593 w 21973444"/>
                  <a:gd name="connsiteY45" fmla="*/ 14185274 h 16623673"/>
                  <a:gd name="connsiteX46" fmla="*/ 12408568 w 21973444"/>
                  <a:gd name="connsiteY46" fmla="*/ 14099549 h 16623673"/>
                  <a:gd name="connsiteX47" fmla="*/ 12237118 w 21973444"/>
                  <a:gd name="connsiteY47" fmla="*/ 14270999 h 16623673"/>
                  <a:gd name="connsiteX48" fmla="*/ 11951368 w 21973444"/>
                  <a:gd name="connsiteY48" fmla="*/ 14270999 h 16623673"/>
                  <a:gd name="connsiteX49" fmla="*/ 11694193 w 21973444"/>
                  <a:gd name="connsiteY49" fmla="*/ 14499599 h 16623673"/>
                  <a:gd name="connsiteX50" fmla="*/ 11503693 w 21973444"/>
                  <a:gd name="connsiteY50" fmla="*/ 14556749 h 16623673"/>
                  <a:gd name="connsiteX51" fmla="*/ 11408443 w 21973444"/>
                  <a:gd name="connsiteY51" fmla="*/ 14413874 h 16623673"/>
                  <a:gd name="connsiteX52" fmla="*/ 11351293 w 21973444"/>
                  <a:gd name="connsiteY52" fmla="*/ 14213849 h 16623673"/>
                  <a:gd name="connsiteX53" fmla="*/ 11294143 w 21973444"/>
                  <a:gd name="connsiteY53" fmla="*/ 13985249 h 16623673"/>
                  <a:gd name="connsiteX54" fmla="*/ 11151268 w 21973444"/>
                  <a:gd name="connsiteY54" fmla="*/ 13756649 h 16623673"/>
                  <a:gd name="connsiteX55" fmla="*/ 11122693 w 21973444"/>
                  <a:gd name="connsiteY55" fmla="*/ 13613774 h 16623673"/>
                  <a:gd name="connsiteX56" fmla="*/ 11065543 w 21973444"/>
                  <a:gd name="connsiteY56" fmla="*/ 13528049 h 16623673"/>
                  <a:gd name="connsiteX57" fmla="*/ 10979818 w 21973444"/>
                  <a:gd name="connsiteY57" fmla="*/ 13385174 h 16623673"/>
                  <a:gd name="connsiteX58" fmla="*/ 10808368 w 21973444"/>
                  <a:gd name="connsiteY58" fmla="*/ 13356599 h 16623673"/>
                  <a:gd name="connsiteX59" fmla="*/ 10636918 w 21973444"/>
                  <a:gd name="connsiteY59" fmla="*/ 13499474 h 16623673"/>
                  <a:gd name="connsiteX60" fmla="*/ 10522618 w 21973444"/>
                  <a:gd name="connsiteY60" fmla="*/ 13642349 h 16623673"/>
                  <a:gd name="connsiteX61" fmla="*/ 10446418 w 21973444"/>
                  <a:gd name="connsiteY61" fmla="*/ 13728074 h 16623673"/>
                  <a:gd name="connsiteX62" fmla="*/ 10408318 w 21973444"/>
                  <a:gd name="connsiteY62" fmla="*/ 13928099 h 16623673"/>
                  <a:gd name="connsiteX63" fmla="*/ 10379743 w 21973444"/>
                  <a:gd name="connsiteY63" fmla="*/ 14099549 h 16623673"/>
                  <a:gd name="connsiteX64" fmla="*/ 10351168 w 21973444"/>
                  <a:gd name="connsiteY64" fmla="*/ 14328149 h 16623673"/>
                  <a:gd name="connsiteX65" fmla="*/ 10208293 w 21973444"/>
                  <a:gd name="connsiteY65" fmla="*/ 14499599 h 16623673"/>
                  <a:gd name="connsiteX66" fmla="*/ 10093993 w 21973444"/>
                  <a:gd name="connsiteY66" fmla="*/ 14642474 h 16623673"/>
                  <a:gd name="connsiteX67" fmla="*/ 9874918 w 21973444"/>
                  <a:gd name="connsiteY67" fmla="*/ 14547224 h 16623673"/>
                  <a:gd name="connsiteX68" fmla="*/ 9636793 w 21973444"/>
                  <a:gd name="connsiteY68" fmla="*/ 14356724 h 16623673"/>
                  <a:gd name="connsiteX69" fmla="*/ 9474868 w 21973444"/>
                  <a:gd name="connsiteY69" fmla="*/ 14232899 h 16623673"/>
                  <a:gd name="connsiteX70" fmla="*/ 9322468 w 21973444"/>
                  <a:gd name="connsiteY70" fmla="*/ 13985249 h 16623673"/>
                  <a:gd name="connsiteX71" fmla="*/ 9236743 w 21973444"/>
                  <a:gd name="connsiteY71" fmla="*/ 13928099 h 16623673"/>
                  <a:gd name="connsiteX72" fmla="*/ 9008143 w 21973444"/>
                  <a:gd name="connsiteY72" fmla="*/ 13956674 h 16623673"/>
                  <a:gd name="connsiteX73" fmla="*/ 8741443 w 21973444"/>
                  <a:gd name="connsiteY73" fmla="*/ 14061449 h 16623673"/>
                  <a:gd name="connsiteX74" fmla="*/ 8569993 w 21973444"/>
                  <a:gd name="connsiteY74" fmla="*/ 13880474 h 16623673"/>
                  <a:gd name="connsiteX75" fmla="*/ 8579518 w 21973444"/>
                  <a:gd name="connsiteY75" fmla="*/ 13699499 h 16623673"/>
                  <a:gd name="connsiteX76" fmla="*/ 8665243 w 21973444"/>
                  <a:gd name="connsiteY76" fmla="*/ 13413749 h 16623673"/>
                  <a:gd name="connsiteX77" fmla="*/ 8808118 w 21973444"/>
                  <a:gd name="connsiteY77" fmla="*/ 13185149 h 16623673"/>
                  <a:gd name="connsiteX78" fmla="*/ 8722393 w 21973444"/>
                  <a:gd name="connsiteY78" fmla="*/ 13013699 h 16623673"/>
                  <a:gd name="connsiteX79" fmla="*/ 8493793 w 21973444"/>
                  <a:gd name="connsiteY79" fmla="*/ 12870824 h 16623673"/>
                  <a:gd name="connsiteX80" fmla="*/ 8293768 w 21973444"/>
                  <a:gd name="connsiteY80" fmla="*/ 12899399 h 16623673"/>
                  <a:gd name="connsiteX81" fmla="*/ 8065168 w 21973444"/>
                  <a:gd name="connsiteY81" fmla="*/ 12870824 h 16623673"/>
                  <a:gd name="connsiteX82" fmla="*/ 7769893 w 21973444"/>
                  <a:gd name="connsiteY82" fmla="*/ 12804149 h 16623673"/>
                  <a:gd name="connsiteX83" fmla="*/ 7550818 w 21973444"/>
                  <a:gd name="connsiteY83" fmla="*/ 12927974 h 16623673"/>
                  <a:gd name="connsiteX84" fmla="*/ 7493668 w 21973444"/>
                  <a:gd name="connsiteY84" fmla="*/ 13127999 h 16623673"/>
                  <a:gd name="connsiteX85" fmla="*/ 7293643 w 21973444"/>
                  <a:gd name="connsiteY85" fmla="*/ 13328024 h 16623673"/>
                  <a:gd name="connsiteX86" fmla="*/ 7065043 w 21973444"/>
                  <a:gd name="connsiteY86" fmla="*/ 13470899 h 16623673"/>
                  <a:gd name="connsiteX87" fmla="*/ 6807868 w 21973444"/>
                  <a:gd name="connsiteY87" fmla="*/ 13394699 h 16623673"/>
                  <a:gd name="connsiteX88" fmla="*/ 6464968 w 21973444"/>
                  <a:gd name="connsiteY88" fmla="*/ 13299449 h 16623673"/>
                  <a:gd name="connsiteX89" fmla="*/ 6236368 w 21973444"/>
                  <a:gd name="connsiteY89" fmla="*/ 13242299 h 16623673"/>
                  <a:gd name="connsiteX90" fmla="*/ 6007768 w 21973444"/>
                  <a:gd name="connsiteY90" fmla="*/ 13213724 h 16623673"/>
                  <a:gd name="connsiteX91" fmla="*/ 5579143 w 21973444"/>
                  <a:gd name="connsiteY91" fmla="*/ 13356599 h 16623673"/>
                  <a:gd name="connsiteX92" fmla="*/ 5293393 w 21973444"/>
                  <a:gd name="connsiteY92" fmla="*/ 13470899 h 16623673"/>
                  <a:gd name="connsiteX93" fmla="*/ 5179093 w 21973444"/>
                  <a:gd name="connsiteY93" fmla="*/ 13642349 h 16623673"/>
                  <a:gd name="connsiteX94" fmla="*/ 5121943 w 21973444"/>
                  <a:gd name="connsiteY94" fmla="*/ 13813799 h 16623673"/>
                  <a:gd name="connsiteX95" fmla="*/ 4940968 w 21973444"/>
                  <a:gd name="connsiteY95" fmla="*/ 13813799 h 16623673"/>
                  <a:gd name="connsiteX96" fmla="*/ 4807618 w 21973444"/>
                  <a:gd name="connsiteY96" fmla="*/ 13470899 h 16623673"/>
                  <a:gd name="connsiteX97" fmla="*/ 4607593 w 21973444"/>
                  <a:gd name="connsiteY97" fmla="*/ 13385174 h 16623673"/>
                  <a:gd name="connsiteX98" fmla="*/ 4321843 w 21973444"/>
                  <a:gd name="connsiteY98" fmla="*/ 13328024 h 16623673"/>
                  <a:gd name="connsiteX99" fmla="*/ 4264693 w 21973444"/>
                  <a:gd name="connsiteY99" fmla="*/ 13528049 h 16623673"/>
                  <a:gd name="connsiteX100" fmla="*/ 4121818 w 21973444"/>
                  <a:gd name="connsiteY100" fmla="*/ 13813799 h 16623673"/>
                  <a:gd name="connsiteX101" fmla="*/ 3950368 w 21973444"/>
                  <a:gd name="connsiteY101" fmla="*/ 14042399 h 16623673"/>
                  <a:gd name="connsiteX102" fmla="*/ 3721768 w 21973444"/>
                  <a:gd name="connsiteY102" fmla="*/ 14128124 h 16623673"/>
                  <a:gd name="connsiteX103" fmla="*/ 3493168 w 21973444"/>
                  <a:gd name="connsiteY103" fmla="*/ 14270999 h 16623673"/>
                  <a:gd name="connsiteX104" fmla="*/ 3264568 w 21973444"/>
                  <a:gd name="connsiteY104" fmla="*/ 14299574 h 16623673"/>
                  <a:gd name="connsiteX105" fmla="*/ 3093118 w 21973444"/>
                  <a:gd name="connsiteY105" fmla="*/ 14242424 h 16623673"/>
                  <a:gd name="connsiteX106" fmla="*/ 2931193 w 21973444"/>
                  <a:gd name="connsiteY106" fmla="*/ 14175749 h 16623673"/>
                  <a:gd name="connsiteX107" fmla="*/ 2750218 w 21973444"/>
                  <a:gd name="connsiteY107" fmla="*/ 14242424 h 16623673"/>
                  <a:gd name="connsiteX108" fmla="*/ 2578768 w 21973444"/>
                  <a:gd name="connsiteY108" fmla="*/ 14299574 h 16623673"/>
                  <a:gd name="connsiteX109" fmla="*/ 2435893 w 21973444"/>
                  <a:gd name="connsiteY109" fmla="*/ 14328149 h 16623673"/>
                  <a:gd name="connsiteX110" fmla="*/ 2293018 w 21973444"/>
                  <a:gd name="connsiteY110" fmla="*/ 14261474 h 16623673"/>
                  <a:gd name="connsiteX111" fmla="*/ 2169193 w 21973444"/>
                  <a:gd name="connsiteY111" fmla="*/ 14147174 h 16623673"/>
                  <a:gd name="connsiteX112" fmla="*/ 1950118 w 21973444"/>
                  <a:gd name="connsiteY112" fmla="*/ 14156699 h 16623673"/>
                  <a:gd name="connsiteX113" fmla="*/ 1807243 w 21973444"/>
                  <a:gd name="connsiteY113" fmla="*/ 13985249 h 16623673"/>
                  <a:gd name="connsiteX114" fmla="*/ 1921543 w 21973444"/>
                  <a:gd name="connsiteY114" fmla="*/ 13670924 h 16623673"/>
                  <a:gd name="connsiteX115" fmla="*/ 2064418 w 21973444"/>
                  <a:gd name="connsiteY115" fmla="*/ 13356599 h 16623673"/>
                  <a:gd name="connsiteX116" fmla="*/ 2045368 w 21973444"/>
                  <a:gd name="connsiteY116" fmla="*/ 13147049 h 16623673"/>
                  <a:gd name="connsiteX117" fmla="*/ 1959643 w 21973444"/>
                  <a:gd name="connsiteY117" fmla="*/ 12927974 h 16623673"/>
                  <a:gd name="connsiteX118" fmla="*/ 1864393 w 21973444"/>
                  <a:gd name="connsiteY118" fmla="*/ 12775574 h 16623673"/>
                  <a:gd name="connsiteX119" fmla="*/ 1692943 w 21973444"/>
                  <a:gd name="connsiteY119" fmla="*/ 12804149 h 16623673"/>
                  <a:gd name="connsiteX120" fmla="*/ 1550068 w 21973444"/>
                  <a:gd name="connsiteY120" fmla="*/ 12613649 h 16623673"/>
                  <a:gd name="connsiteX121" fmla="*/ 1473868 w 21973444"/>
                  <a:gd name="connsiteY121" fmla="*/ 12127874 h 16623673"/>
                  <a:gd name="connsiteX122" fmla="*/ 1435768 w 21973444"/>
                  <a:gd name="connsiteY122" fmla="*/ 11842124 h 16623673"/>
                  <a:gd name="connsiteX123" fmla="*/ 1645318 w 21973444"/>
                  <a:gd name="connsiteY123" fmla="*/ 11470649 h 16623673"/>
                  <a:gd name="connsiteX124" fmla="*/ 1664368 w 21973444"/>
                  <a:gd name="connsiteY124" fmla="*/ 11146799 h 16623673"/>
                  <a:gd name="connsiteX125" fmla="*/ 1464343 w 21973444"/>
                  <a:gd name="connsiteY125" fmla="*/ 10899149 h 16623673"/>
                  <a:gd name="connsiteX126" fmla="*/ 1350043 w 21973444"/>
                  <a:gd name="connsiteY126" fmla="*/ 11003924 h 16623673"/>
                  <a:gd name="connsiteX127" fmla="*/ 1121443 w 21973444"/>
                  <a:gd name="connsiteY127" fmla="*/ 11137274 h 16623673"/>
                  <a:gd name="connsiteX128" fmla="*/ 1007143 w 21973444"/>
                  <a:gd name="connsiteY128" fmla="*/ 11080124 h 16623673"/>
                  <a:gd name="connsiteX129" fmla="*/ 921418 w 21973444"/>
                  <a:gd name="connsiteY129" fmla="*/ 10956299 h 16623673"/>
                  <a:gd name="connsiteX130" fmla="*/ 778543 w 21973444"/>
                  <a:gd name="connsiteY130" fmla="*/ 10899149 h 16623673"/>
                  <a:gd name="connsiteX131" fmla="*/ 578518 w 21973444"/>
                  <a:gd name="connsiteY131" fmla="*/ 10899149 h 16623673"/>
                  <a:gd name="connsiteX132" fmla="*/ 378493 w 21973444"/>
                  <a:gd name="connsiteY132" fmla="*/ 10899149 h 16623673"/>
                  <a:gd name="connsiteX133" fmla="*/ 264193 w 21973444"/>
                  <a:gd name="connsiteY133" fmla="*/ 10699124 h 16623673"/>
                  <a:gd name="connsiteX134" fmla="*/ 121318 w 21973444"/>
                  <a:gd name="connsiteY134" fmla="*/ 10413374 h 16623673"/>
                  <a:gd name="connsiteX135" fmla="*/ 64168 w 21973444"/>
                  <a:gd name="connsiteY135" fmla="*/ 10241924 h 16623673"/>
                  <a:gd name="connsiteX136" fmla="*/ 7018 w 21973444"/>
                  <a:gd name="connsiteY136" fmla="*/ 10156199 h 16623673"/>
                  <a:gd name="connsiteX137" fmla="*/ 235618 w 21973444"/>
                  <a:gd name="connsiteY137" fmla="*/ 9984749 h 16623673"/>
                  <a:gd name="connsiteX138" fmla="*/ 292768 w 21973444"/>
                  <a:gd name="connsiteY138" fmla="*/ 9727574 h 16623673"/>
                  <a:gd name="connsiteX139" fmla="*/ 549943 w 21973444"/>
                  <a:gd name="connsiteY139" fmla="*/ 9346574 h 16623673"/>
                  <a:gd name="connsiteX140" fmla="*/ 759493 w 21973444"/>
                  <a:gd name="connsiteY140" fmla="*/ 9070349 h 16623673"/>
                  <a:gd name="connsiteX141" fmla="*/ 1111918 w 21973444"/>
                  <a:gd name="connsiteY141" fmla="*/ 8584574 h 16623673"/>
                  <a:gd name="connsiteX142" fmla="*/ 1464343 w 21973444"/>
                  <a:gd name="connsiteY142" fmla="*/ 8298824 h 16623673"/>
                  <a:gd name="connsiteX143" fmla="*/ 1721518 w 21973444"/>
                  <a:gd name="connsiteY143" fmla="*/ 7984499 h 16623673"/>
                  <a:gd name="connsiteX144" fmla="*/ 2092993 w 21973444"/>
                  <a:gd name="connsiteY144" fmla="*/ 7670174 h 16623673"/>
                  <a:gd name="connsiteX145" fmla="*/ 2493043 w 21973444"/>
                  <a:gd name="connsiteY145" fmla="*/ 7241549 h 16623673"/>
                  <a:gd name="connsiteX146" fmla="*/ 2721643 w 21973444"/>
                  <a:gd name="connsiteY146" fmla="*/ 7184399 h 16623673"/>
                  <a:gd name="connsiteX147" fmla="*/ 2950243 w 21973444"/>
                  <a:gd name="connsiteY147" fmla="*/ 6870074 h 16623673"/>
                  <a:gd name="connsiteX148" fmla="*/ 3207418 w 21973444"/>
                  <a:gd name="connsiteY148" fmla="*/ 6412874 h 16623673"/>
                  <a:gd name="connsiteX149" fmla="*/ 3407443 w 21973444"/>
                  <a:gd name="connsiteY149" fmla="*/ 5927099 h 16623673"/>
                  <a:gd name="connsiteX150" fmla="*/ 3493168 w 21973444"/>
                  <a:gd name="connsiteY150" fmla="*/ 5527049 h 16623673"/>
                  <a:gd name="connsiteX151" fmla="*/ 3721768 w 21973444"/>
                  <a:gd name="connsiteY151" fmla="*/ 5212724 h 16623673"/>
                  <a:gd name="connsiteX152" fmla="*/ 4064668 w 21973444"/>
                  <a:gd name="connsiteY152" fmla="*/ 4755524 h 16623673"/>
                  <a:gd name="connsiteX153" fmla="*/ 4264693 w 21973444"/>
                  <a:gd name="connsiteY153" fmla="*/ 4412624 h 16623673"/>
                  <a:gd name="connsiteX154" fmla="*/ 4293268 w 21973444"/>
                  <a:gd name="connsiteY154" fmla="*/ 4155449 h 16623673"/>
                  <a:gd name="connsiteX155" fmla="*/ 4579018 w 21973444"/>
                  <a:gd name="connsiteY155" fmla="*/ 3555374 h 16623673"/>
                  <a:gd name="connsiteX156" fmla="*/ 4636168 w 21973444"/>
                  <a:gd name="connsiteY156" fmla="*/ 3098174 h 16623673"/>
                  <a:gd name="connsiteX157" fmla="*/ 4893343 w 21973444"/>
                  <a:gd name="connsiteY157" fmla="*/ 2583824 h 16623673"/>
                  <a:gd name="connsiteX158" fmla="*/ 5036218 w 21973444"/>
                  <a:gd name="connsiteY158" fmla="*/ 2298074 h 16623673"/>
                  <a:gd name="connsiteX159" fmla="*/ 5321968 w 21973444"/>
                  <a:gd name="connsiteY159" fmla="*/ 2059949 h 16623673"/>
                  <a:gd name="connsiteX160" fmla="*/ 5464843 w 21973444"/>
                  <a:gd name="connsiteY160" fmla="*/ 1812299 h 16623673"/>
                  <a:gd name="connsiteX161" fmla="*/ 5579143 w 21973444"/>
                  <a:gd name="connsiteY161" fmla="*/ 1469399 h 16623673"/>
                  <a:gd name="connsiteX162" fmla="*/ 5464843 w 21973444"/>
                  <a:gd name="connsiteY162" fmla="*/ 1126499 h 16623673"/>
                  <a:gd name="connsiteX163" fmla="*/ 5550568 w 21973444"/>
                  <a:gd name="connsiteY163" fmla="*/ 783599 h 16623673"/>
                  <a:gd name="connsiteX164" fmla="*/ 5750593 w 21973444"/>
                  <a:gd name="connsiteY164" fmla="*/ 383549 h 16623673"/>
                  <a:gd name="connsiteX165" fmla="*/ 6179218 w 21973444"/>
                  <a:gd name="connsiteY165" fmla="*/ 240674 h 16623673"/>
                  <a:gd name="connsiteX166" fmla="*/ 6379243 w 21973444"/>
                  <a:gd name="connsiteY166" fmla="*/ 97799 h 16623673"/>
                  <a:gd name="connsiteX167" fmla="*/ 6836443 w 21973444"/>
                  <a:gd name="connsiteY167" fmla="*/ 269249 h 16623673"/>
                  <a:gd name="connsiteX168" fmla="*/ 7007893 w 21973444"/>
                  <a:gd name="connsiteY168" fmla="*/ 450224 h 16623673"/>
                  <a:gd name="connsiteX169" fmla="*/ 7179343 w 21973444"/>
                  <a:gd name="connsiteY169" fmla="*/ 545474 h 16623673"/>
                  <a:gd name="connsiteX170" fmla="*/ 7446043 w 21973444"/>
                  <a:gd name="connsiteY170" fmla="*/ 354974 h 16623673"/>
                  <a:gd name="connsiteX171" fmla="*/ 7665118 w 21973444"/>
                  <a:gd name="connsiteY171" fmla="*/ 126374 h 16623673"/>
                  <a:gd name="connsiteX172" fmla="*/ 7893718 w 21973444"/>
                  <a:gd name="connsiteY172" fmla="*/ 12074 h 16623673"/>
                  <a:gd name="connsiteX173" fmla="*/ 8122318 w 21973444"/>
                  <a:gd name="connsiteY173" fmla="*/ 412124 h 16623673"/>
                  <a:gd name="connsiteX174" fmla="*/ 8141368 w 21973444"/>
                  <a:gd name="connsiteY174" fmla="*/ 726449 h 16623673"/>
                  <a:gd name="connsiteX175" fmla="*/ 8265193 w 21973444"/>
                  <a:gd name="connsiteY175" fmla="*/ 783599 h 16623673"/>
                  <a:gd name="connsiteX176" fmla="*/ 8636668 w 21973444"/>
                  <a:gd name="connsiteY176" fmla="*/ 1012199 h 16623673"/>
                  <a:gd name="connsiteX177" fmla="*/ 9265318 w 21973444"/>
                  <a:gd name="connsiteY177" fmla="*/ 1612274 h 16623673"/>
                  <a:gd name="connsiteX178" fmla="*/ 9693943 w 21973444"/>
                  <a:gd name="connsiteY178" fmla="*/ 1869449 h 16623673"/>
                  <a:gd name="connsiteX179" fmla="*/ 9998743 w 21973444"/>
                  <a:gd name="connsiteY179" fmla="*/ 2021849 h 16623673"/>
                  <a:gd name="connsiteX180" fmla="*/ 10360693 w 21973444"/>
                  <a:gd name="connsiteY180" fmla="*/ 2279024 h 16623673"/>
                  <a:gd name="connsiteX181" fmla="*/ 10617868 w 21973444"/>
                  <a:gd name="connsiteY181" fmla="*/ 2488574 h 16623673"/>
                  <a:gd name="connsiteX182" fmla="*/ 10989343 w 21973444"/>
                  <a:gd name="connsiteY182" fmla="*/ 2612399 h 16623673"/>
                  <a:gd name="connsiteX183" fmla="*/ 11294143 w 21973444"/>
                  <a:gd name="connsiteY183" fmla="*/ 2755274 h 16623673"/>
                  <a:gd name="connsiteX184" fmla="*/ 11551318 w 21973444"/>
                  <a:gd name="connsiteY184" fmla="*/ 2983874 h 16623673"/>
                  <a:gd name="connsiteX185" fmla="*/ 11865643 w 21973444"/>
                  <a:gd name="connsiteY185" fmla="*/ 3241049 h 16623673"/>
                  <a:gd name="connsiteX186" fmla="*/ 12179968 w 21973444"/>
                  <a:gd name="connsiteY186" fmla="*/ 3517274 h 16623673"/>
                  <a:gd name="connsiteX187" fmla="*/ 12522868 w 21973444"/>
                  <a:gd name="connsiteY187" fmla="*/ 3812549 h 16623673"/>
                  <a:gd name="connsiteX188" fmla="*/ 12894343 w 21973444"/>
                  <a:gd name="connsiteY188" fmla="*/ 3964949 h 16623673"/>
                  <a:gd name="connsiteX189" fmla="*/ 13189618 w 21973444"/>
                  <a:gd name="connsiteY189" fmla="*/ 4050674 h 16623673"/>
                  <a:gd name="connsiteX190" fmla="*/ 13408693 w 21973444"/>
                  <a:gd name="connsiteY190" fmla="*/ 4184024 h 16623673"/>
                  <a:gd name="connsiteX191" fmla="*/ 13437268 w 21973444"/>
                  <a:gd name="connsiteY191" fmla="*/ 4641224 h 16623673"/>
                  <a:gd name="connsiteX192" fmla="*/ 13684918 w 21973444"/>
                  <a:gd name="connsiteY192" fmla="*/ 4841249 h 16623673"/>
                  <a:gd name="connsiteX193" fmla="*/ 13980193 w 21973444"/>
                  <a:gd name="connsiteY193" fmla="*/ 4841249 h 16623673"/>
                  <a:gd name="connsiteX194" fmla="*/ 14180218 w 21973444"/>
                  <a:gd name="connsiteY194" fmla="*/ 4841249 h 16623673"/>
                  <a:gd name="connsiteX195" fmla="*/ 14494543 w 21973444"/>
                  <a:gd name="connsiteY195" fmla="*/ 4669799 h 16623673"/>
                  <a:gd name="connsiteX196" fmla="*/ 15056518 w 21973444"/>
                  <a:gd name="connsiteY196" fmla="*/ 4707899 h 16623673"/>
                  <a:gd name="connsiteX197" fmla="*/ 15466093 w 21973444"/>
                  <a:gd name="connsiteY197" fmla="*/ 4679324 h 16623673"/>
                  <a:gd name="connsiteX198" fmla="*/ 16094743 w 21973444"/>
                  <a:gd name="connsiteY198" fmla="*/ 4584074 h 16623673"/>
                  <a:gd name="connsiteX199" fmla="*/ 16390018 w 21973444"/>
                  <a:gd name="connsiteY199" fmla="*/ 4831724 h 16623673"/>
                  <a:gd name="connsiteX200" fmla="*/ 16990092 w 21973444"/>
                  <a:gd name="connsiteY200" fmla="*/ 4765049 h 16623673"/>
                  <a:gd name="connsiteX201" fmla="*/ 17494917 w 21973444"/>
                  <a:gd name="connsiteY201" fmla="*/ 4774574 h 16623673"/>
                  <a:gd name="connsiteX202" fmla="*/ 18237868 w 21973444"/>
                  <a:gd name="connsiteY202" fmla="*/ 4869824 h 16623673"/>
                  <a:gd name="connsiteX203" fmla="*/ 18695068 w 21973444"/>
                  <a:gd name="connsiteY203" fmla="*/ 5269874 h 16623673"/>
                  <a:gd name="connsiteX204" fmla="*/ 19266568 w 21973444"/>
                  <a:gd name="connsiteY204" fmla="*/ 5631824 h 16623673"/>
                  <a:gd name="connsiteX205" fmla="*/ 19504691 w 21973444"/>
                  <a:gd name="connsiteY205" fmla="*/ 6060449 h 16623673"/>
                  <a:gd name="connsiteX206" fmla="*/ 19228467 w 21973444"/>
                  <a:gd name="connsiteY206" fmla="*/ 6374774 h 16623673"/>
                  <a:gd name="connsiteX207" fmla="*/ 18475992 w 21973444"/>
                  <a:gd name="connsiteY207" fmla="*/ 6165224 h 16623673"/>
                  <a:gd name="connsiteX208" fmla="*/ 17980693 w 21973444"/>
                  <a:gd name="connsiteY208" fmla="*/ 6755774 h 16623673"/>
                  <a:gd name="connsiteX209" fmla="*/ 17866393 w 21973444"/>
                  <a:gd name="connsiteY209" fmla="*/ 7098674 h 16623673"/>
                  <a:gd name="connsiteX210" fmla="*/ 17894968 w 21973444"/>
                  <a:gd name="connsiteY210" fmla="*/ 7613024 h 16623673"/>
                  <a:gd name="connsiteX211" fmla="*/ 18066418 w 21973444"/>
                  <a:gd name="connsiteY211" fmla="*/ 8070224 h 16623673"/>
                  <a:gd name="connsiteX212" fmla="*/ 18094993 w 21973444"/>
                  <a:gd name="connsiteY212" fmla="*/ 8498849 h 16623673"/>
                  <a:gd name="connsiteX213" fmla="*/ 18352168 w 21973444"/>
                  <a:gd name="connsiteY213" fmla="*/ 8927474 h 16623673"/>
                  <a:gd name="connsiteX214" fmla="*/ 18504567 w 21973444"/>
                  <a:gd name="connsiteY214" fmla="*/ 9222749 h 16623673"/>
                  <a:gd name="connsiteX215" fmla="*/ 18714118 w 21973444"/>
                  <a:gd name="connsiteY215" fmla="*/ 9613274 h 16623673"/>
                  <a:gd name="connsiteX216" fmla="*/ 18714119 w 21973444"/>
                  <a:gd name="connsiteY216" fmla="*/ 10137149 h 16623673"/>
                  <a:gd name="connsiteX217" fmla="*/ 18809368 w 21973444"/>
                  <a:gd name="connsiteY217" fmla="*/ 10470524 h 16623673"/>
                  <a:gd name="connsiteX218" fmla="*/ 18752218 w 21973444"/>
                  <a:gd name="connsiteY218" fmla="*/ 10756274 h 16623673"/>
                  <a:gd name="connsiteX219" fmla="*/ 18752218 w 21973444"/>
                  <a:gd name="connsiteY219" fmla="*/ 11099174 h 16623673"/>
                  <a:gd name="connsiteX220" fmla="*/ 18837943 w 21973444"/>
                  <a:gd name="connsiteY220" fmla="*/ 11670674 h 16623673"/>
                  <a:gd name="connsiteX221" fmla="*/ 19209418 w 21973444"/>
                  <a:gd name="connsiteY221" fmla="*/ 12070724 h 16623673"/>
                  <a:gd name="connsiteX222" fmla="*/ 19409443 w 21973444"/>
                  <a:gd name="connsiteY222" fmla="*/ 12327899 h 16623673"/>
                  <a:gd name="connsiteX223" fmla="*/ 19866643 w 21973444"/>
                  <a:gd name="connsiteY223" fmla="*/ 12727949 h 16623673"/>
                  <a:gd name="connsiteX224" fmla="*/ 20295268 w 21973444"/>
                  <a:gd name="connsiteY224" fmla="*/ 13213724 h 16623673"/>
                  <a:gd name="connsiteX225" fmla="*/ 20552443 w 21973444"/>
                  <a:gd name="connsiteY225" fmla="*/ 13528049 h 16623673"/>
                  <a:gd name="connsiteX226" fmla="*/ 20781043 w 21973444"/>
                  <a:gd name="connsiteY226" fmla="*/ 13728074 h 16623673"/>
                  <a:gd name="connsiteX227" fmla="*/ 20952493 w 21973444"/>
                  <a:gd name="connsiteY227" fmla="*/ 13928099 h 16623673"/>
                  <a:gd name="connsiteX228" fmla="*/ 21123943 w 21973444"/>
                  <a:gd name="connsiteY228" fmla="*/ 14128124 h 16623673"/>
                  <a:gd name="connsiteX229" fmla="*/ 21323968 w 21973444"/>
                  <a:gd name="connsiteY229" fmla="*/ 14442449 h 16623673"/>
                  <a:gd name="connsiteX230" fmla="*/ 21381118 w 21973444"/>
                  <a:gd name="connsiteY230" fmla="*/ 14728199 h 16623673"/>
                  <a:gd name="connsiteX231" fmla="*/ 21466843 w 21973444"/>
                  <a:gd name="connsiteY231" fmla="*/ 14899649 h 16623673"/>
                  <a:gd name="connsiteX232" fmla="*/ 21581143 w 21973444"/>
                  <a:gd name="connsiteY232" fmla="*/ 15071099 h 16623673"/>
                  <a:gd name="connsiteX233" fmla="*/ 21581143 w 21973444"/>
                  <a:gd name="connsiteY233" fmla="*/ 15242549 h 16623673"/>
                  <a:gd name="connsiteX234" fmla="*/ 21581143 w 21973444"/>
                  <a:gd name="connsiteY234" fmla="*/ 15413999 h 16623673"/>
                  <a:gd name="connsiteX235" fmla="*/ 21781168 w 21973444"/>
                  <a:gd name="connsiteY235" fmla="*/ 15585449 h 16623673"/>
                  <a:gd name="connsiteX236" fmla="*/ 21838318 w 21973444"/>
                  <a:gd name="connsiteY236" fmla="*/ 15499724 h 16623673"/>
                  <a:gd name="connsiteX237" fmla="*/ 21733544 w 21973444"/>
                  <a:gd name="connsiteY237" fmla="*/ 15299699 h 16623673"/>
                  <a:gd name="connsiteX238" fmla="*/ 21743068 w 21973444"/>
                  <a:gd name="connsiteY238" fmla="*/ 15175874 h 16623673"/>
                  <a:gd name="connsiteX239" fmla="*/ 21914518 w 21973444"/>
                  <a:gd name="connsiteY239" fmla="*/ 15328274 h 16623673"/>
                  <a:gd name="connsiteX240" fmla="*/ 21962143 w 21973444"/>
                  <a:gd name="connsiteY240" fmla="*/ 15528299 h 16623673"/>
                  <a:gd name="connsiteX241" fmla="*/ 21720988 w 21973444"/>
                  <a:gd name="connsiteY241" fmla="*/ 15635826 h 16623673"/>
                  <a:gd name="connsiteX242" fmla="*/ 21724018 w 21973444"/>
                  <a:gd name="connsiteY242" fmla="*/ 15871199 h 16623673"/>
                  <a:gd name="connsiteX243" fmla="*/ 21253915 w 21973444"/>
                  <a:gd name="connsiteY243" fmla="*/ 14777183 h 16623673"/>
                  <a:gd name="connsiteX244" fmla="*/ 20972986 w 21973444"/>
                  <a:gd name="connsiteY244" fmla="*/ 14806375 h 16623673"/>
                  <a:gd name="connsiteX245" fmla="*/ 21322959 w 21973444"/>
                  <a:gd name="connsiteY245" fmla="*/ 15691847 h 16623673"/>
                  <a:gd name="connsiteX246" fmla="*/ 21295393 w 21973444"/>
                  <a:gd name="connsiteY246" fmla="*/ 15806147 h 16623673"/>
                  <a:gd name="connsiteX247" fmla="*/ 21143501 w 21973444"/>
                  <a:gd name="connsiteY247" fmla="*/ 15898327 h 16623673"/>
                  <a:gd name="connsiteX248" fmla="*/ 21095368 w 21973444"/>
                  <a:gd name="connsiteY248" fmla="*/ 15814049 h 16623673"/>
                  <a:gd name="connsiteX249" fmla="*/ 20923918 w 21973444"/>
                  <a:gd name="connsiteY249" fmla="*/ 15928349 h 16623673"/>
                  <a:gd name="connsiteX250" fmla="*/ 20971542 w 21973444"/>
                  <a:gd name="connsiteY250" fmla="*/ 16052174 h 16623673"/>
                  <a:gd name="connsiteX251" fmla="*/ 20923918 w 21973444"/>
                  <a:gd name="connsiteY251" fmla="*/ 16156949 h 16623673"/>
                  <a:gd name="connsiteX252" fmla="*/ 20838193 w 21973444"/>
                  <a:gd name="connsiteY252" fmla="*/ 16099799 h 16623673"/>
                  <a:gd name="connsiteX253" fmla="*/ 20828667 w 21973444"/>
                  <a:gd name="connsiteY253" fmla="*/ 16033124 h 16623673"/>
                  <a:gd name="connsiteX254" fmla="*/ 20704844 w 21973444"/>
                  <a:gd name="connsiteY254" fmla="*/ 16204574 h 16623673"/>
                  <a:gd name="connsiteX255" fmla="*/ 20609594 w 21973444"/>
                  <a:gd name="connsiteY255" fmla="*/ 16337924 h 16623673"/>
                  <a:gd name="connsiteX256" fmla="*/ 20308411 w 21973444"/>
                  <a:gd name="connsiteY256" fmla="*/ 15162513 h 16623673"/>
                  <a:gd name="connsiteX257" fmla="*/ 20209543 w 21973444"/>
                  <a:gd name="connsiteY257" fmla="*/ 16366499 h 16623673"/>
                  <a:gd name="connsiteX258" fmla="*/ 20028568 w 21973444"/>
                  <a:gd name="connsiteY258" fmla="*/ 16595098 h 16623673"/>
                  <a:gd name="connsiteX259" fmla="*/ 19920177 w 21973444"/>
                  <a:gd name="connsiteY259" fmla="*/ 15416591 h 16623673"/>
                  <a:gd name="connsiteX260" fmla="*/ 19745231 w 21973444"/>
                  <a:gd name="connsiteY260" fmla="*/ 15885420 h 16623673"/>
                  <a:gd name="connsiteX261" fmla="*/ 19723766 w 21973444"/>
                  <a:gd name="connsiteY261" fmla="*/ 16623673 h 16623673"/>
                  <a:gd name="connsiteX262" fmla="*/ 19657093 w 21973444"/>
                  <a:gd name="connsiteY262" fmla="*/ 16442698 h 16623673"/>
                  <a:gd name="connsiteX263" fmla="*/ 19542792 w 21973444"/>
                  <a:gd name="connsiteY263" fmla="*/ 16080749 h 16623673"/>
                  <a:gd name="connsiteX264" fmla="*/ 19504693 w 21973444"/>
                  <a:gd name="connsiteY264" fmla="*/ 16195049 h 16623673"/>
                  <a:gd name="connsiteX265" fmla="*/ 19514218 w 21973444"/>
                  <a:gd name="connsiteY265" fmla="*/ 16404599 h 16623673"/>
                  <a:gd name="connsiteX266" fmla="*/ 19438018 w 21973444"/>
                  <a:gd name="connsiteY266" fmla="*/ 16547474 h 16623673"/>
                  <a:gd name="connsiteX267" fmla="*/ 19295143 w 21973444"/>
                  <a:gd name="connsiteY267" fmla="*/ 16442699 h 16623673"/>
                  <a:gd name="connsiteX0" fmla="*/ 19295143 w 21973444"/>
                  <a:gd name="connsiteY0" fmla="*/ 16442699 h 16623673"/>
                  <a:gd name="connsiteX1" fmla="*/ 19323718 w 21973444"/>
                  <a:gd name="connsiteY1" fmla="*/ 16099799 h 16623673"/>
                  <a:gd name="connsiteX2" fmla="*/ 19323718 w 21973444"/>
                  <a:gd name="connsiteY2" fmla="*/ 15785474 h 16623673"/>
                  <a:gd name="connsiteX3" fmla="*/ 19247519 w 21973444"/>
                  <a:gd name="connsiteY3" fmla="*/ 15528299 h 16623673"/>
                  <a:gd name="connsiteX4" fmla="*/ 19123694 w 21973444"/>
                  <a:gd name="connsiteY4" fmla="*/ 15223499 h 16623673"/>
                  <a:gd name="connsiteX5" fmla="*/ 19066543 w 21973444"/>
                  <a:gd name="connsiteY5" fmla="*/ 14871074 h 16623673"/>
                  <a:gd name="connsiteX6" fmla="*/ 19123694 w 21973444"/>
                  <a:gd name="connsiteY6" fmla="*/ 14642474 h 16623673"/>
                  <a:gd name="connsiteX7" fmla="*/ 19142742 w 21973444"/>
                  <a:gd name="connsiteY7" fmla="*/ 14385299 h 16623673"/>
                  <a:gd name="connsiteX8" fmla="*/ 19161793 w 21973444"/>
                  <a:gd name="connsiteY8" fmla="*/ 14261474 h 16623673"/>
                  <a:gd name="connsiteX9" fmla="*/ 18980817 w 21973444"/>
                  <a:gd name="connsiteY9" fmla="*/ 14147174 h 16623673"/>
                  <a:gd name="connsiteX10" fmla="*/ 18923668 w 21973444"/>
                  <a:gd name="connsiteY10" fmla="*/ 14156699 h 16623673"/>
                  <a:gd name="connsiteX11" fmla="*/ 18923667 w 21973444"/>
                  <a:gd name="connsiteY11" fmla="*/ 13985249 h 16623673"/>
                  <a:gd name="connsiteX12" fmla="*/ 18971292 w 21973444"/>
                  <a:gd name="connsiteY12" fmla="*/ 13813799 h 16623673"/>
                  <a:gd name="connsiteX13" fmla="*/ 18866517 w 21973444"/>
                  <a:gd name="connsiteY13" fmla="*/ 13585199 h 16623673"/>
                  <a:gd name="connsiteX14" fmla="*/ 18809368 w 21973444"/>
                  <a:gd name="connsiteY14" fmla="*/ 13470899 h 16623673"/>
                  <a:gd name="connsiteX15" fmla="*/ 18714118 w 21973444"/>
                  <a:gd name="connsiteY15" fmla="*/ 13204199 h 16623673"/>
                  <a:gd name="connsiteX16" fmla="*/ 18761743 w 21973444"/>
                  <a:gd name="connsiteY16" fmla="*/ 13013699 h 16623673"/>
                  <a:gd name="connsiteX17" fmla="*/ 18771269 w 21973444"/>
                  <a:gd name="connsiteY17" fmla="*/ 12727949 h 16623673"/>
                  <a:gd name="connsiteX18" fmla="*/ 18723643 w 21973444"/>
                  <a:gd name="connsiteY18" fmla="*/ 12442199 h 16623673"/>
                  <a:gd name="connsiteX19" fmla="*/ 18552193 w 21973444"/>
                  <a:gd name="connsiteY19" fmla="*/ 12242174 h 16623673"/>
                  <a:gd name="connsiteX20" fmla="*/ 18237869 w 21973444"/>
                  <a:gd name="connsiteY20" fmla="*/ 12070724 h 16623673"/>
                  <a:gd name="connsiteX21" fmla="*/ 18009267 w 21973444"/>
                  <a:gd name="connsiteY21" fmla="*/ 11823074 h 16623673"/>
                  <a:gd name="connsiteX22" fmla="*/ 17866393 w 21973444"/>
                  <a:gd name="connsiteY22" fmla="*/ 11499224 h 16623673"/>
                  <a:gd name="connsiteX23" fmla="*/ 17780668 w 21973444"/>
                  <a:gd name="connsiteY23" fmla="*/ 11299199 h 16623673"/>
                  <a:gd name="connsiteX24" fmla="*/ 17647317 w 21973444"/>
                  <a:gd name="connsiteY24" fmla="*/ 11308724 h 16623673"/>
                  <a:gd name="connsiteX25" fmla="*/ 17323468 w 21973444"/>
                  <a:gd name="connsiteY25" fmla="*/ 11432549 h 16623673"/>
                  <a:gd name="connsiteX26" fmla="*/ 16971043 w 21973444"/>
                  <a:gd name="connsiteY26" fmla="*/ 11518274 h 16623673"/>
                  <a:gd name="connsiteX27" fmla="*/ 16694818 w 21973444"/>
                  <a:gd name="connsiteY27" fmla="*/ 11556374 h 16623673"/>
                  <a:gd name="connsiteX28" fmla="*/ 16409068 w 21973444"/>
                  <a:gd name="connsiteY28" fmla="*/ 11556374 h 16623673"/>
                  <a:gd name="connsiteX29" fmla="*/ 16170943 w 21973444"/>
                  <a:gd name="connsiteY29" fmla="*/ 11708774 h 16623673"/>
                  <a:gd name="connsiteX30" fmla="*/ 15961393 w 21973444"/>
                  <a:gd name="connsiteY30" fmla="*/ 11946899 h 16623673"/>
                  <a:gd name="connsiteX31" fmla="*/ 15723268 w 21973444"/>
                  <a:gd name="connsiteY31" fmla="*/ 12042149 h 16623673"/>
                  <a:gd name="connsiteX32" fmla="*/ 15351793 w 21973444"/>
                  <a:gd name="connsiteY32" fmla="*/ 12042149 h 16623673"/>
                  <a:gd name="connsiteX33" fmla="*/ 15094618 w 21973444"/>
                  <a:gd name="connsiteY33" fmla="*/ 12070724 h 16623673"/>
                  <a:gd name="connsiteX34" fmla="*/ 14808868 w 21973444"/>
                  <a:gd name="connsiteY34" fmla="*/ 12118349 h 16623673"/>
                  <a:gd name="connsiteX35" fmla="*/ 14580268 w 21973444"/>
                  <a:gd name="connsiteY35" fmla="*/ 12270749 h 16623673"/>
                  <a:gd name="connsiteX36" fmla="*/ 14351668 w 21973444"/>
                  <a:gd name="connsiteY36" fmla="*/ 12585074 h 16623673"/>
                  <a:gd name="connsiteX37" fmla="*/ 14084968 w 21973444"/>
                  <a:gd name="connsiteY37" fmla="*/ 12813674 h 16623673"/>
                  <a:gd name="connsiteX38" fmla="*/ 13761118 w 21973444"/>
                  <a:gd name="connsiteY38" fmla="*/ 13156574 h 16623673"/>
                  <a:gd name="connsiteX39" fmla="*/ 13522993 w 21973444"/>
                  <a:gd name="connsiteY39" fmla="*/ 13413749 h 16623673"/>
                  <a:gd name="connsiteX40" fmla="*/ 13475368 w 21973444"/>
                  <a:gd name="connsiteY40" fmla="*/ 13680449 h 16623673"/>
                  <a:gd name="connsiteX41" fmla="*/ 13380118 w 21973444"/>
                  <a:gd name="connsiteY41" fmla="*/ 13956674 h 16623673"/>
                  <a:gd name="connsiteX42" fmla="*/ 13151518 w 21973444"/>
                  <a:gd name="connsiteY42" fmla="*/ 14070974 h 16623673"/>
                  <a:gd name="connsiteX43" fmla="*/ 12922918 w 21973444"/>
                  <a:gd name="connsiteY43" fmla="*/ 13956674 h 16623673"/>
                  <a:gd name="connsiteX44" fmla="*/ 12751468 w 21973444"/>
                  <a:gd name="connsiteY44" fmla="*/ 14128124 h 16623673"/>
                  <a:gd name="connsiteX45" fmla="*/ 12608593 w 21973444"/>
                  <a:gd name="connsiteY45" fmla="*/ 14185274 h 16623673"/>
                  <a:gd name="connsiteX46" fmla="*/ 12408568 w 21973444"/>
                  <a:gd name="connsiteY46" fmla="*/ 14099549 h 16623673"/>
                  <a:gd name="connsiteX47" fmla="*/ 12237118 w 21973444"/>
                  <a:gd name="connsiteY47" fmla="*/ 14270999 h 16623673"/>
                  <a:gd name="connsiteX48" fmla="*/ 11951368 w 21973444"/>
                  <a:gd name="connsiteY48" fmla="*/ 14270999 h 16623673"/>
                  <a:gd name="connsiteX49" fmla="*/ 11694193 w 21973444"/>
                  <a:gd name="connsiteY49" fmla="*/ 14499599 h 16623673"/>
                  <a:gd name="connsiteX50" fmla="*/ 11503693 w 21973444"/>
                  <a:gd name="connsiteY50" fmla="*/ 14556749 h 16623673"/>
                  <a:gd name="connsiteX51" fmla="*/ 11408443 w 21973444"/>
                  <a:gd name="connsiteY51" fmla="*/ 14413874 h 16623673"/>
                  <a:gd name="connsiteX52" fmla="*/ 11351293 w 21973444"/>
                  <a:gd name="connsiteY52" fmla="*/ 14213849 h 16623673"/>
                  <a:gd name="connsiteX53" fmla="*/ 11294143 w 21973444"/>
                  <a:gd name="connsiteY53" fmla="*/ 13985249 h 16623673"/>
                  <a:gd name="connsiteX54" fmla="*/ 11151268 w 21973444"/>
                  <a:gd name="connsiteY54" fmla="*/ 13756649 h 16623673"/>
                  <a:gd name="connsiteX55" fmla="*/ 11122693 w 21973444"/>
                  <a:gd name="connsiteY55" fmla="*/ 13613774 h 16623673"/>
                  <a:gd name="connsiteX56" fmla="*/ 11065543 w 21973444"/>
                  <a:gd name="connsiteY56" fmla="*/ 13528049 h 16623673"/>
                  <a:gd name="connsiteX57" fmla="*/ 10979818 w 21973444"/>
                  <a:gd name="connsiteY57" fmla="*/ 13385174 h 16623673"/>
                  <a:gd name="connsiteX58" fmla="*/ 10808368 w 21973444"/>
                  <a:gd name="connsiteY58" fmla="*/ 13356599 h 16623673"/>
                  <a:gd name="connsiteX59" fmla="*/ 10636918 w 21973444"/>
                  <a:gd name="connsiteY59" fmla="*/ 13499474 h 16623673"/>
                  <a:gd name="connsiteX60" fmla="*/ 10522618 w 21973444"/>
                  <a:gd name="connsiteY60" fmla="*/ 13642349 h 16623673"/>
                  <a:gd name="connsiteX61" fmla="*/ 10446418 w 21973444"/>
                  <a:gd name="connsiteY61" fmla="*/ 13728074 h 16623673"/>
                  <a:gd name="connsiteX62" fmla="*/ 10408318 w 21973444"/>
                  <a:gd name="connsiteY62" fmla="*/ 13928099 h 16623673"/>
                  <a:gd name="connsiteX63" fmla="*/ 10379743 w 21973444"/>
                  <a:gd name="connsiteY63" fmla="*/ 14099549 h 16623673"/>
                  <a:gd name="connsiteX64" fmla="*/ 10351168 w 21973444"/>
                  <a:gd name="connsiteY64" fmla="*/ 14328149 h 16623673"/>
                  <a:gd name="connsiteX65" fmla="*/ 10208293 w 21973444"/>
                  <a:gd name="connsiteY65" fmla="*/ 14499599 h 16623673"/>
                  <a:gd name="connsiteX66" fmla="*/ 10093993 w 21973444"/>
                  <a:gd name="connsiteY66" fmla="*/ 14642474 h 16623673"/>
                  <a:gd name="connsiteX67" fmla="*/ 9874918 w 21973444"/>
                  <a:gd name="connsiteY67" fmla="*/ 14547224 h 16623673"/>
                  <a:gd name="connsiteX68" fmla="*/ 9636793 w 21973444"/>
                  <a:gd name="connsiteY68" fmla="*/ 14356724 h 16623673"/>
                  <a:gd name="connsiteX69" fmla="*/ 9474868 w 21973444"/>
                  <a:gd name="connsiteY69" fmla="*/ 14232899 h 16623673"/>
                  <a:gd name="connsiteX70" fmla="*/ 9322468 w 21973444"/>
                  <a:gd name="connsiteY70" fmla="*/ 13985249 h 16623673"/>
                  <a:gd name="connsiteX71" fmla="*/ 9236743 w 21973444"/>
                  <a:gd name="connsiteY71" fmla="*/ 13928099 h 16623673"/>
                  <a:gd name="connsiteX72" fmla="*/ 9008143 w 21973444"/>
                  <a:gd name="connsiteY72" fmla="*/ 13956674 h 16623673"/>
                  <a:gd name="connsiteX73" fmla="*/ 8741443 w 21973444"/>
                  <a:gd name="connsiteY73" fmla="*/ 14061449 h 16623673"/>
                  <a:gd name="connsiteX74" fmla="*/ 8569993 w 21973444"/>
                  <a:gd name="connsiteY74" fmla="*/ 13880474 h 16623673"/>
                  <a:gd name="connsiteX75" fmla="*/ 8579518 w 21973444"/>
                  <a:gd name="connsiteY75" fmla="*/ 13699499 h 16623673"/>
                  <a:gd name="connsiteX76" fmla="*/ 8665243 w 21973444"/>
                  <a:gd name="connsiteY76" fmla="*/ 13413749 h 16623673"/>
                  <a:gd name="connsiteX77" fmla="*/ 8808118 w 21973444"/>
                  <a:gd name="connsiteY77" fmla="*/ 13185149 h 16623673"/>
                  <a:gd name="connsiteX78" fmla="*/ 8722393 w 21973444"/>
                  <a:gd name="connsiteY78" fmla="*/ 13013699 h 16623673"/>
                  <a:gd name="connsiteX79" fmla="*/ 8493793 w 21973444"/>
                  <a:gd name="connsiteY79" fmla="*/ 12870824 h 16623673"/>
                  <a:gd name="connsiteX80" fmla="*/ 8293768 w 21973444"/>
                  <a:gd name="connsiteY80" fmla="*/ 12899399 h 16623673"/>
                  <a:gd name="connsiteX81" fmla="*/ 8065168 w 21973444"/>
                  <a:gd name="connsiteY81" fmla="*/ 12870824 h 16623673"/>
                  <a:gd name="connsiteX82" fmla="*/ 7769893 w 21973444"/>
                  <a:gd name="connsiteY82" fmla="*/ 12804149 h 16623673"/>
                  <a:gd name="connsiteX83" fmla="*/ 7550818 w 21973444"/>
                  <a:gd name="connsiteY83" fmla="*/ 12927974 h 16623673"/>
                  <a:gd name="connsiteX84" fmla="*/ 7493668 w 21973444"/>
                  <a:gd name="connsiteY84" fmla="*/ 13127999 h 16623673"/>
                  <a:gd name="connsiteX85" fmla="*/ 7293643 w 21973444"/>
                  <a:gd name="connsiteY85" fmla="*/ 13328024 h 16623673"/>
                  <a:gd name="connsiteX86" fmla="*/ 7065043 w 21973444"/>
                  <a:gd name="connsiteY86" fmla="*/ 13470899 h 16623673"/>
                  <a:gd name="connsiteX87" fmla="*/ 6807868 w 21973444"/>
                  <a:gd name="connsiteY87" fmla="*/ 13394699 h 16623673"/>
                  <a:gd name="connsiteX88" fmla="*/ 6464968 w 21973444"/>
                  <a:gd name="connsiteY88" fmla="*/ 13299449 h 16623673"/>
                  <a:gd name="connsiteX89" fmla="*/ 6236368 w 21973444"/>
                  <a:gd name="connsiteY89" fmla="*/ 13242299 h 16623673"/>
                  <a:gd name="connsiteX90" fmla="*/ 6007768 w 21973444"/>
                  <a:gd name="connsiteY90" fmla="*/ 13213724 h 16623673"/>
                  <a:gd name="connsiteX91" fmla="*/ 5579143 w 21973444"/>
                  <a:gd name="connsiteY91" fmla="*/ 13356599 h 16623673"/>
                  <a:gd name="connsiteX92" fmla="*/ 5293393 w 21973444"/>
                  <a:gd name="connsiteY92" fmla="*/ 13470899 h 16623673"/>
                  <a:gd name="connsiteX93" fmla="*/ 5179093 w 21973444"/>
                  <a:gd name="connsiteY93" fmla="*/ 13642349 h 16623673"/>
                  <a:gd name="connsiteX94" fmla="*/ 5121943 w 21973444"/>
                  <a:gd name="connsiteY94" fmla="*/ 13813799 h 16623673"/>
                  <a:gd name="connsiteX95" fmla="*/ 4940968 w 21973444"/>
                  <a:gd name="connsiteY95" fmla="*/ 13813799 h 16623673"/>
                  <a:gd name="connsiteX96" fmla="*/ 4807618 w 21973444"/>
                  <a:gd name="connsiteY96" fmla="*/ 13470899 h 16623673"/>
                  <a:gd name="connsiteX97" fmla="*/ 4607593 w 21973444"/>
                  <a:gd name="connsiteY97" fmla="*/ 13385174 h 16623673"/>
                  <a:gd name="connsiteX98" fmla="*/ 4321843 w 21973444"/>
                  <a:gd name="connsiteY98" fmla="*/ 13328024 h 16623673"/>
                  <a:gd name="connsiteX99" fmla="*/ 4264693 w 21973444"/>
                  <a:gd name="connsiteY99" fmla="*/ 13528049 h 16623673"/>
                  <a:gd name="connsiteX100" fmla="*/ 4121818 w 21973444"/>
                  <a:gd name="connsiteY100" fmla="*/ 13813799 h 16623673"/>
                  <a:gd name="connsiteX101" fmla="*/ 3950368 w 21973444"/>
                  <a:gd name="connsiteY101" fmla="*/ 14042399 h 16623673"/>
                  <a:gd name="connsiteX102" fmla="*/ 3721768 w 21973444"/>
                  <a:gd name="connsiteY102" fmla="*/ 14128124 h 16623673"/>
                  <a:gd name="connsiteX103" fmla="*/ 3493168 w 21973444"/>
                  <a:gd name="connsiteY103" fmla="*/ 14270999 h 16623673"/>
                  <a:gd name="connsiteX104" fmla="*/ 3264568 w 21973444"/>
                  <a:gd name="connsiteY104" fmla="*/ 14299574 h 16623673"/>
                  <a:gd name="connsiteX105" fmla="*/ 3093118 w 21973444"/>
                  <a:gd name="connsiteY105" fmla="*/ 14242424 h 16623673"/>
                  <a:gd name="connsiteX106" fmla="*/ 2931193 w 21973444"/>
                  <a:gd name="connsiteY106" fmla="*/ 14175749 h 16623673"/>
                  <a:gd name="connsiteX107" fmla="*/ 2750218 w 21973444"/>
                  <a:gd name="connsiteY107" fmla="*/ 14242424 h 16623673"/>
                  <a:gd name="connsiteX108" fmla="*/ 2578768 w 21973444"/>
                  <a:gd name="connsiteY108" fmla="*/ 14299574 h 16623673"/>
                  <a:gd name="connsiteX109" fmla="*/ 2435893 w 21973444"/>
                  <a:gd name="connsiteY109" fmla="*/ 14328149 h 16623673"/>
                  <a:gd name="connsiteX110" fmla="*/ 2293018 w 21973444"/>
                  <a:gd name="connsiteY110" fmla="*/ 14261474 h 16623673"/>
                  <a:gd name="connsiteX111" fmla="*/ 2169193 w 21973444"/>
                  <a:gd name="connsiteY111" fmla="*/ 14147174 h 16623673"/>
                  <a:gd name="connsiteX112" fmla="*/ 1950118 w 21973444"/>
                  <a:gd name="connsiteY112" fmla="*/ 14156699 h 16623673"/>
                  <a:gd name="connsiteX113" fmla="*/ 1807243 w 21973444"/>
                  <a:gd name="connsiteY113" fmla="*/ 13985249 h 16623673"/>
                  <a:gd name="connsiteX114" fmla="*/ 1921543 w 21973444"/>
                  <a:gd name="connsiteY114" fmla="*/ 13670924 h 16623673"/>
                  <a:gd name="connsiteX115" fmla="*/ 2064418 w 21973444"/>
                  <a:gd name="connsiteY115" fmla="*/ 13356599 h 16623673"/>
                  <a:gd name="connsiteX116" fmla="*/ 2045368 w 21973444"/>
                  <a:gd name="connsiteY116" fmla="*/ 13147049 h 16623673"/>
                  <a:gd name="connsiteX117" fmla="*/ 1959643 w 21973444"/>
                  <a:gd name="connsiteY117" fmla="*/ 12927974 h 16623673"/>
                  <a:gd name="connsiteX118" fmla="*/ 1864393 w 21973444"/>
                  <a:gd name="connsiteY118" fmla="*/ 12775574 h 16623673"/>
                  <a:gd name="connsiteX119" fmla="*/ 1692943 w 21973444"/>
                  <a:gd name="connsiteY119" fmla="*/ 12804149 h 16623673"/>
                  <a:gd name="connsiteX120" fmla="*/ 1550068 w 21973444"/>
                  <a:gd name="connsiteY120" fmla="*/ 12613649 h 16623673"/>
                  <a:gd name="connsiteX121" fmla="*/ 1473868 w 21973444"/>
                  <a:gd name="connsiteY121" fmla="*/ 12127874 h 16623673"/>
                  <a:gd name="connsiteX122" fmla="*/ 1435768 w 21973444"/>
                  <a:gd name="connsiteY122" fmla="*/ 11842124 h 16623673"/>
                  <a:gd name="connsiteX123" fmla="*/ 1645318 w 21973444"/>
                  <a:gd name="connsiteY123" fmla="*/ 11470649 h 16623673"/>
                  <a:gd name="connsiteX124" fmla="*/ 1664368 w 21973444"/>
                  <a:gd name="connsiteY124" fmla="*/ 11146799 h 16623673"/>
                  <a:gd name="connsiteX125" fmla="*/ 1464343 w 21973444"/>
                  <a:gd name="connsiteY125" fmla="*/ 10899149 h 16623673"/>
                  <a:gd name="connsiteX126" fmla="*/ 1350043 w 21973444"/>
                  <a:gd name="connsiteY126" fmla="*/ 11003924 h 16623673"/>
                  <a:gd name="connsiteX127" fmla="*/ 1121443 w 21973444"/>
                  <a:gd name="connsiteY127" fmla="*/ 11137274 h 16623673"/>
                  <a:gd name="connsiteX128" fmla="*/ 1007143 w 21973444"/>
                  <a:gd name="connsiteY128" fmla="*/ 11080124 h 16623673"/>
                  <a:gd name="connsiteX129" fmla="*/ 921418 w 21973444"/>
                  <a:gd name="connsiteY129" fmla="*/ 10956299 h 16623673"/>
                  <a:gd name="connsiteX130" fmla="*/ 778543 w 21973444"/>
                  <a:gd name="connsiteY130" fmla="*/ 10899149 h 16623673"/>
                  <a:gd name="connsiteX131" fmla="*/ 578518 w 21973444"/>
                  <a:gd name="connsiteY131" fmla="*/ 10899149 h 16623673"/>
                  <a:gd name="connsiteX132" fmla="*/ 378493 w 21973444"/>
                  <a:gd name="connsiteY132" fmla="*/ 10899149 h 16623673"/>
                  <a:gd name="connsiteX133" fmla="*/ 264193 w 21973444"/>
                  <a:gd name="connsiteY133" fmla="*/ 10699124 h 16623673"/>
                  <a:gd name="connsiteX134" fmla="*/ 121318 w 21973444"/>
                  <a:gd name="connsiteY134" fmla="*/ 10413374 h 16623673"/>
                  <a:gd name="connsiteX135" fmla="*/ 64168 w 21973444"/>
                  <a:gd name="connsiteY135" fmla="*/ 10241924 h 16623673"/>
                  <a:gd name="connsiteX136" fmla="*/ 7018 w 21973444"/>
                  <a:gd name="connsiteY136" fmla="*/ 10156199 h 16623673"/>
                  <a:gd name="connsiteX137" fmla="*/ 235618 w 21973444"/>
                  <a:gd name="connsiteY137" fmla="*/ 9984749 h 16623673"/>
                  <a:gd name="connsiteX138" fmla="*/ 292768 w 21973444"/>
                  <a:gd name="connsiteY138" fmla="*/ 9727574 h 16623673"/>
                  <a:gd name="connsiteX139" fmla="*/ 549943 w 21973444"/>
                  <a:gd name="connsiteY139" fmla="*/ 9346574 h 16623673"/>
                  <a:gd name="connsiteX140" fmla="*/ 759493 w 21973444"/>
                  <a:gd name="connsiteY140" fmla="*/ 9070349 h 16623673"/>
                  <a:gd name="connsiteX141" fmla="*/ 1111918 w 21973444"/>
                  <a:gd name="connsiteY141" fmla="*/ 8584574 h 16623673"/>
                  <a:gd name="connsiteX142" fmla="*/ 1464343 w 21973444"/>
                  <a:gd name="connsiteY142" fmla="*/ 8298824 h 16623673"/>
                  <a:gd name="connsiteX143" fmla="*/ 1721518 w 21973444"/>
                  <a:gd name="connsiteY143" fmla="*/ 7984499 h 16623673"/>
                  <a:gd name="connsiteX144" fmla="*/ 2092993 w 21973444"/>
                  <a:gd name="connsiteY144" fmla="*/ 7670174 h 16623673"/>
                  <a:gd name="connsiteX145" fmla="*/ 2493043 w 21973444"/>
                  <a:gd name="connsiteY145" fmla="*/ 7241549 h 16623673"/>
                  <a:gd name="connsiteX146" fmla="*/ 2721643 w 21973444"/>
                  <a:gd name="connsiteY146" fmla="*/ 7184399 h 16623673"/>
                  <a:gd name="connsiteX147" fmla="*/ 2950243 w 21973444"/>
                  <a:gd name="connsiteY147" fmla="*/ 6870074 h 16623673"/>
                  <a:gd name="connsiteX148" fmla="*/ 3207418 w 21973444"/>
                  <a:gd name="connsiteY148" fmla="*/ 6412874 h 16623673"/>
                  <a:gd name="connsiteX149" fmla="*/ 3407443 w 21973444"/>
                  <a:gd name="connsiteY149" fmla="*/ 5927099 h 16623673"/>
                  <a:gd name="connsiteX150" fmla="*/ 3493168 w 21973444"/>
                  <a:gd name="connsiteY150" fmla="*/ 5527049 h 16623673"/>
                  <a:gd name="connsiteX151" fmla="*/ 3721768 w 21973444"/>
                  <a:gd name="connsiteY151" fmla="*/ 5212724 h 16623673"/>
                  <a:gd name="connsiteX152" fmla="*/ 4064668 w 21973444"/>
                  <a:gd name="connsiteY152" fmla="*/ 4755524 h 16623673"/>
                  <a:gd name="connsiteX153" fmla="*/ 4264693 w 21973444"/>
                  <a:gd name="connsiteY153" fmla="*/ 4412624 h 16623673"/>
                  <a:gd name="connsiteX154" fmla="*/ 4293268 w 21973444"/>
                  <a:gd name="connsiteY154" fmla="*/ 4155449 h 16623673"/>
                  <a:gd name="connsiteX155" fmla="*/ 4579018 w 21973444"/>
                  <a:gd name="connsiteY155" fmla="*/ 3555374 h 16623673"/>
                  <a:gd name="connsiteX156" fmla="*/ 4636168 w 21973444"/>
                  <a:gd name="connsiteY156" fmla="*/ 3098174 h 16623673"/>
                  <a:gd name="connsiteX157" fmla="*/ 4893343 w 21973444"/>
                  <a:gd name="connsiteY157" fmla="*/ 2583824 h 16623673"/>
                  <a:gd name="connsiteX158" fmla="*/ 5036218 w 21973444"/>
                  <a:gd name="connsiteY158" fmla="*/ 2298074 h 16623673"/>
                  <a:gd name="connsiteX159" fmla="*/ 5321968 w 21973444"/>
                  <a:gd name="connsiteY159" fmla="*/ 2059949 h 16623673"/>
                  <a:gd name="connsiteX160" fmla="*/ 5464843 w 21973444"/>
                  <a:gd name="connsiteY160" fmla="*/ 1812299 h 16623673"/>
                  <a:gd name="connsiteX161" fmla="*/ 5579143 w 21973444"/>
                  <a:gd name="connsiteY161" fmla="*/ 1469399 h 16623673"/>
                  <a:gd name="connsiteX162" fmla="*/ 5464843 w 21973444"/>
                  <a:gd name="connsiteY162" fmla="*/ 1126499 h 16623673"/>
                  <a:gd name="connsiteX163" fmla="*/ 5550568 w 21973444"/>
                  <a:gd name="connsiteY163" fmla="*/ 783599 h 16623673"/>
                  <a:gd name="connsiteX164" fmla="*/ 5750593 w 21973444"/>
                  <a:gd name="connsiteY164" fmla="*/ 383549 h 16623673"/>
                  <a:gd name="connsiteX165" fmla="*/ 6179218 w 21973444"/>
                  <a:gd name="connsiteY165" fmla="*/ 240674 h 16623673"/>
                  <a:gd name="connsiteX166" fmla="*/ 6379243 w 21973444"/>
                  <a:gd name="connsiteY166" fmla="*/ 97799 h 16623673"/>
                  <a:gd name="connsiteX167" fmla="*/ 6836443 w 21973444"/>
                  <a:gd name="connsiteY167" fmla="*/ 269249 h 16623673"/>
                  <a:gd name="connsiteX168" fmla="*/ 7007893 w 21973444"/>
                  <a:gd name="connsiteY168" fmla="*/ 450224 h 16623673"/>
                  <a:gd name="connsiteX169" fmla="*/ 7179343 w 21973444"/>
                  <a:gd name="connsiteY169" fmla="*/ 545474 h 16623673"/>
                  <a:gd name="connsiteX170" fmla="*/ 7446043 w 21973444"/>
                  <a:gd name="connsiteY170" fmla="*/ 354974 h 16623673"/>
                  <a:gd name="connsiteX171" fmla="*/ 7665118 w 21973444"/>
                  <a:gd name="connsiteY171" fmla="*/ 126374 h 16623673"/>
                  <a:gd name="connsiteX172" fmla="*/ 7893718 w 21973444"/>
                  <a:gd name="connsiteY172" fmla="*/ 12074 h 16623673"/>
                  <a:gd name="connsiteX173" fmla="*/ 8122318 w 21973444"/>
                  <a:gd name="connsiteY173" fmla="*/ 412124 h 16623673"/>
                  <a:gd name="connsiteX174" fmla="*/ 8141368 w 21973444"/>
                  <a:gd name="connsiteY174" fmla="*/ 726449 h 16623673"/>
                  <a:gd name="connsiteX175" fmla="*/ 8265193 w 21973444"/>
                  <a:gd name="connsiteY175" fmla="*/ 783599 h 16623673"/>
                  <a:gd name="connsiteX176" fmla="*/ 8636668 w 21973444"/>
                  <a:gd name="connsiteY176" fmla="*/ 1012199 h 16623673"/>
                  <a:gd name="connsiteX177" fmla="*/ 9265318 w 21973444"/>
                  <a:gd name="connsiteY177" fmla="*/ 1612274 h 16623673"/>
                  <a:gd name="connsiteX178" fmla="*/ 9693943 w 21973444"/>
                  <a:gd name="connsiteY178" fmla="*/ 1869449 h 16623673"/>
                  <a:gd name="connsiteX179" fmla="*/ 9998743 w 21973444"/>
                  <a:gd name="connsiteY179" fmla="*/ 2021849 h 16623673"/>
                  <a:gd name="connsiteX180" fmla="*/ 10360693 w 21973444"/>
                  <a:gd name="connsiteY180" fmla="*/ 2279024 h 16623673"/>
                  <a:gd name="connsiteX181" fmla="*/ 10617868 w 21973444"/>
                  <a:gd name="connsiteY181" fmla="*/ 2488574 h 16623673"/>
                  <a:gd name="connsiteX182" fmla="*/ 10989343 w 21973444"/>
                  <a:gd name="connsiteY182" fmla="*/ 2612399 h 16623673"/>
                  <a:gd name="connsiteX183" fmla="*/ 11294143 w 21973444"/>
                  <a:gd name="connsiteY183" fmla="*/ 2755274 h 16623673"/>
                  <a:gd name="connsiteX184" fmla="*/ 11551318 w 21973444"/>
                  <a:gd name="connsiteY184" fmla="*/ 2983874 h 16623673"/>
                  <a:gd name="connsiteX185" fmla="*/ 11865643 w 21973444"/>
                  <a:gd name="connsiteY185" fmla="*/ 3241049 h 16623673"/>
                  <a:gd name="connsiteX186" fmla="*/ 12179968 w 21973444"/>
                  <a:gd name="connsiteY186" fmla="*/ 3517274 h 16623673"/>
                  <a:gd name="connsiteX187" fmla="*/ 12522868 w 21973444"/>
                  <a:gd name="connsiteY187" fmla="*/ 3812549 h 16623673"/>
                  <a:gd name="connsiteX188" fmla="*/ 12894343 w 21973444"/>
                  <a:gd name="connsiteY188" fmla="*/ 3964949 h 16623673"/>
                  <a:gd name="connsiteX189" fmla="*/ 13189618 w 21973444"/>
                  <a:gd name="connsiteY189" fmla="*/ 4050674 h 16623673"/>
                  <a:gd name="connsiteX190" fmla="*/ 13408693 w 21973444"/>
                  <a:gd name="connsiteY190" fmla="*/ 4184024 h 16623673"/>
                  <a:gd name="connsiteX191" fmla="*/ 13437268 w 21973444"/>
                  <a:gd name="connsiteY191" fmla="*/ 4641224 h 16623673"/>
                  <a:gd name="connsiteX192" fmla="*/ 13684918 w 21973444"/>
                  <a:gd name="connsiteY192" fmla="*/ 4841249 h 16623673"/>
                  <a:gd name="connsiteX193" fmla="*/ 13980193 w 21973444"/>
                  <a:gd name="connsiteY193" fmla="*/ 4841249 h 16623673"/>
                  <a:gd name="connsiteX194" fmla="*/ 14180218 w 21973444"/>
                  <a:gd name="connsiteY194" fmla="*/ 4841249 h 16623673"/>
                  <a:gd name="connsiteX195" fmla="*/ 14494543 w 21973444"/>
                  <a:gd name="connsiteY195" fmla="*/ 4669799 h 16623673"/>
                  <a:gd name="connsiteX196" fmla="*/ 15056518 w 21973444"/>
                  <a:gd name="connsiteY196" fmla="*/ 4707899 h 16623673"/>
                  <a:gd name="connsiteX197" fmla="*/ 15466093 w 21973444"/>
                  <a:gd name="connsiteY197" fmla="*/ 4679324 h 16623673"/>
                  <a:gd name="connsiteX198" fmla="*/ 16094743 w 21973444"/>
                  <a:gd name="connsiteY198" fmla="*/ 4584074 h 16623673"/>
                  <a:gd name="connsiteX199" fmla="*/ 16390018 w 21973444"/>
                  <a:gd name="connsiteY199" fmla="*/ 4831724 h 16623673"/>
                  <a:gd name="connsiteX200" fmla="*/ 16990092 w 21973444"/>
                  <a:gd name="connsiteY200" fmla="*/ 4765049 h 16623673"/>
                  <a:gd name="connsiteX201" fmla="*/ 17494917 w 21973444"/>
                  <a:gd name="connsiteY201" fmla="*/ 4774574 h 16623673"/>
                  <a:gd name="connsiteX202" fmla="*/ 18237868 w 21973444"/>
                  <a:gd name="connsiteY202" fmla="*/ 4869824 h 16623673"/>
                  <a:gd name="connsiteX203" fmla="*/ 18695068 w 21973444"/>
                  <a:gd name="connsiteY203" fmla="*/ 5269874 h 16623673"/>
                  <a:gd name="connsiteX204" fmla="*/ 19266568 w 21973444"/>
                  <a:gd name="connsiteY204" fmla="*/ 5631824 h 16623673"/>
                  <a:gd name="connsiteX205" fmla="*/ 19504691 w 21973444"/>
                  <a:gd name="connsiteY205" fmla="*/ 6060449 h 16623673"/>
                  <a:gd name="connsiteX206" fmla="*/ 19228467 w 21973444"/>
                  <a:gd name="connsiteY206" fmla="*/ 6374774 h 16623673"/>
                  <a:gd name="connsiteX207" fmla="*/ 18475992 w 21973444"/>
                  <a:gd name="connsiteY207" fmla="*/ 6165224 h 16623673"/>
                  <a:gd name="connsiteX208" fmla="*/ 17980693 w 21973444"/>
                  <a:gd name="connsiteY208" fmla="*/ 6755774 h 16623673"/>
                  <a:gd name="connsiteX209" fmla="*/ 17866393 w 21973444"/>
                  <a:gd name="connsiteY209" fmla="*/ 7098674 h 16623673"/>
                  <a:gd name="connsiteX210" fmla="*/ 17894968 w 21973444"/>
                  <a:gd name="connsiteY210" fmla="*/ 7613024 h 16623673"/>
                  <a:gd name="connsiteX211" fmla="*/ 18066418 w 21973444"/>
                  <a:gd name="connsiteY211" fmla="*/ 8070224 h 16623673"/>
                  <a:gd name="connsiteX212" fmla="*/ 18094993 w 21973444"/>
                  <a:gd name="connsiteY212" fmla="*/ 8498849 h 16623673"/>
                  <a:gd name="connsiteX213" fmla="*/ 18352168 w 21973444"/>
                  <a:gd name="connsiteY213" fmla="*/ 8927474 h 16623673"/>
                  <a:gd name="connsiteX214" fmla="*/ 18504567 w 21973444"/>
                  <a:gd name="connsiteY214" fmla="*/ 9222749 h 16623673"/>
                  <a:gd name="connsiteX215" fmla="*/ 18714118 w 21973444"/>
                  <a:gd name="connsiteY215" fmla="*/ 9613274 h 16623673"/>
                  <a:gd name="connsiteX216" fmla="*/ 18714119 w 21973444"/>
                  <a:gd name="connsiteY216" fmla="*/ 10137149 h 16623673"/>
                  <a:gd name="connsiteX217" fmla="*/ 18809368 w 21973444"/>
                  <a:gd name="connsiteY217" fmla="*/ 10470524 h 16623673"/>
                  <a:gd name="connsiteX218" fmla="*/ 18752218 w 21973444"/>
                  <a:gd name="connsiteY218" fmla="*/ 10756274 h 16623673"/>
                  <a:gd name="connsiteX219" fmla="*/ 18752218 w 21973444"/>
                  <a:gd name="connsiteY219" fmla="*/ 11099174 h 16623673"/>
                  <a:gd name="connsiteX220" fmla="*/ 18837943 w 21973444"/>
                  <a:gd name="connsiteY220" fmla="*/ 11670674 h 16623673"/>
                  <a:gd name="connsiteX221" fmla="*/ 19209418 w 21973444"/>
                  <a:gd name="connsiteY221" fmla="*/ 12070724 h 16623673"/>
                  <a:gd name="connsiteX222" fmla="*/ 19409443 w 21973444"/>
                  <a:gd name="connsiteY222" fmla="*/ 12327899 h 16623673"/>
                  <a:gd name="connsiteX223" fmla="*/ 19866643 w 21973444"/>
                  <a:gd name="connsiteY223" fmla="*/ 12727949 h 16623673"/>
                  <a:gd name="connsiteX224" fmla="*/ 20295268 w 21973444"/>
                  <a:gd name="connsiteY224" fmla="*/ 13213724 h 16623673"/>
                  <a:gd name="connsiteX225" fmla="*/ 20552443 w 21973444"/>
                  <a:gd name="connsiteY225" fmla="*/ 13528049 h 16623673"/>
                  <a:gd name="connsiteX226" fmla="*/ 20781043 w 21973444"/>
                  <a:gd name="connsiteY226" fmla="*/ 13728074 h 16623673"/>
                  <a:gd name="connsiteX227" fmla="*/ 20952493 w 21973444"/>
                  <a:gd name="connsiteY227" fmla="*/ 13928099 h 16623673"/>
                  <a:gd name="connsiteX228" fmla="*/ 21123943 w 21973444"/>
                  <a:gd name="connsiteY228" fmla="*/ 14128124 h 16623673"/>
                  <a:gd name="connsiteX229" fmla="*/ 21323968 w 21973444"/>
                  <a:gd name="connsiteY229" fmla="*/ 14442449 h 16623673"/>
                  <a:gd name="connsiteX230" fmla="*/ 21381118 w 21973444"/>
                  <a:gd name="connsiteY230" fmla="*/ 14728199 h 16623673"/>
                  <a:gd name="connsiteX231" fmla="*/ 21466843 w 21973444"/>
                  <a:gd name="connsiteY231" fmla="*/ 14899649 h 16623673"/>
                  <a:gd name="connsiteX232" fmla="*/ 21581143 w 21973444"/>
                  <a:gd name="connsiteY232" fmla="*/ 15071099 h 16623673"/>
                  <a:gd name="connsiteX233" fmla="*/ 21581143 w 21973444"/>
                  <a:gd name="connsiteY233" fmla="*/ 15242549 h 16623673"/>
                  <a:gd name="connsiteX234" fmla="*/ 21581143 w 21973444"/>
                  <a:gd name="connsiteY234" fmla="*/ 15413999 h 16623673"/>
                  <a:gd name="connsiteX235" fmla="*/ 21781168 w 21973444"/>
                  <a:gd name="connsiteY235" fmla="*/ 15585449 h 16623673"/>
                  <a:gd name="connsiteX236" fmla="*/ 21721998 w 21973444"/>
                  <a:gd name="connsiteY236" fmla="*/ 15395760 h 16623673"/>
                  <a:gd name="connsiteX237" fmla="*/ 21733544 w 21973444"/>
                  <a:gd name="connsiteY237" fmla="*/ 15299699 h 16623673"/>
                  <a:gd name="connsiteX238" fmla="*/ 21743068 w 21973444"/>
                  <a:gd name="connsiteY238" fmla="*/ 15175874 h 16623673"/>
                  <a:gd name="connsiteX239" fmla="*/ 21914518 w 21973444"/>
                  <a:gd name="connsiteY239" fmla="*/ 15328274 h 16623673"/>
                  <a:gd name="connsiteX240" fmla="*/ 21962143 w 21973444"/>
                  <a:gd name="connsiteY240" fmla="*/ 15528299 h 16623673"/>
                  <a:gd name="connsiteX241" fmla="*/ 21720988 w 21973444"/>
                  <a:gd name="connsiteY241" fmla="*/ 15635826 h 16623673"/>
                  <a:gd name="connsiteX242" fmla="*/ 21724018 w 21973444"/>
                  <a:gd name="connsiteY242" fmla="*/ 15871199 h 16623673"/>
                  <a:gd name="connsiteX243" fmla="*/ 21253915 w 21973444"/>
                  <a:gd name="connsiteY243" fmla="*/ 14777183 h 16623673"/>
                  <a:gd name="connsiteX244" fmla="*/ 20972986 w 21973444"/>
                  <a:gd name="connsiteY244" fmla="*/ 14806375 h 16623673"/>
                  <a:gd name="connsiteX245" fmla="*/ 21322959 w 21973444"/>
                  <a:gd name="connsiteY245" fmla="*/ 15691847 h 16623673"/>
                  <a:gd name="connsiteX246" fmla="*/ 21295393 w 21973444"/>
                  <a:gd name="connsiteY246" fmla="*/ 15806147 h 16623673"/>
                  <a:gd name="connsiteX247" fmla="*/ 21143501 w 21973444"/>
                  <a:gd name="connsiteY247" fmla="*/ 15898327 h 16623673"/>
                  <a:gd name="connsiteX248" fmla="*/ 21095368 w 21973444"/>
                  <a:gd name="connsiteY248" fmla="*/ 15814049 h 16623673"/>
                  <a:gd name="connsiteX249" fmla="*/ 20923918 w 21973444"/>
                  <a:gd name="connsiteY249" fmla="*/ 15928349 h 16623673"/>
                  <a:gd name="connsiteX250" fmla="*/ 20971542 w 21973444"/>
                  <a:gd name="connsiteY250" fmla="*/ 16052174 h 16623673"/>
                  <a:gd name="connsiteX251" fmla="*/ 20923918 w 21973444"/>
                  <a:gd name="connsiteY251" fmla="*/ 16156949 h 16623673"/>
                  <a:gd name="connsiteX252" fmla="*/ 20838193 w 21973444"/>
                  <a:gd name="connsiteY252" fmla="*/ 16099799 h 16623673"/>
                  <a:gd name="connsiteX253" fmla="*/ 20828667 w 21973444"/>
                  <a:gd name="connsiteY253" fmla="*/ 16033124 h 16623673"/>
                  <a:gd name="connsiteX254" fmla="*/ 20704844 w 21973444"/>
                  <a:gd name="connsiteY254" fmla="*/ 16204574 h 16623673"/>
                  <a:gd name="connsiteX255" fmla="*/ 20609594 w 21973444"/>
                  <a:gd name="connsiteY255" fmla="*/ 16337924 h 16623673"/>
                  <a:gd name="connsiteX256" fmla="*/ 20308411 w 21973444"/>
                  <a:gd name="connsiteY256" fmla="*/ 15162513 h 16623673"/>
                  <a:gd name="connsiteX257" fmla="*/ 20209543 w 21973444"/>
                  <a:gd name="connsiteY257" fmla="*/ 16366499 h 16623673"/>
                  <a:gd name="connsiteX258" fmla="*/ 20028568 w 21973444"/>
                  <a:gd name="connsiteY258" fmla="*/ 16595098 h 16623673"/>
                  <a:gd name="connsiteX259" fmla="*/ 19920177 w 21973444"/>
                  <a:gd name="connsiteY259" fmla="*/ 15416591 h 16623673"/>
                  <a:gd name="connsiteX260" fmla="*/ 19745231 w 21973444"/>
                  <a:gd name="connsiteY260" fmla="*/ 15885420 h 16623673"/>
                  <a:gd name="connsiteX261" fmla="*/ 19723766 w 21973444"/>
                  <a:gd name="connsiteY261" fmla="*/ 16623673 h 16623673"/>
                  <a:gd name="connsiteX262" fmla="*/ 19657093 w 21973444"/>
                  <a:gd name="connsiteY262" fmla="*/ 16442698 h 16623673"/>
                  <a:gd name="connsiteX263" fmla="*/ 19542792 w 21973444"/>
                  <a:gd name="connsiteY263" fmla="*/ 16080749 h 16623673"/>
                  <a:gd name="connsiteX264" fmla="*/ 19504693 w 21973444"/>
                  <a:gd name="connsiteY264" fmla="*/ 16195049 h 16623673"/>
                  <a:gd name="connsiteX265" fmla="*/ 19514218 w 21973444"/>
                  <a:gd name="connsiteY265" fmla="*/ 16404599 h 16623673"/>
                  <a:gd name="connsiteX266" fmla="*/ 19438018 w 21973444"/>
                  <a:gd name="connsiteY266" fmla="*/ 16547474 h 16623673"/>
                  <a:gd name="connsiteX267" fmla="*/ 19295143 w 21973444"/>
                  <a:gd name="connsiteY267" fmla="*/ 16442699 h 16623673"/>
                  <a:gd name="connsiteX0" fmla="*/ 19295143 w 21914630"/>
                  <a:gd name="connsiteY0" fmla="*/ 16442699 h 16623673"/>
                  <a:gd name="connsiteX1" fmla="*/ 19323718 w 21914630"/>
                  <a:gd name="connsiteY1" fmla="*/ 16099799 h 16623673"/>
                  <a:gd name="connsiteX2" fmla="*/ 19323718 w 21914630"/>
                  <a:gd name="connsiteY2" fmla="*/ 15785474 h 16623673"/>
                  <a:gd name="connsiteX3" fmla="*/ 19247519 w 21914630"/>
                  <a:gd name="connsiteY3" fmla="*/ 15528299 h 16623673"/>
                  <a:gd name="connsiteX4" fmla="*/ 19123694 w 21914630"/>
                  <a:gd name="connsiteY4" fmla="*/ 15223499 h 16623673"/>
                  <a:gd name="connsiteX5" fmla="*/ 19066543 w 21914630"/>
                  <a:gd name="connsiteY5" fmla="*/ 14871074 h 16623673"/>
                  <a:gd name="connsiteX6" fmla="*/ 19123694 w 21914630"/>
                  <a:gd name="connsiteY6" fmla="*/ 14642474 h 16623673"/>
                  <a:gd name="connsiteX7" fmla="*/ 19142742 w 21914630"/>
                  <a:gd name="connsiteY7" fmla="*/ 14385299 h 16623673"/>
                  <a:gd name="connsiteX8" fmla="*/ 19161793 w 21914630"/>
                  <a:gd name="connsiteY8" fmla="*/ 14261474 h 16623673"/>
                  <a:gd name="connsiteX9" fmla="*/ 18980817 w 21914630"/>
                  <a:gd name="connsiteY9" fmla="*/ 14147174 h 16623673"/>
                  <a:gd name="connsiteX10" fmla="*/ 18923668 w 21914630"/>
                  <a:gd name="connsiteY10" fmla="*/ 14156699 h 16623673"/>
                  <a:gd name="connsiteX11" fmla="*/ 18923667 w 21914630"/>
                  <a:gd name="connsiteY11" fmla="*/ 13985249 h 16623673"/>
                  <a:gd name="connsiteX12" fmla="*/ 18971292 w 21914630"/>
                  <a:gd name="connsiteY12" fmla="*/ 13813799 h 16623673"/>
                  <a:gd name="connsiteX13" fmla="*/ 18866517 w 21914630"/>
                  <a:gd name="connsiteY13" fmla="*/ 13585199 h 16623673"/>
                  <a:gd name="connsiteX14" fmla="*/ 18809368 w 21914630"/>
                  <a:gd name="connsiteY14" fmla="*/ 13470899 h 16623673"/>
                  <a:gd name="connsiteX15" fmla="*/ 18714118 w 21914630"/>
                  <a:gd name="connsiteY15" fmla="*/ 13204199 h 16623673"/>
                  <a:gd name="connsiteX16" fmla="*/ 18761743 w 21914630"/>
                  <a:gd name="connsiteY16" fmla="*/ 13013699 h 16623673"/>
                  <a:gd name="connsiteX17" fmla="*/ 18771269 w 21914630"/>
                  <a:gd name="connsiteY17" fmla="*/ 12727949 h 16623673"/>
                  <a:gd name="connsiteX18" fmla="*/ 18723643 w 21914630"/>
                  <a:gd name="connsiteY18" fmla="*/ 12442199 h 16623673"/>
                  <a:gd name="connsiteX19" fmla="*/ 18552193 w 21914630"/>
                  <a:gd name="connsiteY19" fmla="*/ 12242174 h 16623673"/>
                  <a:gd name="connsiteX20" fmla="*/ 18237869 w 21914630"/>
                  <a:gd name="connsiteY20" fmla="*/ 12070724 h 16623673"/>
                  <a:gd name="connsiteX21" fmla="*/ 18009267 w 21914630"/>
                  <a:gd name="connsiteY21" fmla="*/ 11823074 h 16623673"/>
                  <a:gd name="connsiteX22" fmla="*/ 17866393 w 21914630"/>
                  <a:gd name="connsiteY22" fmla="*/ 11499224 h 16623673"/>
                  <a:gd name="connsiteX23" fmla="*/ 17780668 w 21914630"/>
                  <a:gd name="connsiteY23" fmla="*/ 11299199 h 16623673"/>
                  <a:gd name="connsiteX24" fmla="*/ 17647317 w 21914630"/>
                  <a:gd name="connsiteY24" fmla="*/ 11308724 h 16623673"/>
                  <a:gd name="connsiteX25" fmla="*/ 17323468 w 21914630"/>
                  <a:gd name="connsiteY25" fmla="*/ 11432549 h 16623673"/>
                  <a:gd name="connsiteX26" fmla="*/ 16971043 w 21914630"/>
                  <a:gd name="connsiteY26" fmla="*/ 11518274 h 16623673"/>
                  <a:gd name="connsiteX27" fmla="*/ 16694818 w 21914630"/>
                  <a:gd name="connsiteY27" fmla="*/ 11556374 h 16623673"/>
                  <a:gd name="connsiteX28" fmla="*/ 16409068 w 21914630"/>
                  <a:gd name="connsiteY28" fmla="*/ 11556374 h 16623673"/>
                  <a:gd name="connsiteX29" fmla="*/ 16170943 w 21914630"/>
                  <a:gd name="connsiteY29" fmla="*/ 11708774 h 16623673"/>
                  <a:gd name="connsiteX30" fmla="*/ 15961393 w 21914630"/>
                  <a:gd name="connsiteY30" fmla="*/ 11946899 h 16623673"/>
                  <a:gd name="connsiteX31" fmla="*/ 15723268 w 21914630"/>
                  <a:gd name="connsiteY31" fmla="*/ 12042149 h 16623673"/>
                  <a:gd name="connsiteX32" fmla="*/ 15351793 w 21914630"/>
                  <a:gd name="connsiteY32" fmla="*/ 12042149 h 16623673"/>
                  <a:gd name="connsiteX33" fmla="*/ 15094618 w 21914630"/>
                  <a:gd name="connsiteY33" fmla="*/ 12070724 h 16623673"/>
                  <a:gd name="connsiteX34" fmla="*/ 14808868 w 21914630"/>
                  <a:gd name="connsiteY34" fmla="*/ 12118349 h 16623673"/>
                  <a:gd name="connsiteX35" fmla="*/ 14580268 w 21914630"/>
                  <a:gd name="connsiteY35" fmla="*/ 12270749 h 16623673"/>
                  <a:gd name="connsiteX36" fmla="*/ 14351668 w 21914630"/>
                  <a:gd name="connsiteY36" fmla="*/ 12585074 h 16623673"/>
                  <a:gd name="connsiteX37" fmla="*/ 14084968 w 21914630"/>
                  <a:gd name="connsiteY37" fmla="*/ 12813674 h 16623673"/>
                  <a:gd name="connsiteX38" fmla="*/ 13761118 w 21914630"/>
                  <a:gd name="connsiteY38" fmla="*/ 13156574 h 16623673"/>
                  <a:gd name="connsiteX39" fmla="*/ 13522993 w 21914630"/>
                  <a:gd name="connsiteY39" fmla="*/ 13413749 h 16623673"/>
                  <a:gd name="connsiteX40" fmla="*/ 13475368 w 21914630"/>
                  <a:gd name="connsiteY40" fmla="*/ 13680449 h 16623673"/>
                  <a:gd name="connsiteX41" fmla="*/ 13380118 w 21914630"/>
                  <a:gd name="connsiteY41" fmla="*/ 13956674 h 16623673"/>
                  <a:gd name="connsiteX42" fmla="*/ 13151518 w 21914630"/>
                  <a:gd name="connsiteY42" fmla="*/ 14070974 h 16623673"/>
                  <a:gd name="connsiteX43" fmla="*/ 12922918 w 21914630"/>
                  <a:gd name="connsiteY43" fmla="*/ 13956674 h 16623673"/>
                  <a:gd name="connsiteX44" fmla="*/ 12751468 w 21914630"/>
                  <a:gd name="connsiteY44" fmla="*/ 14128124 h 16623673"/>
                  <a:gd name="connsiteX45" fmla="*/ 12608593 w 21914630"/>
                  <a:gd name="connsiteY45" fmla="*/ 14185274 h 16623673"/>
                  <a:gd name="connsiteX46" fmla="*/ 12408568 w 21914630"/>
                  <a:gd name="connsiteY46" fmla="*/ 14099549 h 16623673"/>
                  <a:gd name="connsiteX47" fmla="*/ 12237118 w 21914630"/>
                  <a:gd name="connsiteY47" fmla="*/ 14270999 h 16623673"/>
                  <a:gd name="connsiteX48" fmla="*/ 11951368 w 21914630"/>
                  <a:gd name="connsiteY48" fmla="*/ 14270999 h 16623673"/>
                  <a:gd name="connsiteX49" fmla="*/ 11694193 w 21914630"/>
                  <a:gd name="connsiteY49" fmla="*/ 14499599 h 16623673"/>
                  <a:gd name="connsiteX50" fmla="*/ 11503693 w 21914630"/>
                  <a:gd name="connsiteY50" fmla="*/ 14556749 h 16623673"/>
                  <a:gd name="connsiteX51" fmla="*/ 11408443 w 21914630"/>
                  <a:gd name="connsiteY51" fmla="*/ 14413874 h 16623673"/>
                  <a:gd name="connsiteX52" fmla="*/ 11351293 w 21914630"/>
                  <a:gd name="connsiteY52" fmla="*/ 14213849 h 16623673"/>
                  <a:gd name="connsiteX53" fmla="*/ 11294143 w 21914630"/>
                  <a:gd name="connsiteY53" fmla="*/ 13985249 h 16623673"/>
                  <a:gd name="connsiteX54" fmla="*/ 11151268 w 21914630"/>
                  <a:gd name="connsiteY54" fmla="*/ 13756649 h 16623673"/>
                  <a:gd name="connsiteX55" fmla="*/ 11122693 w 21914630"/>
                  <a:gd name="connsiteY55" fmla="*/ 13613774 h 16623673"/>
                  <a:gd name="connsiteX56" fmla="*/ 11065543 w 21914630"/>
                  <a:gd name="connsiteY56" fmla="*/ 13528049 h 16623673"/>
                  <a:gd name="connsiteX57" fmla="*/ 10979818 w 21914630"/>
                  <a:gd name="connsiteY57" fmla="*/ 13385174 h 16623673"/>
                  <a:gd name="connsiteX58" fmla="*/ 10808368 w 21914630"/>
                  <a:gd name="connsiteY58" fmla="*/ 13356599 h 16623673"/>
                  <a:gd name="connsiteX59" fmla="*/ 10636918 w 21914630"/>
                  <a:gd name="connsiteY59" fmla="*/ 13499474 h 16623673"/>
                  <a:gd name="connsiteX60" fmla="*/ 10522618 w 21914630"/>
                  <a:gd name="connsiteY60" fmla="*/ 13642349 h 16623673"/>
                  <a:gd name="connsiteX61" fmla="*/ 10446418 w 21914630"/>
                  <a:gd name="connsiteY61" fmla="*/ 13728074 h 16623673"/>
                  <a:gd name="connsiteX62" fmla="*/ 10408318 w 21914630"/>
                  <a:gd name="connsiteY62" fmla="*/ 13928099 h 16623673"/>
                  <a:gd name="connsiteX63" fmla="*/ 10379743 w 21914630"/>
                  <a:gd name="connsiteY63" fmla="*/ 14099549 h 16623673"/>
                  <a:gd name="connsiteX64" fmla="*/ 10351168 w 21914630"/>
                  <a:gd name="connsiteY64" fmla="*/ 14328149 h 16623673"/>
                  <a:gd name="connsiteX65" fmla="*/ 10208293 w 21914630"/>
                  <a:gd name="connsiteY65" fmla="*/ 14499599 h 16623673"/>
                  <a:gd name="connsiteX66" fmla="*/ 10093993 w 21914630"/>
                  <a:gd name="connsiteY66" fmla="*/ 14642474 h 16623673"/>
                  <a:gd name="connsiteX67" fmla="*/ 9874918 w 21914630"/>
                  <a:gd name="connsiteY67" fmla="*/ 14547224 h 16623673"/>
                  <a:gd name="connsiteX68" fmla="*/ 9636793 w 21914630"/>
                  <a:gd name="connsiteY68" fmla="*/ 14356724 h 16623673"/>
                  <a:gd name="connsiteX69" fmla="*/ 9474868 w 21914630"/>
                  <a:gd name="connsiteY69" fmla="*/ 14232899 h 16623673"/>
                  <a:gd name="connsiteX70" fmla="*/ 9322468 w 21914630"/>
                  <a:gd name="connsiteY70" fmla="*/ 13985249 h 16623673"/>
                  <a:gd name="connsiteX71" fmla="*/ 9236743 w 21914630"/>
                  <a:gd name="connsiteY71" fmla="*/ 13928099 h 16623673"/>
                  <a:gd name="connsiteX72" fmla="*/ 9008143 w 21914630"/>
                  <a:gd name="connsiteY72" fmla="*/ 13956674 h 16623673"/>
                  <a:gd name="connsiteX73" fmla="*/ 8741443 w 21914630"/>
                  <a:gd name="connsiteY73" fmla="*/ 14061449 h 16623673"/>
                  <a:gd name="connsiteX74" fmla="*/ 8569993 w 21914630"/>
                  <a:gd name="connsiteY74" fmla="*/ 13880474 h 16623673"/>
                  <a:gd name="connsiteX75" fmla="*/ 8579518 w 21914630"/>
                  <a:gd name="connsiteY75" fmla="*/ 13699499 h 16623673"/>
                  <a:gd name="connsiteX76" fmla="*/ 8665243 w 21914630"/>
                  <a:gd name="connsiteY76" fmla="*/ 13413749 h 16623673"/>
                  <a:gd name="connsiteX77" fmla="*/ 8808118 w 21914630"/>
                  <a:gd name="connsiteY77" fmla="*/ 13185149 h 16623673"/>
                  <a:gd name="connsiteX78" fmla="*/ 8722393 w 21914630"/>
                  <a:gd name="connsiteY78" fmla="*/ 13013699 h 16623673"/>
                  <a:gd name="connsiteX79" fmla="*/ 8493793 w 21914630"/>
                  <a:gd name="connsiteY79" fmla="*/ 12870824 h 16623673"/>
                  <a:gd name="connsiteX80" fmla="*/ 8293768 w 21914630"/>
                  <a:gd name="connsiteY80" fmla="*/ 12899399 h 16623673"/>
                  <a:gd name="connsiteX81" fmla="*/ 8065168 w 21914630"/>
                  <a:gd name="connsiteY81" fmla="*/ 12870824 h 16623673"/>
                  <a:gd name="connsiteX82" fmla="*/ 7769893 w 21914630"/>
                  <a:gd name="connsiteY82" fmla="*/ 12804149 h 16623673"/>
                  <a:gd name="connsiteX83" fmla="*/ 7550818 w 21914630"/>
                  <a:gd name="connsiteY83" fmla="*/ 12927974 h 16623673"/>
                  <a:gd name="connsiteX84" fmla="*/ 7493668 w 21914630"/>
                  <a:gd name="connsiteY84" fmla="*/ 13127999 h 16623673"/>
                  <a:gd name="connsiteX85" fmla="*/ 7293643 w 21914630"/>
                  <a:gd name="connsiteY85" fmla="*/ 13328024 h 16623673"/>
                  <a:gd name="connsiteX86" fmla="*/ 7065043 w 21914630"/>
                  <a:gd name="connsiteY86" fmla="*/ 13470899 h 16623673"/>
                  <a:gd name="connsiteX87" fmla="*/ 6807868 w 21914630"/>
                  <a:gd name="connsiteY87" fmla="*/ 13394699 h 16623673"/>
                  <a:gd name="connsiteX88" fmla="*/ 6464968 w 21914630"/>
                  <a:gd name="connsiteY88" fmla="*/ 13299449 h 16623673"/>
                  <a:gd name="connsiteX89" fmla="*/ 6236368 w 21914630"/>
                  <a:gd name="connsiteY89" fmla="*/ 13242299 h 16623673"/>
                  <a:gd name="connsiteX90" fmla="*/ 6007768 w 21914630"/>
                  <a:gd name="connsiteY90" fmla="*/ 13213724 h 16623673"/>
                  <a:gd name="connsiteX91" fmla="*/ 5579143 w 21914630"/>
                  <a:gd name="connsiteY91" fmla="*/ 13356599 h 16623673"/>
                  <a:gd name="connsiteX92" fmla="*/ 5293393 w 21914630"/>
                  <a:gd name="connsiteY92" fmla="*/ 13470899 h 16623673"/>
                  <a:gd name="connsiteX93" fmla="*/ 5179093 w 21914630"/>
                  <a:gd name="connsiteY93" fmla="*/ 13642349 h 16623673"/>
                  <a:gd name="connsiteX94" fmla="*/ 5121943 w 21914630"/>
                  <a:gd name="connsiteY94" fmla="*/ 13813799 h 16623673"/>
                  <a:gd name="connsiteX95" fmla="*/ 4940968 w 21914630"/>
                  <a:gd name="connsiteY95" fmla="*/ 13813799 h 16623673"/>
                  <a:gd name="connsiteX96" fmla="*/ 4807618 w 21914630"/>
                  <a:gd name="connsiteY96" fmla="*/ 13470899 h 16623673"/>
                  <a:gd name="connsiteX97" fmla="*/ 4607593 w 21914630"/>
                  <a:gd name="connsiteY97" fmla="*/ 13385174 h 16623673"/>
                  <a:gd name="connsiteX98" fmla="*/ 4321843 w 21914630"/>
                  <a:gd name="connsiteY98" fmla="*/ 13328024 h 16623673"/>
                  <a:gd name="connsiteX99" fmla="*/ 4264693 w 21914630"/>
                  <a:gd name="connsiteY99" fmla="*/ 13528049 h 16623673"/>
                  <a:gd name="connsiteX100" fmla="*/ 4121818 w 21914630"/>
                  <a:gd name="connsiteY100" fmla="*/ 13813799 h 16623673"/>
                  <a:gd name="connsiteX101" fmla="*/ 3950368 w 21914630"/>
                  <a:gd name="connsiteY101" fmla="*/ 14042399 h 16623673"/>
                  <a:gd name="connsiteX102" fmla="*/ 3721768 w 21914630"/>
                  <a:gd name="connsiteY102" fmla="*/ 14128124 h 16623673"/>
                  <a:gd name="connsiteX103" fmla="*/ 3493168 w 21914630"/>
                  <a:gd name="connsiteY103" fmla="*/ 14270999 h 16623673"/>
                  <a:gd name="connsiteX104" fmla="*/ 3264568 w 21914630"/>
                  <a:gd name="connsiteY104" fmla="*/ 14299574 h 16623673"/>
                  <a:gd name="connsiteX105" fmla="*/ 3093118 w 21914630"/>
                  <a:gd name="connsiteY105" fmla="*/ 14242424 h 16623673"/>
                  <a:gd name="connsiteX106" fmla="*/ 2931193 w 21914630"/>
                  <a:gd name="connsiteY106" fmla="*/ 14175749 h 16623673"/>
                  <a:gd name="connsiteX107" fmla="*/ 2750218 w 21914630"/>
                  <a:gd name="connsiteY107" fmla="*/ 14242424 h 16623673"/>
                  <a:gd name="connsiteX108" fmla="*/ 2578768 w 21914630"/>
                  <a:gd name="connsiteY108" fmla="*/ 14299574 h 16623673"/>
                  <a:gd name="connsiteX109" fmla="*/ 2435893 w 21914630"/>
                  <a:gd name="connsiteY109" fmla="*/ 14328149 h 16623673"/>
                  <a:gd name="connsiteX110" fmla="*/ 2293018 w 21914630"/>
                  <a:gd name="connsiteY110" fmla="*/ 14261474 h 16623673"/>
                  <a:gd name="connsiteX111" fmla="*/ 2169193 w 21914630"/>
                  <a:gd name="connsiteY111" fmla="*/ 14147174 h 16623673"/>
                  <a:gd name="connsiteX112" fmla="*/ 1950118 w 21914630"/>
                  <a:gd name="connsiteY112" fmla="*/ 14156699 h 16623673"/>
                  <a:gd name="connsiteX113" fmla="*/ 1807243 w 21914630"/>
                  <a:gd name="connsiteY113" fmla="*/ 13985249 h 16623673"/>
                  <a:gd name="connsiteX114" fmla="*/ 1921543 w 21914630"/>
                  <a:gd name="connsiteY114" fmla="*/ 13670924 h 16623673"/>
                  <a:gd name="connsiteX115" fmla="*/ 2064418 w 21914630"/>
                  <a:gd name="connsiteY115" fmla="*/ 13356599 h 16623673"/>
                  <a:gd name="connsiteX116" fmla="*/ 2045368 w 21914630"/>
                  <a:gd name="connsiteY116" fmla="*/ 13147049 h 16623673"/>
                  <a:gd name="connsiteX117" fmla="*/ 1959643 w 21914630"/>
                  <a:gd name="connsiteY117" fmla="*/ 12927974 h 16623673"/>
                  <a:gd name="connsiteX118" fmla="*/ 1864393 w 21914630"/>
                  <a:gd name="connsiteY118" fmla="*/ 12775574 h 16623673"/>
                  <a:gd name="connsiteX119" fmla="*/ 1692943 w 21914630"/>
                  <a:gd name="connsiteY119" fmla="*/ 12804149 h 16623673"/>
                  <a:gd name="connsiteX120" fmla="*/ 1550068 w 21914630"/>
                  <a:gd name="connsiteY120" fmla="*/ 12613649 h 16623673"/>
                  <a:gd name="connsiteX121" fmla="*/ 1473868 w 21914630"/>
                  <a:gd name="connsiteY121" fmla="*/ 12127874 h 16623673"/>
                  <a:gd name="connsiteX122" fmla="*/ 1435768 w 21914630"/>
                  <a:gd name="connsiteY122" fmla="*/ 11842124 h 16623673"/>
                  <a:gd name="connsiteX123" fmla="*/ 1645318 w 21914630"/>
                  <a:gd name="connsiteY123" fmla="*/ 11470649 h 16623673"/>
                  <a:gd name="connsiteX124" fmla="*/ 1664368 w 21914630"/>
                  <a:gd name="connsiteY124" fmla="*/ 11146799 h 16623673"/>
                  <a:gd name="connsiteX125" fmla="*/ 1464343 w 21914630"/>
                  <a:gd name="connsiteY125" fmla="*/ 10899149 h 16623673"/>
                  <a:gd name="connsiteX126" fmla="*/ 1350043 w 21914630"/>
                  <a:gd name="connsiteY126" fmla="*/ 11003924 h 16623673"/>
                  <a:gd name="connsiteX127" fmla="*/ 1121443 w 21914630"/>
                  <a:gd name="connsiteY127" fmla="*/ 11137274 h 16623673"/>
                  <a:gd name="connsiteX128" fmla="*/ 1007143 w 21914630"/>
                  <a:gd name="connsiteY128" fmla="*/ 11080124 h 16623673"/>
                  <a:gd name="connsiteX129" fmla="*/ 921418 w 21914630"/>
                  <a:gd name="connsiteY129" fmla="*/ 10956299 h 16623673"/>
                  <a:gd name="connsiteX130" fmla="*/ 778543 w 21914630"/>
                  <a:gd name="connsiteY130" fmla="*/ 10899149 h 16623673"/>
                  <a:gd name="connsiteX131" fmla="*/ 578518 w 21914630"/>
                  <a:gd name="connsiteY131" fmla="*/ 10899149 h 16623673"/>
                  <a:gd name="connsiteX132" fmla="*/ 378493 w 21914630"/>
                  <a:gd name="connsiteY132" fmla="*/ 10899149 h 16623673"/>
                  <a:gd name="connsiteX133" fmla="*/ 264193 w 21914630"/>
                  <a:gd name="connsiteY133" fmla="*/ 10699124 h 16623673"/>
                  <a:gd name="connsiteX134" fmla="*/ 121318 w 21914630"/>
                  <a:gd name="connsiteY134" fmla="*/ 10413374 h 16623673"/>
                  <a:gd name="connsiteX135" fmla="*/ 64168 w 21914630"/>
                  <a:gd name="connsiteY135" fmla="*/ 10241924 h 16623673"/>
                  <a:gd name="connsiteX136" fmla="*/ 7018 w 21914630"/>
                  <a:gd name="connsiteY136" fmla="*/ 10156199 h 16623673"/>
                  <a:gd name="connsiteX137" fmla="*/ 235618 w 21914630"/>
                  <a:gd name="connsiteY137" fmla="*/ 9984749 h 16623673"/>
                  <a:gd name="connsiteX138" fmla="*/ 292768 w 21914630"/>
                  <a:gd name="connsiteY138" fmla="*/ 9727574 h 16623673"/>
                  <a:gd name="connsiteX139" fmla="*/ 549943 w 21914630"/>
                  <a:gd name="connsiteY139" fmla="*/ 9346574 h 16623673"/>
                  <a:gd name="connsiteX140" fmla="*/ 759493 w 21914630"/>
                  <a:gd name="connsiteY140" fmla="*/ 9070349 h 16623673"/>
                  <a:gd name="connsiteX141" fmla="*/ 1111918 w 21914630"/>
                  <a:gd name="connsiteY141" fmla="*/ 8584574 h 16623673"/>
                  <a:gd name="connsiteX142" fmla="*/ 1464343 w 21914630"/>
                  <a:gd name="connsiteY142" fmla="*/ 8298824 h 16623673"/>
                  <a:gd name="connsiteX143" fmla="*/ 1721518 w 21914630"/>
                  <a:gd name="connsiteY143" fmla="*/ 7984499 h 16623673"/>
                  <a:gd name="connsiteX144" fmla="*/ 2092993 w 21914630"/>
                  <a:gd name="connsiteY144" fmla="*/ 7670174 h 16623673"/>
                  <a:gd name="connsiteX145" fmla="*/ 2493043 w 21914630"/>
                  <a:gd name="connsiteY145" fmla="*/ 7241549 h 16623673"/>
                  <a:gd name="connsiteX146" fmla="*/ 2721643 w 21914630"/>
                  <a:gd name="connsiteY146" fmla="*/ 7184399 h 16623673"/>
                  <a:gd name="connsiteX147" fmla="*/ 2950243 w 21914630"/>
                  <a:gd name="connsiteY147" fmla="*/ 6870074 h 16623673"/>
                  <a:gd name="connsiteX148" fmla="*/ 3207418 w 21914630"/>
                  <a:gd name="connsiteY148" fmla="*/ 6412874 h 16623673"/>
                  <a:gd name="connsiteX149" fmla="*/ 3407443 w 21914630"/>
                  <a:gd name="connsiteY149" fmla="*/ 5927099 h 16623673"/>
                  <a:gd name="connsiteX150" fmla="*/ 3493168 w 21914630"/>
                  <a:gd name="connsiteY150" fmla="*/ 5527049 h 16623673"/>
                  <a:gd name="connsiteX151" fmla="*/ 3721768 w 21914630"/>
                  <a:gd name="connsiteY151" fmla="*/ 5212724 h 16623673"/>
                  <a:gd name="connsiteX152" fmla="*/ 4064668 w 21914630"/>
                  <a:gd name="connsiteY152" fmla="*/ 4755524 h 16623673"/>
                  <a:gd name="connsiteX153" fmla="*/ 4264693 w 21914630"/>
                  <a:gd name="connsiteY153" fmla="*/ 4412624 h 16623673"/>
                  <a:gd name="connsiteX154" fmla="*/ 4293268 w 21914630"/>
                  <a:gd name="connsiteY154" fmla="*/ 4155449 h 16623673"/>
                  <a:gd name="connsiteX155" fmla="*/ 4579018 w 21914630"/>
                  <a:gd name="connsiteY155" fmla="*/ 3555374 h 16623673"/>
                  <a:gd name="connsiteX156" fmla="*/ 4636168 w 21914630"/>
                  <a:gd name="connsiteY156" fmla="*/ 3098174 h 16623673"/>
                  <a:gd name="connsiteX157" fmla="*/ 4893343 w 21914630"/>
                  <a:gd name="connsiteY157" fmla="*/ 2583824 h 16623673"/>
                  <a:gd name="connsiteX158" fmla="*/ 5036218 w 21914630"/>
                  <a:gd name="connsiteY158" fmla="*/ 2298074 h 16623673"/>
                  <a:gd name="connsiteX159" fmla="*/ 5321968 w 21914630"/>
                  <a:gd name="connsiteY159" fmla="*/ 2059949 h 16623673"/>
                  <a:gd name="connsiteX160" fmla="*/ 5464843 w 21914630"/>
                  <a:gd name="connsiteY160" fmla="*/ 1812299 h 16623673"/>
                  <a:gd name="connsiteX161" fmla="*/ 5579143 w 21914630"/>
                  <a:gd name="connsiteY161" fmla="*/ 1469399 h 16623673"/>
                  <a:gd name="connsiteX162" fmla="*/ 5464843 w 21914630"/>
                  <a:gd name="connsiteY162" fmla="*/ 1126499 h 16623673"/>
                  <a:gd name="connsiteX163" fmla="*/ 5550568 w 21914630"/>
                  <a:gd name="connsiteY163" fmla="*/ 783599 h 16623673"/>
                  <a:gd name="connsiteX164" fmla="*/ 5750593 w 21914630"/>
                  <a:gd name="connsiteY164" fmla="*/ 383549 h 16623673"/>
                  <a:gd name="connsiteX165" fmla="*/ 6179218 w 21914630"/>
                  <a:gd name="connsiteY165" fmla="*/ 240674 h 16623673"/>
                  <a:gd name="connsiteX166" fmla="*/ 6379243 w 21914630"/>
                  <a:gd name="connsiteY166" fmla="*/ 97799 h 16623673"/>
                  <a:gd name="connsiteX167" fmla="*/ 6836443 w 21914630"/>
                  <a:gd name="connsiteY167" fmla="*/ 269249 h 16623673"/>
                  <a:gd name="connsiteX168" fmla="*/ 7007893 w 21914630"/>
                  <a:gd name="connsiteY168" fmla="*/ 450224 h 16623673"/>
                  <a:gd name="connsiteX169" fmla="*/ 7179343 w 21914630"/>
                  <a:gd name="connsiteY169" fmla="*/ 545474 h 16623673"/>
                  <a:gd name="connsiteX170" fmla="*/ 7446043 w 21914630"/>
                  <a:gd name="connsiteY170" fmla="*/ 354974 h 16623673"/>
                  <a:gd name="connsiteX171" fmla="*/ 7665118 w 21914630"/>
                  <a:gd name="connsiteY171" fmla="*/ 126374 h 16623673"/>
                  <a:gd name="connsiteX172" fmla="*/ 7893718 w 21914630"/>
                  <a:gd name="connsiteY172" fmla="*/ 12074 h 16623673"/>
                  <a:gd name="connsiteX173" fmla="*/ 8122318 w 21914630"/>
                  <a:gd name="connsiteY173" fmla="*/ 412124 h 16623673"/>
                  <a:gd name="connsiteX174" fmla="*/ 8141368 w 21914630"/>
                  <a:gd name="connsiteY174" fmla="*/ 726449 h 16623673"/>
                  <a:gd name="connsiteX175" fmla="*/ 8265193 w 21914630"/>
                  <a:gd name="connsiteY175" fmla="*/ 783599 h 16623673"/>
                  <a:gd name="connsiteX176" fmla="*/ 8636668 w 21914630"/>
                  <a:gd name="connsiteY176" fmla="*/ 1012199 h 16623673"/>
                  <a:gd name="connsiteX177" fmla="*/ 9265318 w 21914630"/>
                  <a:gd name="connsiteY177" fmla="*/ 1612274 h 16623673"/>
                  <a:gd name="connsiteX178" fmla="*/ 9693943 w 21914630"/>
                  <a:gd name="connsiteY178" fmla="*/ 1869449 h 16623673"/>
                  <a:gd name="connsiteX179" fmla="*/ 9998743 w 21914630"/>
                  <a:gd name="connsiteY179" fmla="*/ 2021849 h 16623673"/>
                  <a:gd name="connsiteX180" fmla="*/ 10360693 w 21914630"/>
                  <a:gd name="connsiteY180" fmla="*/ 2279024 h 16623673"/>
                  <a:gd name="connsiteX181" fmla="*/ 10617868 w 21914630"/>
                  <a:gd name="connsiteY181" fmla="*/ 2488574 h 16623673"/>
                  <a:gd name="connsiteX182" fmla="*/ 10989343 w 21914630"/>
                  <a:gd name="connsiteY182" fmla="*/ 2612399 h 16623673"/>
                  <a:gd name="connsiteX183" fmla="*/ 11294143 w 21914630"/>
                  <a:gd name="connsiteY183" fmla="*/ 2755274 h 16623673"/>
                  <a:gd name="connsiteX184" fmla="*/ 11551318 w 21914630"/>
                  <a:gd name="connsiteY184" fmla="*/ 2983874 h 16623673"/>
                  <a:gd name="connsiteX185" fmla="*/ 11865643 w 21914630"/>
                  <a:gd name="connsiteY185" fmla="*/ 3241049 h 16623673"/>
                  <a:gd name="connsiteX186" fmla="*/ 12179968 w 21914630"/>
                  <a:gd name="connsiteY186" fmla="*/ 3517274 h 16623673"/>
                  <a:gd name="connsiteX187" fmla="*/ 12522868 w 21914630"/>
                  <a:gd name="connsiteY187" fmla="*/ 3812549 h 16623673"/>
                  <a:gd name="connsiteX188" fmla="*/ 12894343 w 21914630"/>
                  <a:gd name="connsiteY188" fmla="*/ 3964949 h 16623673"/>
                  <a:gd name="connsiteX189" fmla="*/ 13189618 w 21914630"/>
                  <a:gd name="connsiteY189" fmla="*/ 4050674 h 16623673"/>
                  <a:gd name="connsiteX190" fmla="*/ 13408693 w 21914630"/>
                  <a:gd name="connsiteY190" fmla="*/ 4184024 h 16623673"/>
                  <a:gd name="connsiteX191" fmla="*/ 13437268 w 21914630"/>
                  <a:gd name="connsiteY191" fmla="*/ 4641224 h 16623673"/>
                  <a:gd name="connsiteX192" fmla="*/ 13684918 w 21914630"/>
                  <a:gd name="connsiteY192" fmla="*/ 4841249 h 16623673"/>
                  <a:gd name="connsiteX193" fmla="*/ 13980193 w 21914630"/>
                  <a:gd name="connsiteY193" fmla="*/ 4841249 h 16623673"/>
                  <a:gd name="connsiteX194" fmla="*/ 14180218 w 21914630"/>
                  <a:gd name="connsiteY194" fmla="*/ 4841249 h 16623673"/>
                  <a:gd name="connsiteX195" fmla="*/ 14494543 w 21914630"/>
                  <a:gd name="connsiteY195" fmla="*/ 4669799 h 16623673"/>
                  <a:gd name="connsiteX196" fmla="*/ 15056518 w 21914630"/>
                  <a:gd name="connsiteY196" fmla="*/ 4707899 h 16623673"/>
                  <a:gd name="connsiteX197" fmla="*/ 15466093 w 21914630"/>
                  <a:gd name="connsiteY197" fmla="*/ 4679324 h 16623673"/>
                  <a:gd name="connsiteX198" fmla="*/ 16094743 w 21914630"/>
                  <a:gd name="connsiteY198" fmla="*/ 4584074 h 16623673"/>
                  <a:gd name="connsiteX199" fmla="*/ 16390018 w 21914630"/>
                  <a:gd name="connsiteY199" fmla="*/ 4831724 h 16623673"/>
                  <a:gd name="connsiteX200" fmla="*/ 16990092 w 21914630"/>
                  <a:gd name="connsiteY200" fmla="*/ 4765049 h 16623673"/>
                  <a:gd name="connsiteX201" fmla="*/ 17494917 w 21914630"/>
                  <a:gd name="connsiteY201" fmla="*/ 4774574 h 16623673"/>
                  <a:gd name="connsiteX202" fmla="*/ 18237868 w 21914630"/>
                  <a:gd name="connsiteY202" fmla="*/ 4869824 h 16623673"/>
                  <a:gd name="connsiteX203" fmla="*/ 18695068 w 21914630"/>
                  <a:gd name="connsiteY203" fmla="*/ 5269874 h 16623673"/>
                  <a:gd name="connsiteX204" fmla="*/ 19266568 w 21914630"/>
                  <a:gd name="connsiteY204" fmla="*/ 5631824 h 16623673"/>
                  <a:gd name="connsiteX205" fmla="*/ 19504691 w 21914630"/>
                  <a:gd name="connsiteY205" fmla="*/ 6060449 h 16623673"/>
                  <a:gd name="connsiteX206" fmla="*/ 19228467 w 21914630"/>
                  <a:gd name="connsiteY206" fmla="*/ 6374774 h 16623673"/>
                  <a:gd name="connsiteX207" fmla="*/ 18475992 w 21914630"/>
                  <a:gd name="connsiteY207" fmla="*/ 6165224 h 16623673"/>
                  <a:gd name="connsiteX208" fmla="*/ 17980693 w 21914630"/>
                  <a:gd name="connsiteY208" fmla="*/ 6755774 h 16623673"/>
                  <a:gd name="connsiteX209" fmla="*/ 17866393 w 21914630"/>
                  <a:gd name="connsiteY209" fmla="*/ 7098674 h 16623673"/>
                  <a:gd name="connsiteX210" fmla="*/ 17894968 w 21914630"/>
                  <a:gd name="connsiteY210" fmla="*/ 7613024 h 16623673"/>
                  <a:gd name="connsiteX211" fmla="*/ 18066418 w 21914630"/>
                  <a:gd name="connsiteY211" fmla="*/ 8070224 h 16623673"/>
                  <a:gd name="connsiteX212" fmla="*/ 18094993 w 21914630"/>
                  <a:gd name="connsiteY212" fmla="*/ 8498849 h 16623673"/>
                  <a:gd name="connsiteX213" fmla="*/ 18352168 w 21914630"/>
                  <a:gd name="connsiteY213" fmla="*/ 8927474 h 16623673"/>
                  <a:gd name="connsiteX214" fmla="*/ 18504567 w 21914630"/>
                  <a:gd name="connsiteY214" fmla="*/ 9222749 h 16623673"/>
                  <a:gd name="connsiteX215" fmla="*/ 18714118 w 21914630"/>
                  <a:gd name="connsiteY215" fmla="*/ 9613274 h 16623673"/>
                  <a:gd name="connsiteX216" fmla="*/ 18714119 w 21914630"/>
                  <a:gd name="connsiteY216" fmla="*/ 10137149 h 16623673"/>
                  <a:gd name="connsiteX217" fmla="*/ 18809368 w 21914630"/>
                  <a:gd name="connsiteY217" fmla="*/ 10470524 h 16623673"/>
                  <a:gd name="connsiteX218" fmla="*/ 18752218 w 21914630"/>
                  <a:gd name="connsiteY218" fmla="*/ 10756274 h 16623673"/>
                  <a:gd name="connsiteX219" fmla="*/ 18752218 w 21914630"/>
                  <a:gd name="connsiteY219" fmla="*/ 11099174 h 16623673"/>
                  <a:gd name="connsiteX220" fmla="*/ 18837943 w 21914630"/>
                  <a:gd name="connsiteY220" fmla="*/ 11670674 h 16623673"/>
                  <a:gd name="connsiteX221" fmla="*/ 19209418 w 21914630"/>
                  <a:gd name="connsiteY221" fmla="*/ 12070724 h 16623673"/>
                  <a:gd name="connsiteX222" fmla="*/ 19409443 w 21914630"/>
                  <a:gd name="connsiteY222" fmla="*/ 12327899 h 16623673"/>
                  <a:gd name="connsiteX223" fmla="*/ 19866643 w 21914630"/>
                  <a:gd name="connsiteY223" fmla="*/ 12727949 h 16623673"/>
                  <a:gd name="connsiteX224" fmla="*/ 20295268 w 21914630"/>
                  <a:gd name="connsiteY224" fmla="*/ 13213724 h 16623673"/>
                  <a:gd name="connsiteX225" fmla="*/ 20552443 w 21914630"/>
                  <a:gd name="connsiteY225" fmla="*/ 13528049 h 16623673"/>
                  <a:gd name="connsiteX226" fmla="*/ 20781043 w 21914630"/>
                  <a:gd name="connsiteY226" fmla="*/ 13728074 h 16623673"/>
                  <a:gd name="connsiteX227" fmla="*/ 20952493 w 21914630"/>
                  <a:gd name="connsiteY227" fmla="*/ 13928099 h 16623673"/>
                  <a:gd name="connsiteX228" fmla="*/ 21123943 w 21914630"/>
                  <a:gd name="connsiteY228" fmla="*/ 14128124 h 16623673"/>
                  <a:gd name="connsiteX229" fmla="*/ 21323968 w 21914630"/>
                  <a:gd name="connsiteY229" fmla="*/ 14442449 h 16623673"/>
                  <a:gd name="connsiteX230" fmla="*/ 21381118 w 21914630"/>
                  <a:gd name="connsiteY230" fmla="*/ 14728199 h 16623673"/>
                  <a:gd name="connsiteX231" fmla="*/ 21466843 w 21914630"/>
                  <a:gd name="connsiteY231" fmla="*/ 14899649 h 16623673"/>
                  <a:gd name="connsiteX232" fmla="*/ 21581143 w 21914630"/>
                  <a:gd name="connsiteY232" fmla="*/ 15071099 h 16623673"/>
                  <a:gd name="connsiteX233" fmla="*/ 21581143 w 21914630"/>
                  <a:gd name="connsiteY233" fmla="*/ 15242549 h 16623673"/>
                  <a:gd name="connsiteX234" fmla="*/ 21581143 w 21914630"/>
                  <a:gd name="connsiteY234" fmla="*/ 15413999 h 16623673"/>
                  <a:gd name="connsiteX235" fmla="*/ 21781168 w 21914630"/>
                  <a:gd name="connsiteY235" fmla="*/ 15585449 h 16623673"/>
                  <a:gd name="connsiteX236" fmla="*/ 21721998 w 21914630"/>
                  <a:gd name="connsiteY236" fmla="*/ 15395760 h 16623673"/>
                  <a:gd name="connsiteX237" fmla="*/ 21733544 w 21914630"/>
                  <a:gd name="connsiteY237" fmla="*/ 15299699 h 16623673"/>
                  <a:gd name="connsiteX238" fmla="*/ 21743068 w 21914630"/>
                  <a:gd name="connsiteY238" fmla="*/ 15175874 h 16623673"/>
                  <a:gd name="connsiteX239" fmla="*/ 21914518 w 21914630"/>
                  <a:gd name="connsiteY239" fmla="*/ 15328274 h 16623673"/>
                  <a:gd name="connsiteX240" fmla="*/ 21720988 w 21914630"/>
                  <a:gd name="connsiteY240" fmla="*/ 15635826 h 16623673"/>
                  <a:gd name="connsiteX241" fmla="*/ 21724018 w 21914630"/>
                  <a:gd name="connsiteY241" fmla="*/ 15871199 h 16623673"/>
                  <a:gd name="connsiteX242" fmla="*/ 21253915 w 21914630"/>
                  <a:gd name="connsiteY242" fmla="*/ 14777183 h 16623673"/>
                  <a:gd name="connsiteX243" fmla="*/ 20972986 w 21914630"/>
                  <a:gd name="connsiteY243" fmla="*/ 14806375 h 16623673"/>
                  <a:gd name="connsiteX244" fmla="*/ 21322959 w 21914630"/>
                  <a:gd name="connsiteY244" fmla="*/ 15691847 h 16623673"/>
                  <a:gd name="connsiteX245" fmla="*/ 21295393 w 21914630"/>
                  <a:gd name="connsiteY245" fmla="*/ 15806147 h 16623673"/>
                  <a:gd name="connsiteX246" fmla="*/ 21143501 w 21914630"/>
                  <a:gd name="connsiteY246" fmla="*/ 15898327 h 16623673"/>
                  <a:gd name="connsiteX247" fmla="*/ 21095368 w 21914630"/>
                  <a:gd name="connsiteY247" fmla="*/ 15814049 h 16623673"/>
                  <a:gd name="connsiteX248" fmla="*/ 20923918 w 21914630"/>
                  <a:gd name="connsiteY248" fmla="*/ 15928349 h 16623673"/>
                  <a:gd name="connsiteX249" fmla="*/ 20971542 w 21914630"/>
                  <a:gd name="connsiteY249" fmla="*/ 16052174 h 16623673"/>
                  <a:gd name="connsiteX250" fmla="*/ 20923918 w 21914630"/>
                  <a:gd name="connsiteY250" fmla="*/ 16156949 h 16623673"/>
                  <a:gd name="connsiteX251" fmla="*/ 20838193 w 21914630"/>
                  <a:gd name="connsiteY251" fmla="*/ 16099799 h 16623673"/>
                  <a:gd name="connsiteX252" fmla="*/ 20828667 w 21914630"/>
                  <a:gd name="connsiteY252" fmla="*/ 16033124 h 16623673"/>
                  <a:gd name="connsiteX253" fmla="*/ 20704844 w 21914630"/>
                  <a:gd name="connsiteY253" fmla="*/ 16204574 h 16623673"/>
                  <a:gd name="connsiteX254" fmla="*/ 20609594 w 21914630"/>
                  <a:gd name="connsiteY254" fmla="*/ 16337924 h 16623673"/>
                  <a:gd name="connsiteX255" fmla="*/ 20308411 w 21914630"/>
                  <a:gd name="connsiteY255" fmla="*/ 15162513 h 16623673"/>
                  <a:gd name="connsiteX256" fmla="*/ 20209543 w 21914630"/>
                  <a:gd name="connsiteY256" fmla="*/ 16366499 h 16623673"/>
                  <a:gd name="connsiteX257" fmla="*/ 20028568 w 21914630"/>
                  <a:gd name="connsiteY257" fmla="*/ 16595098 h 16623673"/>
                  <a:gd name="connsiteX258" fmla="*/ 19920177 w 21914630"/>
                  <a:gd name="connsiteY258" fmla="*/ 15416591 h 16623673"/>
                  <a:gd name="connsiteX259" fmla="*/ 19745231 w 21914630"/>
                  <a:gd name="connsiteY259" fmla="*/ 15885420 h 16623673"/>
                  <a:gd name="connsiteX260" fmla="*/ 19723766 w 21914630"/>
                  <a:gd name="connsiteY260" fmla="*/ 16623673 h 16623673"/>
                  <a:gd name="connsiteX261" fmla="*/ 19657093 w 21914630"/>
                  <a:gd name="connsiteY261" fmla="*/ 16442698 h 16623673"/>
                  <a:gd name="connsiteX262" fmla="*/ 19542792 w 21914630"/>
                  <a:gd name="connsiteY262" fmla="*/ 16080749 h 16623673"/>
                  <a:gd name="connsiteX263" fmla="*/ 19504693 w 21914630"/>
                  <a:gd name="connsiteY263" fmla="*/ 16195049 h 16623673"/>
                  <a:gd name="connsiteX264" fmla="*/ 19514218 w 21914630"/>
                  <a:gd name="connsiteY264" fmla="*/ 16404599 h 16623673"/>
                  <a:gd name="connsiteX265" fmla="*/ 19438018 w 21914630"/>
                  <a:gd name="connsiteY265" fmla="*/ 16547474 h 16623673"/>
                  <a:gd name="connsiteX266" fmla="*/ 19295143 w 21914630"/>
                  <a:gd name="connsiteY266" fmla="*/ 16442699 h 16623673"/>
                  <a:gd name="connsiteX0" fmla="*/ 19295143 w 21785712"/>
                  <a:gd name="connsiteY0" fmla="*/ 16442699 h 16623673"/>
                  <a:gd name="connsiteX1" fmla="*/ 19323718 w 21785712"/>
                  <a:gd name="connsiteY1" fmla="*/ 16099799 h 16623673"/>
                  <a:gd name="connsiteX2" fmla="*/ 19323718 w 21785712"/>
                  <a:gd name="connsiteY2" fmla="*/ 15785474 h 16623673"/>
                  <a:gd name="connsiteX3" fmla="*/ 19247519 w 21785712"/>
                  <a:gd name="connsiteY3" fmla="*/ 15528299 h 16623673"/>
                  <a:gd name="connsiteX4" fmla="*/ 19123694 w 21785712"/>
                  <a:gd name="connsiteY4" fmla="*/ 15223499 h 16623673"/>
                  <a:gd name="connsiteX5" fmla="*/ 19066543 w 21785712"/>
                  <a:gd name="connsiteY5" fmla="*/ 14871074 h 16623673"/>
                  <a:gd name="connsiteX6" fmla="*/ 19123694 w 21785712"/>
                  <a:gd name="connsiteY6" fmla="*/ 14642474 h 16623673"/>
                  <a:gd name="connsiteX7" fmla="*/ 19142742 w 21785712"/>
                  <a:gd name="connsiteY7" fmla="*/ 14385299 h 16623673"/>
                  <a:gd name="connsiteX8" fmla="*/ 19161793 w 21785712"/>
                  <a:gd name="connsiteY8" fmla="*/ 14261474 h 16623673"/>
                  <a:gd name="connsiteX9" fmla="*/ 18980817 w 21785712"/>
                  <a:gd name="connsiteY9" fmla="*/ 14147174 h 16623673"/>
                  <a:gd name="connsiteX10" fmla="*/ 18923668 w 21785712"/>
                  <a:gd name="connsiteY10" fmla="*/ 14156699 h 16623673"/>
                  <a:gd name="connsiteX11" fmla="*/ 18923667 w 21785712"/>
                  <a:gd name="connsiteY11" fmla="*/ 13985249 h 16623673"/>
                  <a:gd name="connsiteX12" fmla="*/ 18971292 w 21785712"/>
                  <a:gd name="connsiteY12" fmla="*/ 13813799 h 16623673"/>
                  <a:gd name="connsiteX13" fmla="*/ 18866517 w 21785712"/>
                  <a:gd name="connsiteY13" fmla="*/ 13585199 h 16623673"/>
                  <a:gd name="connsiteX14" fmla="*/ 18809368 w 21785712"/>
                  <a:gd name="connsiteY14" fmla="*/ 13470899 h 16623673"/>
                  <a:gd name="connsiteX15" fmla="*/ 18714118 w 21785712"/>
                  <a:gd name="connsiteY15" fmla="*/ 13204199 h 16623673"/>
                  <a:gd name="connsiteX16" fmla="*/ 18761743 w 21785712"/>
                  <a:gd name="connsiteY16" fmla="*/ 13013699 h 16623673"/>
                  <a:gd name="connsiteX17" fmla="*/ 18771269 w 21785712"/>
                  <a:gd name="connsiteY17" fmla="*/ 12727949 h 16623673"/>
                  <a:gd name="connsiteX18" fmla="*/ 18723643 w 21785712"/>
                  <a:gd name="connsiteY18" fmla="*/ 12442199 h 16623673"/>
                  <a:gd name="connsiteX19" fmla="*/ 18552193 w 21785712"/>
                  <a:gd name="connsiteY19" fmla="*/ 12242174 h 16623673"/>
                  <a:gd name="connsiteX20" fmla="*/ 18237869 w 21785712"/>
                  <a:gd name="connsiteY20" fmla="*/ 12070724 h 16623673"/>
                  <a:gd name="connsiteX21" fmla="*/ 18009267 w 21785712"/>
                  <a:gd name="connsiteY21" fmla="*/ 11823074 h 16623673"/>
                  <a:gd name="connsiteX22" fmla="*/ 17866393 w 21785712"/>
                  <a:gd name="connsiteY22" fmla="*/ 11499224 h 16623673"/>
                  <a:gd name="connsiteX23" fmla="*/ 17780668 w 21785712"/>
                  <a:gd name="connsiteY23" fmla="*/ 11299199 h 16623673"/>
                  <a:gd name="connsiteX24" fmla="*/ 17647317 w 21785712"/>
                  <a:gd name="connsiteY24" fmla="*/ 11308724 h 16623673"/>
                  <a:gd name="connsiteX25" fmla="*/ 17323468 w 21785712"/>
                  <a:gd name="connsiteY25" fmla="*/ 11432549 h 16623673"/>
                  <a:gd name="connsiteX26" fmla="*/ 16971043 w 21785712"/>
                  <a:gd name="connsiteY26" fmla="*/ 11518274 h 16623673"/>
                  <a:gd name="connsiteX27" fmla="*/ 16694818 w 21785712"/>
                  <a:gd name="connsiteY27" fmla="*/ 11556374 h 16623673"/>
                  <a:gd name="connsiteX28" fmla="*/ 16409068 w 21785712"/>
                  <a:gd name="connsiteY28" fmla="*/ 11556374 h 16623673"/>
                  <a:gd name="connsiteX29" fmla="*/ 16170943 w 21785712"/>
                  <a:gd name="connsiteY29" fmla="*/ 11708774 h 16623673"/>
                  <a:gd name="connsiteX30" fmla="*/ 15961393 w 21785712"/>
                  <a:gd name="connsiteY30" fmla="*/ 11946899 h 16623673"/>
                  <a:gd name="connsiteX31" fmla="*/ 15723268 w 21785712"/>
                  <a:gd name="connsiteY31" fmla="*/ 12042149 h 16623673"/>
                  <a:gd name="connsiteX32" fmla="*/ 15351793 w 21785712"/>
                  <a:gd name="connsiteY32" fmla="*/ 12042149 h 16623673"/>
                  <a:gd name="connsiteX33" fmla="*/ 15094618 w 21785712"/>
                  <a:gd name="connsiteY33" fmla="*/ 12070724 h 16623673"/>
                  <a:gd name="connsiteX34" fmla="*/ 14808868 w 21785712"/>
                  <a:gd name="connsiteY34" fmla="*/ 12118349 h 16623673"/>
                  <a:gd name="connsiteX35" fmla="*/ 14580268 w 21785712"/>
                  <a:gd name="connsiteY35" fmla="*/ 12270749 h 16623673"/>
                  <a:gd name="connsiteX36" fmla="*/ 14351668 w 21785712"/>
                  <a:gd name="connsiteY36" fmla="*/ 12585074 h 16623673"/>
                  <a:gd name="connsiteX37" fmla="*/ 14084968 w 21785712"/>
                  <a:gd name="connsiteY37" fmla="*/ 12813674 h 16623673"/>
                  <a:gd name="connsiteX38" fmla="*/ 13761118 w 21785712"/>
                  <a:gd name="connsiteY38" fmla="*/ 13156574 h 16623673"/>
                  <a:gd name="connsiteX39" fmla="*/ 13522993 w 21785712"/>
                  <a:gd name="connsiteY39" fmla="*/ 13413749 h 16623673"/>
                  <a:gd name="connsiteX40" fmla="*/ 13475368 w 21785712"/>
                  <a:gd name="connsiteY40" fmla="*/ 13680449 h 16623673"/>
                  <a:gd name="connsiteX41" fmla="*/ 13380118 w 21785712"/>
                  <a:gd name="connsiteY41" fmla="*/ 13956674 h 16623673"/>
                  <a:gd name="connsiteX42" fmla="*/ 13151518 w 21785712"/>
                  <a:gd name="connsiteY42" fmla="*/ 14070974 h 16623673"/>
                  <a:gd name="connsiteX43" fmla="*/ 12922918 w 21785712"/>
                  <a:gd name="connsiteY43" fmla="*/ 13956674 h 16623673"/>
                  <a:gd name="connsiteX44" fmla="*/ 12751468 w 21785712"/>
                  <a:gd name="connsiteY44" fmla="*/ 14128124 h 16623673"/>
                  <a:gd name="connsiteX45" fmla="*/ 12608593 w 21785712"/>
                  <a:gd name="connsiteY45" fmla="*/ 14185274 h 16623673"/>
                  <a:gd name="connsiteX46" fmla="*/ 12408568 w 21785712"/>
                  <a:gd name="connsiteY46" fmla="*/ 14099549 h 16623673"/>
                  <a:gd name="connsiteX47" fmla="*/ 12237118 w 21785712"/>
                  <a:gd name="connsiteY47" fmla="*/ 14270999 h 16623673"/>
                  <a:gd name="connsiteX48" fmla="*/ 11951368 w 21785712"/>
                  <a:gd name="connsiteY48" fmla="*/ 14270999 h 16623673"/>
                  <a:gd name="connsiteX49" fmla="*/ 11694193 w 21785712"/>
                  <a:gd name="connsiteY49" fmla="*/ 14499599 h 16623673"/>
                  <a:gd name="connsiteX50" fmla="*/ 11503693 w 21785712"/>
                  <a:gd name="connsiteY50" fmla="*/ 14556749 h 16623673"/>
                  <a:gd name="connsiteX51" fmla="*/ 11408443 w 21785712"/>
                  <a:gd name="connsiteY51" fmla="*/ 14413874 h 16623673"/>
                  <a:gd name="connsiteX52" fmla="*/ 11351293 w 21785712"/>
                  <a:gd name="connsiteY52" fmla="*/ 14213849 h 16623673"/>
                  <a:gd name="connsiteX53" fmla="*/ 11294143 w 21785712"/>
                  <a:gd name="connsiteY53" fmla="*/ 13985249 h 16623673"/>
                  <a:gd name="connsiteX54" fmla="*/ 11151268 w 21785712"/>
                  <a:gd name="connsiteY54" fmla="*/ 13756649 h 16623673"/>
                  <a:gd name="connsiteX55" fmla="*/ 11122693 w 21785712"/>
                  <a:gd name="connsiteY55" fmla="*/ 13613774 h 16623673"/>
                  <a:gd name="connsiteX56" fmla="*/ 11065543 w 21785712"/>
                  <a:gd name="connsiteY56" fmla="*/ 13528049 h 16623673"/>
                  <a:gd name="connsiteX57" fmla="*/ 10979818 w 21785712"/>
                  <a:gd name="connsiteY57" fmla="*/ 13385174 h 16623673"/>
                  <a:gd name="connsiteX58" fmla="*/ 10808368 w 21785712"/>
                  <a:gd name="connsiteY58" fmla="*/ 13356599 h 16623673"/>
                  <a:gd name="connsiteX59" fmla="*/ 10636918 w 21785712"/>
                  <a:gd name="connsiteY59" fmla="*/ 13499474 h 16623673"/>
                  <a:gd name="connsiteX60" fmla="*/ 10522618 w 21785712"/>
                  <a:gd name="connsiteY60" fmla="*/ 13642349 h 16623673"/>
                  <a:gd name="connsiteX61" fmla="*/ 10446418 w 21785712"/>
                  <a:gd name="connsiteY61" fmla="*/ 13728074 h 16623673"/>
                  <a:gd name="connsiteX62" fmla="*/ 10408318 w 21785712"/>
                  <a:gd name="connsiteY62" fmla="*/ 13928099 h 16623673"/>
                  <a:gd name="connsiteX63" fmla="*/ 10379743 w 21785712"/>
                  <a:gd name="connsiteY63" fmla="*/ 14099549 h 16623673"/>
                  <a:gd name="connsiteX64" fmla="*/ 10351168 w 21785712"/>
                  <a:gd name="connsiteY64" fmla="*/ 14328149 h 16623673"/>
                  <a:gd name="connsiteX65" fmla="*/ 10208293 w 21785712"/>
                  <a:gd name="connsiteY65" fmla="*/ 14499599 h 16623673"/>
                  <a:gd name="connsiteX66" fmla="*/ 10093993 w 21785712"/>
                  <a:gd name="connsiteY66" fmla="*/ 14642474 h 16623673"/>
                  <a:gd name="connsiteX67" fmla="*/ 9874918 w 21785712"/>
                  <a:gd name="connsiteY67" fmla="*/ 14547224 h 16623673"/>
                  <a:gd name="connsiteX68" fmla="*/ 9636793 w 21785712"/>
                  <a:gd name="connsiteY68" fmla="*/ 14356724 h 16623673"/>
                  <a:gd name="connsiteX69" fmla="*/ 9474868 w 21785712"/>
                  <a:gd name="connsiteY69" fmla="*/ 14232899 h 16623673"/>
                  <a:gd name="connsiteX70" fmla="*/ 9322468 w 21785712"/>
                  <a:gd name="connsiteY70" fmla="*/ 13985249 h 16623673"/>
                  <a:gd name="connsiteX71" fmla="*/ 9236743 w 21785712"/>
                  <a:gd name="connsiteY71" fmla="*/ 13928099 h 16623673"/>
                  <a:gd name="connsiteX72" fmla="*/ 9008143 w 21785712"/>
                  <a:gd name="connsiteY72" fmla="*/ 13956674 h 16623673"/>
                  <a:gd name="connsiteX73" fmla="*/ 8741443 w 21785712"/>
                  <a:gd name="connsiteY73" fmla="*/ 14061449 h 16623673"/>
                  <a:gd name="connsiteX74" fmla="*/ 8569993 w 21785712"/>
                  <a:gd name="connsiteY74" fmla="*/ 13880474 h 16623673"/>
                  <a:gd name="connsiteX75" fmla="*/ 8579518 w 21785712"/>
                  <a:gd name="connsiteY75" fmla="*/ 13699499 h 16623673"/>
                  <a:gd name="connsiteX76" fmla="*/ 8665243 w 21785712"/>
                  <a:gd name="connsiteY76" fmla="*/ 13413749 h 16623673"/>
                  <a:gd name="connsiteX77" fmla="*/ 8808118 w 21785712"/>
                  <a:gd name="connsiteY77" fmla="*/ 13185149 h 16623673"/>
                  <a:gd name="connsiteX78" fmla="*/ 8722393 w 21785712"/>
                  <a:gd name="connsiteY78" fmla="*/ 13013699 h 16623673"/>
                  <a:gd name="connsiteX79" fmla="*/ 8493793 w 21785712"/>
                  <a:gd name="connsiteY79" fmla="*/ 12870824 h 16623673"/>
                  <a:gd name="connsiteX80" fmla="*/ 8293768 w 21785712"/>
                  <a:gd name="connsiteY80" fmla="*/ 12899399 h 16623673"/>
                  <a:gd name="connsiteX81" fmla="*/ 8065168 w 21785712"/>
                  <a:gd name="connsiteY81" fmla="*/ 12870824 h 16623673"/>
                  <a:gd name="connsiteX82" fmla="*/ 7769893 w 21785712"/>
                  <a:gd name="connsiteY82" fmla="*/ 12804149 h 16623673"/>
                  <a:gd name="connsiteX83" fmla="*/ 7550818 w 21785712"/>
                  <a:gd name="connsiteY83" fmla="*/ 12927974 h 16623673"/>
                  <a:gd name="connsiteX84" fmla="*/ 7493668 w 21785712"/>
                  <a:gd name="connsiteY84" fmla="*/ 13127999 h 16623673"/>
                  <a:gd name="connsiteX85" fmla="*/ 7293643 w 21785712"/>
                  <a:gd name="connsiteY85" fmla="*/ 13328024 h 16623673"/>
                  <a:gd name="connsiteX86" fmla="*/ 7065043 w 21785712"/>
                  <a:gd name="connsiteY86" fmla="*/ 13470899 h 16623673"/>
                  <a:gd name="connsiteX87" fmla="*/ 6807868 w 21785712"/>
                  <a:gd name="connsiteY87" fmla="*/ 13394699 h 16623673"/>
                  <a:gd name="connsiteX88" fmla="*/ 6464968 w 21785712"/>
                  <a:gd name="connsiteY88" fmla="*/ 13299449 h 16623673"/>
                  <a:gd name="connsiteX89" fmla="*/ 6236368 w 21785712"/>
                  <a:gd name="connsiteY89" fmla="*/ 13242299 h 16623673"/>
                  <a:gd name="connsiteX90" fmla="*/ 6007768 w 21785712"/>
                  <a:gd name="connsiteY90" fmla="*/ 13213724 h 16623673"/>
                  <a:gd name="connsiteX91" fmla="*/ 5579143 w 21785712"/>
                  <a:gd name="connsiteY91" fmla="*/ 13356599 h 16623673"/>
                  <a:gd name="connsiteX92" fmla="*/ 5293393 w 21785712"/>
                  <a:gd name="connsiteY92" fmla="*/ 13470899 h 16623673"/>
                  <a:gd name="connsiteX93" fmla="*/ 5179093 w 21785712"/>
                  <a:gd name="connsiteY93" fmla="*/ 13642349 h 16623673"/>
                  <a:gd name="connsiteX94" fmla="*/ 5121943 w 21785712"/>
                  <a:gd name="connsiteY94" fmla="*/ 13813799 h 16623673"/>
                  <a:gd name="connsiteX95" fmla="*/ 4940968 w 21785712"/>
                  <a:gd name="connsiteY95" fmla="*/ 13813799 h 16623673"/>
                  <a:gd name="connsiteX96" fmla="*/ 4807618 w 21785712"/>
                  <a:gd name="connsiteY96" fmla="*/ 13470899 h 16623673"/>
                  <a:gd name="connsiteX97" fmla="*/ 4607593 w 21785712"/>
                  <a:gd name="connsiteY97" fmla="*/ 13385174 h 16623673"/>
                  <a:gd name="connsiteX98" fmla="*/ 4321843 w 21785712"/>
                  <a:gd name="connsiteY98" fmla="*/ 13328024 h 16623673"/>
                  <a:gd name="connsiteX99" fmla="*/ 4264693 w 21785712"/>
                  <a:gd name="connsiteY99" fmla="*/ 13528049 h 16623673"/>
                  <a:gd name="connsiteX100" fmla="*/ 4121818 w 21785712"/>
                  <a:gd name="connsiteY100" fmla="*/ 13813799 h 16623673"/>
                  <a:gd name="connsiteX101" fmla="*/ 3950368 w 21785712"/>
                  <a:gd name="connsiteY101" fmla="*/ 14042399 h 16623673"/>
                  <a:gd name="connsiteX102" fmla="*/ 3721768 w 21785712"/>
                  <a:gd name="connsiteY102" fmla="*/ 14128124 h 16623673"/>
                  <a:gd name="connsiteX103" fmla="*/ 3493168 w 21785712"/>
                  <a:gd name="connsiteY103" fmla="*/ 14270999 h 16623673"/>
                  <a:gd name="connsiteX104" fmla="*/ 3264568 w 21785712"/>
                  <a:gd name="connsiteY104" fmla="*/ 14299574 h 16623673"/>
                  <a:gd name="connsiteX105" fmla="*/ 3093118 w 21785712"/>
                  <a:gd name="connsiteY105" fmla="*/ 14242424 h 16623673"/>
                  <a:gd name="connsiteX106" fmla="*/ 2931193 w 21785712"/>
                  <a:gd name="connsiteY106" fmla="*/ 14175749 h 16623673"/>
                  <a:gd name="connsiteX107" fmla="*/ 2750218 w 21785712"/>
                  <a:gd name="connsiteY107" fmla="*/ 14242424 h 16623673"/>
                  <a:gd name="connsiteX108" fmla="*/ 2578768 w 21785712"/>
                  <a:gd name="connsiteY108" fmla="*/ 14299574 h 16623673"/>
                  <a:gd name="connsiteX109" fmla="*/ 2435893 w 21785712"/>
                  <a:gd name="connsiteY109" fmla="*/ 14328149 h 16623673"/>
                  <a:gd name="connsiteX110" fmla="*/ 2293018 w 21785712"/>
                  <a:gd name="connsiteY110" fmla="*/ 14261474 h 16623673"/>
                  <a:gd name="connsiteX111" fmla="*/ 2169193 w 21785712"/>
                  <a:gd name="connsiteY111" fmla="*/ 14147174 h 16623673"/>
                  <a:gd name="connsiteX112" fmla="*/ 1950118 w 21785712"/>
                  <a:gd name="connsiteY112" fmla="*/ 14156699 h 16623673"/>
                  <a:gd name="connsiteX113" fmla="*/ 1807243 w 21785712"/>
                  <a:gd name="connsiteY113" fmla="*/ 13985249 h 16623673"/>
                  <a:gd name="connsiteX114" fmla="*/ 1921543 w 21785712"/>
                  <a:gd name="connsiteY114" fmla="*/ 13670924 h 16623673"/>
                  <a:gd name="connsiteX115" fmla="*/ 2064418 w 21785712"/>
                  <a:gd name="connsiteY115" fmla="*/ 13356599 h 16623673"/>
                  <a:gd name="connsiteX116" fmla="*/ 2045368 w 21785712"/>
                  <a:gd name="connsiteY116" fmla="*/ 13147049 h 16623673"/>
                  <a:gd name="connsiteX117" fmla="*/ 1959643 w 21785712"/>
                  <a:gd name="connsiteY117" fmla="*/ 12927974 h 16623673"/>
                  <a:gd name="connsiteX118" fmla="*/ 1864393 w 21785712"/>
                  <a:gd name="connsiteY118" fmla="*/ 12775574 h 16623673"/>
                  <a:gd name="connsiteX119" fmla="*/ 1692943 w 21785712"/>
                  <a:gd name="connsiteY119" fmla="*/ 12804149 h 16623673"/>
                  <a:gd name="connsiteX120" fmla="*/ 1550068 w 21785712"/>
                  <a:gd name="connsiteY120" fmla="*/ 12613649 h 16623673"/>
                  <a:gd name="connsiteX121" fmla="*/ 1473868 w 21785712"/>
                  <a:gd name="connsiteY121" fmla="*/ 12127874 h 16623673"/>
                  <a:gd name="connsiteX122" fmla="*/ 1435768 w 21785712"/>
                  <a:gd name="connsiteY122" fmla="*/ 11842124 h 16623673"/>
                  <a:gd name="connsiteX123" fmla="*/ 1645318 w 21785712"/>
                  <a:gd name="connsiteY123" fmla="*/ 11470649 h 16623673"/>
                  <a:gd name="connsiteX124" fmla="*/ 1664368 w 21785712"/>
                  <a:gd name="connsiteY124" fmla="*/ 11146799 h 16623673"/>
                  <a:gd name="connsiteX125" fmla="*/ 1464343 w 21785712"/>
                  <a:gd name="connsiteY125" fmla="*/ 10899149 h 16623673"/>
                  <a:gd name="connsiteX126" fmla="*/ 1350043 w 21785712"/>
                  <a:gd name="connsiteY126" fmla="*/ 11003924 h 16623673"/>
                  <a:gd name="connsiteX127" fmla="*/ 1121443 w 21785712"/>
                  <a:gd name="connsiteY127" fmla="*/ 11137274 h 16623673"/>
                  <a:gd name="connsiteX128" fmla="*/ 1007143 w 21785712"/>
                  <a:gd name="connsiteY128" fmla="*/ 11080124 h 16623673"/>
                  <a:gd name="connsiteX129" fmla="*/ 921418 w 21785712"/>
                  <a:gd name="connsiteY129" fmla="*/ 10956299 h 16623673"/>
                  <a:gd name="connsiteX130" fmla="*/ 778543 w 21785712"/>
                  <a:gd name="connsiteY130" fmla="*/ 10899149 h 16623673"/>
                  <a:gd name="connsiteX131" fmla="*/ 578518 w 21785712"/>
                  <a:gd name="connsiteY131" fmla="*/ 10899149 h 16623673"/>
                  <a:gd name="connsiteX132" fmla="*/ 378493 w 21785712"/>
                  <a:gd name="connsiteY132" fmla="*/ 10899149 h 16623673"/>
                  <a:gd name="connsiteX133" fmla="*/ 264193 w 21785712"/>
                  <a:gd name="connsiteY133" fmla="*/ 10699124 h 16623673"/>
                  <a:gd name="connsiteX134" fmla="*/ 121318 w 21785712"/>
                  <a:gd name="connsiteY134" fmla="*/ 10413374 h 16623673"/>
                  <a:gd name="connsiteX135" fmla="*/ 64168 w 21785712"/>
                  <a:gd name="connsiteY135" fmla="*/ 10241924 h 16623673"/>
                  <a:gd name="connsiteX136" fmla="*/ 7018 w 21785712"/>
                  <a:gd name="connsiteY136" fmla="*/ 10156199 h 16623673"/>
                  <a:gd name="connsiteX137" fmla="*/ 235618 w 21785712"/>
                  <a:gd name="connsiteY137" fmla="*/ 9984749 h 16623673"/>
                  <a:gd name="connsiteX138" fmla="*/ 292768 w 21785712"/>
                  <a:gd name="connsiteY138" fmla="*/ 9727574 h 16623673"/>
                  <a:gd name="connsiteX139" fmla="*/ 549943 w 21785712"/>
                  <a:gd name="connsiteY139" fmla="*/ 9346574 h 16623673"/>
                  <a:gd name="connsiteX140" fmla="*/ 759493 w 21785712"/>
                  <a:gd name="connsiteY140" fmla="*/ 9070349 h 16623673"/>
                  <a:gd name="connsiteX141" fmla="*/ 1111918 w 21785712"/>
                  <a:gd name="connsiteY141" fmla="*/ 8584574 h 16623673"/>
                  <a:gd name="connsiteX142" fmla="*/ 1464343 w 21785712"/>
                  <a:gd name="connsiteY142" fmla="*/ 8298824 h 16623673"/>
                  <a:gd name="connsiteX143" fmla="*/ 1721518 w 21785712"/>
                  <a:gd name="connsiteY143" fmla="*/ 7984499 h 16623673"/>
                  <a:gd name="connsiteX144" fmla="*/ 2092993 w 21785712"/>
                  <a:gd name="connsiteY144" fmla="*/ 7670174 h 16623673"/>
                  <a:gd name="connsiteX145" fmla="*/ 2493043 w 21785712"/>
                  <a:gd name="connsiteY145" fmla="*/ 7241549 h 16623673"/>
                  <a:gd name="connsiteX146" fmla="*/ 2721643 w 21785712"/>
                  <a:gd name="connsiteY146" fmla="*/ 7184399 h 16623673"/>
                  <a:gd name="connsiteX147" fmla="*/ 2950243 w 21785712"/>
                  <a:gd name="connsiteY147" fmla="*/ 6870074 h 16623673"/>
                  <a:gd name="connsiteX148" fmla="*/ 3207418 w 21785712"/>
                  <a:gd name="connsiteY148" fmla="*/ 6412874 h 16623673"/>
                  <a:gd name="connsiteX149" fmla="*/ 3407443 w 21785712"/>
                  <a:gd name="connsiteY149" fmla="*/ 5927099 h 16623673"/>
                  <a:gd name="connsiteX150" fmla="*/ 3493168 w 21785712"/>
                  <a:gd name="connsiteY150" fmla="*/ 5527049 h 16623673"/>
                  <a:gd name="connsiteX151" fmla="*/ 3721768 w 21785712"/>
                  <a:gd name="connsiteY151" fmla="*/ 5212724 h 16623673"/>
                  <a:gd name="connsiteX152" fmla="*/ 4064668 w 21785712"/>
                  <a:gd name="connsiteY152" fmla="*/ 4755524 h 16623673"/>
                  <a:gd name="connsiteX153" fmla="*/ 4264693 w 21785712"/>
                  <a:gd name="connsiteY153" fmla="*/ 4412624 h 16623673"/>
                  <a:gd name="connsiteX154" fmla="*/ 4293268 w 21785712"/>
                  <a:gd name="connsiteY154" fmla="*/ 4155449 h 16623673"/>
                  <a:gd name="connsiteX155" fmla="*/ 4579018 w 21785712"/>
                  <a:gd name="connsiteY155" fmla="*/ 3555374 h 16623673"/>
                  <a:gd name="connsiteX156" fmla="*/ 4636168 w 21785712"/>
                  <a:gd name="connsiteY156" fmla="*/ 3098174 h 16623673"/>
                  <a:gd name="connsiteX157" fmla="*/ 4893343 w 21785712"/>
                  <a:gd name="connsiteY157" fmla="*/ 2583824 h 16623673"/>
                  <a:gd name="connsiteX158" fmla="*/ 5036218 w 21785712"/>
                  <a:gd name="connsiteY158" fmla="*/ 2298074 h 16623673"/>
                  <a:gd name="connsiteX159" fmla="*/ 5321968 w 21785712"/>
                  <a:gd name="connsiteY159" fmla="*/ 2059949 h 16623673"/>
                  <a:gd name="connsiteX160" fmla="*/ 5464843 w 21785712"/>
                  <a:gd name="connsiteY160" fmla="*/ 1812299 h 16623673"/>
                  <a:gd name="connsiteX161" fmla="*/ 5579143 w 21785712"/>
                  <a:gd name="connsiteY161" fmla="*/ 1469399 h 16623673"/>
                  <a:gd name="connsiteX162" fmla="*/ 5464843 w 21785712"/>
                  <a:gd name="connsiteY162" fmla="*/ 1126499 h 16623673"/>
                  <a:gd name="connsiteX163" fmla="*/ 5550568 w 21785712"/>
                  <a:gd name="connsiteY163" fmla="*/ 783599 h 16623673"/>
                  <a:gd name="connsiteX164" fmla="*/ 5750593 w 21785712"/>
                  <a:gd name="connsiteY164" fmla="*/ 383549 h 16623673"/>
                  <a:gd name="connsiteX165" fmla="*/ 6179218 w 21785712"/>
                  <a:gd name="connsiteY165" fmla="*/ 240674 h 16623673"/>
                  <a:gd name="connsiteX166" fmla="*/ 6379243 w 21785712"/>
                  <a:gd name="connsiteY166" fmla="*/ 97799 h 16623673"/>
                  <a:gd name="connsiteX167" fmla="*/ 6836443 w 21785712"/>
                  <a:gd name="connsiteY167" fmla="*/ 269249 h 16623673"/>
                  <a:gd name="connsiteX168" fmla="*/ 7007893 w 21785712"/>
                  <a:gd name="connsiteY168" fmla="*/ 450224 h 16623673"/>
                  <a:gd name="connsiteX169" fmla="*/ 7179343 w 21785712"/>
                  <a:gd name="connsiteY169" fmla="*/ 545474 h 16623673"/>
                  <a:gd name="connsiteX170" fmla="*/ 7446043 w 21785712"/>
                  <a:gd name="connsiteY170" fmla="*/ 354974 h 16623673"/>
                  <a:gd name="connsiteX171" fmla="*/ 7665118 w 21785712"/>
                  <a:gd name="connsiteY171" fmla="*/ 126374 h 16623673"/>
                  <a:gd name="connsiteX172" fmla="*/ 7893718 w 21785712"/>
                  <a:gd name="connsiteY172" fmla="*/ 12074 h 16623673"/>
                  <a:gd name="connsiteX173" fmla="*/ 8122318 w 21785712"/>
                  <a:gd name="connsiteY173" fmla="*/ 412124 h 16623673"/>
                  <a:gd name="connsiteX174" fmla="*/ 8141368 w 21785712"/>
                  <a:gd name="connsiteY174" fmla="*/ 726449 h 16623673"/>
                  <a:gd name="connsiteX175" fmla="*/ 8265193 w 21785712"/>
                  <a:gd name="connsiteY175" fmla="*/ 783599 h 16623673"/>
                  <a:gd name="connsiteX176" fmla="*/ 8636668 w 21785712"/>
                  <a:gd name="connsiteY176" fmla="*/ 1012199 h 16623673"/>
                  <a:gd name="connsiteX177" fmla="*/ 9265318 w 21785712"/>
                  <a:gd name="connsiteY177" fmla="*/ 1612274 h 16623673"/>
                  <a:gd name="connsiteX178" fmla="*/ 9693943 w 21785712"/>
                  <a:gd name="connsiteY178" fmla="*/ 1869449 h 16623673"/>
                  <a:gd name="connsiteX179" fmla="*/ 9998743 w 21785712"/>
                  <a:gd name="connsiteY179" fmla="*/ 2021849 h 16623673"/>
                  <a:gd name="connsiteX180" fmla="*/ 10360693 w 21785712"/>
                  <a:gd name="connsiteY180" fmla="*/ 2279024 h 16623673"/>
                  <a:gd name="connsiteX181" fmla="*/ 10617868 w 21785712"/>
                  <a:gd name="connsiteY181" fmla="*/ 2488574 h 16623673"/>
                  <a:gd name="connsiteX182" fmla="*/ 10989343 w 21785712"/>
                  <a:gd name="connsiteY182" fmla="*/ 2612399 h 16623673"/>
                  <a:gd name="connsiteX183" fmla="*/ 11294143 w 21785712"/>
                  <a:gd name="connsiteY183" fmla="*/ 2755274 h 16623673"/>
                  <a:gd name="connsiteX184" fmla="*/ 11551318 w 21785712"/>
                  <a:gd name="connsiteY184" fmla="*/ 2983874 h 16623673"/>
                  <a:gd name="connsiteX185" fmla="*/ 11865643 w 21785712"/>
                  <a:gd name="connsiteY185" fmla="*/ 3241049 h 16623673"/>
                  <a:gd name="connsiteX186" fmla="*/ 12179968 w 21785712"/>
                  <a:gd name="connsiteY186" fmla="*/ 3517274 h 16623673"/>
                  <a:gd name="connsiteX187" fmla="*/ 12522868 w 21785712"/>
                  <a:gd name="connsiteY187" fmla="*/ 3812549 h 16623673"/>
                  <a:gd name="connsiteX188" fmla="*/ 12894343 w 21785712"/>
                  <a:gd name="connsiteY188" fmla="*/ 3964949 h 16623673"/>
                  <a:gd name="connsiteX189" fmla="*/ 13189618 w 21785712"/>
                  <a:gd name="connsiteY189" fmla="*/ 4050674 h 16623673"/>
                  <a:gd name="connsiteX190" fmla="*/ 13408693 w 21785712"/>
                  <a:gd name="connsiteY190" fmla="*/ 4184024 h 16623673"/>
                  <a:gd name="connsiteX191" fmla="*/ 13437268 w 21785712"/>
                  <a:gd name="connsiteY191" fmla="*/ 4641224 h 16623673"/>
                  <a:gd name="connsiteX192" fmla="*/ 13684918 w 21785712"/>
                  <a:gd name="connsiteY192" fmla="*/ 4841249 h 16623673"/>
                  <a:gd name="connsiteX193" fmla="*/ 13980193 w 21785712"/>
                  <a:gd name="connsiteY193" fmla="*/ 4841249 h 16623673"/>
                  <a:gd name="connsiteX194" fmla="*/ 14180218 w 21785712"/>
                  <a:gd name="connsiteY194" fmla="*/ 4841249 h 16623673"/>
                  <a:gd name="connsiteX195" fmla="*/ 14494543 w 21785712"/>
                  <a:gd name="connsiteY195" fmla="*/ 4669799 h 16623673"/>
                  <a:gd name="connsiteX196" fmla="*/ 15056518 w 21785712"/>
                  <a:gd name="connsiteY196" fmla="*/ 4707899 h 16623673"/>
                  <a:gd name="connsiteX197" fmla="*/ 15466093 w 21785712"/>
                  <a:gd name="connsiteY197" fmla="*/ 4679324 h 16623673"/>
                  <a:gd name="connsiteX198" fmla="*/ 16094743 w 21785712"/>
                  <a:gd name="connsiteY198" fmla="*/ 4584074 h 16623673"/>
                  <a:gd name="connsiteX199" fmla="*/ 16390018 w 21785712"/>
                  <a:gd name="connsiteY199" fmla="*/ 4831724 h 16623673"/>
                  <a:gd name="connsiteX200" fmla="*/ 16990092 w 21785712"/>
                  <a:gd name="connsiteY200" fmla="*/ 4765049 h 16623673"/>
                  <a:gd name="connsiteX201" fmla="*/ 17494917 w 21785712"/>
                  <a:gd name="connsiteY201" fmla="*/ 4774574 h 16623673"/>
                  <a:gd name="connsiteX202" fmla="*/ 18237868 w 21785712"/>
                  <a:gd name="connsiteY202" fmla="*/ 4869824 h 16623673"/>
                  <a:gd name="connsiteX203" fmla="*/ 18695068 w 21785712"/>
                  <a:gd name="connsiteY203" fmla="*/ 5269874 h 16623673"/>
                  <a:gd name="connsiteX204" fmla="*/ 19266568 w 21785712"/>
                  <a:gd name="connsiteY204" fmla="*/ 5631824 h 16623673"/>
                  <a:gd name="connsiteX205" fmla="*/ 19504691 w 21785712"/>
                  <a:gd name="connsiteY205" fmla="*/ 6060449 h 16623673"/>
                  <a:gd name="connsiteX206" fmla="*/ 19228467 w 21785712"/>
                  <a:gd name="connsiteY206" fmla="*/ 6374774 h 16623673"/>
                  <a:gd name="connsiteX207" fmla="*/ 18475992 w 21785712"/>
                  <a:gd name="connsiteY207" fmla="*/ 6165224 h 16623673"/>
                  <a:gd name="connsiteX208" fmla="*/ 17980693 w 21785712"/>
                  <a:gd name="connsiteY208" fmla="*/ 6755774 h 16623673"/>
                  <a:gd name="connsiteX209" fmla="*/ 17866393 w 21785712"/>
                  <a:gd name="connsiteY209" fmla="*/ 7098674 h 16623673"/>
                  <a:gd name="connsiteX210" fmla="*/ 17894968 w 21785712"/>
                  <a:gd name="connsiteY210" fmla="*/ 7613024 h 16623673"/>
                  <a:gd name="connsiteX211" fmla="*/ 18066418 w 21785712"/>
                  <a:gd name="connsiteY211" fmla="*/ 8070224 h 16623673"/>
                  <a:gd name="connsiteX212" fmla="*/ 18094993 w 21785712"/>
                  <a:gd name="connsiteY212" fmla="*/ 8498849 h 16623673"/>
                  <a:gd name="connsiteX213" fmla="*/ 18352168 w 21785712"/>
                  <a:gd name="connsiteY213" fmla="*/ 8927474 h 16623673"/>
                  <a:gd name="connsiteX214" fmla="*/ 18504567 w 21785712"/>
                  <a:gd name="connsiteY214" fmla="*/ 9222749 h 16623673"/>
                  <a:gd name="connsiteX215" fmla="*/ 18714118 w 21785712"/>
                  <a:gd name="connsiteY215" fmla="*/ 9613274 h 16623673"/>
                  <a:gd name="connsiteX216" fmla="*/ 18714119 w 21785712"/>
                  <a:gd name="connsiteY216" fmla="*/ 10137149 h 16623673"/>
                  <a:gd name="connsiteX217" fmla="*/ 18809368 w 21785712"/>
                  <a:gd name="connsiteY217" fmla="*/ 10470524 h 16623673"/>
                  <a:gd name="connsiteX218" fmla="*/ 18752218 w 21785712"/>
                  <a:gd name="connsiteY218" fmla="*/ 10756274 h 16623673"/>
                  <a:gd name="connsiteX219" fmla="*/ 18752218 w 21785712"/>
                  <a:gd name="connsiteY219" fmla="*/ 11099174 h 16623673"/>
                  <a:gd name="connsiteX220" fmla="*/ 18837943 w 21785712"/>
                  <a:gd name="connsiteY220" fmla="*/ 11670674 h 16623673"/>
                  <a:gd name="connsiteX221" fmla="*/ 19209418 w 21785712"/>
                  <a:gd name="connsiteY221" fmla="*/ 12070724 h 16623673"/>
                  <a:gd name="connsiteX222" fmla="*/ 19409443 w 21785712"/>
                  <a:gd name="connsiteY222" fmla="*/ 12327899 h 16623673"/>
                  <a:gd name="connsiteX223" fmla="*/ 19866643 w 21785712"/>
                  <a:gd name="connsiteY223" fmla="*/ 12727949 h 16623673"/>
                  <a:gd name="connsiteX224" fmla="*/ 20295268 w 21785712"/>
                  <a:gd name="connsiteY224" fmla="*/ 13213724 h 16623673"/>
                  <a:gd name="connsiteX225" fmla="*/ 20552443 w 21785712"/>
                  <a:gd name="connsiteY225" fmla="*/ 13528049 h 16623673"/>
                  <a:gd name="connsiteX226" fmla="*/ 20781043 w 21785712"/>
                  <a:gd name="connsiteY226" fmla="*/ 13728074 h 16623673"/>
                  <a:gd name="connsiteX227" fmla="*/ 20952493 w 21785712"/>
                  <a:gd name="connsiteY227" fmla="*/ 13928099 h 16623673"/>
                  <a:gd name="connsiteX228" fmla="*/ 21123943 w 21785712"/>
                  <a:gd name="connsiteY228" fmla="*/ 14128124 h 16623673"/>
                  <a:gd name="connsiteX229" fmla="*/ 21323968 w 21785712"/>
                  <a:gd name="connsiteY229" fmla="*/ 14442449 h 16623673"/>
                  <a:gd name="connsiteX230" fmla="*/ 21381118 w 21785712"/>
                  <a:gd name="connsiteY230" fmla="*/ 14728199 h 16623673"/>
                  <a:gd name="connsiteX231" fmla="*/ 21466843 w 21785712"/>
                  <a:gd name="connsiteY231" fmla="*/ 14899649 h 16623673"/>
                  <a:gd name="connsiteX232" fmla="*/ 21581143 w 21785712"/>
                  <a:gd name="connsiteY232" fmla="*/ 15071099 h 16623673"/>
                  <a:gd name="connsiteX233" fmla="*/ 21581143 w 21785712"/>
                  <a:gd name="connsiteY233" fmla="*/ 15242549 h 16623673"/>
                  <a:gd name="connsiteX234" fmla="*/ 21581143 w 21785712"/>
                  <a:gd name="connsiteY234" fmla="*/ 15413999 h 16623673"/>
                  <a:gd name="connsiteX235" fmla="*/ 21781168 w 21785712"/>
                  <a:gd name="connsiteY235" fmla="*/ 15585449 h 16623673"/>
                  <a:gd name="connsiteX236" fmla="*/ 21721998 w 21785712"/>
                  <a:gd name="connsiteY236" fmla="*/ 15395760 h 16623673"/>
                  <a:gd name="connsiteX237" fmla="*/ 21733544 w 21785712"/>
                  <a:gd name="connsiteY237" fmla="*/ 15299699 h 16623673"/>
                  <a:gd name="connsiteX238" fmla="*/ 21743068 w 21785712"/>
                  <a:gd name="connsiteY238" fmla="*/ 15175874 h 16623673"/>
                  <a:gd name="connsiteX239" fmla="*/ 21720988 w 21785712"/>
                  <a:gd name="connsiteY239" fmla="*/ 15635826 h 16623673"/>
                  <a:gd name="connsiteX240" fmla="*/ 21724018 w 21785712"/>
                  <a:gd name="connsiteY240" fmla="*/ 15871199 h 16623673"/>
                  <a:gd name="connsiteX241" fmla="*/ 21253915 w 21785712"/>
                  <a:gd name="connsiteY241" fmla="*/ 14777183 h 16623673"/>
                  <a:gd name="connsiteX242" fmla="*/ 20972986 w 21785712"/>
                  <a:gd name="connsiteY242" fmla="*/ 14806375 h 16623673"/>
                  <a:gd name="connsiteX243" fmla="*/ 21322959 w 21785712"/>
                  <a:gd name="connsiteY243" fmla="*/ 15691847 h 16623673"/>
                  <a:gd name="connsiteX244" fmla="*/ 21295393 w 21785712"/>
                  <a:gd name="connsiteY244" fmla="*/ 15806147 h 16623673"/>
                  <a:gd name="connsiteX245" fmla="*/ 21143501 w 21785712"/>
                  <a:gd name="connsiteY245" fmla="*/ 15898327 h 16623673"/>
                  <a:gd name="connsiteX246" fmla="*/ 21095368 w 21785712"/>
                  <a:gd name="connsiteY246" fmla="*/ 15814049 h 16623673"/>
                  <a:gd name="connsiteX247" fmla="*/ 20923918 w 21785712"/>
                  <a:gd name="connsiteY247" fmla="*/ 15928349 h 16623673"/>
                  <a:gd name="connsiteX248" fmla="*/ 20971542 w 21785712"/>
                  <a:gd name="connsiteY248" fmla="*/ 16052174 h 16623673"/>
                  <a:gd name="connsiteX249" fmla="*/ 20923918 w 21785712"/>
                  <a:gd name="connsiteY249" fmla="*/ 16156949 h 16623673"/>
                  <a:gd name="connsiteX250" fmla="*/ 20838193 w 21785712"/>
                  <a:gd name="connsiteY250" fmla="*/ 16099799 h 16623673"/>
                  <a:gd name="connsiteX251" fmla="*/ 20828667 w 21785712"/>
                  <a:gd name="connsiteY251" fmla="*/ 16033124 h 16623673"/>
                  <a:gd name="connsiteX252" fmla="*/ 20704844 w 21785712"/>
                  <a:gd name="connsiteY252" fmla="*/ 16204574 h 16623673"/>
                  <a:gd name="connsiteX253" fmla="*/ 20609594 w 21785712"/>
                  <a:gd name="connsiteY253" fmla="*/ 16337924 h 16623673"/>
                  <a:gd name="connsiteX254" fmla="*/ 20308411 w 21785712"/>
                  <a:gd name="connsiteY254" fmla="*/ 15162513 h 16623673"/>
                  <a:gd name="connsiteX255" fmla="*/ 20209543 w 21785712"/>
                  <a:gd name="connsiteY255" fmla="*/ 16366499 h 16623673"/>
                  <a:gd name="connsiteX256" fmla="*/ 20028568 w 21785712"/>
                  <a:gd name="connsiteY256" fmla="*/ 16595098 h 16623673"/>
                  <a:gd name="connsiteX257" fmla="*/ 19920177 w 21785712"/>
                  <a:gd name="connsiteY257" fmla="*/ 15416591 h 16623673"/>
                  <a:gd name="connsiteX258" fmla="*/ 19745231 w 21785712"/>
                  <a:gd name="connsiteY258" fmla="*/ 15885420 h 16623673"/>
                  <a:gd name="connsiteX259" fmla="*/ 19723766 w 21785712"/>
                  <a:gd name="connsiteY259" fmla="*/ 16623673 h 16623673"/>
                  <a:gd name="connsiteX260" fmla="*/ 19657093 w 21785712"/>
                  <a:gd name="connsiteY260" fmla="*/ 16442698 h 16623673"/>
                  <a:gd name="connsiteX261" fmla="*/ 19542792 w 21785712"/>
                  <a:gd name="connsiteY261" fmla="*/ 16080749 h 16623673"/>
                  <a:gd name="connsiteX262" fmla="*/ 19504693 w 21785712"/>
                  <a:gd name="connsiteY262" fmla="*/ 16195049 h 16623673"/>
                  <a:gd name="connsiteX263" fmla="*/ 19514218 w 21785712"/>
                  <a:gd name="connsiteY263" fmla="*/ 16404599 h 16623673"/>
                  <a:gd name="connsiteX264" fmla="*/ 19438018 w 21785712"/>
                  <a:gd name="connsiteY264" fmla="*/ 16547474 h 16623673"/>
                  <a:gd name="connsiteX265" fmla="*/ 19295143 w 21785712"/>
                  <a:gd name="connsiteY265" fmla="*/ 16442699 h 16623673"/>
                  <a:gd name="connsiteX0" fmla="*/ 19295143 w 21785712"/>
                  <a:gd name="connsiteY0" fmla="*/ 16442699 h 16623673"/>
                  <a:gd name="connsiteX1" fmla="*/ 19323718 w 21785712"/>
                  <a:gd name="connsiteY1" fmla="*/ 16099799 h 16623673"/>
                  <a:gd name="connsiteX2" fmla="*/ 19323718 w 21785712"/>
                  <a:gd name="connsiteY2" fmla="*/ 15785474 h 16623673"/>
                  <a:gd name="connsiteX3" fmla="*/ 19247519 w 21785712"/>
                  <a:gd name="connsiteY3" fmla="*/ 15528299 h 16623673"/>
                  <a:gd name="connsiteX4" fmla="*/ 19123694 w 21785712"/>
                  <a:gd name="connsiteY4" fmla="*/ 15223499 h 16623673"/>
                  <a:gd name="connsiteX5" fmla="*/ 19066543 w 21785712"/>
                  <a:gd name="connsiteY5" fmla="*/ 14871074 h 16623673"/>
                  <a:gd name="connsiteX6" fmla="*/ 19123694 w 21785712"/>
                  <a:gd name="connsiteY6" fmla="*/ 14642474 h 16623673"/>
                  <a:gd name="connsiteX7" fmla="*/ 19142742 w 21785712"/>
                  <a:gd name="connsiteY7" fmla="*/ 14385299 h 16623673"/>
                  <a:gd name="connsiteX8" fmla="*/ 19161793 w 21785712"/>
                  <a:gd name="connsiteY8" fmla="*/ 14261474 h 16623673"/>
                  <a:gd name="connsiteX9" fmla="*/ 18980817 w 21785712"/>
                  <a:gd name="connsiteY9" fmla="*/ 14147174 h 16623673"/>
                  <a:gd name="connsiteX10" fmla="*/ 18923668 w 21785712"/>
                  <a:gd name="connsiteY10" fmla="*/ 14156699 h 16623673"/>
                  <a:gd name="connsiteX11" fmla="*/ 18923667 w 21785712"/>
                  <a:gd name="connsiteY11" fmla="*/ 13985249 h 16623673"/>
                  <a:gd name="connsiteX12" fmla="*/ 18971292 w 21785712"/>
                  <a:gd name="connsiteY12" fmla="*/ 13813799 h 16623673"/>
                  <a:gd name="connsiteX13" fmla="*/ 18866517 w 21785712"/>
                  <a:gd name="connsiteY13" fmla="*/ 13585199 h 16623673"/>
                  <a:gd name="connsiteX14" fmla="*/ 18809368 w 21785712"/>
                  <a:gd name="connsiteY14" fmla="*/ 13470899 h 16623673"/>
                  <a:gd name="connsiteX15" fmla="*/ 18714118 w 21785712"/>
                  <a:gd name="connsiteY15" fmla="*/ 13204199 h 16623673"/>
                  <a:gd name="connsiteX16" fmla="*/ 18761743 w 21785712"/>
                  <a:gd name="connsiteY16" fmla="*/ 13013699 h 16623673"/>
                  <a:gd name="connsiteX17" fmla="*/ 18771269 w 21785712"/>
                  <a:gd name="connsiteY17" fmla="*/ 12727949 h 16623673"/>
                  <a:gd name="connsiteX18" fmla="*/ 18723643 w 21785712"/>
                  <a:gd name="connsiteY18" fmla="*/ 12442199 h 16623673"/>
                  <a:gd name="connsiteX19" fmla="*/ 18552193 w 21785712"/>
                  <a:gd name="connsiteY19" fmla="*/ 12242174 h 16623673"/>
                  <a:gd name="connsiteX20" fmla="*/ 18237869 w 21785712"/>
                  <a:gd name="connsiteY20" fmla="*/ 12070724 h 16623673"/>
                  <a:gd name="connsiteX21" fmla="*/ 18009267 w 21785712"/>
                  <a:gd name="connsiteY21" fmla="*/ 11823074 h 16623673"/>
                  <a:gd name="connsiteX22" fmla="*/ 17866393 w 21785712"/>
                  <a:gd name="connsiteY22" fmla="*/ 11499224 h 16623673"/>
                  <a:gd name="connsiteX23" fmla="*/ 17780668 w 21785712"/>
                  <a:gd name="connsiteY23" fmla="*/ 11299199 h 16623673"/>
                  <a:gd name="connsiteX24" fmla="*/ 17647317 w 21785712"/>
                  <a:gd name="connsiteY24" fmla="*/ 11308724 h 16623673"/>
                  <a:gd name="connsiteX25" fmla="*/ 17323468 w 21785712"/>
                  <a:gd name="connsiteY25" fmla="*/ 11432549 h 16623673"/>
                  <a:gd name="connsiteX26" fmla="*/ 16971043 w 21785712"/>
                  <a:gd name="connsiteY26" fmla="*/ 11518274 h 16623673"/>
                  <a:gd name="connsiteX27" fmla="*/ 16694818 w 21785712"/>
                  <a:gd name="connsiteY27" fmla="*/ 11556374 h 16623673"/>
                  <a:gd name="connsiteX28" fmla="*/ 16409068 w 21785712"/>
                  <a:gd name="connsiteY28" fmla="*/ 11556374 h 16623673"/>
                  <a:gd name="connsiteX29" fmla="*/ 16170943 w 21785712"/>
                  <a:gd name="connsiteY29" fmla="*/ 11708774 h 16623673"/>
                  <a:gd name="connsiteX30" fmla="*/ 15961393 w 21785712"/>
                  <a:gd name="connsiteY30" fmla="*/ 11946899 h 16623673"/>
                  <a:gd name="connsiteX31" fmla="*/ 15723268 w 21785712"/>
                  <a:gd name="connsiteY31" fmla="*/ 12042149 h 16623673"/>
                  <a:gd name="connsiteX32" fmla="*/ 15351793 w 21785712"/>
                  <a:gd name="connsiteY32" fmla="*/ 12042149 h 16623673"/>
                  <a:gd name="connsiteX33" fmla="*/ 15094618 w 21785712"/>
                  <a:gd name="connsiteY33" fmla="*/ 12070724 h 16623673"/>
                  <a:gd name="connsiteX34" fmla="*/ 14808868 w 21785712"/>
                  <a:gd name="connsiteY34" fmla="*/ 12118349 h 16623673"/>
                  <a:gd name="connsiteX35" fmla="*/ 14580268 w 21785712"/>
                  <a:gd name="connsiteY35" fmla="*/ 12270749 h 16623673"/>
                  <a:gd name="connsiteX36" fmla="*/ 14351668 w 21785712"/>
                  <a:gd name="connsiteY36" fmla="*/ 12585074 h 16623673"/>
                  <a:gd name="connsiteX37" fmla="*/ 14084968 w 21785712"/>
                  <a:gd name="connsiteY37" fmla="*/ 12813674 h 16623673"/>
                  <a:gd name="connsiteX38" fmla="*/ 13761118 w 21785712"/>
                  <a:gd name="connsiteY38" fmla="*/ 13156574 h 16623673"/>
                  <a:gd name="connsiteX39" fmla="*/ 13522993 w 21785712"/>
                  <a:gd name="connsiteY39" fmla="*/ 13413749 h 16623673"/>
                  <a:gd name="connsiteX40" fmla="*/ 13475368 w 21785712"/>
                  <a:gd name="connsiteY40" fmla="*/ 13680449 h 16623673"/>
                  <a:gd name="connsiteX41" fmla="*/ 13380118 w 21785712"/>
                  <a:gd name="connsiteY41" fmla="*/ 13956674 h 16623673"/>
                  <a:gd name="connsiteX42" fmla="*/ 13151518 w 21785712"/>
                  <a:gd name="connsiteY42" fmla="*/ 14070974 h 16623673"/>
                  <a:gd name="connsiteX43" fmla="*/ 12922918 w 21785712"/>
                  <a:gd name="connsiteY43" fmla="*/ 13956674 h 16623673"/>
                  <a:gd name="connsiteX44" fmla="*/ 12751468 w 21785712"/>
                  <a:gd name="connsiteY44" fmla="*/ 14128124 h 16623673"/>
                  <a:gd name="connsiteX45" fmla="*/ 12608593 w 21785712"/>
                  <a:gd name="connsiteY45" fmla="*/ 14185274 h 16623673"/>
                  <a:gd name="connsiteX46" fmla="*/ 12408568 w 21785712"/>
                  <a:gd name="connsiteY46" fmla="*/ 14099549 h 16623673"/>
                  <a:gd name="connsiteX47" fmla="*/ 12237118 w 21785712"/>
                  <a:gd name="connsiteY47" fmla="*/ 14270999 h 16623673"/>
                  <a:gd name="connsiteX48" fmla="*/ 11951368 w 21785712"/>
                  <a:gd name="connsiteY48" fmla="*/ 14270999 h 16623673"/>
                  <a:gd name="connsiteX49" fmla="*/ 11694193 w 21785712"/>
                  <a:gd name="connsiteY49" fmla="*/ 14499599 h 16623673"/>
                  <a:gd name="connsiteX50" fmla="*/ 11503693 w 21785712"/>
                  <a:gd name="connsiteY50" fmla="*/ 14556749 h 16623673"/>
                  <a:gd name="connsiteX51" fmla="*/ 11408443 w 21785712"/>
                  <a:gd name="connsiteY51" fmla="*/ 14413874 h 16623673"/>
                  <a:gd name="connsiteX52" fmla="*/ 11351293 w 21785712"/>
                  <a:gd name="connsiteY52" fmla="*/ 14213849 h 16623673"/>
                  <a:gd name="connsiteX53" fmla="*/ 11294143 w 21785712"/>
                  <a:gd name="connsiteY53" fmla="*/ 13985249 h 16623673"/>
                  <a:gd name="connsiteX54" fmla="*/ 11151268 w 21785712"/>
                  <a:gd name="connsiteY54" fmla="*/ 13756649 h 16623673"/>
                  <a:gd name="connsiteX55" fmla="*/ 11122693 w 21785712"/>
                  <a:gd name="connsiteY55" fmla="*/ 13613774 h 16623673"/>
                  <a:gd name="connsiteX56" fmla="*/ 11065543 w 21785712"/>
                  <a:gd name="connsiteY56" fmla="*/ 13528049 h 16623673"/>
                  <a:gd name="connsiteX57" fmla="*/ 10979818 w 21785712"/>
                  <a:gd name="connsiteY57" fmla="*/ 13385174 h 16623673"/>
                  <a:gd name="connsiteX58" fmla="*/ 10808368 w 21785712"/>
                  <a:gd name="connsiteY58" fmla="*/ 13356599 h 16623673"/>
                  <a:gd name="connsiteX59" fmla="*/ 10636918 w 21785712"/>
                  <a:gd name="connsiteY59" fmla="*/ 13499474 h 16623673"/>
                  <a:gd name="connsiteX60" fmla="*/ 10522618 w 21785712"/>
                  <a:gd name="connsiteY60" fmla="*/ 13642349 h 16623673"/>
                  <a:gd name="connsiteX61" fmla="*/ 10446418 w 21785712"/>
                  <a:gd name="connsiteY61" fmla="*/ 13728074 h 16623673"/>
                  <a:gd name="connsiteX62" fmla="*/ 10408318 w 21785712"/>
                  <a:gd name="connsiteY62" fmla="*/ 13928099 h 16623673"/>
                  <a:gd name="connsiteX63" fmla="*/ 10379743 w 21785712"/>
                  <a:gd name="connsiteY63" fmla="*/ 14099549 h 16623673"/>
                  <a:gd name="connsiteX64" fmla="*/ 10351168 w 21785712"/>
                  <a:gd name="connsiteY64" fmla="*/ 14328149 h 16623673"/>
                  <a:gd name="connsiteX65" fmla="*/ 10208293 w 21785712"/>
                  <a:gd name="connsiteY65" fmla="*/ 14499599 h 16623673"/>
                  <a:gd name="connsiteX66" fmla="*/ 10093993 w 21785712"/>
                  <a:gd name="connsiteY66" fmla="*/ 14642474 h 16623673"/>
                  <a:gd name="connsiteX67" fmla="*/ 9874918 w 21785712"/>
                  <a:gd name="connsiteY67" fmla="*/ 14547224 h 16623673"/>
                  <a:gd name="connsiteX68" fmla="*/ 9636793 w 21785712"/>
                  <a:gd name="connsiteY68" fmla="*/ 14356724 h 16623673"/>
                  <a:gd name="connsiteX69" fmla="*/ 9474868 w 21785712"/>
                  <a:gd name="connsiteY69" fmla="*/ 14232899 h 16623673"/>
                  <a:gd name="connsiteX70" fmla="*/ 9322468 w 21785712"/>
                  <a:gd name="connsiteY70" fmla="*/ 13985249 h 16623673"/>
                  <a:gd name="connsiteX71" fmla="*/ 9236743 w 21785712"/>
                  <a:gd name="connsiteY71" fmla="*/ 13928099 h 16623673"/>
                  <a:gd name="connsiteX72" fmla="*/ 9008143 w 21785712"/>
                  <a:gd name="connsiteY72" fmla="*/ 13956674 h 16623673"/>
                  <a:gd name="connsiteX73" fmla="*/ 8741443 w 21785712"/>
                  <a:gd name="connsiteY73" fmla="*/ 14061449 h 16623673"/>
                  <a:gd name="connsiteX74" fmla="*/ 8569993 w 21785712"/>
                  <a:gd name="connsiteY74" fmla="*/ 13880474 h 16623673"/>
                  <a:gd name="connsiteX75" fmla="*/ 8579518 w 21785712"/>
                  <a:gd name="connsiteY75" fmla="*/ 13699499 h 16623673"/>
                  <a:gd name="connsiteX76" fmla="*/ 8665243 w 21785712"/>
                  <a:gd name="connsiteY76" fmla="*/ 13413749 h 16623673"/>
                  <a:gd name="connsiteX77" fmla="*/ 8808118 w 21785712"/>
                  <a:gd name="connsiteY77" fmla="*/ 13185149 h 16623673"/>
                  <a:gd name="connsiteX78" fmla="*/ 8722393 w 21785712"/>
                  <a:gd name="connsiteY78" fmla="*/ 13013699 h 16623673"/>
                  <a:gd name="connsiteX79" fmla="*/ 8493793 w 21785712"/>
                  <a:gd name="connsiteY79" fmla="*/ 12870824 h 16623673"/>
                  <a:gd name="connsiteX80" fmla="*/ 8293768 w 21785712"/>
                  <a:gd name="connsiteY80" fmla="*/ 12899399 h 16623673"/>
                  <a:gd name="connsiteX81" fmla="*/ 8065168 w 21785712"/>
                  <a:gd name="connsiteY81" fmla="*/ 12870824 h 16623673"/>
                  <a:gd name="connsiteX82" fmla="*/ 7769893 w 21785712"/>
                  <a:gd name="connsiteY82" fmla="*/ 12804149 h 16623673"/>
                  <a:gd name="connsiteX83" fmla="*/ 7550818 w 21785712"/>
                  <a:gd name="connsiteY83" fmla="*/ 12927974 h 16623673"/>
                  <a:gd name="connsiteX84" fmla="*/ 7493668 w 21785712"/>
                  <a:gd name="connsiteY84" fmla="*/ 13127999 h 16623673"/>
                  <a:gd name="connsiteX85" fmla="*/ 7293643 w 21785712"/>
                  <a:gd name="connsiteY85" fmla="*/ 13328024 h 16623673"/>
                  <a:gd name="connsiteX86" fmla="*/ 7065043 w 21785712"/>
                  <a:gd name="connsiteY86" fmla="*/ 13470899 h 16623673"/>
                  <a:gd name="connsiteX87" fmla="*/ 6807868 w 21785712"/>
                  <a:gd name="connsiteY87" fmla="*/ 13394699 h 16623673"/>
                  <a:gd name="connsiteX88" fmla="*/ 6464968 w 21785712"/>
                  <a:gd name="connsiteY88" fmla="*/ 13299449 h 16623673"/>
                  <a:gd name="connsiteX89" fmla="*/ 6236368 w 21785712"/>
                  <a:gd name="connsiteY89" fmla="*/ 13242299 h 16623673"/>
                  <a:gd name="connsiteX90" fmla="*/ 6007768 w 21785712"/>
                  <a:gd name="connsiteY90" fmla="*/ 13213724 h 16623673"/>
                  <a:gd name="connsiteX91" fmla="*/ 5579143 w 21785712"/>
                  <a:gd name="connsiteY91" fmla="*/ 13356599 h 16623673"/>
                  <a:gd name="connsiteX92" fmla="*/ 5293393 w 21785712"/>
                  <a:gd name="connsiteY92" fmla="*/ 13470899 h 16623673"/>
                  <a:gd name="connsiteX93" fmla="*/ 5179093 w 21785712"/>
                  <a:gd name="connsiteY93" fmla="*/ 13642349 h 16623673"/>
                  <a:gd name="connsiteX94" fmla="*/ 5121943 w 21785712"/>
                  <a:gd name="connsiteY94" fmla="*/ 13813799 h 16623673"/>
                  <a:gd name="connsiteX95" fmla="*/ 4940968 w 21785712"/>
                  <a:gd name="connsiteY95" fmla="*/ 13813799 h 16623673"/>
                  <a:gd name="connsiteX96" fmla="*/ 4807618 w 21785712"/>
                  <a:gd name="connsiteY96" fmla="*/ 13470899 h 16623673"/>
                  <a:gd name="connsiteX97" fmla="*/ 4607593 w 21785712"/>
                  <a:gd name="connsiteY97" fmla="*/ 13385174 h 16623673"/>
                  <a:gd name="connsiteX98" fmla="*/ 4321843 w 21785712"/>
                  <a:gd name="connsiteY98" fmla="*/ 13328024 h 16623673"/>
                  <a:gd name="connsiteX99" fmla="*/ 4264693 w 21785712"/>
                  <a:gd name="connsiteY99" fmla="*/ 13528049 h 16623673"/>
                  <a:gd name="connsiteX100" fmla="*/ 4121818 w 21785712"/>
                  <a:gd name="connsiteY100" fmla="*/ 13813799 h 16623673"/>
                  <a:gd name="connsiteX101" fmla="*/ 3950368 w 21785712"/>
                  <a:gd name="connsiteY101" fmla="*/ 14042399 h 16623673"/>
                  <a:gd name="connsiteX102" fmla="*/ 3721768 w 21785712"/>
                  <a:gd name="connsiteY102" fmla="*/ 14128124 h 16623673"/>
                  <a:gd name="connsiteX103" fmla="*/ 3493168 w 21785712"/>
                  <a:gd name="connsiteY103" fmla="*/ 14270999 h 16623673"/>
                  <a:gd name="connsiteX104" fmla="*/ 3264568 w 21785712"/>
                  <a:gd name="connsiteY104" fmla="*/ 14299574 h 16623673"/>
                  <a:gd name="connsiteX105" fmla="*/ 3093118 w 21785712"/>
                  <a:gd name="connsiteY105" fmla="*/ 14242424 h 16623673"/>
                  <a:gd name="connsiteX106" fmla="*/ 2931193 w 21785712"/>
                  <a:gd name="connsiteY106" fmla="*/ 14175749 h 16623673"/>
                  <a:gd name="connsiteX107" fmla="*/ 2750218 w 21785712"/>
                  <a:gd name="connsiteY107" fmla="*/ 14242424 h 16623673"/>
                  <a:gd name="connsiteX108" fmla="*/ 2578768 w 21785712"/>
                  <a:gd name="connsiteY108" fmla="*/ 14299574 h 16623673"/>
                  <a:gd name="connsiteX109" fmla="*/ 2435893 w 21785712"/>
                  <a:gd name="connsiteY109" fmla="*/ 14328149 h 16623673"/>
                  <a:gd name="connsiteX110" fmla="*/ 2293018 w 21785712"/>
                  <a:gd name="connsiteY110" fmla="*/ 14261474 h 16623673"/>
                  <a:gd name="connsiteX111" fmla="*/ 2169193 w 21785712"/>
                  <a:gd name="connsiteY111" fmla="*/ 14147174 h 16623673"/>
                  <a:gd name="connsiteX112" fmla="*/ 1950118 w 21785712"/>
                  <a:gd name="connsiteY112" fmla="*/ 14156699 h 16623673"/>
                  <a:gd name="connsiteX113" fmla="*/ 1807243 w 21785712"/>
                  <a:gd name="connsiteY113" fmla="*/ 13985249 h 16623673"/>
                  <a:gd name="connsiteX114" fmla="*/ 1921543 w 21785712"/>
                  <a:gd name="connsiteY114" fmla="*/ 13670924 h 16623673"/>
                  <a:gd name="connsiteX115" fmla="*/ 2064418 w 21785712"/>
                  <a:gd name="connsiteY115" fmla="*/ 13356599 h 16623673"/>
                  <a:gd name="connsiteX116" fmla="*/ 2045368 w 21785712"/>
                  <a:gd name="connsiteY116" fmla="*/ 13147049 h 16623673"/>
                  <a:gd name="connsiteX117" fmla="*/ 1959643 w 21785712"/>
                  <a:gd name="connsiteY117" fmla="*/ 12927974 h 16623673"/>
                  <a:gd name="connsiteX118" fmla="*/ 1864393 w 21785712"/>
                  <a:gd name="connsiteY118" fmla="*/ 12775574 h 16623673"/>
                  <a:gd name="connsiteX119" fmla="*/ 1692943 w 21785712"/>
                  <a:gd name="connsiteY119" fmla="*/ 12804149 h 16623673"/>
                  <a:gd name="connsiteX120" fmla="*/ 1550068 w 21785712"/>
                  <a:gd name="connsiteY120" fmla="*/ 12613649 h 16623673"/>
                  <a:gd name="connsiteX121" fmla="*/ 1473868 w 21785712"/>
                  <a:gd name="connsiteY121" fmla="*/ 12127874 h 16623673"/>
                  <a:gd name="connsiteX122" fmla="*/ 1435768 w 21785712"/>
                  <a:gd name="connsiteY122" fmla="*/ 11842124 h 16623673"/>
                  <a:gd name="connsiteX123" fmla="*/ 1645318 w 21785712"/>
                  <a:gd name="connsiteY123" fmla="*/ 11470649 h 16623673"/>
                  <a:gd name="connsiteX124" fmla="*/ 1664368 w 21785712"/>
                  <a:gd name="connsiteY124" fmla="*/ 11146799 h 16623673"/>
                  <a:gd name="connsiteX125" fmla="*/ 1464343 w 21785712"/>
                  <a:gd name="connsiteY125" fmla="*/ 10899149 h 16623673"/>
                  <a:gd name="connsiteX126" fmla="*/ 1350043 w 21785712"/>
                  <a:gd name="connsiteY126" fmla="*/ 11003924 h 16623673"/>
                  <a:gd name="connsiteX127" fmla="*/ 1121443 w 21785712"/>
                  <a:gd name="connsiteY127" fmla="*/ 11137274 h 16623673"/>
                  <a:gd name="connsiteX128" fmla="*/ 1007143 w 21785712"/>
                  <a:gd name="connsiteY128" fmla="*/ 11080124 h 16623673"/>
                  <a:gd name="connsiteX129" fmla="*/ 921418 w 21785712"/>
                  <a:gd name="connsiteY129" fmla="*/ 10956299 h 16623673"/>
                  <a:gd name="connsiteX130" fmla="*/ 778543 w 21785712"/>
                  <a:gd name="connsiteY130" fmla="*/ 10899149 h 16623673"/>
                  <a:gd name="connsiteX131" fmla="*/ 578518 w 21785712"/>
                  <a:gd name="connsiteY131" fmla="*/ 10899149 h 16623673"/>
                  <a:gd name="connsiteX132" fmla="*/ 378493 w 21785712"/>
                  <a:gd name="connsiteY132" fmla="*/ 10899149 h 16623673"/>
                  <a:gd name="connsiteX133" fmla="*/ 264193 w 21785712"/>
                  <a:gd name="connsiteY133" fmla="*/ 10699124 h 16623673"/>
                  <a:gd name="connsiteX134" fmla="*/ 121318 w 21785712"/>
                  <a:gd name="connsiteY134" fmla="*/ 10413374 h 16623673"/>
                  <a:gd name="connsiteX135" fmla="*/ 64168 w 21785712"/>
                  <a:gd name="connsiteY135" fmla="*/ 10241924 h 16623673"/>
                  <a:gd name="connsiteX136" fmla="*/ 7018 w 21785712"/>
                  <a:gd name="connsiteY136" fmla="*/ 10156199 h 16623673"/>
                  <a:gd name="connsiteX137" fmla="*/ 235618 w 21785712"/>
                  <a:gd name="connsiteY137" fmla="*/ 9984749 h 16623673"/>
                  <a:gd name="connsiteX138" fmla="*/ 292768 w 21785712"/>
                  <a:gd name="connsiteY138" fmla="*/ 9727574 h 16623673"/>
                  <a:gd name="connsiteX139" fmla="*/ 549943 w 21785712"/>
                  <a:gd name="connsiteY139" fmla="*/ 9346574 h 16623673"/>
                  <a:gd name="connsiteX140" fmla="*/ 759493 w 21785712"/>
                  <a:gd name="connsiteY140" fmla="*/ 9070349 h 16623673"/>
                  <a:gd name="connsiteX141" fmla="*/ 1111918 w 21785712"/>
                  <a:gd name="connsiteY141" fmla="*/ 8584574 h 16623673"/>
                  <a:gd name="connsiteX142" fmla="*/ 1464343 w 21785712"/>
                  <a:gd name="connsiteY142" fmla="*/ 8298824 h 16623673"/>
                  <a:gd name="connsiteX143" fmla="*/ 1721518 w 21785712"/>
                  <a:gd name="connsiteY143" fmla="*/ 7984499 h 16623673"/>
                  <a:gd name="connsiteX144" fmla="*/ 2092993 w 21785712"/>
                  <a:gd name="connsiteY144" fmla="*/ 7670174 h 16623673"/>
                  <a:gd name="connsiteX145" fmla="*/ 2493043 w 21785712"/>
                  <a:gd name="connsiteY145" fmla="*/ 7241549 h 16623673"/>
                  <a:gd name="connsiteX146" fmla="*/ 2721643 w 21785712"/>
                  <a:gd name="connsiteY146" fmla="*/ 7184399 h 16623673"/>
                  <a:gd name="connsiteX147" fmla="*/ 2950243 w 21785712"/>
                  <a:gd name="connsiteY147" fmla="*/ 6870074 h 16623673"/>
                  <a:gd name="connsiteX148" fmla="*/ 3207418 w 21785712"/>
                  <a:gd name="connsiteY148" fmla="*/ 6412874 h 16623673"/>
                  <a:gd name="connsiteX149" fmla="*/ 3407443 w 21785712"/>
                  <a:gd name="connsiteY149" fmla="*/ 5927099 h 16623673"/>
                  <a:gd name="connsiteX150" fmla="*/ 3493168 w 21785712"/>
                  <a:gd name="connsiteY150" fmla="*/ 5527049 h 16623673"/>
                  <a:gd name="connsiteX151" fmla="*/ 3721768 w 21785712"/>
                  <a:gd name="connsiteY151" fmla="*/ 5212724 h 16623673"/>
                  <a:gd name="connsiteX152" fmla="*/ 4064668 w 21785712"/>
                  <a:gd name="connsiteY152" fmla="*/ 4755524 h 16623673"/>
                  <a:gd name="connsiteX153" fmla="*/ 4264693 w 21785712"/>
                  <a:gd name="connsiteY153" fmla="*/ 4412624 h 16623673"/>
                  <a:gd name="connsiteX154" fmla="*/ 4293268 w 21785712"/>
                  <a:gd name="connsiteY154" fmla="*/ 4155449 h 16623673"/>
                  <a:gd name="connsiteX155" fmla="*/ 4579018 w 21785712"/>
                  <a:gd name="connsiteY155" fmla="*/ 3555374 h 16623673"/>
                  <a:gd name="connsiteX156" fmla="*/ 4636168 w 21785712"/>
                  <a:gd name="connsiteY156" fmla="*/ 3098174 h 16623673"/>
                  <a:gd name="connsiteX157" fmla="*/ 4893343 w 21785712"/>
                  <a:gd name="connsiteY157" fmla="*/ 2583824 h 16623673"/>
                  <a:gd name="connsiteX158" fmla="*/ 5036218 w 21785712"/>
                  <a:gd name="connsiteY158" fmla="*/ 2298074 h 16623673"/>
                  <a:gd name="connsiteX159" fmla="*/ 5321968 w 21785712"/>
                  <a:gd name="connsiteY159" fmla="*/ 2059949 h 16623673"/>
                  <a:gd name="connsiteX160" fmla="*/ 5464843 w 21785712"/>
                  <a:gd name="connsiteY160" fmla="*/ 1812299 h 16623673"/>
                  <a:gd name="connsiteX161" fmla="*/ 5579143 w 21785712"/>
                  <a:gd name="connsiteY161" fmla="*/ 1469399 h 16623673"/>
                  <a:gd name="connsiteX162" fmla="*/ 5464843 w 21785712"/>
                  <a:gd name="connsiteY162" fmla="*/ 1126499 h 16623673"/>
                  <a:gd name="connsiteX163" fmla="*/ 5550568 w 21785712"/>
                  <a:gd name="connsiteY163" fmla="*/ 783599 h 16623673"/>
                  <a:gd name="connsiteX164" fmla="*/ 5750593 w 21785712"/>
                  <a:gd name="connsiteY164" fmla="*/ 383549 h 16623673"/>
                  <a:gd name="connsiteX165" fmla="*/ 6179218 w 21785712"/>
                  <a:gd name="connsiteY165" fmla="*/ 240674 h 16623673"/>
                  <a:gd name="connsiteX166" fmla="*/ 6379243 w 21785712"/>
                  <a:gd name="connsiteY166" fmla="*/ 97799 h 16623673"/>
                  <a:gd name="connsiteX167" fmla="*/ 6836443 w 21785712"/>
                  <a:gd name="connsiteY167" fmla="*/ 269249 h 16623673"/>
                  <a:gd name="connsiteX168" fmla="*/ 7007893 w 21785712"/>
                  <a:gd name="connsiteY168" fmla="*/ 450224 h 16623673"/>
                  <a:gd name="connsiteX169" fmla="*/ 7179343 w 21785712"/>
                  <a:gd name="connsiteY169" fmla="*/ 545474 h 16623673"/>
                  <a:gd name="connsiteX170" fmla="*/ 7446043 w 21785712"/>
                  <a:gd name="connsiteY170" fmla="*/ 354974 h 16623673"/>
                  <a:gd name="connsiteX171" fmla="*/ 7665118 w 21785712"/>
                  <a:gd name="connsiteY171" fmla="*/ 126374 h 16623673"/>
                  <a:gd name="connsiteX172" fmla="*/ 7893718 w 21785712"/>
                  <a:gd name="connsiteY172" fmla="*/ 12074 h 16623673"/>
                  <a:gd name="connsiteX173" fmla="*/ 8122318 w 21785712"/>
                  <a:gd name="connsiteY173" fmla="*/ 412124 h 16623673"/>
                  <a:gd name="connsiteX174" fmla="*/ 8141368 w 21785712"/>
                  <a:gd name="connsiteY174" fmla="*/ 726449 h 16623673"/>
                  <a:gd name="connsiteX175" fmla="*/ 8265193 w 21785712"/>
                  <a:gd name="connsiteY175" fmla="*/ 783599 h 16623673"/>
                  <a:gd name="connsiteX176" fmla="*/ 8636668 w 21785712"/>
                  <a:gd name="connsiteY176" fmla="*/ 1012199 h 16623673"/>
                  <a:gd name="connsiteX177" fmla="*/ 9265318 w 21785712"/>
                  <a:gd name="connsiteY177" fmla="*/ 1612274 h 16623673"/>
                  <a:gd name="connsiteX178" fmla="*/ 9693943 w 21785712"/>
                  <a:gd name="connsiteY178" fmla="*/ 1869449 h 16623673"/>
                  <a:gd name="connsiteX179" fmla="*/ 9998743 w 21785712"/>
                  <a:gd name="connsiteY179" fmla="*/ 2021849 h 16623673"/>
                  <a:gd name="connsiteX180" fmla="*/ 10360693 w 21785712"/>
                  <a:gd name="connsiteY180" fmla="*/ 2279024 h 16623673"/>
                  <a:gd name="connsiteX181" fmla="*/ 10617868 w 21785712"/>
                  <a:gd name="connsiteY181" fmla="*/ 2488574 h 16623673"/>
                  <a:gd name="connsiteX182" fmla="*/ 10989343 w 21785712"/>
                  <a:gd name="connsiteY182" fmla="*/ 2612399 h 16623673"/>
                  <a:gd name="connsiteX183" fmla="*/ 11294143 w 21785712"/>
                  <a:gd name="connsiteY183" fmla="*/ 2755274 h 16623673"/>
                  <a:gd name="connsiteX184" fmla="*/ 11551318 w 21785712"/>
                  <a:gd name="connsiteY184" fmla="*/ 2983874 h 16623673"/>
                  <a:gd name="connsiteX185" fmla="*/ 11865643 w 21785712"/>
                  <a:gd name="connsiteY185" fmla="*/ 3241049 h 16623673"/>
                  <a:gd name="connsiteX186" fmla="*/ 12179968 w 21785712"/>
                  <a:gd name="connsiteY186" fmla="*/ 3517274 h 16623673"/>
                  <a:gd name="connsiteX187" fmla="*/ 12522868 w 21785712"/>
                  <a:gd name="connsiteY187" fmla="*/ 3812549 h 16623673"/>
                  <a:gd name="connsiteX188" fmla="*/ 12894343 w 21785712"/>
                  <a:gd name="connsiteY188" fmla="*/ 3964949 h 16623673"/>
                  <a:gd name="connsiteX189" fmla="*/ 13189618 w 21785712"/>
                  <a:gd name="connsiteY189" fmla="*/ 4050674 h 16623673"/>
                  <a:gd name="connsiteX190" fmla="*/ 13408693 w 21785712"/>
                  <a:gd name="connsiteY190" fmla="*/ 4184024 h 16623673"/>
                  <a:gd name="connsiteX191" fmla="*/ 13437268 w 21785712"/>
                  <a:gd name="connsiteY191" fmla="*/ 4641224 h 16623673"/>
                  <a:gd name="connsiteX192" fmla="*/ 13684918 w 21785712"/>
                  <a:gd name="connsiteY192" fmla="*/ 4841249 h 16623673"/>
                  <a:gd name="connsiteX193" fmla="*/ 13980193 w 21785712"/>
                  <a:gd name="connsiteY193" fmla="*/ 4841249 h 16623673"/>
                  <a:gd name="connsiteX194" fmla="*/ 14180218 w 21785712"/>
                  <a:gd name="connsiteY194" fmla="*/ 4841249 h 16623673"/>
                  <a:gd name="connsiteX195" fmla="*/ 14494543 w 21785712"/>
                  <a:gd name="connsiteY195" fmla="*/ 4669799 h 16623673"/>
                  <a:gd name="connsiteX196" fmla="*/ 15056518 w 21785712"/>
                  <a:gd name="connsiteY196" fmla="*/ 4707899 h 16623673"/>
                  <a:gd name="connsiteX197" fmla="*/ 15466093 w 21785712"/>
                  <a:gd name="connsiteY197" fmla="*/ 4679324 h 16623673"/>
                  <a:gd name="connsiteX198" fmla="*/ 16094743 w 21785712"/>
                  <a:gd name="connsiteY198" fmla="*/ 4584074 h 16623673"/>
                  <a:gd name="connsiteX199" fmla="*/ 16390018 w 21785712"/>
                  <a:gd name="connsiteY199" fmla="*/ 4831724 h 16623673"/>
                  <a:gd name="connsiteX200" fmla="*/ 16990092 w 21785712"/>
                  <a:gd name="connsiteY200" fmla="*/ 4765049 h 16623673"/>
                  <a:gd name="connsiteX201" fmla="*/ 17494917 w 21785712"/>
                  <a:gd name="connsiteY201" fmla="*/ 4774574 h 16623673"/>
                  <a:gd name="connsiteX202" fmla="*/ 18237868 w 21785712"/>
                  <a:gd name="connsiteY202" fmla="*/ 4869824 h 16623673"/>
                  <a:gd name="connsiteX203" fmla="*/ 18695068 w 21785712"/>
                  <a:gd name="connsiteY203" fmla="*/ 5269874 h 16623673"/>
                  <a:gd name="connsiteX204" fmla="*/ 19266568 w 21785712"/>
                  <a:gd name="connsiteY204" fmla="*/ 5631824 h 16623673"/>
                  <a:gd name="connsiteX205" fmla="*/ 19504691 w 21785712"/>
                  <a:gd name="connsiteY205" fmla="*/ 6060449 h 16623673"/>
                  <a:gd name="connsiteX206" fmla="*/ 19228467 w 21785712"/>
                  <a:gd name="connsiteY206" fmla="*/ 6374774 h 16623673"/>
                  <a:gd name="connsiteX207" fmla="*/ 18475992 w 21785712"/>
                  <a:gd name="connsiteY207" fmla="*/ 6165224 h 16623673"/>
                  <a:gd name="connsiteX208" fmla="*/ 17980693 w 21785712"/>
                  <a:gd name="connsiteY208" fmla="*/ 6755774 h 16623673"/>
                  <a:gd name="connsiteX209" fmla="*/ 17866393 w 21785712"/>
                  <a:gd name="connsiteY209" fmla="*/ 7098674 h 16623673"/>
                  <a:gd name="connsiteX210" fmla="*/ 17894968 w 21785712"/>
                  <a:gd name="connsiteY210" fmla="*/ 7613024 h 16623673"/>
                  <a:gd name="connsiteX211" fmla="*/ 18066418 w 21785712"/>
                  <a:gd name="connsiteY211" fmla="*/ 8070224 h 16623673"/>
                  <a:gd name="connsiteX212" fmla="*/ 18094993 w 21785712"/>
                  <a:gd name="connsiteY212" fmla="*/ 8498849 h 16623673"/>
                  <a:gd name="connsiteX213" fmla="*/ 18352168 w 21785712"/>
                  <a:gd name="connsiteY213" fmla="*/ 8927474 h 16623673"/>
                  <a:gd name="connsiteX214" fmla="*/ 18504567 w 21785712"/>
                  <a:gd name="connsiteY214" fmla="*/ 9222749 h 16623673"/>
                  <a:gd name="connsiteX215" fmla="*/ 18714118 w 21785712"/>
                  <a:gd name="connsiteY215" fmla="*/ 9613274 h 16623673"/>
                  <a:gd name="connsiteX216" fmla="*/ 18714119 w 21785712"/>
                  <a:gd name="connsiteY216" fmla="*/ 10137149 h 16623673"/>
                  <a:gd name="connsiteX217" fmla="*/ 18809368 w 21785712"/>
                  <a:gd name="connsiteY217" fmla="*/ 10470524 h 16623673"/>
                  <a:gd name="connsiteX218" fmla="*/ 18752218 w 21785712"/>
                  <a:gd name="connsiteY218" fmla="*/ 10756274 h 16623673"/>
                  <a:gd name="connsiteX219" fmla="*/ 18752218 w 21785712"/>
                  <a:gd name="connsiteY219" fmla="*/ 11099174 h 16623673"/>
                  <a:gd name="connsiteX220" fmla="*/ 18837943 w 21785712"/>
                  <a:gd name="connsiteY220" fmla="*/ 11670674 h 16623673"/>
                  <a:gd name="connsiteX221" fmla="*/ 19209418 w 21785712"/>
                  <a:gd name="connsiteY221" fmla="*/ 12070724 h 16623673"/>
                  <a:gd name="connsiteX222" fmla="*/ 19409443 w 21785712"/>
                  <a:gd name="connsiteY222" fmla="*/ 12327899 h 16623673"/>
                  <a:gd name="connsiteX223" fmla="*/ 19866643 w 21785712"/>
                  <a:gd name="connsiteY223" fmla="*/ 12727949 h 16623673"/>
                  <a:gd name="connsiteX224" fmla="*/ 20295268 w 21785712"/>
                  <a:gd name="connsiteY224" fmla="*/ 13213724 h 16623673"/>
                  <a:gd name="connsiteX225" fmla="*/ 20552443 w 21785712"/>
                  <a:gd name="connsiteY225" fmla="*/ 13528049 h 16623673"/>
                  <a:gd name="connsiteX226" fmla="*/ 20781043 w 21785712"/>
                  <a:gd name="connsiteY226" fmla="*/ 13728074 h 16623673"/>
                  <a:gd name="connsiteX227" fmla="*/ 20952493 w 21785712"/>
                  <a:gd name="connsiteY227" fmla="*/ 13928099 h 16623673"/>
                  <a:gd name="connsiteX228" fmla="*/ 21123943 w 21785712"/>
                  <a:gd name="connsiteY228" fmla="*/ 14128124 h 16623673"/>
                  <a:gd name="connsiteX229" fmla="*/ 21323968 w 21785712"/>
                  <a:gd name="connsiteY229" fmla="*/ 14442449 h 16623673"/>
                  <a:gd name="connsiteX230" fmla="*/ 21381118 w 21785712"/>
                  <a:gd name="connsiteY230" fmla="*/ 14728199 h 16623673"/>
                  <a:gd name="connsiteX231" fmla="*/ 21466843 w 21785712"/>
                  <a:gd name="connsiteY231" fmla="*/ 14899649 h 16623673"/>
                  <a:gd name="connsiteX232" fmla="*/ 21581143 w 21785712"/>
                  <a:gd name="connsiteY232" fmla="*/ 15071099 h 16623673"/>
                  <a:gd name="connsiteX233" fmla="*/ 21581143 w 21785712"/>
                  <a:gd name="connsiteY233" fmla="*/ 15242549 h 16623673"/>
                  <a:gd name="connsiteX234" fmla="*/ 21581143 w 21785712"/>
                  <a:gd name="connsiteY234" fmla="*/ 15413999 h 16623673"/>
                  <a:gd name="connsiteX235" fmla="*/ 21781168 w 21785712"/>
                  <a:gd name="connsiteY235" fmla="*/ 15585449 h 16623673"/>
                  <a:gd name="connsiteX236" fmla="*/ 21721998 w 21785712"/>
                  <a:gd name="connsiteY236" fmla="*/ 15395760 h 16623673"/>
                  <a:gd name="connsiteX237" fmla="*/ 21733544 w 21785712"/>
                  <a:gd name="connsiteY237" fmla="*/ 15299699 h 16623673"/>
                  <a:gd name="connsiteX238" fmla="*/ 21720988 w 21785712"/>
                  <a:gd name="connsiteY238" fmla="*/ 15635826 h 16623673"/>
                  <a:gd name="connsiteX239" fmla="*/ 21724018 w 21785712"/>
                  <a:gd name="connsiteY239" fmla="*/ 15871199 h 16623673"/>
                  <a:gd name="connsiteX240" fmla="*/ 21253915 w 21785712"/>
                  <a:gd name="connsiteY240" fmla="*/ 14777183 h 16623673"/>
                  <a:gd name="connsiteX241" fmla="*/ 20972986 w 21785712"/>
                  <a:gd name="connsiteY241" fmla="*/ 14806375 h 16623673"/>
                  <a:gd name="connsiteX242" fmla="*/ 21322959 w 21785712"/>
                  <a:gd name="connsiteY242" fmla="*/ 15691847 h 16623673"/>
                  <a:gd name="connsiteX243" fmla="*/ 21295393 w 21785712"/>
                  <a:gd name="connsiteY243" fmla="*/ 15806147 h 16623673"/>
                  <a:gd name="connsiteX244" fmla="*/ 21143501 w 21785712"/>
                  <a:gd name="connsiteY244" fmla="*/ 15898327 h 16623673"/>
                  <a:gd name="connsiteX245" fmla="*/ 21095368 w 21785712"/>
                  <a:gd name="connsiteY245" fmla="*/ 15814049 h 16623673"/>
                  <a:gd name="connsiteX246" fmla="*/ 20923918 w 21785712"/>
                  <a:gd name="connsiteY246" fmla="*/ 15928349 h 16623673"/>
                  <a:gd name="connsiteX247" fmla="*/ 20971542 w 21785712"/>
                  <a:gd name="connsiteY247" fmla="*/ 16052174 h 16623673"/>
                  <a:gd name="connsiteX248" fmla="*/ 20923918 w 21785712"/>
                  <a:gd name="connsiteY248" fmla="*/ 16156949 h 16623673"/>
                  <a:gd name="connsiteX249" fmla="*/ 20838193 w 21785712"/>
                  <a:gd name="connsiteY249" fmla="*/ 16099799 h 16623673"/>
                  <a:gd name="connsiteX250" fmla="*/ 20828667 w 21785712"/>
                  <a:gd name="connsiteY250" fmla="*/ 16033124 h 16623673"/>
                  <a:gd name="connsiteX251" fmla="*/ 20704844 w 21785712"/>
                  <a:gd name="connsiteY251" fmla="*/ 16204574 h 16623673"/>
                  <a:gd name="connsiteX252" fmla="*/ 20609594 w 21785712"/>
                  <a:gd name="connsiteY252" fmla="*/ 16337924 h 16623673"/>
                  <a:gd name="connsiteX253" fmla="*/ 20308411 w 21785712"/>
                  <a:gd name="connsiteY253" fmla="*/ 15162513 h 16623673"/>
                  <a:gd name="connsiteX254" fmla="*/ 20209543 w 21785712"/>
                  <a:gd name="connsiteY254" fmla="*/ 16366499 h 16623673"/>
                  <a:gd name="connsiteX255" fmla="*/ 20028568 w 21785712"/>
                  <a:gd name="connsiteY255" fmla="*/ 16595098 h 16623673"/>
                  <a:gd name="connsiteX256" fmla="*/ 19920177 w 21785712"/>
                  <a:gd name="connsiteY256" fmla="*/ 15416591 h 16623673"/>
                  <a:gd name="connsiteX257" fmla="*/ 19745231 w 21785712"/>
                  <a:gd name="connsiteY257" fmla="*/ 15885420 h 16623673"/>
                  <a:gd name="connsiteX258" fmla="*/ 19723766 w 21785712"/>
                  <a:gd name="connsiteY258" fmla="*/ 16623673 h 16623673"/>
                  <a:gd name="connsiteX259" fmla="*/ 19657093 w 21785712"/>
                  <a:gd name="connsiteY259" fmla="*/ 16442698 h 16623673"/>
                  <a:gd name="connsiteX260" fmla="*/ 19542792 w 21785712"/>
                  <a:gd name="connsiteY260" fmla="*/ 16080749 h 16623673"/>
                  <a:gd name="connsiteX261" fmla="*/ 19504693 w 21785712"/>
                  <a:gd name="connsiteY261" fmla="*/ 16195049 h 16623673"/>
                  <a:gd name="connsiteX262" fmla="*/ 19514218 w 21785712"/>
                  <a:gd name="connsiteY262" fmla="*/ 16404599 h 16623673"/>
                  <a:gd name="connsiteX263" fmla="*/ 19438018 w 21785712"/>
                  <a:gd name="connsiteY263" fmla="*/ 16547474 h 16623673"/>
                  <a:gd name="connsiteX264" fmla="*/ 19295143 w 21785712"/>
                  <a:gd name="connsiteY264" fmla="*/ 16442699 h 16623673"/>
                  <a:gd name="connsiteX0" fmla="*/ 19295143 w 21785813"/>
                  <a:gd name="connsiteY0" fmla="*/ 16442699 h 16623673"/>
                  <a:gd name="connsiteX1" fmla="*/ 19323718 w 21785813"/>
                  <a:gd name="connsiteY1" fmla="*/ 16099799 h 16623673"/>
                  <a:gd name="connsiteX2" fmla="*/ 19323718 w 21785813"/>
                  <a:gd name="connsiteY2" fmla="*/ 15785474 h 16623673"/>
                  <a:gd name="connsiteX3" fmla="*/ 19247519 w 21785813"/>
                  <a:gd name="connsiteY3" fmla="*/ 15528299 h 16623673"/>
                  <a:gd name="connsiteX4" fmla="*/ 19123694 w 21785813"/>
                  <a:gd name="connsiteY4" fmla="*/ 15223499 h 16623673"/>
                  <a:gd name="connsiteX5" fmla="*/ 19066543 w 21785813"/>
                  <a:gd name="connsiteY5" fmla="*/ 14871074 h 16623673"/>
                  <a:gd name="connsiteX6" fmla="*/ 19123694 w 21785813"/>
                  <a:gd name="connsiteY6" fmla="*/ 14642474 h 16623673"/>
                  <a:gd name="connsiteX7" fmla="*/ 19142742 w 21785813"/>
                  <a:gd name="connsiteY7" fmla="*/ 14385299 h 16623673"/>
                  <a:gd name="connsiteX8" fmla="*/ 19161793 w 21785813"/>
                  <a:gd name="connsiteY8" fmla="*/ 14261474 h 16623673"/>
                  <a:gd name="connsiteX9" fmla="*/ 18980817 w 21785813"/>
                  <a:gd name="connsiteY9" fmla="*/ 14147174 h 16623673"/>
                  <a:gd name="connsiteX10" fmla="*/ 18923668 w 21785813"/>
                  <a:gd name="connsiteY10" fmla="*/ 14156699 h 16623673"/>
                  <a:gd name="connsiteX11" fmla="*/ 18923667 w 21785813"/>
                  <a:gd name="connsiteY11" fmla="*/ 13985249 h 16623673"/>
                  <a:gd name="connsiteX12" fmla="*/ 18971292 w 21785813"/>
                  <a:gd name="connsiteY12" fmla="*/ 13813799 h 16623673"/>
                  <a:gd name="connsiteX13" fmla="*/ 18866517 w 21785813"/>
                  <a:gd name="connsiteY13" fmla="*/ 13585199 h 16623673"/>
                  <a:gd name="connsiteX14" fmla="*/ 18809368 w 21785813"/>
                  <a:gd name="connsiteY14" fmla="*/ 13470899 h 16623673"/>
                  <a:gd name="connsiteX15" fmla="*/ 18714118 w 21785813"/>
                  <a:gd name="connsiteY15" fmla="*/ 13204199 h 16623673"/>
                  <a:gd name="connsiteX16" fmla="*/ 18761743 w 21785813"/>
                  <a:gd name="connsiteY16" fmla="*/ 13013699 h 16623673"/>
                  <a:gd name="connsiteX17" fmla="*/ 18771269 w 21785813"/>
                  <a:gd name="connsiteY17" fmla="*/ 12727949 h 16623673"/>
                  <a:gd name="connsiteX18" fmla="*/ 18723643 w 21785813"/>
                  <a:gd name="connsiteY18" fmla="*/ 12442199 h 16623673"/>
                  <a:gd name="connsiteX19" fmla="*/ 18552193 w 21785813"/>
                  <a:gd name="connsiteY19" fmla="*/ 12242174 h 16623673"/>
                  <a:gd name="connsiteX20" fmla="*/ 18237869 w 21785813"/>
                  <a:gd name="connsiteY20" fmla="*/ 12070724 h 16623673"/>
                  <a:gd name="connsiteX21" fmla="*/ 18009267 w 21785813"/>
                  <a:gd name="connsiteY21" fmla="*/ 11823074 h 16623673"/>
                  <a:gd name="connsiteX22" fmla="*/ 17866393 w 21785813"/>
                  <a:gd name="connsiteY22" fmla="*/ 11499224 h 16623673"/>
                  <a:gd name="connsiteX23" fmla="*/ 17780668 w 21785813"/>
                  <a:gd name="connsiteY23" fmla="*/ 11299199 h 16623673"/>
                  <a:gd name="connsiteX24" fmla="*/ 17647317 w 21785813"/>
                  <a:gd name="connsiteY24" fmla="*/ 11308724 h 16623673"/>
                  <a:gd name="connsiteX25" fmla="*/ 17323468 w 21785813"/>
                  <a:gd name="connsiteY25" fmla="*/ 11432549 h 16623673"/>
                  <a:gd name="connsiteX26" fmla="*/ 16971043 w 21785813"/>
                  <a:gd name="connsiteY26" fmla="*/ 11518274 h 16623673"/>
                  <a:gd name="connsiteX27" fmla="*/ 16694818 w 21785813"/>
                  <a:gd name="connsiteY27" fmla="*/ 11556374 h 16623673"/>
                  <a:gd name="connsiteX28" fmla="*/ 16409068 w 21785813"/>
                  <a:gd name="connsiteY28" fmla="*/ 11556374 h 16623673"/>
                  <a:gd name="connsiteX29" fmla="*/ 16170943 w 21785813"/>
                  <a:gd name="connsiteY29" fmla="*/ 11708774 h 16623673"/>
                  <a:gd name="connsiteX30" fmla="*/ 15961393 w 21785813"/>
                  <a:gd name="connsiteY30" fmla="*/ 11946899 h 16623673"/>
                  <a:gd name="connsiteX31" fmla="*/ 15723268 w 21785813"/>
                  <a:gd name="connsiteY31" fmla="*/ 12042149 h 16623673"/>
                  <a:gd name="connsiteX32" fmla="*/ 15351793 w 21785813"/>
                  <a:gd name="connsiteY32" fmla="*/ 12042149 h 16623673"/>
                  <a:gd name="connsiteX33" fmla="*/ 15094618 w 21785813"/>
                  <a:gd name="connsiteY33" fmla="*/ 12070724 h 16623673"/>
                  <a:gd name="connsiteX34" fmla="*/ 14808868 w 21785813"/>
                  <a:gd name="connsiteY34" fmla="*/ 12118349 h 16623673"/>
                  <a:gd name="connsiteX35" fmla="*/ 14580268 w 21785813"/>
                  <a:gd name="connsiteY35" fmla="*/ 12270749 h 16623673"/>
                  <a:gd name="connsiteX36" fmla="*/ 14351668 w 21785813"/>
                  <a:gd name="connsiteY36" fmla="*/ 12585074 h 16623673"/>
                  <a:gd name="connsiteX37" fmla="*/ 14084968 w 21785813"/>
                  <a:gd name="connsiteY37" fmla="*/ 12813674 h 16623673"/>
                  <a:gd name="connsiteX38" fmla="*/ 13761118 w 21785813"/>
                  <a:gd name="connsiteY38" fmla="*/ 13156574 h 16623673"/>
                  <a:gd name="connsiteX39" fmla="*/ 13522993 w 21785813"/>
                  <a:gd name="connsiteY39" fmla="*/ 13413749 h 16623673"/>
                  <a:gd name="connsiteX40" fmla="*/ 13475368 w 21785813"/>
                  <a:gd name="connsiteY40" fmla="*/ 13680449 h 16623673"/>
                  <a:gd name="connsiteX41" fmla="*/ 13380118 w 21785813"/>
                  <a:gd name="connsiteY41" fmla="*/ 13956674 h 16623673"/>
                  <a:gd name="connsiteX42" fmla="*/ 13151518 w 21785813"/>
                  <a:gd name="connsiteY42" fmla="*/ 14070974 h 16623673"/>
                  <a:gd name="connsiteX43" fmla="*/ 12922918 w 21785813"/>
                  <a:gd name="connsiteY43" fmla="*/ 13956674 h 16623673"/>
                  <a:gd name="connsiteX44" fmla="*/ 12751468 w 21785813"/>
                  <a:gd name="connsiteY44" fmla="*/ 14128124 h 16623673"/>
                  <a:gd name="connsiteX45" fmla="*/ 12608593 w 21785813"/>
                  <a:gd name="connsiteY45" fmla="*/ 14185274 h 16623673"/>
                  <a:gd name="connsiteX46" fmla="*/ 12408568 w 21785813"/>
                  <a:gd name="connsiteY46" fmla="*/ 14099549 h 16623673"/>
                  <a:gd name="connsiteX47" fmla="*/ 12237118 w 21785813"/>
                  <a:gd name="connsiteY47" fmla="*/ 14270999 h 16623673"/>
                  <a:gd name="connsiteX48" fmla="*/ 11951368 w 21785813"/>
                  <a:gd name="connsiteY48" fmla="*/ 14270999 h 16623673"/>
                  <a:gd name="connsiteX49" fmla="*/ 11694193 w 21785813"/>
                  <a:gd name="connsiteY49" fmla="*/ 14499599 h 16623673"/>
                  <a:gd name="connsiteX50" fmla="*/ 11503693 w 21785813"/>
                  <a:gd name="connsiteY50" fmla="*/ 14556749 h 16623673"/>
                  <a:gd name="connsiteX51" fmla="*/ 11408443 w 21785813"/>
                  <a:gd name="connsiteY51" fmla="*/ 14413874 h 16623673"/>
                  <a:gd name="connsiteX52" fmla="*/ 11351293 w 21785813"/>
                  <a:gd name="connsiteY52" fmla="*/ 14213849 h 16623673"/>
                  <a:gd name="connsiteX53" fmla="*/ 11294143 w 21785813"/>
                  <a:gd name="connsiteY53" fmla="*/ 13985249 h 16623673"/>
                  <a:gd name="connsiteX54" fmla="*/ 11151268 w 21785813"/>
                  <a:gd name="connsiteY54" fmla="*/ 13756649 h 16623673"/>
                  <a:gd name="connsiteX55" fmla="*/ 11122693 w 21785813"/>
                  <a:gd name="connsiteY55" fmla="*/ 13613774 h 16623673"/>
                  <a:gd name="connsiteX56" fmla="*/ 11065543 w 21785813"/>
                  <a:gd name="connsiteY56" fmla="*/ 13528049 h 16623673"/>
                  <a:gd name="connsiteX57" fmla="*/ 10979818 w 21785813"/>
                  <a:gd name="connsiteY57" fmla="*/ 13385174 h 16623673"/>
                  <a:gd name="connsiteX58" fmla="*/ 10808368 w 21785813"/>
                  <a:gd name="connsiteY58" fmla="*/ 13356599 h 16623673"/>
                  <a:gd name="connsiteX59" fmla="*/ 10636918 w 21785813"/>
                  <a:gd name="connsiteY59" fmla="*/ 13499474 h 16623673"/>
                  <a:gd name="connsiteX60" fmla="*/ 10522618 w 21785813"/>
                  <a:gd name="connsiteY60" fmla="*/ 13642349 h 16623673"/>
                  <a:gd name="connsiteX61" fmla="*/ 10446418 w 21785813"/>
                  <a:gd name="connsiteY61" fmla="*/ 13728074 h 16623673"/>
                  <a:gd name="connsiteX62" fmla="*/ 10408318 w 21785813"/>
                  <a:gd name="connsiteY62" fmla="*/ 13928099 h 16623673"/>
                  <a:gd name="connsiteX63" fmla="*/ 10379743 w 21785813"/>
                  <a:gd name="connsiteY63" fmla="*/ 14099549 h 16623673"/>
                  <a:gd name="connsiteX64" fmla="*/ 10351168 w 21785813"/>
                  <a:gd name="connsiteY64" fmla="*/ 14328149 h 16623673"/>
                  <a:gd name="connsiteX65" fmla="*/ 10208293 w 21785813"/>
                  <a:gd name="connsiteY65" fmla="*/ 14499599 h 16623673"/>
                  <a:gd name="connsiteX66" fmla="*/ 10093993 w 21785813"/>
                  <a:gd name="connsiteY66" fmla="*/ 14642474 h 16623673"/>
                  <a:gd name="connsiteX67" fmla="*/ 9874918 w 21785813"/>
                  <a:gd name="connsiteY67" fmla="*/ 14547224 h 16623673"/>
                  <a:gd name="connsiteX68" fmla="*/ 9636793 w 21785813"/>
                  <a:gd name="connsiteY68" fmla="*/ 14356724 h 16623673"/>
                  <a:gd name="connsiteX69" fmla="*/ 9474868 w 21785813"/>
                  <a:gd name="connsiteY69" fmla="*/ 14232899 h 16623673"/>
                  <a:gd name="connsiteX70" fmla="*/ 9322468 w 21785813"/>
                  <a:gd name="connsiteY70" fmla="*/ 13985249 h 16623673"/>
                  <a:gd name="connsiteX71" fmla="*/ 9236743 w 21785813"/>
                  <a:gd name="connsiteY71" fmla="*/ 13928099 h 16623673"/>
                  <a:gd name="connsiteX72" fmla="*/ 9008143 w 21785813"/>
                  <a:gd name="connsiteY72" fmla="*/ 13956674 h 16623673"/>
                  <a:gd name="connsiteX73" fmla="*/ 8741443 w 21785813"/>
                  <a:gd name="connsiteY73" fmla="*/ 14061449 h 16623673"/>
                  <a:gd name="connsiteX74" fmla="*/ 8569993 w 21785813"/>
                  <a:gd name="connsiteY74" fmla="*/ 13880474 h 16623673"/>
                  <a:gd name="connsiteX75" fmla="*/ 8579518 w 21785813"/>
                  <a:gd name="connsiteY75" fmla="*/ 13699499 h 16623673"/>
                  <a:gd name="connsiteX76" fmla="*/ 8665243 w 21785813"/>
                  <a:gd name="connsiteY76" fmla="*/ 13413749 h 16623673"/>
                  <a:gd name="connsiteX77" fmla="*/ 8808118 w 21785813"/>
                  <a:gd name="connsiteY77" fmla="*/ 13185149 h 16623673"/>
                  <a:gd name="connsiteX78" fmla="*/ 8722393 w 21785813"/>
                  <a:gd name="connsiteY78" fmla="*/ 13013699 h 16623673"/>
                  <a:gd name="connsiteX79" fmla="*/ 8493793 w 21785813"/>
                  <a:gd name="connsiteY79" fmla="*/ 12870824 h 16623673"/>
                  <a:gd name="connsiteX80" fmla="*/ 8293768 w 21785813"/>
                  <a:gd name="connsiteY80" fmla="*/ 12899399 h 16623673"/>
                  <a:gd name="connsiteX81" fmla="*/ 8065168 w 21785813"/>
                  <a:gd name="connsiteY81" fmla="*/ 12870824 h 16623673"/>
                  <a:gd name="connsiteX82" fmla="*/ 7769893 w 21785813"/>
                  <a:gd name="connsiteY82" fmla="*/ 12804149 h 16623673"/>
                  <a:gd name="connsiteX83" fmla="*/ 7550818 w 21785813"/>
                  <a:gd name="connsiteY83" fmla="*/ 12927974 h 16623673"/>
                  <a:gd name="connsiteX84" fmla="*/ 7493668 w 21785813"/>
                  <a:gd name="connsiteY84" fmla="*/ 13127999 h 16623673"/>
                  <a:gd name="connsiteX85" fmla="*/ 7293643 w 21785813"/>
                  <a:gd name="connsiteY85" fmla="*/ 13328024 h 16623673"/>
                  <a:gd name="connsiteX86" fmla="*/ 7065043 w 21785813"/>
                  <a:gd name="connsiteY86" fmla="*/ 13470899 h 16623673"/>
                  <a:gd name="connsiteX87" fmla="*/ 6807868 w 21785813"/>
                  <a:gd name="connsiteY87" fmla="*/ 13394699 h 16623673"/>
                  <a:gd name="connsiteX88" fmla="*/ 6464968 w 21785813"/>
                  <a:gd name="connsiteY88" fmla="*/ 13299449 h 16623673"/>
                  <a:gd name="connsiteX89" fmla="*/ 6236368 w 21785813"/>
                  <a:gd name="connsiteY89" fmla="*/ 13242299 h 16623673"/>
                  <a:gd name="connsiteX90" fmla="*/ 6007768 w 21785813"/>
                  <a:gd name="connsiteY90" fmla="*/ 13213724 h 16623673"/>
                  <a:gd name="connsiteX91" fmla="*/ 5579143 w 21785813"/>
                  <a:gd name="connsiteY91" fmla="*/ 13356599 h 16623673"/>
                  <a:gd name="connsiteX92" fmla="*/ 5293393 w 21785813"/>
                  <a:gd name="connsiteY92" fmla="*/ 13470899 h 16623673"/>
                  <a:gd name="connsiteX93" fmla="*/ 5179093 w 21785813"/>
                  <a:gd name="connsiteY93" fmla="*/ 13642349 h 16623673"/>
                  <a:gd name="connsiteX94" fmla="*/ 5121943 w 21785813"/>
                  <a:gd name="connsiteY94" fmla="*/ 13813799 h 16623673"/>
                  <a:gd name="connsiteX95" fmla="*/ 4940968 w 21785813"/>
                  <a:gd name="connsiteY95" fmla="*/ 13813799 h 16623673"/>
                  <a:gd name="connsiteX96" fmla="*/ 4807618 w 21785813"/>
                  <a:gd name="connsiteY96" fmla="*/ 13470899 h 16623673"/>
                  <a:gd name="connsiteX97" fmla="*/ 4607593 w 21785813"/>
                  <a:gd name="connsiteY97" fmla="*/ 13385174 h 16623673"/>
                  <a:gd name="connsiteX98" fmla="*/ 4321843 w 21785813"/>
                  <a:gd name="connsiteY98" fmla="*/ 13328024 h 16623673"/>
                  <a:gd name="connsiteX99" fmla="*/ 4264693 w 21785813"/>
                  <a:gd name="connsiteY99" fmla="*/ 13528049 h 16623673"/>
                  <a:gd name="connsiteX100" fmla="*/ 4121818 w 21785813"/>
                  <a:gd name="connsiteY100" fmla="*/ 13813799 h 16623673"/>
                  <a:gd name="connsiteX101" fmla="*/ 3950368 w 21785813"/>
                  <a:gd name="connsiteY101" fmla="*/ 14042399 h 16623673"/>
                  <a:gd name="connsiteX102" fmla="*/ 3721768 w 21785813"/>
                  <a:gd name="connsiteY102" fmla="*/ 14128124 h 16623673"/>
                  <a:gd name="connsiteX103" fmla="*/ 3493168 w 21785813"/>
                  <a:gd name="connsiteY103" fmla="*/ 14270999 h 16623673"/>
                  <a:gd name="connsiteX104" fmla="*/ 3264568 w 21785813"/>
                  <a:gd name="connsiteY104" fmla="*/ 14299574 h 16623673"/>
                  <a:gd name="connsiteX105" fmla="*/ 3093118 w 21785813"/>
                  <a:gd name="connsiteY105" fmla="*/ 14242424 h 16623673"/>
                  <a:gd name="connsiteX106" fmla="*/ 2931193 w 21785813"/>
                  <a:gd name="connsiteY106" fmla="*/ 14175749 h 16623673"/>
                  <a:gd name="connsiteX107" fmla="*/ 2750218 w 21785813"/>
                  <a:gd name="connsiteY107" fmla="*/ 14242424 h 16623673"/>
                  <a:gd name="connsiteX108" fmla="*/ 2578768 w 21785813"/>
                  <a:gd name="connsiteY108" fmla="*/ 14299574 h 16623673"/>
                  <a:gd name="connsiteX109" fmla="*/ 2435893 w 21785813"/>
                  <a:gd name="connsiteY109" fmla="*/ 14328149 h 16623673"/>
                  <a:gd name="connsiteX110" fmla="*/ 2293018 w 21785813"/>
                  <a:gd name="connsiteY110" fmla="*/ 14261474 h 16623673"/>
                  <a:gd name="connsiteX111" fmla="*/ 2169193 w 21785813"/>
                  <a:gd name="connsiteY111" fmla="*/ 14147174 h 16623673"/>
                  <a:gd name="connsiteX112" fmla="*/ 1950118 w 21785813"/>
                  <a:gd name="connsiteY112" fmla="*/ 14156699 h 16623673"/>
                  <a:gd name="connsiteX113" fmla="*/ 1807243 w 21785813"/>
                  <a:gd name="connsiteY113" fmla="*/ 13985249 h 16623673"/>
                  <a:gd name="connsiteX114" fmla="*/ 1921543 w 21785813"/>
                  <a:gd name="connsiteY114" fmla="*/ 13670924 h 16623673"/>
                  <a:gd name="connsiteX115" fmla="*/ 2064418 w 21785813"/>
                  <a:gd name="connsiteY115" fmla="*/ 13356599 h 16623673"/>
                  <a:gd name="connsiteX116" fmla="*/ 2045368 w 21785813"/>
                  <a:gd name="connsiteY116" fmla="*/ 13147049 h 16623673"/>
                  <a:gd name="connsiteX117" fmla="*/ 1959643 w 21785813"/>
                  <a:gd name="connsiteY117" fmla="*/ 12927974 h 16623673"/>
                  <a:gd name="connsiteX118" fmla="*/ 1864393 w 21785813"/>
                  <a:gd name="connsiteY118" fmla="*/ 12775574 h 16623673"/>
                  <a:gd name="connsiteX119" fmla="*/ 1692943 w 21785813"/>
                  <a:gd name="connsiteY119" fmla="*/ 12804149 h 16623673"/>
                  <a:gd name="connsiteX120" fmla="*/ 1550068 w 21785813"/>
                  <a:gd name="connsiteY120" fmla="*/ 12613649 h 16623673"/>
                  <a:gd name="connsiteX121" fmla="*/ 1473868 w 21785813"/>
                  <a:gd name="connsiteY121" fmla="*/ 12127874 h 16623673"/>
                  <a:gd name="connsiteX122" fmla="*/ 1435768 w 21785813"/>
                  <a:gd name="connsiteY122" fmla="*/ 11842124 h 16623673"/>
                  <a:gd name="connsiteX123" fmla="*/ 1645318 w 21785813"/>
                  <a:gd name="connsiteY123" fmla="*/ 11470649 h 16623673"/>
                  <a:gd name="connsiteX124" fmla="*/ 1664368 w 21785813"/>
                  <a:gd name="connsiteY124" fmla="*/ 11146799 h 16623673"/>
                  <a:gd name="connsiteX125" fmla="*/ 1464343 w 21785813"/>
                  <a:gd name="connsiteY125" fmla="*/ 10899149 h 16623673"/>
                  <a:gd name="connsiteX126" fmla="*/ 1350043 w 21785813"/>
                  <a:gd name="connsiteY126" fmla="*/ 11003924 h 16623673"/>
                  <a:gd name="connsiteX127" fmla="*/ 1121443 w 21785813"/>
                  <a:gd name="connsiteY127" fmla="*/ 11137274 h 16623673"/>
                  <a:gd name="connsiteX128" fmla="*/ 1007143 w 21785813"/>
                  <a:gd name="connsiteY128" fmla="*/ 11080124 h 16623673"/>
                  <a:gd name="connsiteX129" fmla="*/ 921418 w 21785813"/>
                  <a:gd name="connsiteY129" fmla="*/ 10956299 h 16623673"/>
                  <a:gd name="connsiteX130" fmla="*/ 778543 w 21785813"/>
                  <a:gd name="connsiteY130" fmla="*/ 10899149 h 16623673"/>
                  <a:gd name="connsiteX131" fmla="*/ 578518 w 21785813"/>
                  <a:gd name="connsiteY131" fmla="*/ 10899149 h 16623673"/>
                  <a:gd name="connsiteX132" fmla="*/ 378493 w 21785813"/>
                  <a:gd name="connsiteY132" fmla="*/ 10899149 h 16623673"/>
                  <a:gd name="connsiteX133" fmla="*/ 264193 w 21785813"/>
                  <a:gd name="connsiteY133" fmla="*/ 10699124 h 16623673"/>
                  <a:gd name="connsiteX134" fmla="*/ 121318 w 21785813"/>
                  <a:gd name="connsiteY134" fmla="*/ 10413374 h 16623673"/>
                  <a:gd name="connsiteX135" fmla="*/ 64168 w 21785813"/>
                  <a:gd name="connsiteY135" fmla="*/ 10241924 h 16623673"/>
                  <a:gd name="connsiteX136" fmla="*/ 7018 w 21785813"/>
                  <a:gd name="connsiteY136" fmla="*/ 10156199 h 16623673"/>
                  <a:gd name="connsiteX137" fmla="*/ 235618 w 21785813"/>
                  <a:gd name="connsiteY137" fmla="*/ 9984749 h 16623673"/>
                  <a:gd name="connsiteX138" fmla="*/ 292768 w 21785813"/>
                  <a:gd name="connsiteY138" fmla="*/ 9727574 h 16623673"/>
                  <a:gd name="connsiteX139" fmla="*/ 549943 w 21785813"/>
                  <a:gd name="connsiteY139" fmla="*/ 9346574 h 16623673"/>
                  <a:gd name="connsiteX140" fmla="*/ 759493 w 21785813"/>
                  <a:gd name="connsiteY140" fmla="*/ 9070349 h 16623673"/>
                  <a:gd name="connsiteX141" fmla="*/ 1111918 w 21785813"/>
                  <a:gd name="connsiteY141" fmla="*/ 8584574 h 16623673"/>
                  <a:gd name="connsiteX142" fmla="*/ 1464343 w 21785813"/>
                  <a:gd name="connsiteY142" fmla="*/ 8298824 h 16623673"/>
                  <a:gd name="connsiteX143" fmla="*/ 1721518 w 21785813"/>
                  <a:gd name="connsiteY143" fmla="*/ 7984499 h 16623673"/>
                  <a:gd name="connsiteX144" fmla="*/ 2092993 w 21785813"/>
                  <a:gd name="connsiteY144" fmla="*/ 7670174 h 16623673"/>
                  <a:gd name="connsiteX145" fmla="*/ 2493043 w 21785813"/>
                  <a:gd name="connsiteY145" fmla="*/ 7241549 h 16623673"/>
                  <a:gd name="connsiteX146" fmla="*/ 2721643 w 21785813"/>
                  <a:gd name="connsiteY146" fmla="*/ 7184399 h 16623673"/>
                  <a:gd name="connsiteX147" fmla="*/ 2950243 w 21785813"/>
                  <a:gd name="connsiteY147" fmla="*/ 6870074 h 16623673"/>
                  <a:gd name="connsiteX148" fmla="*/ 3207418 w 21785813"/>
                  <a:gd name="connsiteY148" fmla="*/ 6412874 h 16623673"/>
                  <a:gd name="connsiteX149" fmla="*/ 3407443 w 21785813"/>
                  <a:gd name="connsiteY149" fmla="*/ 5927099 h 16623673"/>
                  <a:gd name="connsiteX150" fmla="*/ 3493168 w 21785813"/>
                  <a:gd name="connsiteY150" fmla="*/ 5527049 h 16623673"/>
                  <a:gd name="connsiteX151" fmla="*/ 3721768 w 21785813"/>
                  <a:gd name="connsiteY151" fmla="*/ 5212724 h 16623673"/>
                  <a:gd name="connsiteX152" fmla="*/ 4064668 w 21785813"/>
                  <a:gd name="connsiteY152" fmla="*/ 4755524 h 16623673"/>
                  <a:gd name="connsiteX153" fmla="*/ 4264693 w 21785813"/>
                  <a:gd name="connsiteY153" fmla="*/ 4412624 h 16623673"/>
                  <a:gd name="connsiteX154" fmla="*/ 4293268 w 21785813"/>
                  <a:gd name="connsiteY154" fmla="*/ 4155449 h 16623673"/>
                  <a:gd name="connsiteX155" fmla="*/ 4579018 w 21785813"/>
                  <a:gd name="connsiteY155" fmla="*/ 3555374 h 16623673"/>
                  <a:gd name="connsiteX156" fmla="*/ 4636168 w 21785813"/>
                  <a:gd name="connsiteY156" fmla="*/ 3098174 h 16623673"/>
                  <a:gd name="connsiteX157" fmla="*/ 4893343 w 21785813"/>
                  <a:gd name="connsiteY157" fmla="*/ 2583824 h 16623673"/>
                  <a:gd name="connsiteX158" fmla="*/ 5036218 w 21785813"/>
                  <a:gd name="connsiteY158" fmla="*/ 2298074 h 16623673"/>
                  <a:gd name="connsiteX159" fmla="*/ 5321968 w 21785813"/>
                  <a:gd name="connsiteY159" fmla="*/ 2059949 h 16623673"/>
                  <a:gd name="connsiteX160" fmla="*/ 5464843 w 21785813"/>
                  <a:gd name="connsiteY160" fmla="*/ 1812299 h 16623673"/>
                  <a:gd name="connsiteX161" fmla="*/ 5579143 w 21785813"/>
                  <a:gd name="connsiteY161" fmla="*/ 1469399 h 16623673"/>
                  <a:gd name="connsiteX162" fmla="*/ 5464843 w 21785813"/>
                  <a:gd name="connsiteY162" fmla="*/ 1126499 h 16623673"/>
                  <a:gd name="connsiteX163" fmla="*/ 5550568 w 21785813"/>
                  <a:gd name="connsiteY163" fmla="*/ 783599 h 16623673"/>
                  <a:gd name="connsiteX164" fmla="*/ 5750593 w 21785813"/>
                  <a:gd name="connsiteY164" fmla="*/ 383549 h 16623673"/>
                  <a:gd name="connsiteX165" fmla="*/ 6179218 w 21785813"/>
                  <a:gd name="connsiteY165" fmla="*/ 240674 h 16623673"/>
                  <a:gd name="connsiteX166" fmla="*/ 6379243 w 21785813"/>
                  <a:gd name="connsiteY166" fmla="*/ 97799 h 16623673"/>
                  <a:gd name="connsiteX167" fmla="*/ 6836443 w 21785813"/>
                  <a:gd name="connsiteY167" fmla="*/ 269249 h 16623673"/>
                  <a:gd name="connsiteX168" fmla="*/ 7007893 w 21785813"/>
                  <a:gd name="connsiteY168" fmla="*/ 450224 h 16623673"/>
                  <a:gd name="connsiteX169" fmla="*/ 7179343 w 21785813"/>
                  <a:gd name="connsiteY169" fmla="*/ 545474 h 16623673"/>
                  <a:gd name="connsiteX170" fmla="*/ 7446043 w 21785813"/>
                  <a:gd name="connsiteY170" fmla="*/ 354974 h 16623673"/>
                  <a:gd name="connsiteX171" fmla="*/ 7665118 w 21785813"/>
                  <a:gd name="connsiteY171" fmla="*/ 126374 h 16623673"/>
                  <a:gd name="connsiteX172" fmla="*/ 7893718 w 21785813"/>
                  <a:gd name="connsiteY172" fmla="*/ 12074 h 16623673"/>
                  <a:gd name="connsiteX173" fmla="*/ 8122318 w 21785813"/>
                  <a:gd name="connsiteY173" fmla="*/ 412124 h 16623673"/>
                  <a:gd name="connsiteX174" fmla="*/ 8141368 w 21785813"/>
                  <a:gd name="connsiteY174" fmla="*/ 726449 h 16623673"/>
                  <a:gd name="connsiteX175" fmla="*/ 8265193 w 21785813"/>
                  <a:gd name="connsiteY175" fmla="*/ 783599 h 16623673"/>
                  <a:gd name="connsiteX176" fmla="*/ 8636668 w 21785813"/>
                  <a:gd name="connsiteY176" fmla="*/ 1012199 h 16623673"/>
                  <a:gd name="connsiteX177" fmla="*/ 9265318 w 21785813"/>
                  <a:gd name="connsiteY177" fmla="*/ 1612274 h 16623673"/>
                  <a:gd name="connsiteX178" fmla="*/ 9693943 w 21785813"/>
                  <a:gd name="connsiteY178" fmla="*/ 1869449 h 16623673"/>
                  <a:gd name="connsiteX179" fmla="*/ 9998743 w 21785813"/>
                  <a:gd name="connsiteY179" fmla="*/ 2021849 h 16623673"/>
                  <a:gd name="connsiteX180" fmla="*/ 10360693 w 21785813"/>
                  <a:gd name="connsiteY180" fmla="*/ 2279024 h 16623673"/>
                  <a:gd name="connsiteX181" fmla="*/ 10617868 w 21785813"/>
                  <a:gd name="connsiteY181" fmla="*/ 2488574 h 16623673"/>
                  <a:gd name="connsiteX182" fmla="*/ 10989343 w 21785813"/>
                  <a:gd name="connsiteY182" fmla="*/ 2612399 h 16623673"/>
                  <a:gd name="connsiteX183" fmla="*/ 11294143 w 21785813"/>
                  <a:gd name="connsiteY183" fmla="*/ 2755274 h 16623673"/>
                  <a:gd name="connsiteX184" fmla="*/ 11551318 w 21785813"/>
                  <a:gd name="connsiteY184" fmla="*/ 2983874 h 16623673"/>
                  <a:gd name="connsiteX185" fmla="*/ 11865643 w 21785813"/>
                  <a:gd name="connsiteY185" fmla="*/ 3241049 h 16623673"/>
                  <a:gd name="connsiteX186" fmla="*/ 12179968 w 21785813"/>
                  <a:gd name="connsiteY186" fmla="*/ 3517274 h 16623673"/>
                  <a:gd name="connsiteX187" fmla="*/ 12522868 w 21785813"/>
                  <a:gd name="connsiteY187" fmla="*/ 3812549 h 16623673"/>
                  <a:gd name="connsiteX188" fmla="*/ 12894343 w 21785813"/>
                  <a:gd name="connsiteY188" fmla="*/ 3964949 h 16623673"/>
                  <a:gd name="connsiteX189" fmla="*/ 13189618 w 21785813"/>
                  <a:gd name="connsiteY189" fmla="*/ 4050674 h 16623673"/>
                  <a:gd name="connsiteX190" fmla="*/ 13408693 w 21785813"/>
                  <a:gd name="connsiteY190" fmla="*/ 4184024 h 16623673"/>
                  <a:gd name="connsiteX191" fmla="*/ 13437268 w 21785813"/>
                  <a:gd name="connsiteY191" fmla="*/ 4641224 h 16623673"/>
                  <a:gd name="connsiteX192" fmla="*/ 13684918 w 21785813"/>
                  <a:gd name="connsiteY192" fmla="*/ 4841249 h 16623673"/>
                  <a:gd name="connsiteX193" fmla="*/ 13980193 w 21785813"/>
                  <a:gd name="connsiteY193" fmla="*/ 4841249 h 16623673"/>
                  <a:gd name="connsiteX194" fmla="*/ 14180218 w 21785813"/>
                  <a:gd name="connsiteY194" fmla="*/ 4841249 h 16623673"/>
                  <a:gd name="connsiteX195" fmla="*/ 14494543 w 21785813"/>
                  <a:gd name="connsiteY195" fmla="*/ 4669799 h 16623673"/>
                  <a:gd name="connsiteX196" fmla="*/ 15056518 w 21785813"/>
                  <a:gd name="connsiteY196" fmla="*/ 4707899 h 16623673"/>
                  <a:gd name="connsiteX197" fmla="*/ 15466093 w 21785813"/>
                  <a:gd name="connsiteY197" fmla="*/ 4679324 h 16623673"/>
                  <a:gd name="connsiteX198" fmla="*/ 16094743 w 21785813"/>
                  <a:gd name="connsiteY198" fmla="*/ 4584074 h 16623673"/>
                  <a:gd name="connsiteX199" fmla="*/ 16390018 w 21785813"/>
                  <a:gd name="connsiteY199" fmla="*/ 4831724 h 16623673"/>
                  <a:gd name="connsiteX200" fmla="*/ 16990092 w 21785813"/>
                  <a:gd name="connsiteY200" fmla="*/ 4765049 h 16623673"/>
                  <a:gd name="connsiteX201" fmla="*/ 17494917 w 21785813"/>
                  <a:gd name="connsiteY201" fmla="*/ 4774574 h 16623673"/>
                  <a:gd name="connsiteX202" fmla="*/ 18237868 w 21785813"/>
                  <a:gd name="connsiteY202" fmla="*/ 4869824 h 16623673"/>
                  <a:gd name="connsiteX203" fmla="*/ 18695068 w 21785813"/>
                  <a:gd name="connsiteY203" fmla="*/ 5269874 h 16623673"/>
                  <a:gd name="connsiteX204" fmla="*/ 19266568 w 21785813"/>
                  <a:gd name="connsiteY204" fmla="*/ 5631824 h 16623673"/>
                  <a:gd name="connsiteX205" fmla="*/ 19504691 w 21785813"/>
                  <a:gd name="connsiteY205" fmla="*/ 6060449 h 16623673"/>
                  <a:gd name="connsiteX206" fmla="*/ 19228467 w 21785813"/>
                  <a:gd name="connsiteY206" fmla="*/ 6374774 h 16623673"/>
                  <a:gd name="connsiteX207" fmla="*/ 18475992 w 21785813"/>
                  <a:gd name="connsiteY207" fmla="*/ 6165224 h 16623673"/>
                  <a:gd name="connsiteX208" fmla="*/ 17980693 w 21785813"/>
                  <a:gd name="connsiteY208" fmla="*/ 6755774 h 16623673"/>
                  <a:gd name="connsiteX209" fmla="*/ 17866393 w 21785813"/>
                  <a:gd name="connsiteY209" fmla="*/ 7098674 h 16623673"/>
                  <a:gd name="connsiteX210" fmla="*/ 17894968 w 21785813"/>
                  <a:gd name="connsiteY210" fmla="*/ 7613024 h 16623673"/>
                  <a:gd name="connsiteX211" fmla="*/ 18066418 w 21785813"/>
                  <a:gd name="connsiteY211" fmla="*/ 8070224 h 16623673"/>
                  <a:gd name="connsiteX212" fmla="*/ 18094993 w 21785813"/>
                  <a:gd name="connsiteY212" fmla="*/ 8498849 h 16623673"/>
                  <a:gd name="connsiteX213" fmla="*/ 18352168 w 21785813"/>
                  <a:gd name="connsiteY213" fmla="*/ 8927474 h 16623673"/>
                  <a:gd name="connsiteX214" fmla="*/ 18504567 w 21785813"/>
                  <a:gd name="connsiteY214" fmla="*/ 9222749 h 16623673"/>
                  <a:gd name="connsiteX215" fmla="*/ 18714118 w 21785813"/>
                  <a:gd name="connsiteY215" fmla="*/ 9613274 h 16623673"/>
                  <a:gd name="connsiteX216" fmla="*/ 18714119 w 21785813"/>
                  <a:gd name="connsiteY216" fmla="*/ 10137149 h 16623673"/>
                  <a:gd name="connsiteX217" fmla="*/ 18809368 w 21785813"/>
                  <a:gd name="connsiteY217" fmla="*/ 10470524 h 16623673"/>
                  <a:gd name="connsiteX218" fmla="*/ 18752218 w 21785813"/>
                  <a:gd name="connsiteY218" fmla="*/ 10756274 h 16623673"/>
                  <a:gd name="connsiteX219" fmla="*/ 18752218 w 21785813"/>
                  <a:gd name="connsiteY219" fmla="*/ 11099174 h 16623673"/>
                  <a:gd name="connsiteX220" fmla="*/ 18837943 w 21785813"/>
                  <a:gd name="connsiteY220" fmla="*/ 11670674 h 16623673"/>
                  <a:gd name="connsiteX221" fmla="*/ 19209418 w 21785813"/>
                  <a:gd name="connsiteY221" fmla="*/ 12070724 h 16623673"/>
                  <a:gd name="connsiteX222" fmla="*/ 19409443 w 21785813"/>
                  <a:gd name="connsiteY222" fmla="*/ 12327899 h 16623673"/>
                  <a:gd name="connsiteX223" fmla="*/ 19866643 w 21785813"/>
                  <a:gd name="connsiteY223" fmla="*/ 12727949 h 16623673"/>
                  <a:gd name="connsiteX224" fmla="*/ 20295268 w 21785813"/>
                  <a:gd name="connsiteY224" fmla="*/ 13213724 h 16623673"/>
                  <a:gd name="connsiteX225" fmla="*/ 20552443 w 21785813"/>
                  <a:gd name="connsiteY225" fmla="*/ 13528049 h 16623673"/>
                  <a:gd name="connsiteX226" fmla="*/ 20781043 w 21785813"/>
                  <a:gd name="connsiteY226" fmla="*/ 13728074 h 16623673"/>
                  <a:gd name="connsiteX227" fmla="*/ 20952493 w 21785813"/>
                  <a:gd name="connsiteY227" fmla="*/ 13928099 h 16623673"/>
                  <a:gd name="connsiteX228" fmla="*/ 21123943 w 21785813"/>
                  <a:gd name="connsiteY228" fmla="*/ 14128124 h 16623673"/>
                  <a:gd name="connsiteX229" fmla="*/ 21323968 w 21785813"/>
                  <a:gd name="connsiteY229" fmla="*/ 14442449 h 16623673"/>
                  <a:gd name="connsiteX230" fmla="*/ 21381118 w 21785813"/>
                  <a:gd name="connsiteY230" fmla="*/ 14728199 h 16623673"/>
                  <a:gd name="connsiteX231" fmla="*/ 21466843 w 21785813"/>
                  <a:gd name="connsiteY231" fmla="*/ 14899649 h 16623673"/>
                  <a:gd name="connsiteX232" fmla="*/ 21581143 w 21785813"/>
                  <a:gd name="connsiteY232" fmla="*/ 15071099 h 16623673"/>
                  <a:gd name="connsiteX233" fmla="*/ 21581143 w 21785813"/>
                  <a:gd name="connsiteY233" fmla="*/ 15242549 h 16623673"/>
                  <a:gd name="connsiteX234" fmla="*/ 21581143 w 21785813"/>
                  <a:gd name="connsiteY234" fmla="*/ 15413999 h 16623673"/>
                  <a:gd name="connsiteX235" fmla="*/ 21781168 w 21785813"/>
                  <a:gd name="connsiteY235" fmla="*/ 15585449 h 16623673"/>
                  <a:gd name="connsiteX236" fmla="*/ 21721998 w 21785813"/>
                  <a:gd name="connsiteY236" fmla="*/ 15395760 h 16623673"/>
                  <a:gd name="connsiteX237" fmla="*/ 21720988 w 21785813"/>
                  <a:gd name="connsiteY237" fmla="*/ 15635826 h 16623673"/>
                  <a:gd name="connsiteX238" fmla="*/ 21724018 w 21785813"/>
                  <a:gd name="connsiteY238" fmla="*/ 15871199 h 16623673"/>
                  <a:gd name="connsiteX239" fmla="*/ 21253915 w 21785813"/>
                  <a:gd name="connsiteY239" fmla="*/ 14777183 h 16623673"/>
                  <a:gd name="connsiteX240" fmla="*/ 20972986 w 21785813"/>
                  <a:gd name="connsiteY240" fmla="*/ 14806375 h 16623673"/>
                  <a:gd name="connsiteX241" fmla="*/ 21322959 w 21785813"/>
                  <a:gd name="connsiteY241" fmla="*/ 15691847 h 16623673"/>
                  <a:gd name="connsiteX242" fmla="*/ 21295393 w 21785813"/>
                  <a:gd name="connsiteY242" fmla="*/ 15806147 h 16623673"/>
                  <a:gd name="connsiteX243" fmla="*/ 21143501 w 21785813"/>
                  <a:gd name="connsiteY243" fmla="*/ 15898327 h 16623673"/>
                  <a:gd name="connsiteX244" fmla="*/ 21095368 w 21785813"/>
                  <a:gd name="connsiteY244" fmla="*/ 15814049 h 16623673"/>
                  <a:gd name="connsiteX245" fmla="*/ 20923918 w 21785813"/>
                  <a:gd name="connsiteY245" fmla="*/ 15928349 h 16623673"/>
                  <a:gd name="connsiteX246" fmla="*/ 20971542 w 21785813"/>
                  <a:gd name="connsiteY246" fmla="*/ 16052174 h 16623673"/>
                  <a:gd name="connsiteX247" fmla="*/ 20923918 w 21785813"/>
                  <a:gd name="connsiteY247" fmla="*/ 16156949 h 16623673"/>
                  <a:gd name="connsiteX248" fmla="*/ 20838193 w 21785813"/>
                  <a:gd name="connsiteY248" fmla="*/ 16099799 h 16623673"/>
                  <a:gd name="connsiteX249" fmla="*/ 20828667 w 21785813"/>
                  <a:gd name="connsiteY249" fmla="*/ 16033124 h 16623673"/>
                  <a:gd name="connsiteX250" fmla="*/ 20704844 w 21785813"/>
                  <a:gd name="connsiteY250" fmla="*/ 16204574 h 16623673"/>
                  <a:gd name="connsiteX251" fmla="*/ 20609594 w 21785813"/>
                  <a:gd name="connsiteY251" fmla="*/ 16337924 h 16623673"/>
                  <a:gd name="connsiteX252" fmla="*/ 20308411 w 21785813"/>
                  <a:gd name="connsiteY252" fmla="*/ 15162513 h 16623673"/>
                  <a:gd name="connsiteX253" fmla="*/ 20209543 w 21785813"/>
                  <a:gd name="connsiteY253" fmla="*/ 16366499 h 16623673"/>
                  <a:gd name="connsiteX254" fmla="*/ 20028568 w 21785813"/>
                  <a:gd name="connsiteY254" fmla="*/ 16595098 h 16623673"/>
                  <a:gd name="connsiteX255" fmla="*/ 19920177 w 21785813"/>
                  <a:gd name="connsiteY255" fmla="*/ 15416591 h 16623673"/>
                  <a:gd name="connsiteX256" fmla="*/ 19745231 w 21785813"/>
                  <a:gd name="connsiteY256" fmla="*/ 15885420 h 16623673"/>
                  <a:gd name="connsiteX257" fmla="*/ 19723766 w 21785813"/>
                  <a:gd name="connsiteY257" fmla="*/ 16623673 h 16623673"/>
                  <a:gd name="connsiteX258" fmla="*/ 19657093 w 21785813"/>
                  <a:gd name="connsiteY258" fmla="*/ 16442698 h 16623673"/>
                  <a:gd name="connsiteX259" fmla="*/ 19542792 w 21785813"/>
                  <a:gd name="connsiteY259" fmla="*/ 16080749 h 16623673"/>
                  <a:gd name="connsiteX260" fmla="*/ 19504693 w 21785813"/>
                  <a:gd name="connsiteY260" fmla="*/ 16195049 h 16623673"/>
                  <a:gd name="connsiteX261" fmla="*/ 19514218 w 21785813"/>
                  <a:gd name="connsiteY261" fmla="*/ 16404599 h 16623673"/>
                  <a:gd name="connsiteX262" fmla="*/ 19438018 w 21785813"/>
                  <a:gd name="connsiteY262" fmla="*/ 16547474 h 16623673"/>
                  <a:gd name="connsiteX263" fmla="*/ 19295143 w 21785813"/>
                  <a:gd name="connsiteY263" fmla="*/ 16442699 h 16623673"/>
                  <a:gd name="connsiteX0" fmla="*/ 19295143 w 21785688"/>
                  <a:gd name="connsiteY0" fmla="*/ 16442699 h 16623673"/>
                  <a:gd name="connsiteX1" fmla="*/ 19323718 w 21785688"/>
                  <a:gd name="connsiteY1" fmla="*/ 16099799 h 16623673"/>
                  <a:gd name="connsiteX2" fmla="*/ 19323718 w 21785688"/>
                  <a:gd name="connsiteY2" fmla="*/ 15785474 h 16623673"/>
                  <a:gd name="connsiteX3" fmla="*/ 19247519 w 21785688"/>
                  <a:gd name="connsiteY3" fmla="*/ 15528299 h 16623673"/>
                  <a:gd name="connsiteX4" fmla="*/ 19123694 w 21785688"/>
                  <a:gd name="connsiteY4" fmla="*/ 15223499 h 16623673"/>
                  <a:gd name="connsiteX5" fmla="*/ 19066543 w 21785688"/>
                  <a:gd name="connsiteY5" fmla="*/ 14871074 h 16623673"/>
                  <a:gd name="connsiteX6" fmla="*/ 19123694 w 21785688"/>
                  <a:gd name="connsiteY6" fmla="*/ 14642474 h 16623673"/>
                  <a:gd name="connsiteX7" fmla="*/ 19142742 w 21785688"/>
                  <a:gd name="connsiteY7" fmla="*/ 14385299 h 16623673"/>
                  <a:gd name="connsiteX8" fmla="*/ 19161793 w 21785688"/>
                  <a:gd name="connsiteY8" fmla="*/ 14261474 h 16623673"/>
                  <a:gd name="connsiteX9" fmla="*/ 18980817 w 21785688"/>
                  <a:gd name="connsiteY9" fmla="*/ 14147174 h 16623673"/>
                  <a:gd name="connsiteX10" fmla="*/ 18923668 w 21785688"/>
                  <a:gd name="connsiteY10" fmla="*/ 14156699 h 16623673"/>
                  <a:gd name="connsiteX11" fmla="*/ 18923667 w 21785688"/>
                  <a:gd name="connsiteY11" fmla="*/ 13985249 h 16623673"/>
                  <a:gd name="connsiteX12" fmla="*/ 18971292 w 21785688"/>
                  <a:gd name="connsiteY12" fmla="*/ 13813799 h 16623673"/>
                  <a:gd name="connsiteX13" fmla="*/ 18866517 w 21785688"/>
                  <a:gd name="connsiteY13" fmla="*/ 13585199 h 16623673"/>
                  <a:gd name="connsiteX14" fmla="*/ 18809368 w 21785688"/>
                  <a:gd name="connsiteY14" fmla="*/ 13470899 h 16623673"/>
                  <a:gd name="connsiteX15" fmla="*/ 18714118 w 21785688"/>
                  <a:gd name="connsiteY15" fmla="*/ 13204199 h 16623673"/>
                  <a:gd name="connsiteX16" fmla="*/ 18761743 w 21785688"/>
                  <a:gd name="connsiteY16" fmla="*/ 13013699 h 16623673"/>
                  <a:gd name="connsiteX17" fmla="*/ 18771269 w 21785688"/>
                  <a:gd name="connsiteY17" fmla="*/ 12727949 h 16623673"/>
                  <a:gd name="connsiteX18" fmla="*/ 18723643 w 21785688"/>
                  <a:gd name="connsiteY18" fmla="*/ 12442199 h 16623673"/>
                  <a:gd name="connsiteX19" fmla="*/ 18552193 w 21785688"/>
                  <a:gd name="connsiteY19" fmla="*/ 12242174 h 16623673"/>
                  <a:gd name="connsiteX20" fmla="*/ 18237869 w 21785688"/>
                  <a:gd name="connsiteY20" fmla="*/ 12070724 h 16623673"/>
                  <a:gd name="connsiteX21" fmla="*/ 18009267 w 21785688"/>
                  <a:gd name="connsiteY21" fmla="*/ 11823074 h 16623673"/>
                  <a:gd name="connsiteX22" fmla="*/ 17866393 w 21785688"/>
                  <a:gd name="connsiteY22" fmla="*/ 11499224 h 16623673"/>
                  <a:gd name="connsiteX23" fmla="*/ 17780668 w 21785688"/>
                  <a:gd name="connsiteY23" fmla="*/ 11299199 h 16623673"/>
                  <a:gd name="connsiteX24" fmla="*/ 17647317 w 21785688"/>
                  <a:gd name="connsiteY24" fmla="*/ 11308724 h 16623673"/>
                  <a:gd name="connsiteX25" fmla="*/ 17323468 w 21785688"/>
                  <a:gd name="connsiteY25" fmla="*/ 11432549 h 16623673"/>
                  <a:gd name="connsiteX26" fmla="*/ 16971043 w 21785688"/>
                  <a:gd name="connsiteY26" fmla="*/ 11518274 h 16623673"/>
                  <a:gd name="connsiteX27" fmla="*/ 16694818 w 21785688"/>
                  <a:gd name="connsiteY27" fmla="*/ 11556374 h 16623673"/>
                  <a:gd name="connsiteX28" fmla="*/ 16409068 w 21785688"/>
                  <a:gd name="connsiteY28" fmla="*/ 11556374 h 16623673"/>
                  <a:gd name="connsiteX29" fmla="*/ 16170943 w 21785688"/>
                  <a:gd name="connsiteY29" fmla="*/ 11708774 h 16623673"/>
                  <a:gd name="connsiteX30" fmla="*/ 15961393 w 21785688"/>
                  <a:gd name="connsiteY30" fmla="*/ 11946899 h 16623673"/>
                  <a:gd name="connsiteX31" fmla="*/ 15723268 w 21785688"/>
                  <a:gd name="connsiteY31" fmla="*/ 12042149 h 16623673"/>
                  <a:gd name="connsiteX32" fmla="*/ 15351793 w 21785688"/>
                  <a:gd name="connsiteY32" fmla="*/ 12042149 h 16623673"/>
                  <a:gd name="connsiteX33" fmla="*/ 15094618 w 21785688"/>
                  <a:gd name="connsiteY33" fmla="*/ 12070724 h 16623673"/>
                  <a:gd name="connsiteX34" fmla="*/ 14808868 w 21785688"/>
                  <a:gd name="connsiteY34" fmla="*/ 12118349 h 16623673"/>
                  <a:gd name="connsiteX35" fmla="*/ 14580268 w 21785688"/>
                  <a:gd name="connsiteY35" fmla="*/ 12270749 h 16623673"/>
                  <a:gd name="connsiteX36" fmla="*/ 14351668 w 21785688"/>
                  <a:gd name="connsiteY36" fmla="*/ 12585074 h 16623673"/>
                  <a:gd name="connsiteX37" fmla="*/ 14084968 w 21785688"/>
                  <a:gd name="connsiteY37" fmla="*/ 12813674 h 16623673"/>
                  <a:gd name="connsiteX38" fmla="*/ 13761118 w 21785688"/>
                  <a:gd name="connsiteY38" fmla="*/ 13156574 h 16623673"/>
                  <a:gd name="connsiteX39" fmla="*/ 13522993 w 21785688"/>
                  <a:gd name="connsiteY39" fmla="*/ 13413749 h 16623673"/>
                  <a:gd name="connsiteX40" fmla="*/ 13475368 w 21785688"/>
                  <a:gd name="connsiteY40" fmla="*/ 13680449 h 16623673"/>
                  <a:gd name="connsiteX41" fmla="*/ 13380118 w 21785688"/>
                  <a:gd name="connsiteY41" fmla="*/ 13956674 h 16623673"/>
                  <a:gd name="connsiteX42" fmla="*/ 13151518 w 21785688"/>
                  <a:gd name="connsiteY42" fmla="*/ 14070974 h 16623673"/>
                  <a:gd name="connsiteX43" fmla="*/ 12922918 w 21785688"/>
                  <a:gd name="connsiteY43" fmla="*/ 13956674 h 16623673"/>
                  <a:gd name="connsiteX44" fmla="*/ 12751468 w 21785688"/>
                  <a:gd name="connsiteY44" fmla="*/ 14128124 h 16623673"/>
                  <a:gd name="connsiteX45" fmla="*/ 12608593 w 21785688"/>
                  <a:gd name="connsiteY45" fmla="*/ 14185274 h 16623673"/>
                  <a:gd name="connsiteX46" fmla="*/ 12408568 w 21785688"/>
                  <a:gd name="connsiteY46" fmla="*/ 14099549 h 16623673"/>
                  <a:gd name="connsiteX47" fmla="*/ 12237118 w 21785688"/>
                  <a:gd name="connsiteY47" fmla="*/ 14270999 h 16623673"/>
                  <a:gd name="connsiteX48" fmla="*/ 11951368 w 21785688"/>
                  <a:gd name="connsiteY48" fmla="*/ 14270999 h 16623673"/>
                  <a:gd name="connsiteX49" fmla="*/ 11694193 w 21785688"/>
                  <a:gd name="connsiteY49" fmla="*/ 14499599 h 16623673"/>
                  <a:gd name="connsiteX50" fmla="*/ 11503693 w 21785688"/>
                  <a:gd name="connsiteY50" fmla="*/ 14556749 h 16623673"/>
                  <a:gd name="connsiteX51" fmla="*/ 11408443 w 21785688"/>
                  <a:gd name="connsiteY51" fmla="*/ 14413874 h 16623673"/>
                  <a:gd name="connsiteX52" fmla="*/ 11351293 w 21785688"/>
                  <a:gd name="connsiteY52" fmla="*/ 14213849 h 16623673"/>
                  <a:gd name="connsiteX53" fmla="*/ 11294143 w 21785688"/>
                  <a:gd name="connsiteY53" fmla="*/ 13985249 h 16623673"/>
                  <a:gd name="connsiteX54" fmla="*/ 11151268 w 21785688"/>
                  <a:gd name="connsiteY54" fmla="*/ 13756649 h 16623673"/>
                  <a:gd name="connsiteX55" fmla="*/ 11122693 w 21785688"/>
                  <a:gd name="connsiteY55" fmla="*/ 13613774 h 16623673"/>
                  <a:gd name="connsiteX56" fmla="*/ 11065543 w 21785688"/>
                  <a:gd name="connsiteY56" fmla="*/ 13528049 h 16623673"/>
                  <a:gd name="connsiteX57" fmla="*/ 10979818 w 21785688"/>
                  <a:gd name="connsiteY57" fmla="*/ 13385174 h 16623673"/>
                  <a:gd name="connsiteX58" fmla="*/ 10808368 w 21785688"/>
                  <a:gd name="connsiteY58" fmla="*/ 13356599 h 16623673"/>
                  <a:gd name="connsiteX59" fmla="*/ 10636918 w 21785688"/>
                  <a:gd name="connsiteY59" fmla="*/ 13499474 h 16623673"/>
                  <a:gd name="connsiteX60" fmla="*/ 10522618 w 21785688"/>
                  <a:gd name="connsiteY60" fmla="*/ 13642349 h 16623673"/>
                  <a:gd name="connsiteX61" fmla="*/ 10446418 w 21785688"/>
                  <a:gd name="connsiteY61" fmla="*/ 13728074 h 16623673"/>
                  <a:gd name="connsiteX62" fmla="*/ 10408318 w 21785688"/>
                  <a:gd name="connsiteY62" fmla="*/ 13928099 h 16623673"/>
                  <a:gd name="connsiteX63" fmla="*/ 10379743 w 21785688"/>
                  <a:gd name="connsiteY63" fmla="*/ 14099549 h 16623673"/>
                  <a:gd name="connsiteX64" fmla="*/ 10351168 w 21785688"/>
                  <a:gd name="connsiteY64" fmla="*/ 14328149 h 16623673"/>
                  <a:gd name="connsiteX65" fmla="*/ 10208293 w 21785688"/>
                  <a:gd name="connsiteY65" fmla="*/ 14499599 h 16623673"/>
                  <a:gd name="connsiteX66" fmla="*/ 10093993 w 21785688"/>
                  <a:gd name="connsiteY66" fmla="*/ 14642474 h 16623673"/>
                  <a:gd name="connsiteX67" fmla="*/ 9874918 w 21785688"/>
                  <a:gd name="connsiteY67" fmla="*/ 14547224 h 16623673"/>
                  <a:gd name="connsiteX68" fmla="*/ 9636793 w 21785688"/>
                  <a:gd name="connsiteY68" fmla="*/ 14356724 h 16623673"/>
                  <a:gd name="connsiteX69" fmla="*/ 9474868 w 21785688"/>
                  <a:gd name="connsiteY69" fmla="*/ 14232899 h 16623673"/>
                  <a:gd name="connsiteX70" fmla="*/ 9322468 w 21785688"/>
                  <a:gd name="connsiteY70" fmla="*/ 13985249 h 16623673"/>
                  <a:gd name="connsiteX71" fmla="*/ 9236743 w 21785688"/>
                  <a:gd name="connsiteY71" fmla="*/ 13928099 h 16623673"/>
                  <a:gd name="connsiteX72" fmla="*/ 9008143 w 21785688"/>
                  <a:gd name="connsiteY72" fmla="*/ 13956674 h 16623673"/>
                  <a:gd name="connsiteX73" fmla="*/ 8741443 w 21785688"/>
                  <a:gd name="connsiteY73" fmla="*/ 14061449 h 16623673"/>
                  <a:gd name="connsiteX74" fmla="*/ 8569993 w 21785688"/>
                  <a:gd name="connsiteY74" fmla="*/ 13880474 h 16623673"/>
                  <a:gd name="connsiteX75" fmla="*/ 8579518 w 21785688"/>
                  <a:gd name="connsiteY75" fmla="*/ 13699499 h 16623673"/>
                  <a:gd name="connsiteX76" fmla="*/ 8665243 w 21785688"/>
                  <a:gd name="connsiteY76" fmla="*/ 13413749 h 16623673"/>
                  <a:gd name="connsiteX77" fmla="*/ 8808118 w 21785688"/>
                  <a:gd name="connsiteY77" fmla="*/ 13185149 h 16623673"/>
                  <a:gd name="connsiteX78" fmla="*/ 8722393 w 21785688"/>
                  <a:gd name="connsiteY78" fmla="*/ 13013699 h 16623673"/>
                  <a:gd name="connsiteX79" fmla="*/ 8493793 w 21785688"/>
                  <a:gd name="connsiteY79" fmla="*/ 12870824 h 16623673"/>
                  <a:gd name="connsiteX80" fmla="*/ 8293768 w 21785688"/>
                  <a:gd name="connsiteY80" fmla="*/ 12899399 h 16623673"/>
                  <a:gd name="connsiteX81" fmla="*/ 8065168 w 21785688"/>
                  <a:gd name="connsiteY81" fmla="*/ 12870824 h 16623673"/>
                  <a:gd name="connsiteX82" fmla="*/ 7769893 w 21785688"/>
                  <a:gd name="connsiteY82" fmla="*/ 12804149 h 16623673"/>
                  <a:gd name="connsiteX83" fmla="*/ 7550818 w 21785688"/>
                  <a:gd name="connsiteY83" fmla="*/ 12927974 h 16623673"/>
                  <a:gd name="connsiteX84" fmla="*/ 7493668 w 21785688"/>
                  <a:gd name="connsiteY84" fmla="*/ 13127999 h 16623673"/>
                  <a:gd name="connsiteX85" fmla="*/ 7293643 w 21785688"/>
                  <a:gd name="connsiteY85" fmla="*/ 13328024 h 16623673"/>
                  <a:gd name="connsiteX86" fmla="*/ 7065043 w 21785688"/>
                  <a:gd name="connsiteY86" fmla="*/ 13470899 h 16623673"/>
                  <a:gd name="connsiteX87" fmla="*/ 6807868 w 21785688"/>
                  <a:gd name="connsiteY87" fmla="*/ 13394699 h 16623673"/>
                  <a:gd name="connsiteX88" fmla="*/ 6464968 w 21785688"/>
                  <a:gd name="connsiteY88" fmla="*/ 13299449 h 16623673"/>
                  <a:gd name="connsiteX89" fmla="*/ 6236368 w 21785688"/>
                  <a:gd name="connsiteY89" fmla="*/ 13242299 h 16623673"/>
                  <a:gd name="connsiteX90" fmla="*/ 6007768 w 21785688"/>
                  <a:gd name="connsiteY90" fmla="*/ 13213724 h 16623673"/>
                  <a:gd name="connsiteX91" fmla="*/ 5579143 w 21785688"/>
                  <a:gd name="connsiteY91" fmla="*/ 13356599 h 16623673"/>
                  <a:gd name="connsiteX92" fmla="*/ 5293393 w 21785688"/>
                  <a:gd name="connsiteY92" fmla="*/ 13470899 h 16623673"/>
                  <a:gd name="connsiteX93" fmla="*/ 5179093 w 21785688"/>
                  <a:gd name="connsiteY93" fmla="*/ 13642349 h 16623673"/>
                  <a:gd name="connsiteX94" fmla="*/ 5121943 w 21785688"/>
                  <a:gd name="connsiteY94" fmla="*/ 13813799 h 16623673"/>
                  <a:gd name="connsiteX95" fmla="*/ 4940968 w 21785688"/>
                  <a:gd name="connsiteY95" fmla="*/ 13813799 h 16623673"/>
                  <a:gd name="connsiteX96" fmla="*/ 4807618 w 21785688"/>
                  <a:gd name="connsiteY96" fmla="*/ 13470899 h 16623673"/>
                  <a:gd name="connsiteX97" fmla="*/ 4607593 w 21785688"/>
                  <a:gd name="connsiteY97" fmla="*/ 13385174 h 16623673"/>
                  <a:gd name="connsiteX98" fmla="*/ 4321843 w 21785688"/>
                  <a:gd name="connsiteY98" fmla="*/ 13328024 h 16623673"/>
                  <a:gd name="connsiteX99" fmla="*/ 4264693 w 21785688"/>
                  <a:gd name="connsiteY99" fmla="*/ 13528049 h 16623673"/>
                  <a:gd name="connsiteX100" fmla="*/ 4121818 w 21785688"/>
                  <a:gd name="connsiteY100" fmla="*/ 13813799 h 16623673"/>
                  <a:gd name="connsiteX101" fmla="*/ 3950368 w 21785688"/>
                  <a:gd name="connsiteY101" fmla="*/ 14042399 h 16623673"/>
                  <a:gd name="connsiteX102" fmla="*/ 3721768 w 21785688"/>
                  <a:gd name="connsiteY102" fmla="*/ 14128124 h 16623673"/>
                  <a:gd name="connsiteX103" fmla="*/ 3493168 w 21785688"/>
                  <a:gd name="connsiteY103" fmla="*/ 14270999 h 16623673"/>
                  <a:gd name="connsiteX104" fmla="*/ 3264568 w 21785688"/>
                  <a:gd name="connsiteY104" fmla="*/ 14299574 h 16623673"/>
                  <a:gd name="connsiteX105" fmla="*/ 3093118 w 21785688"/>
                  <a:gd name="connsiteY105" fmla="*/ 14242424 h 16623673"/>
                  <a:gd name="connsiteX106" fmla="*/ 2931193 w 21785688"/>
                  <a:gd name="connsiteY106" fmla="*/ 14175749 h 16623673"/>
                  <a:gd name="connsiteX107" fmla="*/ 2750218 w 21785688"/>
                  <a:gd name="connsiteY107" fmla="*/ 14242424 h 16623673"/>
                  <a:gd name="connsiteX108" fmla="*/ 2578768 w 21785688"/>
                  <a:gd name="connsiteY108" fmla="*/ 14299574 h 16623673"/>
                  <a:gd name="connsiteX109" fmla="*/ 2435893 w 21785688"/>
                  <a:gd name="connsiteY109" fmla="*/ 14328149 h 16623673"/>
                  <a:gd name="connsiteX110" fmla="*/ 2293018 w 21785688"/>
                  <a:gd name="connsiteY110" fmla="*/ 14261474 h 16623673"/>
                  <a:gd name="connsiteX111" fmla="*/ 2169193 w 21785688"/>
                  <a:gd name="connsiteY111" fmla="*/ 14147174 h 16623673"/>
                  <a:gd name="connsiteX112" fmla="*/ 1950118 w 21785688"/>
                  <a:gd name="connsiteY112" fmla="*/ 14156699 h 16623673"/>
                  <a:gd name="connsiteX113" fmla="*/ 1807243 w 21785688"/>
                  <a:gd name="connsiteY113" fmla="*/ 13985249 h 16623673"/>
                  <a:gd name="connsiteX114" fmla="*/ 1921543 w 21785688"/>
                  <a:gd name="connsiteY114" fmla="*/ 13670924 h 16623673"/>
                  <a:gd name="connsiteX115" fmla="*/ 2064418 w 21785688"/>
                  <a:gd name="connsiteY115" fmla="*/ 13356599 h 16623673"/>
                  <a:gd name="connsiteX116" fmla="*/ 2045368 w 21785688"/>
                  <a:gd name="connsiteY116" fmla="*/ 13147049 h 16623673"/>
                  <a:gd name="connsiteX117" fmla="*/ 1959643 w 21785688"/>
                  <a:gd name="connsiteY117" fmla="*/ 12927974 h 16623673"/>
                  <a:gd name="connsiteX118" fmla="*/ 1864393 w 21785688"/>
                  <a:gd name="connsiteY118" fmla="*/ 12775574 h 16623673"/>
                  <a:gd name="connsiteX119" fmla="*/ 1692943 w 21785688"/>
                  <a:gd name="connsiteY119" fmla="*/ 12804149 h 16623673"/>
                  <a:gd name="connsiteX120" fmla="*/ 1550068 w 21785688"/>
                  <a:gd name="connsiteY120" fmla="*/ 12613649 h 16623673"/>
                  <a:gd name="connsiteX121" fmla="*/ 1473868 w 21785688"/>
                  <a:gd name="connsiteY121" fmla="*/ 12127874 h 16623673"/>
                  <a:gd name="connsiteX122" fmla="*/ 1435768 w 21785688"/>
                  <a:gd name="connsiteY122" fmla="*/ 11842124 h 16623673"/>
                  <a:gd name="connsiteX123" fmla="*/ 1645318 w 21785688"/>
                  <a:gd name="connsiteY123" fmla="*/ 11470649 h 16623673"/>
                  <a:gd name="connsiteX124" fmla="*/ 1664368 w 21785688"/>
                  <a:gd name="connsiteY124" fmla="*/ 11146799 h 16623673"/>
                  <a:gd name="connsiteX125" fmla="*/ 1464343 w 21785688"/>
                  <a:gd name="connsiteY125" fmla="*/ 10899149 h 16623673"/>
                  <a:gd name="connsiteX126" fmla="*/ 1350043 w 21785688"/>
                  <a:gd name="connsiteY126" fmla="*/ 11003924 h 16623673"/>
                  <a:gd name="connsiteX127" fmla="*/ 1121443 w 21785688"/>
                  <a:gd name="connsiteY127" fmla="*/ 11137274 h 16623673"/>
                  <a:gd name="connsiteX128" fmla="*/ 1007143 w 21785688"/>
                  <a:gd name="connsiteY128" fmla="*/ 11080124 h 16623673"/>
                  <a:gd name="connsiteX129" fmla="*/ 921418 w 21785688"/>
                  <a:gd name="connsiteY129" fmla="*/ 10956299 h 16623673"/>
                  <a:gd name="connsiteX130" fmla="*/ 778543 w 21785688"/>
                  <a:gd name="connsiteY130" fmla="*/ 10899149 h 16623673"/>
                  <a:gd name="connsiteX131" fmla="*/ 578518 w 21785688"/>
                  <a:gd name="connsiteY131" fmla="*/ 10899149 h 16623673"/>
                  <a:gd name="connsiteX132" fmla="*/ 378493 w 21785688"/>
                  <a:gd name="connsiteY132" fmla="*/ 10899149 h 16623673"/>
                  <a:gd name="connsiteX133" fmla="*/ 264193 w 21785688"/>
                  <a:gd name="connsiteY133" fmla="*/ 10699124 h 16623673"/>
                  <a:gd name="connsiteX134" fmla="*/ 121318 w 21785688"/>
                  <a:gd name="connsiteY134" fmla="*/ 10413374 h 16623673"/>
                  <a:gd name="connsiteX135" fmla="*/ 64168 w 21785688"/>
                  <a:gd name="connsiteY135" fmla="*/ 10241924 h 16623673"/>
                  <a:gd name="connsiteX136" fmla="*/ 7018 w 21785688"/>
                  <a:gd name="connsiteY136" fmla="*/ 10156199 h 16623673"/>
                  <a:gd name="connsiteX137" fmla="*/ 235618 w 21785688"/>
                  <a:gd name="connsiteY137" fmla="*/ 9984749 h 16623673"/>
                  <a:gd name="connsiteX138" fmla="*/ 292768 w 21785688"/>
                  <a:gd name="connsiteY138" fmla="*/ 9727574 h 16623673"/>
                  <a:gd name="connsiteX139" fmla="*/ 549943 w 21785688"/>
                  <a:gd name="connsiteY139" fmla="*/ 9346574 h 16623673"/>
                  <a:gd name="connsiteX140" fmla="*/ 759493 w 21785688"/>
                  <a:gd name="connsiteY140" fmla="*/ 9070349 h 16623673"/>
                  <a:gd name="connsiteX141" fmla="*/ 1111918 w 21785688"/>
                  <a:gd name="connsiteY141" fmla="*/ 8584574 h 16623673"/>
                  <a:gd name="connsiteX142" fmla="*/ 1464343 w 21785688"/>
                  <a:gd name="connsiteY142" fmla="*/ 8298824 h 16623673"/>
                  <a:gd name="connsiteX143" fmla="*/ 1721518 w 21785688"/>
                  <a:gd name="connsiteY143" fmla="*/ 7984499 h 16623673"/>
                  <a:gd name="connsiteX144" fmla="*/ 2092993 w 21785688"/>
                  <a:gd name="connsiteY144" fmla="*/ 7670174 h 16623673"/>
                  <a:gd name="connsiteX145" fmla="*/ 2493043 w 21785688"/>
                  <a:gd name="connsiteY145" fmla="*/ 7241549 h 16623673"/>
                  <a:gd name="connsiteX146" fmla="*/ 2721643 w 21785688"/>
                  <a:gd name="connsiteY146" fmla="*/ 7184399 h 16623673"/>
                  <a:gd name="connsiteX147" fmla="*/ 2950243 w 21785688"/>
                  <a:gd name="connsiteY147" fmla="*/ 6870074 h 16623673"/>
                  <a:gd name="connsiteX148" fmla="*/ 3207418 w 21785688"/>
                  <a:gd name="connsiteY148" fmla="*/ 6412874 h 16623673"/>
                  <a:gd name="connsiteX149" fmla="*/ 3407443 w 21785688"/>
                  <a:gd name="connsiteY149" fmla="*/ 5927099 h 16623673"/>
                  <a:gd name="connsiteX150" fmla="*/ 3493168 w 21785688"/>
                  <a:gd name="connsiteY150" fmla="*/ 5527049 h 16623673"/>
                  <a:gd name="connsiteX151" fmla="*/ 3721768 w 21785688"/>
                  <a:gd name="connsiteY151" fmla="*/ 5212724 h 16623673"/>
                  <a:gd name="connsiteX152" fmla="*/ 4064668 w 21785688"/>
                  <a:gd name="connsiteY152" fmla="*/ 4755524 h 16623673"/>
                  <a:gd name="connsiteX153" fmla="*/ 4264693 w 21785688"/>
                  <a:gd name="connsiteY153" fmla="*/ 4412624 h 16623673"/>
                  <a:gd name="connsiteX154" fmla="*/ 4293268 w 21785688"/>
                  <a:gd name="connsiteY154" fmla="*/ 4155449 h 16623673"/>
                  <a:gd name="connsiteX155" fmla="*/ 4579018 w 21785688"/>
                  <a:gd name="connsiteY155" fmla="*/ 3555374 h 16623673"/>
                  <a:gd name="connsiteX156" fmla="*/ 4636168 w 21785688"/>
                  <a:gd name="connsiteY156" fmla="*/ 3098174 h 16623673"/>
                  <a:gd name="connsiteX157" fmla="*/ 4893343 w 21785688"/>
                  <a:gd name="connsiteY157" fmla="*/ 2583824 h 16623673"/>
                  <a:gd name="connsiteX158" fmla="*/ 5036218 w 21785688"/>
                  <a:gd name="connsiteY158" fmla="*/ 2298074 h 16623673"/>
                  <a:gd name="connsiteX159" fmla="*/ 5321968 w 21785688"/>
                  <a:gd name="connsiteY159" fmla="*/ 2059949 h 16623673"/>
                  <a:gd name="connsiteX160" fmla="*/ 5464843 w 21785688"/>
                  <a:gd name="connsiteY160" fmla="*/ 1812299 h 16623673"/>
                  <a:gd name="connsiteX161" fmla="*/ 5579143 w 21785688"/>
                  <a:gd name="connsiteY161" fmla="*/ 1469399 h 16623673"/>
                  <a:gd name="connsiteX162" fmla="*/ 5464843 w 21785688"/>
                  <a:gd name="connsiteY162" fmla="*/ 1126499 h 16623673"/>
                  <a:gd name="connsiteX163" fmla="*/ 5550568 w 21785688"/>
                  <a:gd name="connsiteY163" fmla="*/ 783599 h 16623673"/>
                  <a:gd name="connsiteX164" fmla="*/ 5750593 w 21785688"/>
                  <a:gd name="connsiteY164" fmla="*/ 383549 h 16623673"/>
                  <a:gd name="connsiteX165" fmla="*/ 6179218 w 21785688"/>
                  <a:gd name="connsiteY165" fmla="*/ 240674 h 16623673"/>
                  <a:gd name="connsiteX166" fmla="*/ 6379243 w 21785688"/>
                  <a:gd name="connsiteY166" fmla="*/ 97799 h 16623673"/>
                  <a:gd name="connsiteX167" fmla="*/ 6836443 w 21785688"/>
                  <a:gd name="connsiteY167" fmla="*/ 269249 h 16623673"/>
                  <a:gd name="connsiteX168" fmla="*/ 7007893 w 21785688"/>
                  <a:gd name="connsiteY168" fmla="*/ 450224 h 16623673"/>
                  <a:gd name="connsiteX169" fmla="*/ 7179343 w 21785688"/>
                  <a:gd name="connsiteY169" fmla="*/ 545474 h 16623673"/>
                  <a:gd name="connsiteX170" fmla="*/ 7446043 w 21785688"/>
                  <a:gd name="connsiteY170" fmla="*/ 354974 h 16623673"/>
                  <a:gd name="connsiteX171" fmla="*/ 7665118 w 21785688"/>
                  <a:gd name="connsiteY171" fmla="*/ 126374 h 16623673"/>
                  <a:gd name="connsiteX172" fmla="*/ 7893718 w 21785688"/>
                  <a:gd name="connsiteY172" fmla="*/ 12074 h 16623673"/>
                  <a:gd name="connsiteX173" fmla="*/ 8122318 w 21785688"/>
                  <a:gd name="connsiteY173" fmla="*/ 412124 h 16623673"/>
                  <a:gd name="connsiteX174" fmla="*/ 8141368 w 21785688"/>
                  <a:gd name="connsiteY174" fmla="*/ 726449 h 16623673"/>
                  <a:gd name="connsiteX175" fmla="*/ 8265193 w 21785688"/>
                  <a:gd name="connsiteY175" fmla="*/ 783599 h 16623673"/>
                  <a:gd name="connsiteX176" fmla="*/ 8636668 w 21785688"/>
                  <a:gd name="connsiteY176" fmla="*/ 1012199 h 16623673"/>
                  <a:gd name="connsiteX177" fmla="*/ 9265318 w 21785688"/>
                  <a:gd name="connsiteY177" fmla="*/ 1612274 h 16623673"/>
                  <a:gd name="connsiteX178" fmla="*/ 9693943 w 21785688"/>
                  <a:gd name="connsiteY178" fmla="*/ 1869449 h 16623673"/>
                  <a:gd name="connsiteX179" fmla="*/ 9998743 w 21785688"/>
                  <a:gd name="connsiteY179" fmla="*/ 2021849 h 16623673"/>
                  <a:gd name="connsiteX180" fmla="*/ 10360693 w 21785688"/>
                  <a:gd name="connsiteY180" fmla="*/ 2279024 h 16623673"/>
                  <a:gd name="connsiteX181" fmla="*/ 10617868 w 21785688"/>
                  <a:gd name="connsiteY181" fmla="*/ 2488574 h 16623673"/>
                  <a:gd name="connsiteX182" fmla="*/ 10989343 w 21785688"/>
                  <a:gd name="connsiteY182" fmla="*/ 2612399 h 16623673"/>
                  <a:gd name="connsiteX183" fmla="*/ 11294143 w 21785688"/>
                  <a:gd name="connsiteY183" fmla="*/ 2755274 h 16623673"/>
                  <a:gd name="connsiteX184" fmla="*/ 11551318 w 21785688"/>
                  <a:gd name="connsiteY184" fmla="*/ 2983874 h 16623673"/>
                  <a:gd name="connsiteX185" fmla="*/ 11865643 w 21785688"/>
                  <a:gd name="connsiteY185" fmla="*/ 3241049 h 16623673"/>
                  <a:gd name="connsiteX186" fmla="*/ 12179968 w 21785688"/>
                  <a:gd name="connsiteY186" fmla="*/ 3517274 h 16623673"/>
                  <a:gd name="connsiteX187" fmla="*/ 12522868 w 21785688"/>
                  <a:gd name="connsiteY187" fmla="*/ 3812549 h 16623673"/>
                  <a:gd name="connsiteX188" fmla="*/ 12894343 w 21785688"/>
                  <a:gd name="connsiteY188" fmla="*/ 3964949 h 16623673"/>
                  <a:gd name="connsiteX189" fmla="*/ 13189618 w 21785688"/>
                  <a:gd name="connsiteY189" fmla="*/ 4050674 h 16623673"/>
                  <a:gd name="connsiteX190" fmla="*/ 13408693 w 21785688"/>
                  <a:gd name="connsiteY190" fmla="*/ 4184024 h 16623673"/>
                  <a:gd name="connsiteX191" fmla="*/ 13437268 w 21785688"/>
                  <a:gd name="connsiteY191" fmla="*/ 4641224 h 16623673"/>
                  <a:gd name="connsiteX192" fmla="*/ 13684918 w 21785688"/>
                  <a:gd name="connsiteY192" fmla="*/ 4841249 h 16623673"/>
                  <a:gd name="connsiteX193" fmla="*/ 13980193 w 21785688"/>
                  <a:gd name="connsiteY193" fmla="*/ 4841249 h 16623673"/>
                  <a:gd name="connsiteX194" fmla="*/ 14180218 w 21785688"/>
                  <a:gd name="connsiteY194" fmla="*/ 4841249 h 16623673"/>
                  <a:gd name="connsiteX195" fmla="*/ 14494543 w 21785688"/>
                  <a:gd name="connsiteY195" fmla="*/ 4669799 h 16623673"/>
                  <a:gd name="connsiteX196" fmla="*/ 15056518 w 21785688"/>
                  <a:gd name="connsiteY196" fmla="*/ 4707899 h 16623673"/>
                  <a:gd name="connsiteX197" fmla="*/ 15466093 w 21785688"/>
                  <a:gd name="connsiteY197" fmla="*/ 4679324 h 16623673"/>
                  <a:gd name="connsiteX198" fmla="*/ 16094743 w 21785688"/>
                  <a:gd name="connsiteY198" fmla="*/ 4584074 h 16623673"/>
                  <a:gd name="connsiteX199" fmla="*/ 16390018 w 21785688"/>
                  <a:gd name="connsiteY199" fmla="*/ 4831724 h 16623673"/>
                  <a:gd name="connsiteX200" fmla="*/ 16990092 w 21785688"/>
                  <a:gd name="connsiteY200" fmla="*/ 4765049 h 16623673"/>
                  <a:gd name="connsiteX201" fmla="*/ 17494917 w 21785688"/>
                  <a:gd name="connsiteY201" fmla="*/ 4774574 h 16623673"/>
                  <a:gd name="connsiteX202" fmla="*/ 18237868 w 21785688"/>
                  <a:gd name="connsiteY202" fmla="*/ 4869824 h 16623673"/>
                  <a:gd name="connsiteX203" fmla="*/ 18695068 w 21785688"/>
                  <a:gd name="connsiteY203" fmla="*/ 5269874 h 16623673"/>
                  <a:gd name="connsiteX204" fmla="*/ 19266568 w 21785688"/>
                  <a:gd name="connsiteY204" fmla="*/ 5631824 h 16623673"/>
                  <a:gd name="connsiteX205" fmla="*/ 19504691 w 21785688"/>
                  <a:gd name="connsiteY205" fmla="*/ 6060449 h 16623673"/>
                  <a:gd name="connsiteX206" fmla="*/ 19228467 w 21785688"/>
                  <a:gd name="connsiteY206" fmla="*/ 6374774 h 16623673"/>
                  <a:gd name="connsiteX207" fmla="*/ 18475992 w 21785688"/>
                  <a:gd name="connsiteY207" fmla="*/ 6165224 h 16623673"/>
                  <a:gd name="connsiteX208" fmla="*/ 17980693 w 21785688"/>
                  <a:gd name="connsiteY208" fmla="*/ 6755774 h 16623673"/>
                  <a:gd name="connsiteX209" fmla="*/ 17866393 w 21785688"/>
                  <a:gd name="connsiteY209" fmla="*/ 7098674 h 16623673"/>
                  <a:gd name="connsiteX210" fmla="*/ 17894968 w 21785688"/>
                  <a:gd name="connsiteY210" fmla="*/ 7613024 h 16623673"/>
                  <a:gd name="connsiteX211" fmla="*/ 18066418 w 21785688"/>
                  <a:gd name="connsiteY211" fmla="*/ 8070224 h 16623673"/>
                  <a:gd name="connsiteX212" fmla="*/ 18094993 w 21785688"/>
                  <a:gd name="connsiteY212" fmla="*/ 8498849 h 16623673"/>
                  <a:gd name="connsiteX213" fmla="*/ 18352168 w 21785688"/>
                  <a:gd name="connsiteY213" fmla="*/ 8927474 h 16623673"/>
                  <a:gd name="connsiteX214" fmla="*/ 18504567 w 21785688"/>
                  <a:gd name="connsiteY214" fmla="*/ 9222749 h 16623673"/>
                  <a:gd name="connsiteX215" fmla="*/ 18714118 w 21785688"/>
                  <a:gd name="connsiteY215" fmla="*/ 9613274 h 16623673"/>
                  <a:gd name="connsiteX216" fmla="*/ 18714119 w 21785688"/>
                  <a:gd name="connsiteY216" fmla="*/ 10137149 h 16623673"/>
                  <a:gd name="connsiteX217" fmla="*/ 18809368 w 21785688"/>
                  <a:gd name="connsiteY217" fmla="*/ 10470524 h 16623673"/>
                  <a:gd name="connsiteX218" fmla="*/ 18752218 w 21785688"/>
                  <a:gd name="connsiteY218" fmla="*/ 10756274 h 16623673"/>
                  <a:gd name="connsiteX219" fmla="*/ 18752218 w 21785688"/>
                  <a:gd name="connsiteY219" fmla="*/ 11099174 h 16623673"/>
                  <a:gd name="connsiteX220" fmla="*/ 18837943 w 21785688"/>
                  <a:gd name="connsiteY220" fmla="*/ 11670674 h 16623673"/>
                  <a:gd name="connsiteX221" fmla="*/ 19209418 w 21785688"/>
                  <a:gd name="connsiteY221" fmla="*/ 12070724 h 16623673"/>
                  <a:gd name="connsiteX222" fmla="*/ 19409443 w 21785688"/>
                  <a:gd name="connsiteY222" fmla="*/ 12327899 h 16623673"/>
                  <a:gd name="connsiteX223" fmla="*/ 19866643 w 21785688"/>
                  <a:gd name="connsiteY223" fmla="*/ 12727949 h 16623673"/>
                  <a:gd name="connsiteX224" fmla="*/ 20295268 w 21785688"/>
                  <a:gd name="connsiteY224" fmla="*/ 13213724 h 16623673"/>
                  <a:gd name="connsiteX225" fmla="*/ 20552443 w 21785688"/>
                  <a:gd name="connsiteY225" fmla="*/ 13528049 h 16623673"/>
                  <a:gd name="connsiteX226" fmla="*/ 20781043 w 21785688"/>
                  <a:gd name="connsiteY226" fmla="*/ 13728074 h 16623673"/>
                  <a:gd name="connsiteX227" fmla="*/ 20952493 w 21785688"/>
                  <a:gd name="connsiteY227" fmla="*/ 13928099 h 16623673"/>
                  <a:gd name="connsiteX228" fmla="*/ 21123943 w 21785688"/>
                  <a:gd name="connsiteY228" fmla="*/ 14128124 h 16623673"/>
                  <a:gd name="connsiteX229" fmla="*/ 21323968 w 21785688"/>
                  <a:gd name="connsiteY229" fmla="*/ 14442449 h 16623673"/>
                  <a:gd name="connsiteX230" fmla="*/ 21381118 w 21785688"/>
                  <a:gd name="connsiteY230" fmla="*/ 14728199 h 16623673"/>
                  <a:gd name="connsiteX231" fmla="*/ 21466843 w 21785688"/>
                  <a:gd name="connsiteY231" fmla="*/ 14899649 h 16623673"/>
                  <a:gd name="connsiteX232" fmla="*/ 21581143 w 21785688"/>
                  <a:gd name="connsiteY232" fmla="*/ 15071099 h 16623673"/>
                  <a:gd name="connsiteX233" fmla="*/ 21581143 w 21785688"/>
                  <a:gd name="connsiteY233" fmla="*/ 15242549 h 16623673"/>
                  <a:gd name="connsiteX234" fmla="*/ 21581143 w 21785688"/>
                  <a:gd name="connsiteY234" fmla="*/ 15413999 h 16623673"/>
                  <a:gd name="connsiteX235" fmla="*/ 21781168 w 21785688"/>
                  <a:gd name="connsiteY235" fmla="*/ 15585449 h 16623673"/>
                  <a:gd name="connsiteX236" fmla="*/ 21720988 w 21785688"/>
                  <a:gd name="connsiteY236" fmla="*/ 15635826 h 16623673"/>
                  <a:gd name="connsiteX237" fmla="*/ 21724018 w 21785688"/>
                  <a:gd name="connsiteY237" fmla="*/ 15871199 h 16623673"/>
                  <a:gd name="connsiteX238" fmla="*/ 21253915 w 21785688"/>
                  <a:gd name="connsiteY238" fmla="*/ 14777183 h 16623673"/>
                  <a:gd name="connsiteX239" fmla="*/ 20972986 w 21785688"/>
                  <a:gd name="connsiteY239" fmla="*/ 14806375 h 16623673"/>
                  <a:gd name="connsiteX240" fmla="*/ 21322959 w 21785688"/>
                  <a:gd name="connsiteY240" fmla="*/ 15691847 h 16623673"/>
                  <a:gd name="connsiteX241" fmla="*/ 21295393 w 21785688"/>
                  <a:gd name="connsiteY241" fmla="*/ 15806147 h 16623673"/>
                  <a:gd name="connsiteX242" fmla="*/ 21143501 w 21785688"/>
                  <a:gd name="connsiteY242" fmla="*/ 15898327 h 16623673"/>
                  <a:gd name="connsiteX243" fmla="*/ 21095368 w 21785688"/>
                  <a:gd name="connsiteY243" fmla="*/ 15814049 h 16623673"/>
                  <a:gd name="connsiteX244" fmla="*/ 20923918 w 21785688"/>
                  <a:gd name="connsiteY244" fmla="*/ 15928349 h 16623673"/>
                  <a:gd name="connsiteX245" fmla="*/ 20971542 w 21785688"/>
                  <a:gd name="connsiteY245" fmla="*/ 16052174 h 16623673"/>
                  <a:gd name="connsiteX246" fmla="*/ 20923918 w 21785688"/>
                  <a:gd name="connsiteY246" fmla="*/ 16156949 h 16623673"/>
                  <a:gd name="connsiteX247" fmla="*/ 20838193 w 21785688"/>
                  <a:gd name="connsiteY247" fmla="*/ 16099799 h 16623673"/>
                  <a:gd name="connsiteX248" fmla="*/ 20828667 w 21785688"/>
                  <a:gd name="connsiteY248" fmla="*/ 16033124 h 16623673"/>
                  <a:gd name="connsiteX249" fmla="*/ 20704844 w 21785688"/>
                  <a:gd name="connsiteY249" fmla="*/ 16204574 h 16623673"/>
                  <a:gd name="connsiteX250" fmla="*/ 20609594 w 21785688"/>
                  <a:gd name="connsiteY250" fmla="*/ 16337924 h 16623673"/>
                  <a:gd name="connsiteX251" fmla="*/ 20308411 w 21785688"/>
                  <a:gd name="connsiteY251" fmla="*/ 15162513 h 16623673"/>
                  <a:gd name="connsiteX252" fmla="*/ 20209543 w 21785688"/>
                  <a:gd name="connsiteY252" fmla="*/ 16366499 h 16623673"/>
                  <a:gd name="connsiteX253" fmla="*/ 20028568 w 21785688"/>
                  <a:gd name="connsiteY253" fmla="*/ 16595098 h 16623673"/>
                  <a:gd name="connsiteX254" fmla="*/ 19920177 w 21785688"/>
                  <a:gd name="connsiteY254" fmla="*/ 15416591 h 16623673"/>
                  <a:gd name="connsiteX255" fmla="*/ 19745231 w 21785688"/>
                  <a:gd name="connsiteY255" fmla="*/ 15885420 h 16623673"/>
                  <a:gd name="connsiteX256" fmla="*/ 19723766 w 21785688"/>
                  <a:gd name="connsiteY256" fmla="*/ 16623673 h 16623673"/>
                  <a:gd name="connsiteX257" fmla="*/ 19657093 w 21785688"/>
                  <a:gd name="connsiteY257" fmla="*/ 16442698 h 16623673"/>
                  <a:gd name="connsiteX258" fmla="*/ 19542792 w 21785688"/>
                  <a:gd name="connsiteY258" fmla="*/ 16080749 h 16623673"/>
                  <a:gd name="connsiteX259" fmla="*/ 19504693 w 21785688"/>
                  <a:gd name="connsiteY259" fmla="*/ 16195049 h 16623673"/>
                  <a:gd name="connsiteX260" fmla="*/ 19514218 w 21785688"/>
                  <a:gd name="connsiteY260" fmla="*/ 16404599 h 16623673"/>
                  <a:gd name="connsiteX261" fmla="*/ 19438018 w 21785688"/>
                  <a:gd name="connsiteY261" fmla="*/ 16547474 h 16623673"/>
                  <a:gd name="connsiteX262" fmla="*/ 19295143 w 21785688"/>
                  <a:gd name="connsiteY262" fmla="*/ 16442699 h 16623673"/>
                  <a:gd name="connsiteX0" fmla="*/ 19295143 w 21757371"/>
                  <a:gd name="connsiteY0" fmla="*/ 16442699 h 16623673"/>
                  <a:gd name="connsiteX1" fmla="*/ 19323718 w 21757371"/>
                  <a:gd name="connsiteY1" fmla="*/ 16099799 h 16623673"/>
                  <a:gd name="connsiteX2" fmla="*/ 19323718 w 21757371"/>
                  <a:gd name="connsiteY2" fmla="*/ 15785474 h 16623673"/>
                  <a:gd name="connsiteX3" fmla="*/ 19247519 w 21757371"/>
                  <a:gd name="connsiteY3" fmla="*/ 15528299 h 16623673"/>
                  <a:gd name="connsiteX4" fmla="*/ 19123694 w 21757371"/>
                  <a:gd name="connsiteY4" fmla="*/ 15223499 h 16623673"/>
                  <a:gd name="connsiteX5" fmla="*/ 19066543 w 21757371"/>
                  <a:gd name="connsiteY5" fmla="*/ 14871074 h 16623673"/>
                  <a:gd name="connsiteX6" fmla="*/ 19123694 w 21757371"/>
                  <a:gd name="connsiteY6" fmla="*/ 14642474 h 16623673"/>
                  <a:gd name="connsiteX7" fmla="*/ 19142742 w 21757371"/>
                  <a:gd name="connsiteY7" fmla="*/ 14385299 h 16623673"/>
                  <a:gd name="connsiteX8" fmla="*/ 19161793 w 21757371"/>
                  <a:gd name="connsiteY8" fmla="*/ 14261474 h 16623673"/>
                  <a:gd name="connsiteX9" fmla="*/ 18980817 w 21757371"/>
                  <a:gd name="connsiteY9" fmla="*/ 14147174 h 16623673"/>
                  <a:gd name="connsiteX10" fmla="*/ 18923668 w 21757371"/>
                  <a:gd name="connsiteY10" fmla="*/ 14156699 h 16623673"/>
                  <a:gd name="connsiteX11" fmla="*/ 18923667 w 21757371"/>
                  <a:gd name="connsiteY11" fmla="*/ 13985249 h 16623673"/>
                  <a:gd name="connsiteX12" fmla="*/ 18971292 w 21757371"/>
                  <a:gd name="connsiteY12" fmla="*/ 13813799 h 16623673"/>
                  <a:gd name="connsiteX13" fmla="*/ 18866517 w 21757371"/>
                  <a:gd name="connsiteY13" fmla="*/ 13585199 h 16623673"/>
                  <a:gd name="connsiteX14" fmla="*/ 18809368 w 21757371"/>
                  <a:gd name="connsiteY14" fmla="*/ 13470899 h 16623673"/>
                  <a:gd name="connsiteX15" fmla="*/ 18714118 w 21757371"/>
                  <a:gd name="connsiteY15" fmla="*/ 13204199 h 16623673"/>
                  <a:gd name="connsiteX16" fmla="*/ 18761743 w 21757371"/>
                  <a:gd name="connsiteY16" fmla="*/ 13013699 h 16623673"/>
                  <a:gd name="connsiteX17" fmla="*/ 18771269 w 21757371"/>
                  <a:gd name="connsiteY17" fmla="*/ 12727949 h 16623673"/>
                  <a:gd name="connsiteX18" fmla="*/ 18723643 w 21757371"/>
                  <a:gd name="connsiteY18" fmla="*/ 12442199 h 16623673"/>
                  <a:gd name="connsiteX19" fmla="*/ 18552193 w 21757371"/>
                  <a:gd name="connsiteY19" fmla="*/ 12242174 h 16623673"/>
                  <a:gd name="connsiteX20" fmla="*/ 18237869 w 21757371"/>
                  <a:gd name="connsiteY20" fmla="*/ 12070724 h 16623673"/>
                  <a:gd name="connsiteX21" fmla="*/ 18009267 w 21757371"/>
                  <a:gd name="connsiteY21" fmla="*/ 11823074 h 16623673"/>
                  <a:gd name="connsiteX22" fmla="*/ 17866393 w 21757371"/>
                  <a:gd name="connsiteY22" fmla="*/ 11499224 h 16623673"/>
                  <a:gd name="connsiteX23" fmla="*/ 17780668 w 21757371"/>
                  <a:gd name="connsiteY23" fmla="*/ 11299199 h 16623673"/>
                  <a:gd name="connsiteX24" fmla="*/ 17647317 w 21757371"/>
                  <a:gd name="connsiteY24" fmla="*/ 11308724 h 16623673"/>
                  <a:gd name="connsiteX25" fmla="*/ 17323468 w 21757371"/>
                  <a:gd name="connsiteY25" fmla="*/ 11432549 h 16623673"/>
                  <a:gd name="connsiteX26" fmla="*/ 16971043 w 21757371"/>
                  <a:gd name="connsiteY26" fmla="*/ 11518274 h 16623673"/>
                  <a:gd name="connsiteX27" fmla="*/ 16694818 w 21757371"/>
                  <a:gd name="connsiteY27" fmla="*/ 11556374 h 16623673"/>
                  <a:gd name="connsiteX28" fmla="*/ 16409068 w 21757371"/>
                  <a:gd name="connsiteY28" fmla="*/ 11556374 h 16623673"/>
                  <a:gd name="connsiteX29" fmla="*/ 16170943 w 21757371"/>
                  <a:gd name="connsiteY29" fmla="*/ 11708774 h 16623673"/>
                  <a:gd name="connsiteX30" fmla="*/ 15961393 w 21757371"/>
                  <a:gd name="connsiteY30" fmla="*/ 11946899 h 16623673"/>
                  <a:gd name="connsiteX31" fmla="*/ 15723268 w 21757371"/>
                  <a:gd name="connsiteY31" fmla="*/ 12042149 h 16623673"/>
                  <a:gd name="connsiteX32" fmla="*/ 15351793 w 21757371"/>
                  <a:gd name="connsiteY32" fmla="*/ 12042149 h 16623673"/>
                  <a:gd name="connsiteX33" fmla="*/ 15094618 w 21757371"/>
                  <a:gd name="connsiteY33" fmla="*/ 12070724 h 16623673"/>
                  <a:gd name="connsiteX34" fmla="*/ 14808868 w 21757371"/>
                  <a:gd name="connsiteY34" fmla="*/ 12118349 h 16623673"/>
                  <a:gd name="connsiteX35" fmla="*/ 14580268 w 21757371"/>
                  <a:gd name="connsiteY35" fmla="*/ 12270749 h 16623673"/>
                  <a:gd name="connsiteX36" fmla="*/ 14351668 w 21757371"/>
                  <a:gd name="connsiteY36" fmla="*/ 12585074 h 16623673"/>
                  <a:gd name="connsiteX37" fmla="*/ 14084968 w 21757371"/>
                  <a:gd name="connsiteY37" fmla="*/ 12813674 h 16623673"/>
                  <a:gd name="connsiteX38" fmla="*/ 13761118 w 21757371"/>
                  <a:gd name="connsiteY38" fmla="*/ 13156574 h 16623673"/>
                  <a:gd name="connsiteX39" fmla="*/ 13522993 w 21757371"/>
                  <a:gd name="connsiteY39" fmla="*/ 13413749 h 16623673"/>
                  <a:gd name="connsiteX40" fmla="*/ 13475368 w 21757371"/>
                  <a:gd name="connsiteY40" fmla="*/ 13680449 h 16623673"/>
                  <a:gd name="connsiteX41" fmla="*/ 13380118 w 21757371"/>
                  <a:gd name="connsiteY41" fmla="*/ 13956674 h 16623673"/>
                  <a:gd name="connsiteX42" fmla="*/ 13151518 w 21757371"/>
                  <a:gd name="connsiteY42" fmla="*/ 14070974 h 16623673"/>
                  <a:gd name="connsiteX43" fmla="*/ 12922918 w 21757371"/>
                  <a:gd name="connsiteY43" fmla="*/ 13956674 h 16623673"/>
                  <a:gd name="connsiteX44" fmla="*/ 12751468 w 21757371"/>
                  <a:gd name="connsiteY44" fmla="*/ 14128124 h 16623673"/>
                  <a:gd name="connsiteX45" fmla="*/ 12608593 w 21757371"/>
                  <a:gd name="connsiteY45" fmla="*/ 14185274 h 16623673"/>
                  <a:gd name="connsiteX46" fmla="*/ 12408568 w 21757371"/>
                  <a:gd name="connsiteY46" fmla="*/ 14099549 h 16623673"/>
                  <a:gd name="connsiteX47" fmla="*/ 12237118 w 21757371"/>
                  <a:gd name="connsiteY47" fmla="*/ 14270999 h 16623673"/>
                  <a:gd name="connsiteX48" fmla="*/ 11951368 w 21757371"/>
                  <a:gd name="connsiteY48" fmla="*/ 14270999 h 16623673"/>
                  <a:gd name="connsiteX49" fmla="*/ 11694193 w 21757371"/>
                  <a:gd name="connsiteY49" fmla="*/ 14499599 h 16623673"/>
                  <a:gd name="connsiteX50" fmla="*/ 11503693 w 21757371"/>
                  <a:gd name="connsiteY50" fmla="*/ 14556749 h 16623673"/>
                  <a:gd name="connsiteX51" fmla="*/ 11408443 w 21757371"/>
                  <a:gd name="connsiteY51" fmla="*/ 14413874 h 16623673"/>
                  <a:gd name="connsiteX52" fmla="*/ 11351293 w 21757371"/>
                  <a:gd name="connsiteY52" fmla="*/ 14213849 h 16623673"/>
                  <a:gd name="connsiteX53" fmla="*/ 11294143 w 21757371"/>
                  <a:gd name="connsiteY53" fmla="*/ 13985249 h 16623673"/>
                  <a:gd name="connsiteX54" fmla="*/ 11151268 w 21757371"/>
                  <a:gd name="connsiteY54" fmla="*/ 13756649 h 16623673"/>
                  <a:gd name="connsiteX55" fmla="*/ 11122693 w 21757371"/>
                  <a:gd name="connsiteY55" fmla="*/ 13613774 h 16623673"/>
                  <a:gd name="connsiteX56" fmla="*/ 11065543 w 21757371"/>
                  <a:gd name="connsiteY56" fmla="*/ 13528049 h 16623673"/>
                  <a:gd name="connsiteX57" fmla="*/ 10979818 w 21757371"/>
                  <a:gd name="connsiteY57" fmla="*/ 13385174 h 16623673"/>
                  <a:gd name="connsiteX58" fmla="*/ 10808368 w 21757371"/>
                  <a:gd name="connsiteY58" fmla="*/ 13356599 h 16623673"/>
                  <a:gd name="connsiteX59" fmla="*/ 10636918 w 21757371"/>
                  <a:gd name="connsiteY59" fmla="*/ 13499474 h 16623673"/>
                  <a:gd name="connsiteX60" fmla="*/ 10522618 w 21757371"/>
                  <a:gd name="connsiteY60" fmla="*/ 13642349 h 16623673"/>
                  <a:gd name="connsiteX61" fmla="*/ 10446418 w 21757371"/>
                  <a:gd name="connsiteY61" fmla="*/ 13728074 h 16623673"/>
                  <a:gd name="connsiteX62" fmla="*/ 10408318 w 21757371"/>
                  <a:gd name="connsiteY62" fmla="*/ 13928099 h 16623673"/>
                  <a:gd name="connsiteX63" fmla="*/ 10379743 w 21757371"/>
                  <a:gd name="connsiteY63" fmla="*/ 14099549 h 16623673"/>
                  <a:gd name="connsiteX64" fmla="*/ 10351168 w 21757371"/>
                  <a:gd name="connsiteY64" fmla="*/ 14328149 h 16623673"/>
                  <a:gd name="connsiteX65" fmla="*/ 10208293 w 21757371"/>
                  <a:gd name="connsiteY65" fmla="*/ 14499599 h 16623673"/>
                  <a:gd name="connsiteX66" fmla="*/ 10093993 w 21757371"/>
                  <a:gd name="connsiteY66" fmla="*/ 14642474 h 16623673"/>
                  <a:gd name="connsiteX67" fmla="*/ 9874918 w 21757371"/>
                  <a:gd name="connsiteY67" fmla="*/ 14547224 h 16623673"/>
                  <a:gd name="connsiteX68" fmla="*/ 9636793 w 21757371"/>
                  <a:gd name="connsiteY68" fmla="*/ 14356724 h 16623673"/>
                  <a:gd name="connsiteX69" fmla="*/ 9474868 w 21757371"/>
                  <a:gd name="connsiteY69" fmla="*/ 14232899 h 16623673"/>
                  <a:gd name="connsiteX70" fmla="*/ 9322468 w 21757371"/>
                  <a:gd name="connsiteY70" fmla="*/ 13985249 h 16623673"/>
                  <a:gd name="connsiteX71" fmla="*/ 9236743 w 21757371"/>
                  <a:gd name="connsiteY71" fmla="*/ 13928099 h 16623673"/>
                  <a:gd name="connsiteX72" fmla="*/ 9008143 w 21757371"/>
                  <a:gd name="connsiteY72" fmla="*/ 13956674 h 16623673"/>
                  <a:gd name="connsiteX73" fmla="*/ 8741443 w 21757371"/>
                  <a:gd name="connsiteY73" fmla="*/ 14061449 h 16623673"/>
                  <a:gd name="connsiteX74" fmla="*/ 8569993 w 21757371"/>
                  <a:gd name="connsiteY74" fmla="*/ 13880474 h 16623673"/>
                  <a:gd name="connsiteX75" fmla="*/ 8579518 w 21757371"/>
                  <a:gd name="connsiteY75" fmla="*/ 13699499 h 16623673"/>
                  <a:gd name="connsiteX76" fmla="*/ 8665243 w 21757371"/>
                  <a:gd name="connsiteY76" fmla="*/ 13413749 h 16623673"/>
                  <a:gd name="connsiteX77" fmla="*/ 8808118 w 21757371"/>
                  <a:gd name="connsiteY77" fmla="*/ 13185149 h 16623673"/>
                  <a:gd name="connsiteX78" fmla="*/ 8722393 w 21757371"/>
                  <a:gd name="connsiteY78" fmla="*/ 13013699 h 16623673"/>
                  <a:gd name="connsiteX79" fmla="*/ 8493793 w 21757371"/>
                  <a:gd name="connsiteY79" fmla="*/ 12870824 h 16623673"/>
                  <a:gd name="connsiteX80" fmla="*/ 8293768 w 21757371"/>
                  <a:gd name="connsiteY80" fmla="*/ 12899399 h 16623673"/>
                  <a:gd name="connsiteX81" fmla="*/ 8065168 w 21757371"/>
                  <a:gd name="connsiteY81" fmla="*/ 12870824 h 16623673"/>
                  <a:gd name="connsiteX82" fmla="*/ 7769893 w 21757371"/>
                  <a:gd name="connsiteY82" fmla="*/ 12804149 h 16623673"/>
                  <a:gd name="connsiteX83" fmla="*/ 7550818 w 21757371"/>
                  <a:gd name="connsiteY83" fmla="*/ 12927974 h 16623673"/>
                  <a:gd name="connsiteX84" fmla="*/ 7493668 w 21757371"/>
                  <a:gd name="connsiteY84" fmla="*/ 13127999 h 16623673"/>
                  <a:gd name="connsiteX85" fmla="*/ 7293643 w 21757371"/>
                  <a:gd name="connsiteY85" fmla="*/ 13328024 h 16623673"/>
                  <a:gd name="connsiteX86" fmla="*/ 7065043 w 21757371"/>
                  <a:gd name="connsiteY86" fmla="*/ 13470899 h 16623673"/>
                  <a:gd name="connsiteX87" fmla="*/ 6807868 w 21757371"/>
                  <a:gd name="connsiteY87" fmla="*/ 13394699 h 16623673"/>
                  <a:gd name="connsiteX88" fmla="*/ 6464968 w 21757371"/>
                  <a:gd name="connsiteY88" fmla="*/ 13299449 h 16623673"/>
                  <a:gd name="connsiteX89" fmla="*/ 6236368 w 21757371"/>
                  <a:gd name="connsiteY89" fmla="*/ 13242299 h 16623673"/>
                  <a:gd name="connsiteX90" fmla="*/ 6007768 w 21757371"/>
                  <a:gd name="connsiteY90" fmla="*/ 13213724 h 16623673"/>
                  <a:gd name="connsiteX91" fmla="*/ 5579143 w 21757371"/>
                  <a:gd name="connsiteY91" fmla="*/ 13356599 h 16623673"/>
                  <a:gd name="connsiteX92" fmla="*/ 5293393 w 21757371"/>
                  <a:gd name="connsiteY92" fmla="*/ 13470899 h 16623673"/>
                  <a:gd name="connsiteX93" fmla="*/ 5179093 w 21757371"/>
                  <a:gd name="connsiteY93" fmla="*/ 13642349 h 16623673"/>
                  <a:gd name="connsiteX94" fmla="*/ 5121943 w 21757371"/>
                  <a:gd name="connsiteY94" fmla="*/ 13813799 h 16623673"/>
                  <a:gd name="connsiteX95" fmla="*/ 4940968 w 21757371"/>
                  <a:gd name="connsiteY95" fmla="*/ 13813799 h 16623673"/>
                  <a:gd name="connsiteX96" fmla="*/ 4807618 w 21757371"/>
                  <a:gd name="connsiteY96" fmla="*/ 13470899 h 16623673"/>
                  <a:gd name="connsiteX97" fmla="*/ 4607593 w 21757371"/>
                  <a:gd name="connsiteY97" fmla="*/ 13385174 h 16623673"/>
                  <a:gd name="connsiteX98" fmla="*/ 4321843 w 21757371"/>
                  <a:gd name="connsiteY98" fmla="*/ 13328024 h 16623673"/>
                  <a:gd name="connsiteX99" fmla="*/ 4264693 w 21757371"/>
                  <a:gd name="connsiteY99" fmla="*/ 13528049 h 16623673"/>
                  <a:gd name="connsiteX100" fmla="*/ 4121818 w 21757371"/>
                  <a:gd name="connsiteY100" fmla="*/ 13813799 h 16623673"/>
                  <a:gd name="connsiteX101" fmla="*/ 3950368 w 21757371"/>
                  <a:gd name="connsiteY101" fmla="*/ 14042399 h 16623673"/>
                  <a:gd name="connsiteX102" fmla="*/ 3721768 w 21757371"/>
                  <a:gd name="connsiteY102" fmla="*/ 14128124 h 16623673"/>
                  <a:gd name="connsiteX103" fmla="*/ 3493168 w 21757371"/>
                  <a:gd name="connsiteY103" fmla="*/ 14270999 h 16623673"/>
                  <a:gd name="connsiteX104" fmla="*/ 3264568 w 21757371"/>
                  <a:gd name="connsiteY104" fmla="*/ 14299574 h 16623673"/>
                  <a:gd name="connsiteX105" fmla="*/ 3093118 w 21757371"/>
                  <a:gd name="connsiteY105" fmla="*/ 14242424 h 16623673"/>
                  <a:gd name="connsiteX106" fmla="*/ 2931193 w 21757371"/>
                  <a:gd name="connsiteY106" fmla="*/ 14175749 h 16623673"/>
                  <a:gd name="connsiteX107" fmla="*/ 2750218 w 21757371"/>
                  <a:gd name="connsiteY107" fmla="*/ 14242424 h 16623673"/>
                  <a:gd name="connsiteX108" fmla="*/ 2578768 w 21757371"/>
                  <a:gd name="connsiteY108" fmla="*/ 14299574 h 16623673"/>
                  <a:gd name="connsiteX109" fmla="*/ 2435893 w 21757371"/>
                  <a:gd name="connsiteY109" fmla="*/ 14328149 h 16623673"/>
                  <a:gd name="connsiteX110" fmla="*/ 2293018 w 21757371"/>
                  <a:gd name="connsiteY110" fmla="*/ 14261474 h 16623673"/>
                  <a:gd name="connsiteX111" fmla="*/ 2169193 w 21757371"/>
                  <a:gd name="connsiteY111" fmla="*/ 14147174 h 16623673"/>
                  <a:gd name="connsiteX112" fmla="*/ 1950118 w 21757371"/>
                  <a:gd name="connsiteY112" fmla="*/ 14156699 h 16623673"/>
                  <a:gd name="connsiteX113" fmla="*/ 1807243 w 21757371"/>
                  <a:gd name="connsiteY113" fmla="*/ 13985249 h 16623673"/>
                  <a:gd name="connsiteX114" fmla="*/ 1921543 w 21757371"/>
                  <a:gd name="connsiteY114" fmla="*/ 13670924 h 16623673"/>
                  <a:gd name="connsiteX115" fmla="*/ 2064418 w 21757371"/>
                  <a:gd name="connsiteY115" fmla="*/ 13356599 h 16623673"/>
                  <a:gd name="connsiteX116" fmla="*/ 2045368 w 21757371"/>
                  <a:gd name="connsiteY116" fmla="*/ 13147049 h 16623673"/>
                  <a:gd name="connsiteX117" fmla="*/ 1959643 w 21757371"/>
                  <a:gd name="connsiteY117" fmla="*/ 12927974 h 16623673"/>
                  <a:gd name="connsiteX118" fmla="*/ 1864393 w 21757371"/>
                  <a:gd name="connsiteY118" fmla="*/ 12775574 h 16623673"/>
                  <a:gd name="connsiteX119" fmla="*/ 1692943 w 21757371"/>
                  <a:gd name="connsiteY119" fmla="*/ 12804149 h 16623673"/>
                  <a:gd name="connsiteX120" fmla="*/ 1550068 w 21757371"/>
                  <a:gd name="connsiteY120" fmla="*/ 12613649 h 16623673"/>
                  <a:gd name="connsiteX121" fmla="*/ 1473868 w 21757371"/>
                  <a:gd name="connsiteY121" fmla="*/ 12127874 h 16623673"/>
                  <a:gd name="connsiteX122" fmla="*/ 1435768 w 21757371"/>
                  <a:gd name="connsiteY122" fmla="*/ 11842124 h 16623673"/>
                  <a:gd name="connsiteX123" fmla="*/ 1645318 w 21757371"/>
                  <a:gd name="connsiteY123" fmla="*/ 11470649 h 16623673"/>
                  <a:gd name="connsiteX124" fmla="*/ 1664368 w 21757371"/>
                  <a:gd name="connsiteY124" fmla="*/ 11146799 h 16623673"/>
                  <a:gd name="connsiteX125" fmla="*/ 1464343 w 21757371"/>
                  <a:gd name="connsiteY125" fmla="*/ 10899149 h 16623673"/>
                  <a:gd name="connsiteX126" fmla="*/ 1350043 w 21757371"/>
                  <a:gd name="connsiteY126" fmla="*/ 11003924 h 16623673"/>
                  <a:gd name="connsiteX127" fmla="*/ 1121443 w 21757371"/>
                  <a:gd name="connsiteY127" fmla="*/ 11137274 h 16623673"/>
                  <a:gd name="connsiteX128" fmla="*/ 1007143 w 21757371"/>
                  <a:gd name="connsiteY128" fmla="*/ 11080124 h 16623673"/>
                  <a:gd name="connsiteX129" fmla="*/ 921418 w 21757371"/>
                  <a:gd name="connsiteY129" fmla="*/ 10956299 h 16623673"/>
                  <a:gd name="connsiteX130" fmla="*/ 778543 w 21757371"/>
                  <a:gd name="connsiteY130" fmla="*/ 10899149 h 16623673"/>
                  <a:gd name="connsiteX131" fmla="*/ 578518 w 21757371"/>
                  <a:gd name="connsiteY131" fmla="*/ 10899149 h 16623673"/>
                  <a:gd name="connsiteX132" fmla="*/ 378493 w 21757371"/>
                  <a:gd name="connsiteY132" fmla="*/ 10899149 h 16623673"/>
                  <a:gd name="connsiteX133" fmla="*/ 264193 w 21757371"/>
                  <a:gd name="connsiteY133" fmla="*/ 10699124 h 16623673"/>
                  <a:gd name="connsiteX134" fmla="*/ 121318 w 21757371"/>
                  <a:gd name="connsiteY134" fmla="*/ 10413374 h 16623673"/>
                  <a:gd name="connsiteX135" fmla="*/ 64168 w 21757371"/>
                  <a:gd name="connsiteY135" fmla="*/ 10241924 h 16623673"/>
                  <a:gd name="connsiteX136" fmla="*/ 7018 w 21757371"/>
                  <a:gd name="connsiteY136" fmla="*/ 10156199 h 16623673"/>
                  <a:gd name="connsiteX137" fmla="*/ 235618 w 21757371"/>
                  <a:gd name="connsiteY137" fmla="*/ 9984749 h 16623673"/>
                  <a:gd name="connsiteX138" fmla="*/ 292768 w 21757371"/>
                  <a:gd name="connsiteY138" fmla="*/ 9727574 h 16623673"/>
                  <a:gd name="connsiteX139" fmla="*/ 549943 w 21757371"/>
                  <a:gd name="connsiteY139" fmla="*/ 9346574 h 16623673"/>
                  <a:gd name="connsiteX140" fmla="*/ 759493 w 21757371"/>
                  <a:gd name="connsiteY140" fmla="*/ 9070349 h 16623673"/>
                  <a:gd name="connsiteX141" fmla="*/ 1111918 w 21757371"/>
                  <a:gd name="connsiteY141" fmla="*/ 8584574 h 16623673"/>
                  <a:gd name="connsiteX142" fmla="*/ 1464343 w 21757371"/>
                  <a:gd name="connsiteY142" fmla="*/ 8298824 h 16623673"/>
                  <a:gd name="connsiteX143" fmla="*/ 1721518 w 21757371"/>
                  <a:gd name="connsiteY143" fmla="*/ 7984499 h 16623673"/>
                  <a:gd name="connsiteX144" fmla="*/ 2092993 w 21757371"/>
                  <a:gd name="connsiteY144" fmla="*/ 7670174 h 16623673"/>
                  <a:gd name="connsiteX145" fmla="*/ 2493043 w 21757371"/>
                  <a:gd name="connsiteY145" fmla="*/ 7241549 h 16623673"/>
                  <a:gd name="connsiteX146" fmla="*/ 2721643 w 21757371"/>
                  <a:gd name="connsiteY146" fmla="*/ 7184399 h 16623673"/>
                  <a:gd name="connsiteX147" fmla="*/ 2950243 w 21757371"/>
                  <a:gd name="connsiteY147" fmla="*/ 6870074 h 16623673"/>
                  <a:gd name="connsiteX148" fmla="*/ 3207418 w 21757371"/>
                  <a:gd name="connsiteY148" fmla="*/ 6412874 h 16623673"/>
                  <a:gd name="connsiteX149" fmla="*/ 3407443 w 21757371"/>
                  <a:gd name="connsiteY149" fmla="*/ 5927099 h 16623673"/>
                  <a:gd name="connsiteX150" fmla="*/ 3493168 w 21757371"/>
                  <a:gd name="connsiteY150" fmla="*/ 5527049 h 16623673"/>
                  <a:gd name="connsiteX151" fmla="*/ 3721768 w 21757371"/>
                  <a:gd name="connsiteY151" fmla="*/ 5212724 h 16623673"/>
                  <a:gd name="connsiteX152" fmla="*/ 4064668 w 21757371"/>
                  <a:gd name="connsiteY152" fmla="*/ 4755524 h 16623673"/>
                  <a:gd name="connsiteX153" fmla="*/ 4264693 w 21757371"/>
                  <a:gd name="connsiteY153" fmla="*/ 4412624 h 16623673"/>
                  <a:gd name="connsiteX154" fmla="*/ 4293268 w 21757371"/>
                  <a:gd name="connsiteY154" fmla="*/ 4155449 h 16623673"/>
                  <a:gd name="connsiteX155" fmla="*/ 4579018 w 21757371"/>
                  <a:gd name="connsiteY155" fmla="*/ 3555374 h 16623673"/>
                  <a:gd name="connsiteX156" fmla="*/ 4636168 w 21757371"/>
                  <a:gd name="connsiteY156" fmla="*/ 3098174 h 16623673"/>
                  <a:gd name="connsiteX157" fmla="*/ 4893343 w 21757371"/>
                  <a:gd name="connsiteY157" fmla="*/ 2583824 h 16623673"/>
                  <a:gd name="connsiteX158" fmla="*/ 5036218 w 21757371"/>
                  <a:gd name="connsiteY158" fmla="*/ 2298074 h 16623673"/>
                  <a:gd name="connsiteX159" fmla="*/ 5321968 w 21757371"/>
                  <a:gd name="connsiteY159" fmla="*/ 2059949 h 16623673"/>
                  <a:gd name="connsiteX160" fmla="*/ 5464843 w 21757371"/>
                  <a:gd name="connsiteY160" fmla="*/ 1812299 h 16623673"/>
                  <a:gd name="connsiteX161" fmla="*/ 5579143 w 21757371"/>
                  <a:gd name="connsiteY161" fmla="*/ 1469399 h 16623673"/>
                  <a:gd name="connsiteX162" fmla="*/ 5464843 w 21757371"/>
                  <a:gd name="connsiteY162" fmla="*/ 1126499 h 16623673"/>
                  <a:gd name="connsiteX163" fmla="*/ 5550568 w 21757371"/>
                  <a:gd name="connsiteY163" fmla="*/ 783599 h 16623673"/>
                  <a:gd name="connsiteX164" fmla="*/ 5750593 w 21757371"/>
                  <a:gd name="connsiteY164" fmla="*/ 383549 h 16623673"/>
                  <a:gd name="connsiteX165" fmla="*/ 6179218 w 21757371"/>
                  <a:gd name="connsiteY165" fmla="*/ 240674 h 16623673"/>
                  <a:gd name="connsiteX166" fmla="*/ 6379243 w 21757371"/>
                  <a:gd name="connsiteY166" fmla="*/ 97799 h 16623673"/>
                  <a:gd name="connsiteX167" fmla="*/ 6836443 w 21757371"/>
                  <a:gd name="connsiteY167" fmla="*/ 269249 h 16623673"/>
                  <a:gd name="connsiteX168" fmla="*/ 7007893 w 21757371"/>
                  <a:gd name="connsiteY168" fmla="*/ 450224 h 16623673"/>
                  <a:gd name="connsiteX169" fmla="*/ 7179343 w 21757371"/>
                  <a:gd name="connsiteY169" fmla="*/ 545474 h 16623673"/>
                  <a:gd name="connsiteX170" fmla="*/ 7446043 w 21757371"/>
                  <a:gd name="connsiteY170" fmla="*/ 354974 h 16623673"/>
                  <a:gd name="connsiteX171" fmla="*/ 7665118 w 21757371"/>
                  <a:gd name="connsiteY171" fmla="*/ 126374 h 16623673"/>
                  <a:gd name="connsiteX172" fmla="*/ 7893718 w 21757371"/>
                  <a:gd name="connsiteY172" fmla="*/ 12074 h 16623673"/>
                  <a:gd name="connsiteX173" fmla="*/ 8122318 w 21757371"/>
                  <a:gd name="connsiteY173" fmla="*/ 412124 h 16623673"/>
                  <a:gd name="connsiteX174" fmla="*/ 8141368 w 21757371"/>
                  <a:gd name="connsiteY174" fmla="*/ 726449 h 16623673"/>
                  <a:gd name="connsiteX175" fmla="*/ 8265193 w 21757371"/>
                  <a:gd name="connsiteY175" fmla="*/ 783599 h 16623673"/>
                  <a:gd name="connsiteX176" fmla="*/ 8636668 w 21757371"/>
                  <a:gd name="connsiteY176" fmla="*/ 1012199 h 16623673"/>
                  <a:gd name="connsiteX177" fmla="*/ 9265318 w 21757371"/>
                  <a:gd name="connsiteY177" fmla="*/ 1612274 h 16623673"/>
                  <a:gd name="connsiteX178" fmla="*/ 9693943 w 21757371"/>
                  <a:gd name="connsiteY178" fmla="*/ 1869449 h 16623673"/>
                  <a:gd name="connsiteX179" fmla="*/ 9998743 w 21757371"/>
                  <a:gd name="connsiteY179" fmla="*/ 2021849 h 16623673"/>
                  <a:gd name="connsiteX180" fmla="*/ 10360693 w 21757371"/>
                  <a:gd name="connsiteY180" fmla="*/ 2279024 h 16623673"/>
                  <a:gd name="connsiteX181" fmla="*/ 10617868 w 21757371"/>
                  <a:gd name="connsiteY181" fmla="*/ 2488574 h 16623673"/>
                  <a:gd name="connsiteX182" fmla="*/ 10989343 w 21757371"/>
                  <a:gd name="connsiteY182" fmla="*/ 2612399 h 16623673"/>
                  <a:gd name="connsiteX183" fmla="*/ 11294143 w 21757371"/>
                  <a:gd name="connsiteY183" fmla="*/ 2755274 h 16623673"/>
                  <a:gd name="connsiteX184" fmla="*/ 11551318 w 21757371"/>
                  <a:gd name="connsiteY184" fmla="*/ 2983874 h 16623673"/>
                  <a:gd name="connsiteX185" fmla="*/ 11865643 w 21757371"/>
                  <a:gd name="connsiteY185" fmla="*/ 3241049 h 16623673"/>
                  <a:gd name="connsiteX186" fmla="*/ 12179968 w 21757371"/>
                  <a:gd name="connsiteY186" fmla="*/ 3517274 h 16623673"/>
                  <a:gd name="connsiteX187" fmla="*/ 12522868 w 21757371"/>
                  <a:gd name="connsiteY187" fmla="*/ 3812549 h 16623673"/>
                  <a:gd name="connsiteX188" fmla="*/ 12894343 w 21757371"/>
                  <a:gd name="connsiteY188" fmla="*/ 3964949 h 16623673"/>
                  <a:gd name="connsiteX189" fmla="*/ 13189618 w 21757371"/>
                  <a:gd name="connsiteY189" fmla="*/ 4050674 h 16623673"/>
                  <a:gd name="connsiteX190" fmla="*/ 13408693 w 21757371"/>
                  <a:gd name="connsiteY190" fmla="*/ 4184024 h 16623673"/>
                  <a:gd name="connsiteX191" fmla="*/ 13437268 w 21757371"/>
                  <a:gd name="connsiteY191" fmla="*/ 4641224 h 16623673"/>
                  <a:gd name="connsiteX192" fmla="*/ 13684918 w 21757371"/>
                  <a:gd name="connsiteY192" fmla="*/ 4841249 h 16623673"/>
                  <a:gd name="connsiteX193" fmla="*/ 13980193 w 21757371"/>
                  <a:gd name="connsiteY193" fmla="*/ 4841249 h 16623673"/>
                  <a:gd name="connsiteX194" fmla="*/ 14180218 w 21757371"/>
                  <a:gd name="connsiteY194" fmla="*/ 4841249 h 16623673"/>
                  <a:gd name="connsiteX195" fmla="*/ 14494543 w 21757371"/>
                  <a:gd name="connsiteY195" fmla="*/ 4669799 h 16623673"/>
                  <a:gd name="connsiteX196" fmla="*/ 15056518 w 21757371"/>
                  <a:gd name="connsiteY196" fmla="*/ 4707899 h 16623673"/>
                  <a:gd name="connsiteX197" fmla="*/ 15466093 w 21757371"/>
                  <a:gd name="connsiteY197" fmla="*/ 4679324 h 16623673"/>
                  <a:gd name="connsiteX198" fmla="*/ 16094743 w 21757371"/>
                  <a:gd name="connsiteY198" fmla="*/ 4584074 h 16623673"/>
                  <a:gd name="connsiteX199" fmla="*/ 16390018 w 21757371"/>
                  <a:gd name="connsiteY199" fmla="*/ 4831724 h 16623673"/>
                  <a:gd name="connsiteX200" fmla="*/ 16990092 w 21757371"/>
                  <a:gd name="connsiteY200" fmla="*/ 4765049 h 16623673"/>
                  <a:gd name="connsiteX201" fmla="*/ 17494917 w 21757371"/>
                  <a:gd name="connsiteY201" fmla="*/ 4774574 h 16623673"/>
                  <a:gd name="connsiteX202" fmla="*/ 18237868 w 21757371"/>
                  <a:gd name="connsiteY202" fmla="*/ 4869824 h 16623673"/>
                  <a:gd name="connsiteX203" fmla="*/ 18695068 w 21757371"/>
                  <a:gd name="connsiteY203" fmla="*/ 5269874 h 16623673"/>
                  <a:gd name="connsiteX204" fmla="*/ 19266568 w 21757371"/>
                  <a:gd name="connsiteY204" fmla="*/ 5631824 h 16623673"/>
                  <a:gd name="connsiteX205" fmla="*/ 19504691 w 21757371"/>
                  <a:gd name="connsiteY205" fmla="*/ 6060449 h 16623673"/>
                  <a:gd name="connsiteX206" fmla="*/ 19228467 w 21757371"/>
                  <a:gd name="connsiteY206" fmla="*/ 6374774 h 16623673"/>
                  <a:gd name="connsiteX207" fmla="*/ 18475992 w 21757371"/>
                  <a:gd name="connsiteY207" fmla="*/ 6165224 h 16623673"/>
                  <a:gd name="connsiteX208" fmla="*/ 17980693 w 21757371"/>
                  <a:gd name="connsiteY208" fmla="*/ 6755774 h 16623673"/>
                  <a:gd name="connsiteX209" fmla="*/ 17866393 w 21757371"/>
                  <a:gd name="connsiteY209" fmla="*/ 7098674 h 16623673"/>
                  <a:gd name="connsiteX210" fmla="*/ 17894968 w 21757371"/>
                  <a:gd name="connsiteY210" fmla="*/ 7613024 h 16623673"/>
                  <a:gd name="connsiteX211" fmla="*/ 18066418 w 21757371"/>
                  <a:gd name="connsiteY211" fmla="*/ 8070224 h 16623673"/>
                  <a:gd name="connsiteX212" fmla="*/ 18094993 w 21757371"/>
                  <a:gd name="connsiteY212" fmla="*/ 8498849 h 16623673"/>
                  <a:gd name="connsiteX213" fmla="*/ 18352168 w 21757371"/>
                  <a:gd name="connsiteY213" fmla="*/ 8927474 h 16623673"/>
                  <a:gd name="connsiteX214" fmla="*/ 18504567 w 21757371"/>
                  <a:gd name="connsiteY214" fmla="*/ 9222749 h 16623673"/>
                  <a:gd name="connsiteX215" fmla="*/ 18714118 w 21757371"/>
                  <a:gd name="connsiteY215" fmla="*/ 9613274 h 16623673"/>
                  <a:gd name="connsiteX216" fmla="*/ 18714119 w 21757371"/>
                  <a:gd name="connsiteY216" fmla="*/ 10137149 h 16623673"/>
                  <a:gd name="connsiteX217" fmla="*/ 18809368 w 21757371"/>
                  <a:gd name="connsiteY217" fmla="*/ 10470524 h 16623673"/>
                  <a:gd name="connsiteX218" fmla="*/ 18752218 w 21757371"/>
                  <a:gd name="connsiteY218" fmla="*/ 10756274 h 16623673"/>
                  <a:gd name="connsiteX219" fmla="*/ 18752218 w 21757371"/>
                  <a:gd name="connsiteY219" fmla="*/ 11099174 h 16623673"/>
                  <a:gd name="connsiteX220" fmla="*/ 18837943 w 21757371"/>
                  <a:gd name="connsiteY220" fmla="*/ 11670674 h 16623673"/>
                  <a:gd name="connsiteX221" fmla="*/ 19209418 w 21757371"/>
                  <a:gd name="connsiteY221" fmla="*/ 12070724 h 16623673"/>
                  <a:gd name="connsiteX222" fmla="*/ 19409443 w 21757371"/>
                  <a:gd name="connsiteY222" fmla="*/ 12327899 h 16623673"/>
                  <a:gd name="connsiteX223" fmla="*/ 19866643 w 21757371"/>
                  <a:gd name="connsiteY223" fmla="*/ 12727949 h 16623673"/>
                  <a:gd name="connsiteX224" fmla="*/ 20295268 w 21757371"/>
                  <a:gd name="connsiteY224" fmla="*/ 13213724 h 16623673"/>
                  <a:gd name="connsiteX225" fmla="*/ 20552443 w 21757371"/>
                  <a:gd name="connsiteY225" fmla="*/ 13528049 h 16623673"/>
                  <a:gd name="connsiteX226" fmla="*/ 20781043 w 21757371"/>
                  <a:gd name="connsiteY226" fmla="*/ 13728074 h 16623673"/>
                  <a:gd name="connsiteX227" fmla="*/ 20952493 w 21757371"/>
                  <a:gd name="connsiteY227" fmla="*/ 13928099 h 16623673"/>
                  <a:gd name="connsiteX228" fmla="*/ 21123943 w 21757371"/>
                  <a:gd name="connsiteY228" fmla="*/ 14128124 h 16623673"/>
                  <a:gd name="connsiteX229" fmla="*/ 21323968 w 21757371"/>
                  <a:gd name="connsiteY229" fmla="*/ 14442449 h 16623673"/>
                  <a:gd name="connsiteX230" fmla="*/ 21381118 w 21757371"/>
                  <a:gd name="connsiteY230" fmla="*/ 14728199 h 16623673"/>
                  <a:gd name="connsiteX231" fmla="*/ 21466843 w 21757371"/>
                  <a:gd name="connsiteY231" fmla="*/ 14899649 h 16623673"/>
                  <a:gd name="connsiteX232" fmla="*/ 21581143 w 21757371"/>
                  <a:gd name="connsiteY232" fmla="*/ 15071099 h 16623673"/>
                  <a:gd name="connsiteX233" fmla="*/ 21581143 w 21757371"/>
                  <a:gd name="connsiteY233" fmla="*/ 15242549 h 16623673"/>
                  <a:gd name="connsiteX234" fmla="*/ 21581143 w 21757371"/>
                  <a:gd name="connsiteY234" fmla="*/ 15413999 h 16623673"/>
                  <a:gd name="connsiteX235" fmla="*/ 21737548 w 21757371"/>
                  <a:gd name="connsiteY235" fmla="*/ 15407226 h 16623673"/>
                  <a:gd name="connsiteX236" fmla="*/ 21720988 w 21757371"/>
                  <a:gd name="connsiteY236" fmla="*/ 15635826 h 16623673"/>
                  <a:gd name="connsiteX237" fmla="*/ 21724018 w 21757371"/>
                  <a:gd name="connsiteY237" fmla="*/ 15871199 h 16623673"/>
                  <a:gd name="connsiteX238" fmla="*/ 21253915 w 21757371"/>
                  <a:gd name="connsiteY238" fmla="*/ 14777183 h 16623673"/>
                  <a:gd name="connsiteX239" fmla="*/ 20972986 w 21757371"/>
                  <a:gd name="connsiteY239" fmla="*/ 14806375 h 16623673"/>
                  <a:gd name="connsiteX240" fmla="*/ 21322959 w 21757371"/>
                  <a:gd name="connsiteY240" fmla="*/ 15691847 h 16623673"/>
                  <a:gd name="connsiteX241" fmla="*/ 21295393 w 21757371"/>
                  <a:gd name="connsiteY241" fmla="*/ 15806147 h 16623673"/>
                  <a:gd name="connsiteX242" fmla="*/ 21143501 w 21757371"/>
                  <a:gd name="connsiteY242" fmla="*/ 15898327 h 16623673"/>
                  <a:gd name="connsiteX243" fmla="*/ 21095368 w 21757371"/>
                  <a:gd name="connsiteY243" fmla="*/ 15814049 h 16623673"/>
                  <a:gd name="connsiteX244" fmla="*/ 20923918 w 21757371"/>
                  <a:gd name="connsiteY244" fmla="*/ 15928349 h 16623673"/>
                  <a:gd name="connsiteX245" fmla="*/ 20971542 w 21757371"/>
                  <a:gd name="connsiteY245" fmla="*/ 16052174 h 16623673"/>
                  <a:gd name="connsiteX246" fmla="*/ 20923918 w 21757371"/>
                  <a:gd name="connsiteY246" fmla="*/ 16156949 h 16623673"/>
                  <a:gd name="connsiteX247" fmla="*/ 20838193 w 21757371"/>
                  <a:gd name="connsiteY247" fmla="*/ 16099799 h 16623673"/>
                  <a:gd name="connsiteX248" fmla="*/ 20828667 w 21757371"/>
                  <a:gd name="connsiteY248" fmla="*/ 16033124 h 16623673"/>
                  <a:gd name="connsiteX249" fmla="*/ 20704844 w 21757371"/>
                  <a:gd name="connsiteY249" fmla="*/ 16204574 h 16623673"/>
                  <a:gd name="connsiteX250" fmla="*/ 20609594 w 21757371"/>
                  <a:gd name="connsiteY250" fmla="*/ 16337924 h 16623673"/>
                  <a:gd name="connsiteX251" fmla="*/ 20308411 w 21757371"/>
                  <a:gd name="connsiteY251" fmla="*/ 15162513 h 16623673"/>
                  <a:gd name="connsiteX252" fmla="*/ 20209543 w 21757371"/>
                  <a:gd name="connsiteY252" fmla="*/ 16366499 h 16623673"/>
                  <a:gd name="connsiteX253" fmla="*/ 20028568 w 21757371"/>
                  <a:gd name="connsiteY253" fmla="*/ 16595098 h 16623673"/>
                  <a:gd name="connsiteX254" fmla="*/ 19920177 w 21757371"/>
                  <a:gd name="connsiteY254" fmla="*/ 15416591 h 16623673"/>
                  <a:gd name="connsiteX255" fmla="*/ 19745231 w 21757371"/>
                  <a:gd name="connsiteY255" fmla="*/ 15885420 h 16623673"/>
                  <a:gd name="connsiteX256" fmla="*/ 19723766 w 21757371"/>
                  <a:gd name="connsiteY256" fmla="*/ 16623673 h 16623673"/>
                  <a:gd name="connsiteX257" fmla="*/ 19657093 w 21757371"/>
                  <a:gd name="connsiteY257" fmla="*/ 16442698 h 16623673"/>
                  <a:gd name="connsiteX258" fmla="*/ 19542792 w 21757371"/>
                  <a:gd name="connsiteY258" fmla="*/ 16080749 h 16623673"/>
                  <a:gd name="connsiteX259" fmla="*/ 19504693 w 21757371"/>
                  <a:gd name="connsiteY259" fmla="*/ 16195049 h 16623673"/>
                  <a:gd name="connsiteX260" fmla="*/ 19514218 w 21757371"/>
                  <a:gd name="connsiteY260" fmla="*/ 16404599 h 16623673"/>
                  <a:gd name="connsiteX261" fmla="*/ 19438018 w 21757371"/>
                  <a:gd name="connsiteY261" fmla="*/ 16547474 h 16623673"/>
                  <a:gd name="connsiteX262" fmla="*/ 19295143 w 21757371"/>
                  <a:gd name="connsiteY262" fmla="*/ 16442699 h 16623673"/>
                  <a:gd name="connsiteX0" fmla="*/ 19295143 w 21747907"/>
                  <a:gd name="connsiteY0" fmla="*/ 16442699 h 16623673"/>
                  <a:gd name="connsiteX1" fmla="*/ 19323718 w 21747907"/>
                  <a:gd name="connsiteY1" fmla="*/ 16099799 h 16623673"/>
                  <a:gd name="connsiteX2" fmla="*/ 19323718 w 21747907"/>
                  <a:gd name="connsiteY2" fmla="*/ 15785474 h 16623673"/>
                  <a:gd name="connsiteX3" fmla="*/ 19247519 w 21747907"/>
                  <a:gd name="connsiteY3" fmla="*/ 15528299 h 16623673"/>
                  <a:gd name="connsiteX4" fmla="*/ 19123694 w 21747907"/>
                  <a:gd name="connsiteY4" fmla="*/ 15223499 h 16623673"/>
                  <a:gd name="connsiteX5" fmla="*/ 19066543 w 21747907"/>
                  <a:gd name="connsiteY5" fmla="*/ 14871074 h 16623673"/>
                  <a:gd name="connsiteX6" fmla="*/ 19123694 w 21747907"/>
                  <a:gd name="connsiteY6" fmla="*/ 14642474 h 16623673"/>
                  <a:gd name="connsiteX7" fmla="*/ 19142742 w 21747907"/>
                  <a:gd name="connsiteY7" fmla="*/ 14385299 h 16623673"/>
                  <a:gd name="connsiteX8" fmla="*/ 19161793 w 21747907"/>
                  <a:gd name="connsiteY8" fmla="*/ 14261474 h 16623673"/>
                  <a:gd name="connsiteX9" fmla="*/ 18980817 w 21747907"/>
                  <a:gd name="connsiteY9" fmla="*/ 14147174 h 16623673"/>
                  <a:gd name="connsiteX10" fmla="*/ 18923668 w 21747907"/>
                  <a:gd name="connsiteY10" fmla="*/ 14156699 h 16623673"/>
                  <a:gd name="connsiteX11" fmla="*/ 18923667 w 21747907"/>
                  <a:gd name="connsiteY11" fmla="*/ 13985249 h 16623673"/>
                  <a:gd name="connsiteX12" fmla="*/ 18971292 w 21747907"/>
                  <a:gd name="connsiteY12" fmla="*/ 13813799 h 16623673"/>
                  <a:gd name="connsiteX13" fmla="*/ 18866517 w 21747907"/>
                  <a:gd name="connsiteY13" fmla="*/ 13585199 h 16623673"/>
                  <a:gd name="connsiteX14" fmla="*/ 18809368 w 21747907"/>
                  <a:gd name="connsiteY14" fmla="*/ 13470899 h 16623673"/>
                  <a:gd name="connsiteX15" fmla="*/ 18714118 w 21747907"/>
                  <a:gd name="connsiteY15" fmla="*/ 13204199 h 16623673"/>
                  <a:gd name="connsiteX16" fmla="*/ 18761743 w 21747907"/>
                  <a:gd name="connsiteY16" fmla="*/ 13013699 h 16623673"/>
                  <a:gd name="connsiteX17" fmla="*/ 18771269 w 21747907"/>
                  <a:gd name="connsiteY17" fmla="*/ 12727949 h 16623673"/>
                  <a:gd name="connsiteX18" fmla="*/ 18723643 w 21747907"/>
                  <a:gd name="connsiteY18" fmla="*/ 12442199 h 16623673"/>
                  <a:gd name="connsiteX19" fmla="*/ 18552193 w 21747907"/>
                  <a:gd name="connsiteY19" fmla="*/ 12242174 h 16623673"/>
                  <a:gd name="connsiteX20" fmla="*/ 18237869 w 21747907"/>
                  <a:gd name="connsiteY20" fmla="*/ 12070724 h 16623673"/>
                  <a:gd name="connsiteX21" fmla="*/ 18009267 w 21747907"/>
                  <a:gd name="connsiteY21" fmla="*/ 11823074 h 16623673"/>
                  <a:gd name="connsiteX22" fmla="*/ 17866393 w 21747907"/>
                  <a:gd name="connsiteY22" fmla="*/ 11499224 h 16623673"/>
                  <a:gd name="connsiteX23" fmla="*/ 17780668 w 21747907"/>
                  <a:gd name="connsiteY23" fmla="*/ 11299199 h 16623673"/>
                  <a:gd name="connsiteX24" fmla="*/ 17647317 w 21747907"/>
                  <a:gd name="connsiteY24" fmla="*/ 11308724 h 16623673"/>
                  <a:gd name="connsiteX25" fmla="*/ 17323468 w 21747907"/>
                  <a:gd name="connsiteY25" fmla="*/ 11432549 h 16623673"/>
                  <a:gd name="connsiteX26" fmla="*/ 16971043 w 21747907"/>
                  <a:gd name="connsiteY26" fmla="*/ 11518274 h 16623673"/>
                  <a:gd name="connsiteX27" fmla="*/ 16694818 w 21747907"/>
                  <a:gd name="connsiteY27" fmla="*/ 11556374 h 16623673"/>
                  <a:gd name="connsiteX28" fmla="*/ 16409068 w 21747907"/>
                  <a:gd name="connsiteY28" fmla="*/ 11556374 h 16623673"/>
                  <a:gd name="connsiteX29" fmla="*/ 16170943 w 21747907"/>
                  <a:gd name="connsiteY29" fmla="*/ 11708774 h 16623673"/>
                  <a:gd name="connsiteX30" fmla="*/ 15961393 w 21747907"/>
                  <a:gd name="connsiteY30" fmla="*/ 11946899 h 16623673"/>
                  <a:gd name="connsiteX31" fmla="*/ 15723268 w 21747907"/>
                  <a:gd name="connsiteY31" fmla="*/ 12042149 h 16623673"/>
                  <a:gd name="connsiteX32" fmla="*/ 15351793 w 21747907"/>
                  <a:gd name="connsiteY32" fmla="*/ 12042149 h 16623673"/>
                  <a:gd name="connsiteX33" fmla="*/ 15094618 w 21747907"/>
                  <a:gd name="connsiteY33" fmla="*/ 12070724 h 16623673"/>
                  <a:gd name="connsiteX34" fmla="*/ 14808868 w 21747907"/>
                  <a:gd name="connsiteY34" fmla="*/ 12118349 h 16623673"/>
                  <a:gd name="connsiteX35" fmla="*/ 14580268 w 21747907"/>
                  <a:gd name="connsiteY35" fmla="*/ 12270749 h 16623673"/>
                  <a:gd name="connsiteX36" fmla="*/ 14351668 w 21747907"/>
                  <a:gd name="connsiteY36" fmla="*/ 12585074 h 16623673"/>
                  <a:gd name="connsiteX37" fmla="*/ 14084968 w 21747907"/>
                  <a:gd name="connsiteY37" fmla="*/ 12813674 h 16623673"/>
                  <a:gd name="connsiteX38" fmla="*/ 13761118 w 21747907"/>
                  <a:gd name="connsiteY38" fmla="*/ 13156574 h 16623673"/>
                  <a:gd name="connsiteX39" fmla="*/ 13522993 w 21747907"/>
                  <a:gd name="connsiteY39" fmla="*/ 13413749 h 16623673"/>
                  <a:gd name="connsiteX40" fmla="*/ 13475368 w 21747907"/>
                  <a:gd name="connsiteY40" fmla="*/ 13680449 h 16623673"/>
                  <a:gd name="connsiteX41" fmla="*/ 13380118 w 21747907"/>
                  <a:gd name="connsiteY41" fmla="*/ 13956674 h 16623673"/>
                  <a:gd name="connsiteX42" fmla="*/ 13151518 w 21747907"/>
                  <a:gd name="connsiteY42" fmla="*/ 14070974 h 16623673"/>
                  <a:gd name="connsiteX43" fmla="*/ 12922918 w 21747907"/>
                  <a:gd name="connsiteY43" fmla="*/ 13956674 h 16623673"/>
                  <a:gd name="connsiteX44" fmla="*/ 12751468 w 21747907"/>
                  <a:gd name="connsiteY44" fmla="*/ 14128124 h 16623673"/>
                  <a:gd name="connsiteX45" fmla="*/ 12608593 w 21747907"/>
                  <a:gd name="connsiteY45" fmla="*/ 14185274 h 16623673"/>
                  <a:gd name="connsiteX46" fmla="*/ 12408568 w 21747907"/>
                  <a:gd name="connsiteY46" fmla="*/ 14099549 h 16623673"/>
                  <a:gd name="connsiteX47" fmla="*/ 12237118 w 21747907"/>
                  <a:gd name="connsiteY47" fmla="*/ 14270999 h 16623673"/>
                  <a:gd name="connsiteX48" fmla="*/ 11951368 w 21747907"/>
                  <a:gd name="connsiteY48" fmla="*/ 14270999 h 16623673"/>
                  <a:gd name="connsiteX49" fmla="*/ 11694193 w 21747907"/>
                  <a:gd name="connsiteY49" fmla="*/ 14499599 h 16623673"/>
                  <a:gd name="connsiteX50" fmla="*/ 11503693 w 21747907"/>
                  <a:gd name="connsiteY50" fmla="*/ 14556749 h 16623673"/>
                  <a:gd name="connsiteX51" fmla="*/ 11408443 w 21747907"/>
                  <a:gd name="connsiteY51" fmla="*/ 14413874 h 16623673"/>
                  <a:gd name="connsiteX52" fmla="*/ 11351293 w 21747907"/>
                  <a:gd name="connsiteY52" fmla="*/ 14213849 h 16623673"/>
                  <a:gd name="connsiteX53" fmla="*/ 11294143 w 21747907"/>
                  <a:gd name="connsiteY53" fmla="*/ 13985249 h 16623673"/>
                  <a:gd name="connsiteX54" fmla="*/ 11151268 w 21747907"/>
                  <a:gd name="connsiteY54" fmla="*/ 13756649 h 16623673"/>
                  <a:gd name="connsiteX55" fmla="*/ 11122693 w 21747907"/>
                  <a:gd name="connsiteY55" fmla="*/ 13613774 h 16623673"/>
                  <a:gd name="connsiteX56" fmla="*/ 11065543 w 21747907"/>
                  <a:gd name="connsiteY56" fmla="*/ 13528049 h 16623673"/>
                  <a:gd name="connsiteX57" fmla="*/ 10979818 w 21747907"/>
                  <a:gd name="connsiteY57" fmla="*/ 13385174 h 16623673"/>
                  <a:gd name="connsiteX58" fmla="*/ 10808368 w 21747907"/>
                  <a:gd name="connsiteY58" fmla="*/ 13356599 h 16623673"/>
                  <a:gd name="connsiteX59" fmla="*/ 10636918 w 21747907"/>
                  <a:gd name="connsiteY59" fmla="*/ 13499474 h 16623673"/>
                  <a:gd name="connsiteX60" fmla="*/ 10522618 w 21747907"/>
                  <a:gd name="connsiteY60" fmla="*/ 13642349 h 16623673"/>
                  <a:gd name="connsiteX61" fmla="*/ 10446418 w 21747907"/>
                  <a:gd name="connsiteY61" fmla="*/ 13728074 h 16623673"/>
                  <a:gd name="connsiteX62" fmla="*/ 10408318 w 21747907"/>
                  <a:gd name="connsiteY62" fmla="*/ 13928099 h 16623673"/>
                  <a:gd name="connsiteX63" fmla="*/ 10379743 w 21747907"/>
                  <a:gd name="connsiteY63" fmla="*/ 14099549 h 16623673"/>
                  <a:gd name="connsiteX64" fmla="*/ 10351168 w 21747907"/>
                  <a:gd name="connsiteY64" fmla="*/ 14328149 h 16623673"/>
                  <a:gd name="connsiteX65" fmla="*/ 10208293 w 21747907"/>
                  <a:gd name="connsiteY65" fmla="*/ 14499599 h 16623673"/>
                  <a:gd name="connsiteX66" fmla="*/ 10093993 w 21747907"/>
                  <a:gd name="connsiteY66" fmla="*/ 14642474 h 16623673"/>
                  <a:gd name="connsiteX67" fmla="*/ 9874918 w 21747907"/>
                  <a:gd name="connsiteY67" fmla="*/ 14547224 h 16623673"/>
                  <a:gd name="connsiteX68" fmla="*/ 9636793 w 21747907"/>
                  <a:gd name="connsiteY68" fmla="*/ 14356724 h 16623673"/>
                  <a:gd name="connsiteX69" fmla="*/ 9474868 w 21747907"/>
                  <a:gd name="connsiteY69" fmla="*/ 14232899 h 16623673"/>
                  <a:gd name="connsiteX70" fmla="*/ 9322468 w 21747907"/>
                  <a:gd name="connsiteY70" fmla="*/ 13985249 h 16623673"/>
                  <a:gd name="connsiteX71" fmla="*/ 9236743 w 21747907"/>
                  <a:gd name="connsiteY71" fmla="*/ 13928099 h 16623673"/>
                  <a:gd name="connsiteX72" fmla="*/ 9008143 w 21747907"/>
                  <a:gd name="connsiteY72" fmla="*/ 13956674 h 16623673"/>
                  <a:gd name="connsiteX73" fmla="*/ 8741443 w 21747907"/>
                  <a:gd name="connsiteY73" fmla="*/ 14061449 h 16623673"/>
                  <a:gd name="connsiteX74" fmla="*/ 8569993 w 21747907"/>
                  <a:gd name="connsiteY74" fmla="*/ 13880474 h 16623673"/>
                  <a:gd name="connsiteX75" fmla="*/ 8579518 w 21747907"/>
                  <a:gd name="connsiteY75" fmla="*/ 13699499 h 16623673"/>
                  <a:gd name="connsiteX76" fmla="*/ 8665243 w 21747907"/>
                  <a:gd name="connsiteY76" fmla="*/ 13413749 h 16623673"/>
                  <a:gd name="connsiteX77" fmla="*/ 8808118 w 21747907"/>
                  <a:gd name="connsiteY77" fmla="*/ 13185149 h 16623673"/>
                  <a:gd name="connsiteX78" fmla="*/ 8722393 w 21747907"/>
                  <a:gd name="connsiteY78" fmla="*/ 13013699 h 16623673"/>
                  <a:gd name="connsiteX79" fmla="*/ 8493793 w 21747907"/>
                  <a:gd name="connsiteY79" fmla="*/ 12870824 h 16623673"/>
                  <a:gd name="connsiteX80" fmla="*/ 8293768 w 21747907"/>
                  <a:gd name="connsiteY80" fmla="*/ 12899399 h 16623673"/>
                  <a:gd name="connsiteX81" fmla="*/ 8065168 w 21747907"/>
                  <a:gd name="connsiteY81" fmla="*/ 12870824 h 16623673"/>
                  <a:gd name="connsiteX82" fmla="*/ 7769893 w 21747907"/>
                  <a:gd name="connsiteY82" fmla="*/ 12804149 h 16623673"/>
                  <a:gd name="connsiteX83" fmla="*/ 7550818 w 21747907"/>
                  <a:gd name="connsiteY83" fmla="*/ 12927974 h 16623673"/>
                  <a:gd name="connsiteX84" fmla="*/ 7493668 w 21747907"/>
                  <a:gd name="connsiteY84" fmla="*/ 13127999 h 16623673"/>
                  <a:gd name="connsiteX85" fmla="*/ 7293643 w 21747907"/>
                  <a:gd name="connsiteY85" fmla="*/ 13328024 h 16623673"/>
                  <a:gd name="connsiteX86" fmla="*/ 7065043 w 21747907"/>
                  <a:gd name="connsiteY86" fmla="*/ 13470899 h 16623673"/>
                  <a:gd name="connsiteX87" fmla="*/ 6807868 w 21747907"/>
                  <a:gd name="connsiteY87" fmla="*/ 13394699 h 16623673"/>
                  <a:gd name="connsiteX88" fmla="*/ 6464968 w 21747907"/>
                  <a:gd name="connsiteY88" fmla="*/ 13299449 h 16623673"/>
                  <a:gd name="connsiteX89" fmla="*/ 6236368 w 21747907"/>
                  <a:gd name="connsiteY89" fmla="*/ 13242299 h 16623673"/>
                  <a:gd name="connsiteX90" fmla="*/ 6007768 w 21747907"/>
                  <a:gd name="connsiteY90" fmla="*/ 13213724 h 16623673"/>
                  <a:gd name="connsiteX91" fmla="*/ 5579143 w 21747907"/>
                  <a:gd name="connsiteY91" fmla="*/ 13356599 h 16623673"/>
                  <a:gd name="connsiteX92" fmla="*/ 5293393 w 21747907"/>
                  <a:gd name="connsiteY92" fmla="*/ 13470899 h 16623673"/>
                  <a:gd name="connsiteX93" fmla="*/ 5179093 w 21747907"/>
                  <a:gd name="connsiteY93" fmla="*/ 13642349 h 16623673"/>
                  <a:gd name="connsiteX94" fmla="*/ 5121943 w 21747907"/>
                  <a:gd name="connsiteY94" fmla="*/ 13813799 h 16623673"/>
                  <a:gd name="connsiteX95" fmla="*/ 4940968 w 21747907"/>
                  <a:gd name="connsiteY95" fmla="*/ 13813799 h 16623673"/>
                  <a:gd name="connsiteX96" fmla="*/ 4807618 w 21747907"/>
                  <a:gd name="connsiteY96" fmla="*/ 13470899 h 16623673"/>
                  <a:gd name="connsiteX97" fmla="*/ 4607593 w 21747907"/>
                  <a:gd name="connsiteY97" fmla="*/ 13385174 h 16623673"/>
                  <a:gd name="connsiteX98" fmla="*/ 4321843 w 21747907"/>
                  <a:gd name="connsiteY98" fmla="*/ 13328024 h 16623673"/>
                  <a:gd name="connsiteX99" fmla="*/ 4264693 w 21747907"/>
                  <a:gd name="connsiteY99" fmla="*/ 13528049 h 16623673"/>
                  <a:gd name="connsiteX100" fmla="*/ 4121818 w 21747907"/>
                  <a:gd name="connsiteY100" fmla="*/ 13813799 h 16623673"/>
                  <a:gd name="connsiteX101" fmla="*/ 3950368 w 21747907"/>
                  <a:gd name="connsiteY101" fmla="*/ 14042399 h 16623673"/>
                  <a:gd name="connsiteX102" fmla="*/ 3721768 w 21747907"/>
                  <a:gd name="connsiteY102" fmla="*/ 14128124 h 16623673"/>
                  <a:gd name="connsiteX103" fmla="*/ 3493168 w 21747907"/>
                  <a:gd name="connsiteY103" fmla="*/ 14270999 h 16623673"/>
                  <a:gd name="connsiteX104" fmla="*/ 3264568 w 21747907"/>
                  <a:gd name="connsiteY104" fmla="*/ 14299574 h 16623673"/>
                  <a:gd name="connsiteX105" fmla="*/ 3093118 w 21747907"/>
                  <a:gd name="connsiteY105" fmla="*/ 14242424 h 16623673"/>
                  <a:gd name="connsiteX106" fmla="*/ 2931193 w 21747907"/>
                  <a:gd name="connsiteY106" fmla="*/ 14175749 h 16623673"/>
                  <a:gd name="connsiteX107" fmla="*/ 2750218 w 21747907"/>
                  <a:gd name="connsiteY107" fmla="*/ 14242424 h 16623673"/>
                  <a:gd name="connsiteX108" fmla="*/ 2578768 w 21747907"/>
                  <a:gd name="connsiteY108" fmla="*/ 14299574 h 16623673"/>
                  <a:gd name="connsiteX109" fmla="*/ 2435893 w 21747907"/>
                  <a:gd name="connsiteY109" fmla="*/ 14328149 h 16623673"/>
                  <a:gd name="connsiteX110" fmla="*/ 2293018 w 21747907"/>
                  <a:gd name="connsiteY110" fmla="*/ 14261474 h 16623673"/>
                  <a:gd name="connsiteX111" fmla="*/ 2169193 w 21747907"/>
                  <a:gd name="connsiteY111" fmla="*/ 14147174 h 16623673"/>
                  <a:gd name="connsiteX112" fmla="*/ 1950118 w 21747907"/>
                  <a:gd name="connsiteY112" fmla="*/ 14156699 h 16623673"/>
                  <a:gd name="connsiteX113" fmla="*/ 1807243 w 21747907"/>
                  <a:gd name="connsiteY113" fmla="*/ 13985249 h 16623673"/>
                  <a:gd name="connsiteX114" fmla="*/ 1921543 w 21747907"/>
                  <a:gd name="connsiteY114" fmla="*/ 13670924 h 16623673"/>
                  <a:gd name="connsiteX115" fmla="*/ 2064418 w 21747907"/>
                  <a:gd name="connsiteY115" fmla="*/ 13356599 h 16623673"/>
                  <a:gd name="connsiteX116" fmla="*/ 2045368 w 21747907"/>
                  <a:gd name="connsiteY116" fmla="*/ 13147049 h 16623673"/>
                  <a:gd name="connsiteX117" fmla="*/ 1959643 w 21747907"/>
                  <a:gd name="connsiteY117" fmla="*/ 12927974 h 16623673"/>
                  <a:gd name="connsiteX118" fmla="*/ 1864393 w 21747907"/>
                  <a:gd name="connsiteY118" fmla="*/ 12775574 h 16623673"/>
                  <a:gd name="connsiteX119" fmla="*/ 1692943 w 21747907"/>
                  <a:gd name="connsiteY119" fmla="*/ 12804149 h 16623673"/>
                  <a:gd name="connsiteX120" fmla="*/ 1550068 w 21747907"/>
                  <a:gd name="connsiteY120" fmla="*/ 12613649 h 16623673"/>
                  <a:gd name="connsiteX121" fmla="*/ 1473868 w 21747907"/>
                  <a:gd name="connsiteY121" fmla="*/ 12127874 h 16623673"/>
                  <a:gd name="connsiteX122" fmla="*/ 1435768 w 21747907"/>
                  <a:gd name="connsiteY122" fmla="*/ 11842124 h 16623673"/>
                  <a:gd name="connsiteX123" fmla="*/ 1645318 w 21747907"/>
                  <a:gd name="connsiteY123" fmla="*/ 11470649 h 16623673"/>
                  <a:gd name="connsiteX124" fmla="*/ 1664368 w 21747907"/>
                  <a:gd name="connsiteY124" fmla="*/ 11146799 h 16623673"/>
                  <a:gd name="connsiteX125" fmla="*/ 1464343 w 21747907"/>
                  <a:gd name="connsiteY125" fmla="*/ 10899149 h 16623673"/>
                  <a:gd name="connsiteX126" fmla="*/ 1350043 w 21747907"/>
                  <a:gd name="connsiteY126" fmla="*/ 11003924 h 16623673"/>
                  <a:gd name="connsiteX127" fmla="*/ 1121443 w 21747907"/>
                  <a:gd name="connsiteY127" fmla="*/ 11137274 h 16623673"/>
                  <a:gd name="connsiteX128" fmla="*/ 1007143 w 21747907"/>
                  <a:gd name="connsiteY128" fmla="*/ 11080124 h 16623673"/>
                  <a:gd name="connsiteX129" fmla="*/ 921418 w 21747907"/>
                  <a:gd name="connsiteY129" fmla="*/ 10956299 h 16623673"/>
                  <a:gd name="connsiteX130" fmla="*/ 778543 w 21747907"/>
                  <a:gd name="connsiteY130" fmla="*/ 10899149 h 16623673"/>
                  <a:gd name="connsiteX131" fmla="*/ 578518 w 21747907"/>
                  <a:gd name="connsiteY131" fmla="*/ 10899149 h 16623673"/>
                  <a:gd name="connsiteX132" fmla="*/ 378493 w 21747907"/>
                  <a:gd name="connsiteY132" fmla="*/ 10899149 h 16623673"/>
                  <a:gd name="connsiteX133" fmla="*/ 264193 w 21747907"/>
                  <a:gd name="connsiteY133" fmla="*/ 10699124 h 16623673"/>
                  <a:gd name="connsiteX134" fmla="*/ 121318 w 21747907"/>
                  <a:gd name="connsiteY134" fmla="*/ 10413374 h 16623673"/>
                  <a:gd name="connsiteX135" fmla="*/ 64168 w 21747907"/>
                  <a:gd name="connsiteY135" fmla="*/ 10241924 h 16623673"/>
                  <a:gd name="connsiteX136" fmla="*/ 7018 w 21747907"/>
                  <a:gd name="connsiteY136" fmla="*/ 10156199 h 16623673"/>
                  <a:gd name="connsiteX137" fmla="*/ 235618 w 21747907"/>
                  <a:gd name="connsiteY137" fmla="*/ 9984749 h 16623673"/>
                  <a:gd name="connsiteX138" fmla="*/ 292768 w 21747907"/>
                  <a:gd name="connsiteY138" fmla="*/ 9727574 h 16623673"/>
                  <a:gd name="connsiteX139" fmla="*/ 549943 w 21747907"/>
                  <a:gd name="connsiteY139" fmla="*/ 9346574 h 16623673"/>
                  <a:gd name="connsiteX140" fmla="*/ 759493 w 21747907"/>
                  <a:gd name="connsiteY140" fmla="*/ 9070349 h 16623673"/>
                  <a:gd name="connsiteX141" fmla="*/ 1111918 w 21747907"/>
                  <a:gd name="connsiteY141" fmla="*/ 8584574 h 16623673"/>
                  <a:gd name="connsiteX142" fmla="*/ 1464343 w 21747907"/>
                  <a:gd name="connsiteY142" fmla="*/ 8298824 h 16623673"/>
                  <a:gd name="connsiteX143" fmla="*/ 1721518 w 21747907"/>
                  <a:gd name="connsiteY143" fmla="*/ 7984499 h 16623673"/>
                  <a:gd name="connsiteX144" fmla="*/ 2092993 w 21747907"/>
                  <a:gd name="connsiteY144" fmla="*/ 7670174 h 16623673"/>
                  <a:gd name="connsiteX145" fmla="*/ 2493043 w 21747907"/>
                  <a:gd name="connsiteY145" fmla="*/ 7241549 h 16623673"/>
                  <a:gd name="connsiteX146" fmla="*/ 2721643 w 21747907"/>
                  <a:gd name="connsiteY146" fmla="*/ 7184399 h 16623673"/>
                  <a:gd name="connsiteX147" fmla="*/ 2950243 w 21747907"/>
                  <a:gd name="connsiteY147" fmla="*/ 6870074 h 16623673"/>
                  <a:gd name="connsiteX148" fmla="*/ 3207418 w 21747907"/>
                  <a:gd name="connsiteY148" fmla="*/ 6412874 h 16623673"/>
                  <a:gd name="connsiteX149" fmla="*/ 3407443 w 21747907"/>
                  <a:gd name="connsiteY149" fmla="*/ 5927099 h 16623673"/>
                  <a:gd name="connsiteX150" fmla="*/ 3493168 w 21747907"/>
                  <a:gd name="connsiteY150" fmla="*/ 5527049 h 16623673"/>
                  <a:gd name="connsiteX151" fmla="*/ 3721768 w 21747907"/>
                  <a:gd name="connsiteY151" fmla="*/ 5212724 h 16623673"/>
                  <a:gd name="connsiteX152" fmla="*/ 4064668 w 21747907"/>
                  <a:gd name="connsiteY152" fmla="*/ 4755524 h 16623673"/>
                  <a:gd name="connsiteX153" fmla="*/ 4264693 w 21747907"/>
                  <a:gd name="connsiteY153" fmla="*/ 4412624 h 16623673"/>
                  <a:gd name="connsiteX154" fmla="*/ 4293268 w 21747907"/>
                  <a:gd name="connsiteY154" fmla="*/ 4155449 h 16623673"/>
                  <a:gd name="connsiteX155" fmla="*/ 4579018 w 21747907"/>
                  <a:gd name="connsiteY155" fmla="*/ 3555374 h 16623673"/>
                  <a:gd name="connsiteX156" fmla="*/ 4636168 w 21747907"/>
                  <a:gd name="connsiteY156" fmla="*/ 3098174 h 16623673"/>
                  <a:gd name="connsiteX157" fmla="*/ 4893343 w 21747907"/>
                  <a:gd name="connsiteY157" fmla="*/ 2583824 h 16623673"/>
                  <a:gd name="connsiteX158" fmla="*/ 5036218 w 21747907"/>
                  <a:gd name="connsiteY158" fmla="*/ 2298074 h 16623673"/>
                  <a:gd name="connsiteX159" fmla="*/ 5321968 w 21747907"/>
                  <a:gd name="connsiteY159" fmla="*/ 2059949 h 16623673"/>
                  <a:gd name="connsiteX160" fmla="*/ 5464843 w 21747907"/>
                  <a:gd name="connsiteY160" fmla="*/ 1812299 h 16623673"/>
                  <a:gd name="connsiteX161" fmla="*/ 5579143 w 21747907"/>
                  <a:gd name="connsiteY161" fmla="*/ 1469399 h 16623673"/>
                  <a:gd name="connsiteX162" fmla="*/ 5464843 w 21747907"/>
                  <a:gd name="connsiteY162" fmla="*/ 1126499 h 16623673"/>
                  <a:gd name="connsiteX163" fmla="*/ 5550568 w 21747907"/>
                  <a:gd name="connsiteY163" fmla="*/ 783599 h 16623673"/>
                  <a:gd name="connsiteX164" fmla="*/ 5750593 w 21747907"/>
                  <a:gd name="connsiteY164" fmla="*/ 383549 h 16623673"/>
                  <a:gd name="connsiteX165" fmla="*/ 6179218 w 21747907"/>
                  <a:gd name="connsiteY165" fmla="*/ 240674 h 16623673"/>
                  <a:gd name="connsiteX166" fmla="*/ 6379243 w 21747907"/>
                  <a:gd name="connsiteY166" fmla="*/ 97799 h 16623673"/>
                  <a:gd name="connsiteX167" fmla="*/ 6836443 w 21747907"/>
                  <a:gd name="connsiteY167" fmla="*/ 269249 h 16623673"/>
                  <a:gd name="connsiteX168" fmla="*/ 7007893 w 21747907"/>
                  <a:gd name="connsiteY168" fmla="*/ 450224 h 16623673"/>
                  <a:gd name="connsiteX169" fmla="*/ 7179343 w 21747907"/>
                  <a:gd name="connsiteY169" fmla="*/ 545474 h 16623673"/>
                  <a:gd name="connsiteX170" fmla="*/ 7446043 w 21747907"/>
                  <a:gd name="connsiteY170" fmla="*/ 354974 h 16623673"/>
                  <a:gd name="connsiteX171" fmla="*/ 7665118 w 21747907"/>
                  <a:gd name="connsiteY171" fmla="*/ 126374 h 16623673"/>
                  <a:gd name="connsiteX172" fmla="*/ 7893718 w 21747907"/>
                  <a:gd name="connsiteY172" fmla="*/ 12074 h 16623673"/>
                  <a:gd name="connsiteX173" fmla="*/ 8122318 w 21747907"/>
                  <a:gd name="connsiteY173" fmla="*/ 412124 h 16623673"/>
                  <a:gd name="connsiteX174" fmla="*/ 8141368 w 21747907"/>
                  <a:gd name="connsiteY174" fmla="*/ 726449 h 16623673"/>
                  <a:gd name="connsiteX175" fmla="*/ 8265193 w 21747907"/>
                  <a:gd name="connsiteY175" fmla="*/ 783599 h 16623673"/>
                  <a:gd name="connsiteX176" fmla="*/ 8636668 w 21747907"/>
                  <a:gd name="connsiteY176" fmla="*/ 1012199 h 16623673"/>
                  <a:gd name="connsiteX177" fmla="*/ 9265318 w 21747907"/>
                  <a:gd name="connsiteY177" fmla="*/ 1612274 h 16623673"/>
                  <a:gd name="connsiteX178" fmla="*/ 9693943 w 21747907"/>
                  <a:gd name="connsiteY178" fmla="*/ 1869449 h 16623673"/>
                  <a:gd name="connsiteX179" fmla="*/ 9998743 w 21747907"/>
                  <a:gd name="connsiteY179" fmla="*/ 2021849 h 16623673"/>
                  <a:gd name="connsiteX180" fmla="*/ 10360693 w 21747907"/>
                  <a:gd name="connsiteY180" fmla="*/ 2279024 h 16623673"/>
                  <a:gd name="connsiteX181" fmla="*/ 10617868 w 21747907"/>
                  <a:gd name="connsiteY181" fmla="*/ 2488574 h 16623673"/>
                  <a:gd name="connsiteX182" fmla="*/ 10989343 w 21747907"/>
                  <a:gd name="connsiteY182" fmla="*/ 2612399 h 16623673"/>
                  <a:gd name="connsiteX183" fmla="*/ 11294143 w 21747907"/>
                  <a:gd name="connsiteY183" fmla="*/ 2755274 h 16623673"/>
                  <a:gd name="connsiteX184" fmla="*/ 11551318 w 21747907"/>
                  <a:gd name="connsiteY184" fmla="*/ 2983874 h 16623673"/>
                  <a:gd name="connsiteX185" fmla="*/ 11865643 w 21747907"/>
                  <a:gd name="connsiteY185" fmla="*/ 3241049 h 16623673"/>
                  <a:gd name="connsiteX186" fmla="*/ 12179968 w 21747907"/>
                  <a:gd name="connsiteY186" fmla="*/ 3517274 h 16623673"/>
                  <a:gd name="connsiteX187" fmla="*/ 12522868 w 21747907"/>
                  <a:gd name="connsiteY187" fmla="*/ 3812549 h 16623673"/>
                  <a:gd name="connsiteX188" fmla="*/ 12894343 w 21747907"/>
                  <a:gd name="connsiteY188" fmla="*/ 3964949 h 16623673"/>
                  <a:gd name="connsiteX189" fmla="*/ 13189618 w 21747907"/>
                  <a:gd name="connsiteY189" fmla="*/ 4050674 h 16623673"/>
                  <a:gd name="connsiteX190" fmla="*/ 13408693 w 21747907"/>
                  <a:gd name="connsiteY190" fmla="*/ 4184024 h 16623673"/>
                  <a:gd name="connsiteX191" fmla="*/ 13437268 w 21747907"/>
                  <a:gd name="connsiteY191" fmla="*/ 4641224 h 16623673"/>
                  <a:gd name="connsiteX192" fmla="*/ 13684918 w 21747907"/>
                  <a:gd name="connsiteY192" fmla="*/ 4841249 h 16623673"/>
                  <a:gd name="connsiteX193" fmla="*/ 13980193 w 21747907"/>
                  <a:gd name="connsiteY193" fmla="*/ 4841249 h 16623673"/>
                  <a:gd name="connsiteX194" fmla="*/ 14180218 w 21747907"/>
                  <a:gd name="connsiteY194" fmla="*/ 4841249 h 16623673"/>
                  <a:gd name="connsiteX195" fmla="*/ 14494543 w 21747907"/>
                  <a:gd name="connsiteY195" fmla="*/ 4669799 h 16623673"/>
                  <a:gd name="connsiteX196" fmla="*/ 15056518 w 21747907"/>
                  <a:gd name="connsiteY196" fmla="*/ 4707899 h 16623673"/>
                  <a:gd name="connsiteX197" fmla="*/ 15466093 w 21747907"/>
                  <a:gd name="connsiteY197" fmla="*/ 4679324 h 16623673"/>
                  <a:gd name="connsiteX198" fmla="*/ 16094743 w 21747907"/>
                  <a:gd name="connsiteY198" fmla="*/ 4584074 h 16623673"/>
                  <a:gd name="connsiteX199" fmla="*/ 16390018 w 21747907"/>
                  <a:gd name="connsiteY199" fmla="*/ 4831724 h 16623673"/>
                  <a:gd name="connsiteX200" fmla="*/ 16990092 w 21747907"/>
                  <a:gd name="connsiteY200" fmla="*/ 4765049 h 16623673"/>
                  <a:gd name="connsiteX201" fmla="*/ 17494917 w 21747907"/>
                  <a:gd name="connsiteY201" fmla="*/ 4774574 h 16623673"/>
                  <a:gd name="connsiteX202" fmla="*/ 18237868 w 21747907"/>
                  <a:gd name="connsiteY202" fmla="*/ 4869824 h 16623673"/>
                  <a:gd name="connsiteX203" fmla="*/ 18695068 w 21747907"/>
                  <a:gd name="connsiteY203" fmla="*/ 5269874 h 16623673"/>
                  <a:gd name="connsiteX204" fmla="*/ 19266568 w 21747907"/>
                  <a:gd name="connsiteY204" fmla="*/ 5631824 h 16623673"/>
                  <a:gd name="connsiteX205" fmla="*/ 19504691 w 21747907"/>
                  <a:gd name="connsiteY205" fmla="*/ 6060449 h 16623673"/>
                  <a:gd name="connsiteX206" fmla="*/ 19228467 w 21747907"/>
                  <a:gd name="connsiteY206" fmla="*/ 6374774 h 16623673"/>
                  <a:gd name="connsiteX207" fmla="*/ 18475992 w 21747907"/>
                  <a:gd name="connsiteY207" fmla="*/ 6165224 h 16623673"/>
                  <a:gd name="connsiteX208" fmla="*/ 17980693 w 21747907"/>
                  <a:gd name="connsiteY208" fmla="*/ 6755774 h 16623673"/>
                  <a:gd name="connsiteX209" fmla="*/ 17866393 w 21747907"/>
                  <a:gd name="connsiteY209" fmla="*/ 7098674 h 16623673"/>
                  <a:gd name="connsiteX210" fmla="*/ 17894968 w 21747907"/>
                  <a:gd name="connsiteY210" fmla="*/ 7613024 h 16623673"/>
                  <a:gd name="connsiteX211" fmla="*/ 18066418 w 21747907"/>
                  <a:gd name="connsiteY211" fmla="*/ 8070224 h 16623673"/>
                  <a:gd name="connsiteX212" fmla="*/ 18094993 w 21747907"/>
                  <a:gd name="connsiteY212" fmla="*/ 8498849 h 16623673"/>
                  <a:gd name="connsiteX213" fmla="*/ 18352168 w 21747907"/>
                  <a:gd name="connsiteY213" fmla="*/ 8927474 h 16623673"/>
                  <a:gd name="connsiteX214" fmla="*/ 18504567 w 21747907"/>
                  <a:gd name="connsiteY214" fmla="*/ 9222749 h 16623673"/>
                  <a:gd name="connsiteX215" fmla="*/ 18714118 w 21747907"/>
                  <a:gd name="connsiteY215" fmla="*/ 9613274 h 16623673"/>
                  <a:gd name="connsiteX216" fmla="*/ 18714119 w 21747907"/>
                  <a:gd name="connsiteY216" fmla="*/ 10137149 h 16623673"/>
                  <a:gd name="connsiteX217" fmla="*/ 18809368 w 21747907"/>
                  <a:gd name="connsiteY217" fmla="*/ 10470524 h 16623673"/>
                  <a:gd name="connsiteX218" fmla="*/ 18752218 w 21747907"/>
                  <a:gd name="connsiteY218" fmla="*/ 10756274 h 16623673"/>
                  <a:gd name="connsiteX219" fmla="*/ 18752218 w 21747907"/>
                  <a:gd name="connsiteY219" fmla="*/ 11099174 h 16623673"/>
                  <a:gd name="connsiteX220" fmla="*/ 18837943 w 21747907"/>
                  <a:gd name="connsiteY220" fmla="*/ 11670674 h 16623673"/>
                  <a:gd name="connsiteX221" fmla="*/ 19209418 w 21747907"/>
                  <a:gd name="connsiteY221" fmla="*/ 12070724 h 16623673"/>
                  <a:gd name="connsiteX222" fmla="*/ 19409443 w 21747907"/>
                  <a:gd name="connsiteY222" fmla="*/ 12327899 h 16623673"/>
                  <a:gd name="connsiteX223" fmla="*/ 19866643 w 21747907"/>
                  <a:gd name="connsiteY223" fmla="*/ 12727949 h 16623673"/>
                  <a:gd name="connsiteX224" fmla="*/ 20295268 w 21747907"/>
                  <a:gd name="connsiteY224" fmla="*/ 13213724 h 16623673"/>
                  <a:gd name="connsiteX225" fmla="*/ 20552443 w 21747907"/>
                  <a:gd name="connsiteY225" fmla="*/ 13528049 h 16623673"/>
                  <a:gd name="connsiteX226" fmla="*/ 20781043 w 21747907"/>
                  <a:gd name="connsiteY226" fmla="*/ 13728074 h 16623673"/>
                  <a:gd name="connsiteX227" fmla="*/ 20952493 w 21747907"/>
                  <a:gd name="connsiteY227" fmla="*/ 13928099 h 16623673"/>
                  <a:gd name="connsiteX228" fmla="*/ 21123943 w 21747907"/>
                  <a:gd name="connsiteY228" fmla="*/ 14128124 h 16623673"/>
                  <a:gd name="connsiteX229" fmla="*/ 21323968 w 21747907"/>
                  <a:gd name="connsiteY229" fmla="*/ 14442449 h 16623673"/>
                  <a:gd name="connsiteX230" fmla="*/ 21381118 w 21747907"/>
                  <a:gd name="connsiteY230" fmla="*/ 14728199 h 16623673"/>
                  <a:gd name="connsiteX231" fmla="*/ 21466843 w 21747907"/>
                  <a:gd name="connsiteY231" fmla="*/ 14899649 h 16623673"/>
                  <a:gd name="connsiteX232" fmla="*/ 21581143 w 21747907"/>
                  <a:gd name="connsiteY232" fmla="*/ 15071099 h 16623673"/>
                  <a:gd name="connsiteX233" fmla="*/ 21581143 w 21747907"/>
                  <a:gd name="connsiteY233" fmla="*/ 15242549 h 16623673"/>
                  <a:gd name="connsiteX234" fmla="*/ 21581143 w 21747907"/>
                  <a:gd name="connsiteY234" fmla="*/ 15413999 h 16623673"/>
                  <a:gd name="connsiteX235" fmla="*/ 21737548 w 21747907"/>
                  <a:gd name="connsiteY235" fmla="*/ 15407226 h 16623673"/>
                  <a:gd name="connsiteX236" fmla="*/ 21720988 w 21747907"/>
                  <a:gd name="connsiteY236" fmla="*/ 15635826 h 16623673"/>
                  <a:gd name="connsiteX237" fmla="*/ 21622237 w 21747907"/>
                  <a:gd name="connsiteY237" fmla="*/ 15767237 h 16623673"/>
                  <a:gd name="connsiteX238" fmla="*/ 21253915 w 21747907"/>
                  <a:gd name="connsiteY238" fmla="*/ 14777183 h 16623673"/>
                  <a:gd name="connsiteX239" fmla="*/ 20972986 w 21747907"/>
                  <a:gd name="connsiteY239" fmla="*/ 14806375 h 16623673"/>
                  <a:gd name="connsiteX240" fmla="*/ 21322959 w 21747907"/>
                  <a:gd name="connsiteY240" fmla="*/ 15691847 h 16623673"/>
                  <a:gd name="connsiteX241" fmla="*/ 21295393 w 21747907"/>
                  <a:gd name="connsiteY241" fmla="*/ 15806147 h 16623673"/>
                  <a:gd name="connsiteX242" fmla="*/ 21143501 w 21747907"/>
                  <a:gd name="connsiteY242" fmla="*/ 15898327 h 16623673"/>
                  <a:gd name="connsiteX243" fmla="*/ 21095368 w 21747907"/>
                  <a:gd name="connsiteY243" fmla="*/ 15814049 h 16623673"/>
                  <a:gd name="connsiteX244" fmla="*/ 20923918 w 21747907"/>
                  <a:gd name="connsiteY244" fmla="*/ 15928349 h 16623673"/>
                  <a:gd name="connsiteX245" fmla="*/ 20971542 w 21747907"/>
                  <a:gd name="connsiteY245" fmla="*/ 16052174 h 16623673"/>
                  <a:gd name="connsiteX246" fmla="*/ 20923918 w 21747907"/>
                  <a:gd name="connsiteY246" fmla="*/ 16156949 h 16623673"/>
                  <a:gd name="connsiteX247" fmla="*/ 20838193 w 21747907"/>
                  <a:gd name="connsiteY247" fmla="*/ 16099799 h 16623673"/>
                  <a:gd name="connsiteX248" fmla="*/ 20828667 w 21747907"/>
                  <a:gd name="connsiteY248" fmla="*/ 16033124 h 16623673"/>
                  <a:gd name="connsiteX249" fmla="*/ 20704844 w 21747907"/>
                  <a:gd name="connsiteY249" fmla="*/ 16204574 h 16623673"/>
                  <a:gd name="connsiteX250" fmla="*/ 20609594 w 21747907"/>
                  <a:gd name="connsiteY250" fmla="*/ 16337924 h 16623673"/>
                  <a:gd name="connsiteX251" fmla="*/ 20308411 w 21747907"/>
                  <a:gd name="connsiteY251" fmla="*/ 15162513 h 16623673"/>
                  <a:gd name="connsiteX252" fmla="*/ 20209543 w 21747907"/>
                  <a:gd name="connsiteY252" fmla="*/ 16366499 h 16623673"/>
                  <a:gd name="connsiteX253" fmla="*/ 20028568 w 21747907"/>
                  <a:gd name="connsiteY253" fmla="*/ 16595098 h 16623673"/>
                  <a:gd name="connsiteX254" fmla="*/ 19920177 w 21747907"/>
                  <a:gd name="connsiteY254" fmla="*/ 15416591 h 16623673"/>
                  <a:gd name="connsiteX255" fmla="*/ 19745231 w 21747907"/>
                  <a:gd name="connsiteY255" fmla="*/ 15885420 h 16623673"/>
                  <a:gd name="connsiteX256" fmla="*/ 19723766 w 21747907"/>
                  <a:gd name="connsiteY256" fmla="*/ 16623673 h 16623673"/>
                  <a:gd name="connsiteX257" fmla="*/ 19657093 w 21747907"/>
                  <a:gd name="connsiteY257" fmla="*/ 16442698 h 16623673"/>
                  <a:gd name="connsiteX258" fmla="*/ 19542792 w 21747907"/>
                  <a:gd name="connsiteY258" fmla="*/ 16080749 h 16623673"/>
                  <a:gd name="connsiteX259" fmla="*/ 19504693 w 21747907"/>
                  <a:gd name="connsiteY259" fmla="*/ 16195049 h 16623673"/>
                  <a:gd name="connsiteX260" fmla="*/ 19514218 w 21747907"/>
                  <a:gd name="connsiteY260" fmla="*/ 16404599 h 16623673"/>
                  <a:gd name="connsiteX261" fmla="*/ 19438018 w 21747907"/>
                  <a:gd name="connsiteY261" fmla="*/ 16547474 h 16623673"/>
                  <a:gd name="connsiteX262" fmla="*/ 19295143 w 21747907"/>
                  <a:gd name="connsiteY262" fmla="*/ 16442699 h 16623673"/>
                  <a:gd name="connsiteX0" fmla="*/ 19295143 w 21747907"/>
                  <a:gd name="connsiteY0" fmla="*/ 16442699 h 16623673"/>
                  <a:gd name="connsiteX1" fmla="*/ 19323718 w 21747907"/>
                  <a:gd name="connsiteY1" fmla="*/ 16099799 h 16623673"/>
                  <a:gd name="connsiteX2" fmla="*/ 19323718 w 21747907"/>
                  <a:gd name="connsiteY2" fmla="*/ 15785474 h 16623673"/>
                  <a:gd name="connsiteX3" fmla="*/ 19247519 w 21747907"/>
                  <a:gd name="connsiteY3" fmla="*/ 15528299 h 16623673"/>
                  <a:gd name="connsiteX4" fmla="*/ 19123694 w 21747907"/>
                  <a:gd name="connsiteY4" fmla="*/ 15223499 h 16623673"/>
                  <a:gd name="connsiteX5" fmla="*/ 19066543 w 21747907"/>
                  <a:gd name="connsiteY5" fmla="*/ 14871074 h 16623673"/>
                  <a:gd name="connsiteX6" fmla="*/ 19123694 w 21747907"/>
                  <a:gd name="connsiteY6" fmla="*/ 14642474 h 16623673"/>
                  <a:gd name="connsiteX7" fmla="*/ 19142742 w 21747907"/>
                  <a:gd name="connsiteY7" fmla="*/ 14385299 h 16623673"/>
                  <a:gd name="connsiteX8" fmla="*/ 19161793 w 21747907"/>
                  <a:gd name="connsiteY8" fmla="*/ 14261474 h 16623673"/>
                  <a:gd name="connsiteX9" fmla="*/ 18980817 w 21747907"/>
                  <a:gd name="connsiteY9" fmla="*/ 14147174 h 16623673"/>
                  <a:gd name="connsiteX10" fmla="*/ 18923668 w 21747907"/>
                  <a:gd name="connsiteY10" fmla="*/ 14156699 h 16623673"/>
                  <a:gd name="connsiteX11" fmla="*/ 18923667 w 21747907"/>
                  <a:gd name="connsiteY11" fmla="*/ 13985249 h 16623673"/>
                  <a:gd name="connsiteX12" fmla="*/ 18971292 w 21747907"/>
                  <a:gd name="connsiteY12" fmla="*/ 13813799 h 16623673"/>
                  <a:gd name="connsiteX13" fmla="*/ 18866517 w 21747907"/>
                  <a:gd name="connsiteY13" fmla="*/ 13585199 h 16623673"/>
                  <a:gd name="connsiteX14" fmla="*/ 18809368 w 21747907"/>
                  <a:gd name="connsiteY14" fmla="*/ 13470899 h 16623673"/>
                  <a:gd name="connsiteX15" fmla="*/ 18714118 w 21747907"/>
                  <a:gd name="connsiteY15" fmla="*/ 13204199 h 16623673"/>
                  <a:gd name="connsiteX16" fmla="*/ 18761743 w 21747907"/>
                  <a:gd name="connsiteY16" fmla="*/ 13013699 h 16623673"/>
                  <a:gd name="connsiteX17" fmla="*/ 18771269 w 21747907"/>
                  <a:gd name="connsiteY17" fmla="*/ 12727949 h 16623673"/>
                  <a:gd name="connsiteX18" fmla="*/ 18723643 w 21747907"/>
                  <a:gd name="connsiteY18" fmla="*/ 12442199 h 16623673"/>
                  <a:gd name="connsiteX19" fmla="*/ 18552193 w 21747907"/>
                  <a:gd name="connsiteY19" fmla="*/ 12242174 h 16623673"/>
                  <a:gd name="connsiteX20" fmla="*/ 18237869 w 21747907"/>
                  <a:gd name="connsiteY20" fmla="*/ 12070724 h 16623673"/>
                  <a:gd name="connsiteX21" fmla="*/ 18009267 w 21747907"/>
                  <a:gd name="connsiteY21" fmla="*/ 11823074 h 16623673"/>
                  <a:gd name="connsiteX22" fmla="*/ 17866393 w 21747907"/>
                  <a:gd name="connsiteY22" fmla="*/ 11499224 h 16623673"/>
                  <a:gd name="connsiteX23" fmla="*/ 17780668 w 21747907"/>
                  <a:gd name="connsiteY23" fmla="*/ 11299199 h 16623673"/>
                  <a:gd name="connsiteX24" fmla="*/ 17647317 w 21747907"/>
                  <a:gd name="connsiteY24" fmla="*/ 11308724 h 16623673"/>
                  <a:gd name="connsiteX25" fmla="*/ 17323468 w 21747907"/>
                  <a:gd name="connsiteY25" fmla="*/ 11432549 h 16623673"/>
                  <a:gd name="connsiteX26" fmla="*/ 16971043 w 21747907"/>
                  <a:gd name="connsiteY26" fmla="*/ 11518274 h 16623673"/>
                  <a:gd name="connsiteX27" fmla="*/ 16694818 w 21747907"/>
                  <a:gd name="connsiteY27" fmla="*/ 11556374 h 16623673"/>
                  <a:gd name="connsiteX28" fmla="*/ 16409068 w 21747907"/>
                  <a:gd name="connsiteY28" fmla="*/ 11556374 h 16623673"/>
                  <a:gd name="connsiteX29" fmla="*/ 16170943 w 21747907"/>
                  <a:gd name="connsiteY29" fmla="*/ 11708774 h 16623673"/>
                  <a:gd name="connsiteX30" fmla="*/ 15961393 w 21747907"/>
                  <a:gd name="connsiteY30" fmla="*/ 11946899 h 16623673"/>
                  <a:gd name="connsiteX31" fmla="*/ 15723268 w 21747907"/>
                  <a:gd name="connsiteY31" fmla="*/ 12042149 h 16623673"/>
                  <a:gd name="connsiteX32" fmla="*/ 15351793 w 21747907"/>
                  <a:gd name="connsiteY32" fmla="*/ 12042149 h 16623673"/>
                  <a:gd name="connsiteX33" fmla="*/ 15094618 w 21747907"/>
                  <a:gd name="connsiteY33" fmla="*/ 12070724 h 16623673"/>
                  <a:gd name="connsiteX34" fmla="*/ 14808868 w 21747907"/>
                  <a:gd name="connsiteY34" fmla="*/ 12118349 h 16623673"/>
                  <a:gd name="connsiteX35" fmla="*/ 14580268 w 21747907"/>
                  <a:gd name="connsiteY35" fmla="*/ 12270749 h 16623673"/>
                  <a:gd name="connsiteX36" fmla="*/ 14351668 w 21747907"/>
                  <a:gd name="connsiteY36" fmla="*/ 12585074 h 16623673"/>
                  <a:gd name="connsiteX37" fmla="*/ 14084968 w 21747907"/>
                  <a:gd name="connsiteY37" fmla="*/ 12813674 h 16623673"/>
                  <a:gd name="connsiteX38" fmla="*/ 13761118 w 21747907"/>
                  <a:gd name="connsiteY38" fmla="*/ 13156574 h 16623673"/>
                  <a:gd name="connsiteX39" fmla="*/ 13522993 w 21747907"/>
                  <a:gd name="connsiteY39" fmla="*/ 13413749 h 16623673"/>
                  <a:gd name="connsiteX40" fmla="*/ 13475368 w 21747907"/>
                  <a:gd name="connsiteY40" fmla="*/ 13680449 h 16623673"/>
                  <a:gd name="connsiteX41" fmla="*/ 13380118 w 21747907"/>
                  <a:gd name="connsiteY41" fmla="*/ 13956674 h 16623673"/>
                  <a:gd name="connsiteX42" fmla="*/ 13151518 w 21747907"/>
                  <a:gd name="connsiteY42" fmla="*/ 14070974 h 16623673"/>
                  <a:gd name="connsiteX43" fmla="*/ 12922918 w 21747907"/>
                  <a:gd name="connsiteY43" fmla="*/ 13956674 h 16623673"/>
                  <a:gd name="connsiteX44" fmla="*/ 12751468 w 21747907"/>
                  <a:gd name="connsiteY44" fmla="*/ 14128124 h 16623673"/>
                  <a:gd name="connsiteX45" fmla="*/ 12608593 w 21747907"/>
                  <a:gd name="connsiteY45" fmla="*/ 14185274 h 16623673"/>
                  <a:gd name="connsiteX46" fmla="*/ 12408568 w 21747907"/>
                  <a:gd name="connsiteY46" fmla="*/ 14099549 h 16623673"/>
                  <a:gd name="connsiteX47" fmla="*/ 12237118 w 21747907"/>
                  <a:gd name="connsiteY47" fmla="*/ 14270999 h 16623673"/>
                  <a:gd name="connsiteX48" fmla="*/ 11951368 w 21747907"/>
                  <a:gd name="connsiteY48" fmla="*/ 14270999 h 16623673"/>
                  <a:gd name="connsiteX49" fmla="*/ 11694193 w 21747907"/>
                  <a:gd name="connsiteY49" fmla="*/ 14499599 h 16623673"/>
                  <a:gd name="connsiteX50" fmla="*/ 11503693 w 21747907"/>
                  <a:gd name="connsiteY50" fmla="*/ 14556749 h 16623673"/>
                  <a:gd name="connsiteX51" fmla="*/ 11408443 w 21747907"/>
                  <a:gd name="connsiteY51" fmla="*/ 14413874 h 16623673"/>
                  <a:gd name="connsiteX52" fmla="*/ 11351293 w 21747907"/>
                  <a:gd name="connsiteY52" fmla="*/ 14213849 h 16623673"/>
                  <a:gd name="connsiteX53" fmla="*/ 11294143 w 21747907"/>
                  <a:gd name="connsiteY53" fmla="*/ 13985249 h 16623673"/>
                  <a:gd name="connsiteX54" fmla="*/ 11151268 w 21747907"/>
                  <a:gd name="connsiteY54" fmla="*/ 13756649 h 16623673"/>
                  <a:gd name="connsiteX55" fmla="*/ 11122693 w 21747907"/>
                  <a:gd name="connsiteY55" fmla="*/ 13613774 h 16623673"/>
                  <a:gd name="connsiteX56" fmla="*/ 11065543 w 21747907"/>
                  <a:gd name="connsiteY56" fmla="*/ 13528049 h 16623673"/>
                  <a:gd name="connsiteX57" fmla="*/ 10979818 w 21747907"/>
                  <a:gd name="connsiteY57" fmla="*/ 13385174 h 16623673"/>
                  <a:gd name="connsiteX58" fmla="*/ 10808368 w 21747907"/>
                  <a:gd name="connsiteY58" fmla="*/ 13356599 h 16623673"/>
                  <a:gd name="connsiteX59" fmla="*/ 10636918 w 21747907"/>
                  <a:gd name="connsiteY59" fmla="*/ 13499474 h 16623673"/>
                  <a:gd name="connsiteX60" fmla="*/ 10522618 w 21747907"/>
                  <a:gd name="connsiteY60" fmla="*/ 13642349 h 16623673"/>
                  <a:gd name="connsiteX61" fmla="*/ 10446418 w 21747907"/>
                  <a:gd name="connsiteY61" fmla="*/ 13728074 h 16623673"/>
                  <a:gd name="connsiteX62" fmla="*/ 10408318 w 21747907"/>
                  <a:gd name="connsiteY62" fmla="*/ 13928099 h 16623673"/>
                  <a:gd name="connsiteX63" fmla="*/ 10379743 w 21747907"/>
                  <a:gd name="connsiteY63" fmla="*/ 14099549 h 16623673"/>
                  <a:gd name="connsiteX64" fmla="*/ 10351168 w 21747907"/>
                  <a:gd name="connsiteY64" fmla="*/ 14328149 h 16623673"/>
                  <a:gd name="connsiteX65" fmla="*/ 10208293 w 21747907"/>
                  <a:gd name="connsiteY65" fmla="*/ 14499599 h 16623673"/>
                  <a:gd name="connsiteX66" fmla="*/ 10093993 w 21747907"/>
                  <a:gd name="connsiteY66" fmla="*/ 14642474 h 16623673"/>
                  <a:gd name="connsiteX67" fmla="*/ 9874918 w 21747907"/>
                  <a:gd name="connsiteY67" fmla="*/ 14547224 h 16623673"/>
                  <a:gd name="connsiteX68" fmla="*/ 9636793 w 21747907"/>
                  <a:gd name="connsiteY68" fmla="*/ 14356724 h 16623673"/>
                  <a:gd name="connsiteX69" fmla="*/ 9474868 w 21747907"/>
                  <a:gd name="connsiteY69" fmla="*/ 14232899 h 16623673"/>
                  <a:gd name="connsiteX70" fmla="*/ 9322468 w 21747907"/>
                  <a:gd name="connsiteY70" fmla="*/ 13985249 h 16623673"/>
                  <a:gd name="connsiteX71" fmla="*/ 9236743 w 21747907"/>
                  <a:gd name="connsiteY71" fmla="*/ 13928099 h 16623673"/>
                  <a:gd name="connsiteX72" fmla="*/ 9008143 w 21747907"/>
                  <a:gd name="connsiteY72" fmla="*/ 13956674 h 16623673"/>
                  <a:gd name="connsiteX73" fmla="*/ 8741443 w 21747907"/>
                  <a:gd name="connsiteY73" fmla="*/ 14061449 h 16623673"/>
                  <a:gd name="connsiteX74" fmla="*/ 8569993 w 21747907"/>
                  <a:gd name="connsiteY74" fmla="*/ 13880474 h 16623673"/>
                  <a:gd name="connsiteX75" fmla="*/ 8579518 w 21747907"/>
                  <a:gd name="connsiteY75" fmla="*/ 13699499 h 16623673"/>
                  <a:gd name="connsiteX76" fmla="*/ 8665243 w 21747907"/>
                  <a:gd name="connsiteY76" fmla="*/ 13413749 h 16623673"/>
                  <a:gd name="connsiteX77" fmla="*/ 8808118 w 21747907"/>
                  <a:gd name="connsiteY77" fmla="*/ 13185149 h 16623673"/>
                  <a:gd name="connsiteX78" fmla="*/ 8722393 w 21747907"/>
                  <a:gd name="connsiteY78" fmla="*/ 13013699 h 16623673"/>
                  <a:gd name="connsiteX79" fmla="*/ 8493793 w 21747907"/>
                  <a:gd name="connsiteY79" fmla="*/ 12870824 h 16623673"/>
                  <a:gd name="connsiteX80" fmla="*/ 8293768 w 21747907"/>
                  <a:gd name="connsiteY80" fmla="*/ 12899399 h 16623673"/>
                  <a:gd name="connsiteX81" fmla="*/ 8065168 w 21747907"/>
                  <a:gd name="connsiteY81" fmla="*/ 12870824 h 16623673"/>
                  <a:gd name="connsiteX82" fmla="*/ 7769893 w 21747907"/>
                  <a:gd name="connsiteY82" fmla="*/ 12804149 h 16623673"/>
                  <a:gd name="connsiteX83" fmla="*/ 7550818 w 21747907"/>
                  <a:gd name="connsiteY83" fmla="*/ 12927974 h 16623673"/>
                  <a:gd name="connsiteX84" fmla="*/ 7493668 w 21747907"/>
                  <a:gd name="connsiteY84" fmla="*/ 13127999 h 16623673"/>
                  <a:gd name="connsiteX85" fmla="*/ 7293643 w 21747907"/>
                  <a:gd name="connsiteY85" fmla="*/ 13328024 h 16623673"/>
                  <a:gd name="connsiteX86" fmla="*/ 7065043 w 21747907"/>
                  <a:gd name="connsiteY86" fmla="*/ 13470899 h 16623673"/>
                  <a:gd name="connsiteX87" fmla="*/ 6807868 w 21747907"/>
                  <a:gd name="connsiteY87" fmla="*/ 13394699 h 16623673"/>
                  <a:gd name="connsiteX88" fmla="*/ 6464968 w 21747907"/>
                  <a:gd name="connsiteY88" fmla="*/ 13299449 h 16623673"/>
                  <a:gd name="connsiteX89" fmla="*/ 6236368 w 21747907"/>
                  <a:gd name="connsiteY89" fmla="*/ 13242299 h 16623673"/>
                  <a:gd name="connsiteX90" fmla="*/ 6007768 w 21747907"/>
                  <a:gd name="connsiteY90" fmla="*/ 13213724 h 16623673"/>
                  <a:gd name="connsiteX91" fmla="*/ 5579143 w 21747907"/>
                  <a:gd name="connsiteY91" fmla="*/ 13356599 h 16623673"/>
                  <a:gd name="connsiteX92" fmla="*/ 5293393 w 21747907"/>
                  <a:gd name="connsiteY92" fmla="*/ 13470899 h 16623673"/>
                  <a:gd name="connsiteX93" fmla="*/ 5179093 w 21747907"/>
                  <a:gd name="connsiteY93" fmla="*/ 13642349 h 16623673"/>
                  <a:gd name="connsiteX94" fmla="*/ 5121943 w 21747907"/>
                  <a:gd name="connsiteY94" fmla="*/ 13813799 h 16623673"/>
                  <a:gd name="connsiteX95" fmla="*/ 4940968 w 21747907"/>
                  <a:gd name="connsiteY95" fmla="*/ 13813799 h 16623673"/>
                  <a:gd name="connsiteX96" fmla="*/ 4807618 w 21747907"/>
                  <a:gd name="connsiteY96" fmla="*/ 13470899 h 16623673"/>
                  <a:gd name="connsiteX97" fmla="*/ 4607593 w 21747907"/>
                  <a:gd name="connsiteY97" fmla="*/ 13385174 h 16623673"/>
                  <a:gd name="connsiteX98" fmla="*/ 4321843 w 21747907"/>
                  <a:gd name="connsiteY98" fmla="*/ 13328024 h 16623673"/>
                  <a:gd name="connsiteX99" fmla="*/ 4264693 w 21747907"/>
                  <a:gd name="connsiteY99" fmla="*/ 13528049 h 16623673"/>
                  <a:gd name="connsiteX100" fmla="*/ 4121818 w 21747907"/>
                  <a:gd name="connsiteY100" fmla="*/ 13813799 h 16623673"/>
                  <a:gd name="connsiteX101" fmla="*/ 3950368 w 21747907"/>
                  <a:gd name="connsiteY101" fmla="*/ 14042399 h 16623673"/>
                  <a:gd name="connsiteX102" fmla="*/ 3721768 w 21747907"/>
                  <a:gd name="connsiteY102" fmla="*/ 14128124 h 16623673"/>
                  <a:gd name="connsiteX103" fmla="*/ 3493168 w 21747907"/>
                  <a:gd name="connsiteY103" fmla="*/ 14270999 h 16623673"/>
                  <a:gd name="connsiteX104" fmla="*/ 3264568 w 21747907"/>
                  <a:gd name="connsiteY104" fmla="*/ 14299574 h 16623673"/>
                  <a:gd name="connsiteX105" fmla="*/ 3093118 w 21747907"/>
                  <a:gd name="connsiteY105" fmla="*/ 14242424 h 16623673"/>
                  <a:gd name="connsiteX106" fmla="*/ 2931193 w 21747907"/>
                  <a:gd name="connsiteY106" fmla="*/ 14175749 h 16623673"/>
                  <a:gd name="connsiteX107" fmla="*/ 2750218 w 21747907"/>
                  <a:gd name="connsiteY107" fmla="*/ 14242424 h 16623673"/>
                  <a:gd name="connsiteX108" fmla="*/ 2578768 w 21747907"/>
                  <a:gd name="connsiteY108" fmla="*/ 14299574 h 16623673"/>
                  <a:gd name="connsiteX109" fmla="*/ 2435893 w 21747907"/>
                  <a:gd name="connsiteY109" fmla="*/ 14328149 h 16623673"/>
                  <a:gd name="connsiteX110" fmla="*/ 2293018 w 21747907"/>
                  <a:gd name="connsiteY110" fmla="*/ 14261474 h 16623673"/>
                  <a:gd name="connsiteX111" fmla="*/ 2169193 w 21747907"/>
                  <a:gd name="connsiteY111" fmla="*/ 14147174 h 16623673"/>
                  <a:gd name="connsiteX112" fmla="*/ 1950118 w 21747907"/>
                  <a:gd name="connsiteY112" fmla="*/ 14156699 h 16623673"/>
                  <a:gd name="connsiteX113" fmla="*/ 1807243 w 21747907"/>
                  <a:gd name="connsiteY113" fmla="*/ 13985249 h 16623673"/>
                  <a:gd name="connsiteX114" fmla="*/ 1921543 w 21747907"/>
                  <a:gd name="connsiteY114" fmla="*/ 13670924 h 16623673"/>
                  <a:gd name="connsiteX115" fmla="*/ 2064418 w 21747907"/>
                  <a:gd name="connsiteY115" fmla="*/ 13356599 h 16623673"/>
                  <a:gd name="connsiteX116" fmla="*/ 2045368 w 21747907"/>
                  <a:gd name="connsiteY116" fmla="*/ 13147049 h 16623673"/>
                  <a:gd name="connsiteX117" fmla="*/ 1959643 w 21747907"/>
                  <a:gd name="connsiteY117" fmla="*/ 12927974 h 16623673"/>
                  <a:gd name="connsiteX118" fmla="*/ 1864393 w 21747907"/>
                  <a:gd name="connsiteY118" fmla="*/ 12775574 h 16623673"/>
                  <a:gd name="connsiteX119" fmla="*/ 1692943 w 21747907"/>
                  <a:gd name="connsiteY119" fmla="*/ 12804149 h 16623673"/>
                  <a:gd name="connsiteX120" fmla="*/ 1550068 w 21747907"/>
                  <a:gd name="connsiteY120" fmla="*/ 12613649 h 16623673"/>
                  <a:gd name="connsiteX121" fmla="*/ 1473868 w 21747907"/>
                  <a:gd name="connsiteY121" fmla="*/ 12127874 h 16623673"/>
                  <a:gd name="connsiteX122" fmla="*/ 1435768 w 21747907"/>
                  <a:gd name="connsiteY122" fmla="*/ 11842124 h 16623673"/>
                  <a:gd name="connsiteX123" fmla="*/ 1645318 w 21747907"/>
                  <a:gd name="connsiteY123" fmla="*/ 11470649 h 16623673"/>
                  <a:gd name="connsiteX124" fmla="*/ 1664368 w 21747907"/>
                  <a:gd name="connsiteY124" fmla="*/ 11146799 h 16623673"/>
                  <a:gd name="connsiteX125" fmla="*/ 1464343 w 21747907"/>
                  <a:gd name="connsiteY125" fmla="*/ 10899149 h 16623673"/>
                  <a:gd name="connsiteX126" fmla="*/ 1350043 w 21747907"/>
                  <a:gd name="connsiteY126" fmla="*/ 11003924 h 16623673"/>
                  <a:gd name="connsiteX127" fmla="*/ 1121443 w 21747907"/>
                  <a:gd name="connsiteY127" fmla="*/ 11137274 h 16623673"/>
                  <a:gd name="connsiteX128" fmla="*/ 1007143 w 21747907"/>
                  <a:gd name="connsiteY128" fmla="*/ 11080124 h 16623673"/>
                  <a:gd name="connsiteX129" fmla="*/ 921418 w 21747907"/>
                  <a:gd name="connsiteY129" fmla="*/ 10956299 h 16623673"/>
                  <a:gd name="connsiteX130" fmla="*/ 778543 w 21747907"/>
                  <a:gd name="connsiteY130" fmla="*/ 10899149 h 16623673"/>
                  <a:gd name="connsiteX131" fmla="*/ 578518 w 21747907"/>
                  <a:gd name="connsiteY131" fmla="*/ 10899149 h 16623673"/>
                  <a:gd name="connsiteX132" fmla="*/ 378493 w 21747907"/>
                  <a:gd name="connsiteY132" fmla="*/ 10899149 h 16623673"/>
                  <a:gd name="connsiteX133" fmla="*/ 264193 w 21747907"/>
                  <a:gd name="connsiteY133" fmla="*/ 10699124 h 16623673"/>
                  <a:gd name="connsiteX134" fmla="*/ 121318 w 21747907"/>
                  <a:gd name="connsiteY134" fmla="*/ 10413374 h 16623673"/>
                  <a:gd name="connsiteX135" fmla="*/ 64168 w 21747907"/>
                  <a:gd name="connsiteY135" fmla="*/ 10241924 h 16623673"/>
                  <a:gd name="connsiteX136" fmla="*/ 7018 w 21747907"/>
                  <a:gd name="connsiteY136" fmla="*/ 10156199 h 16623673"/>
                  <a:gd name="connsiteX137" fmla="*/ 235618 w 21747907"/>
                  <a:gd name="connsiteY137" fmla="*/ 9984749 h 16623673"/>
                  <a:gd name="connsiteX138" fmla="*/ 292768 w 21747907"/>
                  <a:gd name="connsiteY138" fmla="*/ 9727574 h 16623673"/>
                  <a:gd name="connsiteX139" fmla="*/ 549943 w 21747907"/>
                  <a:gd name="connsiteY139" fmla="*/ 9346574 h 16623673"/>
                  <a:gd name="connsiteX140" fmla="*/ 759493 w 21747907"/>
                  <a:gd name="connsiteY140" fmla="*/ 9070349 h 16623673"/>
                  <a:gd name="connsiteX141" fmla="*/ 1111918 w 21747907"/>
                  <a:gd name="connsiteY141" fmla="*/ 8584574 h 16623673"/>
                  <a:gd name="connsiteX142" fmla="*/ 1464343 w 21747907"/>
                  <a:gd name="connsiteY142" fmla="*/ 8298824 h 16623673"/>
                  <a:gd name="connsiteX143" fmla="*/ 1721518 w 21747907"/>
                  <a:gd name="connsiteY143" fmla="*/ 7984499 h 16623673"/>
                  <a:gd name="connsiteX144" fmla="*/ 2092993 w 21747907"/>
                  <a:gd name="connsiteY144" fmla="*/ 7670174 h 16623673"/>
                  <a:gd name="connsiteX145" fmla="*/ 2493043 w 21747907"/>
                  <a:gd name="connsiteY145" fmla="*/ 7241549 h 16623673"/>
                  <a:gd name="connsiteX146" fmla="*/ 2721643 w 21747907"/>
                  <a:gd name="connsiteY146" fmla="*/ 7184399 h 16623673"/>
                  <a:gd name="connsiteX147" fmla="*/ 2950243 w 21747907"/>
                  <a:gd name="connsiteY147" fmla="*/ 6870074 h 16623673"/>
                  <a:gd name="connsiteX148" fmla="*/ 3207418 w 21747907"/>
                  <a:gd name="connsiteY148" fmla="*/ 6412874 h 16623673"/>
                  <a:gd name="connsiteX149" fmla="*/ 3407443 w 21747907"/>
                  <a:gd name="connsiteY149" fmla="*/ 5927099 h 16623673"/>
                  <a:gd name="connsiteX150" fmla="*/ 3493168 w 21747907"/>
                  <a:gd name="connsiteY150" fmla="*/ 5527049 h 16623673"/>
                  <a:gd name="connsiteX151" fmla="*/ 3721768 w 21747907"/>
                  <a:gd name="connsiteY151" fmla="*/ 5212724 h 16623673"/>
                  <a:gd name="connsiteX152" fmla="*/ 4064668 w 21747907"/>
                  <a:gd name="connsiteY152" fmla="*/ 4755524 h 16623673"/>
                  <a:gd name="connsiteX153" fmla="*/ 4264693 w 21747907"/>
                  <a:gd name="connsiteY153" fmla="*/ 4412624 h 16623673"/>
                  <a:gd name="connsiteX154" fmla="*/ 4293268 w 21747907"/>
                  <a:gd name="connsiteY154" fmla="*/ 4155449 h 16623673"/>
                  <a:gd name="connsiteX155" fmla="*/ 4579018 w 21747907"/>
                  <a:gd name="connsiteY155" fmla="*/ 3555374 h 16623673"/>
                  <a:gd name="connsiteX156" fmla="*/ 4636168 w 21747907"/>
                  <a:gd name="connsiteY156" fmla="*/ 3098174 h 16623673"/>
                  <a:gd name="connsiteX157" fmla="*/ 4893343 w 21747907"/>
                  <a:gd name="connsiteY157" fmla="*/ 2583824 h 16623673"/>
                  <a:gd name="connsiteX158" fmla="*/ 5036218 w 21747907"/>
                  <a:gd name="connsiteY158" fmla="*/ 2298074 h 16623673"/>
                  <a:gd name="connsiteX159" fmla="*/ 5321968 w 21747907"/>
                  <a:gd name="connsiteY159" fmla="*/ 2059949 h 16623673"/>
                  <a:gd name="connsiteX160" fmla="*/ 5464843 w 21747907"/>
                  <a:gd name="connsiteY160" fmla="*/ 1812299 h 16623673"/>
                  <a:gd name="connsiteX161" fmla="*/ 5579143 w 21747907"/>
                  <a:gd name="connsiteY161" fmla="*/ 1469399 h 16623673"/>
                  <a:gd name="connsiteX162" fmla="*/ 5464843 w 21747907"/>
                  <a:gd name="connsiteY162" fmla="*/ 1126499 h 16623673"/>
                  <a:gd name="connsiteX163" fmla="*/ 5550568 w 21747907"/>
                  <a:gd name="connsiteY163" fmla="*/ 783599 h 16623673"/>
                  <a:gd name="connsiteX164" fmla="*/ 5750593 w 21747907"/>
                  <a:gd name="connsiteY164" fmla="*/ 383549 h 16623673"/>
                  <a:gd name="connsiteX165" fmla="*/ 6179218 w 21747907"/>
                  <a:gd name="connsiteY165" fmla="*/ 240674 h 16623673"/>
                  <a:gd name="connsiteX166" fmla="*/ 6379243 w 21747907"/>
                  <a:gd name="connsiteY166" fmla="*/ 97799 h 16623673"/>
                  <a:gd name="connsiteX167" fmla="*/ 6836443 w 21747907"/>
                  <a:gd name="connsiteY167" fmla="*/ 269249 h 16623673"/>
                  <a:gd name="connsiteX168" fmla="*/ 7007893 w 21747907"/>
                  <a:gd name="connsiteY168" fmla="*/ 450224 h 16623673"/>
                  <a:gd name="connsiteX169" fmla="*/ 7179343 w 21747907"/>
                  <a:gd name="connsiteY169" fmla="*/ 545474 h 16623673"/>
                  <a:gd name="connsiteX170" fmla="*/ 7446043 w 21747907"/>
                  <a:gd name="connsiteY170" fmla="*/ 354974 h 16623673"/>
                  <a:gd name="connsiteX171" fmla="*/ 7665118 w 21747907"/>
                  <a:gd name="connsiteY171" fmla="*/ 126374 h 16623673"/>
                  <a:gd name="connsiteX172" fmla="*/ 7893718 w 21747907"/>
                  <a:gd name="connsiteY172" fmla="*/ 12074 h 16623673"/>
                  <a:gd name="connsiteX173" fmla="*/ 8122318 w 21747907"/>
                  <a:gd name="connsiteY173" fmla="*/ 412124 h 16623673"/>
                  <a:gd name="connsiteX174" fmla="*/ 8141368 w 21747907"/>
                  <a:gd name="connsiteY174" fmla="*/ 726449 h 16623673"/>
                  <a:gd name="connsiteX175" fmla="*/ 8265193 w 21747907"/>
                  <a:gd name="connsiteY175" fmla="*/ 783599 h 16623673"/>
                  <a:gd name="connsiteX176" fmla="*/ 8636668 w 21747907"/>
                  <a:gd name="connsiteY176" fmla="*/ 1012199 h 16623673"/>
                  <a:gd name="connsiteX177" fmla="*/ 9265318 w 21747907"/>
                  <a:gd name="connsiteY177" fmla="*/ 1612274 h 16623673"/>
                  <a:gd name="connsiteX178" fmla="*/ 9693943 w 21747907"/>
                  <a:gd name="connsiteY178" fmla="*/ 1869449 h 16623673"/>
                  <a:gd name="connsiteX179" fmla="*/ 9998743 w 21747907"/>
                  <a:gd name="connsiteY179" fmla="*/ 2021849 h 16623673"/>
                  <a:gd name="connsiteX180" fmla="*/ 10360693 w 21747907"/>
                  <a:gd name="connsiteY180" fmla="*/ 2279024 h 16623673"/>
                  <a:gd name="connsiteX181" fmla="*/ 10617868 w 21747907"/>
                  <a:gd name="connsiteY181" fmla="*/ 2488574 h 16623673"/>
                  <a:gd name="connsiteX182" fmla="*/ 10989343 w 21747907"/>
                  <a:gd name="connsiteY182" fmla="*/ 2612399 h 16623673"/>
                  <a:gd name="connsiteX183" fmla="*/ 11294143 w 21747907"/>
                  <a:gd name="connsiteY183" fmla="*/ 2755274 h 16623673"/>
                  <a:gd name="connsiteX184" fmla="*/ 11551318 w 21747907"/>
                  <a:gd name="connsiteY184" fmla="*/ 2983874 h 16623673"/>
                  <a:gd name="connsiteX185" fmla="*/ 11865643 w 21747907"/>
                  <a:gd name="connsiteY185" fmla="*/ 3241049 h 16623673"/>
                  <a:gd name="connsiteX186" fmla="*/ 12179968 w 21747907"/>
                  <a:gd name="connsiteY186" fmla="*/ 3517274 h 16623673"/>
                  <a:gd name="connsiteX187" fmla="*/ 12522868 w 21747907"/>
                  <a:gd name="connsiteY187" fmla="*/ 3812549 h 16623673"/>
                  <a:gd name="connsiteX188" fmla="*/ 12894343 w 21747907"/>
                  <a:gd name="connsiteY188" fmla="*/ 3964949 h 16623673"/>
                  <a:gd name="connsiteX189" fmla="*/ 13189618 w 21747907"/>
                  <a:gd name="connsiteY189" fmla="*/ 4050674 h 16623673"/>
                  <a:gd name="connsiteX190" fmla="*/ 13408693 w 21747907"/>
                  <a:gd name="connsiteY190" fmla="*/ 4184024 h 16623673"/>
                  <a:gd name="connsiteX191" fmla="*/ 13437268 w 21747907"/>
                  <a:gd name="connsiteY191" fmla="*/ 4641224 h 16623673"/>
                  <a:gd name="connsiteX192" fmla="*/ 13684918 w 21747907"/>
                  <a:gd name="connsiteY192" fmla="*/ 4841249 h 16623673"/>
                  <a:gd name="connsiteX193" fmla="*/ 13980193 w 21747907"/>
                  <a:gd name="connsiteY193" fmla="*/ 4841249 h 16623673"/>
                  <a:gd name="connsiteX194" fmla="*/ 14180218 w 21747907"/>
                  <a:gd name="connsiteY194" fmla="*/ 4841249 h 16623673"/>
                  <a:gd name="connsiteX195" fmla="*/ 14494543 w 21747907"/>
                  <a:gd name="connsiteY195" fmla="*/ 4669799 h 16623673"/>
                  <a:gd name="connsiteX196" fmla="*/ 15056518 w 21747907"/>
                  <a:gd name="connsiteY196" fmla="*/ 4707899 h 16623673"/>
                  <a:gd name="connsiteX197" fmla="*/ 15466093 w 21747907"/>
                  <a:gd name="connsiteY197" fmla="*/ 4679324 h 16623673"/>
                  <a:gd name="connsiteX198" fmla="*/ 16094743 w 21747907"/>
                  <a:gd name="connsiteY198" fmla="*/ 4584074 h 16623673"/>
                  <a:gd name="connsiteX199" fmla="*/ 16390018 w 21747907"/>
                  <a:gd name="connsiteY199" fmla="*/ 4831724 h 16623673"/>
                  <a:gd name="connsiteX200" fmla="*/ 16990092 w 21747907"/>
                  <a:gd name="connsiteY200" fmla="*/ 4765049 h 16623673"/>
                  <a:gd name="connsiteX201" fmla="*/ 17494917 w 21747907"/>
                  <a:gd name="connsiteY201" fmla="*/ 4774574 h 16623673"/>
                  <a:gd name="connsiteX202" fmla="*/ 18237868 w 21747907"/>
                  <a:gd name="connsiteY202" fmla="*/ 4869824 h 16623673"/>
                  <a:gd name="connsiteX203" fmla="*/ 18695068 w 21747907"/>
                  <a:gd name="connsiteY203" fmla="*/ 5269874 h 16623673"/>
                  <a:gd name="connsiteX204" fmla="*/ 19266568 w 21747907"/>
                  <a:gd name="connsiteY204" fmla="*/ 5631824 h 16623673"/>
                  <a:gd name="connsiteX205" fmla="*/ 19504691 w 21747907"/>
                  <a:gd name="connsiteY205" fmla="*/ 6060449 h 16623673"/>
                  <a:gd name="connsiteX206" fmla="*/ 19228467 w 21747907"/>
                  <a:gd name="connsiteY206" fmla="*/ 6374774 h 16623673"/>
                  <a:gd name="connsiteX207" fmla="*/ 18475992 w 21747907"/>
                  <a:gd name="connsiteY207" fmla="*/ 6165224 h 16623673"/>
                  <a:gd name="connsiteX208" fmla="*/ 17980693 w 21747907"/>
                  <a:gd name="connsiteY208" fmla="*/ 6755774 h 16623673"/>
                  <a:gd name="connsiteX209" fmla="*/ 17866393 w 21747907"/>
                  <a:gd name="connsiteY209" fmla="*/ 7098674 h 16623673"/>
                  <a:gd name="connsiteX210" fmla="*/ 17894968 w 21747907"/>
                  <a:gd name="connsiteY210" fmla="*/ 7613024 h 16623673"/>
                  <a:gd name="connsiteX211" fmla="*/ 18066418 w 21747907"/>
                  <a:gd name="connsiteY211" fmla="*/ 8070224 h 16623673"/>
                  <a:gd name="connsiteX212" fmla="*/ 18094993 w 21747907"/>
                  <a:gd name="connsiteY212" fmla="*/ 8498849 h 16623673"/>
                  <a:gd name="connsiteX213" fmla="*/ 18352168 w 21747907"/>
                  <a:gd name="connsiteY213" fmla="*/ 8927474 h 16623673"/>
                  <a:gd name="connsiteX214" fmla="*/ 18504567 w 21747907"/>
                  <a:gd name="connsiteY214" fmla="*/ 9222749 h 16623673"/>
                  <a:gd name="connsiteX215" fmla="*/ 18714118 w 21747907"/>
                  <a:gd name="connsiteY215" fmla="*/ 9613274 h 16623673"/>
                  <a:gd name="connsiteX216" fmla="*/ 18714119 w 21747907"/>
                  <a:gd name="connsiteY216" fmla="*/ 10137149 h 16623673"/>
                  <a:gd name="connsiteX217" fmla="*/ 18809368 w 21747907"/>
                  <a:gd name="connsiteY217" fmla="*/ 10470524 h 16623673"/>
                  <a:gd name="connsiteX218" fmla="*/ 18752218 w 21747907"/>
                  <a:gd name="connsiteY218" fmla="*/ 10756274 h 16623673"/>
                  <a:gd name="connsiteX219" fmla="*/ 18752218 w 21747907"/>
                  <a:gd name="connsiteY219" fmla="*/ 11099174 h 16623673"/>
                  <a:gd name="connsiteX220" fmla="*/ 18837943 w 21747907"/>
                  <a:gd name="connsiteY220" fmla="*/ 11670674 h 16623673"/>
                  <a:gd name="connsiteX221" fmla="*/ 19209418 w 21747907"/>
                  <a:gd name="connsiteY221" fmla="*/ 12070724 h 16623673"/>
                  <a:gd name="connsiteX222" fmla="*/ 19409443 w 21747907"/>
                  <a:gd name="connsiteY222" fmla="*/ 12327899 h 16623673"/>
                  <a:gd name="connsiteX223" fmla="*/ 19866643 w 21747907"/>
                  <a:gd name="connsiteY223" fmla="*/ 12727949 h 16623673"/>
                  <a:gd name="connsiteX224" fmla="*/ 20295268 w 21747907"/>
                  <a:gd name="connsiteY224" fmla="*/ 13213724 h 16623673"/>
                  <a:gd name="connsiteX225" fmla="*/ 20552443 w 21747907"/>
                  <a:gd name="connsiteY225" fmla="*/ 13528049 h 16623673"/>
                  <a:gd name="connsiteX226" fmla="*/ 20781043 w 21747907"/>
                  <a:gd name="connsiteY226" fmla="*/ 13728074 h 16623673"/>
                  <a:gd name="connsiteX227" fmla="*/ 20952493 w 21747907"/>
                  <a:gd name="connsiteY227" fmla="*/ 13928099 h 16623673"/>
                  <a:gd name="connsiteX228" fmla="*/ 21123943 w 21747907"/>
                  <a:gd name="connsiteY228" fmla="*/ 14128124 h 16623673"/>
                  <a:gd name="connsiteX229" fmla="*/ 21323968 w 21747907"/>
                  <a:gd name="connsiteY229" fmla="*/ 14442449 h 16623673"/>
                  <a:gd name="connsiteX230" fmla="*/ 21381118 w 21747907"/>
                  <a:gd name="connsiteY230" fmla="*/ 14728199 h 16623673"/>
                  <a:gd name="connsiteX231" fmla="*/ 21466843 w 21747907"/>
                  <a:gd name="connsiteY231" fmla="*/ 14899649 h 16623673"/>
                  <a:gd name="connsiteX232" fmla="*/ 21581143 w 21747907"/>
                  <a:gd name="connsiteY232" fmla="*/ 15071099 h 16623673"/>
                  <a:gd name="connsiteX233" fmla="*/ 21581143 w 21747907"/>
                  <a:gd name="connsiteY233" fmla="*/ 15242549 h 16623673"/>
                  <a:gd name="connsiteX234" fmla="*/ 21581143 w 21747907"/>
                  <a:gd name="connsiteY234" fmla="*/ 15413999 h 16623673"/>
                  <a:gd name="connsiteX235" fmla="*/ 21737548 w 21747907"/>
                  <a:gd name="connsiteY235" fmla="*/ 15407226 h 16623673"/>
                  <a:gd name="connsiteX236" fmla="*/ 21720988 w 21747907"/>
                  <a:gd name="connsiteY236" fmla="*/ 15635826 h 16623673"/>
                  <a:gd name="connsiteX237" fmla="*/ 21622237 w 21747907"/>
                  <a:gd name="connsiteY237" fmla="*/ 15767237 h 16623673"/>
                  <a:gd name="connsiteX238" fmla="*/ 21253915 w 21747907"/>
                  <a:gd name="connsiteY238" fmla="*/ 14777183 h 16623673"/>
                  <a:gd name="connsiteX239" fmla="*/ 20972986 w 21747907"/>
                  <a:gd name="connsiteY239" fmla="*/ 14806375 h 16623673"/>
                  <a:gd name="connsiteX240" fmla="*/ 21322959 w 21747907"/>
                  <a:gd name="connsiteY240" fmla="*/ 15691847 h 16623673"/>
                  <a:gd name="connsiteX241" fmla="*/ 21295393 w 21747907"/>
                  <a:gd name="connsiteY241" fmla="*/ 15806147 h 16623673"/>
                  <a:gd name="connsiteX242" fmla="*/ 21143501 w 21747907"/>
                  <a:gd name="connsiteY242" fmla="*/ 15898327 h 16623673"/>
                  <a:gd name="connsiteX243" fmla="*/ 21095368 w 21747907"/>
                  <a:gd name="connsiteY243" fmla="*/ 15814049 h 16623673"/>
                  <a:gd name="connsiteX244" fmla="*/ 20923918 w 21747907"/>
                  <a:gd name="connsiteY244" fmla="*/ 15928349 h 16623673"/>
                  <a:gd name="connsiteX245" fmla="*/ 20971542 w 21747907"/>
                  <a:gd name="connsiteY245" fmla="*/ 16052174 h 16623673"/>
                  <a:gd name="connsiteX246" fmla="*/ 20923918 w 21747907"/>
                  <a:gd name="connsiteY246" fmla="*/ 16156949 h 16623673"/>
                  <a:gd name="connsiteX247" fmla="*/ 20838193 w 21747907"/>
                  <a:gd name="connsiteY247" fmla="*/ 16099799 h 16623673"/>
                  <a:gd name="connsiteX248" fmla="*/ 20828667 w 21747907"/>
                  <a:gd name="connsiteY248" fmla="*/ 16033124 h 16623673"/>
                  <a:gd name="connsiteX249" fmla="*/ 20704844 w 21747907"/>
                  <a:gd name="connsiteY249" fmla="*/ 16204574 h 16623673"/>
                  <a:gd name="connsiteX250" fmla="*/ 20609594 w 21747907"/>
                  <a:gd name="connsiteY250" fmla="*/ 16337924 h 16623673"/>
                  <a:gd name="connsiteX251" fmla="*/ 20308411 w 21747907"/>
                  <a:gd name="connsiteY251" fmla="*/ 15162513 h 16623673"/>
                  <a:gd name="connsiteX252" fmla="*/ 20209543 w 21747907"/>
                  <a:gd name="connsiteY252" fmla="*/ 16366499 h 16623673"/>
                  <a:gd name="connsiteX253" fmla="*/ 20028568 w 21747907"/>
                  <a:gd name="connsiteY253" fmla="*/ 16595098 h 16623673"/>
                  <a:gd name="connsiteX254" fmla="*/ 19920177 w 21747907"/>
                  <a:gd name="connsiteY254" fmla="*/ 15416591 h 16623673"/>
                  <a:gd name="connsiteX255" fmla="*/ 19745231 w 21747907"/>
                  <a:gd name="connsiteY255" fmla="*/ 15885420 h 16623673"/>
                  <a:gd name="connsiteX256" fmla="*/ 19723766 w 21747907"/>
                  <a:gd name="connsiteY256" fmla="*/ 16623673 h 16623673"/>
                  <a:gd name="connsiteX257" fmla="*/ 19657093 w 21747907"/>
                  <a:gd name="connsiteY257" fmla="*/ 16442698 h 16623673"/>
                  <a:gd name="connsiteX258" fmla="*/ 19542792 w 21747907"/>
                  <a:gd name="connsiteY258" fmla="*/ 16080749 h 16623673"/>
                  <a:gd name="connsiteX259" fmla="*/ 19504693 w 21747907"/>
                  <a:gd name="connsiteY259" fmla="*/ 16195049 h 16623673"/>
                  <a:gd name="connsiteX260" fmla="*/ 19514218 w 21747907"/>
                  <a:gd name="connsiteY260" fmla="*/ 16404599 h 16623673"/>
                  <a:gd name="connsiteX261" fmla="*/ 19438018 w 21747907"/>
                  <a:gd name="connsiteY261" fmla="*/ 16547474 h 16623673"/>
                  <a:gd name="connsiteX262" fmla="*/ 19295143 w 21747907"/>
                  <a:gd name="connsiteY262" fmla="*/ 16442699 h 16623673"/>
                  <a:gd name="connsiteX0" fmla="*/ 19295143 w 21747907"/>
                  <a:gd name="connsiteY0" fmla="*/ 16442699 h 16623673"/>
                  <a:gd name="connsiteX1" fmla="*/ 19323718 w 21747907"/>
                  <a:gd name="connsiteY1" fmla="*/ 16099799 h 16623673"/>
                  <a:gd name="connsiteX2" fmla="*/ 19323718 w 21747907"/>
                  <a:gd name="connsiteY2" fmla="*/ 15785474 h 16623673"/>
                  <a:gd name="connsiteX3" fmla="*/ 19247519 w 21747907"/>
                  <a:gd name="connsiteY3" fmla="*/ 15528299 h 16623673"/>
                  <a:gd name="connsiteX4" fmla="*/ 19123694 w 21747907"/>
                  <a:gd name="connsiteY4" fmla="*/ 15223499 h 16623673"/>
                  <a:gd name="connsiteX5" fmla="*/ 19066543 w 21747907"/>
                  <a:gd name="connsiteY5" fmla="*/ 14871074 h 16623673"/>
                  <a:gd name="connsiteX6" fmla="*/ 19123694 w 21747907"/>
                  <a:gd name="connsiteY6" fmla="*/ 14642474 h 16623673"/>
                  <a:gd name="connsiteX7" fmla="*/ 19142742 w 21747907"/>
                  <a:gd name="connsiteY7" fmla="*/ 14385299 h 16623673"/>
                  <a:gd name="connsiteX8" fmla="*/ 19161793 w 21747907"/>
                  <a:gd name="connsiteY8" fmla="*/ 14261474 h 16623673"/>
                  <a:gd name="connsiteX9" fmla="*/ 18980817 w 21747907"/>
                  <a:gd name="connsiteY9" fmla="*/ 14147174 h 16623673"/>
                  <a:gd name="connsiteX10" fmla="*/ 18923668 w 21747907"/>
                  <a:gd name="connsiteY10" fmla="*/ 14156699 h 16623673"/>
                  <a:gd name="connsiteX11" fmla="*/ 18923667 w 21747907"/>
                  <a:gd name="connsiteY11" fmla="*/ 13985249 h 16623673"/>
                  <a:gd name="connsiteX12" fmla="*/ 18971292 w 21747907"/>
                  <a:gd name="connsiteY12" fmla="*/ 13813799 h 16623673"/>
                  <a:gd name="connsiteX13" fmla="*/ 18866517 w 21747907"/>
                  <a:gd name="connsiteY13" fmla="*/ 13585199 h 16623673"/>
                  <a:gd name="connsiteX14" fmla="*/ 18809368 w 21747907"/>
                  <a:gd name="connsiteY14" fmla="*/ 13470899 h 16623673"/>
                  <a:gd name="connsiteX15" fmla="*/ 18714118 w 21747907"/>
                  <a:gd name="connsiteY15" fmla="*/ 13204199 h 16623673"/>
                  <a:gd name="connsiteX16" fmla="*/ 18761743 w 21747907"/>
                  <a:gd name="connsiteY16" fmla="*/ 13013699 h 16623673"/>
                  <a:gd name="connsiteX17" fmla="*/ 18771269 w 21747907"/>
                  <a:gd name="connsiteY17" fmla="*/ 12727949 h 16623673"/>
                  <a:gd name="connsiteX18" fmla="*/ 18723643 w 21747907"/>
                  <a:gd name="connsiteY18" fmla="*/ 12442199 h 16623673"/>
                  <a:gd name="connsiteX19" fmla="*/ 18552193 w 21747907"/>
                  <a:gd name="connsiteY19" fmla="*/ 12242174 h 16623673"/>
                  <a:gd name="connsiteX20" fmla="*/ 18237869 w 21747907"/>
                  <a:gd name="connsiteY20" fmla="*/ 12070724 h 16623673"/>
                  <a:gd name="connsiteX21" fmla="*/ 18009267 w 21747907"/>
                  <a:gd name="connsiteY21" fmla="*/ 11823074 h 16623673"/>
                  <a:gd name="connsiteX22" fmla="*/ 17866393 w 21747907"/>
                  <a:gd name="connsiteY22" fmla="*/ 11499224 h 16623673"/>
                  <a:gd name="connsiteX23" fmla="*/ 17780668 w 21747907"/>
                  <a:gd name="connsiteY23" fmla="*/ 11299199 h 16623673"/>
                  <a:gd name="connsiteX24" fmla="*/ 17647317 w 21747907"/>
                  <a:gd name="connsiteY24" fmla="*/ 11308724 h 16623673"/>
                  <a:gd name="connsiteX25" fmla="*/ 17323468 w 21747907"/>
                  <a:gd name="connsiteY25" fmla="*/ 11432549 h 16623673"/>
                  <a:gd name="connsiteX26" fmla="*/ 16971043 w 21747907"/>
                  <a:gd name="connsiteY26" fmla="*/ 11518274 h 16623673"/>
                  <a:gd name="connsiteX27" fmla="*/ 16694818 w 21747907"/>
                  <a:gd name="connsiteY27" fmla="*/ 11556374 h 16623673"/>
                  <a:gd name="connsiteX28" fmla="*/ 16409068 w 21747907"/>
                  <a:gd name="connsiteY28" fmla="*/ 11556374 h 16623673"/>
                  <a:gd name="connsiteX29" fmla="*/ 16170943 w 21747907"/>
                  <a:gd name="connsiteY29" fmla="*/ 11708774 h 16623673"/>
                  <a:gd name="connsiteX30" fmla="*/ 15961393 w 21747907"/>
                  <a:gd name="connsiteY30" fmla="*/ 11946899 h 16623673"/>
                  <a:gd name="connsiteX31" fmla="*/ 15723268 w 21747907"/>
                  <a:gd name="connsiteY31" fmla="*/ 12042149 h 16623673"/>
                  <a:gd name="connsiteX32" fmla="*/ 15351793 w 21747907"/>
                  <a:gd name="connsiteY32" fmla="*/ 12042149 h 16623673"/>
                  <a:gd name="connsiteX33" fmla="*/ 15094618 w 21747907"/>
                  <a:gd name="connsiteY33" fmla="*/ 12070724 h 16623673"/>
                  <a:gd name="connsiteX34" fmla="*/ 14808868 w 21747907"/>
                  <a:gd name="connsiteY34" fmla="*/ 12118349 h 16623673"/>
                  <a:gd name="connsiteX35" fmla="*/ 14580268 w 21747907"/>
                  <a:gd name="connsiteY35" fmla="*/ 12270749 h 16623673"/>
                  <a:gd name="connsiteX36" fmla="*/ 14351668 w 21747907"/>
                  <a:gd name="connsiteY36" fmla="*/ 12585074 h 16623673"/>
                  <a:gd name="connsiteX37" fmla="*/ 14084968 w 21747907"/>
                  <a:gd name="connsiteY37" fmla="*/ 12813674 h 16623673"/>
                  <a:gd name="connsiteX38" fmla="*/ 13761118 w 21747907"/>
                  <a:gd name="connsiteY38" fmla="*/ 13156574 h 16623673"/>
                  <a:gd name="connsiteX39" fmla="*/ 13522993 w 21747907"/>
                  <a:gd name="connsiteY39" fmla="*/ 13413749 h 16623673"/>
                  <a:gd name="connsiteX40" fmla="*/ 13475368 w 21747907"/>
                  <a:gd name="connsiteY40" fmla="*/ 13680449 h 16623673"/>
                  <a:gd name="connsiteX41" fmla="*/ 13380118 w 21747907"/>
                  <a:gd name="connsiteY41" fmla="*/ 13956674 h 16623673"/>
                  <a:gd name="connsiteX42" fmla="*/ 13151518 w 21747907"/>
                  <a:gd name="connsiteY42" fmla="*/ 14070974 h 16623673"/>
                  <a:gd name="connsiteX43" fmla="*/ 12922918 w 21747907"/>
                  <a:gd name="connsiteY43" fmla="*/ 13956674 h 16623673"/>
                  <a:gd name="connsiteX44" fmla="*/ 12751468 w 21747907"/>
                  <a:gd name="connsiteY44" fmla="*/ 14128124 h 16623673"/>
                  <a:gd name="connsiteX45" fmla="*/ 12608593 w 21747907"/>
                  <a:gd name="connsiteY45" fmla="*/ 14185274 h 16623673"/>
                  <a:gd name="connsiteX46" fmla="*/ 12408568 w 21747907"/>
                  <a:gd name="connsiteY46" fmla="*/ 14099549 h 16623673"/>
                  <a:gd name="connsiteX47" fmla="*/ 12237118 w 21747907"/>
                  <a:gd name="connsiteY47" fmla="*/ 14270999 h 16623673"/>
                  <a:gd name="connsiteX48" fmla="*/ 11951368 w 21747907"/>
                  <a:gd name="connsiteY48" fmla="*/ 14270999 h 16623673"/>
                  <a:gd name="connsiteX49" fmla="*/ 11694193 w 21747907"/>
                  <a:gd name="connsiteY49" fmla="*/ 14499599 h 16623673"/>
                  <a:gd name="connsiteX50" fmla="*/ 11503693 w 21747907"/>
                  <a:gd name="connsiteY50" fmla="*/ 14556749 h 16623673"/>
                  <a:gd name="connsiteX51" fmla="*/ 11408443 w 21747907"/>
                  <a:gd name="connsiteY51" fmla="*/ 14413874 h 16623673"/>
                  <a:gd name="connsiteX52" fmla="*/ 11351293 w 21747907"/>
                  <a:gd name="connsiteY52" fmla="*/ 14213849 h 16623673"/>
                  <a:gd name="connsiteX53" fmla="*/ 11294143 w 21747907"/>
                  <a:gd name="connsiteY53" fmla="*/ 13985249 h 16623673"/>
                  <a:gd name="connsiteX54" fmla="*/ 11151268 w 21747907"/>
                  <a:gd name="connsiteY54" fmla="*/ 13756649 h 16623673"/>
                  <a:gd name="connsiteX55" fmla="*/ 11122693 w 21747907"/>
                  <a:gd name="connsiteY55" fmla="*/ 13613774 h 16623673"/>
                  <a:gd name="connsiteX56" fmla="*/ 11065543 w 21747907"/>
                  <a:gd name="connsiteY56" fmla="*/ 13528049 h 16623673"/>
                  <a:gd name="connsiteX57" fmla="*/ 10979818 w 21747907"/>
                  <a:gd name="connsiteY57" fmla="*/ 13385174 h 16623673"/>
                  <a:gd name="connsiteX58" fmla="*/ 10808368 w 21747907"/>
                  <a:gd name="connsiteY58" fmla="*/ 13356599 h 16623673"/>
                  <a:gd name="connsiteX59" fmla="*/ 10636918 w 21747907"/>
                  <a:gd name="connsiteY59" fmla="*/ 13499474 h 16623673"/>
                  <a:gd name="connsiteX60" fmla="*/ 10522618 w 21747907"/>
                  <a:gd name="connsiteY60" fmla="*/ 13642349 h 16623673"/>
                  <a:gd name="connsiteX61" fmla="*/ 10446418 w 21747907"/>
                  <a:gd name="connsiteY61" fmla="*/ 13728074 h 16623673"/>
                  <a:gd name="connsiteX62" fmla="*/ 10408318 w 21747907"/>
                  <a:gd name="connsiteY62" fmla="*/ 13928099 h 16623673"/>
                  <a:gd name="connsiteX63" fmla="*/ 10379743 w 21747907"/>
                  <a:gd name="connsiteY63" fmla="*/ 14099549 h 16623673"/>
                  <a:gd name="connsiteX64" fmla="*/ 10351168 w 21747907"/>
                  <a:gd name="connsiteY64" fmla="*/ 14328149 h 16623673"/>
                  <a:gd name="connsiteX65" fmla="*/ 10208293 w 21747907"/>
                  <a:gd name="connsiteY65" fmla="*/ 14499599 h 16623673"/>
                  <a:gd name="connsiteX66" fmla="*/ 10093993 w 21747907"/>
                  <a:gd name="connsiteY66" fmla="*/ 14642474 h 16623673"/>
                  <a:gd name="connsiteX67" fmla="*/ 9874918 w 21747907"/>
                  <a:gd name="connsiteY67" fmla="*/ 14547224 h 16623673"/>
                  <a:gd name="connsiteX68" fmla="*/ 9636793 w 21747907"/>
                  <a:gd name="connsiteY68" fmla="*/ 14356724 h 16623673"/>
                  <a:gd name="connsiteX69" fmla="*/ 9474868 w 21747907"/>
                  <a:gd name="connsiteY69" fmla="*/ 14232899 h 16623673"/>
                  <a:gd name="connsiteX70" fmla="*/ 9322468 w 21747907"/>
                  <a:gd name="connsiteY70" fmla="*/ 13985249 h 16623673"/>
                  <a:gd name="connsiteX71" fmla="*/ 9236743 w 21747907"/>
                  <a:gd name="connsiteY71" fmla="*/ 13928099 h 16623673"/>
                  <a:gd name="connsiteX72" fmla="*/ 9008143 w 21747907"/>
                  <a:gd name="connsiteY72" fmla="*/ 13956674 h 16623673"/>
                  <a:gd name="connsiteX73" fmla="*/ 8741443 w 21747907"/>
                  <a:gd name="connsiteY73" fmla="*/ 14061449 h 16623673"/>
                  <a:gd name="connsiteX74" fmla="*/ 8569993 w 21747907"/>
                  <a:gd name="connsiteY74" fmla="*/ 13880474 h 16623673"/>
                  <a:gd name="connsiteX75" fmla="*/ 8579518 w 21747907"/>
                  <a:gd name="connsiteY75" fmla="*/ 13699499 h 16623673"/>
                  <a:gd name="connsiteX76" fmla="*/ 8665243 w 21747907"/>
                  <a:gd name="connsiteY76" fmla="*/ 13413749 h 16623673"/>
                  <a:gd name="connsiteX77" fmla="*/ 8808118 w 21747907"/>
                  <a:gd name="connsiteY77" fmla="*/ 13185149 h 16623673"/>
                  <a:gd name="connsiteX78" fmla="*/ 8722393 w 21747907"/>
                  <a:gd name="connsiteY78" fmla="*/ 13013699 h 16623673"/>
                  <a:gd name="connsiteX79" fmla="*/ 8493793 w 21747907"/>
                  <a:gd name="connsiteY79" fmla="*/ 12870824 h 16623673"/>
                  <a:gd name="connsiteX80" fmla="*/ 8293768 w 21747907"/>
                  <a:gd name="connsiteY80" fmla="*/ 12899399 h 16623673"/>
                  <a:gd name="connsiteX81" fmla="*/ 8065168 w 21747907"/>
                  <a:gd name="connsiteY81" fmla="*/ 12870824 h 16623673"/>
                  <a:gd name="connsiteX82" fmla="*/ 7769893 w 21747907"/>
                  <a:gd name="connsiteY82" fmla="*/ 12804149 h 16623673"/>
                  <a:gd name="connsiteX83" fmla="*/ 7550818 w 21747907"/>
                  <a:gd name="connsiteY83" fmla="*/ 12927974 h 16623673"/>
                  <a:gd name="connsiteX84" fmla="*/ 7493668 w 21747907"/>
                  <a:gd name="connsiteY84" fmla="*/ 13127999 h 16623673"/>
                  <a:gd name="connsiteX85" fmla="*/ 7293643 w 21747907"/>
                  <a:gd name="connsiteY85" fmla="*/ 13328024 h 16623673"/>
                  <a:gd name="connsiteX86" fmla="*/ 7065043 w 21747907"/>
                  <a:gd name="connsiteY86" fmla="*/ 13470899 h 16623673"/>
                  <a:gd name="connsiteX87" fmla="*/ 6807868 w 21747907"/>
                  <a:gd name="connsiteY87" fmla="*/ 13394699 h 16623673"/>
                  <a:gd name="connsiteX88" fmla="*/ 6464968 w 21747907"/>
                  <a:gd name="connsiteY88" fmla="*/ 13299449 h 16623673"/>
                  <a:gd name="connsiteX89" fmla="*/ 6236368 w 21747907"/>
                  <a:gd name="connsiteY89" fmla="*/ 13242299 h 16623673"/>
                  <a:gd name="connsiteX90" fmla="*/ 6007768 w 21747907"/>
                  <a:gd name="connsiteY90" fmla="*/ 13213724 h 16623673"/>
                  <a:gd name="connsiteX91" fmla="*/ 5579143 w 21747907"/>
                  <a:gd name="connsiteY91" fmla="*/ 13356599 h 16623673"/>
                  <a:gd name="connsiteX92" fmla="*/ 5293393 w 21747907"/>
                  <a:gd name="connsiteY92" fmla="*/ 13470899 h 16623673"/>
                  <a:gd name="connsiteX93" fmla="*/ 5179093 w 21747907"/>
                  <a:gd name="connsiteY93" fmla="*/ 13642349 h 16623673"/>
                  <a:gd name="connsiteX94" fmla="*/ 5121943 w 21747907"/>
                  <a:gd name="connsiteY94" fmla="*/ 13813799 h 16623673"/>
                  <a:gd name="connsiteX95" fmla="*/ 4940968 w 21747907"/>
                  <a:gd name="connsiteY95" fmla="*/ 13813799 h 16623673"/>
                  <a:gd name="connsiteX96" fmla="*/ 4807618 w 21747907"/>
                  <a:gd name="connsiteY96" fmla="*/ 13470899 h 16623673"/>
                  <a:gd name="connsiteX97" fmla="*/ 4607593 w 21747907"/>
                  <a:gd name="connsiteY97" fmla="*/ 13385174 h 16623673"/>
                  <a:gd name="connsiteX98" fmla="*/ 4321843 w 21747907"/>
                  <a:gd name="connsiteY98" fmla="*/ 13328024 h 16623673"/>
                  <a:gd name="connsiteX99" fmla="*/ 4264693 w 21747907"/>
                  <a:gd name="connsiteY99" fmla="*/ 13528049 h 16623673"/>
                  <a:gd name="connsiteX100" fmla="*/ 4121818 w 21747907"/>
                  <a:gd name="connsiteY100" fmla="*/ 13813799 h 16623673"/>
                  <a:gd name="connsiteX101" fmla="*/ 3950368 w 21747907"/>
                  <a:gd name="connsiteY101" fmla="*/ 14042399 h 16623673"/>
                  <a:gd name="connsiteX102" fmla="*/ 3721768 w 21747907"/>
                  <a:gd name="connsiteY102" fmla="*/ 14128124 h 16623673"/>
                  <a:gd name="connsiteX103" fmla="*/ 3493168 w 21747907"/>
                  <a:gd name="connsiteY103" fmla="*/ 14270999 h 16623673"/>
                  <a:gd name="connsiteX104" fmla="*/ 3264568 w 21747907"/>
                  <a:gd name="connsiteY104" fmla="*/ 14299574 h 16623673"/>
                  <a:gd name="connsiteX105" fmla="*/ 3093118 w 21747907"/>
                  <a:gd name="connsiteY105" fmla="*/ 14242424 h 16623673"/>
                  <a:gd name="connsiteX106" fmla="*/ 2931193 w 21747907"/>
                  <a:gd name="connsiteY106" fmla="*/ 14175749 h 16623673"/>
                  <a:gd name="connsiteX107" fmla="*/ 2750218 w 21747907"/>
                  <a:gd name="connsiteY107" fmla="*/ 14242424 h 16623673"/>
                  <a:gd name="connsiteX108" fmla="*/ 2578768 w 21747907"/>
                  <a:gd name="connsiteY108" fmla="*/ 14299574 h 16623673"/>
                  <a:gd name="connsiteX109" fmla="*/ 2435893 w 21747907"/>
                  <a:gd name="connsiteY109" fmla="*/ 14328149 h 16623673"/>
                  <a:gd name="connsiteX110" fmla="*/ 2293018 w 21747907"/>
                  <a:gd name="connsiteY110" fmla="*/ 14261474 h 16623673"/>
                  <a:gd name="connsiteX111" fmla="*/ 2169193 w 21747907"/>
                  <a:gd name="connsiteY111" fmla="*/ 14147174 h 16623673"/>
                  <a:gd name="connsiteX112" fmla="*/ 1950118 w 21747907"/>
                  <a:gd name="connsiteY112" fmla="*/ 14156699 h 16623673"/>
                  <a:gd name="connsiteX113" fmla="*/ 1807243 w 21747907"/>
                  <a:gd name="connsiteY113" fmla="*/ 13985249 h 16623673"/>
                  <a:gd name="connsiteX114" fmla="*/ 1921543 w 21747907"/>
                  <a:gd name="connsiteY114" fmla="*/ 13670924 h 16623673"/>
                  <a:gd name="connsiteX115" fmla="*/ 2064418 w 21747907"/>
                  <a:gd name="connsiteY115" fmla="*/ 13356599 h 16623673"/>
                  <a:gd name="connsiteX116" fmla="*/ 2045368 w 21747907"/>
                  <a:gd name="connsiteY116" fmla="*/ 13147049 h 16623673"/>
                  <a:gd name="connsiteX117" fmla="*/ 1959643 w 21747907"/>
                  <a:gd name="connsiteY117" fmla="*/ 12927974 h 16623673"/>
                  <a:gd name="connsiteX118" fmla="*/ 1864393 w 21747907"/>
                  <a:gd name="connsiteY118" fmla="*/ 12775574 h 16623673"/>
                  <a:gd name="connsiteX119" fmla="*/ 1692943 w 21747907"/>
                  <a:gd name="connsiteY119" fmla="*/ 12804149 h 16623673"/>
                  <a:gd name="connsiteX120" fmla="*/ 1550068 w 21747907"/>
                  <a:gd name="connsiteY120" fmla="*/ 12613649 h 16623673"/>
                  <a:gd name="connsiteX121" fmla="*/ 1473868 w 21747907"/>
                  <a:gd name="connsiteY121" fmla="*/ 12127874 h 16623673"/>
                  <a:gd name="connsiteX122" fmla="*/ 1435768 w 21747907"/>
                  <a:gd name="connsiteY122" fmla="*/ 11842124 h 16623673"/>
                  <a:gd name="connsiteX123" fmla="*/ 1645318 w 21747907"/>
                  <a:gd name="connsiteY123" fmla="*/ 11470649 h 16623673"/>
                  <a:gd name="connsiteX124" fmla="*/ 1664368 w 21747907"/>
                  <a:gd name="connsiteY124" fmla="*/ 11146799 h 16623673"/>
                  <a:gd name="connsiteX125" fmla="*/ 1464343 w 21747907"/>
                  <a:gd name="connsiteY125" fmla="*/ 10899149 h 16623673"/>
                  <a:gd name="connsiteX126" fmla="*/ 1350043 w 21747907"/>
                  <a:gd name="connsiteY126" fmla="*/ 11003924 h 16623673"/>
                  <a:gd name="connsiteX127" fmla="*/ 1121443 w 21747907"/>
                  <a:gd name="connsiteY127" fmla="*/ 11137274 h 16623673"/>
                  <a:gd name="connsiteX128" fmla="*/ 1007143 w 21747907"/>
                  <a:gd name="connsiteY128" fmla="*/ 11080124 h 16623673"/>
                  <a:gd name="connsiteX129" fmla="*/ 921418 w 21747907"/>
                  <a:gd name="connsiteY129" fmla="*/ 10956299 h 16623673"/>
                  <a:gd name="connsiteX130" fmla="*/ 778543 w 21747907"/>
                  <a:gd name="connsiteY130" fmla="*/ 10899149 h 16623673"/>
                  <a:gd name="connsiteX131" fmla="*/ 578518 w 21747907"/>
                  <a:gd name="connsiteY131" fmla="*/ 10899149 h 16623673"/>
                  <a:gd name="connsiteX132" fmla="*/ 378493 w 21747907"/>
                  <a:gd name="connsiteY132" fmla="*/ 10899149 h 16623673"/>
                  <a:gd name="connsiteX133" fmla="*/ 264193 w 21747907"/>
                  <a:gd name="connsiteY133" fmla="*/ 10699124 h 16623673"/>
                  <a:gd name="connsiteX134" fmla="*/ 121318 w 21747907"/>
                  <a:gd name="connsiteY134" fmla="*/ 10413374 h 16623673"/>
                  <a:gd name="connsiteX135" fmla="*/ 64168 w 21747907"/>
                  <a:gd name="connsiteY135" fmla="*/ 10241924 h 16623673"/>
                  <a:gd name="connsiteX136" fmla="*/ 7018 w 21747907"/>
                  <a:gd name="connsiteY136" fmla="*/ 10156199 h 16623673"/>
                  <a:gd name="connsiteX137" fmla="*/ 235618 w 21747907"/>
                  <a:gd name="connsiteY137" fmla="*/ 9984749 h 16623673"/>
                  <a:gd name="connsiteX138" fmla="*/ 292768 w 21747907"/>
                  <a:gd name="connsiteY138" fmla="*/ 9727574 h 16623673"/>
                  <a:gd name="connsiteX139" fmla="*/ 549943 w 21747907"/>
                  <a:gd name="connsiteY139" fmla="*/ 9346574 h 16623673"/>
                  <a:gd name="connsiteX140" fmla="*/ 759493 w 21747907"/>
                  <a:gd name="connsiteY140" fmla="*/ 9070349 h 16623673"/>
                  <a:gd name="connsiteX141" fmla="*/ 1111918 w 21747907"/>
                  <a:gd name="connsiteY141" fmla="*/ 8584574 h 16623673"/>
                  <a:gd name="connsiteX142" fmla="*/ 1464343 w 21747907"/>
                  <a:gd name="connsiteY142" fmla="*/ 8298824 h 16623673"/>
                  <a:gd name="connsiteX143" fmla="*/ 1721518 w 21747907"/>
                  <a:gd name="connsiteY143" fmla="*/ 7984499 h 16623673"/>
                  <a:gd name="connsiteX144" fmla="*/ 2092993 w 21747907"/>
                  <a:gd name="connsiteY144" fmla="*/ 7670174 h 16623673"/>
                  <a:gd name="connsiteX145" fmla="*/ 2493043 w 21747907"/>
                  <a:gd name="connsiteY145" fmla="*/ 7241549 h 16623673"/>
                  <a:gd name="connsiteX146" fmla="*/ 2721643 w 21747907"/>
                  <a:gd name="connsiteY146" fmla="*/ 7184399 h 16623673"/>
                  <a:gd name="connsiteX147" fmla="*/ 2950243 w 21747907"/>
                  <a:gd name="connsiteY147" fmla="*/ 6870074 h 16623673"/>
                  <a:gd name="connsiteX148" fmla="*/ 3207418 w 21747907"/>
                  <a:gd name="connsiteY148" fmla="*/ 6412874 h 16623673"/>
                  <a:gd name="connsiteX149" fmla="*/ 3407443 w 21747907"/>
                  <a:gd name="connsiteY149" fmla="*/ 5927099 h 16623673"/>
                  <a:gd name="connsiteX150" fmla="*/ 3493168 w 21747907"/>
                  <a:gd name="connsiteY150" fmla="*/ 5527049 h 16623673"/>
                  <a:gd name="connsiteX151" fmla="*/ 3721768 w 21747907"/>
                  <a:gd name="connsiteY151" fmla="*/ 5212724 h 16623673"/>
                  <a:gd name="connsiteX152" fmla="*/ 4064668 w 21747907"/>
                  <a:gd name="connsiteY152" fmla="*/ 4755524 h 16623673"/>
                  <a:gd name="connsiteX153" fmla="*/ 4264693 w 21747907"/>
                  <a:gd name="connsiteY153" fmla="*/ 4412624 h 16623673"/>
                  <a:gd name="connsiteX154" fmla="*/ 4293268 w 21747907"/>
                  <a:gd name="connsiteY154" fmla="*/ 4155449 h 16623673"/>
                  <a:gd name="connsiteX155" fmla="*/ 4579018 w 21747907"/>
                  <a:gd name="connsiteY155" fmla="*/ 3555374 h 16623673"/>
                  <a:gd name="connsiteX156" fmla="*/ 4636168 w 21747907"/>
                  <a:gd name="connsiteY156" fmla="*/ 3098174 h 16623673"/>
                  <a:gd name="connsiteX157" fmla="*/ 4893343 w 21747907"/>
                  <a:gd name="connsiteY157" fmla="*/ 2583824 h 16623673"/>
                  <a:gd name="connsiteX158" fmla="*/ 5036218 w 21747907"/>
                  <a:gd name="connsiteY158" fmla="*/ 2298074 h 16623673"/>
                  <a:gd name="connsiteX159" fmla="*/ 5321968 w 21747907"/>
                  <a:gd name="connsiteY159" fmla="*/ 2059949 h 16623673"/>
                  <a:gd name="connsiteX160" fmla="*/ 5464843 w 21747907"/>
                  <a:gd name="connsiteY160" fmla="*/ 1812299 h 16623673"/>
                  <a:gd name="connsiteX161" fmla="*/ 5579143 w 21747907"/>
                  <a:gd name="connsiteY161" fmla="*/ 1469399 h 16623673"/>
                  <a:gd name="connsiteX162" fmla="*/ 5464843 w 21747907"/>
                  <a:gd name="connsiteY162" fmla="*/ 1126499 h 16623673"/>
                  <a:gd name="connsiteX163" fmla="*/ 5550568 w 21747907"/>
                  <a:gd name="connsiteY163" fmla="*/ 783599 h 16623673"/>
                  <a:gd name="connsiteX164" fmla="*/ 5750593 w 21747907"/>
                  <a:gd name="connsiteY164" fmla="*/ 383549 h 16623673"/>
                  <a:gd name="connsiteX165" fmla="*/ 6179218 w 21747907"/>
                  <a:gd name="connsiteY165" fmla="*/ 240674 h 16623673"/>
                  <a:gd name="connsiteX166" fmla="*/ 6379243 w 21747907"/>
                  <a:gd name="connsiteY166" fmla="*/ 97799 h 16623673"/>
                  <a:gd name="connsiteX167" fmla="*/ 6836443 w 21747907"/>
                  <a:gd name="connsiteY167" fmla="*/ 269249 h 16623673"/>
                  <a:gd name="connsiteX168" fmla="*/ 7007893 w 21747907"/>
                  <a:gd name="connsiteY168" fmla="*/ 450224 h 16623673"/>
                  <a:gd name="connsiteX169" fmla="*/ 7179343 w 21747907"/>
                  <a:gd name="connsiteY169" fmla="*/ 545474 h 16623673"/>
                  <a:gd name="connsiteX170" fmla="*/ 7446043 w 21747907"/>
                  <a:gd name="connsiteY170" fmla="*/ 354974 h 16623673"/>
                  <a:gd name="connsiteX171" fmla="*/ 7665118 w 21747907"/>
                  <a:gd name="connsiteY171" fmla="*/ 126374 h 16623673"/>
                  <a:gd name="connsiteX172" fmla="*/ 7893718 w 21747907"/>
                  <a:gd name="connsiteY172" fmla="*/ 12074 h 16623673"/>
                  <a:gd name="connsiteX173" fmla="*/ 8122318 w 21747907"/>
                  <a:gd name="connsiteY173" fmla="*/ 412124 h 16623673"/>
                  <a:gd name="connsiteX174" fmla="*/ 8141368 w 21747907"/>
                  <a:gd name="connsiteY174" fmla="*/ 726449 h 16623673"/>
                  <a:gd name="connsiteX175" fmla="*/ 8265193 w 21747907"/>
                  <a:gd name="connsiteY175" fmla="*/ 783599 h 16623673"/>
                  <a:gd name="connsiteX176" fmla="*/ 8636668 w 21747907"/>
                  <a:gd name="connsiteY176" fmla="*/ 1012199 h 16623673"/>
                  <a:gd name="connsiteX177" fmla="*/ 9265318 w 21747907"/>
                  <a:gd name="connsiteY177" fmla="*/ 1612274 h 16623673"/>
                  <a:gd name="connsiteX178" fmla="*/ 9693943 w 21747907"/>
                  <a:gd name="connsiteY178" fmla="*/ 1869449 h 16623673"/>
                  <a:gd name="connsiteX179" fmla="*/ 9998743 w 21747907"/>
                  <a:gd name="connsiteY179" fmla="*/ 2021849 h 16623673"/>
                  <a:gd name="connsiteX180" fmla="*/ 10360693 w 21747907"/>
                  <a:gd name="connsiteY180" fmla="*/ 2279024 h 16623673"/>
                  <a:gd name="connsiteX181" fmla="*/ 10617868 w 21747907"/>
                  <a:gd name="connsiteY181" fmla="*/ 2488574 h 16623673"/>
                  <a:gd name="connsiteX182" fmla="*/ 10989343 w 21747907"/>
                  <a:gd name="connsiteY182" fmla="*/ 2612399 h 16623673"/>
                  <a:gd name="connsiteX183" fmla="*/ 11294143 w 21747907"/>
                  <a:gd name="connsiteY183" fmla="*/ 2755274 h 16623673"/>
                  <a:gd name="connsiteX184" fmla="*/ 11551318 w 21747907"/>
                  <a:gd name="connsiteY184" fmla="*/ 2983874 h 16623673"/>
                  <a:gd name="connsiteX185" fmla="*/ 11865643 w 21747907"/>
                  <a:gd name="connsiteY185" fmla="*/ 3241049 h 16623673"/>
                  <a:gd name="connsiteX186" fmla="*/ 12179968 w 21747907"/>
                  <a:gd name="connsiteY186" fmla="*/ 3517274 h 16623673"/>
                  <a:gd name="connsiteX187" fmla="*/ 12522868 w 21747907"/>
                  <a:gd name="connsiteY187" fmla="*/ 3812549 h 16623673"/>
                  <a:gd name="connsiteX188" fmla="*/ 12894343 w 21747907"/>
                  <a:gd name="connsiteY188" fmla="*/ 3964949 h 16623673"/>
                  <a:gd name="connsiteX189" fmla="*/ 13189618 w 21747907"/>
                  <a:gd name="connsiteY189" fmla="*/ 4050674 h 16623673"/>
                  <a:gd name="connsiteX190" fmla="*/ 13408693 w 21747907"/>
                  <a:gd name="connsiteY190" fmla="*/ 4184024 h 16623673"/>
                  <a:gd name="connsiteX191" fmla="*/ 13437268 w 21747907"/>
                  <a:gd name="connsiteY191" fmla="*/ 4641224 h 16623673"/>
                  <a:gd name="connsiteX192" fmla="*/ 13684918 w 21747907"/>
                  <a:gd name="connsiteY192" fmla="*/ 4841249 h 16623673"/>
                  <a:gd name="connsiteX193" fmla="*/ 13980193 w 21747907"/>
                  <a:gd name="connsiteY193" fmla="*/ 4841249 h 16623673"/>
                  <a:gd name="connsiteX194" fmla="*/ 14180218 w 21747907"/>
                  <a:gd name="connsiteY194" fmla="*/ 4841249 h 16623673"/>
                  <a:gd name="connsiteX195" fmla="*/ 14494543 w 21747907"/>
                  <a:gd name="connsiteY195" fmla="*/ 4669799 h 16623673"/>
                  <a:gd name="connsiteX196" fmla="*/ 15056518 w 21747907"/>
                  <a:gd name="connsiteY196" fmla="*/ 4707899 h 16623673"/>
                  <a:gd name="connsiteX197" fmla="*/ 15466093 w 21747907"/>
                  <a:gd name="connsiteY197" fmla="*/ 4679324 h 16623673"/>
                  <a:gd name="connsiteX198" fmla="*/ 16094743 w 21747907"/>
                  <a:gd name="connsiteY198" fmla="*/ 4584074 h 16623673"/>
                  <a:gd name="connsiteX199" fmla="*/ 16390018 w 21747907"/>
                  <a:gd name="connsiteY199" fmla="*/ 4831724 h 16623673"/>
                  <a:gd name="connsiteX200" fmla="*/ 16990092 w 21747907"/>
                  <a:gd name="connsiteY200" fmla="*/ 4765049 h 16623673"/>
                  <a:gd name="connsiteX201" fmla="*/ 17494917 w 21747907"/>
                  <a:gd name="connsiteY201" fmla="*/ 4774574 h 16623673"/>
                  <a:gd name="connsiteX202" fmla="*/ 18237868 w 21747907"/>
                  <a:gd name="connsiteY202" fmla="*/ 4869824 h 16623673"/>
                  <a:gd name="connsiteX203" fmla="*/ 18695068 w 21747907"/>
                  <a:gd name="connsiteY203" fmla="*/ 5269874 h 16623673"/>
                  <a:gd name="connsiteX204" fmla="*/ 19266568 w 21747907"/>
                  <a:gd name="connsiteY204" fmla="*/ 5631824 h 16623673"/>
                  <a:gd name="connsiteX205" fmla="*/ 19504691 w 21747907"/>
                  <a:gd name="connsiteY205" fmla="*/ 6060449 h 16623673"/>
                  <a:gd name="connsiteX206" fmla="*/ 19228467 w 21747907"/>
                  <a:gd name="connsiteY206" fmla="*/ 6374774 h 16623673"/>
                  <a:gd name="connsiteX207" fmla="*/ 18475992 w 21747907"/>
                  <a:gd name="connsiteY207" fmla="*/ 6165224 h 16623673"/>
                  <a:gd name="connsiteX208" fmla="*/ 17980693 w 21747907"/>
                  <a:gd name="connsiteY208" fmla="*/ 6755774 h 16623673"/>
                  <a:gd name="connsiteX209" fmla="*/ 17866393 w 21747907"/>
                  <a:gd name="connsiteY209" fmla="*/ 7098674 h 16623673"/>
                  <a:gd name="connsiteX210" fmla="*/ 17894968 w 21747907"/>
                  <a:gd name="connsiteY210" fmla="*/ 7613024 h 16623673"/>
                  <a:gd name="connsiteX211" fmla="*/ 18066418 w 21747907"/>
                  <a:gd name="connsiteY211" fmla="*/ 8070224 h 16623673"/>
                  <a:gd name="connsiteX212" fmla="*/ 18094993 w 21747907"/>
                  <a:gd name="connsiteY212" fmla="*/ 8498849 h 16623673"/>
                  <a:gd name="connsiteX213" fmla="*/ 18352168 w 21747907"/>
                  <a:gd name="connsiteY213" fmla="*/ 8927474 h 16623673"/>
                  <a:gd name="connsiteX214" fmla="*/ 18504567 w 21747907"/>
                  <a:gd name="connsiteY214" fmla="*/ 9222749 h 16623673"/>
                  <a:gd name="connsiteX215" fmla="*/ 18714118 w 21747907"/>
                  <a:gd name="connsiteY215" fmla="*/ 9613274 h 16623673"/>
                  <a:gd name="connsiteX216" fmla="*/ 18714119 w 21747907"/>
                  <a:gd name="connsiteY216" fmla="*/ 10137149 h 16623673"/>
                  <a:gd name="connsiteX217" fmla="*/ 18809368 w 21747907"/>
                  <a:gd name="connsiteY217" fmla="*/ 10470524 h 16623673"/>
                  <a:gd name="connsiteX218" fmla="*/ 18752218 w 21747907"/>
                  <a:gd name="connsiteY218" fmla="*/ 10756274 h 16623673"/>
                  <a:gd name="connsiteX219" fmla="*/ 18752218 w 21747907"/>
                  <a:gd name="connsiteY219" fmla="*/ 11099174 h 16623673"/>
                  <a:gd name="connsiteX220" fmla="*/ 18837943 w 21747907"/>
                  <a:gd name="connsiteY220" fmla="*/ 11670674 h 16623673"/>
                  <a:gd name="connsiteX221" fmla="*/ 19209418 w 21747907"/>
                  <a:gd name="connsiteY221" fmla="*/ 12070724 h 16623673"/>
                  <a:gd name="connsiteX222" fmla="*/ 19409443 w 21747907"/>
                  <a:gd name="connsiteY222" fmla="*/ 12327899 h 16623673"/>
                  <a:gd name="connsiteX223" fmla="*/ 19866643 w 21747907"/>
                  <a:gd name="connsiteY223" fmla="*/ 12727949 h 16623673"/>
                  <a:gd name="connsiteX224" fmla="*/ 20295268 w 21747907"/>
                  <a:gd name="connsiteY224" fmla="*/ 13213724 h 16623673"/>
                  <a:gd name="connsiteX225" fmla="*/ 20552443 w 21747907"/>
                  <a:gd name="connsiteY225" fmla="*/ 13528049 h 16623673"/>
                  <a:gd name="connsiteX226" fmla="*/ 20781043 w 21747907"/>
                  <a:gd name="connsiteY226" fmla="*/ 13728074 h 16623673"/>
                  <a:gd name="connsiteX227" fmla="*/ 20952493 w 21747907"/>
                  <a:gd name="connsiteY227" fmla="*/ 13928099 h 16623673"/>
                  <a:gd name="connsiteX228" fmla="*/ 21123943 w 21747907"/>
                  <a:gd name="connsiteY228" fmla="*/ 14128124 h 16623673"/>
                  <a:gd name="connsiteX229" fmla="*/ 21323968 w 21747907"/>
                  <a:gd name="connsiteY229" fmla="*/ 14442449 h 16623673"/>
                  <a:gd name="connsiteX230" fmla="*/ 21381118 w 21747907"/>
                  <a:gd name="connsiteY230" fmla="*/ 14728199 h 16623673"/>
                  <a:gd name="connsiteX231" fmla="*/ 21466843 w 21747907"/>
                  <a:gd name="connsiteY231" fmla="*/ 14899649 h 16623673"/>
                  <a:gd name="connsiteX232" fmla="*/ 21581143 w 21747907"/>
                  <a:gd name="connsiteY232" fmla="*/ 15071099 h 16623673"/>
                  <a:gd name="connsiteX233" fmla="*/ 21581143 w 21747907"/>
                  <a:gd name="connsiteY233" fmla="*/ 15242549 h 16623673"/>
                  <a:gd name="connsiteX234" fmla="*/ 21581143 w 21747907"/>
                  <a:gd name="connsiteY234" fmla="*/ 15413999 h 16623673"/>
                  <a:gd name="connsiteX235" fmla="*/ 21737548 w 21747907"/>
                  <a:gd name="connsiteY235" fmla="*/ 15407226 h 16623673"/>
                  <a:gd name="connsiteX236" fmla="*/ 21720988 w 21747907"/>
                  <a:gd name="connsiteY236" fmla="*/ 15635826 h 16623673"/>
                  <a:gd name="connsiteX237" fmla="*/ 21622237 w 21747907"/>
                  <a:gd name="connsiteY237" fmla="*/ 15767237 h 16623673"/>
                  <a:gd name="connsiteX238" fmla="*/ 21253915 w 21747907"/>
                  <a:gd name="connsiteY238" fmla="*/ 14777183 h 16623673"/>
                  <a:gd name="connsiteX239" fmla="*/ 20972986 w 21747907"/>
                  <a:gd name="connsiteY239" fmla="*/ 14806375 h 16623673"/>
                  <a:gd name="connsiteX240" fmla="*/ 21322959 w 21747907"/>
                  <a:gd name="connsiteY240" fmla="*/ 15691847 h 16623673"/>
                  <a:gd name="connsiteX241" fmla="*/ 21295393 w 21747907"/>
                  <a:gd name="connsiteY241" fmla="*/ 15806147 h 16623673"/>
                  <a:gd name="connsiteX242" fmla="*/ 21143501 w 21747907"/>
                  <a:gd name="connsiteY242" fmla="*/ 15898327 h 16623673"/>
                  <a:gd name="connsiteX243" fmla="*/ 21095368 w 21747907"/>
                  <a:gd name="connsiteY243" fmla="*/ 15814049 h 16623673"/>
                  <a:gd name="connsiteX244" fmla="*/ 20923918 w 21747907"/>
                  <a:gd name="connsiteY244" fmla="*/ 15928349 h 16623673"/>
                  <a:gd name="connsiteX245" fmla="*/ 20971542 w 21747907"/>
                  <a:gd name="connsiteY245" fmla="*/ 16052174 h 16623673"/>
                  <a:gd name="connsiteX246" fmla="*/ 20923918 w 21747907"/>
                  <a:gd name="connsiteY246" fmla="*/ 16156949 h 16623673"/>
                  <a:gd name="connsiteX247" fmla="*/ 20838193 w 21747907"/>
                  <a:gd name="connsiteY247" fmla="*/ 16099799 h 16623673"/>
                  <a:gd name="connsiteX248" fmla="*/ 20828667 w 21747907"/>
                  <a:gd name="connsiteY248" fmla="*/ 16033124 h 16623673"/>
                  <a:gd name="connsiteX249" fmla="*/ 20704844 w 21747907"/>
                  <a:gd name="connsiteY249" fmla="*/ 16204574 h 16623673"/>
                  <a:gd name="connsiteX250" fmla="*/ 20522354 w 21747907"/>
                  <a:gd name="connsiteY250" fmla="*/ 16011184 h 16623673"/>
                  <a:gd name="connsiteX251" fmla="*/ 20308411 w 21747907"/>
                  <a:gd name="connsiteY251" fmla="*/ 15162513 h 16623673"/>
                  <a:gd name="connsiteX252" fmla="*/ 20209543 w 21747907"/>
                  <a:gd name="connsiteY252" fmla="*/ 16366499 h 16623673"/>
                  <a:gd name="connsiteX253" fmla="*/ 20028568 w 21747907"/>
                  <a:gd name="connsiteY253" fmla="*/ 16595098 h 16623673"/>
                  <a:gd name="connsiteX254" fmla="*/ 19920177 w 21747907"/>
                  <a:gd name="connsiteY254" fmla="*/ 15416591 h 16623673"/>
                  <a:gd name="connsiteX255" fmla="*/ 19745231 w 21747907"/>
                  <a:gd name="connsiteY255" fmla="*/ 15885420 h 16623673"/>
                  <a:gd name="connsiteX256" fmla="*/ 19723766 w 21747907"/>
                  <a:gd name="connsiteY256" fmla="*/ 16623673 h 16623673"/>
                  <a:gd name="connsiteX257" fmla="*/ 19657093 w 21747907"/>
                  <a:gd name="connsiteY257" fmla="*/ 16442698 h 16623673"/>
                  <a:gd name="connsiteX258" fmla="*/ 19542792 w 21747907"/>
                  <a:gd name="connsiteY258" fmla="*/ 16080749 h 16623673"/>
                  <a:gd name="connsiteX259" fmla="*/ 19504693 w 21747907"/>
                  <a:gd name="connsiteY259" fmla="*/ 16195049 h 16623673"/>
                  <a:gd name="connsiteX260" fmla="*/ 19514218 w 21747907"/>
                  <a:gd name="connsiteY260" fmla="*/ 16404599 h 16623673"/>
                  <a:gd name="connsiteX261" fmla="*/ 19438018 w 21747907"/>
                  <a:gd name="connsiteY261" fmla="*/ 16547474 h 16623673"/>
                  <a:gd name="connsiteX262" fmla="*/ 19295143 w 21747907"/>
                  <a:gd name="connsiteY262" fmla="*/ 16442699 h 16623673"/>
                  <a:gd name="connsiteX0" fmla="*/ 19295143 w 21747907"/>
                  <a:gd name="connsiteY0" fmla="*/ 16442699 h 16623673"/>
                  <a:gd name="connsiteX1" fmla="*/ 19323718 w 21747907"/>
                  <a:gd name="connsiteY1" fmla="*/ 16099799 h 16623673"/>
                  <a:gd name="connsiteX2" fmla="*/ 19323718 w 21747907"/>
                  <a:gd name="connsiteY2" fmla="*/ 15785474 h 16623673"/>
                  <a:gd name="connsiteX3" fmla="*/ 19247519 w 21747907"/>
                  <a:gd name="connsiteY3" fmla="*/ 15528299 h 16623673"/>
                  <a:gd name="connsiteX4" fmla="*/ 19123694 w 21747907"/>
                  <a:gd name="connsiteY4" fmla="*/ 15223499 h 16623673"/>
                  <a:gd name="connsiteX5" fmla="*/ 19066543 w 21747907"/>
                  <a:gd name="connsiteY5" fmla="*/ 14871074 h 16623673"/>
                  <a:gd name="connsiteX6" fmla="*/ 19123694 w 21747907"/>
                  <a:gd name="connsiteY6" fmla="*/ 14642474 h 16623673"/>
                  <a:gd name="connsiteX7" fmla="*/ 19142742 w 21747907"/>
                  <a:gd name="connsiteY7" fmla="*/ 14385299 h 16623673"/>
                  <a:gd name="connsiteX8" fmla="*/ 19161793 w 21747907"/>
                  <a:gd name="connsiteY8" fmla="*/ 14261474 h 16623673"/>
                  <a:gd name="connsiteX9" fmla="*/ 18980817 w 21747907"/>
                  <a:gd name="connsiteY9" fmla="*/ 14147174 h 16623673"/>
                  <a:gd name="connsiteX10" fmla="*/ 18923668 w 21747907"/>
                  <a:gd name="connsiteY10" fmla="*/ 14156699 h 16623673"/>
                  <a:gd name="connsiteX11" fmla="*/ 18923667 w 21747907"/>
                  <a:gd name="connsiteY11" fmla="*/ 13985249 h 16623673"/>
                  <a:gd name="connsiteX12" fmla="*/ 18971292 w 21747907"/>
                  <a:gd name="connsiteY12" fmla="*/ 13813799 h 16623673"/>
                  <a:gd name="connsiteX13" fmla="*/ 18866517 w 21747907"/>
                  <a:gd name="connsiteY13" fmla="*/ 13585199 h 16623673"/>
                  <a:gd name="connsiteX14" fmla="*/ 18809368 w 21747907"/>
                  <a:gd name="connsiteY14" fmla="*/ 13470899 h 16623673"/>
                  <a:gd name="connsiteX15" fmla="*/ 18714118 w 21747907"/>
                  <a:gd name="connsiteY15" fmla="*/ 13204199 h 16623673"/>
                  <a:gd name="connsiteX16" fmla="*/ 18761743 w 21747907"/>
                  <a:gd name="connsiteY16" fmla="*/ 13013699 h 16623673"/>
                  <a:gd name="connsiteX17" fmla="*/ 18771269 w 21747907"/>
                  <a:gd name="connsiteY17" fmla="*/ 12727949 h 16623673"/>
                  <a:gd name="connsiteX18" fmla="*/ 18723643 w 21747907"/>
                  <a:gd name="connsiteY18" fmla="*/ 12442199 h 16623673"/>
                  <a:gd name="connsiteX19" fmla="*/ 18552193 w 21747907"/>
                  <a:gd name="connsiteY19" fmla="*/ 12242174 h 16623673"/>
                  <a:gd name="connsiteX20" fmla="*/ 18237869 w 21747907"/>
                  <a:gd name="connsiteY20" fmla="*/ 12070724 h 16623673"/>
                  <a:gd name="connsiteX21" fmla="*/ 18009267 w 21747907"/>
                  <a:gd name="connsiteY21" fmla="*/ 11823074 h 16623673"/>
                  <a:gd name="connsiteX22" fmla="*/ 17866393 w 21747907"/>
                  <a:gd name="connsiteY22" fmla="*/ 11499224 h 16623673"/>
                  <a:gd name="connsiteX23" fmla="*/ 17780668 w 21747907"/>
                  <a:gd name="connsiteY23" fmla="*/ 11299199 h 16623673"/>
                  <a:gd name="connsiteX24" fmla="*/ 17647317 w 21747907"/>
                  <a:gd name="connsiteY24" fmla="*/ 11308724 h 16623673"/>
                  <a:gd name="connsiteX25" fmla="*/ 17323468 w 21747907"/>
                  <a:gd name="connsiteY25" fmla="*/ 11432549 h 16623673"/>
                  <a:gd name="connsiteX26" fmla="*/ 16971043 w 21747907"/>
                  <a:gd name="connsiteY26" fmla="*/ 11518274 h 16623673"/>
                  <a:gd name="connsiteX27" fmla="*/ 16694818 w 21747907"/>
                  <a:gd name="connsiteY27" fmla="*/ 11556374 h 16623673"/>
                  <a:gd name="connsiteX28" fmla="*/ 16409068 w 21747907"/>
                  <a:gd name="connsiteY28" fmla="*/ 11556374 h 16623673"/>
                  <a:gd name="connsiteX29" fmla="*/ 16170943 w 21747907"/>
                  <a:gd name="connsiteY29" fmla="*/ 11708774 h 16623673"/>
                  <a:gd name="connsiteX30" fmla="*/ 15961393 w 21747907"/>
                  <a:gd name="connsiteY30" fmla="*/ 11946899 h 16623673"/>
                  <a:gd name="connsiteX31" fmla="*/ 15723268 w 21747907"/>
                  <a:gd name="connsiteY31" fmla="*/ 12042149 h 16623673"/>
                  <a:gd name="connsiteX32" fmla="*/ 15351793 w 21747907"/>
                  <a:gd name="connsiteY32" fmla="*/ 12042149 h 16623673"/>
                  <a:gd name="connsiteX33" fmla="*/ 15094618 w 21747907"/>
                  <a:gd name="connsiteY33" fmla="*/ 12070724 h 16623673"/>
                  <a:gd name="connsiteX34" fmla="*/ 14808868 w 21747907"/>
                  <a:gd name="connsiteY34" fmla="*/ 12118349 h 16623673"/>
                  <a:gd name="connsiteX35" fmla="*/ 14580268 w 21747907"/>
                  <a:gd name="connsiteY35" fmla="*/ 12270749 h 16623673"/>
                  <a:gd name="connsiteX36" fmla="*/ 14351668 w 21747907"/>
                  <a:gd name="connsiteY36" fmla="*/ 12585074 h 16623673"/>
                  <a:gd name="connsiteX37" fmla="*/ 14084968 w 21747907"/>
                  <a:gd name="connsiteY37" fmla="*/ 12813674 h 16623673"/>
                  <a:gd name="connsiteX38" fmla="*/ 13761118 w 21747907"/>
                  <a:gd name="connsiteY38" fmla="*/ 13156574 h 16623673"/>
                  <a:gd name="connsiteX39" fmla="*/ 13522993 w 21747907"/>
                  <a:gd name="connsiteY39" fmla="*/ 13413749 h 16623673"/>
                  <a:gd name="connsiteX40" fmla="*/ 13475368 w 21747907"/>
                  <a:gd name="connsiteY40" fmla="*/ 13680449 h 16623673"/>
                  <a:gd name="connsiteX41" fmla="*/ 13380118 w 21747907"/>
                  <a:gd name="connsiteY41" fmla="*/ 13956674 h 16623673"/>
                  <a:gd name="connsiteX42" fmla="*/ 13151518 w 21747907"/>
                  <a:gd name="connsiteY42" fmla="*/ 14070974 h 16623673"/>
                  <a:gd name="connsiteX43" fmla="*/ 12922918 w 21747907"/>
                  <a:gd name="connsiteY43" fmla="*/ 13956674 h 16623673"/>
                  <a:gd name="connsiteX44" fmla="*/ 12751468 w 21747907"/>
                  <a:gd name="connsiteY44" fmla="*/ 14128124 h 16623673"/>
                  <a:gd name="connsiteX45" fmla="*/ 12608593 w 21747907"/>
                  <a:gd name="connsiteY45" fmla="*/ 14185274 h 16623673"/>
                  <a:gd name="connsiteX46" fmla="*/ 12408568 w 21747907"/>
                  <a:gd name="connsiteY46" fmla="*/ 14099549 h 16623673"/>
                  <a:gd name="connsiteX47" fmla="*/ 12237118 w 21747907"/>
                  <a:gd name="connsiteY47" fmla="*/ 14270999 h 16623673"/>
                  <a:gd name="connsiteX48" fmla="*/ 11951368 w 21747907"/>
                  <a:gd name="connsiteY48" fmla="*/ 14270999 h 16623673"/>
                  <a:gd name="connsiteX49" fmla="*/ 11694193 w 21747907"/>
                  <a:gd name="connsiteY49" fmla="*/ 14499599 h 16623673"/>
                  <a:gd name="connsiteX50" fmla="*/ 11503693 w 21747907"/>
                  <a:gd name="connsiteY50" fmla="*/ 14556749 h 16623673"/>
                  <a:gd name="connsiteX51" fmla="*/ 11408443 w 21747907"/>
                  <a:gd name="connsiteY51" fmla="*/ 14413874 h 16623673"/>
                  <a:gd name="connsiteX52" fmla="*/ 11351293 w 21747907"/>
                  <a:gd name="connsiteY52" fmla="*/ 14213849 h 16623673"/>
                  <a:gd name="connsiteX53" fmla="*/ 11294143 w 21747907"/>
                  <a:gd name="connsiteY53" fmla="*/ 13985249 h 16623673"/>
                  <a:gd name="connsiteX54" fmla="*/ 11151268 w 21747907"/>
                  <a:gd name="connsiteY54" fmla="*/ 13756649 h 16623673"/>
                  <a:gd name="connsiteX55" fmla="*/ 11122693 w 21747907"/>
                  <a:gd name="connsiteY55" fmla="*/ 13613774 h 16623673"/>
                  <a:gd name="connsiteX56" fmla="*/ 11065543 w 21747907"/>
                  <a:gd name="connsiteY56" fmla="*/ 13528049 h 16623673"/>
                  <a:gd name="connsiteX57" fmla="*/ 10979818 w 21747907"/>
                  <a:gd name="connsiteY57" fmla="*/ 13385174 h 16623673"/>
                  <a:gd name="connsiteX58" fmla="*/ 10808368 w 21747907"/>
                  <a:gd name="connsiteY58" fmla="*/ 13356599 h 16623673"/>
                  <a:gd name="connsiteX59" fmla="*/ 10636918 w 21747907"/>
                  <a:gd name="connsiteY59" fmla="*/ 13499474 h 16623673"/>
                  <a:gd name="connsiteX60" fmla="*/ 10522618 w 21747907"/>
                  <a:gd name="connsiteY60" fmla="*/ 13642349 h 16623673"/>
                  <a:gd name="connsiteX61" fmla="*/ 10446418 w 21747907"/>
                  <a:gd name="connsiteY61" fmla="*/ 13728074 h 16623673"/>
                  <a:gd name="connsiteX62" fmla="*/ 10408318 w 21747907"/>
                  <a:gd name="connsiteY62" fmla="*/ 13928099 h 16623673"/>
                  <a:gd name="connsiteX63" fmla="*/ 10379743 w 21747907"/>
                  <a:gd name="connsiteY63" fmla="*/ 14099549 h 16623673"/>
                  <a:gd name="connsiteX64" fmla="*/ 10351168 w 21747907"/>
                  <a:gd name="connsiteY64" fmla="*/ 14328149 h 16623673"/>
                  <a:gd name="connsiteX65" fmla="*/ 10208293 w 21747907"/>
                  <a:gd name="connsiteY65" fmla="*/ 14499599 h 16623673"/>
                  <a:gd name="connsiteX66" fmla="*/ 10093993 w 21747907"/>
                  <a:gd name="connsiteY66" fmla="*/ 14642474 h 16623673"/>
                  <a:gd name="connsiteX67" fmla="*/ 9874918 w 21747907"/>
                  <a:gd name="connsiteY67" fmla="*/ 14547224 h 16623673"/>
                  <a:gd name="connsiteX68" fmla="*/ 9636793 w 21747907"/>
                  <a:gd name="connsiteY68" fmla="*/ 14356724 h 16623673"/>
                  <a:gd name="connsiteX69" fmla="*/ 9474868 w 21747907"/>
                  <a:gd name="connsiteY69" fmla="*/ 14232899 h 16623673"/>
                  <a:gd name="connsiteX70" fmla="*/ 9322468 w 21747907"/>
                  <a:gd name="connsiteY70" fmla="*/ 13985249 h 16623673"/>
                  <a:gd name="connsiteX71" fmla="*/ 9236743 w 21747907"/>
                  <a:gd name="connsiteY71" fmla="*/ 13928099 h 16623673"/>
                  <a:gd name="connsiteX72" fmla="*/ 9008143 w 21747907"/>
                  <a:gd name="connsiteY72" fmla="*/ 13956674 h 16623673"/>
                  <a:gd name="connsiteX73" fmla="*/ 8741443 w 21747907"/>
                  <a:gd name="connsiteY73" fmla="*/ 14061449 h 16623673"/>
                  <a:gd name="connsiteX74" fmla="*/ 8569993 w 21747907"/>
                  <a:gd name="connsiteY74" fmla="*/ 13880474 h 16623673"/>
                  <a:gd name="connsiteX75" fmla="*/ 8579518 w 21747907"/>
                  <a:gd name="connsiteY75" fmla="*/ 13699499 h 16623673"/>
                  <a:gd name="connsiteX76" fmla="*/ 8665243 w 21747907"/>
                  <a:gd name="connsiteY76" fmla="*/ 13413749 h 16623673"/>
                  <a:gd name="connsiteX77" fmla="*/ 8808118 w 21747907"/>
                  <a:gd name="connsiteY77" fmla="*/ 13185149 h 16623673"/>
                  <a:gd name="connsiteX78" fmla="*/ 8722393 w 21747907"/>
                  <a:gd name="connsiteY78" fmla="*/ 13013699 h 16623673"/>
                  <a:gd name="connsiteX79" fmla="*/ 8493793 w 21747907"/>
                  <a:gd name="connsiteY79" fmla="*/ 12870824 h 16623673"/>
                  <a:gd name="connsiteX80" fmla="*/ 8293768 w 21747907"/>
                  <a:gd name="connsiteY80" fmla="*/ 12899399 h 16623673"/>
                  <a:gd name="connsiteX81" fmla="*/ 8065168 w 21747907"/>
                  <a:gd name="connsiteY81" fmla="*/ 12870824 h 16623673"/>
                  <a:gd name="connsiteX82" fmla="*/ 7769893 w 21747907"/>
                  <a:gd name="connsiteY82" fmla="*/ 12804149 h 16623673"/>
                  <a:gd name="connsiteX83" fmla="*/ 7550818 w 21747907"/>
                  <a:gd name="connsiteY83" fmla="*/ 12927974 h 16623673"/>
                  <a:gd name="connsiteX84" fmla="*/ 7493668 w 21747907"/>
                  <a:gd name="connsiteY84" fmla="*/ 13127999 h 16623673"/>
                  <a:gd name="connsiteX85" fmla="*/ 7293643 w 21747907"/>
                  <a:gd name="connsiteY85" fmla="*/ 13328024 h 16623673"/>
                  <a:gd name="connsiteX86" fmla="*/ 7065043 w 21747907"/>
                  <a:gd name="connsiteY86" fmla="*/ 13470899 h 16623673"/>
                  <a:gd name="connsiteX87" fmla="*/ 6807868 w 21747907"/>
                  <a:gd name="connsiteY87" fmla="*/ 13394699 h 16623673"/>
                  <a:gd name="connsiteX88" fmla="*/ 6464968 w 21747907"/>
                  <a:gd name="connsiteY88" fmla="*/ 13299449 h 16623673"/>
                  <a:gd name="connsiteX89" fmla="*/ 6236368 w 21747907"/>
                  <a:gd name="connsiteY89" fmla="*/ 13242299 h 16623673"/>
                  <a:gd name="connsiteX90" fmla="*/ 6007768 w 21747907"/>
                  <a:gd name="connsiteY90" fmla="*/ 13213724 h 16623673"/>
                  <a:gd name="connsiteX91" fmla="*/ 5579143 w 21747907"/>
                  <a:gd name="connsiteY91" fmla="*/ 13356599 h 16623673"/>
                  <a:gd name="connsiteX92" fmla="*/ 5293393 w 21747907"/>
                  <a:gd name="connsiteY92" fmla="*/ 13470899 h 16623673"/>
                  <a:gd name="connsiteX93" fmla="*/ 5179093 w 21747907"/>
                  <a:gd name="connsiteY93" fmla="*/ 13642349 h 16623673"/>
                  <a:gd name="connsiteX94" fmla="*/ 5121943 w 21747907"/>
                  <a:gd name="connsiteY94" fmla="*/ 13813799 h 16623673"/>
                  <a:gd name="connsiteX95" fmla="*/ 4940968 w 21747907"/>
                  <a:gd name="connsiteY95" fmla="*/ 13813799 h 16623673"/>
                  <a:gd name="connsiteX96" fmla="*/ 4807618 w 21747907"/>
                  <a:gd name="connsiteY96" fmla="*/ 13470899 h 16623673"/>
                  <a:gd name="connsiteX97" fmla="*/ 4607593 w 21747907"/>
                  <a:gd name="connsiteY97" fmla="*/ 13385174 h 16623673"/>
                  <a:gd name="connsiteX98" fmla="*/ 4321843 w 21747907"/>
                  <a:gd name="connsiteY98" fmla="*/ 13328024 h 16623673"/>
                  <a:gd name="connsiteX99" fmla="*/ 4264693 w 21747907"/>
                  <a:gd name="connsiteY99" fmla="*/ 13528049 h 16623673"/>
                  <a:gd name="connsiteX100" fmla="*/ 4121818 w 21747907"/>
                  <a:gd name="connsiteY100" fmla="*/ 13813799 h 16623673"/>
                  <a:gd name="connsiteX101" fmla="*/ 3950368 w 21747907"/>
                  <a:gd name="connsiteY101" fmla="*/ 14042399 h 16623673"/>
                  <a:gd name="connsiteX102" fmla="*/ 3721768 w 21747907"/>
                  <a:gd name="connsiteY102" fmla="*/ 14128124 h 16623673"/>
                  <a:gd name="connsiteX103" fmla="*/ 3493168 w 21747907"/>
                  <a:gd name="connsiteY103" fmla="*/ 14270999 h 16623673"/>
                  <a:gd name="connsiteX104" fmla="*/ 3264568 w 21747907"/>
                  <a:gd name="connsiteY104" fmla="*/ 14299574 h 16623673"/>
                  <a:gd name="connsiteX105" fmla="*/ 3093118 w 21747907"/>
                  <a:gd name="connsiteY105" fmla="*/ 14242424 h 16623673"/>
                  <a:gd name="connsiteX106" fmla="*/ 2931193 w 21747907"/>
                  <a:gd name="connsiteY106" fmla="*/ 14175749 h 16623673"/>
                  <a:gd name="connsiteX107" fmla="*/ 2750218 w 21747907"/>
                  <a:gd name="connsiteY107" fmla="*/ 14242424 h 16623673"/>
                  <a:gd name="connsiteX108" fmla="*/ 2578768 w 21747907"/>
                  <a:gd name="connsiteY108" fmla="*/ 14299574 h 16623673"/>
                  <a:gd name="connsiteX109" fmla="*/ 2435893 w 21747907"/>
                  <a:gd name="connsiteY109" fmla="*/ 14328149 h 16623673"/>
                  <a:gd name="connsiteX110" fmla="*/ 2293018 w 21747907"/>
                  <a:gd name="connsiteY110" fmla="*/ 14261474 h 16623673"/>
                  <a:gd name="connsiteX111" fmla="*/ 2169193 w 21747907"/>
                  <a:gd name="connsiteY111" fmla="*/ 14147174 h 16623673"/>
                  <a:gd name="connsiteX112" fmla="*/ 1950118 w 21747907"/>
                  <a:gd name="connsiteY112" fmla="*/ 14156699 h 16623673"/>
                  <a:gd name="connsiteX113" fmla="*/ 1807243 w 21747907"/>
                  <a:gd name="connsiteY113" fmla="*/ 13985249 h 16623673"/>
                  <a:gd name="connsiteX114" fmla="*/ 1921543 w 21747907"/>
                  <a:gd name="connsiteY114" fmla="*/ 13670924 h 16623673"/>
                  <a:gd name="connsiteX115" fmla="*/ 2064418 w 21747907"/>
                  <a:gd name="connsiteY115" fmla="*/ 13356599 h 16623673"/>
                  <a:gd name="connsiteX116" fmla="*/ 2045368 w 21747907"/>
                  <a:gd name="connsiteY116" fmla="*/ 13147049 h 16623673"/>
                  <a:gd name="connsiteX117" fmla="*/ 1959643 w 21747907"/>
                  <a:gd name="connsiteY117" fmla="*/ 12927974 h 16623673"/>
                  <a:gd name="connsiteX118" fmla="*/ 1864393 w 21747907"/>
                  <a:gd name="connsiteY118" fmla="*/ 12775574 h 16623673"/>
                  <a:gd name="connsiteX119" fmla="*/ 1692943 w 21747907"/>
                  <a:gd name="connsiteY119" fmla="*/ 12804149 h 16623673"/>
                  <a:gd name="connsiteX120" fmla="*/ 1550068 w 21747907"/>
                  <a:gd name="connsiteY120" fmla="*/ 12613649 h 16623673"/>
                  <a:gd name="connsiteX121" fmla="*/ 1473868 w 21747907"/>
                  <a:gd name="connsiteY121" fmla="*/ 12127874 h 16623673"/>
                  <a:gd name="connsiteX122" fmla="*/ 1435768 w 21747907"/>
                  <a:gd name="connsiteY122" fmla="*/ 11842124 h 16623673"/>
                  <a:gd name="connsiteX123" fmla="*/ 1645318 w 21747907"/>
                  <a:gd name="connsiteY123" fmla="*/ 11470649 h 16623673"/>
                  <a:gd name="connsiteX124" fmla="*/ 1664368 w 21747907"/>
                  <a:gd name="connsiteY124" fmla="*/ 11146799 h 16623673"/>
                  <a:gd name="connsiteX125" fmla="*/ 1464343 w 21747907"/>
                  <a:gd name="connsiteY125" fmla="*/ 10899149 h 16623673"/>
                  <a:gd name="connsiteX126" fmla="*/ 1350043 w 21747907"/>
                  <a:gd name="connsiteY126" fmla="*/ 11003924 h 16623673"/>
                  <a:gd name="connsiteX127" fmla="*/ 1121443 w 21747907"/>
                  <a:gd name="connsiteY127" fmla="*/ 11137274 h 16623673"/>
                  <a:gd name="connsiteX128" fmla="*/ 1007143 w 21747907"/>
                  <a:gd name="connsiteY128" fmla="*/ 11080124 h 16623673"/>
                  <a:gd name="connsiteX129" fmla="*/ 921418 w 21747907"/>
                  <a:gd name="connsiteY129" fmla="*/ 10956299 h 16623673"/>
                  <a:gd name="connsiteX130" fmla="*/ 778543 w 21747907"/>
                  <a:gd name="connsiteY130" fmla="*/ 10899149 h 16623673"/>
                  <a:gd name="connsiteX131" fmla="*/ 578518 w 21747907"/>
                  <a:gd name="connsiteY131" fmla="*/ 10899149 h 16623673"/>
                  <a:gd name="connsiteX132" fmla="*/ 378493 w 21747907"/>
                  <a:gd name="connsiteY132" fmla="*/ 10899149 h 16623673"/>
                  <a:gd name="connsiteX133" fmla="*/ 264193 w 21747907"/>
                  <a:gd name="connsiteY133" fmla="*/ 10699124 h 16623673"/>
                  <a:gd name="connsiteX134" fmla="*/ 121318 w 21747907"/>
                  <a:gd name="connsiteY134" fmla="*/ 10413374 h 16623673"/>
                  <a:gd name="connsiteX135" fmla="*/ 64168 w 21747907"/>
                  <a:gd name="connsiteY135" fmla="*/ 10241924 h 16623673"/>
                  <a:gd name="connsiteX136" fmla="*/ 7018 w 21747907"/>
                  <a:gd name="connsiteY136" fmla="*/ 10156199 h 16623673"/>
                  <a:gd name="connsiteX137" fmla="*/ 235618 w 21747907"/>
                  <a:gd name="connsiteY137" fmla="*/ 9984749 h 16623673"/>
                  <a:gd name="connsiteX138" fmla="*/ 292768 w 21747907"/>
                  <a:gd name="connsiteY138" fmla="*/ 9727574 h 16623673"/>
                  <a:gd name="connsiteX139" fmla="*/ 549943 w 21747907"/>
                  <a:gd name="connsiteY139" fmla="*/ 9346574 h 16623673"/>
                  <a:gd name="connsiteX140" fmla="*/ 759493 w 21747907"/>
                  <a:gd name="connsiteY140" fmla="*/ 9070349 h 16623673"/>
                  <a:gd name="connsiteX141" fmla="*/ 1111918 w 21747907"/>
                  <a:gd name="connsiteY141" fmla="*/ 8584574 h 16623673"/>
                  <a:gd name="connsiteX142" fmla="*/ 1464343 w 21747907"/>
                  <a:gd name="connsiteY142" fmla="*/ 8298824 h 16623673"/>
                  <a:gd name="connsiteX143" fmla="*/ 1721518 w 21747907"/>
                  <a:gd name="connsiteY143" fmla="*/ 7984499 h 16623673"/>
                  <a:gd name="connsiteX144" fmla="*/ 2092993 w 21747907"/>
                  <a:gd name="connsiteY144" fmla="*/ 7670174 h 16623673"/>
                  <a:gd name="connsiteX145" fmla="*/ 2493043 w 21747907"/>
                  <a:gd name="connsiteY145" fmla="*/ 7241549 h 16623673"/>
                  <a:gd name="connsiteX146" fmla="*/ 2721643 w 21747907"/>
                  <a:gd name="connsiteY146" fmla="*/ 7184399 h 16623673"/>
                  <a:gd name="connsiteX147" fmla="*/ 2950243 w 21747907"/>
                  <a:gd name="connsiteY147" fmla="*/ 6870074 h 16623673"/>
                  <a:gd name="connsiteX148" fmla="*/ 3207418 w 21747907"/>
                  <a:gd name="connsiteY148" fmla="*/ 6412874 h 16623673"/>
                  <a:gd name="connsiteX149" fmla="*/ 3407443 w 21747907"/>
                  <a:gd name="connsiteY149" fmla="*/ 5927099 h 16623673"/>
                  <a:gd name="connsiteX150" fmla="*/ 3493168 w 21747907"/>
                  <a:gd name="connsiteY150" fmla="*/ 5527049 h 16623673"/>
                  <a:gd name="connsiteX151" fmla="*/ 3721768 w 21747907"/>
                  <a:gd name="connsiteY151" fmla="*/ 5212724 h 16623673"/>
                  <a:gd name="connsiteX152" fmla="*/ 4064668 w 21747907"/>
                  <a:gd name="connsiteY152" fmla="*/ 4755524 h 16623673"/>
                  <a:gd name="connsiteX153" fmla="*/ 4264693 w 21747907"/>
                  <a:gd name="connsiteY153" fmla="*/ 4412624 h 16623673"/>
                  <a:gd name="connsiteX154" fmla="*/ 4293268 w 21747907"/>
                  <a:gd name="connsiteY154" fmla="*/ 4155449 h 16623673"/>
                  <a:gd name="connsiteX155" fmla="*/ 4579018 w 21747907"/>
                  <a:gd name="connsiteY155" fmla="*/ 3555374 h 16623673"/>
                  <a:gd name="connsiteX156" fmla="*/ 4636168 w 21747907"/>
                  <a:gd name="connsiteY156" fmla="*/ 3098174 h 16623673"/>
                  <a:gd name="connsiteX157" fmla="*/ 4893343 w 21747907"/>
                  <a:gd name="connsiteY157" fmla="*/ 2583824 h 16623673"/>
                  <a:gd name="connsiteX158" fmla="*/ 5036218 w 21747907"/>
                  <a:gd name="connsiteY158" fmla="*/ 2298074 h 16623673"/>
                  <a:gd name="connsiteX159" fmla="*/ 5321968 w 21747907"/>
                  <a:gd name="connsiteY159" fmla="*/ 2059949 h 16623673"/>
                  <a:gd name="connsiteX160" fmla="*/ 5464843 w 21747907"/>
                  <a:gd name="connsiteY160" fmla="*/ 1812299 h 16623673"/>
                  <a:gd name="connsiteX161" fmla="*/ 5579143 w 21747907"/>
                  <a:gd name="connsiteY161" fmla="*/ 1469399 h 16623673"/>
                  <a:gd name="connsiteX162" fmla="*/ 5464843 w 21747907"/>
                  <a:gd name="connsiteY162" fmla="*/ 1126499 h 16623673"/>
                  <a:gd name="connsiteX163" fmla="*/ 5550568 w 21747907"/>
                  <a:gd name="connsiteY163" fmla="*/ 783599 h 16623673"/>
                  <a:gd name="connsiteX164" fmla="*/ 5750593 w 21747907"/>
                  <a:gd name="connsiteY164" fmla="*/ 383549 h 16623673"/>
                  <a:gd name="connsiteX165" fmla="*/ 6179218 w 21747907"/>
                  <a:gd name="connsiteY165" fmla="*/ 240674 h 16623673"/>
                  <a:gd name="connsiteX166" fmla="*/ 6379243 w 21747907"/>
                  <a:gd name="connsiteY166" fmla="*/ 97799 h 16623673"/>
                  <a:gd name="connsiteX167" fmla="*/ 6836443 w 21747907"/>
                  <a:gd name="connsiteY167" fmla="*/ 269249 h 16623673"/>
                  <a:gd name="connsiteX168" fmla="*/ 7007893 w 21747907"/>
                  <a:gd name="connsiteY168" fmla="*/ 450224 h 16623673"/>
                  <a:gd name="connsiteX169" fmla="*/ 7179343 w 21747907"/>
                  <a:gd name="connsiteY169" fmla="*/ 545474 h 16623673"/>
                  <a:gd name="connsiteX170" fmla="*/ 7446043 w 21747907"/>
                  <a:gd name="connsiteY170" fmla="*/ 354974 h 16623673"/>
                  <a:gd name="connsiteX171" fmla="*/ 7665118 w 21747907"/>
                  <a:gd name="connsiteY171" fmla="*/ 126374 h 16623673"/>
                  <a:gd name="connsiteX172" fmla="*/ 7893718 w 21747907"/>
                  <a:gd name="connsiteY172" fmla="*/ 12074 h 16623673"/>
                  <a:gd name="connsiteX173" fmla="*/ 8122318 w 21747907"/>
                  <a:gd name="connsiteY173" fmla="*/ 412124 h 16623673"/>
                  <a:gd name="connsiteX174" fmla="*/ 8141368 w 21747907"/>
                  <a:gd name="connsiteY174" fmla="*/ 726449 h 16623673"/>
                  <a:gd name="connsiteX175" fmla="*/ 8265193 w 21747907"/>
                  <a:gd name="connsiteY175" fmla="*/ 783599 h 16623673"/>
                  <a:gd name="connsiteX176" fmla="*/ 8636668 w 21747907"/>
                  <a:gd name="connsiteY176" fmla="*/ 1012199 h 16623673"/>
                  <a:gd name="connsiteX177" fmla="*/ 9265318 w 21747907"/>
                  <a:gd name="connsiteY177" fmla="*/ 1612274 h 16623673"/>
                  <a:gd name="connsiteX178" fmla="*/ 9693943 w 21747907"/>
                  <a:gd name="connsiteY178" fmla="*/ 1869449 h 16623673"/>
                  <a:gd name="connsiteX179" fmla="*/ 9998743 w 21747907"/>
                  <a:gd name="connsiteY179" fmla="*/ 2021849 h 16623673"/>
                  <a:gd name="connsiteX180" fmla="*/ 10360693 w 21747907"/>
                  <a:gd name="connsiteY180" fmla="*/ 2279024 h 16623673"/>
                  <a:gd name="connsiteX181" fmla="*/ 10617868 w 21747907"/>
                  <a:gd name="connsiteY181" fmla="*/ 2488574 h 16623673"/>
                  <a:gd name="connsiteX182" fmla="*/ 10989343 w 21747907"/>
                  <a:gd name="connsiteY182" fmla="*/ 2612399 h 16623673"/>
                  <a:gd name="connsiteX183" fmla="*/ 11294143 w 21747907"/>
                  <a:gd name="connsiteY183" fmla="*/ 2755274 h 16623673"/>
                  <a:gd name="connsiteX184" fmla="*/ 11551318 w 21747907"/>
                  <a:gd name="connsiteY184" fmla="*/ 2983874 h 16623673"/>
                  <a:gd name="connsiteX185" fmla="*/ 11865643 w 21747907"/>
                  <a:gd name="connsiteY185" fmla="*/ 3241049 h 16623673"/>
                  <a:gd name="connsiteX186" fmla="*/ 12179968 w 21747907"/>
                  <a:gd name="connsiteY186" fmla="*/ 3517274 h 16623673"/>
                  <a:gd name="connsiteX187" fmla="*/ 12522868 w 21747907"/>
                  <a:gd name="connsiteY187" fmla="*/ 3812549 h 16623673"/>
                  <a:gd name="connsiteX188" fmla="*/ 12894343 w 21747907"/>
                  <a:gd name="connsiteY188" fmla="*/ 3964949 h 16623673"/>
                  <a:gd name="connsiteX189" fmla="*/ 13189618 w 21747907"/>
                  <a:gd name="connsiteY189" fmla="*/ 4050674 h 16623673"/>
                  <a:gd name="connsiteX190" fmla="*/ 13408693 w 21747907"/>
                  <a:gd name="connsiteY190" fmla="*/ 4184024 h 16623673"/>
                  <a:gd name="connsiteX191" fmla="*/ 13437268 w 21747907"/>
                  <a:gd name="connsiteY191" fmla="*/ 4641224 h 16623673"/>
                  <a:gd name="connsiteX192" fmla="*/ 13684918 w 21747907"/>
                  <a:gd name="connsiteY192" fmla="*/ 4841249 h 16623673"/>
                  <a:gd name="connsiteX193" fmla="*/ 13980193 w 21747907"/>
                  <a:gd name="connsiteY193" fmla="*/ 4841249 h 16623673"/>
                  <a:gd name="connsiteX194" fmla="*/ 14180218 w 21747907"/>
                  <a:gd name="connsiteY194" fmla="*/ 4841249 h 16623673"/>
                  <a:gd name="connsiteX195" fmla="*/ 14494543 w 21747907"/>
                  <a:gd name="connsiteY195" fmla="*/ 4669799 h 16623673"/>
                  <a:gd name="connsiteX196" fmla="*/ 15056518 w 21747907"/>
                  <a:gd name="connsiteY196" fmla="*/ 4707899 h 16623673"/>
                  <a:gd name="connsiteX197" fmla="*/ 15466093 w 21747907"/>
                  <a:gd name="connsiteY197" fmla="*/ 4679324 h 16623673"/>
                  <a:gd name="connsiteX198" fmla="*/ 16094743 w 21747907"/>
                  <a:gd name="connsiteY198" fmla="*/ 4584074 h 16623673"/>
                  <a:gd name="connsiteX199" fmla="*/ 16390018 w 21747907"/>
                  <a:gd name="connsiteY199" fmla="*/ 4831724 h 16623673"/>
                  <a:gd name="connsiteX200" fmla="*/ 16990092 w 21747907"/>
                  <a:gd name="connsiteY200" fmla="*/ 4765049 h 16623673"/>
                  <a:gd name="connsiteX201" fmla="*/ 17494917 w 21747907"/>
                  <a:gd name="connsiteY201" fmla="*/ 4774574 h 16623673"/>
                  <a:gd name="connsiteX202" fmla="*/ 18237868 w 21747907"/>
                  <a:gd name="connsiteY202" fmla="*/ 4869824 h 16623673"/>
                  <a:gd name="connsiteX203" fmla="*/ 18695068 w 21747907"/>
                  <a:gd name="connsiteY203" fmla="*/ 5269874 h 16623673"/>
                  <a:gd name="connsiteX204" fmla="*/ 19266568 w 21747907"/>
                  <a:gd name="connsiteY204" fmla="*/ 5631824 h 16623673"/>
                  <a:gd name="connsiteX205" fmla="*/ 19504691 w 21747907"/>
                  <a:gd name="connsiteY205" fmla="*/ 6060449 h 16623673"/>
                  <a:gd name="connsiteX206" fmla="*/ 19228467 w 21747907"/>
                  <a:gd name="connsiteY206" fmla="*/ 6374774 h 16623673"/>
                  <a:gd name="connsiteX207" fmla="*/ 18475992 w 21747907"/>
                  <a:gd name="connsiteY207" fmla="*/ 6165224 h 16623673"/>
                  <a:gd name="connsiteX208" fmla="*/ 17980693 w 21747907"/>
                  <a:gd name="connsiteY208" fmla="*/ 6755774 h 16623673"/>
                  <a:gd name="connsiteX209" fmla="*/ 17866393 w 21747907"/>
                  <a:gd name="connsiteY209" fmla="*/ 7098674 h 16623673"/>
                  <a:gd name="connsiteX210" fmla="*/ 17894968 w 21747907"/>
                  <a:gd name="connsiteY210" fmla="*/ 7613024 h 16623673"/>
                  <a:gd name="connsiteX211" fmla="*/ 18066418 w 21747907"/>
                  <a:gd name="connsiteY211" fmla="*/ 8070224 h 16623673"/>
                  <a:gd name="connsiteX212" fmla="*/ 18094993 w 21747907"/>
                  <a:gd name="connsiteY212" fmla="*/ 8498849 h 16623673"/>
                  <a:gd name="connsiteX213" fmla="*/ 18352168 w 21747907"/>
                  <a:gd name="connsiteY213" fmla="*/ 8927474 h 16623673"/>
                  <a:gd name="connsiteX214" fmla="*/ 18504567 w 21747907"/>
                  <a:gd name="connsiteY214" fmla="*/ 9222749 h 16623673"/>
                  <a:gd name="connsiteX215" fmla="*/ 18714118 w 21747907"/>
                  <a:gd name="connsiteY215" fmla="*/ 9613274 h 16623673"/>
                  <a:gd name="connsiteX216" fmla="*/ 18714119 w 21747907"/>
                  <a:gd name="connsiteY216" fmla="*/ 10137149 h 16623673"/>
                  <a:gd name="connsiteX217" fmla="*/ 18809368 w 21747907"/>
                  <a:gd name="connsiteY217" fmla="*/ 10470524 h 16623673"/>
                  <a:gd name="connsiteX218" fmla="*/ 18752218 w 21747907"/>
                  <a:gd name="connsiteY218" fmla="*/ 10756274 h 16623673"/>
                  <a:gd name="connsiteX219" fmla="*/ 18752218 w 21747907"/>
                  <a:gd name="connsiteY219" fmla="*/ 11099174 h 16623673"/>
                  <a:gd name="connsiteX220" fmla="*/ 18837943 w 21747907"/>
                  <a:gd name="connsiteY220" fmla="*/ 11670674 h 16623673"/>
                  <a:gd name="connsiteX221" fmla="*/ 19209418 w 21747907"/>
                  <a:gd name="connsiteY221" fmla="*/ 12070724 h 16623673"/>
                  <a:gd name="connsiteX222" fmla="*/ 19409443 w 21747907"/>
                  <a:gd name="connsiteY222" fmla="*/ 12327899 h 16623673"/>
                  <a:gd name="connsiteX223" fmla="*/ 19866643 w 21747907"/>
                  <a:gd name="connsiteY223" fmla="*/ 12727949 h 16623673"/>
                  <a:gd name="connsiteX224" fmla="*/ 20295268 w 21747907"/>
                  <a:gd name="connsiteY224" fmla="*/ 13213724 h 16623673"/>
                  <a:gd name="connsiteX225" fmla="*/ 20552443 w 21747907"/>
                  <a:gd name="connsiteY225" fmla="*/ 13528049 h 16623673"/>
                  <a:gd name="connsiteX226" fmla="*/ 20781043 w 21747907"/>
                  <a:gd name="connsiteY226" fmla="*/ 13728074 h 16623673"/>
                  <a:gd name="connsiteX227" fmla="*/ 20952493 w 21747907"/>
                  <a:gd name="connsiteY227" fmla="*/ 13928099 h 16623673"/>
                  <a:gd name="connsiteX228" fmla="*/ 21123943 w 21747907"/>
                  <a:gd name="connsiteY228" fmla="*/ 14128124 h 16623673"/>
                  <a:gd name="connsiteX229" fmla="*/ 21323968 w 21747907"/>
                  <a:gd name="connsiteY229" fmla="*/ 14442449 h 16623673"/>
                  <a:gd name="connsiteX230" fmla="*/ 21381118 w 21747907"/>
                  <a:gd name="connsiteY230" fmla="*/ 14728199 h 16623673"/>
                  <a:gd name="connsiteX231" fmla="*/ 21466843 w 21747907"/>
                  <a:gd name="connsiteY231" fmla="*/ 14899649 h 16623673"/>
                  <a:gd name="connsiteX232" fmla="*/ 21581143 w 21747907"/>
                  <a:gd name="connsiteY232" fmla="*/ 15071099 h 16623673"/>
                  <a:gd name="connsiteX233" fmla="*/ 21581143 w 21747907"/>
                  <a:gd name="connsiteY233" fmla="*/ 15242549 h 16623673"/>
                  <a:gd name="connsiteX234" fmla="*/ 21581143 w 21747907"/>
                  <a:gd name="connsiteY234" fmla="*/ 15413999 h 16623673"/>
                  <a:gd name="connsiteX235" fmla="*/ 21737548 w 21747907"/>
                  <a:gd name="connsiteY235" fmla="*/ 15407226 h 16623673"/>
                  <a:gd name="connsiteX236" fmla="*/ 21720988 w 21747907"/>
                  <a:gd name="connsiteY236" fmla="*/ 15635826 h 16623673"/>
                  <a:gd name="connsiteX237" fmla="*/ 21622237 w 21747907"/>
                  <a:gd name="connsiteY237" fmla="*/ 15767237 h 16623673"/>
                  <a:gd name="connsiteX238" fmla="*/ 21253915 w 21747907"/>
                  <a:gd name="connsiteY238" fmla="*/ 14777183 h 16623673"/>
                  <a:gd name="connsiteX239" fmla="*/ 20972986 w 21747907"/>
                  <a:gd name="connsiteY239" fmla="*/ 14806375 h 16623673"/>
                  <a:gd name="connsiteX240" fmla="*/ 21322959 w 21747907"/>
                  <a:gd name="connsiteY240" fmla="*/ 15691847 h 16623673"/>
                  <a:gd name="connsiteX241" fmla="*/ 21295393 w 21747907"/>
                  <a:gd name="connsiteY241" fmla="*/ 15806147 h 16623673"/>
                  <a:gd name="connsiteX242" fmla="*/ 21143501 w 21747907"/>
                  <a:gd name="connsiteY242" fmla="*/ 15898327 h 16623673"/>
                  <a:gd name="connsiteX243" fmla="*/ 21095368 w 21747907"/>
                  <a:gd name="connsiteY243" fmla="*/ 15814049 h 16623673"/>
                  <a:gd name="connsiteX244" fmla="*/ 20923918 w 21747907"/>
                  <a:gd name="connsiteY244" fmla="*/ 15928349 h 16623673"/>
                  <a:gd name="connsiteX245" fmla="*/ 20971542 w 21747907"/>
                  <a:gd name="connsiteY245" fmla="*/ 16052174 h 16623673"/>
                  <a:gd name="connsiteX246" fmla="*/ 20923918 w 21747907"/>
                  <a:gd name="connsiteY246" fmla="*/ 16156949 h 16623673"/>
                  <a:gd name="connsiteX247" fmla="*/ 20838193 w 21747907"/>
                  <a:gd name="connsiteY247" fmla="*/ 16099799 h 16623673"/>
                  <a:gd name="connsiteX248" fmla="*/ 20828667 w 21747907"/>
                  <a:gd name="connsiteY248" fmla="*/ 16033124 h 16623673"/>
                  <a:gd name="connsiteX249" fmla="*/ 20704844 w 21747907"/>
                  <a:gd name="connsiteY249" fmla="*/ 16204574 h 16623673"/>
                  <a:gd name="connsiteX250" fmla="*/ 20522354 w 21747907"/>
                  <a:gd name="connsiteY250" fmla="*/ 16011184 h 16623673"/>
                  <a:gd name="connsiteX251" fmla="*/ 20308411 w 21747907"/>
                  <a:gd name="connsiteY251" fmla="*/ 15162513 h 16623673"/>
                  <a:gd name="connsiteX252" fmla="*/ 20209543 w 21747907"/>
                  <a:gd name="connsiteY252" fmla="*/ 16366499 h 16623673"/>
                  <a:gd name="connsiteX253" fmla="*/ 20072188 w 21747907"/>
                  <a:gd name="connsiteY253" fmla="*/ 16312910 h 16623673"/>
                  <a:gd name="connsiteX254" fmla="*/ 19920177 w 21747907"/>
                  <a:gd name="connsiteY254" fmla="*/ 15416591 h 16623673"/>
                  <a:gd name="connsiteX255" fmla="*/ 19745231 w 21747907"/>
                  <a:gd name="connsiteY255" fmla="*/ 15885420 h 16623673"/>
                  <a:gd name="connsiteX256" fmla="*/ 19723766 w 21747907"/>
                  <a:gd name="connsiteY256" fmla="*/ 16623673 h 16623673"/>
                  <a:gd name="connsiteX257" fmla="*/ 19657093 w 21747907"/>
                  <a:gd name="connsiteY257" fmla="*/ 16442698 h 16623673"/>
                  <a:gd name="connsiteX258" fmla="*/ 19542792 w 21747907"/>
                  <a:gd name="connsiteY258" fmla="*/ 16080749 h 16623673"/>
                  <a:gd name="connsiteX259" fmla="*/ 19504693 w 21747907"/>
                  <a:gd name="connsiteY259" fmla="*/ 16195049 h 16623673"/>
                  <a:gd name="connsiteX260" fmla="*/ 19514218 w 21747907"/>
                  <a:gd name="connsiteY260" fmla="*/ 16404599 h 16623673"/>
                  <a:gd name="connsiteX261" fmla="*/ 19438018 w 21747907"/>
                  <a:gd name="connsiteY261" fmla="*/ 16547474 h 16623673"/>
                  <a:gd name="connsiteX262" fmla="*/ 19295143 w 21747907"/>
                  <a:gd name="connsiteY262" fmla="*/ 16442699 h 16623673"/>
                  <a:gd name="connsiteX0" fmla="*/ 19295143 w 21747907"/>
                  <a:gd name="connsiteY0" fmla="*/ 16442699 h 16623673"/>
                  <a:gd name="connsiteX1" fmla="*/ 19323718 w 21747907"/>
                  <a:gd name="connsiteY1" fmla="*/ 16099799 h 16623673"/>
                  <a:gd name="connsiteX2" fmla="*/ 19323718 w 21747907"/>
                  <a:gd name="connsiteY2" fmla="*/ 15785474 h 16623673"/>
                  <a:gd name="connsiteX3" fmla="*/ 19247519 w 21747907"/>
                  <a:gd name="connsiteY3" fmla="*/ 15528299 h 16623673"/>
                  <a:gd name="connsiteX4" fmla="*/ 19123694 w 21747907"/>
                  <a:gd name="connsiteY4" fmla="*/ 15223499 h 16623673"/>
                  <a:gd name="connsiteX5" fmla="*/ 19066543 w 21747907"/>
                  <a:gd name="connsiteY5" fmla="*/ 14871074 h 16623673"/>
                  <a:gd name="connsiteX6" fmla="*/ 19123694 w 21747907"/>
                  <a:gd name="connsiteY6" fmla="*/ 14642474 h 16623673"/>
                  <a:gd name="connsiteX7" fmla="*/ 19142742 w 21747907"/>
                  <a:gd name="connsiteY7" fmla="*/ 14385299 h 16623673"/>
                  <a:gd name="connsiteX8" fmla="*/ 19161793 w 21747907"/>
                  <a:gd name="connsiteY8" fmla="*/ 14261474 h 16623673"/>
                  <a:gd name="connsiteX9" fmla="*/ 18980817 w 21747907"/>
                  <a:gd name="connsiteY9" fmla="*/ 14147174 h 16623673"/>
                  <a:gd name="connsiteX10" fmla="*/ 18923668 w 21747907"/>
                  <a:gd name="connsiteY10" fmla="*/ 14156699 h 16623673"/>
                  <a:gd name="connsiteX11" fmla="*/ 18923667 w 21747907"/>
                  <a:gd name="connsiteY11" fmla="*/ 13985249 h 16623673"/>
                  <a:gd name="connsiteX12" fmla="*/ 18971292 w 21747907"/>
                  <a:gd name="connsiteY12" fmla="*/ 13813799 h 16623673"/>
                  <a:gd name="connsiteX13" fmla="*/ 18866517 w 21747907"/>
                  <a:gd name="connsiteY13" fmla="*/ 13585199 h 16623673"/>
                  <a:gd name="connsiteX14" fmla="*/ 18809368 w 21747907"/>
                  <a:gd name="connsiteY14" fmla="*/ 13470899 h 16623673"/>
                  <a:gd name="connsiteX15" fmla="*/ 18714118 w 21747907"/>
                  <a:gd name="connsiteY15" fmla="*/ 13204199 h 16623673"/>
                  <a:gd name="connsiteX16" fmla="*/ 18761743 w 21747907"/>
                  <a:gd name="connsiteY16" fmla="*/ 13013699 h 16623673"/>
                  <a:gd name="connsiteX17" fmla="*/ 18771269 w 21747907"/>
                  <a:gd name="connsiteY17" fmla="*/ 12727949 h 16623673"/>
                  <a:gd name="connsiteX18" fmla="*/ 18723643 w 21747907"/>
                  <a:gd name="connsiteY18" fmla="*/ 12442199 h 16623673"/>
                  <a:gd name="connsiteX19" fmla="*/ 18552193 w 21747907"/>
                  <a:gd name="connsiteY19" fmla="*/ 12242174 h 16623673"/>
                  <a:gd name="connsiteX20" fmla="*/ 18237869 w 21747907"/>
                  <a:gd name="connsiteY20" fmla="*/ 12070724 h 16623673"/>
                  <a:gd name="connsiteX21" fmla="*/ 18009267 w 21747907"/>
                  <a:gd name="connsiteY21" fmla="*/ 11823074 h 16623673"/>
                  <a:gd name="connsiteX22" fmla="*/ 17866393 w 21747907"/>
                  <a:gd name="connsiteY22" fmla="*/ 11499224 h 16623673"/>
                  <a:gd name="connsiteX23" fmla="*/ 17780668 w 21747907"/>
                  <a:gd name="connsiteY23" fmla="*/ 11299199 h 16623673"/>
                  <a:gd name="connsiteX24" fmla="*/ 17647317 w 21747907"/>
                  <a:gd name="connsiteY24" fmla="*/ 11308724 h 16623673"/>
                  <a:gd name="connsiteX25" fmla="*/ 17323468 w 21747907"/>
                  <a:gd name="connsiteY25" fmla="*/ 11432549 h 16623673"/>
                  <a:gd name="connsiteX26" fmla="*/ 16971043 w 21747907"/>
                  <a:gd name="connsiteY26" fmla="*/ 11518274 h 16623673"/>
                  <a:gd name="connsiteX27" fmla="*/ 16694818 w 21747907"/>
                  <a:gd name="connsiteY27" fmla="*/ 11556374 h 16623673"/>
                  <a:gd name="connsiteX28" fmla="*/ 16409068 w 21747907"/>
                  <a:gd name="connsiteY28" fmla="*/ 11556374 h 16623673"/>
                  <a:gd name="connsiteX29" fmla="*/ 16170943 w 21747907"/>
                  <a:gd name="connsiteY29" fmla="*/ 11708774 h 16623673"/>
                  <a:gd name="connsiteX30" fmla="*/ 15961393 w 21747907"/>
                  <a:gd name="connsiteY30" fmla="*/ 11946899 h 16623673"/>
                  <a:gd name="connsiteX31" fmla="*/ 15723268 w 21747907"/>
                  <a:gd name="connsiteY31" fmla="*/ 12042149 h 16623673"/>
                  <a:gd name="connsiteX32" fmla="*/ 15351793 w 21747907"/>
                  <a:gd name="connsiteY32" fmla="*/ 12042149 h 16623673"/>
                  <a:gd name="connsiteX33" fmla="*/ 15094618 w 21747907"/>
                  <a:gd name="connsiteY33" fmla="*/ 12070724 h 16623673"/>
                  <a:gd name="connsiteX34" fmla="*/ 14808868 w 21747907"/>
                  <a:gd name="connsiteY34" fmla="*/ 12118349 h 16623673"/>
                  <a:gd name="connsiteX35" fmla="*/ 14580268 w 21747907"/>
                  <a:gd name="connsiteY35" fmla="*/ 12270749 h 16623673"/>
                  <a:gd name="connsiteX36" fmla="*/ 14351668 w 21747907"/>
                  <a:gd name="connsiteY36" fmla="*/ 12585074 h 16623673"/>
                  <a:gd name="connsiteX37" fmla="*/ 14084968 w 21747907"/>
                  <a:gd name="connsiteY37" fmla="*/ 12813674 h 16623673"/>
                  <a:gd name="connsiteX38" fmla="*/ 13761118 w 21747907"/>
                  <a:gd name="connsiteY38" fmla="*/ 13156574 h 16623673"/>
                  <a:gd name="connsiteX39" fmla="*/ 13522993 w 21747907"/>
                  <a:gd name="connsiteY39" fmla="*/ 13413749 h 16623673"/>
                  <a:gd name="connsiteX40" fmla="*/ 13475368 w 21747907"/>
                  <a:gd name="connsiteY40" fmla="*/ 13680449 h 16623673"/>
                  <a:gd name="connsiteX41" fmla="*/ 13380118 w 21747907"/>
                  <a:gd name="connsiteY41" fmla="*/ 13956674 h 16623673"/>
                  <a:gd name="connsiteX42" fmla="*/ 13151518 w 21747907"/>
                  <a:gd name="connsiteY42" fmla="*/ 14070974 h 16623673"/>
                  <a:gd name="connsiteX43" fmla="*/ 12922918 w 21747907"/>
                  <a:gd name="connsiteY43" fmla="*/ 13956674 h 16623673"/>
                  <a:gd name="connsiteX44" fmla="*/ 12751468 w 21747907"/>
                  <a:gd name="connsiteY44" fmla="*/ 14128124 h 16623673"/>
                  <a:gd name="connsiteX45" fmla="*/ 12608593 w 21747907"/>
                  <a:gd name="connsiteY45" fmla="*/ 14185274 h 16623673"/>
                  <a:gd name="connsiteX46" fmla="*/ 12408568 w 21747907"/>
                  <a:gd name="connsiteY46" fmla="*/ 14099549 h 16623673"/>
                  <a:gd name="connsiteX47" fmla="*/ 12237118 w 21747907"/>
                  <a:gd name="connsiteY47" fmla="*/ 14270999 h 16623673"/>
                  <a:gd name="connsiteX48" fmla="*/ 11951368 w 21747907"/>
                  <a:gd name="connsiteY48" fmla="*/ 14270999 h 16623673"/>
                  <a:gd name="connsiteX49" fmla="*/ 11694193 w 21747907"/>
                  <a:gd name="connsiteY49" fmla="*/ 14499599 h 16623673"/>
                  <a:gd name="connsiteX50" fmla="*/ 11503693 w 21747907"/>
                  <a:gd name="connsiteY50" fmla="*/ 14556749 h 16623673"/>
                  <a:gd name="connsiteX51" fmla="*/ 11408443 w 21747907"/>
                  <a:gd name="connsiteY51" fmla="*/ 14413874 h 16623673"/>
                  <a:gd name="connsiteX52" fmla="*/ 11351293 w 21747907"/>
                  <a:gd name="connsiteY52" fmla="*/ 14213849 h 16623673"/>
                  <a:gd name="connsiteX53" fmla="*/ 11294143 w 21747907"/>
                  <a:gd name="connsiteY53" fmla="*/ 13985249 h 16623673"/>
                  <a:gd name="connsiteX54" fmla="*/ 11151268 w 21747907"/>
                  <a:gd name="connsiteY54" fmla="*/ 13756649 h 16623673"/>
                  <a:gd name="connsiteX55" fmla="*/ 11122693 w 21747907"/>
                  <a:gd name="connsiteY55" fmla="*/ 13613774 h 16623673"/>
                  <a:gd name="connsiteX56" fmla="*/ 11065543 w 21747907"/>
                  <a:gd name="connsiteY56" fmla="*/ 13528049 h 16623673"/>
                  <a:gd name="connsiteX57" fmla="*/ 10979818 w 21747907"/>
                  <a:gd name="connsiteY57" fmla="*/ 13385174 h 16623673"/>
                  <a:gd name="connsiteX58" fmla="*/ 10808368 w 21747907"/>
                  <a:gd name="connsiteY58" fmla="*/ 13356599 h 16623673"/>
                  <a:gd name="connsiteX59" fmla="*/ 10636918 w 21747907"/>
                  <a:gd name="connsiteY59" fmla="*/ 13499474 h 16623673"/>
                  <a:gd name="connsiteX60" fmla="*/ 10522618 w 21747907"/>
                  <a:gd name="connsiteY60" fmla="*/ 13642349 h 16623673"/>
                  <a:gd name="connsiteX61" fmla="*/ 10446418 w 21747907"/>
                  <a:gd name="connsiteY61" fmla="*/ 13728074 h 16623673"/>
                  <a:gd name="connsiteX62" fmla="*/ 10408318 w 21747907"/>
                  <a:gd name="connsiteY62" fmla="*/ 13928099 h 16623673"/>
                  <a:gd name="connsiteX63" fmla="*/ 10379743 w 21747907"/>
                  <a:gd name="connsiteY63" fmla="*/ 14099549 h 16623673"/>
                  <a:gd name="connsiteX64" fmla="*/ 10351168 w 21747907"/>
                  <a:gd name="connsiteY64" fmla="*/ 14328149 h 16623673"/>
                  <a:gd name="connsiteX65" fmla="*/ 10208293 w 21747907"/>
                  <a:gd name="connsiteY65" fmla="*/ 14499599 h 16623673"/>
                  <a:gd name="connsiteX66" fmla="*/ 10093993 w 21747907"/>
                  <a:gd name="connsiteY66" fmla="*/ 14642474 h 16623673"/>
                  <a:gd name="connsiteX67" fmla="*/ 9874918 w 21747907"/>
                  <a:gd name="connsiteY67" fmla="*/ 14547224 h 16623673"/>
                  <a:gd name="connsiteX68" fmla="*/ 9636793 w 21747907"/>
                  <a:gd name="connsiteY68" fmla="*/ 14356724 h 16623673"/>
                  <a:gd name="connsiteX69" fmla="*/ 9474868 w 21747907"/>
                  <a:gd name="connsiteY69" fmla="*/ 14232899 h 16623673"/>
                  <a:gd name="connsiteX70" fmla="*/ 9322468 w 21747907"/>
                  <a:gd name="connsiteY70" fmla="*/ 13985249 h 16623673"/>
                  <a:gd name="connsiteX71" fmla="*/ 9236743 w 21747907"/>
                  <a:gd name="connsiteY71" fmla="*/ 13928099 h 16623673"/>
                  <a:gd name="connsiteX72" fmla="*/ 9008143 w 21747907"/>
                  <a:gd name="connsiteY72" fmla="*/ 13956674 h 16623673"/>
                  <a:gd name="connsiteX73" fmla="*/ 8741443 w 21747907"/>
                  <a:gd name="connsiteY73" fmla="*/ 14061449 h 16623673"/>
                  <a:gd name="connsiteX74" fmla="*/ 8569993 w 21747907"/>
                  <a:gd name="connsiteY74" fmla="*/ 13880474 h 16623673"/>
                  <a:gd name="connsiteX75" fmla="*/ 8579518 w 21747907"/>
                  <a:gd name="connsiteY75" fmla="*/ 13699499 h 16623673"/>
                  <a:gd name="connsiteX76" fmla="*/ 8665243 w 21747907"/>
                  <a:gd name="connsiteY76" fmla="*/ 13413749 h 16623673"/>
                  <a:gd name="connsiteX77" fmla="*/ 8808118 w 21747907"/>
                  <a:gd name="connsiteY77" fmla="*/ 13185149 h 16623673"/>
                  <a:gd name="connsiteX78" fmla="*/ 8722393 w 21747907"/>
                  <a:gd name="connsiteY78" fmla="*/ 13013699 h 16623673"/>
                  <a:gd name="connsiteX79" fmla="*/ 8493793 w 21747907"/>
                  <a:gd name="connsiteY79" fmla="*/ 12870824 h 16623673"/>
                  <a:gd name="connsiteX80" fmla="*/ 8293768 w 21747907"/>
                  <a:gd name="connsiteY80" fmla="*/ 12899399 h 16623673"/>
                  <a:gd name="connsiteX81" fmla="*/ 8065168 w 21747907"/>
                  <a:gd name="connsiteY81" fmla="*/ 12870824 h 16623673"/>
                  <a:gd name="connsiteX82" fmla="*/ 7769893 w 21747907"/>
                  <a:gd name="connsiteY82" fmla="*/ 12804149 h 16623673"/>
                  <a:gd name="connsiteX83" fmla="*/ 7550818 w 21747907"/>
                  <a:gd name="connsiteY83" fmla="*/ 12927974 h 16623673"/>
                  <a:gd name="connsiteX84" fmla="*/ 7493668 w 21747907"/>
                  <a:gd name="connsiteY84" fmla="*/ 13127999 h 16623673"/>
                  <a:gd name="connsiteX85" fmla="*/ 7293643 w 21747907"/>
                  <a:gd name="connsiteY85" fmla="*/ 13328024 h 16623673"/>
                  <a:gd name="connsiteX86" fmla="*/ 7065043 w 21747907"/>
                  <a:gd name="connsiteY86" fmla="*/ 13470899 h 16623673"/>
                  <a:gd name="connsiteX87" fmla="*/ 6807868 w 21747907"/>
                  <a:gd name="connsiteY87" fmla="*/ 13394699 h 16623673"/>
                  <a:gd name="connsiteX88" fmla="*/ 6464968 w 21747907"/>
                  <a:gd name="connsiteY88" fmla="*/ 13299449 h 16623673"/>
                  <a:gd name="connsiteX89" fmla="*/ 6236368 w 21747907"/>
                  <a:gd name="connsiteY89" fmla="*/ 13242299 h 16623673"/>
                  <a:gd name="connsiteX90" fmla="*/ 6007768 w 21747907"/>
                  <a:gd name="connsiteY90" fmla="*/ 13213724 h 16623673"/>
                  <a:gd name="connsiteX91" fmla="*/ 5579143 w 21747907"/>
                  <a:gd name="connsiteY91" fmla="*/ 13356599 h 16623673"/>
                  <a:gd name="connsiteX92" fmla="*/ 5293393 w 21747907"/>
                  <a:gd name="connsiteY92" fmla="*/ 13470899 h 16623673"/>
                  <a:gd name="connsiteX93" fmla="*/ 5179093 w 21747907"/>
                  <a:gd name="connsiteY93" fmla="*/ 13642349 h 16623673"/>
                  <a:gd name="connsiteX94" fmla="*/ 5121943 w 21747907"/>
                  <a:gd name="connsiteY94" fmla="*/ 13813799 h 16623673"/>
                  <a:gd name="connsiteX95" fmla="*/ 4940968 w 21747907"/>
                  <a:gd name="connsiteY95" fmla="*/ 13813799 h 16623673"/>
                  <a:gd name="connsiteX96" fmla="*/ 4807618 w 21747907"/>
                  <a:gd name="connsiteY96" fmla="*/ 13470899 h 16623673"/>
                  <a:gd name="connsiteX97" fmla="*/ 4607593 w 21747907"/>
                  <a:gd name="connsiteY97" fmla="*/ 13385174 h 16623673"/>
                  <a:gd name="connsiteX98" fmla="*/ 4321843 w 21747907"/>
                  <a:gd name="connsiteY98" fmla="*/ 13328024 h 16623673"/>
                  <a:gd name="connsiteX99" fmla="*/ 4264693 w 21747907"/>
                  <a:gd name="connsiteY99" fmla="*/ 13528049 h 16623673"/>
                  <a:gd name="connsiteX100" fmla="*/ 4121818 w 21747907"/>
                  <a:gd name="connsiteY100" fmla="*/ 13813799 h 16623673"/>
                  <a:gd name="connsiteX101" fmla="*/ 3950368 w 21747907"/>
                  <a:gd name="connsiteY101" fmla="*/ 14042399 h 16623673"/>
                  <a:gd name="connsiteX102" fmla="*/ 3721768 w 21747907"/>
                  <a:gd name="connsiteY102" fmla="*/ 14128124 h 16623673"/>
                  <a:gd name="connsiteX103" fmla="*/ 3493168 w 21747907"/>
                  <a:gd name="connsiteY103" fmla="*/ 14270999 h 16623673"/>
                  <a:gd name="connsiteX104" fmla="*/ 3264568 w 21747907"/>
                  <a:gd name="connsiteY104" fmla="*/ 14299574 h 16623673"/>
                  <a:gd name="connsiteX105" fmla="*/ 3093118 w 21747907"/>
                  <a:gd name="connsiteY105" fmla="*/ 14242424 h 16623673"/>
                  <a:gd name="connsiteX106" fmla="*/ 2931193 w 21747907"/>
                  <a:gd name="connsiteY106" fmla="*/ 14175749 h 16623673"/>
                  <a:gd name="connsiteX107" fmla="*/ 2750218 w 21747907"/>
                  <a:gd name="connsiteY107" fmla="*/ 14242424 h 16623673"/>
                  <a:gd name="connsiteX108" fmla="*/ 2578768 w 21747907"/>
                  <a:gd name="connsiteY108" fmla="*/ 14299574 h 16623673"/>
                  <a:gd name="connsiteX109" fmla="*/ 2435893 w 21747907"/>
                  <a:gd name="connsiteY109" fmla="*/ 14328149 h 16623673"/>
                  <a:gd name="connsiteX110" fmla="*/ 2293018 w 21747907"/>
                  <a:gd name="connsiteY110" fmla="*/ 14261474 h 16623673"/>
                  <a:gd name="connsiteX111" fmla="*/ 2169193 w 21747907"/>
                  <a:gd name="connsiteY111" fmla="*/ 14147174 h 16623673"/>
                  <a:gd name="connsiteX112" fmla="*/ 1950118 w 21747907"/>
                  <a:gd name="connsiteY112" fmla="*/ 14156699 h 16623673"/>
                  <a:gd name="connsiteX113" fmla="*/ 1807243 w 21747907"/>
                  <a:gd name="connsiteY113" fmla="*/ 13985249 h 16623673"/>
                  <a:gd name="connsiteX114" fmla="*/ 1921543 w 21747907"/>
                  <a:gd name="connsiteY114" fmla="*/ 13670924 h 16623673"/>
                  <a:gd name="connsiteX115" fmla="*/ 2064418 w 21747907"/>
                  <a:gd name="connsiteY115" fmla="*/ 13356599 h 16623673"/>
                  <a:gd name="connsiteX116" fmla="*/ 2045368 w 21747907"/>
                  <a:gd name="connsiteY116" fmla="*/ 13147049 h 16623673"/>
                  <a:gd name="connsiteX117" fmla="*/ 1959643 w 21747907"/>
                  <a:gd name="connsiteY117" fmla="*/ 12927974 h 16623673"/>
                  <a:gd name="connsiteX118" fmla="*/ 1864393 w 21747907"/>
                  <a:gd name="connsiteY118" fmla="*/ 12775574 h 16623673"/>
                  <a:gd name="connsiteX119" fmla="*/ 1692943 w 21747907"/>
                  <a:gd name="connsiteY119" fmla="*/ 12804149 h 16623673"/>
                  <a:gd name="connsiteX120" fmla="*/ 1550068 w 21747907"/>
                  <a:gd name="connsiteY120" fmla="*/ 12613649 h 16623673"/>
                  <a:gd name="connsiteX121" fmla="*/ 1473868 w 21747907"/>
                  <a:gd name="connsiteY121" fmla="*/ 12127874 h 16623673"/>
                  <a:gd name="connsiteX122" fmla="*/ 1435768 w 21747907"/>
                  <a:gd name="connsiteY122" fmla="*/ 11842124 h 16623673"/>
                  <a:gd name="connsiteX123" fmla="*/ 1645318 w 21747907"/>
                  <a:gd name="connsiteY123" fmla="*/ 11470649 h 16623673"/>
                  <a:gd name="connsiteX124" fmla="*/ 1664368 w 21747907"/>
                  <a:gd name="connsiteY124" fmla="*/ 11146799 h 16623673"/>
                  <a:gd name="connsiteX125" fmla="*/ 1464343 w 21747907"/>
                  <a:gd name="connsiteY125" fmla="*/ 10899149 h 16623673"/>
                  <a:gd name="connsiteX126" fmla="*/ 1350043 w 21747907"/>
                  <a:gd name="connsiteY126" fmla="*/ 11003924 h 16623673"/>
                  <a:gd name="connsiteX127" fmla="*/ 1121443 w 21747907"/>
                  <a:gd name="connsiteY127" fmla="*/ 11137274 h 16623673"/>
                  <a:gd name="connsiteX128" fmla="*/ 1007143 w 21747907"/>
                  <a:gd name="connsiteY128" fmla="*/ 11080124 h 16623673"/>
                  <a:gd name="connsiteX129" fmla="*/ 921418 w 21747907"/>
                  <a:gd name="connsiteY129" fmla="*/ 10956299 h 16623673"/>
                  <a:gd name="connsiteX130" fmla="*/ 778543 w 21747907"/>
                  <a:gd name="connsiteY130" fmla="*/ 10899149 h 16623673"/>
                  <a:gd name="connsiteX131" fmla="*/ 578518 w 21747907"/>
                  <a:gd name="connsiteY131" fmla="*/ 10899149 h 16623673"/>
                  <a:gd name="connsiteX132" fmla="*/ 378493 w 21747907"/>
                  <a:gd name="connsiteY132" fmla="*/ 10899149 h 16623673"/>
                  <a:gd name="connsiteX133" fmla="*/ 264193 w 21747907"/>
                  <a:gd name="connsiteY133" fmla="*/ 10699124 h 16623673"/>
                  <a:gd name="connsiteX134" fmla="*/ 121318 w 21747907"/>
                  <a:gd name="connsiteY134" fmla="*/ 10413374 h 16623673"/>
                  <a:gd name="connsiteX135" fmla="*/ 64168 w 21747907"/>
                  <a:gd name="connsiteY135" fmla="*/ 10241924 h 16623673"/>
                  <a:gd name="connsiteX136" fmla="*/ 7018 w 21747907"/>
                  <a:gd name="connsiteY136" fmla="*/ 10156199 h 16623673"/>
                  <a:gd name="connsiteX137" fmla="*/ 235618 w 21747907"/>
                  <a:gd name="connsiteY137" fmla="*/ 9984749 h 16623673"/>
                  <a:gd name="connsiteX138" fmla="*/ 292768 w 21747907"/>
                  <a:gd name="connsiteY138" fmla="*/ 9727574 h 16623673"/>
                  <a:gd name="connsiteX139" fmla="*/ 549943 w 21747907"/>
                  <a:gd name="connsiteY139" fmla="*/ 9346574 h 16623673"/>
                  <a:gd name="connsiteX140" fmla="*/ 759493 w 21747907"/>
                  <a:gd name="connsiteY140" fmla="*/ 9070349 h 16623673"/>
                  <a:gd name="connsiteX141" fmla="*/ 1111918 w 21747907"/>
                  <a:gd name="connsiteY141" fmla="*/ 8584574 h 16623673"/>
                  <a:gd name="connsiteX142" fmla="*/ 1464343 w 21747907"/>
                  <a:gd name="connsiteY142" fmla="*/ 8298824 h 16623673"/>
                  <a:gd name="connsiteX143" fmla="*/ 1721518 w 21747907"/>
                  <a:gd name="connsiteY143" fmla="*/ 7984499 h 16623673"/>
                  <a:gd name="connsiteX144" fmla="*/ 2092993 w 21747907"/>
                  <a:gd name="connsiteY144" fmla="*/ 7670174 h 16623673"/>
                  <a:gd name="connsiteX145" fmla="*/ 2493043 w 21747907"/>
                  <a:gd name="connsiteY145" fmla="*/ 7241549 h 16623673"/>
                  <a:gd name="connsiteX146" fmla="*/ 2721643 w 21747907"/>
                  <a:gd name="connsiteY146" fmla="*/ 7184399 h 16623673"/>
                  <a:gd name="connsiteX147" fmla="*/ 2950243 w 21747907"/>
                  <a:gd name="connsiteY147" fmla="*/ 6870074 h 16623673"/>
                  <a:gd name="connsiteX148" fmla="*/ 3207418 w 21747907"/>
                  <a:gd name="connsiteY148" fmla="*/ 6412874 h 16623673"/>
                  <a:gd name="connsiteX149" fmla="*/ 3407443 w 21747907"/>
                  <a:gd name="connsiteY149" fmla="*/ 5927099 h 16623673"/>
                  <a:gd name="connsiteX150" fmla="*/ 3493168 w 21747907"/>
                  <a:gd name="connsiteY150" fmla="*/ 5527049 h 16623673"/>
                  <a:gd name="connsiteX151" fmla="*/ 3721768 w 21747907"/>
                  <a:gd name="connsiteY151" fmla="*/ 5212724 h 16623673"/>
                  <a:gd name="connsiteX152" fmla="*/ 4064668 w 21747907"/>
                  <a:gd name="connsiteY152" fmla="*/ 4755524 h 16623673"/>
                  <a:gd name="connsiteX153" fmla="*/ 4264693 w 21747907"/>
                  <a:gd name="connsiteY153" fmla="*/ 4412624 h 16623673"/>
                  <a:gd name="connsiteX154" fmla="*/ 4293268 w 21747907"/>
                  <a:gd name="connsiteY154" fmla="*/ 4155449 h 16623673"/>
                  <a:gd name="connsiteX155" fmla="*/ 4579018 w 21747907"/>
                  <a:gd name="connsiteY155" fmla="*/ 3555374 h 16623673"/>
                  <a:gd name="connsiteX156" fmla="*/ 4636168 w 21747907"/>
                  <a:gd name="connsiteY156" fmla="*/ 3098174 h 16623673"/>
                  <a:gd name="connsiteX157" fmla="*/ 4893343 w 21747907"/>
                  <a:gd name="connsiteY157" fmla="*/ 2583824 h 16623673"/>
                  <a:gd name="connsiteX158" fmla="*/ 5036218 w 21747907"/>
                  <a:gd name="connsiteY158" fmla="*/ 2298074 h 16623673"/>
                  <a:gd name="connsiteX159" fmla="*/ 5321968 w 21747907"/>
                  <a:gd name="connsiteY159" fmla="*/ 2059949 h 16623673"/>
                  <a:gd name="connsiteX160" fmla="*/ 5464843 w 21747907"/>
                  <a:gd name="connsiteY160" fmla="*/ 1812299 h 16623673"/>
                  <a:gd name="connsiteX161" fmla="*/ 5579143 w 21747907"/>
                  <a:gd name="connsiteY161" fmla="*/ 1469399 h 16623673"/>
                  <a:gd name="connsiteX162" fmla="*/ 5464843 w 21747907"/>
                  <a:gd name="connsiteY162" fmla="*/ 1126499 h 16623673"/>
                  <a:gd name="connsiteX163" fmla="*/ 5550568 w 21747907"/>
                  <a:gd name="connsiteY163" fmla="*/ 783599 h 16623673"/>
                  <a:gd name="connsiteX164" fmla="*/ 5750593 w 21747907"/>
                  <a:gd name="connsiteY164" fmla="*/ 383549 h 16623673"/>
                  <a:gd name="connsiteX165" fmla="*/ 6179218 w 21747907"/>
                  <a:gd name="connsiteY165" fmla="*/ 240674 h 16623673"/>
                  <a:gd name="connsiteX166" fmla="*/ 6379243 w 21747907"/>
                  <a:gd name="connsiteY166" fmla="*/ 97799 h 16623673"/>
                  <a:gd name="connsiteX167" fmla="*/ 6836443 w 21747907"/>
                  <a:gd name="connsiteY167" fmla="*/ 269249 h 16623673"/>
                  <a:gd name="connsiteX168" fmla="*/ 7007893 w 21747907"/>
                  <a:gd name="connsiteY168" fmla="*/ 450224 h 16623673"/>
                  <a:gd name="connsiteX169" fmla="*/ 7179343 w 21747907"/>
                  <a:gd name="connsiteY169" fmla="*/ 545474 h 16623673"/>
                  <a:gd name="connsiteX170" fmla="*/ 7446043 w 21747907"/>
                  <a:gd name="connsiteY170" fmla="*/ 354974 h 16623673"/>
                  <a:gd name="connsiteX171" fmla="*/ 7665118 w 21747907"/>
                  <a:gd name="connsiteY171" fmla="*/ 126374 h 16623673"/>
                  <a:gd name="connsiteX172" fmla="*/ 7893718 w 21747907"/>
                  <a:gd name="connsiteY172" fmla="*/ 12074 h 16623673"/>
                  <a:gd name="connsiteX173" fmla="*/ 8122318 w 21747907"/>
                  <a:gd name="connsiteY173" fmla="*/ 412124 h 16623673"/>
                  <a:gd name="connsiteX174" fmla="*/ 8141368 w 21747907"/>
                  <a:gd name="connsiteY174" fmla="*/ 726449 h 16623673"/>
                  <a:gd name="connsiteX175" fmla="*/ 8265193 w 21747907"/>
                  <a:gd name="connsiteY175" fmla="*/ 783599 h 16623673"/>
                  <a:gd name="connsiteX176" fmla="*/ 8636668 w 21747907"/>
                  <a:gd name="connsiteY176" fmla="*/ 1012199 h 16623673"/>
                  <a:gd name="connsiteX177" fmla="*/ 9265318 w 21747907"/>
                  <a:gd name="connsiteY177" fmla="*/ 1612274 h 16623673"/>
                  <a:gd name="connsiteX178" fmla="*/ 9693943 w 21747907"/>
                  <a:gd name="connsiteY178" fmla="*/ 1869449 h 16623673"/>
                  <a:gd name="connsiteX179" fmla="*/ 9998743 w 21747907"/>
                  <a:gd name="connsiteY179" fmla="*/ 2021849 h 16623673"/>
                  <a:gd name="connsiteX180" fmla="*/ 10360693 w 21747907"/>
                  <a:gd name="connsiteY180" fmla="*/ 2279024 h 16623673"/>
                  <a:gd name="connsiteX181" fmla="*/ 10617868 w 21747907"/>
                  <a:gd name="connsiteY181" fmla="*/ 2488574 h 16623673"/>
                  <a:gd name="connsiteX182" fmla="*/ 10989343 w 21747907"/>
                  <a:gd name="connsiteY182" fmla="*/ 2612399 h 16623673"/>
                  <a:gd name="connsiteX183" fmla="*/ 11294143 w 21747907"/>
                  <a:gd name="connsiteY183" fmla="*/ 2755274 h 16623673"/>
                  <a:gd name="connsiteX184" fmla="*/ 11551318 w 21747907"/>
                  <a:gd name="connsiteY184" fmla="*/ 2983874 h 16623673"/>
                  <a:gd name="connsiteX185" fmla="*/ 11865643 w 21747907"/>
                  <a:gd name="connsiteY185" fmla="*/ 3241049 h 16623673"/>
                  <a:gd name="connsiteX186" fmla="*/ 12179968 w 21747907"/>
                  <a:gd name="connsiteY186" fmla="*/ 3517274 h 16623673"/>
                  <a:gd name="connsiteX187" fmla="*/ 12522868 w 21747907"/>
                  <a:gd name="connsiteY187" fmla="*/ 3812549 h 16623673"/>
                  <a:gd name="connsiteX188" fmla="*/ 12894343 w 21747907"/>
                  <a:gd name="connsiteY188" fmla="*/ 3964949 h 16623673"/>
                  <a:gd name="connsiteX189" fmla="*/ 13189618 w 21747907"/>
                  <a:gd name="connsiteY189" fmla="*/ 4050674 h 16623673"/>
                  <a:gd name="connsiteX190" fmla="*/ 13408693 w 21747907"/>
                  <a:gd name="connsiteY190" fmla="*/ 4184024 h 16623673"/>
                  <a:gd name="connsiteX191" fmla="*/ 13437268 w 21747907"/>
                  <a:gd name="connsiteY191" fmla="*/ 4641224 h 16623673"/>
                  <a:gd name="connsiteX192" fmla="*/ 13684918 w 21747907"/>
                  <a:gd name="connsiteY192" fmla="*/ 4841249 h 16623673"/>
                  <a:gd name="connsiteX193" fmla="*/ 13980193 w 21747907"/>
                  <a:gd name="connsiteY193" fmla="*/ 4841249 h 16623673"/>
                  <a:gd name="connsiteX194" fmla="*/ 14180218 w 21747907"/>
                  <a:gd name="connsiteY194" fmla="*/ 4841249 h 16623673"/>
                  <a:gd name="connsiteX195" fmla="*/ 14494543 w 21747907"/>
                  <a:gd name="connsiteY195" fmla="*/ 4669799 h 16623673"/>
                  <a:gd name="connsiteX196" fmla="*/ 15056518 w 21747907"/>
                  <a:gd name="connsiteY196" fmla="*/ 4707899 h 16623673"/>
                  <a:gd name="connsiteX197" fmla="*/ 15466093 w 21747907"/>
                  <a:gd name="connsiteY197" fmla="*/ 4679324 h 16623673"/>
                  <a:gd name="connsiteX198" fmla="*/ 16094743 w 21747907"/>
                  <a:gd name="connsiteY198" fmla="*/ 4584074 h 16623673"/>
                  <a:gd name="connsiteX199" fmla="*/ 16390018 w 21747907"/>
                  <a:gd name="connsiteY199" fmla="*/ 4831724 h 16623673"/>
                  <a:gd name="connsiteX200" fmla="*/ 16990092 w 21747907"/>
                  <a:gd name="connsiteY200" fmla="*/ 4765049 h 16623673"/>
                  <a:gd name="connsiteX201" fmla="*/ 17494917 w 21747907"/>
                  <a:gd name="connsiteY201" fmla="*/ 4774574 h 16623673"/>
                  <a:gd name="connsiteX202" fmla="*/ 18237868 w 21747907"/>
                  <a:gd name="connsiteY202" fmla="*/ 4869824 h 16623673"/>
                  <a:gd name="connsiteX203" fmla="*/ 18695068 w 21747907"/>
                  <a:gd name="connsiteY203" fmla="*/ 5269874 h 16623673"/>
                  <a:gd name="connsiteX204" fmla="*/ 19266568 w 21747907"/>
                  <a:gd name="connsiteY204" fmla="*/ 5631824 h 16623673"/>
                  <a:gd name="connsiteX205" fmla="*/ 19504691 w 21747907"/>
                  <a:gd name="connsiteY205" fmla="*/ 6060449 h 16623673"/>
                  <a:gd name="connsiteX206" fmla="*/ 19228467 w 21747907"/>
                  <a:gd name="connsiteY206" fmla="*/ 6374774 h 16623673"/>
                  <a:gd name="connsiteX207" fmla="*/ 18475992 w 21747907"/>
                  <a:gd name="connsiteY207" fmla="*/ 6165224 h 16623673"/>
                  <a:gd name="connsiteX208" fmla="*/ 17980693 w 21747907"/>
                  <a:gd name="connsiteY208" fmla="*/ 6755774 h 16623673"/>
                  <a:gd name="connsiteX209" fmla="*/ 17866393 w 21747907"/>
                  <a:gd name="connsiteY209" fmla="*/ 7098674 h 16623673"/>
                  <a:gd name="connsiteX210" fmla="*/ 17894968 w 21747907"/>
                  <a:gd name="connsiteY210" fmla="*/ 7613024 h 16623673"/>
                  <a:gd name="connsiteX211" fmla="*/ 18066418 w 21747907"/>
                  <a:gd name="connsiteY211" fmla="*/ 8070224 h 16623673"/>
                  <a:gd name="connsiteX212" fmla="*/ 18094993 w 21747907"/>
                  <a:gd name="connsiteY212" fmla="*/ 8498849 h 16623673"/>
                  <a:gd name="connsiteX213" fmla="*/ 18352168 w 21747907"/>
                  <a:gd name="connsiteY213" fmla="*/ 8927474 h 16623673"/>
                  <a:gd name="connsiteX214" fmla="*/ 18504567 w 21747907"/>
                  <a:gd name="connsiteY214" fmla="*/ 9222749 h 16623673"/>
                  <a:gd name="connsiteX215" fmla="*/ 18714118 w 21747907"/>
                  <a:gd name="connsiteY215" fmla="*/ 9613274 h 16623673"/>
                  <a:gd name="connsiteX216" fmla="*/ 18714119 w 21747907"/>
                  <a:gd name="connsiteY216" fmla="*/ 10137149 h 16623673"/>
                  <a:gd name="connsiteX217" fmla="*/ 18809368 w 21747907"/>
                  <a:gd name="connsiteY217" fmla="*/ 10470524 h 16623673"/>
                  <a:gd name="connsiteX218" fmla="*/ 18752218 w 21747907"/>
                  <a:gd name="connsiteY218" fmla="*/ 10756274 h 16623673"/>
                  <a:gd name="connsiteX219" fmla="*/ 18752218 w 21747907"/>
                  <a:gd name="connsiteY219" fmla="*/ 11099174 h 16623673"/>
                  <a:gd name="connsiteX220" fmla="*/ 18837943 w 21747907"/>
                  <a:gd name="connsiteY220" fmla="*/ 11670674 h 16623673"/>
                  <a:gd name="connsiteX221" fmla="*/ 19209418 w 21747907"/>
                  <a:gd name="connsiteY221" fmla="*/ 12070724 h 16623673"/>
                  <a:gd name="connsiteX222" fmla="*/ 19409443 w 21747907"/>
                  <a:gd name="connsiteY222" fmla="*/ 12327899 h 16623673"/>
                  <a:gd name="connsiteX223" fmla="*/ 19866643 w 21747907"/>
                  <a:gd name="connsiteY223" fmla="*/ 12727949 h 16623673"/>
                  <a:gd name="connsiteX224" fmla="*/ 20295268 w 21747907"/>
                  <a:gd name="connsiteY224" fmla="*/ 13213724 h 16623673"/>
                  <a:gd name="connsiteX225" fmla="*/ 20552443 w 21747907"/>
                  <a:gd name="connsiteY225" fmla="*/ 13528049 h 16623673"/>
                  <a:gd name="connsiteX226" fmla="*/ 20781043 w 21747907"/>
                  <a:gd name="connsiteY226" fmla="*/ 13728074 h 16623673"/>
                  <a:gd name="connsiteX227" fmla="*/ 20952493 w 21747907"/>
                  <a:gd name="connsiteY227" fmla="*/ 13928099 h 16623673"/>
                  <a:gd name="connsiteX228" fmla="*/ 21123943 w 21747907"/>
                  <a:gd name="connsiteY228" fmla="*/ 14128124 h 16623673"/>
                  <a:gd name="connsiteX229" fmla="*/ 21323968 w 21747907"/>
                  <a:gd name="connsiteY229" fmla="*/ 14442449 h 16623673"/>
                  <a:gd name="connsiteX230" fmla="*/ 21381118 w 21747907"/>
                  <a:gd name="connsiteY230" fmla="*/ 14728199 h 16623673"/>
                  <a:gd name="connsiteX231" fmla="*/ 21466843 w 21747907"/>
                  <a:gd name="connsiteY231" fmla="*/ 14899649 h 16623673"/>
                  <a:gd name="connsiteX232" fmla="*/ 21581143 w 21747907"/>
                  <a:gd name="connsiteY232" fmla="*/ 15071099 h 16623673"/>
                  <a:gd name="connsiteX233" fmla="*/ 21581143 w 21747907"/>
                  <a:gd name="connsiteY233" fmla="*/ 15242549 h 16623673"/>
                  <a:gd name="connsiteX234" fmla="*/ 21581143 w 21747907"/>
                  <a:gd name="connsiteY234" fmla="*/ 15413999 h 16623673"/>
                  <a:gd name="connsiteX235" fmla="*/ 21737548 w 21747907"/>
                  <a:gd name="connsiteY235" fmla="*/ 15407226 h 16623673"/>
                  <a:gd name="connsiteX236" fmla="*/ 21720988 w 21747907"/>
                  <a:gd name="connsiteY236" fmla="*/ 15635826 h 16623673"/>
                  <a:gd name="connsiteX237" fmla="*/ 21622237 w 21747907"/>
                  <a:gd name="connsiteY237" fmla="*/ 15767237 h 16623673"/>
                  <a:gd name="connsiteX238" fmla="*/ 21253915 w 21747907"/>
                  <a:gd name="connsiteY238" fmla="*/ 14777183 h 16623673"/>
                  <a:gd name="connsiteX239" fmla="*/ 20972986 w 21747907"/>
                  <a:gd name="connsiteY239" fmla="*/ 14806375 h 16623673"/>
                  <a:gd name="connsiteX240" fmla="*/ 21322959 w 21747907"/>
                  <a:gd name="connsiteY240" fmla="*/ 15691847 h 16623673"/>
                  <a:gd name="connsiteX241" fmla="*/ 21295393 w 21747907"/>
                  <a:gd name="connsiteY241" fmla="*/ 15806147 h 16623673"/>
                  <a:gd name="connsiteX242" fmla="*/ 21143501 w 21747907"/>
                  <a:gd name="connsiteY242" fmla="*/ 15898327 h 16623673"/>
                  <a:gd name="connsiteX243" fmla="*/ 21095368 w 21747907"/>
                  <a:gd name="connsiteY243" fmla="*/ 15814049 h 16623673"/>
                  <a:gd name="connsiteX244" fmla="*/ 20923918 w 21747907"/>
                  <a:gd name="connsiteY244" fmla="*/ 15928349 h 16623673"/>
                  <a:gd name="connsiteX245" fmla="*/ 20971542 w 21747907"/>
                  <a:gd name="connsiteY245" fmla="*/ 16052174 h 16623673"/>
                  <a:gd name="connsiteX246" fmla="*/ 20923918 w 21747907"/>
                  <a:gd name="connsiteY246" fmla="*/ 16156949 h 16623673"/>
                  <a:gd name="connsiteX247" fmla="*/ 20838193 w 21747907"/>
                  <a:gd name="connsiteY247" fmla="*/ 16099799 h 16623673"/>
                  <a:gd name="connsiteX248" fmla="*/ 20828667 w 21747907"/>
                  <a:gd name="connsiteY248" fmla="*/ 16033124 h 16623673"/>
                  <a:gd name="connsiteX249" fmla="*/ 20704844 w 21747907"/>
                  <a:gd name="connsiteY249" fmla="*/ 16204574 h 16623673"/>
                  <a:gd name="connsiteX250" fmla="*/ 20522354 w 21747907"/>
                  <a:gd name="connsiteY250" fmla="*/ 16011184 h 16623673"/>
                  <a:gd name="connsiteX251" fmla="*/ 20308411 w 21747907"/>
                  <a:gd name="connsiteY251" fmla="*/ 15162513 h 16623673"/>
                  <a:gd name="connsiteX252" fmla="*/ 20209543 w 21747907"/>
                  <a:gd name="connsiteY252" fmla="*/ 16366499 h 16623673"/>
                  <a:gd name="connsiteX253" fmla="*/ 20072188 w 21747907"/>
                  <a:gd name="connsiteY253" fmla="*/ 16312910 h 16623673"/>
                  <a:gd name="connsiteX254" fmla="*/ 19920177 w 21747907"/>
                  <a:gd name="connsiteY254" fmla="*/ 15416591 h 16623673"/>
                  <a:gd name="connsiteX255" fmla="*/ 19745231 w 21747907"/>
                  <a:gd name="connsiteY255" fmla="*/ 15885420 h 16623673"/>
                  <a:gd name="connsiteX256" fmla="*/ 19723766 w 21747907"/>
                  <a:gd name="connsiteY256" fmla="*/ 16623673 h 16623673"/>
                  <a:gd name="connsiteX257" fmla="*/ 19657093 w 21747907"/>
                  <a:gd name="connsiteY257" fmla="*/ 16442698 h 16623673"/>
                  <a:gd name="connsiteX258" fmla="*/ 19542792 w 21747907"/>
                  <a:gd name="connsiteY258" fmla="*/ 16080749 h 16623673"/>
                  <a:gd name="connsiteX259" fmla="*/ 19504693 w 21747907"/>
                  <a:gd name="connsiteY259" fmla="*/ 16195049 h 16623673"/>
                  <a:gd name="connsiteX260" fmla="*/ 19441518 w 21747907"/>
                  <a:gd name="connsiteY260" fmla="*/ 16404600 h 16623673"/>
                  <a:gd name="connsiteX261" fmla="*/ 19438018 w 21747907"/>
                  <a:gd name="connsiteY261" fmla="*/ 16547474 h 16623673"/>
                  <a:gd name="connsiteX262" fmla="*/ 19295143 w 21747907"/>
                  <a:gd name="connsiteY262" fmla="*/ 16442699 h 16623673"/>
                  <a:gd name="connsiteX0" fmla="*/ 19295143 w 21747907"/>
                  <a:gd name="connsiteY0" fmla="*/ 16442699 h 16623673"/>
                  <a:gd name="connsiteX1" fmla="*/ 19323718 w 21747907"/>
                  <a:gd name="connsiteY1" fmla="*/ 16099799 h 16623673"/>
                  <a:gd name="connsiteX2" fmla="*/ 19323718 w 21747907"/>
                  <a:gd name="connsiteY2" fmla="*/ 15785474 h 16623673"/>
                  <a:gd name="connsiteX3" fmla="*/ 19247519 w 21747907"/>
                  <a:gd name="connsiteY3" fmla="*/ 15528299 h 16623673"/>
                  <a:gd name="connsiteX4" fmla="*/ 19123694 w 21747907"/>
                  <a:gd name="connsiteY4" fmla="*/ 15223499 h 16623673"/>
                  <a:gd name="connsiteX5" fmla="*/ 19066543 w 21747907"/>
                  <a:gd name="connsiteY5" fmla="*/ 14871074 h 16623673"/>
                  <a:gd name="connsiteX6" fmla="*/ 19123694 w 21747907"/>
                  <a:gd name="connsiteY6" fmla="*/ 14642474 h 16623673"/>
                  <a:gd name="connsiteX7" fmla="*/ 19142742 w 21747907"/>
                  <a:gd name="connsiteY7" fmla="*/ 14385299 h 16623673"/>
                  <a:gd name="connsiteX8" fmla="*/ 19161793 w 21747907"/>
                  <a:gd name="connsiteY8" fmla="*/ 14261474 h 16623673"/>
                  <a:gd name="connsiteX9" fmla="*/ 18980817 w 21747907"/>
                  <a:gd name="connsiteY9" fmla="*/ 14147174 h 16623673"/>
                  <a:gd name="connsiteX10" fmla="*/ 18923668 w 21747907"/>
                  <a:gd name="connsiteY10" fmla="*/ 14156699 h 16623673"/>
                  <a:gd name="connsiteX11" fmla="*/ 18923667 w 21747907"/>
                  <a:gd name="connsiteY11" fmla="*/ 13985249 h 16623673"/>
                  <a:gd name="connsiteX12" fmla="*/ 18971292 w 21747907"/>
                  <a:gd name="connsiteY12" fmla="*/ 13813799 h 16623673"/>
                  <a:gd name="connsiteX13" fmla="*/ 18866517 w 21747907"/>
                  <a:gd name="connsiteY13" fmla="*/ 13585199 h 16623673"/>
                  <a:gd name="connsiteX14" fmla="*/ 18809368 w 21747907"/>
                  <a:gd name="connsiteY14" fmla="*/ 13470899 h 16623673"/>
                  <a:gd name="connsiteX15" fmla="*/ 18714118 w 21747907"/>
                  <a:gd name="connsiteY15" fmla="*/ 13204199 h 16623673"/>
                  <a:gd name="connsiteX16" fmla="*/ 18761743 w 21747907"/>
                  <a:gd name="connsiteY16" fmla="*/ 13013699 h 16623673"/>
                  <a:gd name="connsiteX17" fmla="*/ 18771269 w 21747907"/>
                  <a:gd name="connsiteY17" fmla="*/ 12727949 h 16623673"/>
                  <a:gd name="connsiteX18" fmla="*/ 18723643 w 21747907"/>
                  <a:gd name="connsiteY18" fmla="*/ 12442199 h 16623673"/>
                  <a:gd name="connsiteX19" fmla="*/ 18552193 w 21747907"/>
                  <a:gd name="connsiteY19" fmla="*/ 12242174 h 16623673"/>
                  <a:gd name="connsiteX20" fmla="*/ 18237869 w 21747907"/>
                  <a:gd name="connsiteY20" fmla="*/ 12070724 h 16623673"/>
                  <a:gd name="connsiteX21" fmla="*/ 18009267 w 21747907"/>
                  <a:gd name="connsiteY21" fmla="*/ 11823074 h 16623673"/>
                  <a:gd name="connsiteX22" fmla="*/ 17866393 w 21747907"/>
                  <a:gd name="connsiteY22" fmla="*/ 11499224 h 16623673"/>
                  <a:gd name="connsiteX23" fmla="*/ 17780668 w 21747907"/>
                  <a:gd name="connsiteY23" fmla="*/ 11299199 h 16623673"/>
                  <a:gd name="connsiteX24" fmla="*/ 17647317 w 21747907"/>
                  <a:gd name="connsiteY24" fmla="*/ 11308724 h 16623673"/>
                  <a:gd name="connsiteX25" fmla="*/ 17323468 w 21747907"/>
                  <a:gd name="connsiteY25" fmla="*/ 11432549 h 16623673"/>
                  <a:gd name="connsiteX26" fmla="*/ 16971043 w 21747907"/>
                  <a:gd name="connsiteY26" fmla="*/ 11518274 h 16623673"/>
                  <a:gd name="connsiteX27" fmla="*/ 16694818 w 21747907"/>
                  <a:gd name="connsiteY27" fmla="*/ 11556374 h 16623673"/>
                  <a:gd name="connsiteX28" fmla="*/ 16409068 w 21747907"/>
                  <a:gd name="connsiteY28" fmla="*/ 11556374 h 16623673"/>
                  <a:gd name="connsiteX29" fmla="*/ 16170943 w 21747907"/>
                  <a:gd name="connsiteY29" fmla="*/ 11708774 h 16623673"/>
                  <a:gd name="connsiteX30" fmla="*/ 15961393 w 21747907"/>
                  <a:gd name="connsiteY30" fmla="*/ 11946899 h 16623673"/>
                  <a:gd name="connsiteX31" fmla="*/ 15723268 w 21747907"/>
                  <a:gd name="connsiteY31" fmla="*/ 12042149 h 16623673"/>
                  <a:gd name="connsiteX32" fmla="*/ 15351793 w 21747907"/>
                  <a:gd name="connsiteY32" fmla="*/ 12042149 h 16623673"/>
                  <a:gd name="connsiteX33" fmla="*/ 15094618 w 21747907"/>
                  <a:gd name="connsiteY33" fmla="*/ 12070724 h 16623673"/>
                  <a:gd name="connsiteX34" fmla="*/ 14808868 w 21747907"/>
                  <a:gd name="connsiteY34" fmla="*/ 12118349 h 16623673"/>
                  <a:gd name="connsiteX35" fmla="*/ 14580268 w 21747907"/>
                  <a:gd name="connsiteY35" fmla="*/ 12270749 h 16623673"/>
                  <a:gd name="connsiteX36" fmla="*/ 14351668 w 21747907"/>
                  <a:gd name="connsiteY36" fmla="*/ 12585074 h 16623673"/>
                  <a:gd name="connsiteX37" fmla="*/ 14084968 w 21747907"/>
                  <a:gd name="connsiteY37" fmla="*/ 12813674 h 16623673"/>
                  <a:gd name="connsiteX38" fmla="*/ 13761118 w 21747907"/>
                  <a:gd name="connsiteY38" fmla="*/ 13156574 h 16623673"/>
                  <a:gd name="connsiteX39" fmla="*/ 13522993 w 21747907"/>
                  <a:gd name="connsiteY39" fmla="*/ 13413749 h 16623673"/>
                  <a:gd name="connsiteX40" fmla="*/ 13475368 w 21747907"/>
                  <a:gd name="connsiteY40" fmla="*/ 13680449 h 16623673"/>
                  <a:gd name="connsiteX41" fmla="*/ 13380118 w 21747907"/>
                  <a:gd name="connsiteY41" fmla="*/ 13956674 h 16623673"/>
                  <a:gd name="connsiteX42" fmla="*/ 13151518 w 21747907"/>
                  <a:gd name="connsiteY42" fmla="*/ 14070974 h 16623673"/>
                  <a:gd name="connsiteX43" fmla="*/ 12922918 w 21747907"/>
                  <a:gd name="connsiteY43" fmla="*/ 13956674 h 16623673"/>
                  <a:gd name="connsiteX44" fmla="*/ 12751468 w 21747907"/>
                  <a:gd name="connsiteY44" fmla="*/ 14128124 h 16623673"/>
                  <a:gd name="connsiteX45" fmla="*/ 12608593 w 21747907"/>
                  <a:gd name="connsiteY45" fmla="*/ 14185274 h 16623673"/>
                  <a:gd name="connsiteX46" fmla="*/ 12408568 w 21747907"/>
                  <a:gd name="connsiteY46" fmla="*/ 14099549 h 16623673"/>
                  <a:gd name="connsiteX47" fmla="*/ 12237118 w 21747907"/>
                  <a:gd name="connsiteY47" fmla="*/ 14270999 h 16623673"/>
                  <a:gd name="connsiteX48" fmla="*/ 11951368 w 21747907"/>
                  <a:gd name="connsiteY48" fmla="*/ 14270999 h 16623673"/>
                  <a:gd name="connsiteX49" fmla="*/ 11694193 w 21747907"/>
                  <a:gd name="connsiteY49" fmla="*/ 14499599 h 16623673"/>
                  <a:gd name="connsiteX50" fmla="*/ 11503693 w 21747907"/>
                  <a:gd name="connsiteY50" fmla="*/ 14556749 h 16623673"/>
                  <a:gd name="connsiteX51" fmla="*/ 11408443 w 21747907"/>
                  <a:gd name="connsiteY51" fmla="*/ 14413874 h 16623673"/>
                  <a:gd name="connsiteX52" fmla="*/ 11351293 w 21747907"/>
                  <a:gd name="connsiteY52" fmla="*/ 14213849 h 16623673"/>
                  <a:gd name="connsiteX53" fmla="*/ 11294143 w 21747907"/>
                  <a:gd name="connsiteY53" fmla="*/ 13985249 h 16623673"/>
                  <a:gd name="connsiteX54" fmla="*/ 11151268 w 21747907"/>
                  <a:gd name="connsiteY54" fmla="*/ 13756649 h 16623673"/>
                  <a:gd name="connsiteX55" fmla="*/ 11122693 w 21747907"/>
                  <a:gd name="connsiteY55" fmla="*/ 13613774 h 16623673"/>
                  <a:gd name="connsiteX56" fmla="*/ 11065543 w 21747907"/>
                  <a:gd name="connsiteY56" fmla="*/ 13528049 h 16623673"/>
                  <a:gd name="connsiteX57" fmla="*/ 10979818 w 21747907"/>
                  <a:gd name="connsiteY57" fmla="*/ 13385174 h 16623673"/>
                  <a:gd name="connsiteX58" fmla="*/ 10808368 w 21747907"/>
                  <a:gd name="connsiteY58" fmla="*/ 13356599 h 16623673"/>
                  <a:gd name="connsiteX59" fmla="*/ 10636918 w 21747907"/>
                  <a:gd name="connsiteY59" fmla="*/ 13499474 h 16623673"/>
                  <a:gd name="connsiteX60" fmla="*/ 10522618 w 21747907"/>
                  <a:gd name="connsiteY60" fmla="*/ 13642349 h 16623673"/>
                  <a:gd name="connsiteX61" fmla="*/ 10446418 w 21747907"/>
                  <a:gd name="connsiteY61" fmla="*/ 13728074 h 16623673"/>
                  <a:gd name="connsiteX62" fmla="*/ 10408318 w 21747907"/>
                  <a:gd name="connsiteY62" fmla="*/ 13928099 h 16623673"/>
                  <a:gd name="connsiteX63" fmla="*/ 10379743 w 21747907"/>
                  <a:gd name="connsiteY63" fmla="*/ 14099549 h 16623673"/>
                  <a:gd name="connsiteX64" fmla="*/ 10351168 w 21747907"/>
                  <a:gd name="connsiteY64" fmla="*/ 14328149 h 16623673"/>
                  <a:gd name="connsiteX65" fmla="*/ 10208293 w 21747907"/>
                  <a:gd name="connsiteY65" fmla="*/ 14499599 h 16623673"/>
                  <a:gd name="connsiteX66" fmla="*/ 10093993 w 21747907"/>
                  <a:gd name="connsiteY66" fmla="*/ 14642474 h 16623673"/>
                  <a:gd name="connsiteX67" fmla="*/ 9874918 w 21747907"/>
                  <a:gd name="connsiteY67" fmla="*/ 14547224 h 16623673"/>
                  <a:gd name="connsiteX68" fmla="*/ 9636793 w 21747907"/>
                  <a:gd name="connsiteY68" fmla="*/ 14356724 h 16623673"/>
                  <a:gd name="connsiteX69" fmla="*/ 9474868 w 21747907"/>
                  <a:gd name="connsiteY69" fmla="*/ 14232899 h 16623673"/>
                  <a:gd name="connsiteX70" fmla="*/ 9322468 w 21747907"/>
                  <a:gd name="connsiteY70" fmla="*/ 13985249 h 16623673"/>
                  <a:gd name="connsiteX71" fmla="*/ 9236743 w 21747907"/>
                  <a:gd name="connsiteY71" fmla="*/ 13928099 h 16623673"/>
                  <a:gd name="connsiteX72" fmla="*/ 9008143 w 21747907"/>
                  <a:gd name="connsiteY72" fmla="*/ 13956674 h 16623673"/>
                  <a:gd name="connsiteX73" fmla="*/ 8741443 w 21747907"/>
                  <a:gd name="connsiteY73" fmla="*/ 14061449 h 16623673"/>
                  <a:gd name="connsiteX74" fmla="*/ 8569993 w 21747907"/>
                  <a:gd name="connsiteY74" fmla="*/ 13880474 h 16623673"/>
                  <a:gd name="connsiteX75" fmla="*/ 8579518 w 21747907"/>
                  <a:gd name="connsiteY75" fmla="*/ 13699499 h 16623673"/>
                  <a:gd name="connsiteX76" fmla="*/ 8665243 w 21747907"/>
                  <a:gd name="connsiteY76" fmla="*/ 13413749 h 16623673"/>
                  <a:gd name="connsiteX77" fmla="*/ 8808118 w 21747907"/>
                  <a:gd name="connsiteY77" fmla="*/ 13185149 h 16623673"/>
                  <a:gd name="connsiteX78" fmla="*/ 8722393 w 21747907"/>
                  <a:gd name="connsiteY78" fmla="*/ 13013699 h 16623673"/>
                  <a:gd name="connsiteX79" fmla="*/ 8493793 w 21747907"/>
                  <a:gd name="connsiteY79" fmla="*/ 12870824 h 16623673"/>
                  <a:gd name="connsiteX80" fmla="*/ 8293768 w 21747907"/>
                  <a:gd name="connsiteY80" fmla="*/ 12899399 h 16623673"/>
                  <a:gd name="connsiteX81" fmla="*/ 8065168 w 21747907"/>
                  <a:gd name="connsiteY81" fmla="*/ 12870824 h 16623673"/>
                  <a:gd name="connsiteX82" fmla="*/ 7769893 w 21747907"/>
                  <a:gd name="connsiteY82" fmla="*/ 12804149 h 16623673"/>
                  <a:gd name="connsiteX83" fmla="*/ 7550818 w 21747907"/>
                  <a:gd name="connsiteY83" fmla="*/ 12927974 h 16623673"/>
                  <a:gd name="connsiteX84" fmla="*/ 7493668 w 21747907"/>
                  <a:gd name="connsiteY84" fmla="*/ 13127999 h 16623673"/>
                  <a:gd name="connsiteX85" fmla="*/ 7293643 w 21747907"/>
                  <a:gd name="connsiteY85" fmla="*/ 13328024 h 16623673"/>
                  <a:gd name="connsiteX86" fmla="*/ 7065043 w 21747907"/>
                  <a:gd name="connsiteY86" fmla="*/ 13470899 h 16623673"/>
                  <a:gd name="connsiteX87" fmla="*/ 6807868 w 21747907"/>
                  <a:gd name="connsiteY87" fmla="*/ 13394699 h 16623673"/>
                  <a:gd name="connsiteX88" fmla="*/ 6464968 w 21747907"/>
                  <a:gd name="connsiteY88" fmla="*/ 13299449 h 16623673"/>
                  <a:gd name="connsiteX89" fmla="*/ 6236368 w 21747907"/>
                  <a:gd name="connsiteY89" fmla="*/ 13242299 h 16623673"/>
                  <a:gd name="connsiteX90" fmla="*/ 6007768 w 21747907"/>
                  <a:gd name="connsiteY90" fmla="*/ 13213724 h 16623673"/>
                  <a:gd name="connsiteX91" fmla="*/ 5579143 w 21747907"/>
                  <a:gd name="connsiteY91" fmla="*/ 13356599 h 16623673"/>
                  <a:gd name="connsiteX92" fmla="*/ 5293393 w 21747907"/>
                  <a:gd name="connsiteY92" fmla="*/ 13470899 h 16623673"/>
                  <a:gd name="connsiteX93" fmla="*/ 5179093 w 21747907"/>
                  <a:gd name="connsiteY93" fmla="*/ 13642349 h 16623673"/>
                  <a:gd name="connsiteX94" fmla="*/ 5121943 w 21747907"/>
                  <a:gd name="connsiteY94" fmla="*/ 13813799 h 16623673"/>
                  <a:gd name="connsiteX95" fmla="*/ 4940968 w 21747907"/>
                  <a:gd name="connsiteY95" fmla="*/ 13813799 h 16623673"/>
                  <a:gd name="connsiteX96" fmla="*/ 4807618 w 21747907"/>
                  <a:gd name="connsiteY96" fmla="*/ 13470899 h 16623673"/>
                  <a:gd name="connsiteX97" fmla="*/ 4607593 w 21747907"/>
                  <a:gd name="connsiteY97" fmla="*/ 13385174 h 16623673"/>
                  <a:gd name="connsiteX98" fmla="*/ 4321843 w 21747907"/>
                  <a:gd name="connsiteY98" fmla="*/ 13328024 h 16623673"/>
                  <a:gd name="connsiteX99" fmla="*/ 4264693 w 21747907"/>
                  <a:gd name="connsiteY99" fmla="*/ 13528049 h 16623673"/>
                  <a:gd name="connsiteX100" fmla="*/ 4121818 w 21747907"/>
                  <a:gd name="connsiteY100" fmla="*/ 13813799 h 16623673"/>
                  <a:gd name="connsiteX101" fmla="*/ 3950368 w 21747907"/>
                  <a:gd name="connsiteY101" fmla="*/ 14042399 h 16623673"/>
                  <a:gd name="connsiteX102" fmla="*/ 3721768 w 21747907"/>
                  <a:gd name="connsiteY102" fmla="*/ 14128124 h 16623673"/>
                  <a:gd name="connsiteX103" fmla="*/ 3493168 w 21747907"/>
                  <a:gd name="connsiteY103" fmla="*/ 14270999 h 16623673"/>
                  <a:gd name="connsiteX104" fmla="*/ 3264568 w 21747907"/>
                  <a:gd name="connsiteY104" fmla="*/ 14299574 h 16623673"/>
                  <a:gd name="connsiteX105" fmla="*/ 3093118 w 21747907"/>
                  <a:gd name="connsiteY105" fmla="*/ 14242424 h 16623673"/>
                  <a:gd name="connsiteX106" fmla="*/ 2931193 w 21747907"/>
                  <a:gd name="connsiteY106" fmla="*/ 14175749 h 16623673"/>
                  <a:gd name="connsiteX107" fmla="*/ 2750218 w 21747907"/>
                  <a:gd name="connsiteY107" fmla="*/ 14242424 h 16623673"/>
                  <a:gd name="connsiteX108" fmla="*/ 2578768 w 21747907"/>
                  <a:gd name="connsiteY108" fmla="*/ 14299574 h 16623673"/>
                  <a:gd name="connsiteX109" fmla="*/ 2435893 w 21747907"/>
                  <a:gd name="connsiteY109" fmla="*/ 14328149 h 16623673"/>
                  <a:gd name="connsiteX110" fmla="*/ 2293018 w 21747907"/>
                  <a:gd name="connsiteY110" fmla="*/ 14261474 h 16623673"/>
                  <a:gd name="connsiteX111" fmla="*/ 2169193 w 21747907"/>
                  <a:gd name="connsiteY111" fmla="*/ 14147174 h 16623673"/>
                  <a:gd name="connsiteX112" fmla="*/ 1950118 w 21747907"/>
                  <a:gd name="connsiteY112" fmla="*/ 14156699 h 16623673"/>
                  <a:gd name="connsiteX113" fmla="*/ 1807243 w 21747907"/>
                  <a:gd name="connsiteY113" fmla="*/ 13985249 h 16623673"/>
                  <a:gd name="connsiteX114" fmla="*/ 1921543 w 21747907"/>
                  <a:gd name="connsiteY114" fmla="*/ 13670924 h 16623673"/>
                  <a:gd name="connsiteX115" fmla="*/ 2064418 w 21747907"/>
                  <a:gd name="connsiteY115" fmla="*/ 13356599 h 16623673"/>
                  <a:gd name="connsiteX116" fmla="*/ 2045368 w 21747907"/>
                  <a:gd name="connsiteY116" fmla="*/ 13147049 h 16623673"/>
                  <a:gd name="connsiteX117" fmla="*/ 1959643 w 21747907"/>
                  <a:gd name="connsiteY117" fmla="*/ 12927974 h 16623673"/>
                  <a:gd name="connsiteX118" fmla="*/ 1864393 w 21747907"/>
                  <a:gd name="connsiteY118" fmla="*/ 12775574 h 16623673"/>
                  <a:gd name="connsiteX119" fmla="*/ 1692943 w 21747907"/>
                  <a:gd name="connsiteY119" fmla="*/ 12804149 h 16623673"/>
                  <a:gd name="connsiteX120" fmla="*/ 1550068 w 21747907"/>
                  <a:gd name="connsiteY120" fmla="*/ 12613649 h 16623673"/>
                  <a:gd name="connsiteX121" fmla="*/ 1473868 w 21747907"/>
                  <a:gd name="connsiteY121" fmla="*/ 12127874 h 16623673"/>
                  <a:gd name="connsiteX122" fmla="*/ 1435768 w 21747907"/>
                  <a:gd name="connsiteY122" fmla="*/ 11842124 h 16623673"/>
                  <a:gd name="connsiteX123" fmla="*/ 1645318 w 21747907"/>
                  <a:gd name="connsiteY123" fmla="*/ 11470649 h 16623673"/>
                  <a:gd name="connsiteX124" fmla="*/ 1664368 w 21747907"/>
                  <a:gd name="connsiteY124" fmla="*/ 11146799 h 16623673"/>
                  <a:gd name="connsiteX125" fmla="*/ 1464343 w 21747907"/>
                  <a:gd name="connsiteY125" fmla="*/ 10899149 h 16623673"/>
                  <a:gd name="connsiteX126" fmla="*/ 1350043 w 21747907"/>
                  <a:gd name="connsiteY126" fmla="*/ 11003924 h 16623673"/>
                  <a:gd name="connsiteX127" fmla="*/ 1121443 w 21747907"/>
                  <a:gd name="connsiteY127" fmla="*/ 11137274 h 16623673"/>
                  <a:gd name="connsiteX128" fmla="*/ 1007143 w 21747907"/>
                  <a:gd name="connsiteY128" fmla="*/ 11080124 h 16623673"/>
                  <a:gd name="connsiteX129" fmla="*/ 921418 w 21747907"/>
                  <a:gd name="connsiteY129" fmla="*/ 10956299 h 16623673"/>
                  <a:gd name="connsiteX130" fmla="*/ 778543 w 21747907"/>
                  <a:gd name="connsiteY130" fmla="*/ 10899149 h 16623673"/>
                  <a:gd name="connsiteX131" fmla="*/ 578518 w 21747907"/>
                  <a:gd name="connsiteY131" fmla="*/ 10899149 h 16623673"/>
                  <a:gd name="connsiteX132" fmla="*/ 378493 w 21747907"/>
                  <a:gd name="connsiteY132" fmla="*/ 10899149 h 16623673"/>
                  <a:gd name="connsiteX133" fmla="*/ 264193 w 21747907"/>
                  <a:gd name="connsiteY133" fmla="*/ 10699124 h 16623673"/>
                  <a:gd name="connsiteX134" fmla="*/ 121318 w 21747907"/>
                  <a:gd name="connsiteY134" fmla="*/ 10413374 h 16623673"/>
                  <a:gd name="connsiteX135" fmla="*/ 64168 w 21747907"/>
                  <a:gd name="connsiteY135" fmla="*/ 10241924 h 16623673"/>
                  <a:gd name="connsiteX136" fmla="*/ 7018 w 21747907"/>
                  <a:gd name="connsiteY136" fmla="*/ 10156199 h 16623673"/>
                  <a:gd name="connsiteX137" fmla="*/ 235618 w 21747907"/>
                  <a:gd name="connsiteY137" fmla="*/ 9984749 h 16623673"/>
                  <a:gd name="connsiteX138" fmla="*/ 292768 w 21747907"/>
                  <a:gd name="connsiteY138" fmla="*/ 9727574 h 16623673"/>
                  <a:gd name="connsiteX139" fmla="*/ 549943 w 21747907"/>
                  <a:gd name="connsiteY139" fmla="*/ 9346574 h 16623673"/>
                  <a:gd name="connsiteX140" fmla="*/ 759493 w 21747907"/>
                  <a:gd name="connsiteY140" fmla="*/ 9070349 h 16623673"/>
                  <a:gd name="connsiteX141" fmla="*/ 1111918 w 21747907"/>
                  <a:gd name="connsiteY141" fmla="*/ 8584574 h 16623673"/>
                  <a:gd name="connsiteX142" fmla="*/ 1464343 w 21747907"/>
                  <a:gd name="connsiteY142" fmla="*/ 8298824 h 16623673"/>
                  <a:gd name="connsiteX143" fmla="*/ 1721518 w 21747907"/>
                  <a:gd name="connsiteY143" fmla="*/ 7984499 h 16623673"/>
                  <a:gd name="connsiteX144" fmla="*/ 2092993 w 21747907"/>
                  <a:gd name="connsiteY144" fmla="*/ 7670174 h 16623673"/>
                  <a:gd name="connsiteX145" fmla="*/ 2493043 w 21747907"/>
                  <a:gd name="connsiteY145" fmla="*/ 7241549 h 16623673"/>
                  <a:gd name="connsiteX146" fmla="*/ 2721643 w 21747907"/>
                  <a:gd name="connsiteY146" fmla="*/ 7184399 h 16623673"/>
                  <a:gd name="connsiteX147" fmla="*/ 2950243 w 21747907"/>
                  <a:gd name="connsiteY147" fmla="*/ 6870074 h 16623673"/>
                  <a:gd name="connsiteX148" fmla="*/ 3207418 w 21747907"/>
                  <a:gd name="connsiteY148" fmla="*/ 6412874 h 16623673"/>
                  <a:gd name="connsiteX149" fmla="*/ 3407443 w 21747907"/>
                  <a:gd name="connsiteY149" fmla="*/ 5927099 h 16623673"/>
                  <a:gd name="connsiteX150" fmla="*/ 3493168 w 21747907"/>
                  <a:gd name="connsiteY150" fmla="*/ 5527049 h 16623673"/>
                  <a:gd name="connsiteX151" fmla="*/ 3721768 w 21747907"/>
                  <a:gd name="connsiteY151" fmla="*/ 5212724 h 16623673"/>
                  <a:gd name="connsiteX152" fmla="*/ 4064668 w 21747907"/>
                  <a:gd name="connsiteY152" fmla="*/ 4755524 h 16623673"/>
                  <a:gd name="connsiteX153" fmla="*/ 4264693 w 21747907"/>
                  <a:gd name="connsiteY153" fmla="*/ 4412624 h 16623673"/>
                  <a:gd name="connsiteX154" fmla="*/ 4293268 w 21747907"/>
                  <a:gd name="connsiteY154" fmla="*/ 4155449 h 16623673"/>
                  <a:gd name="connsiteX155" fmla="*/ 4579018 w 21747907"/>
                  <a:gd name="connsiteY155" fmla="*/ 3555374 h 16623673"/>
                  <a:gd name="connsiteX156" fmla="*/ 4636168 w 21747907"/>
                  <a:gd name="connsiteY156" fmla="*/ 3098174 h 16623673"/>
                  <a:gd name="connsiteX157" fmla="*/ 4893343 w 21747907"/>
                  <a:gd name="connsiteY157" fmla="*/ 2583824 h 16623673"/>
                  <a:gd name="connsiteX158" fmla="*/ 5036218 w 21747907"/>
                  <a:gd name="connsiteY158" fmla="*/ 2298074 h 16623673"/>
                  <a:gd name="connsiteX159" fmla="*/ 5321968 w 21747907"/>
                  <a:gd name="connsiteY159" fmla="*/ 2059949 h 16623673"/>
                  <a:gd name="connsiteX160" fmla="*/ 5464843 w 21747907"/>
                  <a:gd name="connsiteY160" fmla="*/ 1812299 h 16623673"/>
                  <a:gd name="connsiteX161" fmla="*/ 5579143 w 21747907"/>
                  <a:gd name="connsiteY161" fmla="*/ 1469399 h 16623673"/>
                  <a:gd name="connsiteX162" fmla="*/ 5464843 w 21747907"/>
                  <a:gd name="connsiteY162" fmla="*/ 1126499 h 16623673"/>
                  <a:gd name="connsiteX163" fmla="*/ 5550568 w 21747907"/>
                  <a:gd name="connsiteY163" fmla="*/ 783599 h 16623673"/>
                  <a:gd name="connsiteX164" fmla="*/ 5750593 w 21747907"/>
                  <a:gd name="connsiteY164" fmla="*/ 383549 h 16623673"/>
                  <a:gd name="connsiteX165" fmla="*/ 6179218 w 21747907"/>
                  <a:gd name="connsiteY165" fmla="*/ 240674 h 16623673"/>
                  <a:gd name="connsiteX166" fmla="*/ 6379243 w 21747907"/>
                  <a:gd name="connsiteY166" fmla="*/ 97799 h 16623673"/>
                  <a:gd name="connsiteX167" fmla="*/ 6836443 w 21747907"/>
                  <a:gd name="connsiteY167" fmla="*/ 269249 h 16623673"/>
                  <a:gd name="connsiteX168" fmla="*/ 7007893 w 21747907"/>
                  <a:gd name="connsiteY168" fmla="*/ 450224 h 16623673"/>
                  <a:gd name="connsiteX169" fmla="*/ 7179343 w 21747907"/>
                  <a:gd name="connsiteY169" fmla="*/ 545474 h 16623673"/>
                  <a:gd name="connsiteX170" fmla="*/ 7446043 w 21747907"/>
                  <a:gd name="connsiteY170" fmla="*/ 354974 h 16623673"/>
                  <a:gd name="connsiteX171" fmla="*/ 7665118 w 21747907"/>
                  <a:gd name="connsiteY171" fmla="*/ 126374 h 16623673"/>
                  <a:gd name="connsiteX172" fmla="*/ 7893718 w 21747907"/>
                  <a:gd name="connsiteY172" fmla="*/ 12074 h 16623673"/>
                  <a:gd name="connsiteX173" fmla="*/ 8122318 w 21747907"/>
                  <a:gd name="connsiteY173" fmla="*/ 412124 h 16623673"/>
                  <a:gd name="connsiteX174" fmla="*/ 8141368 w 21747907"/>
                  <a:gd name="connsiteY174" fmla="*/ 726449 h 16623673"/>
                  <a:gd name="connsiteX175" fmla="*/ 8265193 w 21747907"/>
                  <a:gd name="connsiteY175" fmla="*/ 783599 h 16623673"/>
                  <a:gd name="connsiteX176" fmla="*/ 8636668 w 21747907"/>
                  <a:gd name="connsiteY176" fmla="*/ 1012199 h 16623673"/>
                  <a:gd name="connsiteX177" fmla="*/ 9265318 w 21747907"/>
                  <a:gd name="connsiteY177" fmla="*/ 1612274 h 16623673"/>
                  <a:gd name="connsiteX178" fmla="*/ 9693943 w 21747907"/>
                  <a:gd name="connsiteY178" fmla="*/ 1869449 h 16623673"/>
                  <a:gd name="connsiteX179" fmla="*/ 9998743 w 21747907"/>
                  <a:gd name="connsiteY179" fmla="*/ 2021849 h 16623673"/>
                  <a:gd name="connsiteX180" fmla="*/ 10360693 w 21747907"/>
                  <a:gd name="connsiteY180" fmla="*/ 2279024 h 16623673"/>
                  <a:gd name="connsiteX181" fmla="*/ 10617868 w 21747907"/>
                  <a:gd name="connsiteY181" fmla="*/ 2488574 h 16623673"/>
                  <a:gd name="connsiteX182" fmla="*/ 10989343 w 21747907"/>
                  <a:gd name="connsiteY182" fmla="*/ 2612399 h 16623673"/>
                  <a:gd name="connsiteX183" fmla="*/ 11294143 w 21747907"/>
                  <a:gd name="connsiteY183" fmla="*/ 2755274 h 16623673"/>
                  <a:gd name="connsiteX184" fmla="*/ 11551318 w 21747907"/>
                  <a:gd name="connsiteY184" fmla="*/ 2983874 h 16623673"/>
                  <a:gd name="connsiteX185" fmla="*/ 11865643 w 21747907"/>
                  <a:gd name="connsiteY185" fmla="*/ 3241049 h 16623673"/>
                  <a:gd name="connsiteX186" fmla="*/ 12179968 w 21747907"/>
                  <a:gd name="connsiteY186" fmla="*/ 3517274 h 16623673"/>
                  <a:gd name="connsiteX187" fmla="*/ 12522868 w 21747907"/>
                  <a:gd name="connsiteY187" fmla="*/ 3812549 h 16623673"/>
                  <a:gd name="connsiteX188" fmla="*/ 12894343 w 21747907"/>
                  <a:gd name="connsiteY188" fmla="*/ 3964949 h 16623673"/>
                  <a:gd name="connsiteX189" fmla="*/ 13189618 w 21747907"/>
                  <a:gd name="connsiteY189" fmla="*/ 4050674 h 16623673"/>
                  <a:gd name="connsiteX190" fmla="*/ 13408693 w 21747907"/>
                  <a:gd name="connsiteY190" fmla="*/ 4184024 h 16623673"/>
                  <a:gd name="connsiteX191" fmla="*/ 13437268 w 21747907"/>
                  <a:gd name="connsiteY191" fmla="*/ 4641224 h 16623673"/>
                  <a:gd name="connsiteX192" fmla="*/ 13684918 w 21747907"/>
                  <a:gd name="connsiteY192" fmla="*/ 4841249 h 16623673"/>
                  <a:gd name="connsiteX193" fmla="*/ 13980193 w 21747907"/>
                  <a:gd name="connsiteY193" fmla="*/ 4841249 h 16623673"/>
                  <a:gd name="connsiteX194" fmla="*/ 14180218 w 21747907"/>
                  <a:gd name="connsiteY194" fmla="*/ 4841249 h 16623673"/>
                  <a:gd name="connsiteX195" fmla="*/ 14494543 w 21747907"/>
                  <a:gd name="connsiteY195" fmla="*/ 4669799 h 16623673"/>
                  <a:gd name="connsiteX196" fmla="*/ 15056518 w 21747907"/>
                  <a:gd name="connsiteY196" fmla="*/ 4707899 h 16623673"/>
                  <a:gd name="connsiteX197" fmla="*/ 15466093 w 21747907"/>
                  <a:gd name="connsiteY197" fmla="*/ 4679324 h 16623673"/>
                  <a:gd name="connsiteX198" fmla="*/ 16094743 w 21747907"/>
                  <a:gd name="connsiteY198" fmla="*/ 4584074 h 16623673"/>
                  <a:gd name="connsiteX199" fmla="*/ 16390018 w 21747907"/>
                  <a:gd name="connsiteY199" fmla="*/ 4831724 h 16623673"/>
                  <a:gd name="connsiteX200" fmla="*/ 16990092 w 21747907"/>
                  <a:gd name="connsiteY200" fmla="*/ 4765049 h 16623673"/>
                  <a:gd name="connsiteX201" fmla="*/ 17494917 w 21747907"/>
                  <a:gd name="connsiteY201" fmla="*/ 4774574 h 16623673"/>
                  <a:gd name="connsiteX202" fmla="*/ 18237868 w 21747907"/>
                  <a:gd name="connsiteY202" fmla="*/ 4869824 h 16623673"/>
                  <a:gd name="connsiteX203" fmla="*/ 18695068 w 21747907"/>
                  <a:gd name="connsiteY203" fmla="*/ 5269874 h 16623673"/>
                  <a:gd name="connsiteX204" fmla="*/ 19266568 w 21747907"/>
                  <a:gd name="connsiteY204" fmla="*/ 5631824 h 16623673"/>
                  <a:gd name="connsiteX205" fmla="*/ 19504691 w 21747907"/>
                  <a:gd name="connsiteY205" fmla="*/ 6060449 h 16623673"/>
                  <a:gd name="connsiteX206" fmla="*/ 19228467 w 21747907"/>
                  <a:gd name="connsiteY206" fmla="*/ 6374774 h 16623673"/>
                  <a:gd name="connsiteX207" fmla="*/ 18475992 w 21747907"/>
                  <a:gd name="connsiteY207" fmla="*/ 6165224 h 16623673"/>
                  <a:gd name="connsiteX208" fmla="*/ 17980693 w 21747907"/>
                  <a:gd name="connsiteY208" fmla="*/ 6755774 h 16623673"/>
                  <a:gd name="connsiteX209" fmla="*/ 17866393 w 21747907"/>
                  <a:gd name="connsiteY209" fmla="*/ 7098674 h 16623673"/>
                  <a:gd name="connsiteX210" fmla="*/ 17894968 w 21747907"/>
                  <a:gd name="connsiteY210" fmla="*/ 7613024 h 16623673"/>
                  <a:gd name="connsiteX211" fmla="*/ 18066418 w 21747907"/>
                  <a:gd name="connsiteY211" fmla="*/ 8070224 h 16623673"/>
                  <a:gd name="connsiteX212" fmla="*/ 18094993 w 21747907"/>
                  <a:gd name="connsiteY212" fmla="*/ 8498849 h 16623673"/>
                  <a:gd name="connsiteX213" fmla="*/ 18352168 w 21747907"/>
                  <a:gd name="connsiteY213" fmla="*/ 8927474 h 16623673"/>
                  <a:gd name="connsiteX214" fmla="*/ 18504567 w 21747907"/>
                  <a:gd name="connsiteY214" fmla="*/ 9222749 h 16623673"/>
                  <a:gd name="connsiteX215" fmla="*/ 18714118 w 21747907"/>
                  <a:gd name="connsiteY215" fmla="*/ 9613274 h 16623673"/>
                  <a:gd name="connsiteX216" fmla="*/ 18714119 w 21747907"/>
                  <a:gd name="connsiteY216" fmla="*/ 10137149 h 16623673"/>
                  <a:gd name="connsiteX217" fmla="*/ 18809368 w 21747907"/>
                  <a:gd name="connsiteY217" fmla="*/ 10470524 h 16623673"/>
                  <a:gd name="connsiteX218" fmla="*/ 18752218 w 21747907"/>
                  <a:gd name="connsiteY218" fmla="*/ 10756274 h 16623673"/>
                  <a:gd name="connsiteX219" fmla="*/ 18752218 w 21747907"/>
                  <a:gd name="connsiteY219" fmla="*/ 11099174 h 16623673"/>
                  <a:gd name="connsiteX220" fmla="*/ 18837943 w 21747907"/>
                  <a:gd name="connsiteY220" fmla="*/ 11670674 h 16623673"/>
                  <a:gd name="connsiteX221" fmla="*/ 19209418 w 21747907"/>
                  <a:gd name="connsiteY221" fmla="*/ 12070724 h 16623673"/>
                  <a:gd name="connsiteX222" fmla="*/ 19409443 w 21747907"/>
                  <a:gd name="connsiteY222" fmla="*/ 12327899 h 16623673"/>
                  <a:gd name="connsiteX223" fmla="*/ 19866643 w 21747907"/>
                  <a:gd name="connsiteY223" fmla="*/ 12727949 h 16623673"/>
                  <a:gd name="connsiteX224" fmla="*/ 20295268 w 21747907"/>
                  <a:gd name="connsiteY224" fmla="*/ 13213724 h 16623673"/>
                  <a:gd name="connsiteX225" fmla="*/ 20552443 w 21747907"/>
                  <a:gd name="connsiteY225" fmla="*/ 13528049 h 16623673"/>
                  <a:gd name="connsiteX226" fmla="*/ 20781043 w 21747907"/>
                  <a:gd name="connsiteY226" fmla="*/ 13728074 h 16623673"/>
                  <a:gd name="connsiteX227" fmla="*/ 20952493 w 21747907"/>
                  <a:gd name="connsiteY227" fmla="*/ 13928099 h 16623673"/>
                  <a:gd name="connsiteX228" fmla="*/ 21123943 w 21747907"/>
                  <a:gd name="connsiteY228" fmla="*/ 14128124 h 16623673"/>
                  <a:gd name="connsiteX229" fmla="*/ 21323968 w 21747907"/>
                  <a:gd name="connsiteY229" fmla="*/ 14442449 h 16623673"/>
                  <a:gd name="connsiteX230" fmla="*/ 21381118 w 21747907"/>
                  <a:gd name="connsiteY230" fmla="*/ 14728199 h 16623673"/>
                  <a:gd name="connsiteX231" fmla="*/ 21466843 w 21747907"/>
                  <a:gd name="connsiteY231" fmla="*/ 14899649 h 16623673"/>
                  <a:gd name="connsiteX232" fmla="*/ 21581143 w 21747907"/>
                  <a:gd name="connsiteY232" fmla="*/ 15071099 h 16623673"/>
                  <a:gd name="connsiteX233" fmla="*/ 21581143 w 21747907"/>
                  <a:gd name="connsiteY233" fmla="*/ 15242549 h 16623673"/>
                  <a:gd name="connsiteX234" fmla="*/ 21581143 w 21747907"/>
                  <a:gd name="connsiteY234" fmla="*/ 15413999 h 16623673"/>
                  <a:gd name="connsiteX235" fmla="*/ 21737548 w 21747907"/>
                  <a:gd name="connsiteY235" fmla="*/ 15407226 h 16623673"/>
                  <a:gd name="connsiteX236" fmla="*/ 21720988 w 21747907"/>
                  <a:gd name="connsiteY236" fmla="*/ 15635826 h 16623673"/>
                  <a:gd name="connsiteX237" fmla="*/ 21622237 w 21747907"/>
                  <a:gd name="connsiteY237" fmla="*/ 15767237 h 16623673"/>
                  <a:gd name="connsiteX238" fmla="*/ 21253915 w 21747907"/>
                  <a:gd name="connsiteY238" fmla="*/ 14777183 h 16623673"/>
                  <a:gd name="connsiteX239" fmla="*/ 20972986 w 21747907"/>
                  <a:gd name="connsiteY239" fmla="*/ 14806375 h 16623673"/>
                  <a:gd name="connsiteX240" fmla="*/ 21322959 w 21747907"/>
                  <a:gd name="connsiteY240" fmla="*/ 15691847 h 16623673"/>
                  <a:gd name="connsiteX241" fmla="*/ 21295393 w 21747907"/>
                  <a:gd name="connsiteY241" fmla="*/ 15806147 h 16623673"/>
                  <a:gd name="connsiteX242" fmla="*/ 21143501 w 21747907"/>
                  <a:gd name="connsiteY242" fmla="*/ 15898327 h 16623673"/>
                  <a:gd name="connsiteX243" fmla="*/ 21095368 w 21747907"/>
                  <a:gd name="connsiteY243" fmla="*/ 15814049 h 16623673"/>
                  <a:gd name="connsiteX244" fmla="*/ 20923918 w 21747907"/>
                  <a:gd name="connsiteY244" fmla="*/ 15928349 h 16623673"/>
                  <a:gd name="connsiteX245" fmla="*/ 20971542 w 21747907"/>
                  <a:gd name="connsiteY245" fmla="*/ 16052174 h 16623673"/>
                  <a:gd name="connsiteX246" fmla="*/ 20923918 w 21747907"/>
                  <a:gd name="connsiteY246" fmla="*/ 16156949 h 16623673"/>
                  <a:gd name="connsiteX247" fmla="*/ 20838193 w 21747907"/>
                  <a:gd name="connsiteY247" fmla="*/ 16099799 h 16623673"/>
                  <a:gd name="connsiteX248" fmla="*/ 20828667 w 21747907"/>
                  <a:gd name="connsiteY248" fmla="*/ 16033124 h 16623673"/>
                  <a:gd name="connsiteX249" fmla="*/ 20704844 w 21747907"/>
                  <a:gd name="connsiteY249" fmla="*/ 16204574 h 16623673"/>
                  <a:gd name="connsiteX250" fmla="*/ 20522354 w 21747907"/>
                  <a:gd name="connsiteY250" fmla="*/ 16011184 h 16623673"/>
                  <a:gd name="connsiteX251" fmla="*/ 20308411 w 21747907"/>
                  <a:gd name="connsiteY251" fmla="*/ 15162513 h 16623673"/>
                  <a:gd name="connsiteX252" fmla="*/ 20209543 w 21747907"/>
                  <a:gd name="connsiteY252" fmla="*/ 16366499 h 16623673"/>
                  <a:gd name="connsiteX253" fmla="*/ 20072188 w 21747907"/>
                  <a:gd name="connsiteY253" fmla="*/ 16312910 h 16623673"/>
                  <a:gd name="connsiteX254" fmla="*/ 19920177 w 21747907"/>
                  <a:gd name="connsiteY254" fmla="*/ 15416591 h 16623673"/>
                  <a:gd name="connsiteX255" fmla="*/ 19745231 w 21747907"/>
                  <a:gd name="connsiteY255" fmla="*/ 15885420 h 16623673"/>
                  <a:gd name="connsiteX256" fmla="*/ 19723766 w 21747907"/>
                  <a:gd name="connsiteY256" fmla="*/ 16623673 h 16623673"/>
                  <a:gd name="connsiteX257" fmla="*/ 19657093 w 21747907"/>
                  <a:gd name="connsiteY257" fmla="*/ 16442698 h 16623673"/>
                  <a:gd name="connsiteX258" fmla="*/ 19542792 w 21747907"/>
                  <a:gd name="connsiteY258" fmla="*/ 16080749 h 16623673"/>
                  <a:gd name="connsiteX259" fmla="*/ 19504693 w 21747907"/>
                  <a:gd name="connsiteY259" fmla="*/ 16195049 h 16623673"/>
                  <a:gd name="connsiteX260" fmla="*/ 19441518 w 21747907"/>
                  <a:gd name="connsiteY260" fmla="*/ 16404600 h 16623673"/>
                  <a:gd name="connsiteX261" fmla="*/ 19295143 w 21747907"/>
                  <a:gd name="connsiteY261" fmla="*/ 16442699 h 1662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1747907" h="16623673">
                    <a:moveTo>
                      <a:pt x="19295143" y="16442699"/>
                    </a:moveTo>
                    <a:cubicBezTo>
                      <a:pt x="19275510" y="16391899"/>
                      <a:pt x="19318956" y="16209336"/>
                      <a:pt x="19323718" y="16099799"/>
                    </a:cubicBezTo>
                    <a:cubicBezTo>
                      <a:pt x="19328480" y="15990262"/>
                      <a:pt x="19336418" y="15880724"/>
                      <a:pt x="19323718" y="15785474"/>
                    </a:cubicBezTo>
                    <a:cubicBezTo>
                      <a:pt x="19311018" y="15690224"/>
                      <a:pt x="19280856" y="15621961"/>
                      <a:pt x="19247519" y="15528299"/>
                    </a:cubicBezTo>
                    <a:cubicBezTo>
                      <a:pt x="19214182" y="15434637"/>
                      <a:pt x="19153857" y="15333036"/>
                      <a:pt x="19123694" y="15223499"/>
                    </a:cubicBezTo>
                    <a:cubicBezTo>
                      <a:pt x="19093531" y="15113962"/>
                      <a:pt x="19066543" y="14967911"/>
                      <a:pt x="19066543" y="14871074"/>
                    </a:cubicBezTo>
                    <a:cubicBezTo>
                      <a:pt x="19066543" y="14774237"/>
                      <a:pt x="19110994" y="14723436"/>
                      <a:pt x="19123694" y="14642474"/>
                    </a:cubicBezTo>
                    <a:cubicBezTo>
                      <a:pt x="19136394" y="14561512"/>
                      <a:pt x="19136392" y="14448799"/>
                      <a:pt x="19142742" y="14385299"/>
                    </a:cubicBezTo>
                    <a:cubicBezTo>
                      <a:pt x="19149092" y="14321799"/>
                      <a:pt x="19188781" y="14301162"/>
                      <a:pt x="19161793" y="14261474"/>
                    </a:cubicBezTo>
                    <a:cubicBezTo>
                      <a:pt x="19134806" y="14221787"/>
                      <a:pt x="19020505" y="14164637"/>
                      <a:pt x="18980817" y="14147174"/>
                    </a:cubicBezTo>
                    <a:cubicBezTo>
                      <a:pt x="18941130" y="14129712"/>
                      <a:pt x="18933193" y="14183686"/>
                      <a:pt x="18923668" y="14156699"/>
                    </a:cubicBezTo>
                    <a:cubicBezTo>
                      <a:pt x="18914143" y="14129712"/>
                      <a:pt x="18915730" y="14042399"/>
                      <a:pt x="18923667" y="13985249"/>
                    </a:cubicBezTo>
                    <a:cubicBezTo>
                      <a:pt x="18931604" y="13928099"/>
                      <a:pt x="18980817" y="13880474"/>
                      <a:pt x="18971292" y="13813799"/>
                    </a:cubicBezTo>
                    <a:cubicBezTo>
                      <a:pt x="18961767" y="13747124"/>
                      <a:pt x="18893504" y="13642349"/>
                      <a:pt x="18866517" y="13585199"/>
                    </a:cubicBezTo>
                    <a:cubicBezTo>
                      <a:pt x="18839530" y="13528049"/>
                      <a:pt x="18834768" y="13534399"/>
                      <a:pt x="18809368" y="13470899"/>
                    </a:cubicBezTo>
                    <a:cubicBezTo>
                      <a:pt x="18783968" y="13407399"/>
                      <a:pt x="18722055" y="13280399"/>
                      <a:pt x="18714118" y="13204199"/>
                    </a:cubicBezTo>
                    <a:cubicBezTo>
                      <a:pt x="18706181" y="13127999"/>
                      <a:pt x="18752218" y="13093074"/>
                      <a:pt x="18761743" y="13013699"/>
                    </a:cubicBezTo>
                    <a:cubicBezTo>
                      <a:pt x="18771268" y="12934324"/>
                      <a:pt x="18777619" y="12823199"/>
                      <a:pt x="18771269" y="12727949"/>
                    </a:cubicBezTo>
                    <a:cubicBezTo>
                      <a:pt x="18764919" y="12632699"/>
                      <a:pt x="18760156" y="12523162"/>
                      <a:pt x="18723643" y="12442199"/>
                    </a:cubicBezTo>
                    <a:cubicBezTo>
                      <a:pt x="18687130" y="12361237"/>
                      <a:pt x="18633155" y="12304086"/>
                      <a:pt x="18552193" y="12242174"/>
                    </a:cubicBezTo>
                    <a:cubicBezTo>
                      <a:pt x="18471231" y="12180262"/>
                      <a:pt x="18328357" y="12140574"/>
                      <a:pt x="18237869" y="12070724"/>
                    </a:cubicBezTo>
                    <a:cubicBezTo>
                      <a:pt x="18147381" y="12000874"/>
                      <a:pt x="18071180" y="11918324"/>
                      <a:pt x="18009267" y="11823074"/>
                    </a:cubicBezTo>
                    <a:cubicBezTo>
                      <a:pt x="17947354" y="11727824"/>
                      <a:pt x="17904493" y="11586537"/>
                      <a:pt x="17866393" y="11499224"/>
                    </a:cubicBezTo>
                    <a:cubicBezTo>
                      <a:pt x="17828293" y="11411911"/>
                      <a:pt x="17817181" y="11330949"/>
                      <a:pt x="17780668" y="11299199"/>
                    </a:cubicBezTo>
                    <a:cubicBezTo>
                      <a:pt x="17744155" y="11267449"/>
                      <a:pt x="17723517" y="11286499"/>
                      <a:pt x="17647317" y="11308724"/>
                    </a:cubicBezTo>
                    <a:cubicBezTo>
                      <a:pt x="17571117" y="11330949"/>
                      <a:pt x="17436180" y="11397624"/>
                      <a:pt x="17323468" y="11432549"/>
                    </a:cubicBezTo>
                    <a:cubicBezTo>
                      <a:pt x="17210756" y="11467474"/>
                      <a:pt x="17075818" y="11497637"/>
                      <a:pt x="16971043" y="11518274"/>
                    </a:cubicBezTo>
                    <a:cubicBezTo>
                      <a:pt x="16866268" y="11538911"/>
                      <a:pt x="16788480" y="11550024"/>
                      <a:pt x="16694818" y="11556374"/>
                    </a:cubicBezTo>
                    <a:cubicBezTo>
                      <a:pt x="16601156" y="11562724"/>
                      <a:pt x="16496380" y="11530974"/>
                      <a:pt x="16409068" y="11556374"/>
                    </a:cubicBezTo>
                    <a:cubicBezTo>
                      <a:pt x="16321756" y="11581774"/>
                      <a:pt x="16245556" y="11643687"/>
                      <a:pt x="16170943" y="11708774"/>
                    </a:cubicBezTo>
                    <a:cubicBezTo>
                      <a:pt x="16096331" y="11773862"/>
                      <a:pt x="16036005" y="11891337"/>
                      <a:pt x="15961393" y="11946899"/>
                    </a:cubicBezTo>
                    <a:cubicBezTo>
                      <a:pt x="15886781" y="12002461"/>
                      <a:pt x="15824868" y="12026274"/>
                      <a:pt x="15723268" y="12042149"/>
                    </a:cubicBezTo>
                    <a:cubicBezTo>
                      <a:pt x="15621668" y="12058024"/>
                      <a:pt x="15456568" y="12037386"/>
                      <a:pt x="15351793" y="12042149"/>
                    </a:cubicBezTo>
                    <a:cubicBezTo>
                      <a:pt x="15247018" y="12046912"/>
                      <a:pt x="15185105" y="12058024"/>
                      <a:pt x="15094618" y="12070724"/>
                    </a:cubicBezTo>
                    <a:cubicBezTo>
                      <a:pt x="15004131" y="12083424"/>
                      <a:pt x="14894593" y="12085012"/>
                      <a:pt x="14808868" y="12118349"/>
                    </a:cubicBezTo>
                    <a:cubicBezTo>
                      <a:pt x="14723143" y="12151687"/>
                      <a:pt x="14656468" y="12192961"/>
                      <a:pt x="14580268" y="12270749"/>
                    </a:cubicBezTo>
                    <a:cubicBezTo>
                      <a:pt x="14504068" y="12348537"/>
                      <a:pt x="14434218" y="12494587"/>
                      <a:pt x="14351668" y="12585074"/>
                    </a:cubicBezTo>
                    <a:cubicBezTo>
                      <a:pt x="14269118" y="12675562"/>
                      <a:pt x="14183393" y="12718424"/>
                      <a:pt x="14084968" y="12813674"/>
                    </a:cubicBezTo>
                    <a:cubicBezTo>
                      <a:pt x="13986543" y="12908924"/>
                      <a:pt x="13854780" y="13056562"/>
                      <a:pt x="13761118" y="13156574"/>
                    </a:cubicBezTo>
                    <a:cubicBezTo>
                      <a:pt x="13667456" y="13256586"/>
                      <a:pt x="13570618" y="13326436"/>
                      <a:pt x="13522993" y="13413749"/>
                    </a:cubicBezTo>
                    <a:cubicBezTo>
                      <a:pt x="13475368" y="13501062"/>
                      <a:pt x="13499180" y="13589962"/>
                      <a:pt x="13475368" y="13680449"/>
                    </a:cubicBezTo>
                    <a:cubicBezTo>
                      <a:pt x="13451556" y="13770936"/>
                      <a:pt x="13434093" y="13891587"/>
                      <a:pt x="13380118" y="13956674"/>
                    </a:cubicBezTo>
                    <a:cubicBezTo>
                      <a:pt x="13326143" y="14021761"/>
                      <a:pt x="13227718" y="14070974"/>
                      <a:pt x="13151518" y="14070974"/>
                    </a:cubicBezTo>
                    <a:cubicBezTo>
                      <a:pt x="13075318" y="14070974"/>
                      <a:pt x="12989593" y="13947149"/>
                      <a:pt x="12922918" y="13956674"/>
                    </a:cubicBezTo>
                    <a:cubicBezTo>
                      <a:pt x="12856243" y="13966199"/>
                      <a:pt x="12803855" y="14090024"/>
                      <a:pt x="12751468" y="14128124"/>
                    </a:cubicBezTo>
                    <a:cubicBezTo>
                      <a:pt x="12699081" y="14166224"/>
                      <a:pt x="12665743" y="14190036"/>
                      <a:pt x="12608593" y="14185274"/>
                    </a:cubicBezTo>
                    <a:cubicBezTo>
                      <a:pt x="12551443" y="14180511"/>
                      <a:pt x="12470480" y="14085262"/>
                      <a:pt x="12408568" y="14099549"/>
                    </a:cubicBezTo>
                    <a:cubicBezTo>
                      <a:pt x="12346656" y="14113836"/>
                      <a:pt x="12313318" y="14242424"/>
                      <a:pt x="12237118" y="14270999"/>
                    </a:cubicBezTo>
                    <a:cubicBezTo>
                      <a:pt x="12160918" y="14299574"/>
                      <a:pt x="12041855" y="14232899"/>
                      <a:pt x="11951368" y="14270999"/>
                    </a:cubicBezTo>
                    <a:cubicBezTo>
                      <a:pt x="11860881" y="14309099"/>
                      <a:pt x="11768805" y="14451974"/>
                      <a:pt x="11694193" y="14499599"/>
                    </a:cubicBezTo>
                    <a:cubicBezTo>
                      <a:pt x="11619581" y="14547224"/>
                      <a:pt x="11551318" y="14571036"/>
                      <a:pt x="11503693" y="14556749"/>
                    </a:cubicBezTo>
                    <a:cubicBezTo>
                      <a:pt x="11456068" y="14542462"/>
                      <a:pt x="11433843" y="14471024"/>
                      <a:pt x="11408443" y="14413874"/>
                    </a:cubicBezTo>
                    <a:cubicBezTo>
                      <a:pt x="11383043" y="14356724"/>
                      <a:pt x="11370343" y="14285286"/>
                      <a:pt x="11351293" y="14213849"/>
                    </a:cubicBezTo>
                    <a:cubicBezTo>
                      <a:pt x="11332243" y="14142411"/>
                      <a:pt x="11327480" y="14061449"/>
                      <a:pt x="11294143" y="13985249"/>
                    </a:cubicBezTo>
                    <a:cubicBezTo>
                      <a:pt x="11260806" y="13909049"/>
                      <a:pt x="11179843" y="13818561"/>
                      <a:pt x="11151268" y="13756649"/>
                    </a:cubicBezTo>
                    <a:cubicBezTo>
                      <a:pt x="11122693" y="13694737"/>
                      <a:pt x="11136980" y="13651874"/>
                      <a:pt x="11122693" y="13613774"/>
                    </a:cubicBezTo>
                    <a:cubicBezTo>
                      <a:pt x="11108406" y="13575674"/>
                      <a:pt x="11089355" y="13566149"/>
                      <a:pt x="11065543" y="13528049"/>
                    </a:cubicBezTo>
                    <a:cubicBezTo>
                      <a:pt x="11041731" y="13489949"/>
                      <a:pt x="11022680" y="13413749"/>
                      <a:pt x="10979818" y="13385174"/>
                    </a:cubicBezTo>
                    <a:cubicBezTo>
                      <a:pt x="10936956" y="13356599"/>
                      <a:pt x="10865518" y="13337549"/>
                      <a:pt x="10808368" y="13356599"/>
                    </a:cubicBezTo>
                    <a:cubicBezTo>
                      <a:pt x="10751218" y="13375649"/>
                      <a:pt x="10684543" y="13451849"/>
                      <a:pt x="10636918" y="13499474"/>
                    </a:cubicBezTo>
                    <a:cubicBezTo>
                      <a:pt x="10589293" y="13547099"/>
                      <a:pt x="10554368" y="13604249"/>
                      <a:pt x="10522618" y="13642349"/>
                    </a:cubicBezTo>
                    <a:cubicBezTo>
                      <a:pt x="10490868" y="13680449"/>
                      <a:pt x="10465468" y="13680449"/>
                      <a:pt x="10446418" y="13728074"/>
                    </a:cubicBezTo>
                    <a:cubicBezTo>
                      <a:pt x="10427368" y="13775699"/>
                      <a:pt x="10419431" y="13866186"/>
                      <a:pt x="10408318" y="13928099"/>
                    </a:cubicBezTo>
                    <a:cubicBezTo>
                      <a:pt x="10397205" y="13990012"/>
                      <a:pt x="10389268" y="14032874"/>
                      <a:pt x="10379743" y="14099549"/>
                    </a:cubicBezTo>
                    <a:cubicBezTo>
                      <a:pt x="10370218" y="14166224"/>
                      <a:pt x="10379743" y="14261474"/>
                      <a:pt x="10351168" y="14328149"/>
                    </a:cubicBezTo>
                    <a:cubicBezTo>
                      <a:pt x="10322593" y="14394824"/>
                      <a:pt x="10251155" y="14447212"/>
                      <a:pt x="10208293" y="14499599"/>
                    </a:cubicBezTo>
                    <a:cubicBezTo>
                      <a:pt x="10165431" y="14551986"/>
                      <a:pt x="10149555" y="14634537"/>
                      <a:pt x="10093993" y="14642474"/>
                    </a:cubicBezTo>
                    <a:cubicBezTo>
                      <a:pt x="10038431" y="14650411"/>
                      <a:pt x="9951118" y="14594849"/>
                      <a:pt x="9874918" y="14547224"/>
                    </a:cubicBezTo>
                    <a:cubicBezTo>
                      <a:pt x="9798718" y="14499599"/>
                      <a:pt x="9703468" y="14409111"/>
                      <a:pt x="9636793" y="14356724"/>
                    </a:cubicBezTo>
                    <a:cubicBezTo>
                      <a:pt x="9570118" y="14304337"/>
                      <a:pt x="9527255" y="14294811"/>
                      <a:pt x="9474868" y="14232899"/>
                    </a:cubicBezTo>
                    <a:cubicBezTo>
                      <a:pt x="9422481" y="14170987"/>
                      <a:pt x="9362155" y="14036049"/>
                      <a:pt x="9322468" y="13985249"/>
                    </a:cubicBezTo>
                    <a:cubicBezTo>
                      <a:pt x="9282781" y="13934449"/>
                      <a:pt x="9289130" y="13932861"/>
                      <a:pt x="9236743" y="13928099"/>
                    </a:cubicBezTo>
                    <a:cubicBezTo>
                      <a:pt x="9184356" y="13923337"/>
                      <a:pt x="9090693" y="13934449"/>
                      <a:pt x="9008143" y="13956674"/>
                    </a:cubicBezTo>
                    <a:cubicBezTo>
                      <a:pt x="8925593" y="13978899"/>
                      <a:pt x="8814468" y="14074149"/>
                      <a:pt x="8741443" y="14061449"/>
                    </a:cubicBezTo>
                    <a:cubicBezTo>
                      <a:pt x="8668418" y="14048749"/>
                      <a:pt x="8596980" y="13940799"/>
                      <a:pt x="8569993" y="13880474"/>
                    </a:cubicBezTo>
                    <a:cubicBezTo>
                      <a:pt x="8543006" y="13820149"/>
                      <a:pt x="8563643" y="13777286"/>
                      <a:pt x="8579518" y="13699499"/>
                    </a:cubicBezTo>
                    <a:cubicBezTo>
                      <a:pt x="8595393" y="13621712"/>
                      <a:pt x="8627143" y="13499474"/>
                      <a:pt x="8665243" y="13413749"/>
                    </a:cubicBezTo>
                    <a:cubicBezTo>
                      <a:pt x="8703343" y="13328024"/>
                      <a:pt x="8798593" y="13251824"/>
                      <a:pt x="8808118" y="13185149"/>
                    </a:cubicBezTo>
                    <a:cubicBezTo>
                      <a:pt x="8817643" y="13118474"/>
                      <a:pt x="8774780" y="13066086"/>
                      <a:pt x="8722393" y="13013699"/>
                    </a:cubicBezTo>
                    <a:cubicBezTo>
                      <a:pt x="8670006" y="12961312"/>
                      <a:pt x="8565230" y="12889874"/>
                      <a:pt x="8493793" y="12870824"/>
                    </a:cubicBezTo>
                    <a:cubicBezTo>
                      <a:pt x="8422355" y="12851774"/>
                      <a:pt x="8365205" y="12899399"/>
                      <a:pt x="8293768" y="12899399"/>
                    </a:cubicBezTo>
                    <a:cubicBezTo>
                      <a:pt x="8222331" y="12899399"/>
                      <a:pt x="8152480" y="12886699"/>
                      <a:pt x="8065168" y="12870824"/>
                    </a:cubicBezTo>
                    <a:cubicBezTo>
                      <a:pt x="7977856" y="12854949"/>
                      <a:pt x="7855618" y="12794624"/>
                      <a:pt x="7769893" y="12804149"/>
                    </a:cubicBezTo>
                    <a:cubicBezTo>
                      <a:pt x="7684168" y="12813674"/>
                      <a:pt x="7596855" y="12873999"/>
                      <a:pt x="7550818" y="12927974"/>
                    </a:cubicBezTo>
                    <a:cubicBezTo>
                      <a:pt x="7504781" y="12981949"/>
                      <a:pt x="7536530" y="13061324"/>
                      <a:pt x="7493668" y="13127999"/>
                    </a:cubicBezTo>
                    <a:cubicBezTo>
                      <a:pt x="7450806" y="13194674"/>
                      <a:pt x="7365080" y="13270874"/>
                      <a:pt x="7293643" y="13328024"/>
                    </a:cubicBezTo>
                    <a:cubicBezTo>
                      <a:pt x="7222206" y="13385174"/>
                      <a:pt x="7146006" y="13459787"/>
                      <a:pt x="7065043" y="13470899"/>
                    </a:cubicBezTo>
                    <a:cubicBezTo>
                      <a:pt x="6984081" y="13482012"/>
                      <a:pt x="6907880" y="13423274"/>
                      <a:pt x="6807868" y="13394699"/>
                    </a:cubicBezTo>
                    <a:lnTo>
                      <a:pt x="6464968" y="13299449"/>
                    </a:lnTo>
                    <a:cubicBezTo>
                      <a:pt x="6369718" y="13274049"/>
                      <a:pt x="6312568" y="13256587"/>
                      <a:pt x="6236368" y="13242299"/>
                    </a:cubicBezTo>
                    <a:cubicBezTo>
                      <a:pt x="6160168" y="13228012"/>
                      <a:pt x="6117305" y="13194674"/>
                      <a:pt x="6007768" y="13213724"/>
                    </a:cubicBezTo>
                    <a:cubicBezTo>
                      <a:pt x="5898231" y="13232774"/>
                      <a:pt x="5698205" y="13313736"/>
                      <a:pt x="5579143" y="13356599"/>
                    </a:cubicBezTo>
                    <a:cubicBezTo>
                      <a:pt x="5460080" y="13399461"/>
                      <a:pt x="5360068" y="13423274"/>
                      <a:pt x="5293393" y="13470899"/>
                    </a:cubicBezTo>
                    <a:cubicBezTo>
                      <a:pt x="5226718" y="13518524"/>
                      <a:pt x="5207668" y="13585199"/>
                      <a:pt x="5179093" y="13642349"/>
                    </a:cubicBezTo>
                    <a:cubicBezTo>
                      <a:pt x="5150518" y="13699499"/>
                      <a:pt x="5161631" y="13785224"/>
                      <a:pt x="5121943" y="13813799"/>
                    </a:cubicBezTo>
                    <a:cubicBezTo>
                      <a:pt x="5082256" y="13842374"/>
                      <a:pt x="4993356" y="13870949"/>
                      <a:pt x="4940968" y="13813799"/>
                    </a:cubicBezTo>
                    <a:cubicBezTo>
                      <a:pt x="4888580" y="13756649"/>
                      <a:pt x="4863180" y="13542336"/>
                      <a:pt x="4807618" y="13470899"/>
                    </a:cubicBezTo>
                    <a:cubicBezTo>
                      <a:pt x="4752056" y="13399462"/>
                      <a:pt x="4688555" y="13408986"/>
                      <a:pt x="4607593" y="13385174"/>
                    </a:cubicBezTo>
                    <a:cubicBezTo>
                      <a:pt x="4526631" y="13361362"/>
                      <a:pt x="4378993" y="13304212"/>
                      <a:pt x="4321843" y="13328024"/>
                    </a:cubicBezTo>
                    <a:cubicBezTo>
                      <a:pt x="4264693" y="13351836"/>
                      <a:pt x="4298030" y="13447087"/>
                      <a:pt x="4264693" y="13528049"/>
                    </a:cubicBezTo>
                    <a:cubicBezTo>
                      <a:pt x="4231356" y="13609011"/>
                      <a:pt x="4174205" y="13728074"/>
                      <a:pt x="4121818" y="13813799"/>
                    </a:cubicBezTo>
                    <a:cubicBezTo>
                      <a:pt x="4069430" y="13899524"/>
                      <a:pt x="4017043" y="13990012"/>
                      <a:pt x="3950368" y="14042399"/>
                    </a:cubicBezTo>
                    <a:cubicBezTo>
                      <a:pt x="3883693" y="14094786"/>
                      <a:pt x="3797968" y="14090024"/>
                      <a:pt x="3721768" y="14128124"/>
                    </a:cubicBezTo>
                    <a:cubicBezTo>
                      <a:pt x="3645568" y="14166224"/>
                      <a:pt x="3569368" y="14242424"/>
                      <a:pt x="3493168" y="14270999"/>
                    </a:cubicBezTo>
                    <a:cubicBezTo>
                      <a:pt x="3416968" y="14299574"/>
                      <a:pt x="3331243" y="14304336"/>
                      <a:pt x="3264568" y="14299574"/>
                    </a:cubicBezTo>
                    <a:cubicBezTo>
                      <a:pt x="3197893" y="14294811"/>
                      <a:pt x="3148681" y="14263062"/>
                      <a:pt x="3093118" y="14242424"/>
                    </a:cubicBezTo>
                    <a:cubicBezTo>
                      <a:pt x="3037556" y="14221787"/>
                      <a:pt x="2988343" y="14175749"/>
                      <a:pt x="2931193" y="14175749"/>
                    </a:cubicBezTo>
                    <a:cubicBezTo>
                      <a:pt x="2874043" y="14175749"/>
                      <a:pt x="2808955" y="14221787"/>
                      <a:pt x="2750218" y="14242424"/>
                    </a:cubicBezTo>
                    <a:cubicBezTo>
                      <a:pt x="2691481" y="14263061"/>
                      <a:pt x="2631155" y="14285287"/>
                      <a:pt x="2578768" y="14299574"/>
                    </a:cubicBezTo>
                    <a:cubicBezTo>
                      <a:pt x="2526381" y="14313861"/>
                      <a:pt x="2483518" y="14334499"/>
                      <a:pt x="2435893" y="14328149"/>
                    </a:cubicBezTo>
                    <a:cubicBezTo>
                      <a:pt x="2388268" y="14321799"/>
                      <a:pt x="2337468" y="14291636"/>
                      <a:pt x="2293018" y="14261474"/>
                    </a:cubicBezTo>
                    <a:cubicBezTo>
                      <a:pt x="2248568" y="14231312"/>
                      <a:pt x="2226343" y="14164636"/>
                      <a:pt x="2169193" y="14147174"/>
                    </a:cubicBezTo>
                    <a:cubicBezTo>
                      <a:pt x="2112043" y="14129712"/>
                      <a:pt x="2010443" y="14183686"/>
                      <a:pt x="1950118" y="14156699"/>
                    </a:cubicBezTo>
                    <a:cubicBezTo>
                      <a:pt x="1889793" y="14129712"/>
                      <a:pt x="1812005" y="14066211"/>
                      <a:pt x="1807243" y="13985249"/>
                    </a:cubicBezTo>
                    <a:cubicBezTo>
                      <a:pt x="1802481" y="13904287"/>
                      <a:pt x="1878680" y="13775699"/>
                      <a:pt x="1921543" y="13670924"/>
                    </a:cubicBezTo>
                    <a:cubicBezTo>
                      <a:pt x="1964405" y="13566149"/>
                      <a:pt x="2043780" y="13443912"/>
                      <a:pt x="2064418" y="13356599"/>
                    </a:cubicBezTo>
                    <a:cubicBezTo>
                      <a:pt x="2085056" y="13269286"/>
                      <a:pt x="2062830" y="13218486"/>
                      <a:pt x="2045368" y="13147049"/>
                    </a:cubicBezTo>
                    <a:cubicBezTo>
                      <a:pt x="2027906" y="13075612"/>
                      <a:pt x="1989805" y="12989886"/>
                      <a:pt x="1959643" y="12927974"/>
                    </a:cubicBezTo>
                    <a:cubicBezTo>
                      <a:pt x="1929481" y="12866062"/>
                      <a:pt x="1908843" y="12796212"/>
                      <a:pt x="1864393" y="12775574"/>
                    </a:cubicBezTo>
                    <a:cubicBezTo>
                      <a:pt x="1819943" y="12754937"/>
                      <a:pt x="1745331" y="12831137"/>
                      <a:pt x="1692943" y="12804149"/>
                    </a:cubicBezTo>
                    <a:cubicBezTo>
                      <a:pt x="1640556" y="12777162"/>
                      <a:pt x="1586580" y="12726361"/>
                      <a:pt x="1550068" y="12613649"/>
                    </a:cubicBezTo>
                    <a:cubicBezTo>
                      <a:pt x="1513556" y="12500937"/>
                      <a:pt x="1492918" y="12256462"/>
                      <a:pt x="1473868" y="12127874"/>
                    </a:cubicBezTo>
                    <a:cubicBezTo>
                      <a:pt x="1454818" y="11999286"/>
                      <a:pt x="1407193" y="11951661"/>
                      <a:pt x="1435768" y="11842124"/>
                    </a:cubicBezTo>
                    <a:cubicBezTo>
                      <a:pt x="1464343" y="11732587"/>
                      <a:pt x="1607218" y="11586537"/>
                      <a:pt x="1645318" y="11470649"/>
                    </a:cubicBezTo>
                    <a:cubicBezTo>
                      <a:pt x="1683418" y="11354762"/>
                      <a:pt x="1694531" y="11242049"/>
                      <a:pt x="1664368" y="11146799"/>
                    </a:cubicBezTo>
                    <a:cubicBezTo>
                      <a:pt x="1634205" y="11051549"/>
                      <a:pt x="1516730" y="10922961"/>
                      <a:pt x="1464343" y="10899149"/>
                    </a:cubicBezTo>
                    <a:cubicBezTo>
                      <a:pt x="1411956" y="10875337"/>
                      <a:pt x="1407193" y="10964237"/>
                      <a:pt x="1350043" y="11003924"/>
                    </a:cubicBezTo>
                    <a:cubicBezTo>
                      <a:pt x="1292893" y="11043612"/>
                      <a:pt x="1178593" y="11124574"/>
                      <a:pt x="1121443" y="11137274"/>
                    </a:cubicBezTo>
                    <a:cubicBezTo>
                      <a:pt x="1064293" y="11149974"/>
                      <a:pt x="1040480" y="11110286"/>
                      <a:pt x="1007143" y="11080124"/>
                    </a:cubicBezTo>
                    <a:cubicBezTo>
                      <a:pt x="973806" y="11049962"/>
                      <a:pt x="959518" y="10986461"/>
                      <a:pt x="921418" y="10956299"/>
                    </a:cubicBezTo>
                    <a:cubicBezTo>
                      <a:pt x="883318" y="10926137"/>
                      <a:pt x="835693" y="10908674"/>
                      <a:pt x="778543" y="10899149"/>
                    </a:cubicBezTo>
                    <a:cubicBezTo>
                      <a:pt x="721393" y="10889624"/>
                      <a:pt x="578518" y="10899149"/>
                      <a:pt x="578518" y="10899149"/>
                    </a:cubicBezTo>
                    <a:cubicBezTo>
                      <a:pt x="511843" y="10899149"/>
                      <a:pt x="430881" y="10932487"/>
                      <a:pt x="378493" y="10899149"/>
                    </a:cubicBezTo>
                    <a:cubicBezTo>
                      <a:pt x="326105" y="10865811"/>
                      <a:pt x="307055" y="10780086"/>
                      <a:pt x="264193" y="10699124"/>
                    </a:cubicBezTo>
                    <a:cubicBezTo>
                      <a:pt x="221331" y="10618162"/>
                      <a:pt x="154655" y="10489574"/>
                      <a:pt x="121318" y="10413374"/>
                    </a:cubicBezTo>
                    <a:cubicBezTo>
                      <a:pt x="87981" y="10337174"/>
                      <a:pt x="83218" y="10284786"/>
                      <a:pt x="64168" y="10241924"/>
                    </a:cubicBezTo>
                    <a:cubicBezTo>
                      <a:pt x="45118" y="10199061"/>
                      <a:pt x="-21557" y="10199061"/>
                      <a:pt x="7018" y="10156199"/>
                    </a:cubicBezTo>
                    <a:cubicBezTo>
                      <a:pt x="35593" y="10113337"/>
                      <a:pt x="187993" y="10056187"/>
                      <a:pt x="235618" y="9984749"/>
                    </a:cubicBezTo>
                    <a:cubicBezTo>
                      <a:pt x="283243" y="9913311"/>
                      <a:pt x="240381" y="9833937"/>
                      <a:pt x="292768" y="9727574"/>
                    </a:cubicBezTo>
                    <a:cubicBezTo>
                      <a:pt x="345156" y="9621212"/>
                      <a:pt x="472156" y="9456111"/>
                      <a:pt x="549943" y="9346574"/>
                    </a:cubicBezTo>
                    <a:cubicBezTo>
                      <a:pt x="627730" y="9237037"/>
                      <a:pt x="665831" y="9197349"/>
                      <a:pt x="759493" y="9070349"/>
                    </a:cubicBezTo>
                    <a:cubicBezTo>
                      <a:pt x="853155" y="8943349"/>
                      <a:pt x="994443" y="8713162"/>
                      <a:pt x="1111918" y="8584574"/>
                    </a:cubicBezTo>
                    <a:cubicBezTo>
                      <a:pt x="1229393" y="8455987"/>
                      <a:pt x="1362743" y="8398837"/>
                      <a:pt x="1464343" y="8298824"/>
                    </a:cubicBezTo>
                    <a:cubicBezTo>
                      <a:pt x="1565943" y="8198812"/>
                      <a:pt x="1616743" y="8089274"/>
                      <a:pt x="1721518" y="7984499"/>
                    </a:cubicBezTo>
                    <a:cubicBezTo>
                      <a:pt x="1826293" y="7879724"/>
                      <a:pt x="1964405" y="7793999"/>
                      <a:pt x="2092993" y="7670174"/>
                    </a:cubicBezTo>
                    <a:cubicBezTo>
                      <a:pt x="2221580" y="7546349"/>
                      <a:pt x="2388268" y="7322511"/>
                      <a:pt x="2493043" y="7241549"/>
                    </a:cubicBezTo>
                    <a:cubicBezTo>
                      <a:pt x="2597818" y="7160587"/>
                      <a:pt x="2645443" y="7246312"/>
                      <a:pt x="2721643" y="7184399"/>
                    </a:cubicBezTo>
                    <a:cubicBezTo>
                      <a:pt x="2797843" y="7122486"/>
                      <a:pt x="2869281" y="6998661"/>
                      <a:pt x="2950243" y="6870074"/>
                    </a:cubicBezTo>
                    <a:cubicBezTo>
                      <a:pt x="3031205" y="6741487"/>
                      <a:pt x="3131218" y="6570036"/>
                      <a:pt x="3207418" y="6412874"/>
                    </a:cubicBezTo>
                    <a:cubicBezTo>
                      <a:pt x="3283618" y="6255712"/>
                      <a:pt x="3359818" y="6074736"/>
                      <a:pt x="3407443" y="5927099"/>
                    </a:cubicBezTo>
                    <a:cubicBezTo>
                      <a:pt x="3455068" y="5779462"/>
                      <a:pt x="3440781" y="5646111"/>
                      <a:pt x="3493168" y="5527049"/>
                    </a:cubicBezTo>
                    <a:cubicBezTo>
                      <a:pt x="3545555" y="5407987"/>
                      <a:pt x="3626518" y="5341311"/>
                      <a:pt x="3721768" y="5212724"/>
                    </a:cubicBezTo>
                    <a:cubicBezTo>
                      <a:pt x="3817018" y="5084136"/>
                      <a:pt x="3974181" y="4888874"/>
                      <a:pt x="4064668" y="4755524"/>
                    </a:cubicBezTo>
                    <a:cubicBezTo>
                      <a:pt x="4155155" y="4622174"/>
                      <a:pt x="4226593" y="4512636"/>
                      <a:pt x="4264693" y="4412624"/>
                    </a:cubicBezTo>
                    <a:cubicBezTo>
                      <a:pt x="4302793" y="4312612"/>
                      <a:pt x="4240880" y="4298324"/>
                      <a:pt x="4293268" y="4155449"/>
                    </a:cubicBezTo>
                    <a:cubicBezTo>
                      <a:pt x="4345655" y="4012574"/>
                      <a:pt x="4521868" y="3731586"/>
                      <a:pt x="4579018" y="3555374"/>
                    </a:cubicBezTo>
                    <a:cubicBezTo>
                      <a:pt x="4636168" y="3379162"/>
                      <a:pt x="4583780" y="3260099"/>
                      <a:pt x="4636168" y="3098174"/>
                    </a:cubicBezTo>
                    <a:cubicBezTo>
                      <a:pt x="4688555" y="2936249"/>
                      <a:pt x="4893343" y="2583824"/>
                      <a:pt x="4893343" y="2583824"/>
                    </a:cubicBezTo>
                    <a:cubicBezTo>
                      <a:pt x="4960018" y="2450474"/>
                      <a:pt x="4964781" y="2385387"/>
                      <a:pt x="5036218" y="2298074"/>
                    </a:cubicBezTo>
                    <a:cubicBezTo>
                      <a:pt x="5107656" y="2210762"/>
                      <a:pt x="5250530" y="2140911"/>
                      <a:pt x="5321968" y="2059949"/>
                    </a:cubicBezTo>
                    <a:cubicBezTo>
                      <a:pt x="5393405" y="1978986"/>
                      <a:pt x="5421980" y="1910724"/>
                      <a:pt x="5464843" y="1812299"/>
                    </a:cubicBezTo>
                    <a:cubicBezTo>
                      <a:pt x="5507706" y="1713874"/>
                      <a:pt x="5579143" y="1583699"/>
                      <a:pt x="5579143" y="1469399"/>
                    </a:cubicBezTo>
                    <a:cubicBezTo>
                      <a:pt x="5579143" y="1355099"/>
                      <a:pt x="5469606" y="1240799"/>
                      <a:pt x="5464843" y="1126499"/>
                    </a:cubicBezTo>
                    <a:cubicBezTo>
                      <a:pt x="5460080" y="1012199"/>
                      <a:pt x="5502943" y="907424"/>
                      <a:pt x="5550568" y="783599"/>
                    </a:cubicBezTo>
                    <a:cubicBezTo>
                      <a:pt x="5598193" y="659774"/>
                      <a:pt x="5645818" y="474036"/>
                      <a:pt x="5750593" y="383549"/>
                    </a:cubicBezTo>
                    <a:cubicBezTo>
                      <a:pt x="5855368" y="293062"/>
                      <a:pt x="6074443" y="288299"/>
                      <a:pt x="6179218" y="240674"/>
                    </a:cubicBezTo>
                    <a:cubicBezTo>
                      <a:pt x="6283993" y="193049"/>
                      <a:pt x="6269706" y="93037"/>
                      <a:pt x="6379243" y="97799"/>
                    </a:cubicBezTo>
                    <a:cubicBezTo>
                      <a:pt x="6488780" y="102561"/>
                      <a:pt x="6731668" y="210512"/>
                      <a:pt x="6836443" y="269249"/>
                    </a:cubicBezTo>
                    <a:cubicBezTo>
                      <a:pt x="6941218" y="327986"/>
                      <a:pt x="6950743" y="404187"/>
                      <a:pt x="7007893" y="450224"/>
                    </a:cubicBezTo>
                    <a:cubicBezTo>
                      <a:pt x="7065043" y="496261"/>
                      <a:pt x="7106318" y="561349"/>
                      <a:pt x="7179343" y="545474"/>
                    </a:cubicBezTo>
                    <a:cubicBezTo>
                      <a:pt x="7252368" y="529599"/>
                      <a:pt x="7365081" y="424824"/>
                      <a:pt x="7446043" y="354974"/>
                    </a:cubicBezTo>
                    <a:cubicBezTo>
                      <a:pt x="7527006" y="285124"/>
                      <a:pt x="7590506" y="183524"/>
                      <a:pt x="7665118" y="126374"/>
                    </a:cubicBezTo>
                    <a:cubicBezTo>
                      <a:pt x="7739731" y="69224"/>
                      <a:pt x="7817518" y="-35551"/>
                      <a:pt x="7893718" y="12074"/>
                    </a:cubicBezTo>
                    <a:cubicBezTo>
                      <a:pt x="7969918" y="59699"/>
                      <a:pt x="8081043" y="293062"/>
                      <a:pt x="8122318" y="412124"/>
                    </a:cubicBezTo>
                    <a:cubicBezTo>
                      <a:pt x="8163593" y="531187"/>
                      <a:pt x="8117556" y="664537"/>
                      <a:pt x="8141368" y="726449"/>
                    </a:cubicBezTo>
                    <a:cubicBezTo>
                      <a:pt x="8165180" y="788361"/>
                      <a:pt x="8182643" y="735974"/>
                      <a:pt x="8265193" y="783599"/>
                    </a:cubicBezTo>
                    <a:cubicBezTo>
                      <a:pt x="8347743" y="831224"/>
                      <a:pt x="8469981" y="874087"/>
                      <a:pt x="8636668" y="1012199"/>
                    </a:cubicBezTo>
                    <a:cubicBezTo>
                      <a:pt x="8803355" y="1150311"/>
                      <a:pt x="9089105" y="1469399"/>
                      <a:pt x="9265318" y="1612274"/>
                    </a:cubicBezTo>
                    <a:cubicBezTo>
                      <a:pt x="9441531" y="1755149"/>
                      <a:pt x="9571706" y="1801187"/>
                      <a:pt x="9693943" y="1869449"/>
                    </a:cubicBezTo>
                    <a:cubicBezTo>
                      <a:pt x="9816181" y="1937712"/>
                      <a:pt x="9887618" y="1953587"/>
                      <a:pt x="9998743" y="2021849"/>
                    </a:cubicBezTo>
                    <a:cubicBezTo>
                      <a:pt x="10109868" y="2090111"/>
                      <a:pt x="10257506" y="2201237"/>
                      <a:pt x="10360693" y="2279024"/>
                    </a:cubicBezTo>
                    <a:cubicBezTo>
                      <a:pt x="10463881" y="2356812"/>
                      <a:pt x="10513093" y="2433012"/>
                      <a:pt x="10617868" y="2488574"/>
                    </a:cubicBezTo>
                    <a:cubicBezTo>
                      <a:pt x="10722643" y="2544137"/>
                      <a:pt x="10876631" y="2567949"/>
                      <a:pt x="10989343" y="2612399"/>
                    </a:cubicBezTo>
                    <a:cubicBezTo>
                      <a:pt x="11102055" y="2656849"/>
                      <a:pt x="11200481" y="2693362"/>
                      <a:pt x="11294143" y="2755274"/>
                    </a:cubicBezTo>
                    <a:cubicBezTo>
                      <a:pt x="11387805" y="2817186"/>
                      <a:pt x="11456068" y="2902911"/>
                      <a:pt x="11551318" y="2983874"/>
                    </a:cubicBezTo>
                    <a:cubicBezTo>
                      <a:pt x="11646568" y="3064836"/>
                      <a:pt x="11760868" y="3152149"/>
                      <a:pt x="11865643" y="3241049"/>
                    </a:cubicBezTo>
                    <a:cubicBezTo>
                      <a:pt x="11970418" y="3329949"/>
                      <a:pt x="12070430" y="3422024"/>
                      <a:pt x="12179968" y="3517274"/>
                    </a:cubicBezTo>
                    <a:cubicBezTo>
                      <a:pt x="12289505" y="3612524"/>
                      <a:pt x="12403806" y="3737937"/>
                      <a:pt x="12522868" y="3812549"/>
                    </a:cubicBezTo>
                    <a:cubicBezTo>
                      <a:pt x="12641930" y="3887161"/>
                      <a:pt x="12783218" y="3925262"/>
                      <a:pt x="12894343" y="3964949"/>
                    </a:cubicBezTo>
                    <a:cubicBezTo>
                      <a:pt x="13005468" y="4004636"/>
                      <a:pt x="13103893" y="4014162"/>
                      <a:pt x="13189618" y="4050674"/>
                    </a:cubicBezTo>
                    <a:cubicBezTo>
                      <a:pt x="13275343" y="4087186"/>
                      <a:pt x="13367418" y="4085599"/>
                      <a:pt x="13408693" y="4184024"/>
                    </a:cubicBezTo>
                    <a:cubicBezTo>
                      <a:pt x="13449968" y="4282449"/>
                      <a:pt x="13391231" y="4531687"/>
                      <a:pt x="13437268" y="4641224"/>
                    </a:cubicBezTo>
                    <a:cubicBezTo>
                      <a:pt x="13483305" y="4750761"/>
                      <a:pt x="13594430" y="4807911"/>
                      <a:pt x="13684918" y="4841249"/>
                    </a:cubicBezTo>
                    <a:cubicBezTo>
                      <a:pt x="13775406" y="4874587"/>
                      <a:pt x="13897643" y="4841249"/>
                      <a:pt x="13980193" y="4841249"/>
                    </a:cubicBezTo>
                    <a:cubicBezTo>
                      <a:pt x="14062743" y="4841249"/>
                      <a:pt x="14094493" y="4869824"/>
                      <a:pt x="14180218" y="4841249"/>
                    </a:cubicBezTo>
                    <a:cubicBezTo>
                      <a:pt x="14265943" y="4812674"/>
                      <a:pt x="14348493" y="4692024"/>
                      <a:pt x="14494543" y="4669799"/>
                    </a:cubicBezTo>
                    <a:cubicBezTo>
                      <a:pt x="14640593" y="4647574"/>
                      <a:pt x="14894593" y="4706312"/>
                      <a:pt x="15056518" y="4707899"/>
                    </a:cubicBezTo>
                    <a:cubicBezTo>
                      <a:pt x="15218443" y="4709487"/>
                      <a:pt x="15293056" y="4699962"/>
                      <a:pt x="15466093" y="4679324"/>
                    </a:cubicBezTo>
                    <a:cubicBezTo>
                      <a:pt x="15639131" y="4658687"/>
                      <a:pt x="15940756" y="4558674"/>
                      <a:pt x="16094743" y="4584074"/>
                    </a:cubicBezTo>
                    <a:cubicBezTo>
                      <a:pt x="16248730" y="4609474"/>
                      <a:pt x="16240793" y="4801562"/>
                      <a:pt x="16390018" y="4831724"/>
                    </a:cubicBezTo>
                    <a:cubicBezTo>
                      <a:pt x="16539243" y="4861887"/>
                      <a:pt x="16805942" y="4774574"/>
                      <a:pt x="16990092" y="4765049"/>
                    </a:cubicBezTo>
                    <a:cubicBezTo>
                      <a:pt x="17174242" y="4755524"/>
                      <a:pt x="17286954" y="4757112"/>
                      <a:pt x="17494917" y="4774574"/>
                    </a:cubicBezTo>
                    <a:cubicBezTo>
                      <a:pt x="17702880" y="4792036"/>
                      <a:pt x="18037843" y="4787274"/>
                      <a:pt x="18237868" y="4869824"/>
                    </a:cubicBezTo>
                    <a:cubicBezTo>
                      <a:pt x="18437893" y="4952374"/>
                      <a:pt x="18523618" y="5142874"/>
                      <a:pt x="18695068" y="5269874"/>
                    </a:cubicBezTo>
                    <a:cubicBezTo>
                      <a:pt x="18866518" y="5396874"/>
                      <a:pt x="19168143" y="5520699"/>
                      <a:pt x="19266568" y="5631824"/>
                    </a:cubicBezTo>
                    <a:cubicBezTo>
                      <a:pt x="19364993" y="5742949"/>
                      <a:pt x="19511041" y="5928687"/>
                      <a:pt x="19504691" y="6060449"/>
                    </a:cubicBezTo>
                    <a:cubicBezTo>
                      <a:pt x="19498341" y="6192211"/>
                      <a:pt x="19363405" y="6336674"/>
                      <a:pt x="19228467" y="6374774"/>
                    </a:cubicBezTo>
                    <a:cubicBezTo>
                      <a:pt x="18931605" y="6355724"/>
                      <a:pt x="18787142" y="6014412"/>
                      <a:pt x="18475992" y="6165224"/>
                    </a:cubicBezTo>
                    <a:cubicBezTo>
                      <a:pt x="18250567" y="6220786"/>
                      <a:pt x="18082293" y="6600199"/>
                      <a:pt x="17980693" y="6755774"/>
                    </a:cubicBezTo>
                    <a:cubicBezTo>
                      <a:pt x="17879093" y="6911349"/>
                      <a:pt x="17880680" y="6955799"/>
                      <a:pt x="17866393" y="7098674"/>
                    </a:cubicBezTo>
                    <a:cubicBezTo>
                      <a:pt x="17852106" y="7241549"/>
                      <a:pt x="17861631" y="7451099"/>
                      <a:pt x="17894968" y="7613024"/>
                    </a:cubicBezTo>
                    <a:cubicBezTo>
                      <a:pt x="17928305" y="7774949"/>
                      <a:pt x="18033081" y="7922587"/>
                      <a:pt x="18066418" y="8070224"/>
                    </a:cubicBezTo>
                    <a:cubicBezTo>
                      <a:pt x="18099755" y="8217861"/>
                      <a:pt x="18047368" y="8355974"/>
                      <a:pt x="18094993" y="8498849"/>
                    </a:cubicBezTo>
                    <a:cubicBezTo>
                      <a:pt x="18142618" y="8641724"/>
                      <a:pt x="18283906" y="8806824"/>
                      <a:pt x="18352168" y="8927474"/>
                    </a:cubicBezTo>
                    <a:cubicBezTo>
                      <a:pt x="18420430" y="9048124"/>
                      <a:pt x="18444242" y="9108449"/>
                      <a:pt x="18504567" y="9222749"/>
                    </a:cubicBezTo>
                    <a:cubicBezTo>
                      <a:pt x="18564892" y="9337049"/>
                      <a:pt x="18679193" y="9460874"/>
                      <a:pt x="18714118" y="9613274"/>
                    </a:cubicBezTo>
                    <a:cubicBezTo>
                      <a:pt x="18749043" y="9765674"/>
                      <a:pt x="18698244" y="9994274"/>
                      <a:pt x="18714119" y="10137149"/>
                    </a:cubicBezTo>
                    <a:cubicBezTo>
                      <a:pt x="18729994" y="10280024"/>
                      <a:pt x="18803018" y="10367337"/>
                      <a:pt x="18809368" y="10470524"/>
                    </a:cubicBezTo>
                    <a:cubicBezTo>
                      <a:pt x="18815718" y="10573712"/>
                      <a:pt x="18761743" y="10651499"/>
                      <a:pt x="18752218" y="10756274"/>
                    </a:cubicBezTo>
                    <a:cubicBezTo>
                      <a:pt x="18742693" y="10861049"/>
                      <a:pt x="18737930" y="10946774"/>
                      <a:pt x="18752218" y="11099174"/>
                    </a:cubicBezTo>
                    <a:cubicBezTo>
                      <a:pt x="18766506" y="11251574"/>
                      <a:pt x="18761743" y="11508749"/>
                      <a:pt x="18837943" y="11670674"/>
                    </a:cubicBezTo>
                    <a:cubicBezTo>
                      <a:pt x="18914143" y="11832599"/>
                      <a:pt x="19114168" y="11961186"/>
                      <a:pt x="19209418" y="12070724"/>
                    </a:cubicBezTo>
                    <a:cubicBezTo>
                      <a:pt x="19304668" y="12180261"/>
                      <a:pt x="19299906" y="12218362"/>
                      <a:pt x="19409443" y="12327899"/>
                    </a:cubicBezTo>
                    <a:cubicBezTo>
                      <a:pt x="19518980" y="12437436"/>
                      <a:pt x="19719006" y="12580312"/>
                      <a:pt x="19866643" y="12727949"/>
                    </a:cubicBezTo>
                    <a:cubicBezTo>
                      <a:pt x="20014280" y="12875586"/>
                      <a:pt x="20180968" y="13080374"/>
                      <a:pt x="20295268" y="13213724"/>
                    </a:cubicBezTo>
                    <a:cubicBezTo>
                      <a:pt x="20409568" y="13347074"/>
                      <a:pt x="20471481" y="13442324"/>
                      <a:pt x="20552443" y="13528049"/>
                    </a:cubicBezTo>
                    <a:cubicBezTo>
                      <a:pt x="20633406" y="13613774"/>
                      <a:pt x="20714368" y="13661399"/>
                      <a:pt x="20781043" y="13728074"/>
                    </a:cubicBezTo>
                    <a:cubicBezTo>
                      <a:pt x="20847718" y="13794749"/>
                      <a:pt x="20952493" y="13928099"/>
                      <a:pt x="20952493" y="13928099"/>
                    </a:cubicBezTo>
                    <a:cubicBezTo>
                      <a:pt x="21009643" y="13994774"/>
                      <a:pt x="21062031" y="14042399"/>
                      <a:pt x="21123943" y="14128124"/>
                    </a:cubicBezTo>
                    <a:cubicBezTo>
                      <a:pt x="21185856" y="14213849"/>
                      <a:pt x="21281106" y="14342437"/>
                      <a:pt x="21323968" y="14442449"/>
                    </a:cubicBezTo>
                    <a:cubicBezTo>
                      <a:pt x="21366830" y="14542461"/>
                      <a:pt x="21357306" y="14651999"/>
                      <a:pt x="21381118" y="14728199"/>
                    </a:cubicBezTo>
                    <a:cubicBezTo>
                      <a:pt x="21404930" y="14804399"/>
                      <a:pt x="21433506" y="14842499"/>
                      <a:pt x="21466843" y="14899649"/>
                    </a:cubicBezTo>
                    <a:cubicBezTo>
                      <a:pt x="21500181" y="14956799"/>
                      <a:pt x="21562093" y="15013949"/>
                      <a:pt x="21581143" y="15071099"/>
                    </a:cubicBezTo>
                    <a:cubicBezTo>
                      <a:pt x="21600193" y="15128249"/>
                      <a:pt x="21581143" y="15242549"/>
                      <a:pt x="21581143" y="15242549"/>
                    </a:cubicBezTo>
                    <a:cubicBezTo>
                      <a:pt x="21581143" y="15299699"/>
                      <a:pt x="21555076" y="15386553"/>
                      <a:pt x="21581143" y="15413999"/>
                    </a:cubicBezTo>
                    <a:cubicBezTo>
                      <a:pt x="21607210" y="15441445"/>
                      <a:pt x="21714241" y="15370255"/>
                      <a:pt x="21737548" y="15407226"/>
                    </a:cubicBezTo>
                    <a:cubicBezTo>
                      <a:pt x="21760855" y="15444197"/>
                      <a:pt x="21740206" y="15575824"/>
                      <a:pt x="21720988" y="15635826"/>
                    </a:cubicBezTo>
                    <a:cubicBezTo>
                      <a:pt x="21701770" y="15695828"/>
                      <a:pt x="21612842" y="15910342"/>
                      <a:pt x="21622237" y="15767237"/>
                    </a:cubicBezTo>
                    <a:cubicBezTo>
                      <a:pt x="21631632" y="15624132"/>
                      <a:pt x="21362123" y="14937327"/>
                      <a:pt x="21253915" y="14777183"/>
                    </a:cubicBezTo>
                    <a:cubicBezTo>
                      <a:pt x="21145707" y="14617039"/>
                      <a:pt x="20961479" y="14653931"/>
                      <a:pt x="20972986" y="14806375"/>
                    </a:cubicBezTo>
                    <a:cubicBezTo>
                      <a:pt x="20984493" y="14958819"/>
                      <a:pt x="21269225" y="15525218"/>
                      <a:pt x="21322959" y="15691847"/>
                    </a:cubicBezTo>
                    <a:cubicBezTo>
                      <a:pt x="21376693" y="15858476"/>
                      <a:pt x="21325303" y="15771734"/>
                      <a:pt x="21295393" y="15806147"/>
                    </a:cubicBezTo>
                    <a:cubicBezTo>
                      <a:pt x="21265483" y="15840560"/>
                      <a:pt x="21176838" y="15897010"/>
                      <a:pt x="21143501" y="15898327"/>
                    </a:cubicBezTo>
                    <a:cubicBezTo>
                      <a:pt x="21110164" y="15899644"/>
                      <a:pt x="21131965" y="15809045"/>
                      <a:pt x="21095368" y="15814049"/>
                    </a:cubicBezTo>
                    <a:cubicBezTo>
                      <a:pt x="21058771" y="15819053"/>
                      <a:pt x="20944556" y="15888662"/>
                      <a:pt x="20923918" y="15928349"/>
                    </a:cubicBezTo>
                    <a:cubicBezTo>
                      <a:pt x="20903280" y="15968036"/>
                      <a:pt x="20971542" y="16014074"/>
                      <a:pt x="20971542" y="16052174"/>
                    </a:cubicBezTo>
                    <a:cubicBezTo>
                      <a:pt x="20971542" y="16090274"/>
                      <a:pt x="20946143" y="16149012"/>
                      <a:pt x="20923918" y="16156949"/>
                    </a:cubicBezTo>
                    <a:cubicBezTo>
                      <a:pt x="20901693" y="16164887"/>
                      <a:pt x="20854068" y="16120436"/>
                      <a:pt x="20838193" y="16099799"/>
                    </a:cubicBezTo>
                    <a:cubicBezTo>
                      <a:pt x="20822318" y="16079162"/>
                      <a:pt x="20850892" y="16015662"/>
                      <a:pt x="20828667" y="16033124"/>
                    </a:cubicBezTo>
                    <a:cubicBezTo>
                      <a:pt x="20806442" y="16050586"/>
                      <a:pt x="20755896" y="16208231"/>
                      <a:pt x="20704844" y="16204574"/>
                    </a:cubicBezTo>
                    <a:cubicBezTo>
                      <a:pt x="20653792" y="16200917"/>
                      <a:pt x="20568392" y="15982609"/>
                      <a:pt x="20522354" y="16011184"/>
                    </a:cubicBezTo>
                    <a:lnTo>
                      <a:pt x="20308411" y="15162513"/>
                    </a:lnTo>
                    <a:cubicBezTo>
                      <a:pt x="20248086" y="15191088"/>
                      <a:pt x="20269868" y="16337924"/>
                      <a:pt x="20209543" y="16366499"/>
                    </a:cubicBezTo>
                    <a:cubicBezTo>
                      <a:pt x="20092068" y="16401424"/>
                      <a:pt x="20161087" y="16249410"/>
                      <a:pt x="20072188" y="16312910"/>
                    </a:cubicBezTo>
                    <a:cubicBezTo>
                      <a:pt x="19999163" y="16303385"/>
                      <a:pt x="19983677" y="15483266"/>
                      <a:pt x="19920177" y="15416591"/>
                    </a:cubicBezTo>
                    <a:cubicBezTo>
                      <a:pt x="19920177" y="15445166"/>
                      <a:pt x="19745231" y="15856845"/>
                      <a:pt x="19745231" y="15885420"/>
                    </a:cubicBezTo>
                    <a:lnTo>
                      <a:pt x="19723766" y="16623673"/>
                    </a:lnTo>
                    <a:cubicBezTo>
                      <a:pt x="19682492" y="16515723"/>
                      <a:pt x="19679317" y="16503023"/>
                      <a:pt x="19657093" y="16442698"/>
                    </a:cubicBezTo>
                    <a:cubicBezTo>
                      <a:pt x="19638042" y="16283948"/>
                      <a:pt x="19599942" y="16163299"/>
                      <a:pt x="19542792" y="16080749"/>
                    </a:cubicBezTo>
                    <a:lnTo>
                      <a:pt x="19504693" y="16195049"/>
                    </a:lnTo>
                    <a:lnTo>
                      <a:pt x="19441518" y="16404600"/>
                    </a:lnTo>
                    <a:cubicBezTo>
                      <a:pt x="19406593" y="16445875"/>
                      <a:pt x="19314776" y="16493499"/>
                      <a:pt x="19295143" y="16442699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360" name="Group 1359"/>
              <p:cNvGrpSpPr/>
              <p:nvPr/>
            </p:nvGrpSpPr>
            <p:grpSpPr>
              <a:xfrm>
                <a:off x="10369279" y="4801792"/>
                <a:ext cx="261828" cy="222584"/>
                <a:chOff x="6919886" y="4841208"/>
                <a:chExt cx="615799" cy="523499"/>
              </a:xfrm>
              <a:pattFill prst="pct5">
                <a:fgClr>
                  <a:schemeClr val="tx1"/>
                </a:fgClr>
                <a:bgClr>
                  <a:srgbClr val="FFC000"/>
                </a:bgClr>
              </a:pattFill>
            </p:grpSpPr>
            <p:sp>
              <p:nvSpPr>
                <p:cNvPr id="1376" name="Freeform 1375"/>
                <p:cNvSpPr/>
                <p:nvPr/>
              </p:nvSpPr>
              <p:spPr>
                <a:xfrm>
                  <a:off x="7429477" y="4911699"/>
                  <a:ext cx="106208" cy="173755"/>
                </a:xfrm>
                <a:custGeom>
                  <a:avLst/>
                  <a:gdLst>
                    <a:gd name="connsiteX0" fmla="*/ 6537 w 88229"/>
                    <a:gd name="connsiteY0" fmla="*/ 83 h 161840"/>
                    <a:gd name="connsiteX1" fmla="*/ 55523 w 88229"/>
                    <a:gd name="connsiteY1" fmla="*/ 57233 h 161840"/>
                    <a:gd name="connsiteX2" fmla="*/ 71851 w 88229"/>
                    <a:gd name="connsiteY2" fmla="*/ 89891 h 161840"/>
                    <a:gd name="connsiteX3" fmla="*/ 88180 w 88229"/>
                    <a:gd name="connsiteY3" fmla="*/ 130712 h 161840"/>
                    <a:gd name="connsiteX4" fmla="*/ 66408 w 88229"/>
                    <a:gd name="connsiteY4" fmla="*/ 155205 h 161840"/>
                    <a:gd name="connsiteX5" fmla="*/ 50080 w 88229"/>
                    <a:gd name="connsiteY5" fmla="*/ 160648 h 161840"/>
                    <a:gd name="connsiteX6" fmla="*/ 28308 w 88229"/>
                    <a:gd name="connsiteY6" fmla="*/ 136155 h 161840"/>
                    <a:gd name="connsiteX7" fmla="*/ 6537 w 88229"/>
                    <a:gd name="connsiteY7" fmla="*/ 119826 h 161840"/>
                    <a:gd name="connsiteX8" fmla="*/ 1094 w 88229"/>
                    <a:gd name="connsiteY8" fmla="*/ 70841 h 161840"/>
                    <a:gd name="connsiteX9" fmla="*/ 6537 w 88229"/>
                    <a:gd name="connsiteY9" fmla="*/ 83 h 161840"/>
                    <a:gd name="connsiteX0" fmla="*/ 8372 w 90064"/>
                    <a:gd name="connsiteY0" fmla="*/ 330 h 162087"/>
                    <a:gd name="connsiteX1" fmla="*/ 57358 w 90064"/>
                    <a:gd name="connsiteY1" fmla="*/ 57480 h 162087"/>
                    <a:gd name="connsiteX2" fmla="*/ 73686 w 90064"/>
                    <a:gd name="connsiteY2" fmla="*/ 90138 h 162087"/>
                    <a:gd name="connsiteX3" fmla="*/ 90015 w 90064"/>
                    <a:gd name="connsiteY3" fmla="*/ 130959 h 162087"/>
                    <a:gd name="connsiteX4" fmla="*/ 68243 w 90064"/>
                    <a:gd name="connsiteY4" fmla="*/ 155452 h 162087"/>
                    <a:gd name="connsiteX5" fmla="*/ 51915 w 90064"/>
                    <a:gd name="connsiteY5" fmla="*/ 160895 h 162087"/>
                    <a:gd name="connsiteX6" fmla="*/ 30143 w 90064"/>
                    <a:gd name="connsiteY6" fmla="*/ 136402 h 162087"/>
                    <a:gd name="connsiteX7" fmla="*/ 8372 w 90064"/>
                    <a:gd name="connsiteY7" fmla="*/ 120073 h 162087"/>
                    <a:gd name="connsiteX8" fmla="*/ 2929 w 90064"/>
                    <a:gd name="connsiteY8" fmla="*/ 71088 h 162087"/>
                    <a:gd name="connsiteX9" fmla="*/ 208 w 90064"/>
                    <a:gd name="connsiteY9" fmla="*/ 35709 h 162087"/>
                    <a:gd name="connsiteX10" fmla="*/ 8372 w 90064"/>
                    <a:gd name="connsiteY10" fmla="*/ 330 h 162087"/>
                    <a:gd name="connsiteX0" fmla="*/ 24530 w 106222"/>
                    <a:gd name="connsiteY0" fmla="*/ 770 h 162527"/>
                    <a:gd name="connsiteX1" fmla="*/ 73516 w 106222"/>
                    <a:gd name="connsiteY1" fmla="*/ 57920 h 162527"/>
                    <a:gd name="connsiteX2" fmla="*/ 89844 w 106222"/>
                    <a:gd name="connsiteY2" fmla="*/ 90578 h 162527"/>
                    <a:gd name="connsiteX3" fmla="*/ 106173 w 106222"/>
                    <a:gd name="connsiteY3" fmla="*/ 131399 h 162527"/>
                    <a:gd name="connsiteX4" fmla="*/ 84401 w 106222"/>
                    <a:gd name="connsiteY4" fmla="*/ 155892 h 162527"/>
                    <a:gd name="connsiteX5" fmla="*/ 68073 w 106222"/>
                    <a:gd name="connsiteY5" fmla="*/ 161335 h 162527"/>
                    <a:gd name="connsiteX6" fmla="*/ 46301 w 106222"/>
                    <a:gd name="connsiteY6" fmla="*/ 136842 h 162527"/>
                    <a:gd name="connsiteX7" fmla="*/ 24530 w 106222"/>
                    <a:gd name="connsiteY7" fmla="*/ 120513 h 162527"/>
                    <a:gd name="connsiteX8" fmla="*/ 19087 w 106222"/>
                    <a:gd name="connsiteY8" fmla="*/ 71528 h 162527"/>
                    <a:gd name="connsiteX9" fmla="*/ 37 w 106222"/>
                    <a:gd name="connsiteY9" fmla="*/ 27985 h 162527"/>
                    <a:gd name="connsiteX10" fmla="*/ 24530 w 106222"/>
                    <a:gd name="connsiteY10" fmla="*/ 770 h 162527"/>
                    <a:gd name="connsiteX0" fmla="*/ 24516 w 106208"/>
                    <a:gd name="connsiteY0" fmla="*/ 770 h 162527"/>
                    <a:gd name="connsiteX1" fmla="*/ 73502 w 106208"/>
                    <a:gd name="connsiteY1" fmla="*/ 57920 h 162527"/>
                    <a:gd name="connsiteX2" fmla="*/ 89830 w 106208"/>
                    <a:gd name="connsiteY2" fmla="*/ 90578 h 162527"/>
                    <a:gd name="connsiteX3" fmla="*/ 106159 w 106208"/>
                    <a:gd name="connsiteY3" fmla="*/ 131399 h 162527"/>
                    <a:gd name="connsiteX4" fmla="*/ 84387 w 106208"/>
                    <a:gd name="connsiteY4" fmla="*/ 155892 h 162527"/>
                    <a:gd name="connsiteX5" fmla="*/ 68059 w 106208"/>
                    <a:gd name="connsiteY5" fmla="*/ 161335 h 162527"/>
                    <a:gd name="connsiteX6" fmla="*/ 46287 w 106208"/>
                    <a:gd name="connsiteY6" fmla="*/ 136842 h 162527"/>
                    <a:gd name="connsiteX7" fmla="*/ 24516 w 106208"/>
                    <a:gd name="connsiteY7" fmla="*/ 120513 h 162527"/>
                    <a:gd name="connsiteX8" fmla="*/ 29958 w 106208"/>
                    <a:gd name="connsiteY8" fmla="*/ 57921 h 162527"/>
                    <a:gd name="connsiteX9" fmla="*/ 23 w 106208"/>
                    <a:gd name="connsiteY9" fmla="*/ 27985 h 162527"/>
                    <a:gd name="connsiteX10" fmla="*/ 24516 w 106208"/>
                    <a:gd name="connsiteY10" fmla="*/ 770 h 16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6208" h="162527">
                      <a:moveTo>
                        <a:pt x="24516" y="770"/>
                      </a:moveTo>
                      <a:cubicBezTo>
                        <a:pt x="36762" y="5759"/>
                        <a:pt x="62616" y="42952"/>
                        <a:pt x="73502" y="57920"/>
                      </a:cubicBezTo>
                      <a:cubicBezTo>
                        <a:pt x="84388" y="72888"/>
                        <a:pt x="84387" y="78332"/>
                        <a:pt x="89830" y="90578"/>
                      </a:cubicBezTo>
                      <a:cubicBezTo>
                        <a:pt x="95273" y="102824"/>
                        <a:pt x="107066" y="120513"/>
                        <a:pt x="106159" y="131399"/>
                      </a:cubicBezTo>
                      <a:cubicBezTo>
                        <a:pt x="105252" y="142285"/>
                        <a:pt x="90737" y="150903"/>
                        <a:pt x="84387" y="155892"/>
                      </a:cubicBezTo>
                      <a:cubicBezTo>
                        <a:pt x="78037" y="160881"/>
                        <a:pt x="74409" y="164510"/>
                        <a:pt x="68059" y="161335"/>
                      </a:cubicBezTo>
                      <a:cubicBezTo>
                        <a:pt x="61709" y="158160"/>
                        <a:pt x="53544" y="143646"/>
                        <a:pt x="46287" y="136842"/>
                      </a:cubicBezTo>
                      <a:cubicBezTo>
                        <a:pt x="39030" y="130038"/>
                        <a:pt x="29052" y="131399"/>
                        <a:pt x="24516" y="120513"/>
                      </a:cubicBezTo>
                      <a:cubicBezTo>
                        <a:pt x="19980" y="109627"/>
                        <a:pt x="34040" y="73342"/>
                        <a:pt x="29958" y="57921"/>
                      </a:cubicBezTo>
                      <a:cubicBezTo>
                        <a:pt x="25876" y="42500"/>
                        <a:pt x="-884" y="39778"/>
                        <a:pt x="23" y="27985"/>
                      </a:cubicBezTo>
                      <a:cubicBezTo>
                        <a:pt x="930" y="16192"/>
                        <a:pt x="12270" y="-4219"/>
                        <a:pt x="24516" y="770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7" name="Freeform 1376"/>
                <p:cNvSpPr/>
                <p:nvPr/>
              </p:nvSpPr>
              <p:spPr>
                <a:xfrm>
                  <a:off x="7270371" y="4982249"/>
                  <a:ext cx="80667" cy="237951"/>
                </a:xfrm>
                <a:custGeom>
                  <a:avLst/>
                  <a:gdLst>
                    <a:gd name="connsiteX0" fmla="*/ 4428 w 83809"/>
                    <a:gd name="connsiteY0" fmla="*/ 220530 h 228448"/>
                    <a:gd name="connsiteX1" fmla="*/ 42528 w 83809"/>
                    <a:gd name="connsiteY1" fmla="*/ 185152 h 228448"/>
                    <a:gd name="connsiteX2" fmla="*/ 72464 w 83809"/>
                    <a:gd name="connsiteY2" fmla="*/ 138888 h 228448"/>
                    <a:gd name="connsiteX3" fmla="*/ 72464 w 83809"/>
                    <a:gd name="connsiteY3" fmla="*/ 98066 h 228448"/>
                    <a:gd name="connsiteX4" fmla="*/ 58857 w 83809"/>
                    <a:gd name="connsiteY4" fmla="*/ 89902 h 228448"/>
                    <a:gd name="connsiteX5" fmla="*/ 53414 w 83809"/>
                    <a:gd name="connsiteY5" fmla="*/ 40916 h 228448"/>
                    <a:gd name="connsiteX6" fmla="*/ 83350 w 83809"/>
                    <a:gd name="connsiteY6" fmla="*/ 24588 h 228448"/>
                    <a:gd name="connsiteX7" fmla="*/ 69742 w 83809"/>
                    <a:gd name="connsiteY7" fmla="*/ 95 h 228448"/>
                    <a:gd name="connsiteX8" fmla="*/ 45250 w 83809"/>
                    <a:gd name="connsiteY8" fmla="*/ 16423 h 228448"/>
                    <a:gd name="connsiteX9" fmla="*/ 4428 w 83809"/>
                    <a:gd name="connsiteY9" fmla="*/ 24588 h 228448"/>
                    <a:gd name="connsiteX10" fmla="*/ 4428 w 83809"/>
                    <a:gd name="connsiteY10" fmla="*/ 220530 h 228448"/>
                    <a:gd name="connsiteX0" fmla="*/ 8164 w 87545"/>
                    <a:gd name="connsiteY0" fmla="*/ 220530 h 228448"/>
                    <a:gd name="connsiteX1" fmla="*/ 46264 w 87545"/>
                    <a:gd name="connsiteY1" fmla="*/ 185152 h 228448"/>
                    <a:gd name="connsiteX2" fmla="*/ 76200 w 87545"/>
                    <a:gd name="connsiteY2" fmla="*/ 138888 h 228448"/>
                    <a:gd name="connsiteX3" fmla="*/ 76200 w 87545"/>
                    <a:gd name="connsiteY3" fmla="*/ 98066 h 228448"/>
                    <a:gd name="connsiteX4" fmla="*/ 62593 w 87545"/>
                    <a:gd name="connsiteY4" fmla="*/ 89902 h 228448"/>
                    <a:gd name="connsiteX5" fmla="*/ 57150 w 87545"/>
                    <a:gd name="connsiteY5" fmla="*/ 40916 h 228448"/>
                    <a:gd name="connsiteX6" fmla="*/ 87086 w 87545"/>
                    <a:gd name="connsiteY6" fmla="*/ 24588 h 228448"/>
                    <a:gd name="connsiteX7" fmla="*/ 73478 w 87545"/>
                    <a:gd name="connsiteY7" fmla="*/ 95 h 228448"/>
                    <a:gd name="connsiteX8" fmla="*/ 48986 w 87545"/>
                    <a:gd name="connsiteY8" fmla="*/ 16423 h 228448"/>
                    <a:gd name="connsiteX9" fmla="*/ 8164 w 87545"/>
                    <a:gd name="connsiteY9" fmla="*/ 24588 h 228448"/>
                    <a:gd name="connsiteX10" fmla="*/ 0 w 87545"/>
                    <a:gd name="connsiteY10" fmla="*/ 125280 h 228448"/>
                    <a:gd name="connsiteX11" fmla="*/ 8164 w 87545"/>
                    <a:gd name="connsiteY11" fmla="*/ 220530 h 228448"/>
                    <a:gd name="connsiteX0" fmla="*/ 1286 w 80667"/>
                    <a:gd name="connsiteY0" fmla="*/ 220530 h 222574"/>
                    <a:gd name="connsiteX1" fmla="*/ 39386 w 80667"/>
                    <a:gd name="connsiteY1" fmla="*/ 185152 h 222574"/>
                    <a:gd name="connsiteX2" fmla="*/ 69322 w 80667"/>
                    <a:gd name="connsiteY2" fmla="*/ 138888 h 222574"/>
                    <a:gd name="connsiteX3" fmla="*/ 69322 w 80667"/>
                    <a:gd name="connsiteY3" fmla="*/ 98066 h 222574"/>
                    <a:gd name="connsiteX4" fmla="*/ 55715 w 80667"/>
                    <a:gd name="connsiteY4" fmla="*/ 89902 h 222574"/>
                    <a:gd name="connsiteX5" fmla="*/ 50272 w 80667"/>
                    <a:gd name="connsiteY5" fmla="*/ 40916 h 222574"/>
                    <a:gd name="connsiteX6" fmla="*/ 80208 w 80667"/>
                    <a:gd name="connsiteY6" fmla="*/ 24588 h 222574"/>
                    <a:gd name="connsiteX7" fmla="*/ 66600 w 80667"/>
                    <a:gd name="connsiteY7" fmla="*/ 95 h 222574"/>
                    <a:gd name="connsiteX8" fmla="*/ 42108 w 80667"/>
                    <a:gd name="connsiteY8" fmla="*/ 16423 h 222574"/>
                    <a:gd name="connsiteX9" fmla="*/ 1286 w 80667"/>
                    <a:gd name="connsiteY9" fmla="*/ 24588 h 222574"/>
                    <a:gd name="connsiteX10" fmla="*/ 9450 w 80667"/>
                    <a:gd name="connsiteY10" fmla="*/ 122558 h 222574"/>
                    <a:gd name="connsiteX11" fmla="*/ 1286 w 80667"/>
                    <a:gd name="connsiteY11" fmla="*/ 220530 h 222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0667" h="222574">
                      <a:moveTo>
                        <a:pt x="1286" y="220530"/>
                      </a:moveTo>
                      <a:cubicBezTo>
                        <a:pt x="6275" y="230962"/>
                        <a:pt x="28047" y="198759"/>
                        <a:pt x="39386" y="185152"/>
                      </a:cubicBezTo>
                      <a:cubicBezTo>
                        <a:pt x="50725" y="171545"/>
                        <a:pt x="64333" y="153402"/>
                        <a:pt x="69322" y="138888"/>
                      </a:cubicBezTo>
                      <a:cubicBezTo>
                        <a:pt x="74311" y="124374"/>
                        <a:pt x="71590" y="106230"/>
                        <a:pt x="69322" y="98066"/>
                      </a:cubicBezTo>
                      <a:cubicBezTo>
                        <a:pt x="67054" y="89902"/>
                        <a:pt x="58890" y="99427"/>
                        <a:pt x="55715" y="89902"/>
                      </a:cubicBezTo>
                      <a:cubicBezTo>
                        <a:pt x="52540" y="80377"/>
                        <a:pt x="46190" y="51802"/>
                        <a:pt x="50272" y="40916"/>
                      </a:cubicBezTo>
                      <a:cubicBezTo>
                        <a:pt x="54354" y="30030"/>
                        <a:pt x="77487" y="31391"/>
                        <a:pt x="80208" y="24588"/>
                      </a:cubicBezTo>
                      <a:cubicBezTo>
                        <a:pt x="82929" y="17785"/>
                        <a:pt x="72950" y="1456"/>
                        <a:pt x="66600" y="95"/>
                      </a:cubicBezTo>
                      <a:cubicBezTo>
                        <a:pt x="60250" y="-1266"/>
                        <a:pt x="52994" y="12341"/>
                        <a:pt x="42108" y="16423"/>
                      </a:cubicBezTo>
                      <a:cubicBezTo>
                        <a:pt x="31222" y="20505"/>
                        <a:pt x="6729" y="6899"/>
                        <a:pt x="1286" y="24588"/>
                      </a:cubicBezTo>
                      <a:cubicBezTo>
                        <a:pt x="-4157" y="42277"/>
                        <a:pt x="9450" y="89901"/>
                        <a:pt x="9450" y="122558"/>
                      </a:cubicBezTo>
                      <a:cubicBezTo>
                        <a:pt x="9450" y="155215"/>
                        <a:pt x="-3703" y="210098"/>
                        <a:pt x="1286" y="220530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8" name="Freeform 1377"/>
                <p:cNvSpPr/>
                <p:nvPr/>
              </p:nvSpPr>
              <p:spPr>
                <a:xfrm>
                  <a:off x="7159666" y="4841208"/>
                  <a:ext cx="186035" cy="132841"/>
                </a:xfrm>
                <a:custGeom>
                  <a:avLst/>
                  <a:gdLst>
                    <a:gd name="connsiteX0" fmla="*/ 333 w 185955"/>
                    <a:gd name="connsiteY0" fmla="*/ 8335 h 120583"/>
                    <a:gd name="connsiteX1" fmla="*/ 46597 w 185955"/>
                    <a:gd name="connsiteY1" fmla="*/ 76371 h 120583"/>
                    <a:gd name="connsiteX2" fmla="*/ 95583 w 185955"/>
                    <a:gd name="connsiteY2" fmla="*/ 119914 h 120583"/>
                    <a:gd name="connsiteX3" fmla="*/ 128240 w 185955"/>
                    <a:gd name="connsiteY3" fmla="*/ 103585 h 120583"/>
                    <a:gd name="connsiteX4" fmla="*/ 160897 w 185955"/>
                    <a:gd name="connsiteY4" fmla="*/ 114471 h 120583"/>
                    <a:gd name="connsiteX5" fmla="*/ 185390 w 185955"/>
                    <a:gd name="connsiteY5" fmla="*/ 87257 h 120583"/>
                    <a:gd name="connsiteX6" fmla="*/ 136404 w 185955"/>
                    <a:gd name="connsiteY6" fmla="*/ 46435 h 120583"/>
                    <a:gd name="connsiteX7" fmla="*/ 106468 w 185955"/>
                    <a:gd name="connsiteY7" fmla="*/ 54600 h 120583"/>
                    <a:gd name="connsiteX8" fmla="*/ 71090 w 185955"/>
                    <a:gd name="connsiteY8" fmla="*/ 5614 h 120583"/>
                    <a:gd name="connsiteX9" fmla="*/ 333 w 185955"/>
                    <a:gd name="connsiteY9" fmla="*/ 8335 h 120583"/>
                    <a:gd name="connsiteX0" fmla="*/ 433 w 186055"/>
                    <a:gd name="connsiteY0" fmla="*/ 9556 h 121213"/>
                    <a:gd name="connsiteX1" fmla="*/ 43975 w 186055"/>
                    <a:gd name="connsiteY1" fmla="*/ 96642 h 121213"/>
                    <a:gd name="connsiteX2" fmla="*/ 95683 w 186055"/>
                    <a:gd name="connsiteY2" fmla="*/ 121135 h 121213"/>
                    <a:gd name="connsiteX3" fmla="*/ 128340 w 186055"/>
                    <a:gd name="connsiteY3" fmla="*/ 104806 h 121213"/>
                    <a:gd name="connsiteX4" fmla="*/ 160997 w 186055"/>
                    <a:gd name="connsiteY4" fmla="*/ 115692 h 121213"/>
                    <a:gd name="connsiteX5" fmla="*/ 185490 w 186055"/>
                    <a:gd name="connsiteY5" fmla="*/ 88478 h 121213"/>
                    <a:gd name="connsiteX6" fmla="*/ 136504 w 186055"/>
                    <a:gd name="connsiteY6" fmla="*/ 47656 h 121213"/>
                    <a:gd name="connsiteX7" fmla="*/ 106568 w 186055"/>
                    <a:gd name="connsiteY7" fmla="*/ 55821 h 121213"/>
                    <a:gd name="connsiteX8" fmla="*/ 71190 w 186055"/>
                    <a:gd name="connsiteY8" fmla="*/ 6835 h 121213"/>
                    <a:gd name="connsiteX9" fmla="*/ 433 w 186055"/>
                    <a:gd name="connsiteY9" fmla="*/ 9556 h 121213"/>
                    <a:gd name="connsiteX0" fmla="*/ 300 w 185922"/>
                    <a:gd name="connsiteY0" fmla="*/ 9556 h 121213"/>
                    <a:gd name="connsiteX1" fmla="*/ 43842 w 185922"/>
                    <a:gd name="connsiteY1" fmla="*/ 96642 h 121213"/>
                    <a:gd name="connsiteX2" fmla="*/ 95550 w 185922"/>
                    <a:gd name="connsiteY2" fmla="*/ 121135 h 121213"/>
                    <a:gd name="connsiteX3" fmla="*/ 128207 w 185922"/>
                    <a:gd name="connsiteY3" fmla="*/ 104806 h 121213"/>
                    <a:gd name="connsiteX4" fmla="*/ 160864 w 185922"/>
                    <a:gd name="connsiteY4" fmla="*/ 115692 h 121213"/>
                    <a:gd name="connsiteX5" fmla="*/ 185357 w 185922"/>
                    <a:gd name="connsiteY5" fmla="*/ 88478 h 121213"/>
                    <a:gd name="connsiteX6" fmla="*/ 136371 w 185922"/>
                    <a:gd name="connsiteY6" fmla="*/ 47656 h 121213"/>
                    <a:gd name="connsiteX7" fmla="*/ 106435 w 185922"/>
                    <a:gd name="connsiteY7" fmla="*/ 55821 h 121213"/>
                    <a:gd name="connsiteX8" fmla="*/ 71057 w 185922"/>
                    <a:gd name="connsiteY8" fmla="*/ 6835 h 121213"/>
                    <a:gd name="connsiteX9" fmla="*/ 300 w 185922"/>
                    <a:gd name="connsiteY9" fmla="*/ 9556 h 121213"/>
                    <a:gd name="connsiteX0" fmla="*/ 413 w 186035"/>
                    <a:gd name="connsiteY0" fmla="*/ 9556 h 121213"/>
                    <a:gd name="connsiteX1" fmla="*/ 43955 w 186035"/>
                    <a:gd name="connsiteY1" fmla="*/ 96642 h 121213"/>
                    <a:gd name="connsiteX2" fmla="*/ 84777 w 186035"/>
                    <a:gd name="connsiteY2" fmla="*/ 121135 h 121213"/>
                    <a:gd name="connsiteX3" fmla="*/ 128320 w 186035"/>
                    <a:gd name="connsiteY3" fmla="*/ 104806 h 121213"/>
                    <a:gd name="connsiteX4" fmla="*/ 160977 w 186035"/>
                    <a:gd name="connsiteY4" fmla="*/ 115692 h 121213"/>
                    <a:gd name="connsiteX5" fmla="*/ 185470 w 186035"/>
                    <a:gd name="connsiteY5" fmla="*/ 88478 h 121213"/>
                    <a:gd name="connsiteX6" fmla="*/ 136484 w 186035"/>
                    <a:gd name="connsiteY6" fmla="*/ 47656 h 121213"/>
                    <a:gd name="connsiteX7" fmla="*/ 106548 w 186035"/>
                    <a:gd name="connsiteY7" fmla="*/ 55821 h 121213"/>
                    <a:gd name="connsiteX8" fmla="*/ 71170 w 186035"/>
                    <a:gd name="connsiteY8" fmla="*/ 6835 h 121213"/>
                    <a:gd name="connsiteX9" fmla="*/ 413 w 186035"/>
                    <a:gd name="connsiteY9" fmla="*/ 9556 h 121213"/>
                    <a:gd name="connsiteX0" fmla="*/ 413 w 186035"/>
                    <a:gd name="connsiteY0" fmla="*/ 9556 h 124257"/>
                    <a:gd name="connsiteX1" fmla="*/ 43955 w 186035"/>
                    <a:gd name="connsiteY1" fmla="*/ 96642 h 124257"/>
                    <a:gd name="connsiteX2" fmla="*/ 84777 w 186035"/>
                    <a:gd name="connsiteY2" fmla="*/ 121135 h 124257"/>
                    <a:gd name="connsiteX3" fmla="*/ 128320 w 186035"/>
                    <a:gd name="connsiteY3" fmla="*/ 104806 h 124257"/>
                    <a:gd name="connsiteX4" fmla="*/ 160977 w 186035"/>
                    <a:gd name="connsiteY4" fmla="*/ 115692 h 124257"/>
                    <a:gd name="connsiteX5" fmla="*/ 185470 w 186035"/>
                    <a:gd name="connsiteY5" fmla="*/ 88478 h 124257"/>
                    <a:gd name="connsiteX6" fmla="*/ 136484 w 186035"/>
                    <a:gd name="connsiteY6" fmla="*/ 47656 h 124257"/>
                    <a:gd name="connsiteX7" fmla="*/ 106548 w 186035"/>
                    <a:gd name="connsiteY7" fmla="*/ 55821 h 124257"/>
                    <a:gd name="connsiteX8" fmla="*/ 71170 w 186035"/>
                    <a:gd name="connsiteY8" fmla="*/ 6835 h 124257"/>
                    <a:gd name="connsiteX9" fmla="*/ 413 w 186035"/>
                    <a:gd name="connsiteY9" fmla="*/ 9556 h 12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035" h="124257">
                      <a:moveTo>
                        <a:pt x="413" y="9556"/>
                      </a:moveTo>
                      <a:cubicBezTo>
                        <a:pt x="-4123" y="24524"/>
                        <a:pt x="29894" y="78046"/>
                        <a:pt x="43955" y="96642"/>
                      </a:cubicBezTo>
                      <a:cubicBezTo>
                        <a:pt x="58016" y="115239"/>
                        <a:pt x="78881" y="108888"/>
                        <a:pt x="84777" y="121135"/>
                      </a:cubicBezTo>
                      <a:cubicBezTo>
                        <a:pt x="90673" y="133382"/>
                        <a:pt x="115620" y="105713"/>
                        <a:pt x="128320" y="104806"/>
                      </a:cubicBezTo>
                      <a:cubicBezTo>
                        <a:pt x="141020" y="103899"/>
                        <a:pt x="151452" y="118413"/>
                        <a:pt x="160977" y="115692"/>
                      </a:cubicBezTo>
                      <a:cubicBezTo>
                        <a:pt x="170502" y="112971"/>
                        <a:pt x="189552" y="99817"/>
                        <a:pt x="185470" y="88478"/>
                      </a:cubicBezTo>
                      <a:cubicBezTo>
                        <a:pt x="181388" y="77139"/>
                        <a:pt x="149638" y="53099"/>
                        <a:pt x="136484" y="47656"/>
                      </a:cubicBezTo>
                      <a:cubicBezTo>
                        <a:pt x="123330" y="42213"/>
                        <a:pt x="117434" y="62625"/>
                        <a:pt x="106548" y="55821"/>
                      </a:cubicBezTo>
                      <a:cubicBezTo>
                        <a:pt x="95662" y="49018"/>
                        <a:pt x="86591" y="13639"/>
                        <a:pt x="71170" y="6835"/>
                      </a:cubicBezTo>
                      <a:cubicBezTo>
                        <a:pt x="55749" y="31"/>
                        <a:pt x="4949" y="-5412"/>
                        <a:pt x="413" y="9556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9" name="Freeform 1378"/>
                <p:cNvSpPr/>
                <p:nvPr/>
              </p:nvSpPr>
              <p:spPr>
                <a:xfrm>
                  <a:off x="7022632" y="4844168"/>
                  <a:ext cx="187566" cy="464074"/>
                </a:xfrm>
                <a:custGeom>
                  <a:avLst/>
                  <a:gdLst>
                    <a:gd name="connsiteX0" fmla="*/ 47859 w 176900"/>
                    <a:gd name="connsiteY0" fmla="*/ 445917 h 446053"/>
                    <a:gd name="connsiteX1" fmla="*/ 50581 w 176900"/>
                    <a:gd name="connsiteY1" fmla="*/ 347946 h 446053"/>
                    <a:gd name="connsiteX2" fmla="*/ 88681 w 176900"/>
                    <a:gd name="connsiteY2" fmla="*/ 364275 h 446053"/>
                    <a:gd name="connsiteX3" fmla="*/ 121338 w 176900"/>
                    <a:gd name="connsiteY3" fmla="*/ 331617 h 446053"/>
                    <a:gd name="connsiteX4" fmla="*/ 137666 w 176900"/>
                    <a:gd name="connsiteY4" fmla="*/ 279910 h 446053"/>
                    <a:gd name="connsiteX5" fmla="*/ 156716 w 176900"/>
                    <a:gd name="connsiteY5" fmla="*/ 260860 h 446053"/>
                    <a:gd name="connsiteX6" fmla="*/ 156716 w 176900"/>
                    <a:gd name="connsiteY6" fmla="*/ 187382 h 446053"/>
                    <a:gd name="connsiteX7" fmla="*/ 175766 w 176900"/>
                    <a:gd name="connsiteY7" fmla="*/ 162889 h 446053"/>
                    <a:gd name="connsiteX8" fmla="*/ 118616 w 176900"/>
                    <a:gd name="connsiteY8" fmla="*/ 97575 h 446053"/>
                    <a:gd name="connsiteX9" fmla="*/ 126781 w 176900"/>
                    <a:gd name="connsiteY9" fmla="*/ 56753 h 446053"/>
                    <a:gd name="connsiteX10" fmla="*/ 91402 w 176900"/>
                    <a:gd name="connsiteY10" fmla="*/ 5046 h 446053"/>
                    <a:gd name="connsiteX11" fmla="*/ 42416 w 176900"/>
                    <a:gd name="connsiteY11" fmla="*/ 5046 h 446053"/>
                    <a:gd name="connsiteX12" fmla="*/ 9759 w 176900"/>
                    <a:gd name="connsiteY12" fmla="*/ 32260 h 446053"/>
                    <a:gd name="connsiteX13" fmla="*/ 1595 w 176900"/>
                    <a:gd name="connsiteY13" fmla="*/ 73082 h 446053"/>
                    <a:gd name="connsiteX14" fmla="*/ 36973 w 176900"/>
                    <a:gd name="connsiteY14" fmla="*/ 116625 h 446053"/>
                    <a:gd name="connsiteX15" fmla="*/ 77795 w 176900"/>
                    <a:gd name="connsiteY15" fmla="*/ 176496 h 446053"/>
                    <a:gd name="connsiteX16" fmla="*/ 50581 w 176900"/>
                    <a:gd name="connsiteY16" fmla="*/ 206432 h 446053"/>
                    <a:gd name="connsiteX17" fmla="*/ 77795 w 176900"/>
                    <a:gd name="connsiteY17" fmla="*/ 233646 h 446053"/>
                    <a:gd name="connsiteX18" fmla="*/ 58745 w 176900"/>
                    <a:gd name="connsiteY18" fmla="*/ 282632 h 446053"/>
                    <a:gd name="connsiteX19" fmla="*/ 39695 w 176900"/>
                    <a:gd name="connsiteY19" fmla="*/ 323453 h 446053"/>
                    <a:gd name="connsiteX20" fmla="*/ 47859 w 176900"/>
                    <a:gd name="connsiteY20" fmla="*/ 445917 h 446053"/>
                    <a:gd name="connsiteX0" fmla="*/ 47859 w 176900"/>
                    <a:gd name="connsiteY0" fmla="*/ 445728 h 445864"/>
                    <a:gd name="connsiteX1" fmla="*/ 50581 w 176900"/>
                    <a:gd name="connsiteY1" fmla="*/ 347757 h 445864"/>
                    <a:gd name="connsiteX2" fmla="*/ 88681 w 176900"/>
                    <a:gd name="connsiteY2" fmla="*/ 364086 h 445864"/>
                    <a:gd name="connsiteX3" fmla="*/ 121338 w 176900"/>
                    <a:gd name="connsiteY3" fmla="*/ 331428 h 445864"/>
                    <a:gd name="connsiteX4" fmla="*/ 137666 w 176900"/>
                    <a:gd name="connsiteY4" fmla="*/ 279721 h 445864"/>
                    <a:gd name="connsiteX5" fmla="*/ 156716 w 176900"/>
                    <a:gd name="connsiteY5" fmla="*/ 260671 h 445864"/>
                    <a:gd name="connsiteX6" fmla="*/ 156716 w 176900"/>
                    <a:gd name="connsiteY6" fmla="*/ 187193 h 445864"/>
                    <a:gd name="connsiteX7" fmla="*/ 175766 w 176900"/>
                    <a:gd name="connsiteY7" fmla="*/ 162700 h 445864"/>
                    <a:gd name="connsiteX8" fmla="*/ 118616 w 176900"/>
                    <a:gd name="connsiteY8" fmla="*/ 97386 h 445864"/>
                    <a:gd name="connsiteX9" fmla="*/ 113174 w 176900"/>
                    <a:gd name="connsiteY9" fmla="*/ 53843 h 445864"/>
                    <a:gd name="connsiteX10" fmla="*/ 91402 w 176900"/>
                    <a:gd name="connsiteY10" fmla="*/ 4857 h 445864"/>
                    <a:gd name="connsiteX11" fmla="*/ 42416 w 176900"/>
                    <a:gd name="connsiteY11" fmla="*/ 4857 h 445864"/>
                    <a:gd name="connsiteX12" fmla="*/ 9759 w 176900"/>
                    <a:gd name="connsiteY12" fmla="*/ 32071 h 445864"/>
                    <a:gd name="connsiteX13" fmla="*/ 1595 w 176900"/>
                    <a:gd name="connsiteY13" fmla="*/ 72893 h 445864"/>
                    <a:gd name="connsiteX14" fmla="*/ 36973 w 176900"/>
                    <a:gd name="connsiteY14" fmla="*/ 116436 h 445864"/>
                    <a:gd name="connsiteX15" fmla="*/ 77795 w 176900"/>
                    <a:gd name="connsiteY15" fmla="*/ 176307 h 445864"/>
                    <a:gd name="connsiteX16" fmla="*/ 50581 w 176900"/>
                    <a:gd name="connsiteY16" fmla="*/ 206243 h 445864"/>
                    <a:gd name="connsiteX17" fmla="*/ 77795 w 176900"/>
                    <a:gd name="connsiteY17" fmla="*/ 233457 h 445864"/>
                    <a:gd name="connsiteX18" fmla="*/ 58745 w 176900"/>
                    <a:gd name="connsiteY18" fmla="*/ 282443 h 445864"/>
                    <a:gd name="connsiteX19" fmla="*/ 39695 w 176900"/>
                    <a:gd name="connsiteY19" fmla="*/ 323264 h 445864"/>
                    <a:gd name="connsiteX20" fmla="*/ 47859 w 176900"/>
                    <a:gd name="connsiteY20" fmla="*/ 445728 h 445864"/>
                    <a:gd name="connsiteX0" fmla="*/ 47859 w 176900"/>
                    <a:gd name="connsiteY0" fmla="*/ 445728 h 445900"/>
                    <a:gd name="connsiteX1" fmla="*/ 58745 w 176900"/>
                    <a:gd name="connsiteY1" fmla="*/ 350478 h 445900"/>
                    <a:gd name="connsiteX2" fmla="*/ 88681 w 176900"/>
                    <a:gd name="connsiteY2" fmla="*/ 364086 h 445900"/>
                    <a:gd name="connsiteX3" fmla="*/ 121338 w 176900"/>
                    <a:gd name="connsiteY3" fmla="*/ 331428 h 445900"/>
                    <a:gd name="connsiteX4" fmla="*/ 137666 w 176900"/>
                    <a:gd name="connsiteY4" fmla="*/ 279721 h 445900"/>
                    <a:gd name="connsiteX5" fmla="*/ 156716 w 176900"/>
                    <a:gd name="connsiteY5" fmla="*/ 260671 h 445900"/>
                    <a:gd name="connsiteX6" fmla="*/ 156716 w 176900"/>
                    <a:gd name="connsiteY6" fmla="*/ 187193 h 445900"/>
                    <a:gd name="connsiteX7" fmla="*/ 175766 w 176900"/>
                    <a:gd name="connsiteY7" fmla="*/ 162700 h 445900"/>
                    <a:gd name="connsiteX8" fmla="*/ 118616 w 176900"/>
                    <a:gd name="connsiteY8" fmla="*/ 97386 h 445900"/>
                    <a:gd name="connsiteX9" fmla="*/ 113174 w 176900"/>
                    <a:gd name="connsiteY9" fmla="*/ 53843 h 445900"/>
                    <a:gd name="connsiteX10" fmla="*/ 91402 w 176900"/>
                    <a:gd name="connsiteY10" fmla="*/ 4857 h 445900"/>
                    <a:gd name="connsiteX11" fmla="*/ 42416 w 176900"/>
                    <a:gd name="connsiteY11" fmla="*/ 4857 h 445900"/>
                    <a:gd name="connsiteX12" fmla="*/ 9759 w 176900"/>
                    <a:gd name="connsiteY12" fmla="*/ 32071 h 445900"/>
                    <a:gd name="connsiteX13" fmla="*/ 1595 w 176900"/>
                    <a:gd name="connsiteY13" fmla="*/ 72893 h 445900"/>
                    <a:gd name="connsiteX14" fmla="*/ 36973 w 176900"/>
                    <a:gd name="connsiteY14" fmla="*/ 116436 h 445900"/>
                    <a:gd name="connsiteX15" fmla="*/ 77795 w 176900"/>
                    <a:gd name="connsiteY15" fmla="*/ 176307 h 445900"/>
                    <a:gd name="connsiteX16" fmla="*/ 50581 w 176900"/>
                    <a:gd name="connsiteY16" fmla="*/ 206243 h 445900"/>
                    <a:gd name="connsiteX17" fmla="*/ 77795 w 176900"/>
                    <a:gd name="connsiteY17" fmla="*/ 233457 h 445900"/>
                    <a:gd name="connsiteX18" fmla="*/ 58745 w 176900"/>
                    <a:gd name="connsiteY18" fmla="*/ 282443 h 445900"/>
                    <a:gd name="connsiteX19" fmla="*/ 39695 w 176900"/>
                    <a:gd name="connsiteY19" fmla="*/ 323264 h 445900"/>
                    <a:gd name="connsiteX20" fmla="*/ 47859 w 176900"/>
                    <a:gd name="connsiteY20" fmla="*/ 445728 h 445900"/>
                    <a:gd name="connsiteX0" fmla="*/ 42416 w 176900"/>
                    <a:gd name="connsiteY0" fmla="*/ 434843 h 435035"/>
                    <a:gd name="connsiteX1" fmla="*/ 58745 w 176900"/>
                    <a:gd name="connsiteY1" fmla="*/ 350478 h 435035"/>
                    <a:gd name="connsiteX2" fmla="*/ 88681 w 176900"/>
                    <a:gd name="connsiteY2" fmla="*/ 364086 h 435035"/>
                    <a:gd name="connsiteX3" fmla="*/ 121338 w 176900"/>
                    <a:gd name="connsiteY3" fmla="*/ 331428 h 435035"/>
                    <a:gd name="connsiteX4" fmla="*/ 137666 w 176900"/>
                    <a:gd name="connsiteY4" fmla="*/ 279721 h 435035"/>
                    <a:gd name="connsiteX5" fmla="*/ 156716 w 176900"/>
                    <a:gd name="connsiteY5" fmla="*/ 260671 h 435035"/>
                    <a:gd name="connsiteX6" fmla="*/ 156716 w 176900"/>
                    <a:gd name="connsiteY6" fmla="*/ 187193 h 435035"/>
                    <a:gd name="connsiteX7" fmla="*/ 175766 w 176900"/>
                    <a:gd name="connsiteY7" fmla="*/ 162700 h 435035"/>
                    <a:gd name="connsiteX8" fmla="*/ 118616 w 176900"/>
                    <a:gd name="connsiteY8" fmla="*/ 97386 h 435035"/>
                    <a:gd name="connsiteX9" fmla="*/ 113174 w 176900"/>
                    <a:gd name="connsiteY9" fmla="*/ 53843 h 435035"/>
                    <a:gd name="connsiteX10" fmla="*/ 91402 w 176900"/>
                    <a:gd name="connsiteY10" fmla="*/ 4857 h 435035"/>
                    <a:gd name="connsiteX11" fmla="*/ 42416 w 176900"/>
                    <a:gd name="connsiteY11" fmla="*/ 4857 h 435035"/>
                    <a:gd name="connsiteX12" fmla="*/ 9759 w 176900"/>
                    <a:gd name="connsiteY12" fmla="*/ 32071 h 435035"/>
                    <a:gd name="connsiteX13" fmla="*/ 1595 w 176900"/>
                    <a:gd name="connsiteY13" fmla="*/ 72893 h 435035"/>
                    <a:gd name="connsiteX14" fmla="*/ 36973 w 176900"/>
                    <a:gd name="connsiteY14" fmla="*/ 116436 h 435035"/>
                    <a:gd name="connsiteX15" fmla="*/ 77795 w 176900"/>
                    <a:gd name="connsiteY15" fmla="*/ 176307 h 435035"/>
                    <a:gd name="connsiteX16" fmla="*/ 50581 w 176900"/>
                    <a:gd name="connsiteY16" fmla="*/ 206243 h 435035"/>
                    <a:gd name="connsiteX17" fmla="*/ 77795 w 176900"/>
                    <a:gd name="connsiteY17" fmla="*/ 233457 h 435035"/>
                    <a:gd name="connsiteX18" fmla="*/ 58745 w 176900"/>
                    <a:gd name="connsiteY18" fmla="*/ 282443 h 435035"/>
                    <a:gd name="connsiteX19" fmla="*/ 39695 w 176900"/>
                    <a:gd name="connsiteY19" fmla="*/ 323264 h 435035"/>
                    <a:gd name="connsiteX20" fmla="*/ 42416 w 176900"/>
                    <a:gd name="connsiteY20" fmla="*/ 434843 h 435035"/>
                    <a:gd name="connsiteX0" fmla="*/ 42416 w 176900"/>
                    <a:gd name="connsiteY0" fmla="*/ 434843 h 434875"/>
                    <a:gd name="connsiteX1" fmla="*/ 58745 w 176900"/>
                    <a:gd name="connsiteY1" fmla="*/ 350478 h 434875"/>
                    <a:gd name="connsiteX2" fmla="*/ 88681 w 176900"/>
                    <a:gd name="connsiteY2" fmla="*/ 364086 h 434875"/>
                    <a:gd name="connsiteX3" fmla="*/ 121338 w 176900"/>
                    <a:gd name="connsiteY3" fmla="*/ 331428 h 434875"/>
                    <a:gd name="connsiteX4" fmla="*/ 137666 w 176900"/>
                    <a:gd name="connsiteY4" fmla="*/ 279721 h 434875"/>
                    <a:gd name="connsiteX5" fmla="*/ 156716 w 176900"/>
                    <a:gd name="connsiteY5" fmla="*/ 260671 h 434875"/>
                    <a:gd name="connsiteX6" fmla="*/ 156716 w 176900"/>
                    <a:gd name="connsiteY6" fmla="*/ 187193 h 434875"/>
                    <a:gd name="connsiteX7" fmla="*/ 175766 w 176900"/>
                    <a:gd name="connsiteY7" fmla="*/ 162700 h 434875"/>
                    <a:gd name="connsiteX8" fmla="*/ 118616 w 176900"/>
                    <a:gd name="connsiteY8" fmla="*/ 97386 h 434875"/>
                    <a:gd name="connsiteX9" fmla="*/ 113174 w 176900"/>
                    <a:gd name="connsiteY9" fmla="*/ 53843 h 434875"/>
                    <a:gd name="connsiteX10" fmla="*/ 91402 w 176900"/>
                    <a:gd name="connsiteY10" fmla="*/ 4857 h 434875"/>
                    <a:gd name="connsiteX11" fmla="*/ 42416 w 176900"/>
                    <a:gd name="connsiteY11" fmla="*/ 4857 h 434875"/>
                    <a:gd name="connsiteX12" fmla="*/ 9759 w 176900"/>
                    <a:gd name="connsiteY12" fmla="*/ 32071 h 434875"/>
                    <a:gd name="connsiteX13" fmla="*/ 1595 w 176900"/>
                    <a:gd name="connsiteY13" fmla="*/ 72893 h 434875"/>
                    <a:gd name="connsiteX14" fmla="*/ 36973 w 176900"/>
                    <a:gd name="connsiteY14" fmla="*/ 116436 h 434875"/>
                    <a:gd name="connsiteX15" fmla="*/ 77795 w 176900"/>
                    <a:gd name="connsiteY15" fmla="*/ 176307 h 434875"/>
                    <a:gd name="connsiteX16" fmla="*/ 50581 w 176900"/>
                    <a:gd name="connsiteY16" fmla="*/ 206243 h 434875"/>
                    <a:gd name="connsiteX17" fmla="*/ 77795 w 176900"/>
                    <a:gd name="connsiteY17" fmla="*/ 233457 h 434875"/>
                    <a:gd name="connsiteX18" fmla="*/ 58745 w 176900"/>
                    <a:gd name="connsiteY18" fmla="*/ 282443 h 434875"/>
                    <a:gd name="connsiteX19" fmla="*/ 39695 w 176900"/>
                    <a:gd name="connsiteY19" fmla="*/ 323264 h 434875"/>
                    <a:gd name="connsiteX20" fmla="*/ 42416 w 176900"/>
                    <a:gd name="connsiteY20" fmla="*/ 434843 h 434875"/>
                    <a:gd name="connsiteX0" fmla="*/ 42416 w 176900"/>
                    <a:gd name="connsiteY0" fmla="*/ 434843 h 434875"/>
                    <a:gd name="connsiteX1" fmla="*/ 58745 w 176900"/>
                    <a:gd name="connsiteY1" fmla="*/ 350478 h 434875"/>
                    <a:gd name="connsiteX2" fmla="*/ 88681 w 176900"/>
                    <a:gd name="connsiteY2" fmla="*/ 364086 h 434875"/>
                    <a:gd name="connsiteX3" fmla="*/ 121338 w 176900"/>
                    <a:gd name="connsiteY3" fmla="*/ 331428 h 434875"/>
                    <a:gd name="connsiteX4" fmla="*/ 137666 w 176900"/>
                    <a:gd name="connsiteY4" fmla="*/ 279721 h 434875"/>
                    <a:gd name="connsiteX5" fmla="*/ 156716 w 176900"/>
                    <a:gd name="connsiteY5" fmla="*/ 260671 h 434875"/>
                    <a:gd name="connsiteX6" fmla="*/ 156716 w 176900"/>
                    <a:gd name="connsiteY6" fmla="*/ 187193 h 434875"/>
                    <a:gd name="connsiteX7" fmla="*/ 175766 w 176900"/>
                    <a:gd name="connsiteY7" fmla="*/ 162700 h 434875"/>
                    <a:gd name="connsiteX8" fmla="*/ 118616 w 176900"/>
                    <a:gd name="connsiteY8" fmla="*/ 97386 h 434875"/>
                    <a:gd name="connsiteX9" fmla="*/ 113174 w 176900"/>
                    <a:gd name="connsiteY9" fmla="*/ 53843 h 434875"/>
                    <a:gd name="connsiteX10" fmla="*/ 91402 w 176900"/>
                    <a:gd name="connsiteY10" fmla="*/ 4857 h 434875"/>
                    <a:gd name="connsiteX11" fmla="*/ 42416 w 176900"/>
                    <a:gd name="connsiteY11" fmla="*/ 4857 h 434875"/>
                    <a:gd name="connsiteX12" fmla="*/ 9759 w 176900"/>
                    <a:gd name="connsiteY12" fmla="*/ 32071 h 434875"/>
                    <a:gd name="connsiteX13" fmla="*/ 1595 w 176900"/>
                    <a:gd name="connsiteY13" fmla="*/ 72893 h 434875"/>
                    <a:gd name="connsiteX14" fmla="*/ 36973 w 176900"/>
                    <a:gd name="connsiteY14" fmla="*/ 116436 h 434875"/>
                    <a:gd name="connsiteX15" fmla="*/ 64188 w 176900"/>
                    <a:gd name="connsiteY15" fmla="*/ 176307 h 434875"/>
                    <a:gd name="connsiteX16" fmla="*/ 50581 w 176900"/>
                    <a:gd name="connsiteY16" fmla="*/ 206243 h 434875"/>
                    <a:gd name="connsiteX17" fmla="*/ 77795 w 176900"/>
                    <a:gd name="connsiteY17" fmla="*/ 233457 h 434875"/>
                    <a:gd name="connsiteX18" fmla="*/ 58745 w 176900"/>
                    <a:gd name="connsiteY18" fmla="*/ 282443 h 434875"/>
                    <a:gd name="connsiteX19" fmla="*/ 39695 w 176900"/>
                    <a:gd name="connsiteY19" fmla="*/ 323264 h 434875"/>
                    <a:gd name="connsiteX20" fmla="*/ 42416 w 176900"/>
                    <a:gd name="connsiteY20" fmla="*/ 434843 h 434875"/>
                    <a:gd name="connsiteX0" fmla="*/ 53970 w 188454"/>
                    <a:gd name="connsiteY0" fmla="*/ 434053 h 434085"/>
                    <a:gd name="connsiteX1" fmla="*/ 70299 w 188454"/>
                    <a:gd name="connsiteY1" fmla="*/ 349688 h 434085"/>
                    <a:gd name="connsiteX2" fmla="*/ 100235 w 188454"/>
                    <a:gd name="connsiteY2" fmla="*/ 363296 h 434085"/>
                    <a:gd name="connsiteX3" fmla="*/ 132892 w 188454"/>
                    <a:gd name="connsiteY3" fmla="*/ 330638 h 434085"/>
                    <a:gd name="connsiteX4" fmla="*/ 149220 w 188454"/>
                    <a:gd name="connsiteY4" fmla="*/ 278931 h 434085"/>
                    <a:gd name="connsiteX5" fmla="*/ 168270 w 188454"/>
                    <a:gd name="connsiteY5" fmla="*/ 259881 h 434085"/>
                    <a:gd name="connsiteX6" fmla="*/ 168270 w 188454"/>
                    <a:gd name="connsiteY6" fmla="*/ 186403 h 434085"/>
                    <a:gd name="connsiteX7" fmla="*/ 187320 w 188454"/>
                    <a:gd name="connsiteY7" fmla="*/ 161910 h 434085"/>
                    <a:gd name="connsiteX8" fmla="*/ 130170 w 188454"/>
                    <a:gd name="connsiteY8" fmla="*/ 96596 h 434085"/>
                    <a:gd name="connsiteX9" fmla="*/ 124728 w 188454"/>
                    <a:gd name="connsiteY9" fmla="*/ 53053 h 434085"/>
                    <a:gd name="connsiteX10" fmla="*/ 102956 w 188454"/>
                    <a:gd name="connsiteY10" fmla="*/ 4067 h 434085"/>
                    <a:gd name="connsiteX11" fmla="*/ 53970 w 188454"/>
                    <a:gd name="connsiteY11" fmla="*/ 4067 h 434085"/>
                    <a:gd name="connsiteX12" fmla="*/ 2263 w 188454"/>
                    <a:gd name="connsiteY12" fmla="*/ 14952 h 434085"/>
                    <a:gd name="connsiteX13" fmla="*/ 13149 w 188454"/>
                    <a:gd name="connsiteY13" fmla="*/ 72103 h 434085"/>
                    <a:gd name="connsiteX14" fmla="*/ 48527 w 188454"/>
                    <a:gd name="connsiteY14" fmla="*/ 115646 h 434085"/>
                    <a:gd name="connsiteX15" fmla="*/ 75742 w 188454"/>
                    <a:gd name="connsiteY15" fmla="*/ 175517 h 434085"/>
                    <a:gd name="connsiteX16" fmla="*/ 62135 w 188454"/>
                    <a:gd name="connsiteY16" fmla="*/ 205453 h 434085"/>
                    <a:gd name="connsiteX17" fmla="*/ 89349 w 188454"/>
                    <a:gd name="connsiteY17" fmla="*/ 232667 h 434085"/>
                    <a:gd name="connsiteX18" fmla="*/ 70299 w 188454"/>
                    <a:gd name="connsiteY18" fmla="*/ 281653 h 434085"/>
                    <a:gd name="connsiteX19" fmla="*/ 51249 w 188454"/>
                    <a:gd name="connsiteY19" fmla="*/ 322474 h 434085"/>
                    <a:gd name="connsiteX20" fmla="*/ 53970 w 188454"/>
                    <a:gd name="connsiteY20" fmla="*/ 434053 h 434085"/>
                    <a:gd name="connsiteX0" fmla="*/ 53082 w 187566"/>
                    <a:gd name="connsiteY0" fmla="*/ 434053 h 434085"/>
                    <a:gd name="connsiteX1" fmla="*/ 69411 w 187566"/>
                    <a:gd name="connsiteY1" fmla="*/ 349688 h 434085"/>
                    <a:gd name="connsiteX2" fmla="*/ 99347 w 187566"/>
                    <a:gd name="connsiteY2" fmla="*/ 363296 h 434085"/>
                    <a:gd name="connsiteX3" fmla="*/ 132004 w 187566"/>
                    <a:gd name="connsiteY3" fmla="*/ 330638 h 434085"/>
                    <a:gd name="connsiteX4" fmla="*/ 148332 w 187566"/>
                    <a:gd name="connsiteY4" fmla="*/ 278931 h 434085"/>
                    <a:gd name="connsiteX5" fmla="*/ 167382 w 187566"/>
                    <a:gd name="connsiteY5" fmla="*/ 259881 h 434085"/>
                    <a:gd name="connsiteX6" fmla="*/ 167382 w 187566"/>
                    <a:gd name="connsiteY6" fmla="*/ 186403 h 434085"/>
                    <a:gd name="connsiteX7" fmla="*/ 186432 w 187566"/>
                    <a:gd name="connsiteY7" fmla="*/ 161910 h 434085"/>
                    <a:gd name="connsiteX8" fmla="*/ 129282 w 187566"/>
                    <a:gd name="connsiteY8" fmla="*/ 96596 h 434085"/>
                    <a:gd name="connsiteX9" fmla="*/ 123840 w 187566"/>
                    <a:gd name="connsiteY9" fmla="*/ 53053 h 434085"/>
                    <a:gd name="connsiteX10" fmla="*/ 102068 w 187566"/>
                    <a:gd name="connsiteY10" fmla="*/ 4067 h 434085"/>
                    <a:gd name="connsiteX11" fmla="*/ 53082 w 187566"/>
                    <a:gd name="connsiteY11" fmla="*/ 4067 h 434085"/>
                    <a:gd name="connsiteX12" fmla="*/ 1375 w 187566"/>
                    <a:gd name="connsiteY12" fmla="*/ 14952 h 434085"/>
                    <a:gd name="connsiteX13" fmla="*/ 17704 w 187566"/>
                    <a:gd name="connsiteY13" fmla="*/ 47610 h 434085"/>
                    <a:gd name="connsiteX14" fmla="*/ 47639 w 187566"/>
                    <a:gd name="connsiteY14" fmla="*/ 115646 h 434085"/>
                    <a:gd name="connsiteX15" fmla="*/ 74854 w 187566"/>
                    <a:gd name="connsiteY15" fmla="*/ 175517 h 434085"/>
                    <a:gd name="connsiteX16" fmla="*/ 61247 w 187566"/>
                    <a:gd name="connsiteY16" fmla="*/ 205453 h 434085"/>
                    <a:gd name="connsiteX17" fmla="*/ 88461 w 187566"/>
                    <a:gd name="connsiteY17" fmla="*/ 232667 h 434085"/>
                    <a:gd name="connsiteX18" fmla="*/ 69411 w 187566"/>
                    <a:gd name="connsiteY18" fmla="*/ 281653 h 434085"/>
                    <a:gd name="connsiteX19" fmla="*/ 50361 w 187566"/>
                    <a:gd name="connsiteY19" fmla="*/ 322474 h 434085"/>
                    <a:gd name="connsiteX20" fmla="*/ 53082 w 187566"/>
                    <a:gd name="connsiteY20" fmla="*/ 434053 h 43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87566" h="434085">
                      <a:moveTo>
                        <a:pt x="53082" y="434053"/>
                      </a:moveTo>
                      <a:cubicBezTo>
                        <a:pt x="64421" y="435868"/>
                        <a:pt x="61700" y="361481"/>
                        <a:pt x="69411" y="349688"/>
                      </a:cubicBezTo>
                      <a:cubicBezTo>
                        <a:pt x="77122" y="337895"/>
                        <a:pt x="88915" y="366471"/>
                        <a:pt x="99347" y="363296"/>
                      </a:cubicBezTo>
                      <a:cubicBezTo>
                        <a:pt x="109779" y="360121"/>
                        <a:pt x="123840" y="344699"/>
                        <a:pt x="132004" y="330638"/>
                      </a:cubicBezTo>
                      <a:cubicBezTo>
                        <a:pt x="140168" y="316577"/>
                        <a:pt x="142436" y="290724"/>
                        <a:pt x="148332" y="278931"/>
                      </a:cubicBezTo>
                      <a:cubicBezTo>
                        <a:pt x="154228" y="267138"/>
                        <a:pt x="164207" y="275302"/>
                        <a:pt x="167382" y="259881"/>
                      </a:cubicBezTo>
                      <a:cubicBezTo>
                        <a:pt x="170557" y="244460"/>
                        <a:pt x="164207" y="202731"/>
                        <a:pt x="167382" y="186403"/>
                      </a:cubicBezTo>
                      <a:cubicBezTo>
                        <a:pt x="170557" y="170075"/>
                        <a:pt x="192782" y="176878"/>
                        <a:pt x="186432" y="161910"/>
                      </a:cubicBezTo>
                      <a:cubicBezTo>
                        <a:pt x="180082" y="146942"/>
                        <a:pt x="139714" y="114739"/>
                        <a:pt x="129282" y="96596"/>
                      </a:cubicBezTo>
                      <a:cubicBezTo>
                        <a:pt x="118850" y="78453"/>
                        <a:pt x="128376" y="68474"/>
                        <a:pt x="123840" y="53053"/>
                      </a:cubicBezTo>
                      <a:cubicBezTo>
                        <a:pt x="119304" y="37631"/>
                        <a:pt x="113861" y="12231"/>
                        <a:pt x="102068" y="4067"/>
                      </a:cubicBezTo>
                      <a:cubicBezTo>
                        <a:pt x="90275" y="-4097"/>
                        <a:pt x="69864" y="2253"/>
                        <a:pt x="53082" y="4067"/>
                      </a:cubicBezTo>
                      <a:cubicBezTo>
                        <a:pt x="36300" y="5881"/>
                        <a:pt x="7271" y="7695"/>
                        <a:pt x="1375" y="14952"/>
                      </a:cubicBezTo>
                      <a:cubicBezTo>
                        <a:pt x="-4521" y="22209"/>
                        <a:pt x="9993" y="30828"/>
                        <a:pt x="17704" y="47610"/>
                      </a:cubicBezTo>
                      <a:cubicBezTo>
                        <a:pt x="25415" y="64392"/>
                        <a:pt x="38114" y="94328"/>
                        <a:pt x="47639" y="115646"/>
                      </a:cubicBezTo>
                      <a:cubicBezTo>
                        <a:pt x="57164" y="136964"/>
                        <a:pt x="72586" y="160549"/>
                        <a:pt x="74854" y="175517"/>
                      </a:cubicBezTo>
                      <a:cubicBezTo>
                        <a:pt x="77122" y="190485"/>
                        <a:pt x="58979" y="195928"/>
                        <a:pt x="61247" y="205453"/>
                      </a:cubicBezTo>
                      <a:cubicBezTo>
                        <a:pt x="63515" y="214978"/>
                        <a:pt x="87100" y="219967"/>
                        <a:pt x="88461" y="232667"/>
                      </a:cubicBezTo>
                      <a:cubicBezTo>
                        <a:pt x="89822" y="245367"/>
                        <a:pt x="75761" y="266685"/>
                        <a:pt x="69411" y="281653"/>
                      </a:cubicBezTo>
                      <a:cubicBezTo>
                        <a:pt x="63061" y="296621"/>
                        <a:pt x="53083" y="297074"/>
                        <a:pt x="50361" y="322474"/>
                      </a:cubicBezTo>
                      <a:cubicBezTo>
                        <a:pt x="47639" y="347874"/>
                        <a:pt x="41743" y="432238"/>
                        <a:pt x="53082" y="434053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0" name="Freeform 1379"/>
                <p:cNvSpPr/>
                <p:nvPr/>
              </p:nvSpPr>
              <p:spPr>
                <a:xfrm>
                  <a:off x="6919886" y="5196792"/>
                  <a:ext cx="131662" cy="167915"/>
                </a:xfrm>
                <a:custGeom>
                  <a:avLst/>
                  <a:gdLst>
                    <a:gd name="connsiteX0" fmla="*/ 115007 w 134658"/>
                    <a:gd name="connsiteY0" fmla="*/ 1053 h 161627"/>
                    <a:gd name="connsiteX1" fmla="*/ 134057 w 134658"/>
                    <a:gd name="connsiteY1" fmla="*/ 112632 h 161627"/>
                    <a:gd name="connsiteX2" fmla="*/ 93235 w 134658"/>
                    <a:gd name="connsiteY2" fmla="*/ 137125 h 161627"/>
                    <a:gd name="connsiteX3" fmla="*/ 79628 w 134658"/>
                    <a:gd name="connsiteY3" fmla="*/ 99025 h 161627"/>
                    <a:gd name="connsiteX4" fmla="*/ 68743 w 134658"/>
                    <a:gd name="connsiteY4" fmla="*/ 148011 h 161627"/>
                    <a:gd name="connsiteX5" fmla="*/ 49693 w 134658"/>
                    <a:gd name="connsiteY5" fmla="*/ 156175 h 161627"/>
                    <a:gd name="connsiteX6" fmla="*/ 46971 w 134658"/>
                    <a:gd name="connsiteY6" fmla="*/ 74532 h 161627"/>
                    <a:gd name="connsiteX7" fmla="*/ 27921 w 134658"/>
                    <a:gd name="connsiteY7" fmla="*/ 96303 h 161627"/>
                    <a:gd name="connsiteX8" fmla="*/ 6150 w 134658"/>
                    <a:gd name="connsiteY8" fmla="*/ 148011 h 161627"/>
                    <a:gd name="connsiteX9" fmla="*/ 3428 w 134658"/>
                    <a:gd name="connsiteY9" fmla="*/ 77253 h 161627"/>
                    <a:gd name="connsiteX10" fmla="*/ 49693 w 134658"/>
                    <a:gd name="connsiteY10" fmla="*/ 36432 h 161627"/>
                    <a:gd name="connsiteX11" fmla="*/ 79628 w 134658"/>
                    <a:gd name="connsiteY11" fmla="*/ 55482 h 161627"/>
                    <a:gd name="connsiteX12" fmla="*/ 115007 w 134658"/>
                    <a:gd name="connsiteY12" fmla="*/ 1053 h 161627"/>
                    <a:gd name="connsiteX0" fmla="*/ 115007 w 135834"/>
                    <a:gd name="connsiteY0" fmla="*/ 16 h 160590"/>
                    <a:gd name="connsiteX1" fmla="*/ 134057 w 135834"/>
                    <a:gd name="connsiteY1" fmla="*/ 111595 h 160590"/>
                    <a:gd name="connsiteX2" fmla="*/ 93235 w 135834"/>
                    <a:gd name="connsiteY2" fmla="*/ 136088 h 160590"/>
                    <a:gd name="connsiteX3" fmla="*/ 79628 w 135834"/>
                    <a:gd name="connsiteY3" fmla="*/ 97988 h 160590"/>
                    <a:gd name="connsiteX4" fmla="*/ 68743 w 135834"/>
                    <a:gd name="connsiteY4" fmla="*/ 146974 h 160590"/>
                    <a:gd name="connsiteX5" fmla="*/ 49693 w 135834"/>
                    <a:gd name="connsiteY5" fmla="*/ 155138 h 160590"/>
                    <a:gd name="connsiteX6" fmla="*/ 46971 w 135834"/>
                    <a:gd name="connsiteY6" fmla="*/ 73495 h 160590"/>
                    <a:gd name="connsiteX7" fmla="*/ 27921 w 135834"/>
                    <a:gd name="connsiteY7" fmla="*/ 95266 h 160590"/>
                    <a:gd name="connsiteX8" fmla="*/ 6150 w 135834"/>
                    <a:gd name="connsiteY8" fmla="*/ 146974 h 160590"/>
                    <a:gd name="connsiteX9" fmla="*/ 3428 w 135834"/>
                    <a:gd name="connsiteY9" fmla="*/ 76216 h 160590"/>
                    <a:gd name="connsiteX10" fmla="*/ 49693 w 135834"/>
                    <a:gd name="connsiteY10" fmla="*/ 35395 h 160590"/>
                    <a:gd name="connsiteX11" fmla="*/ 79628 w 135834"/>
                    <a:gd name="connsiteY11" fmla="*/ 54445 h 160590"/>
                    <a:gd name="connsiteX12" fmla="*/ 115007 w 135834"/>
                    <a:gd name="connsiteY12" fmla="*/ 16 h 160590"/>
                    <a:gd name="connsiteX0" fmla="*/ 115007 w 138909"/>
                    <a:gd name="connsiteY0" fmla="*/ 16 h 160590"/>
                    <a:gd name="connsiteX1" fmla="*/ 134057 w 138909"/>
                    <a:gd name="connsiteY1" fmla="*/ 111595 h 160590"/>
                    <a:gd name="connsiteX2" fmla="*/ 93235 w 138909"/>
                    <a:gd name="connsiteY2" fmla="*/ 136088 h 160590"/>
                    <a:gd name="connsiteX3" fmla="*/ 79628 w 138909"/>
                    <a:gd name="connsiteY3" fmla="*/ 97988 h 160590"/>
                    <a:gd name="connsiteX4" fmla="*/ 68743 w 138909"/>
                    <a:gd name="connsiteY4" fmla="*/ 146974 h 160590"/>
                    <a:gd name="connsiteX5" fmla="*/ 49693 w 138909"/>
                    <a:gd name="connsiteY5" fmla="*/ 155138 h 160590"/>
                    <a:gd name="connsiteX6" fmla="*/ 46971 w 138909"/>
                    <a:gd name="connsiteY6" fmla="*/ 73495 h 160590"/>
                    <a:gd name="connsiteX7" fmla="*/ 27921 w 138909"/>
                    <a:gd name="connsiteY7" fmla="*/ 95266 h 160590"/>
                    <a:gd name="connsiteX8" fmla="*/ 6150 w 138909"/>
                    <a:gd name="connsiteY8" fmla="*/ 146974 h 160590"/>
                    <a:gd name="connsiteX9" fmla="*/ 3428 w 138909"/>
                    <a:gd name="connsiteY9" fmla="*/ 76216 h 160590"/>
                    <a:gd name="connsiteX10" fmla="*/ 49693 w 138909"/>
                    <a:gd name="connsiteY10" fmla="*/ 35395 h 160590"/>
                    <a:gd name="connsiteX11" fmla="*/ 79628 w 138909"/>
                    <a:gd name="connsiteY11" fmla="*/ 54445 h 160590"/>
                    <a:gd name="connsiteX12" fmla="*/ 115007 w 138909"/>
                    <a:gd name="connsiteY12" fmla="*/ 16 h 160590"/>
                    <a:gd name="connsiteX0" fmla="*/ 115007 w 136357"/>
                    <a:gd name="connsiteY0" fmla="*/ 802 h 161376"/>
                    <a:gd name="connsiteX1" fmla="*/ 131336 w 136357"/>
                    <a:gd name="connsiteY1" fmla="*/ 104217 h 161376"/>
                    <a:gd name="connsiteX2" fmla="*/ 93235 w 136357"/>
                    <a:gd name="connsiteY2" fmla="*/ 136874 h 161376"/>
                    <a:gd name="connsiteX3" fmla="*/ 79628 w 136357"/>
                    <a:gd name="connsiteY3" fmla="*/ 98774 h 161376"/>
                    <a:gd name="connsiteX4" fmla="*/ 68743 w 136357"/>
                    <a:gd name="connsiteY4" fmla="*/ 147760 h 161376"/>
                    <a:gd name="connsiteX5" fmla="*/ 49693 w 136357"/>
                    <a:gd name="connsiteY5" fmla="*/ 155924 h 161376"/>
                    <a:gd name="connsiteX6" fmla="*/ 46971 w 136357"/>
                    <a:gd name="connsiteY6" fmla="*/ 74281 h 161376"/>
                    <a:gd name="connsiteX7" fmla="*/ 27921 w 136357"/>
                    <a:gd name="connsiteY7" fmla="*/ 96052 h 161376"/>
                    <a:gd name="connsiteX8" fmla="*/ 6150 w 136357"/>
                    <a:gd name="connsiteY8" fmla="*/ 147760 h 161376"/>
                    <a:gd name="connsiteX9" fmla="*/ 3428 w 136357"/>
                    <a:gd name="connsiteY9" fmla="*/ 77002 h 161376"/>
                    <a:gd name="connsiteX10" fmla="*/ 49693 w 136357"/>
                    <a:gd name="connsiteY10" fmla="*/ 36181 h 161376"/>
                    <a:gd name="connsiteX11" fmla="*/ 79628 w 136357"/>
                    <a:gd name="connsiteY11" fmla="*/ 55231 h 161376"/>
                    <a:gd name="connsiteX12" fmla="*/ 115007 w 136357"/>
                    <a:gd name="connsiteY12" fmla="*/ 802 h 161376"/>
                    <a:gd name="connsiteX0" fmla="*/ 115007 w 131662"/>
                    <a:gd name="connsiteY0" fmla="*/ 802 h 161376"/>
                    <a:gd name="connsiteX1" fmla="*/ 131336 w 131662"/>
                    <a:gd name="connsiteY1" fmla="*/ 104217 h 161376"/>
                    <a:gd name="connsiteX2" fmla="*/ 101399 w 131662"/>
                    <a:gd name="connsiteY2" fmla="*/ 128710 h 161376"/>
                    <a:gd name="connsiteX3" fmla="*/ 79628 w 131662"/>
                    <a:gd name="connsiteY3" fmla="*/ 98774 h 161376"/>
                    <a:gd name="connsiteX4" fmla="*/ 68743 w 131662"/>
                    <a:gd name="connsiteY4" fmla="*/ 147760 h 161376"/>
                    <a:gd name="connsiteX5" fmla="*/ 49693 w 131662"/>
                    <a:gd name="connsiteY5" fmla="*/ 155924 h 161376"/>
                    <a:gd name="connsiteX6" fmla="*/ 46971 w 131662"/>
                    <a:gd name="connsiteY6" fmla="*/ 74281 h 161376"/>
                    <a:gd name="connsiteX7" fmla="*/ 27921 w 131662"/>
                    <a:gd name="connsiteY7" fmla="*/ 96052 h 161376"/>
                    <a:gd name="connsiteX8" fmla="*/ 6150 w 131662"/>
                    <a:gd name="connsiteY8" fmla="*/ 147760 h 161376"/>
                    <a:gd name="connsiteX9" fmla="*/ 3428 w 131662"/>
                    <a:gd name="connsiteY9" fmla="*/ 77002 h 161376"/>
                    <a:gd name="connsiteX10" fmla="*/ 49693 w 131662"/>
                    <a:gd name="connsiteY10" fmla="*/ 36181 h 161376"/>
                    <a:gd name="connsiteX11" fmla="*/ 79628 w 131662"/>
                    <a:gd name="connsiteY11" fmla="*/ 55231 h 161376"/>
                    <a:gd name="connsiteX12" fmla="*/ 115007 w 131662"/>
                    <a:gd name="connsiteY12" fmla="*/ 802 h 161376"/>
                    <a:gd name="connsiteX0" fmla="*/ 115007 w 131662"/>
                    <a:gd name="connsiteY0" fmla="*/ 802 h 157064"/>
                    <a:gd name="connsiteX1" fmla="*/ 131336 w 131662"/>
                    <a:gd name="connsiteY1" fmla="*/ 104217 h 157064"/>
                    <a:gd name="connsiteX2" fmla="*/ 101399 w 131662"/>
                    <a:gd name="connsiteY2" fmla="*/ 128710 h 157064"/>
                    <a:gd name="connsiteX3" fmla="*/ 79628 w 131662"/>
                    <a:gd name="connsiteY3" fmla="*/ 98774 h 157064"/>
                    <a:gd name="connsiteX4" fmla="*/ 66022 w 131662"/>
                    <a:gd name="connsiteY4" fmla="*/ 120545 h 157064"/>
                    <a:gd name="connsiteX5" fmla="*/ 49693 w 131662"/>
                    <a:gd name="connsiteY5" fmla="*/ 155924 h 157064"/>
                    <a:gd name="connsiteX6" fmla="*/ 46971 w 131662"/>
                    <a:gd name="connsiteY6" fmla="*/ 74281 h 157064"/>
                    <a:gd name="connsiteX7" fmla="*/ 27921 w 131662"/>
                    <a:gd name="connsiteY7" fmla="*/ 96052 h 157064"/>
                    <a:gd name="connsiteX8" fmla="*/ 6150 w 131662"/>
                    <a:gd name="connsiteY8" fmla="*/ 147760 h 157064"/>
                    <a:gd name="connsiteX9" fmla="*/ 3428 w 131662"/>
                    <a:gd name="connsiteY9" fmla="*/ 77002 h 157064"/>
                    <a:gd name="connsiteX10" fmla="*/ 49693 w 131662"/>
                    <a:gd name="connsiteY10" fmla="*/ 36181 h 157064"/>
                    <a:gd name="connsiteX11" fmla="*/ 79628 w 131662"/>
                    <a:gd name="connsiteY11" fmla="*/ 55231 h 157064"/>
                    <a:gd name="connsiteX12" fmla="*/ 115007 w 131662"/>
                    <a:gd name="connsiteY12" fmla="*/ 802 h 15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662" h="157064">
                      <a:moveTo>
                        <a:pt x="115007" y="802"/>
                      </a:moveTo>
                      <a:cubicBezTo>
                        <a:pt x="123625" y="8966"/>
                        <a:pt x="133604" y="82899"/>
                        <a:pt x="131336" y="104217"/>
                      </a:cubicBezTo>
                      <a:cubicBezTo>
                        <a:pt x="129068" y="125535"/>
                        <a:pt x="110017" y="129617"/>
                        <a:pt x="101399" y="128710"/>
                      </a:cubicBezTo>
                      <a:cubicBezTo>
                        <a:pt x="92781" y="127803"/>
                        <a:pt x="85524" y="100135"/>
                        <a:pt x="79628" y="98774"/>
                      </a:cubicBezTo>
                      <a:cubicBezTo>
                        <a:pt x="73732" y="97413"/>
                        <a:pt x="71011" y="111020"/>
                        <a:pt x="66022" y="120545"/>
                      </a:cubicBezTo>
                      <a:cubicBezTo>
                        <a:pt x="61033" y="130070"/>
                        <a:pt x="52868" y="163635"/>
                        <a:pt x="49693" y="155924"/>
                      </a:cubicBezTo>
                      <a:cubicBezTo>
                        <a:pt x="46518" y="148213"/>
                        <a:pt x="50600" y="84260"/>
                        <a:pt x="46971" y="74281"/>
                      </a:cubicBezTo>
                      <a:cubicBezTo>
                        <a:pt x="43342" y="64302"/>
                        <a:pt x="34724" y="83806"/>
                        <a:pt x="27921" y="96052"/>
                      </a:cubicBezTo>
                      <a:cubicBezTo>
                        <a:pt x="21118" y="108298"/>
                        <a:pt x="10232" y="150935"/>
                        <a:pt x="6150" y="147760"/>
                      </a:cubicBezTo>
                      <a:cubicBezTo>
                        <a:pt x="2068" y="144585"/>
                        <a:pt x="-3829" y="95598"/>
                        <a:pt x="3428" y="77002"/>
                      </a:cubicBezTo>
                      <a:cubicBezTo>
                        <a:pt x="10685" y="58406"/>
                        <a:pt x="36993" y="39810"/>
                        <a:pt x="49693" y="36181"/>
                      </a:cubicBezTo>
                      <a:cubicBezTo>
                        <a:pt x="62393" y="32553"/>
                        <a:pt x="71010" y="61128"/>
                        <a:pt x="79628" y="55231"/>
                      </a:cubicBezTo>
                      <a:cubicBezTo>
                        <a:pt x="88246" y="49335"/>
                        <a:pt x="106389" y="-7362"/>
                        <a:pt x="115007" y="802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1" name="Freeform 1380"/>
                <p:cNvSpPr/>
                <p:nvPr/>
              </p:nvSpPr>
              <p:spPr>
                <a:xfrm>
                  <a:off x="7214185" y="5069626"/>
                  <a:ext cx="41621" cy="122293"/>
                </a:xfrm>
                <a:custGeom>
                  <a:avLst/>
                  <a:gdLst>
                    <a:gd name="connsiteX0" fmla="*/ 739 w 44703"/>
                    <a:gd name="connsiteY0" fmla="*/ 114317 h 114319"/>
                    <a:gd name="connsiteX1" fmla="*/ 44282 w 44703"/>
                    <a:gd name="connsiteY1" fmla="*/ 27231 h 114319"/>
                    <a:gd name="connsiteX2" fmla="*/ 22511 w 44703"/>
                    <a:gd name="connsiteY2" fmla="*/ 17 h 114319"/>
                    <a:gd name="connsiteX3" fmla="*/ 17068 w 44703"/>
                    <a:gd name="connsiteY3" fmla="*/ 29952 h 114319"/>
                    <a:gd name="connsiteX4" fmla="*/ 739 w 44703"/>
                    <a:gd name="connsiteY4" fmla="*/ 114317 h 114319"/>
                    <a:gd name="connsiteX0" fmla="*/ 739 w 49072"/>
                    <a:gd name="connsiteY0" fmla="*/ 114383 h 114385"/>
                    <a:gd name="connsiteX1" fmla="*/ 44282 w 49072"/>
                    <a:gd name="connsiteY1" fmla="*/ 27297 h 114385"/>
                    <a:gd name="connsiteX2" fmla="*/ 22511 w 49072"/>
                    <a:gd name="connsiteY2" fmla="*/ 83 h 114385"/>
                    <a:gd name="connsiteX3" fmla="*/ 17068 w 49072"/>
                    <a:gd name="connsiteY3" fmla="*/ 30018 h 114385"/>
                    <a:gd name="connsiteX4" fmla="*/ 739 w 49072"/>
                    <a:gd name="connsiteY4" fmla="*/ 114383 h 114385"/>
                    <a:gd name="connsiteX0" fmla="*/ 622 w 46527"/>
                    <a:gd name="connsiteY0" fmla="*/ 114309 h 114390"/>
                    <a:gd name="connsiteX1" fmla="*/ 41444 w 46527"/>
                    <a:gd name="connsiteY1" fmla="*/ 43552 h 114390"/>
                    <a:gd name="connsiteX2" fmla="*/ 22394 w 46527"/>
                    <a:gd name="connsiteY2" fmla="*/ 9 h 114390"/>
                    <a:gd name="connsiteX3" fmla="*/ 16951 w 46527"/>
                    <a:gd name="connsiteY3" fmla="*/ 29944 h 114390"/>
                    <a:gd name="connsiteX4" fmla="*/ 622 w 46527"/>
                    <a:gd name="connsiteY4" fmla="*/ 114309 h 114390"/>
                    <a:gd name="connsiteX0" fmla="*/ 622 w 41920"/>
                    <a:gd name="connsiteY0" fmla="*/ 114309 h 114390"/>
                    <a:gd name="connsiteX1" fmla="*/ 41444 w 41920"/>
                    <a:gd name="connsiteY1" fmla="*/ 43552 h 114390"/>
                    <a:gd name="connsiteX2" fmla="*/ 22394 w 41920"/>
                    <a:gd name="connsiteY2" fmla="*/ 9 h 114390"/>
                    <a:gd name="connsiteX3" fmla="*/ 16951 w 41920"/>
                    <a:gd name="connsiteY3" fmla="*/ 29944 h 114390"/>
                    <a:gd name="connsiteX4" fmla="*/ 622 w 41920"/>
                    <a:gd name="connsiteY4" fmla="*/ 114309 h 114390"/>
                    <a:gd name="connsiteX0" fmla="*/ 323 w 41621"/>
                    <a:gd name="connsiteY0" fmla="*/ 114309 h 114390"/>
                    <a:gd name="connsiteX1" fmla="*/ 41145 w 41621"/>
                    <a:gd name="connsiteY1" fmla="*/ 43552 h 114390"/>
                    <a:gd name="connsiteX2" fmla="*/ 22095 w 41621"/>
                    <a:gd name="connsiteY2" fmla="*/ 9 h 114390"/>
                    <a:gd name="connsiteX3" fmla="*/ 16652 w 41621"/>
                    <a:gd name="connsiteY3" fmla="*/ 29944 h 114390"/>
                    <a:gd name="connsiteX4" fmla="*/ 323 w 41621"/>
                    <a:gd name="connsiteY4" fmla="*/ 114309 h 11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621" h="114390">
                      <a:moveTo>
                        <a:pt x="323" y="114309"/>
                      </a:moveTo>
                      <a:cubicBezTo>
                        <a:pt x="4405" y="116577"/>
                        <a:pt x="37515" y="70767"/>
                        <a:pt x="41145" y="43552"/>
                      </a:cubicBezTo>
                      <a:cubicBezTo>
                        <a:pt x="44775" y="16337"/>
                        <a:pt x="26631" y="-445"/>
                        <a:pt x="22095" y="9"/>
                      </a:cubicBezTo>
                      <a:cubicBezTo>
                        <a:pt x="17559" y="462"/>
                        <a:pt x="777" y="10441"/>
                        <a:pt x="16652" y="29944"/>
                      </a:cubicBezTo>
                      <a:cubicBezTo>
                        <a:pt x="32527" y="49447"/>
                        <a:pt x="-3759" y="112041"/>
                        <a:pt x="323" y="114309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2" name="Freeform 1381"/>
                <p:cNvSpPr/>
                <p:nvPr/>
              </p:nvSpPr>
              <p:spPr>
                <a:xfrm>
                  <a:off x="7334740" y="4865408"/>
                  <a:ext cx="100245" cy="115652"/>
                </a:xfrm>
                <a:custGeom>
                  <a:avLst/>
                  <a:gdLst>
                    <a:gd name="connsiteX0" fmla="*/ 1113 w 85483"/>
                    <a:gd name="connsiteY0" fmla="*/ 6956 h 110625"/>
                    <a:gd name="connsiteX1" fmla="*/ 39213 w 85483"/>
                    <a:gd name="connsiteY1" fmla="*/ 104928 h 110625"/>
                    <a:gd name="connsiteX2" fmla="*/ 69149 w 85483"/>
                    <a:gd name="connsiteY2" fmla="*/ 94042 h 110625"/>
                    <a:gd name="connsiteX3" fmla="*/ 52821 w 85483"/>
                    <a:gd name="connsiteY3" fmla="*/ 53221 h 110625"/>
                    <a:gd name="connsiteX4" fmla="*/ 85478 w 85483"/>
                    <a:gd name="connsiteY4" fmla="*/ 12399 h 110625"/>
                    <a:gd name="connsiteX5" fmla="*/ 1113 w 85483"/>
                    <a:gd name="connsiteY5" fmla="*/ 6956 h 110625"/>
                    <a:gd name="connsiteX0" fmla="*/ 5046 w 89416"/>
                    <a:gd name="connsiteY0" fmla="*/ 6956 h 107310"/>
                    <a:gd name="connsiteX1" fmla="*/ 13211 w 89416"/>
                    <a:gd name="connsiteY1" fmla="*/ 53221 h 107310"/>
                    <a:gd name="connsiteX2" fmla="*/ 43146 w 89416"/>
                    <a:gd name="connsiteY2" fmla="*/ 104928 h 107310"/>
                    <a:gd name="connsiteX3" fmla="*/ 73082 w 89416"/>
                    <a:gd name="connsiteY3" fmla="*/ 94042 h 107310"/>
                    <a:gd name="connsiteX4" fmla="*/ 56754 w 89416"/>
                    <a:gd name="connsiteY4" fmla="*/ 53221 h 107310"/>
                    <a:gd name="connsiteX5" fmla="*/ 89411 w 89416"/>
                    <a:gd name="connsiteY5" fmla="*/ 12399 h 107310"/>
                    <a:gd name="connsiteX6" fmla="*/ 5046 w 89416"/>
                    <a:gd name="connsiteY6" fmla="*/ 6956 h 107310"/>
                    <a:gd name="connsiteX0" fmla="*/ 5046 w 89416"/>
                    <a:gd name="connsiteY0" fmla="*/ 6956 h 107310"/>
                    <a:gd name="connsiteX1" fmla="*/ 13211 w 89416"/>
                    <a:gd name="connsiteY1" fmla="*/ 53221 h 107310"/>
                    <a:gd name="connsiteX2" fmla="*/ 43146 w 89416"/>
                    <a:gd name="connsiteY2" fmla="*/ 104928 h 107310"/>
                    <a:gd name="connsiteX3" fmla="*/ 73082 w 89416"/>
                    <a:gd name="connsiteY3" fmla="*/ 94042 h 107310"/>
                    <a:gd name="connsiteX4" fmla="*/ 56754 w 89416"/>
                    <a:gd name="connsiteY4" fmla="*/ 53221 h 107310"/>
                    <a:gd name="connsiteX5" fmla="*/ 89411 w 89416"/>
                    <a:gd name="connsiteY5" fmla="*/ 12399 h 107310"/>
                    <a:gd name="connsiteX6" fmla="*/ 5046 w 89416"/>
                    <a:gd name="connsiteY6" fmla="*/ 6956 h 107310"/>
                    <a:gd name="connsiteX0" fmla="*/ 1166 w 85536"/>
                    <a:gd name="connsiteY0" fmla="*/ 2321 h 103442"/>
                    <a:gd name="connsiteX1" fmla="*/ 36545 w 85536"/>
                    <a:gd name="connsiteY1" fmla="*/ 37700 h 103442"/>
                    <a:gd name="connsiteX2" fmla="*/ 39266 w 85536"/>
                    <a:gd name="connsiteY2" fmla="*/ 100293 h 103442"/>
                    <a:gd name="connsiteX3" fmla="*/ 69202 w 85536"/>
                    <a:gd name="connsiteY3" fmla="*/ 89407 h 103442"/>
                    <a:gd name="connsiteX4" fmla="*/ 52874 w 85536"/>
                    <a:gd name="connsiteY4" fmla="*/ 48586 h 103442"/>
                    <a:gd name="connsiteX5" fmla="*/ 85531 w 85536"/>
                    <a:gd name="connsiteY5" fmla="*/ 7764 h 103442"/>
                    <a:gd name="connsiteX6" fmla="*/ 1166 w 85536"/>
                    <a:gd name="connsiteY6" fmla="*/ 2321 h 103442"/>
                    <a:gd name="connsiteX0" fmla="*/ 1166 w 85536"/>
                    <a:gd name="connsiteY0" fmla="*/ 2321 h 103442"/>
                    <a:gd name="connsiteX1" fmla="*/ 36545 w 85536"/>
                    <a:gd name="connsiteY1" fmla="*/ 37700 h 103442"/>
                    <a:gd name="connsiteX2" fmla="*/ 39266 w 85536"/>
                    <a:gd name="connsiteY2" fmla="*/ 100293 h 103442"/>
                    <a:gd name="connsiteX3" fmla="*/ 69202 w 85536"/>
                    <a:gd name="connsiteY3" fmla="*/ 89407 h 103442"/>
                    <a:gd name="connsiteX4" fmla="*/ 52874 w 85536"/>
                    <a:gd name="connsiteY4" fmla="*/ 48586 h 103442"/>
                    <a:gd name="connsiteX5" fmla="*/ 85531 w 85536"/>
                    <a:gd name="connsiteY5" fmla="*/ 7764 h 103442"/>
                    <a:gd name="connsiteX6" fmla="*/ 1166 w 85536"/>
                    <a:gd name="connsiteY6" fmla="*/ 2321 h 103442"/>
                    <a:gd name="connsiteX0" fmla="*/ 1532 w 85902"/>
                    <a:gd name="connsiteY0" fmla="*/ 2321 h 103442"/>
                    <a:gd name="connsiteX1" fmla="*/ 36911 w 85902"/>
                    <a:gd name="connsiteY1" fmla="*/ 37700 h 103442"/>
                    <a:gd name="connsiteX2" fmla="*/ 39632 w 85902"/>
                    <a:gd name="connsiteY2" fmla="*/ 100293 h 103442"/>
                    <a:gd name="connsiteX3" fmla="*/ 69568 w 85902"/>
                    <a:gd name="connsiteY3" fmla="*/ 89407 h 103442"/>
                    <a:gd name="connsiteX4" fmla="*/ 53240 w 85902"/>
                    <a:gd name="connsiteY4" fmla="*/ 48586 h 103442"/>
                    <a:gd name="connsiteX5" fmla="*/ 85897 w 85902"/>
                    <a:gd name="connsiteY5" fmla="*/ 7764 h 103442"/>
                    <a:gd name="connsiteX6" fmla="*/ 1532 w 85902"/>
                    <a:gd name="connsiteY6" fmla="*/ 2321 h 103442"/>
                    <a:gd name="connsiteX0" fmla="*/ 1532 w 85902"/>
                    <a:gd name="connsiteY0" fmla="*/ 8366 h 109487"/>
                    <a:gd name="connsiteX1" fmla="*/ 36911 w 85902"/>
                    <a:gd name="connsiteY1" fmla="*/ 43745 h 109487"/>
                    <a:gd name="connsiteX2" fmla="*/ 39632 w 85902"/>
                    <a:gd name="connsiteY2" fmla="*/ 106338 h 109487"/>
                    <a:gd name="connsiteX3" fmla="*/ 69568 w 85902"/>
                    <a:gd name="connsiteY3" fmla="*/ 95452 h 109487"/>
                    <a:gd name="connsiteX4" fmla="*/ 53240 w 85902"/>
                    <a:gd name="connsiteY4" fmla="*/ 54631 h 109487"/>
                    <a:gd name="connsiteX5" fmla="*/ 85897 w 85902"/>
                    <a:gd name="connsiteY5" fmla="*/ 13809 h 109487"/>
                    <a:gd name="connsiteX6" fmla="*/ 1532 w 85902"/>
                    <a:gd name="connsiteY6" fmla="*/ 8366 h 109487"/>
                    <a:gd name="connsiteX0" fmla="*/ 1148 w 77354"/>
                    <a:gd name="connsiteY0" fmla="*/ 4769 h 105890"/>
                    <a:gd name="connsiteX1" fmla="*/ 36527 w 77354"/>
                    <a:gd name="connsiteY1" fmla="*/ 40148 h 105890"/>
                    <a:gd name="connsiteX2" fmla="*/ 39248 w 77354"/>
                    <a:gd name="connsiteY2" fmla="*/ 102741 h 105890"/>
                    <a:gd name="connsiteX3" fmla="*/ 69184 w 77354"/>
                    <a:gd name="connsiteY3" fmla="*/ 91855 h 105890"/>
                    <a:gd name="connsiteX4" fmla="*/ 52856 w 77354"/>
                    <a:gd name="connsiteY4" fmla="*/ 51034 h 105890"/>
                    <a:gd name="connsiteX5" fmla="*/ 77348 w 77354"/>
                    <a:gd name="connsiteY5" fmla="*/ 4769 h 105890"/>
                    <a:gd name="connsiteX6" fmla="*/ 1148 w 77354"/>
                    <a:gd name="connsiteY6" fmla="*/ 4769 h 105890"/>
                    <a:gd name="connsiteX0" fmla="*/ 491 w 68696"/>
                    <a:gd name="connsiteY0" fmla="*/ 2321 h 103442"/>
                    <a:gd name="connsiteX1" fmla="*/ 35870 w 68696"/>
                    <a:gd name="connsiteY1" fmla="*/ 37700 h 103442"/>
                    <a:gd name="connsiteX2" fmla="*/ 38591 w 68696"/>
                    <a:gd name="connsiteY2" fmla="*/ 100293 h 103442"/>
                    <a:gd name="connsiteX3" fmla="*/ 68527 w 68696"/>
                    <a:gd name="connsiteY3" fmla="*/ 89407 h 103442"/>
                    <a:gd name="connsiteX4" fmla="*/ 52199 w 68696"/>
                    <a:gd name="connsiteY4" fmla="*/ 48586 h 103442"/>
                    <a:gd name="connsiteX5" fmla="*/ 60362 w 68696"/>
                    <a:gd name="connsiteY5" fmla="*/ 7764 h 103442"/>
                    <a:gd name="connsiteX6" fmla="*/ 491 w 68696"/>
                    <a:gd name="connsiteY6" fmla="*/ 2321 h 103442"/>
                    <a:gd name="connsiteX0" fmla="*/ 1400 w 83048"/>
                    <a:gd name="connsiteY0" fmla="*/ 2321 h 103442"/>
                    <a:gd name="connsiteX1" fmla="*/ 36779 w 83048"/>
                    <a:gd name="connsiteY1" fmla="*/ 37700 h 103442"/>
                    <a:gd name="connsiteX2" fmla="*/ 39500 w 83048"/>
                    <a:gd name="connsiteY2" fmla="*/ 100293 h 103442"/>
                    <a:gd name="connsiteX3" fmla="*/ 69436 w 83048"/>
                    <a:gd name="connsiteY3" fmla="*/ 89407 h 103442"/>
                    <a:gd name="connsiteX4" fmla="*/ 53108 w 83048"/>
                    <a:gd name="connsiteY4" fmla="*/ 48586 h 103442"/>
                    <a:gd name="connsiteX5" fmla="*/ 83043 w 83048"/>
                    <a:gd name="connsiteY5" fmla="*/ 7764 h 103442"/>
                    <a:gd name="connsiteX6" fmla="*/ 1400 w 83048"/>
                    <a:gd name="connsiteY6" fmla="*/ 2321 h 10344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69436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69436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80322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4107"/>
                    <a:gd name="connsiteX1" fmla="*/ 36779 w 84377"/>
                    <a:gd name="connsiteY1" fmla="*/ 37281 h 104107"/>
                    <a:gd name="connsiteX2" fmla="*/ 39500 w 84377"/>
                    <a:gd name="connsiteY2" fmla="*/ 99874 h 104107"/>
                    <a:gd name="connsiteX3" fmla="*/ 80322 w 84377"/>
                    <a:gd name="connsiteY3" fmla="*/ 88988 h 104107"/>
                    <a:gd name="connsiteX4" fmla="*/ 53108 w 84377"/>
                    <a:gd name="connsiteY4" fmla="*/ 29117 h 104107"/>
                    <a:gd name="connsiteX5" fmla="*/ 83043 w 84377"/>
                    <a:gd name="connsiteY5" fmla="*/ 7345 h 104107"/>
                    <a:gd name="connsiteX6" fmla="*/ 1400 w 84377"/>
                    <a:gd name="connsiteY6" fmla="*/ 1902 h 104107"/>
                    <a:gd name="connsiteX0" fmla="*/ 2231 w 101163"/>
                    <a:gd name="connsiteY0" fmla="*/ 1902 h 104107"/>
                    <a:gd name="connsiteX1" fmla="*/ 37610 w 101163"/>
                    <a:gd name="connsiteY1" fmla="*/ 37281 h 104107"/>
                    <a:gd name="connsiteX2" fmla="*/ 40331 w 101163"/>
                    <a:gd name="connsiteY2" fmla="*/ 99874 h 104107"/>
                    <a:gd name="connsiteX3" fmla="*/ 81153 w 101163"/>
                    <a:gd name="connsiteY3" fmla="*/ 88988 h 104107"/>
                    <a:gd name="connsiteX4" fmla="*/ 53939 w 101163"/>
                    <a:gd name="connsiteY4" fmla="*/ 29117 h 104107"/>
                    <a:gd name="connsiteX5" fmla="*/ 100203 w 101163"/>
                    <a:gd name="connsiteY5" fmla="*/ 7345 h 104107"/>
                    <a:gd name="connsiteX6" fmla="*/ 2231 w 101163"/>
                    <a:gd name="connsiteY6" fmla="*/ 1902 h 104107"/>
                    <a:gd name="connsiteX0" fmla="*/ 2231 w 100245"/>
                    <a:gd name="connsiteY0" fmla="*/ 5973 h 108178"/>
                    <a:gd name="connsiteX1" fmla="*/ 37610 w 100245"/>
                    <a:gd name="connsiteY1" fmla="*/ 41352 h 108178"/>
                    <a:gd name="connsiteX2" fmla="*/ 40331 w 100245"/>
                    <a:gd name="connsiteY2" fmla="*/ 103945 h 108178"/>
                    <a:gd name="connsiteX3" fmla="*/ 81153 w 100245"/>
                    <a:gd name="connsiteY3" fmla="*/ 93059 h 108178"/>
                    <a:gd name="connsiteX4" fmla="*/ 53939 w 100245"/>
                    <a:gd name="connsiteY4" fmla="*/ 33188 h 108178"/>
                    <a:gd name="connsiteX5" fmla="*/ 100203 w 100245"/>
                    <a:gd name="connsiteY5" fmla="*/ 11416 h 108178"/>
                    <a:gd name="connsiteX6" fmla="*/ 2231 w 100245"/>
                    <a:gd name="connsiteY6" fmla="*/ 5973 h 108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245" h="108178">
                      <a:moveTo>
                        <a:pt x="2231" y="5973"/>
                      </a:moveTo>
                      <a:cubicBezTo>
                        <a:pt x="-8201" y="10962"/>
                        <a:pt x="20375" y="30465"/>
                        <a:pt x="37610" y="41352"/>
                      </a:cubicBezTo>
                      <a:cubicBezTo>
                        <a:pt x="35796" y="60402"/>
                        <a:pt x="33074" y="95327"/>
                        <a:pt x="40331" y="103945"/>
                      </a:cubicBezTo>
                      <a:cubicBezTo>
                        <a:pt x="47588" y="112563"/>
                        <a:pt x="97935" y="107574"/>
                        <a:pt x="81153" y="93059"/>
                      </a:cubicBezTo>
                      <a:cubicBezTo>
                        <a:pt x="64371" y="78544"/>
                        <a:pt x="51218" y="54960"/>
                        <a:pt x="53939" y="33188"/>
                      </a:cubicBezTo>
                      <a:cubicBezTo>
                        <a:pt x="56660" y="19581"/>
                        <a:pt x="97935" y="29559"/>
                        <a:pt x="100203" y="11416"/>
                      </a:cubicBezTo>
                      <a:cubicBezTo>
                        <a:pt x="102471" y="-6727"/>
                        <a:pt x="12663" y="984"/>
                        <a:pt x="2231" y="5973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3" name="Freeform 1382"/>
                <p:cNvSpPr/>
                <p:nvPr/>
              </p:nvSpPr>
              <p:spPr>
                <a:xfrm>
                  <a:off x="7413372" y="5080976"/>
                  <a:ext cx="24301" cy="43068"/>
                </a:xfrm>
                <a:custGeom>
                  <a:avLst/>
                  <a:gdLst>
                    <a:gd name="connsiteX0" fmla="*/ 12546 w 45334"/>
                    <a:gd name="connsiteY0" fmla="*/ 92 h 62349"/>
                    <a:gd name="connsiteX1" fmla="*/ 1660 w 45334"/>
                    <a:gd name="connsiteY1" fmla="*/ 59963 h 62349"/>
                    <a:gd name="connsiteX2" fmla="*/ 45203 w 45334"/>
                    <a:gd name="connsiteY2" fmla="*/ 46356 h 62349"/>
                    <a:gd name="connsiteX3" fmla="*/ 12546 w 45334"/>
                    <a:gd name="connsiteY3" fmla="*/ 92 h 62349"/>
                    <a:gd name="connsiteX0" fmla="*/ 1246 w 33967"/>
                    <a:gd name="connsiteY0" fmla="*/ 0 h 52046"/>
                    <a:gd name="connsiteX1" fmla="*/ 9410 w 33967"/>
                    <a:gd name="connsiteY1" fmla="*/ 46263 h 52046"/>
                    <a:gd name="connsiteX2" fmla="*/ 33903 w 33967"/>
                    <a:gd name="connsiteY2" fmla="*/ 46264 h 52046"/>
                    <a:gd name="connsiteX3" fmla="*/ 1246 w 33967"/>
                    <a:gd name="connsiteY3" fmla="*/ 0 h 52046"/>
                    <a:gd name="connsiteX0" fmla="*/ 5346 w 27125"/>
                    <a:gd name="connsiteY0" fmla="*/ 0 h 43384"/>
                    <a:gd name="connsiteX1" fmla="*/ 2624 w 27125"/>
                    <a:gd name="connsiteY1" fmla="*/ 38099 h 43384"/>
                    <a:gd name="connsiteX2" fmla="*/ 27117 w 27125"/>
                    <a:gd name="connsiteY2" fmla="*/ 38100 h 43384"/>
                    <a:gd name="connsiteX3" fmla="*/ 5346 w 27125"/>
                    <a:gd name="connsiteY3" fmla="*/ 0 h 43384"/>
                    <a:gd name="connsiteX0" fmla="*/ 5242 w 24301"/>
                    <a:gd name="connsiteY0" fmla="*/ 275 h 40285"/>
                    <a:gd name="connsiteX1" fmla="*/ 2520 w 24301"/>
                    <a:gd name="connsiteY1" fmla="*/ 38374 h 40285"/>
                    <a:gd name="connsiteX2" fmla="*/ 24292 w 24301"/>
                    <a:gd name="connsiteY2" fmla="*/ 22046 h 40285"/>
                    <a:gd name="connsiteX3" fmla="*/ 5242 w 24301"/>
                    <a:gd name="connsiteY3" fmla="*/ 275 h 40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01" h="40285">
                      <a:moveTo>
                        <a:pt x="5242" y="275"/>
                      </a:moveTo>
                      <a:cubicBezTo>
                        <a:pt x="1613" y="2996"/>
                        <a:pt x="-2923" y="30663"/>
                        <a:pt x="2520" y="38374"/>
                      </a:cubicBezTo>
                      <a:cubicBezTo>
                        <a:pt x="7963" y="46085"/>
                        <a:pt x="23838" y="28396"/>
                        <a:pt x="24292" y="22046"/>
                      </a:cubicBezTo>
                      <a:cubicBezTo>
                        <a:pt x="24746" y="15696"/>
                        <a:pt x="8871" y="-2446"/>
                        <a:pt x="5242" y="275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61" name="Group 1360"/>
              <p:cNvGrpSpPr/>
              <p:nvPr/>
            </p:nvGrpSpPr>
            <p:grpSpPr>
              <a:xfrm>
                <a:off x="9982615" y="4391510"/>
                <a:ext cx="773328" cy="691426"/>
                <a:chOff x="5713941" y="3501008"/>
                <a:chExt cx="2076157" cy="2017410"/>
              </a:xfrm>
              <a:pattFill prst="pct5">
                <a:fgClr>
                  <a:schemeClr val="tx1"/>
                </a:fgClr>
                <a:bgClr>
                  <a:srgbClr val="FFC000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67" name="Freeform 1366"/>
                <p:cNvSpPr/>
                <p:nvPr/>
              </p:nvSpPr>
              <p:spPr>
                <a:xfrm>
                  <a:off x="5713941" y="3501008"/>
                  <a:ext cx="2076157" cy="2017410"/>
                </a:xfrm>
                <a:custGeom>
                  <a:avLst/>
                  <a:gdLst>
                    <a:gd name="connsiteX0" fmla="*/ 18019 w 2074068"/>
                    <a:gd name="connsiteY0" fmla="*/ 35929 h 1901008"/>
                    <a:gd name="connsiteX1" fmla="*/ 50676 w 2074068"/>
                    <a:gd name="connsiteY1" fmla="*/ 158393 h 1901008"/>
                    <a:gd name="connsiteX2" fmla="*/ 113269 w 2074068"/>
                    <a:gd name="connsiteY2" fmla="*/ 144786 h 1901008"/>
                    <a:gd name="connsiteX3" fmla="*/ 167698 w 2074068"/>
                    <a:gd name="connsiteY3" fmla="*/ 90358 h 1901008"/>
                    <a:gd name="connsiteX4" fmla="*/ 159533 w 2074068"/>
                    <a:gd name="connsiteY4" fmla="*/ 207379 h 1901008"/>
                    <a:gd name="connsiteX5" fmla="*/ 205798 w 2074068"/>
                    <a:gd name="connsiteY5" fmla="*/ 256365 h 1901008"/>
                    <a:gd name="connsiteX6" fmla="*/ 184026 w 2074068"/>
                    <a:gd name="connsiteY6" fmla="*/ 308072 h 1901008"/>
                    <a:gd name="connsiteX7" fmla="*/ 178583 w 2074068"/>
                    <a:gd name="connsiteY7" fmla="*/ 381550 h 1901008"/>
                    <a:gd name="connsiteX8" fmla="*/ 224848 w 2074068"/>
                    <a:gd name="connsiteY8" fmla="*/ 419650 h 1901008"/>
                    <a:gd name="connsiteX9" fmla="*/ 268390 w 2074068"/>
                    <a:gd name="connsiteY9" fmla="*/ 384272 h 1901008"/>
                    <a:gd name="connsiteX10" fmla="*/ 306490 w 2074068"/>
                    <a:gd name="connsiteY10" fmla="*/ 343450 h 1901008"/>
                    <a:gd name="connsiteX11" fmla="*/ 309212 w 2074068"/>
                    <a:gd name="connsiteY11" fmla="*/ 264529 h 1901008"/>
                    <a:gd name="connsiteX12" fmla="*/ 352755 w 2074068"/>
                    <a:gd name="connsiteY12" fmla="*/ 193772 h 1901008"/>
                    <a:gd name="connsiteX13" fmla="*/ 388133 w 2074068"/>
                    <a:gd name="connsiteY13" fmla="*/ 240036 h 1901008"/>
                    <a:gd name="connsiteX14" fmla="*/ 464333 w 2074068"/>
                    <a:gd name="connsiteY14" fmla="*/ 49536 h 1901008"/>
                    <a:gd name="connsiteX15" fmla="*/ 472498 w 2074068"/>
                    <a:gd name="connsiteY15" fmla="*/ 278136 h 1901008"/>
                    <a:gd name="connsiteX16" fmla="*/ 516040 w 2074068"/>
                    <a:gd name="connsiteY16" fmla="*/ 280858 h 1901008"/>
                    <a:gd name="connsiteX17" fmla="*/ 524205 w 2074068"/>
                    <a:gd name="connsiteY17" fmla="*/ 332565 h 1901008"/>
                    <a:gd name="connsiteX18" fmla="*/ 554140 w 2074068"/>
                    <a:gd name="connsiteY18" fmla="*/ 332565 h 1901008"/>
                    <a:gd name="connsiteX19" fmla="*/ 638505 w 2074068"/>
                    <a:gd name="connsiteY19" fmla="*/ 408765 h 1901008"/>
                    <a:gd name="connsiteX20" fmla="*/ 690212 w 2074068"/>
                    <a:gd name="connsiteY20" fmla="*/ 414208 h 1901008"/>
                    <a:gd name="connsiteX21" fmla="*/ 692933 w 2074068"/>
                    <a:gd name="connsiteY21" fmla="*/ 329843 h 1901008"/>
                    <a:gd name="connsiteX22" fmla="*/ 646669 w 2074068"/>
                    <a:gd name="connsiteY22" fmla="*/ 275415 h 1901008"/>
                    <a:gd name="connsiteX23" fmla="*/ 605848 w 2074068"/>
                    <a:gd name="connsiteY23" fmla="*/ 16879 h 1901008"/>
                    <a:gd name="connsiteX24" fmla="*/ 948748 w 2074068"/>
                    <a:gd name="connsiteY24" fmla="*/ 27765 h 1901008"/>
                    <a:gd name="connsiteX25" fmla="*/ 956912 w 2074068"/>
                    <a:gd name="connsiteY25" fmla="*/ 49536 h 1901008"/>
                    <a:gd name="connsiteX26" fmla="*/ 946026 w 2074068"/>
                    <a:gd name="connsiteY26" fmla="*/ 193772 h 1901008"/>
                    <a:gd name="connsiteX27" fmla="*/ 967798 w 2074068"/>
                    <a:gd name="connsiteY27" fmla="*/ 269972 h 1901008"/>
                    <a:gd name="connsiteX28" fmla="*/ 984126 w 2074068"/>
                    <a:gd name="connsiteY28" fmla="*/ 427815 h 1901008"/>
                    <a:gd name="connsiteX29" fmla="*/ 1019505 w 2074068"/>
                    <a:gd name="connsiteY29" fmla="*/ 430536 h 1901008"/>
                    <a:gd name="connsiteX30" fmla="*/ 1052162 w 2074068"/>
                    <a:gd name="connsiteY30" fmla="*/ 563886 h 1901008"/>
                    <a:gd name="connsiteX31" fmla="*/ 1101148 w 2074068"/>
                    <a:gd name="connsiteY31" fmla="*/ 634643 h 1901008"/>
                    <a:gd name="connsiteX32" fmla="*/ 1207283 w 2074068"/>
                    <a:gd name="connsiteY32" fmla="*/ 640086 h 1901008"/>
                    <a:gd name="connsiteX33" fmla="*/ 1239940 w 2074068"/>
                    <a:gd name="connsiteY33" fmla="*/ 708122 h 1901008"/>
                    <a:gd name="connsiteX34" fmla="*/ 1288926 w 2074068"/>
                    <a:gd name="connsiteY34" fmla="*/ 604708 h 1901008"/>
                    <a:gd name="connsiteX35" fmla="*/ 1239940 w 2074068"/>
                    <a:gd name="connsiteY35" fmla="*/ 490408 h 1901008"/>
                    <a:gd name="connsiteX36" fmla="*/ 1033112 w 2074068"/>
                    <a:gd name="connsiteY36" fmla="*/ 362500 h 1901008"/>
                    <a:gd name="connsiteX37" fmla="*/ 997733 w 2074068"/>
                    <a:gd name="connsiteY37" fmla="*/ 117572 h 1901008"/>
                    <a:gd name="connsiteX38" fmla="*/ 1362405 w 2074068"/>
                    <a:gd name="connsiteY38" fmla="*/ 106686 h 1901008"/>
                    <a:gd name="connsiteX39" fmla="*/ 1449490 w 2074068"/>
                    <a:gd name="connsiteY39" fmla="*/ 84915 h 1901008"/>
                    <a:gd name="connsiteX40" fmla="*/ 1942069 w 2074068"/>
                    <a:gd name="connsiteY40" fmla="*/ 87636 h 1901008"/>
                    <a:gd name="connsiteX41" fmla="*/ 2072698 w 2074068"/>
                    <a:gd name="connsiteY41" fmla="*/ 210100 h 1901008"/>
                    <a:gd name="connsiteX42" fmla="*/ 2004662 w 2074068"/>
                    <a:gd name="connsiteY42" fmla="*/ 335286 h 1901008"/>
                    <a:gd name="connsiteX43" fmla="*/ 1912133 w 2074068"/>
                    <a:gd name="connsiteY43" fmla="*/ 357058 h 1901008"/>
                    <a:gd name="connsiteX44" fmla="*/ 1898526 w 2074068"/>
                    <a:gd name="connsiteY44" fmla="*/ 465915 h 1901008"/>
                    <a:gd name="connsiteX45" fmla="*/ 1846819 w 2074068"/>
                    <a:gd name="connsiteY45" fmla="*/ 558443 h 1901008"/>
                    <a:gd name="connsiteX46" fmla="*/ 1833212 w 2074068"/>
                    <a:gd name="connsiteY46" fmla="*/ 484965 h 1901008"/>
                    <a:gd name="connsiteX47" fmla="*/ 1784226 w 2074068"/>
                    <a:gd name="connsiteY47" fmla="*/ 539393 h 1901008"/>
                    <a:gd name="connsiteX48" fmla="*/ 1757012 w 2074068"/>
                    <a:gd name="connsiteY48" fmla="*/ 504015 h 1901008"/>
                    <a:gd name="connsiteX49" fmla="*/ 1727076 w 2074068"/>
                    <a:gd name="connsiteY49" fmla="*/ 591100 h 1901008"/>
                    <a:gd name="connsiteX50" fmla="*/ 1664483 w 2074068"/>
                    <a:gd name="connsiteY50" fmla="*/ 517622 h 1901008"/>
                    <a:gd name="connsiteX51" fmla="*/ 1639990 w 2074068"/>
                    <a:gd name="connsiteY51" fmla="*/ 640086 h 1901008"/>
                    <a:gd name="connsiteX52" fmla="*/ 1580119 w 2074068"/>
                    <a:gd name="connsiteY52" fmla="*/ 697236 h 1901008"/>
                    <a:gd name="connsiteX53" fmla="*/ 1561069 w 2074068"/>
                    <a:gd name="connsiteY53" fmla="*/ 909508 h 1901008"/>
                    <a:gd name="connsiteX54" fmla="*/ 1650876 w 2074068"/>
                    <a:gd name="connsiteY54" fmla="*/ 991150 h 1901008"/>
                    <a:gd name="connsiteX55" fmla="*/ 1746126 w 2074068"/>
                    <a:gd name="connsiteY55" fmla="*/ 1154436 h 1901008"/>
                    <a:gd name="connsiteX56" fmla="*/ 1708026 w 2074068"/>
                    <a:gd name="connsiteY56" fmla="*/ 1246965 h 1901008"/>
                    <a:gd name="connsiteX57" fmla="*/ 1544740 w 2074068"/>
                    <a:gd name="connsiteY57" fmla="*/ 1255129 h 1901008"/>
                    <a:gd name="connsiteX58" fmla="*/ 1484869 w 2074068"/>
                    <a:gd name="connsiteY58" fmla="*/ 1222472 h 1901008"/>
                    <a:gd name="connsiteX59" fmla="*/ 1386898 w 2074068"/>
                    <a:gd name="connsiteY59" fmla="*/ 1233358 h 1901008"/>
                    <a:gd name="connsiteX60" fmla="*/ 1335190 w 2074068"/>
                    <a:gd name="connsiteY60" fmla="*/ 1260572 h 1901008"/>
                    <a:gd name="connsiteX61" fmla="*/ 1250826 w 2074068"/>
                    <a:gd name="connsiteY61" fmla="*/ 1252408 h 1901008"/>
                    <a:gd name="connsiteX62" fmla="*/ 1286205 w 2074068"/>
                    <a:gd name="connsiteY62" fmla="*/ 1298672 h 1901008"/>
                    <a:gd name="connsiteX63" fmla="*/ 1337912 w 2074068"/>
                    <a:gd name="connsiteY63" fmla="*/ 1415693 h 1901008"/>
                    <a:gd name="connsiteX64" fmla="*/ 1332469 w 2074068"/>
                    <a:gd name="connsiteY64" fmla="*/ 1554486 h 1901008"/>
                    <a:gd name="connsiteX65" fmla="*/ 1258990 w 2074068"/>
                    <a:gd name="connsiteY65" fmla="*/ 1589865 h 1901008"/>
                    <a:gd name="connsiteX66" fmla="*/ 1204562 w 2074068"/>
                    <a:gd name="connsiteY66" fmla="*/ 1687836 h 1901008"/>
                    <a:gd name="connsiteX67" fmla="*/ 1161019 w 2074068"/>
                    <a:gd name="connsiteY67" fmla="*/ 1747708 h 1901008"/>
                    <a:gd name="connsiteX68" fmla="*/ 1087540 w 2074068"/>
                    <a:gd name="connsiteY68" fmla="*/ 1744986 h 1901008"/>
                    <a:gd name="connsiteX69" fmla="*/ 1073933 w 2074068"/>
                    <a:gd name="connsiteY69" fmla="*/ 1687836 h 1901008"/>
                    <a:gd name="connsiteX70" fmla="*/ 1117476 w 2074068"/>
                    <a:gd name="connsiteY70" fmla="*/ 1636129 h 1901008"/>
                    <a:gd name="connsiteX71" fmla="*/ 1019505 w 2074068"/>
                    <a:gd name="connsiteY71" fmla="*/ 1638850 h 1901008"/>
                    <a:gd name="connsiteX72" fmla="*/ 1019505 w 2074068"/>
                    <a:gd name="connsiteY72" fmla="*/ 1472843 h 1901008"/>
                    <a:gd name="connsiteX73" fmla="*/ 1052162 w 2074068"/>
                    <a:gd name="connsiteY73" fmla="*/ 1412972 h 1901008"/>
                    <a:gd name="connsiteX74" fmla="*/ 989569 w 2074068"/>
                    <a:gd name="connsiteY74" fmla="*/ 1467400 h 1901008"/>
                    <a:gd name="connsiteX75" fmla="*/ 973240 w 2074068"/>
                    <a:gd name="connsiteY75" fmla="*/ 1679672 h 1901008"/>
                    <a:gd name="connsiteX76" fmla="*/ 997733 w 2074068"/>
                    <a:gd name="connsiteY76" fmla="*/ 1720493 h 1901008"/>
                    <a:gd name="connsiteX77" fmla="*/ 926976 w 2074068"/>
                    <a:gd name="connsiteY77" fmla="*/ 1742265 h 1901008"/>
                    <a:gd name="connsiteX78" fmla="*/ 888876 w 2074068"/>
                    <a:gd name="connsiteY78" fmla="*/ 1717772 h 1901008"/>
                    <a:gd name="connsiteX79" fmla="*/ 891598 w 2074068"/>
                    <a:gd name="connsiteY79" fmla="*/ 1753150 h 1901008"/>
                    <a:gd name="connsiteX80" fmla="*/ 880712 w 2074068"/>
                    <a:gd name="connsiteY80" fmla="*/ 1780365 h 1901008"/>
                    <a:gd name="connsiteX81" fmla="*/ 831726 w 2074068"/>
                    <a:gd name="connsiteY81" fmla="*/ 1799415 h 1901008"/>
                    <a:gd name="connsiteX82" fmla="*/ 826283 w 2074068"/>
                    <a:gd name="connsiteY82" fmla="*/ 1750429 h 1901008"/>
                    <a:gd name="connsiteX83" fmla="*/ 880712 w 2074068"/>
                    <a:gd name="connsiteY83" fmla="*/ 1655179 h 1901008"/>
                    <a:gd name="connsiteX84" fmla="*/ 845333 w 2074068"/>
                    <a:gd name="connsiteY84" fmla="*/ 1505500 h 1901008"/>
                    <a:gd name="connsiteX85" fmla="*/ 853498 w 2074068"/>
                    <a:gd name="connsiteY85" fmla="*/ 1622522 h 1901008"/>
                    <a:gd name="connsiteX86" fmla="*/ 807233 w 2074068"/>
                    <a:gd name="connsiteY86" fmla="*/ 1532715 h 1901008"/>
                    <a:gd name="connsiteX87" fmla="*/ 812676 w 2074068"/>
                    <a:gd name="connsiteY87" fmla="*/ 1644293 h 1901008"/>
                    <a:gd name="connsiteX88" fmla="*/ 818119 w 2074068"/>
                    <a:gd name="connsiteY88" fmla="*/ 1720493 h 1901008"/>
                    <a:gd name="connsiteX89" fmla="*/ 750083 w 2074068"/>
                    <a:gd name="connsiteY89" fmla="*/ 1802136 h 1901008"/>
                    <a:gd name="connsiteX90" fmla="*/ 763690 w 2074068"/>
                    <a:gd name="connsiteY90" fmla="*/ 1696000 h 1901008"/>
                    <a:gd name="connsiteX91" fmla="*/ 722869 w 2074068"/>
                    <a:gd name="connsiteY91" fmla="*/ 1725936 h 1901008"/>
                    <a:gd name="connsiteX92" fmla="*/ 695655 w 2074068"/>
                    <a:gd name="connsiteY92" fmla="*/ 1826629 h 1901008"/>
                    <a:gd name="connsiteX93" fmla="*/ 662998 w 2074068"/>
                    <a:gd name="connsiteY93" fmla="*/ 1823908 h 1901008"/>
                    <a:gd name="connsiteX94" fmla="*/ 668440 w 2074068"/>
                    <a:gd name="connsiteY94" fmla="*/ 1736822 h 1901008"/>
                    <a:gd name="connsiteX95" fmla="*/ 616733 w 2074068"/>
                    <a:gd name="connsiteY95" fmla="*/ 1731379 h 1901008"/>
                    <a:gd name="connsiteX96" fmla="*/ 614012 w 2074068"/>
                    <a:gd name="connsiteY96" fmla="*/ 1614358 h 1901008"/>
                    <a:gd name="connsiteX97" fmla="*/ 573190 w 2074068"/>
                    <a:gd name="connsiteY97" fmla="*/ 1682393 h 1901008"/>
                    <a:gd name="connsiteX98" fmla="*/ 524205 w 2074068"/>
                    <a:gd name="connsiteY98" fmla="*/ 1649736 h 1901008"/>
                    <a:gd name="connsiteX99" fmla="*/ 545976 w 2074068"/>
                    <a:gd name="connsiteY99" fmla="*/ 1706886 h 1901008"/>
                    <a:gd name="connsiteX100" fmla="*/ 594962 w 2074068"/>
                    <a:gd name="connsiteY100" fmla="*/ 1772200 h 1901008"/>
                    <a:gd name="connsiteX101" fmla="*/ 605848 w 2074068"/>
                    <a:gd name="connsiteY101" fmla="*/ 1832072 h 1901008"/>
                    <a:gd name="connsiteX102" fmla="*/ 559583 w 2074068"/>
                    <a:gd name="connsiteY102" fmla="*/ 1842958 h 1901008"/>
                    <a:gd name="connsiteX103" fmla="*/ 491548 w 2074068"/>
                    <a:gd name="connsiteY103" fmla="*/ 1780365 h 1901008"/>
                    <a:gd name="connsiteX104" fmla="*/ 518762 w 2074068"/>
                    <a:gd name="connsiteY104" fmla="*/ 1881058 h 1901008"/>
                    <a:gd name="connsiteX105" fmla="*/ 486105 w 2074068"/>
                    <a:gd name="connsiteY105" fmla="*/ 1883779 h 1901008"/>
                    <a:gd name="connsiteX106" fmla="*/ 475219 w 2074068"/>
                    <a:gd name="connsiteY106" fmla="*/ 1813022 h 1901008"/>
                    <a:gd name="connsiteX107" fmla="*/ 453448 w 2074068"/>
                    <a:gd name="connsiteY107" fmla="*/ 1864729 h 1901008"/>
                    <a:gd name="connsiteX108" fmla="*/ 423512 w 2074068"/>
                    <a:gd name="connsiteY108" fmla="*/ 1853843 h 1901008"/>
                    <a:gd name="connsiteX109" fmla="*/ 445283 w 2074068"/>
                    <a:gd name="connsiteY109" fmla="*/ 1712329 h 1901008"/>
                    <a:gd name="connsiteX110" fmla="*/ 467055 w 2074068"/>
                    <a:gd name="connsiteY110" fmla="*/ 1636129 h 1901008"/>
                    <a:gd name="connsiteX111" fmla="*/ 423512 w 2074068"/>
                    <a:gd name="connsiteY111" fmla="*/ 1573536 h 1901008"/>
                    <a:gd name="connsiteX112" fmla="*/ 420790 w 2074068"/>
                    <a:gd name="connsiteY112" fmla="*/ 1674229 h 1901008"/>
                    <a:gd name="connsiteX113" fmla="*/ 390855 w 2074068"/>
                    <a:gd name="connsiteY113" fmla="*/ 1587143 h 1901008"/>
                    <a:gd name="connsiteX114" fmla="*/ 385412 w 2074068"/>
                    <a:gd name="connsiteY114" fmla="*/ 1701443 h 1901008"/>
                    <a:gd name="connsiteX115" fmla="*/ 388133 w 2074068"/>
                    <a:gd name="connsiteY115" fmla="*/ 1774922 h 1901008"/>
                    <a:gd name="connsiteX116" fmla="*/ 401740 w 2074068"/>
                    <a:gd name="connsiteY116" fmla="*/ 1818465 h 1901008"/>
                    <a:gd name="connsiteX117" fmla="*/ 333705 w 2074068"/>
                    <a:gd name="connsiteY117" fmla="*/ 1900108 h 1901008"/>
                    <a:gd name="connsiteX118" fmla="*/ 320098 w 2074068"/>
                    <a:gd name="connsiteY118" fmla="*/ 1856565 h 1901008"/>
                    <a:gd name="connsiteX119" fmla="*/ 341869 w 2074068"/>
                    <a:gd name="connsiteY119" fmla="*/ 1772200 h 1901008"/>
                    <a:gd name="connsiteX120" fmla="*/ 336426 w 2074068"/>
                    <a:gd name="connsiteY120" fmla="*/ 1687836 h 1901008"/>
                    <a:gd name="connsiteX121" fmla="*/ 290162 w 2074068"/>
                    <a:gd name="connsiteY121" fmla="*/ 1840236 h 1901008"/>
                    <a:gd name="connsiteX122" fmla="*/ 249340 w 2074068"/>
                    <a:gd name="connsiteY122" fmla="*/ 1851122 h 1901008"/>
                    <a:gd name="connsiteX123" fmla="*/ 219405 w 2074068"/>
                    <a:gd name="connsiteY123" fmla="*/ 1864729 h 1901008"/>
                    <a:gd name="connsiteX124" fmla="*/ 178583 w 2074068"/>
                    <a:gd name="connsiteY124" fmla="*/ 1848400 h 1901008"/>
                    <a:gd name="connsiteX125" fmla="*/ 194912 w 2074068"/>
                    <a:gd name="connsiteY125" fmla="*/ 1739543 h 1901008"/>
                    <a:gd name="connsiteX126" fmla="*/ 154090 w 2074068"/>
                    <a:gd name="connsiteY126" fmla="*/ 1758593 h 1901008"/>
                    <a:gd name="connsiteX127" fmla="*/ 154090 w 2074068"/>
                    <a:gd name="connsiteY127" fmla="*/ 1832072 h 1901008"/>
                    <a:gd name="connsiteX128" fmla="*/ 105105 w 2074068"/>
                    <a:gd name="connsiteY128" fmla="*/ 1802136 h 1901008"/>
                    <a:gd name="connsiteX129" fmla="*/ 162255 w 2074068"/>
                    <a:gd name="connsiteY129" fmla="*/ 1693279 h 1901008"/>
                    <a:gd name="connsiteX130" fmla="*/ 203076 w 2074068"/>
                    <a:gd name="connsiteY130" fmla="*/ 1600750 h 1901008"/>
                    <a:gd name="connsiteX131" fmla="*/ 181305 w 2074068"/>
                    <a:gd name="connsiteY131" fmla="*/ 1557208 h 1901008"/>
                    <a:gd name="connsiteX132" fmla="*/ 107826 w 2074068"/>
                    <a:gd name="connsiteY132" fmla="*/ 1532715 h 1901008"/>
                    <a:gd name="connsiteX133" fmla="*/ 47955 w 2074068"/>
                    <a:gd name="connsiteY133" fmla="*/ 1456515 h 1901008"/>
                    <a:gd name="connsiteX134" fmla="*/ 50676 w 2074068"/>
                    <a:gd name="connsiteY134" fmla="*/ 1505500 h 1901008"/>
                    <a:gd name="connsiteX135" fmla="*/ 96940 w 2074068"/>
                    <a:gd name="connsiteY135" fmla="*/ 1576258 h 1901008"/>
                    <a:gd name="connsiteX136" fmla="*/ 154090 w 2074068"/>
                    <a:gd name="connsiteY136" fmla="*/ 1578979 h 1901008"/>
                    <a:gd name="connsiteX137" fmla="*/ 118712 w 2074068"/>
                    <a:gd name="connsiteY137" fmla="*/ 1647015 h 1901008"/>
                    <a:gd name="connsiteX138" fmla="*/ 77890 w 2074068"/>
                    <a:gd name="connsiteY138" fmla="*/ 1717772 h 1901008"/>
                    <a:gd name="connsiteX139" fmla="*/ 4412 w 2074068"/>
                    <a:gd name="connsiteY139" fmla="*/ 1785808 h 1901008"/>
                    <a:gd name="connsiteX140" fmla="*/ 12576 w 2074068"/>
                    <a:gd name="connsiteY140" fmla="*/ 1061908 h 1901008"/>
                    <a:gd name="connsiteX141" fmla="*/ 47955 w 2074068"/>
                    <a:gd name="connsiteY141" fmla="*/ 1045579 h 1901008"/>
                    <a:gd name="connsiteX142" fmla="*/ 115990 w 2074068"/>
                    <a:gd name="connsiteY142" fmla="*/ 1010200 h 1901008"/>
                    <a:gd name="connsiteX143" fmla="*/ 72448 w 2074068"/>
                    <a:gd name="connsiteY143" fmla="*/ 931279 h 1901008"/>
                    <a:gd name="connsiteX144" fmla="*/ 69726 w 2074068"/>
                    <a:gd name="connsiteY144" fmla="*/ 898622 h 1901008"/>
                    <a:gd name="connsiteX145" fmla="*/ 7133 w 2074068"/>
                    <a:gd name="connsiteY145" fmla="*/ 876850 h 1901008"/>
                    <a:gd name="connsiteX146" fmla="*/ 77890 w 2074068"/>
                    <a:gd name="connsiteY146" fmla="*/ 827865 h 1901008"/>
                    <a:gd name="connsiteX147" fmla="*/ 75169 w 2074068"/>
                    <a:gd name="connsiteY147" fmla="*/ 748943 h 1901008"/>
                    <a:gd name="connsiteX148" fmla="*/ 28905 w 2074068"/>
                    <a:gd name="connsiteY148" fmla="*/ 743500 h 1901008"/>
                    <a:gd name="connsiteX149" fmla="*/ 67005 w 2074068"/>
                    <a:gd name="connsiteY149" fmla="*/ 705400 h 1901008"/>
                    <a:gd name="connsiteX150" fmla="*/ 1690 w 2074068"/>
                    <a:gd name="connsiteY150" fmla="*/ 599265 h 1901008"/>
                    <a:gd name="connsiteX151" fmla="*/ 67005 w 2074068"/>
                    <a:gd name="connsiteY151" fmla="*/ 653693 h 1901008"/>
                    <a:gd name="connsiteX152" fmla="*/ 77890 w 2074068"/>
                    <a:gd name="connsiteY152" fmla="*/ 610150 h 1901008"/>
                    <a:gd name="connsiteX153" fmla="*/ 15298 w 2074068"/>
                    <a:gd name="connsiteY153" fmla="*/ 520343 h 1901008"/>
                    <a:gd name="connsiteX154" fmla="*/ 18019 w 2074068"/>
                    <a:gd name="connsiteY154" fmla="*/ 35929 h 1901008"/>
                    <a:gd name="connsiteX0" fmla="*/ 18019 w 2074068"/>
                    <a:gd name="connsiteY0" fmla="*/ 35929 h 1901008"/>
                    <a:gd name="connsiteX1" fmla="*/ 31626 w 2074068"/>
                    <a:gd name="connsiteY1" fmla="*/ 82193 h 1901008"/>
                    <a:gd name="connsiteX2" fmla="*/ 50676 w 2074068"/>
                    <a:gd name="connsiteY2" fmla="*/ 158393 h 1901008"/>
                    <a:gd name="connsiteX3" fmla="*/ 113269 w 2074068"/>
                    <a:gd name="connsiteY3" fmla="*/ 144786 h 1901008"/>
                    <a:gd name="connsiteX4" fmla="*/ 167698 w 2074068"/>
                    <a:gd name="connsiteY4" fmla="*/ 90358 h 1901008"/>
                    <a:gd name="connsiteX5" fmla="*/ 159533 w 2074068"/>
                    <a:gd name="connsiteY5" fmla="*/ 207379 h 1901008"/>
                    <a:gd name="connsiteX6" fmla="*/ 205798 w 2074068"/>
                    <a:gd name="connsiteY6" fmla="*/ 256365 h 1901008"/>
                    <a:gd name="connsiteX7" fmla="*/ 184026 w 2074068"/>
                    <a:gd name="connsiteY7" fmla="*/ 308072 h 1901008"/>
                    <a:gd name="connsiteX8" fmla="*/ 178583 w 2074068"/>
                    <a:gd name="connsiteY8" fmla="*/ 381550 h 1901008"/>
                    <a:gd name="connsiteX9" fmla="*/ 224848 w 2074068"/>
                    <a:gd name="connsiteY9" fmla="*/ 419650 h 1901008"/>
                    <a:gd name="connsiteX10" fmla="*/ 268390 w 2074068"/>
                    <a:gd name="connsiteY10" fmla="*/ 384272 h 1901008"/>
                    <a:gd name="connsiteX11" fmla="*/ 306490 w 2074068"/>
                    <a:gd name="connsiteY11" fmla="*/ 343450 h 1901008"/>
                    <a:gd name="connsiteX12" fmla="*/ 309212 w 2074068"/>
                    <a:gd name="connsiteY12" fmla="*/ 264529 h 1901008"/>
                    <a:gd name="connsiteX13" fmla="*/ 352755 w 2074068"/>
                    <a:gd name="connsiteY13" fmla="*/ 193772 h 1901008"/>
                    <a:gd name="connsiteX14" fmla="*/ 388133 w 2074068"/>
                    <a:gd name="connsiteY14" fmla="*/ 240036 h 1901008"/>
                    <a:gd name="connsiteX15" fmla="*/ 464333 w 2074068"/>
                    <a:gd name="connsiteY15" fmla="*/ 49536 h 1901008"/>
                    <a:gd name="connsiteX16" fmla="*/ 472498 w 2074068"/>
                    <a:gd name="connsiteY16" fmla="*/ 278136 h 1901008"/>
                    <a:gd name="connsiteX17" fmla="*/ 516040 w 2074068"/>
                    <a:gd name="connsiteY17" fmla="*/ 280858 h 1901008"/>
                    <a:gd name="connsiteX18" fmla="*/ 524205 w 2074068"/>
                    <a:gd name="connsiteY18" fmla="*/ 332565 h 1901008"/>
                    <a:gd name="connsiteX19" fmla="*/ 554140 w 2074068"/>
                    <a:gd name="connsiteY19" fmla="*/ 332565 h 1901008"/>
                    <a:gd name="connsiteX20" fmla="*/ 638505 w 2074068"/>
                    <a:gd name="connsiteY20" fmla="*/ 408765 h 1901008"/>
                    <a:gd name="connsiteX21" fmla="*/ 690212 w 2074068"/>
                    <a:gd name="connsiteY21" fmla="*/ 414208 h 1901008"/>
                    <a:gd name="connsiteX22" fmla="*/ 692933 w 2074068"/>
                    <a:gd name="connsiteY22" fmla="*/ 329843 h 1901008"/>
                    <a:gd name="connsiteX23" fmla="*/ 646669 w 2074068"/>
                    <a:gd name="connsiteY23" fmla="*/ 275415 h 1901008"/>
                    <a:gd name="connsiteX24" fmla="*/ 605848 w 2074068"/>
                    <a:gd name="connsiteY24" fmla="*/ 16879 h 1901008"/>
                    <a:gd name="connsiteX25" fmla="*/ 948748 w 2074068"/>
                    <a:gd name="connsiteY25" fmla="*/ 27765 h 1901008"/>
                    <a:gd name="connsiteX26" fmla="*/ 956912 w 2074068"/>
                    <a:gd name="connsiteY26" fmla="*/ 49536 h 1901008"/>
                    <a:gd name="connsiteX27" fmla="*/ 946026 w 2074068"/>
                    <a:gd name="connsiteY27" fmla="*/ 193772 h 1901008"/>
                    <a:gd name="connsiteX28" fmla="*/ 967798 w 2074068"/>
                    <a:gd name="connsiteY28" fmla="*/ 269972 h 1901008"/>
                    <a:gd name="connsiteX29" fmla="*/ 984126 w 2074068"/>
                    <a:gd name="connsiteY29" fmla="*/ 427815 h 1901008"/>
                    <a:gd name="connsiteX30" fmla="*/ 1019505 w 2074068"/>
                    <a:gd name="connsiteY30" fmla="*/ 430536 h 1901008"/>
                    <a:gd name="connsiteX31" fmla="*/ 1052162 w 2074068"/>
                    <a:gd name="connsiteY31" fmla="*/ 563886 h 1901008"/>
                    <a:gd name="connsiteX32" fmla="*/ 1101148 w 2074068"/>
                    <a:gd name="connsiteY32" fmla="*/ 634643 h 1901008"/>
                    <a:gd name="connsiteX33" fmla="*/ 1207283 w 2074068"/>
                    <a:gd name="connsiteY33" fmla="*/ 640086 h 1901008"/>
                    <a:gd name="connsiteX34" fmla="*/ 1239940 w 2074068"/>
                    <a:gd name="connsiteY34" fmla="*/ 708122 h 1901008"/>
                    <a:gd name="connsiteX35" fmla="*/ 1288926 w 2074068"/>
                    <a:gd name="connsiteY35" fmla="*/ 604708 h 1901008"/>
                    <a:gd name="connsiteX36" fmla="*/ 1239940 w 2074068"/>
                    <a:gd name="connsiteY36" fmla="*/ 490408 h 1901008"/>
                    <a:gd name="connsiteX37" fmla="*/ 1033112 w 2074068"/>
                    <a:gd name="connsiteY37" fmla="*/ 362500 h 1901008"/>
                    <a:gd name="connsiteX38" fmla="*/ 997733 w 2074068"/>
                    <a:gd name="connsiteY38" fmla="*/ 117572 h 1901008"/>
                    <a:gd name="connsiteX39" fmla="*/ 1362405 w 2074068"/>
                    <a:gd name="connsiteY39" fmla="*/ 106686 h 1901008"/>
                    <a:gd name="connsiteX40" fmla="*/ 1449490 w 2074068"/>
                    <a:gd name="connsiteY40" fmla="*/ 84915 h 1901008"/>
                    <a:gd name="connsiteX41" fmla="*/ 1942069 w 2074068"/>
                    <a:gd name="connsiteY41" fmla="*/ 87636 h 1901008"/>
                    <a:gd name="connsiteX42" fmla="*/ 2072698 w 2074068"/>
                    <a:gd name="connsiteY42" fmla="*/ 210100 h 1901008"/>
                    <a:gd name="connsiteX43" fmla="*/ 2004662 w 2074068"/>
                    <a:gd name="connsiteY43" fmla="*/ 335286 h 1901008"/>
                    <a:gd name="connsiteX44" fmla="*/ 1912133 w 2074068"/>
                    <a:gd name="connsiteY44" fmla="*/ 357058 h 1901008"/>
                    <a:gd name="connsiteX45" fmla="*/ 1898526 w 2074068"/>
                    <a:gd name="connsiteY45" fmla="*/ 465915 h 1901008"/>
                    <a:gd name="connsiteX46" fmla="*/ 1846819 w 2074068"/>
                    <a:gd name="connsiteY46" fmla="*/ 558443 h 1901008"/>
                    <a:gd name="connsiteX47" fmla="*/ 1833212 w 2074068"/>
                    <a:gd name="connsiteY47" fmla="*/ 484965 h 1901008"/>
                    <a:gd name="connsiteX48" fmla="*/ 1784226 w 2074068"/>
                    <a:gd name="connsiteY48" fmla="*/ 539393 h 1901008"/>
                    <a:gd name="connsiteX49" fmla="*/ 1757012 w 2074068"/>
                    <a:gd name="connsiteY49" fmla="*/ 504015 h 1901008"/>
                    <a:gd name="connsiteX50" fmla="*/ 1727076 w 2074068"/>
                    <a:gd name="connsiteY50" fmla="*/ 591100 h 1901008"/>
                    <a:gd name="connsiteX51" fmla="*/ 1664483 w 2074068"/>
                    <a:gd name="connsiteY51" fmla="*/ 517622 h 1901008"/>
                    <a:gd name="connsiteX52" fmla="*/ 1639990 w 2074068"/>
                    <a:gd name="connsiteY52" fmla="*/ 640086 h 1901008"/>
                    <a:gd name="connsiteX53" fmla="*/ 1580119 w 2074068"/>
                    <a:gd name="connsiteY53" fmla="*/ 697236 h 1901008"/>
                    <a:gd name="connsiteX54" fmla="*/ 1561069 w 2074068"/>
                    <a:gd name="connsiteY54" fmla="*/ 909508 h 1901008"/>
                    <a:gd name="connsiteX55" fmla="*/ 1650876 w 2074068"/>
                    <a:gd name="connsiteY55" fmla="*/ 991150 h 1901008"/>
                    <a:gd name="connsiteX56" fmla="*/ 1746126 w 2074068"/>
                    <a:gd name="connsiteY56" fmla="*/ 1154436 h 1901008"/>
                    <a:gd name="connsiteX57" fmla="*/ 1708026 w 2074068"/>
                    <a:gd name="connsiteY57" fmla="*/ 1246965 h 1901008"/>
                    <a:gd name="connsiteX58" fmla="*/ 1544740 w 2074068"/>
                    <a:gd name="connsiteY58" fmla="*/ 1255129 h 1901008"/>
                    <a:gd name="connsiteX59" fmla="*/ 1484869 w 2074068"/>
                    <a:gd name="connsiteY59" fmla="*/ 1222472 h 1901008"/>
                    <a:gd name="connsiteX60" fmla="*/ 1386898 w 2074068"/>
                    <a:gd name="connsiteY60" fmla="*/ 1233358 h 1901008"/>
                    <a:gd name="connsiteX61" fmla="*/ 1335190 w 2074068"/>
                    <a:gd name="connsiteY61" fmla="*/ 1260572 h 1901008"/>
                    <a:gd name="connsiteX62" fmla="*/ 1250826 w 2074068"/>
                    <a:gd name="connsiteY62" fmla="*/ 1252408 h 1901008"/>
                    <a:gd name="connsiteX63" fmla="*/ 1286205 w 2074068"/>
                    <a:gd name="connsiteY63" fmla="*/ 1298672 h 1901008"/>
                    <a:gd name="connsiteX64" fmla="*/ 1337912 w 2074068"/>
                    <a:gd name="connsiteY64" fmla="*/ 1415693 h 1901008"/>
                    <a:gd name="connsiteX65" fmla="*/ 1332469 w 2074068"/>
                    <a:gd name="connsiteY65" fmla="*/ 1554486 h 1901008"/>
                    <a:gd name="connsiteX66" fmla="*/ 1258990 w 2074068"/>
                    <a:gd name="connsiteY66" fmla="*/ 1589865 h 1901008"/>
                    <a:gd name="connsiteX67" fmla="*/ 1204562 w 2074068"/>
                    <a:gd name="connsiteY67" fmla="*/ 1687836 h 1901008"/>
                    <a:gd name="connsiteX68" fmla="*/ 1161019 w 2074068"/>
                    <a:gd name="connsiteY68" fmla="*/ 1747708 h 1901008"/>
                    <a:gd name="connsiteX69" fmla="*/ 1087540 w 2074068"/>
                    <a:gd name="connsiteY69" fmla="*/ 1744986 h 1901008"/>
                    <a:gd name="connsiteX70" fmla="*/ 1073933 w 2074068"/>
                    <a:gd name="connsiteY70" fmla="*/ 1687836 h 1901008"/>
                    <a:gd name="connsiteX71" fmla="*/ 1117476 w 2074068"/>
                    <a:gd name="connsiteY71" fmla="*/ 1636129 h 1901008"/>
                    <a:gd name="connsiteX72" fmla="*/ 1019505 w 2074068"/>
                    <a:gd name="connsiteY72" fmla="*/ 1638850 h 1901008"/>
                    <a:gd name="connsiteX73" fmla="*/ 1019505 w 2074068"/>
                    <a:gd name="connsiteY73" fmla="*/ 1472843 h 1901008"/>
                    <a:gd name="connsiteX74" fmla="*/ 1052162 w 2074068"/>
                    <a:gd name="connsiteY74" fmla="*/ 1412972 h 1901008"/>
                    <a:gd name="connsiteX75" fmla="*/ 989569 w 2074068"/>
                    <a:gd name="connsiteY75" fmla="*/ 1467400 h 1901008"/>
                    <a:gd name="connsiteX76" fmla="*/ 973240 w 2074068"/>
                    <a:gd name="connsiteY76" fmla="*/ 1679672 h 1901008"/>
                    <a:gd name="connsiteX77" fmla="*/ 997733 w 2074068"/>
                    <a:gd name="connsiteY77" fmla="*/ 1720493 h 1901008"/>
                    <a:gd name="connsiteX78" fmla="*/ 926976 w 2074068"/>
                    <a:gd name="connsiteY78" fmla="*/ 1742265 h 1901008"/>
                    <a:gd name="connsiteX79" fmla="*/ 888876 w 2074068"/>
                    <a:gd name="connsiteY79" fmla="*/ 1717772 h 1901008"/>
                    <a:gd name="connsiteX80" fmla="*/ 891598 w 2074068"/>
                    <a:gd name="connsiteY80" fmla="*/ 1753150 h 1901008"/>
                    <a:gd name="connsiteX81" fmla="*/ 880712 w 2074068"/>
                    <a:gd name="connsiteY81" fmla="*/ 1780365 h 1901008"/>
                    <a:gd name="connsiteX82" fmla="*/ 831726 w 2074068"/>
                    <a:gd name="connsiteY82" fmla="*/ 1799415 h 1901008"/>
                    <a:gd name="connsiteX83" fmla="*/ 826283 w 2074068"/>
                    <a:gd name="connsiteY83" fmla="*/ 1750429 h 1901008"/>
                    <a:gd name="connsiteX84" fmla="*/ 880712 w 2074068"/>
                    <a:gd name="connsiteY84" fmla="*/ 1655179 h 1901008"/>
                    <a:gd name="connsiteX85" fmla="*/ 845333 w 2074068"/>
                    <a:gd name="connsiteY85" fmla="*/ 1505500 h 1901008"/>
                    <a:gd name="connsiteX86" fmla="*/ 853498 w 2074068"/>
                    <a:gd name="connsiteY86" fmla="*/ 1622522 h 1901008"/>
                    <a:gd name="connsiteX87" fmla="*/ 807233 w 2074068"/>
                    <a:gd name="connsiteY87" fmla="*/ 1532715 h 1901008"/>
                    <a:gd name="connsiteX88" fmla="*/ 812676 w 2074068"/>
                    <a:gd name="connsiteY88" fmla="*/ 1644293 h 1901008"/>
                    <a:gd name="connsiteX89" fmla="*/ 818119 w 2074068"/>
                    <a:gd name="connsiteY89" fmla="*/ 1720493 h 1901008"/>
                    <a:gd name="connsiteX90" fmla="*/ 750083 w 2074068"/>
                    <a:gd name="connsiteY90" fmla="*/ 1802136 h 1901008"/>
                    <a:gd name="connsiteX91" fmla="*/ 763690 w 2074068"/>
                    <a:gd name="connsiteY91" fmla="*/ 1696000 h 1901008"/>
                    <a:gd name="connsiteX92" fmla="*/ 722869 w 2074068"/>
                    <a:gd name="connsiteY92" fmla="*/ 1725936 h 1901008"/>
                    <a:gd name="connsiteX93" fmla="*/ 695655 w 2074068"/>
                    <a:gd name="connsiteY93" fmla="*/ 1826629 h 1901008"/>
                    <a:gd name="connsiteX94" fmla="*/ 662998 w 2074068"/>
                    <a:gd name="connsiteY94" fmla="*/ 1823908 h 1901008"/>
                    <a:gd name="connsiteX95" fmla="*/ 668440 w 2074068"/>
                    <a:gd name="connsiteY95" fmla="*/ 1736822 h 1901008"/>
                    <a:gd name="connsiteX96" fmla="*/ 616733 w 2074068"/>
                    <a:gd name="connsiteY96" fmla="*/ 1731379 h 1901008"/>
                    <a:gd name="connsiteX97" fmla="*/ 614012 w 2074068"/>
                    <a:gd name="connsiteY97" fmla="*/ 1614358 h 1901008"/>
                    <a:gd name="connsiteX98" fmla="*/ 573190 w 2074068"/>
                    <a:gd name="connsiteY98" fmla="*/ 1682393 h 1901008"/>
                    <a:gd name="connsiteX99" fmla="*/ 524205 w 2074068"/>
                    <a:gd name="connsiteY99" fmla="*/ 1649736 h 1901008"/>
                    <a:gd name="connsiteX100" fmla="*/ 545976 w 2074068"/>
                    <a:gd name="connsiteY100" fmla="*/ 1706886 h 1901008"/>
                    <a:gd name="connsiteX101" fmla="*/ 594962 w 2074068"/>
                    <a:gd name="connsiteY101" fmla="*/ 1772200 h 1901008"/>
                    <a:gd name="connsiteX102" fmla="*/ 605848 w 2074068"/>
                    <a:gd name="connsiteY102" fmla="*/ 1832072 h 1901008"/>
                    <a:gd name="connsiteX103" fmla="*/ 559583 w 2074068"/>
                    <a:gd name="connsiteY103" fmla="*/ 1842958 h 1901008"/>
                    <a:gd name="connsiteX104" fmla="*/ 491548 w 2074068"/>
                    <a:gd name="connsiteY104" fmla="*/ 1780365 h 1901008"/>
                    <a:gd name="connsiteX105" fmla="*/ 518762 w 2074068"/>
                    <a:gd name="connsiteY105" fmla="*/ 1881058 h 1901008"/>
                    <a:gd name="connsiteX106" fmla="*/ 486105 w 2074068"/>
                    <a:gd name="connsiteY106" fmla="*/ 1883779 h 1901008"/>
                    <a:gd name="connsiteX107" fmla="*/ 475219 w 2074068"/>
                    <a:gd name="connsiteY107" fmla="*/ 1813022 h 1901008"/>
                    <a:gd name="connsiteX108" fmla="*/ 453448 w 2074068"/>
                    <a:gd name="connsiteY108" fmla="*/ 1864729 h 1901008"/>
                    <a:gd name="connsiteX109" fmla="*/ 423512 w 2074068"/>
                    <a:gd name="connsiteY109" fmla="*/ 1853843 h 1901008"/>
                    <a:gd name="connsiteX110" fmla="*/ 445283 w 2074068"/>
                    <a:gd name="connsiteY110" fmla="*/ 1712329 h 1901008"/>
                    <a:gd name="connsiteX111" fmla="*/ 467055 w 2074068"/>
                    <a:gd name="connsiteY111" fmla="*/ 1636129 h 1901008"/>
                    <a:gd name="connsiteX112" fmla="*/ 423512 w 2074068"/>
                    <a:gd name="connsiteY112" fmla="*/ 1573536 h 1901008"/>
                    <a:gd name="connsiteX113" fmla="*/ 420790 w 2074068"/>
                    <a:gd name="connsiteY113" fmla="*/ 1674229 h 1901008"/>
                    <a:gd name="connsiteX114" fmla="*/ 390855 w 2074068"/>
                    <a:gd name="connsiteY114" fmla="*/ 1587143 h 1901008"/>
                    <a:gd name="connsiteX115" fmla="*/ 385412 w 2074068"/>
                    <a:gd name="connsiteY115" fmla="*/ 1701443 h 1901008"/>
                    <a:gd name="connsiteX116" fmla="*/ 388133 w 2074068"/>
                    <a:gd name="connsiteY116" fmla="*/ 1774922 h 1901008"/>
                    <a:gd name="connsiteX117" fmla="*/ 401740 w 2074068"/>
                    <a:gd name="connsiteY117" fmla="*/ 1818465 h 1901008"/>
                    <a:gd name="connsiteX118" fmla="*/ 333705 w 2074068"/>
                    <a:gd name="connsiteY118" fmla="*/ 1900108 h 1901008"/>
                    <a:gd name="connsiteX119" fmla="*/ 320098 w 2074068"/>
                    <a:gd name="connsiteY119" fmla="*/ 1856565 h 1901008"/>
                    <a:gd name="connsiteX120" fmla="*/ 341869 w 2074068"/>
                    <a:gd name="connsiteY120" fmla="*/ 1772200 h 1901008"/>
                    <a:gd name="connsiteX121" fmla="*/ 336426 w 2074068"/>
                    <a:gd name="connsiteY121" fmla="*/ 1687836 h 1901008"/>
                    <a:gd name="connsiteX122" fmla="*/ 290162 w 2074068"/>
                    <a:gd name="connsiteY122" fmla="*/ 1840236 h 1901008"/>
                    <a:gd name="connsiteX123" fmla="*/ 249340 w 2074068"/>
                    <a:gd name="connsiteY123" fmla="*/ 1851122 h 1901008"/>
                    <a:gd name="connsiteX124" fmla="*/ 219405 w 2074068"/>
                    <a:gd name="connsiteY124" fmla="*/ 1864729 h 1901008"/>
                    <a:gd name="connsiteX125" fmla="*/ 178583 w 2074068"/>
                    <a:gd name="connsiteY125" fmla="*/ 1848400 h 1901008"/>
                    <a:gd name="connsiteX126" fmla="*/ 194912 w 2074068"/>
                    <a:gd name="connsiteY126" fmla="*/ 1739543 h 1901008"/>
                    <a:gd name="connsiteX127" fmla="*/ 154090 w 2074068"/>
                    <a:gd name="connsiteY127" fmla="*/ 1758593 h 1901008"/>
                    <a:gd name="connsiteX128" fmla="*/ 154090 w 2074068"/>
                    <a:gd name="connsiteY128" fmla="*/ 1832072 h 1901008"/>
                    <a:gd name="connsiteX129" fmla="*/ 105105 w 2074068"/>
                    <a:gd name="connsiteY129" fmla="*/ 1802136 h 1901008"/>
                    <a:gd name="connsiteX130" fmla="*/ 162255 w 2074068"/>
                    <a:gd name="connsiteY130" fmla="*/ 1693279 h 1901008"/>
                    <a:gd name="connsiteX131" fmla="*/ 203076 w 2074068"/>
                    <a:gd name="connsiteY131" fmla="*/ 1600750 h 1901008"/>
                    <a:gd name="connsiteX132" fmla="*/ 181305 w 2074068"/>
                    <a:gd name="connsiteY132" fmla="*/ 1557208 h 1901008"/>
                    <a:gd name="connsiteX133" fmla="*/ 107826 w 2074068"/>
                    <a:gd name="connsiteY133" fmla="*/ 1532715 h 1901008"/>
                    <a:gd name="connsiteX134" fmla="*/ 47955 w 2074068"/>
                    <a:gd name="connsiteY134" fmla="*/ 1456515 h 1901008"/>
                    <a:gd name="connsiteX135" fmla="*/ 50676 w 2074068"/>
                    <a:gd name="connsiteY135" fmla="*/ 1505500 h 1901008"/>
                    <a:gd name="connsiteX136" fmla="*/ 96940 w 2074068"/>
                    <a:gd name="connsiteY136" fmla="*/ 1576258 h 1901008"/>
                    <a:gd name="connsiteX137" fmla="*/ 154090 w 2074068"/>
                    <a:gd name="connsiteY137" fmla="*/ 1578979 h 1901008"/>
                    <a:gd name="connsiteX138" fmla="*/ 118712 w 2074068"/>
                    <a:gd name="connsiteY138" fmla="*/ 1647015 h 1901008"/>
                    <a:gd name="connsiteX139" fmla="*/ 77890 w 2074068"/>
                    <a:gd name="connsiteY139" fmla="*/ 1717772 h 1901008"/>
                    <a:gd name="connsiteX140" fmla="*/ 4412 w 2074068"/>
                    <a:gd name="connsiteY140" fmla="*/ 1785808 h 1901008"/>
                    <a:gd name="connsiteX141" fmla="*/ 12576 w 2074068"/>
                    <a:gd name="connsiteY141" fmla="*/ 1061908 h 1901008"/>
                    <a:gd name="connsiteX142" fmla="*/ 47955 w 2074068"/>
                    <a:gd name="connsiteY142" fmla="*/ 1045579 h 1901008"/>
                    <a:gd name="connsiteX143" fmla="*/ 115990 w 2074068"/>
                    <a:gd name="connsiteY143" fmla="*/ 1010200 h 1901008"/>
                    <a:gd name="connsiteX144" fmla="*/ 72448 w 2074068"/>
                    <a:gd name="connsiteY144" fmla="*/ 931279 h 1901008"/>
                    <a:gd name="connsiteX145" fmla="*/ 69726 w 2074068"/>
                    <a:gd name="connsiteY145" fmla="*/ 898622 h 1901008"/>
                    <a:gd name="connsiteX146" fmla="*/ 7133 w 2074068"/>
                    <a:gd name="connsiteY146" fmla="*/ 876850 h 1901008"/>
                    <a:gd name="connsiteX147" fmla="*/ 77890 w 2074068"/>
                    <a:gd name="connsiteY147" fmla="*/ 827865 h 1901008"/>
                    <a:gd name="connsiteX148" fmla="*/ 75169 w 2074068"/>
                    <a:gd name="connsiteY148" fmla="*/ 748943 h 1901008"/>
                    <a:gd name="connsiteX149" fmla="*/ 28905 w 2074068"/>
                    <a:gd name="connsiteY149" fmla="*/ 743500 h 1901008"/>
                    <a:gd name="connsiteX150" fmla="*/ 67005 w 2074068"/>
                    <a:gd name="connsiteY150" fmla="*/ 705400 h 1901008"/>
                    <a:gd name="connsiteX151" fmla="*/ 1690 w 2074068"/>
                    <a:gd name="connsiteY151" fmla="*/ 599265 h 1901008"/>
                    <a:gd name="connsiteX152" fmla="*/ 67005 w 2074068"/>
                    <a:gd name="connsiteY152" fmla="*/ 653693 h 1901008"/>
                    <a:gd name="connsiteX153" fmla="*/ 77890 w 2074068"/>
                    <a:gd name="connsiteY153" fmla="*/ 610150 h 1901008"/>
                    <a:gd name="connsiteX154" fmla="*/ 15298 w 2074068"/>
                    <a:gd name="connsiteY154" fmla="*/ 520343 h 1901008"/>
                    <a:gd name="connsiteX155" fmla="*/ 18019 w 2074068"/>
                    <a:gd name="connsiteY155" fmla="*/ 35929 h 1901008"/>
                    <a:gd name="connsiteX0" fmla="*/ 18019 w 2074068"/>
                    <a:gd name="connsiteY0" fmla="*/ 38784 h 1903863"/>
                    <a:gd name="connsiteX1" fmla="*/ 53397 w 2074068"/>
                    <a:gd name="connsiteY1" fmla="*/ 44226 h 1903863"/>
                    <a:gd name="connsiteX2" fmla="*/ 50676 w 2074068"/>
                    <a:gd name="connsiteY2" fmla="*/ 161248 h 1903863"/>
                    <a:gd name="connsiteX3" fmla="*/ 113269 w 2074068"/>
                    <a:gd name="connsiteY3" fmla="*/ 147641 h 1903863"/>
                    <a:gd name="connsiteX4" fmla="*/ 167698 w 2074068"/>
                    <a:gd name="connsiteY4" fmla="*/ 93213 h 1903863"/>
                    <a:gd name="connsiteX5" fmla="*/ 159533 w 2074068"/>
                    <a:gd name="connsiteY5" fmla="*/ 210234 h 1903863"/>
                    <a:gd name="connsiteX6" fmla="*/ 205798 w 2074068"/>
                    <a:gd name="connsiteY6" fmla="*/ 259220 h 1903863"/>
                    <a:gd name="connsiteX7" fmla="*/ 184026 w 2074068"/>
                    <a:gd name="connsiteY7" fmla="*/ 310927 h 1903863"/>
                    <a:gd name="connsiteX8" fmla="*/ 178583 w 2074068"/>
                    <a:gd name="connsiteY8" fmla="*/ 384405 h 1903863"/>
                    <a:gd name="connsiteX9" fmla="*/ 224848 w 2074068"/>
                    <a:gd name="connsiteY9" fmla="*/ 422505 h 1903863"/>
                    <a:gd name="connsiteX10" fmla="*/ 268390 w 2074068"/>
                    <a:gd name="connsiteY10" fmla="*/ 387127 h 1903863"/>
                    <a:gd name="connsiteX11" fmla="*/ 306490 w 2074068"/>
                    <a:gd name="connsiteY11" fmla="*/ 346305 h 1903863"/>
                    <a:gd name="connsiteX12" fmla="*/ 309212 w 2074068"/>
                    <a:gd name="connsiteY12" fmla="*/ 267384 h 1903863"/>
                    <a:gd name="connsiteX13" fmla="*/ 352755 w 2074068"/>
                    <a:gd name="connsiteY13" fmla="*/ 196627 h 1903863"/>
                    <a:gd name="connsiteX14" fmla="*/ 388133 w 2074068"/>
                    <a:gd name="connsiteY14" fmla="*/ 242891 h 1903863"/>
                    <a:gd name="connsiteX15" fmla="*/ 464333 w 2074068"/>
                    <a:gd name="connsiteY15" fmla="*/ 52391 h 1903863"/>
                    <a:gd name="connsiteX16" fmla="*/ 472498 w 2074068"/>
                    <a:gd name="connsiteY16" fmla="*/ 280991 h 1903863"/>
                    <a:gd name="connsiteX17" fmla="*/ 516040 w 2074068"/>
                    <a:gd name="connsiteY17" fmla="*/ 283713 h 1903863"/>
                    <a:gd name="connsiteX18" fmla="*/ 524205 w 2074068"/>
                    <a:gd name="connsiteY18" fmla="*/ 335420 h 1903863"/>
                    <a:gd name="connsiteX19" fmla="*/ 554140 w 2074068"/>
                    <a:gd name="connsiteY19" fmla="*/ 335420 h 1903863"/>
                    <a:gd name="connsiteX20" fmla="*/ 638505 w 2074068"/>
                    <a:gd name="connsiteY20" fmla="*/ 411620 h 1903863"/>
                    <a:gd name="connsiteX21" fmla="*/ 690212 w 2074068"/>
                    <a:gd name="connsiteY21" fmla="*/ 417063 h 1903863"/>
                    <a:gd name="connsiteX22" fmla="*/ 692933 w 2074068"/>
                    <a:gd name="connsiteY22" fmla="*/ 332698 h 1903863"/>
                    <a:gd name="connsiteX23" fmla="*/ 646669 w 2074068"/>
                    <a:gd name="connsiteY23" fmla="*/ 278270 h 1903863"/>
                    <a:gd name="connsiteX24" fmla="*/ 605848 w 2074068"/>
                    <a:gd name="connsiteY24" fmla="*/ 19734 h 1903863"/>
                    <a:gd name="connsiteX25" fmla="*/ 948748 w 2074068"/>
                    <a:gd name="connsiteY25" fmla="*/ 30620 h 1903863"/>
                    <a:gd name="connsiteX26" fmla="*/ 956912 w 2074068"/>
                    <a:gd name="connsiteY26" fmla="*/ 52391 h 1903863"/>
                    <a:gd name="connsiteX27" fmla="*/ 946026 w 2074068"/>
                    <a:gd name="connsiteY27" fmla="*/ 196627 h 1903863"/>
                    <a:gd name="connsiteX28" fmla="*/ 967798 w 2074068"/>
                    <a:gd name="connsiteY28" fmla="*/ 272827 h 1903863"/>
                    <a:gd name="connsiteX29" fmla="*/ 984126 w 2074068"/>
                    <a:gd name="connsiteY29" fmla="*/ 430670 h 1903863"/>
                    <a:gd name="connsiteX30" fmla="*/ 1019505 w 2074068"/>
                    <a:gd name="connsiteY30" fmla="*/ 433391 h 1903863"/>
                    <a:gd name="connsiteX31" fmla="*/ 1052162 w 2074068"/>
                    <a:gd name="connsiteY31" fmla="*/ 566741 h 1903863"/>
                    <a:gd name="connsiteX32" fmla="*/ 1101148 w 2074068"/>
                    <a:gd name="connsiteY32" fmla="*/ 637498 h 1903863"/>
                    <a:gd name="connsiteX33" fmla="*/ 1207283 w 2074068"/>
                    <a:gd name="connsiteY33" fmla="*/ 642941 h 1903863"/>
                    <a:gd name="connsiteX34" fmla="*/ 1239940 w 2074068"/>
                    <a:gd name="connsiteY34" fmla="*/ 710977 h 1903863"/>
                    <a:gd name="connsiteX35" fmla="*/ 1288926 w 2074068"/>
                    <a:gd name="connsiteY35" fmla="*/ 607563 h 1903863"/>
                    <a:gd name="connsiteX36" fmla="*/ 1239940 w 2074068"/>
                    <a:gd name="connsiteY36" fmla="*/ 493263 h 1903863"/>
                    <a:gd name="connsiteX37" fmla="*/ 1033112 w 2074068"/>
                    <a:gd name="connsiteY37" fmla="*/ 365355 h 1903863"/>
                    <a:gd name="connsiteX38" fmla="*/ 997733 w 2074068"/>
                    <a:gd name="connsiteY38" fmla="*/ 120427 h 1903863"/>
                    <a:gd name="connsiteX39" fmla="*/ 1362405 w 2074068"/>
                    <a:gd name="connsiteY39" fmla="*/ 109541 h 1903863"/>
                    <a:gd name="connsiteX40" fmla="*/ 1449490 w 2074068"/>
                    <a:gd name="connsiteY40" fmla="*/ 87770 h 1903863"/>
                    <a:gd name="connsiteX41" fmla="*/ 1942069 w 2074068"/>
                    <a:gd name="connsiteY41" fmla="*/ 90491 h 1903863"/>
                    <a:gd name="connsiteX42" fmla="*/ 2072698 w 2074068"/>
                    <a:gd name="connsiteY42" fmla="*/ 212955 h 1903863"/>
                    <a:gd name="connsiteX43" fmla="*/ 2004662 w 2074068"/>
                    <a:gd name="connsiteY43" fmla="*/ 338141 h 1903863"/>
                    <a:gd name="connsiteX44" fmla="*/ 1912133 w 2074068"/>
                    <a:gd name="connsiteY44" fmla="*/ 359913 h 1903863"/>
                    <a:gd name="connsiteX45" fmla="*/ 1898526 w 2074068"/>
                    <a:gd name="connsiteY45" fmla="*/ 468770 h 1903863"/>
                    <a:gd name="connsiteX46" fmla="*/ 1846819 w 2074068"/>
                    <a:gd name="connsiteY46" fmla="*/ 561298 h 1903863"/>
                    <a:gd name="connsiteX47" fmla="*/ 1833212 w 2074068"/>
                    <a:gd name="connsiteY47" fmla="*/ 487820 h 1903863"/>
                    <a:gd name="connsiteX48" fmla="*/ 1784226 w 2074068"/>
                    <a:gd name="connsiteY48" fmla="*/ 542248 h 1903863"/>
                    <a:gd name="connsiteX49" fmla="*/ 1757012 w 2074068"/>
                    <a:gd name="connsiteY49" fmla="*/ 506870 h 1903863"/>
                    <a:gd name="connsiteX50" fmla="*/ 1727076 w 2074068"/>
                    <a:gd name="connsiteY50" fmla="*/ 593955 h 1903863"/>
                    <a:gd name="connsiteX51" fmla="*/ 1664483 w 2074068"/>
                    <a:gd name="connsiteY51" fmla="*/ 520477 h 1903863"/>
                    <a:gd name="connsiteX52" fmla="*/ 1639990 w 2074068"/>
                    <a:gd name="connsiteY52" fmla="*/ 642941 h 1903863"/>
                    <a:gd name="connsiteX53" fmla="*/ 1580119 w 2074068"/>
                    <a:gd name="connsiteY53" fmla="*/ 700091 h 1903863"/>
                    <a:gd name="connsiteX54" fmla="*/ 1561069 w 2074068"/>
                    <a:gd name="connsiteY54" fmla="*/ 912363 h 1903863"/>
                    <a:gd name="connsiteX55" fmla="*/ 1650876 w 2074068"/>
                    <a:gd name="connsiteY55" fmla="*/ 994005 h 1903863"/>
                    <a:gd name="connsiteX56" fmla="*/ 1746126 w 2074068"/>
                    <a:gd name="connsiteY56" fmla="*/ 1157291 h 1903863"/>
                    <a:gd name="connsiteX57" fmla="*/ 1708026 w 2074068"/>
                    <a:gd name="connsiteY57" fmla="*/ 1249820 h 1903863"/>
                    <a:gd name="connsiteX58" fmla="*/ 1544740 w 2074068"/>
                    <a:gd name="connsiteY58" fmla="*/ 1257984 h 1903863"/>
                    <a:gd name="connsiteX59" fmla="*/ 1484869 w 2074068"/>
                    <a:gd name="connsiteY59" fmla="*/ 1225327 h 1903863"/>
                    <a:gd name="connsiteX60" fmla="*/ 1386898 w 2074068"/>
                    <a:gd name="connsiteY60" fmla="*/ 1236213 h 1903863"/>
                    <a:gd name="connsiteX61" fmla="*/ 1335190 w 2074068"/>
                    <a:gd name="connsiteY61" fmla="*/ 1263427 h 1903863"/>
                    <a:gd name="connsiteX62" fmla="*/ 1250826 w 2074068"/>
                    <a:gd name="connsiteY62" fmla="*/ 1255263 h 1903863"/>
                    <a:gd name="connsiteX63" fmla="*/ 1286205 w 2074068"/>
                    <a:gd name="connsiteY63" fmla="*/ 1301527 h 1903863"/>
                    <a:gd name="connsiteX64" fmla="*/ 1337912 w 2074068"/>
                    <a:gd name="connsiteY64" fmla="*/ 1418548 h 1903863"/>
                    <a:gd name="connsiteX65" fmla="*/ 1332469 w 2074068"/>
                    <a:gd name="connsiteY65" fmla="*/ 1557341 h 1903863"/>
                    <a:gd name="connsiteX66" fmla="*/ 1258990 w 2074068"/>
                    <a:gd name="connsiteY66" fmla="*/ 1592720 h 1903863"/>
                    <a:gd name="connsiteX67" fmla="*/ 1204562 w 2074068"/>
                    <a:gd name="connsiteY67" fmla="*/ 1690691 h 1903863"/>
                    <a:gd name="connsiteX68" fmla="*/ 1161019 w 2074068"/>
                    <a:gd name="connsiteY68" fmla="*/ 1750563 h 1903863"/>
                    <a:gd name="connsiteX69" fmla="*/ 1087540 w 2074068"/>
                    <a:gd name="connsiteY69" fmla="*/ 1747841 h 1903863"/>
                    <a:gd name="connsiteX70" fmla="*/ 1073933 w 2074068"/>
                    <a:gd name="connsiteY70" fmla="*/ 1690691 h 1903863"/>
                    <a:gd name="connsiteX71" fmla="*/ 1117476 w 2074068"/>
                    <a:gd name="connsiteY71" fmla="*/ 1638984 h 1903863"/>
                    <a:gd name="connsiteX72" fmla="*/ 1019505 w 2074068"/>
                    <a:gd name="connsiteY72" fmla="*/ 1641705 h 1903863"/>
                    <a:gd name="connsiteX73" fmla="*/ 1019505 w 2074068"/>
                    <a:gd name="connsiteY73" fmla="*/ 1475698 h 1903863"/>
                    <a:gd name="connsiteX74" fmla="*/ 1052162 w 2074068"/>
                    <a:gd name="connsiteY74" fmla="*/ 1415827 h 1903863"/>
                    <a:gd name="connsiteX75" fmla="*/ 989569 w 2074068"/>
                    <a:gd name="connsiteY75" fmla="*/ 1470255 h 1903863"/>
                    <a:gd name="connsiteX76" fmla="*/ 973240 w 2074068"/>
                    <a:gd name="connsiteY76" fmla="*/ 1682527 h 1903863"/>
                    <a:gd name="connsiteX77" fmla="*/ 997733 w 2074068"/>
                    <a:gd name="connsiteY77" fmla="*/ 1723348 h 1903863"/>
                    <a:gd name="connsiteX78" fmla="*/ 926976 w 2074068"/>
                    <a:gd name="connsiteY78" fmla="*/ 1745120 h 1903863"/>
                    <a:gd name="connsiteX79" fmla="*/ 888876 w 2074068"/>
                    <a:gd name="connsiteY79" fmla="*/ 1720627 h 1903863"/>
                    <a:gd name="connsiteX80" fmla="*/ 891598 w 2074068"/>
                    <a:gd name="connsiteY80" fmla="*/ 1756005 h 1903863"/>
                    <a:gd name="connsiteX81" fmla="*/ 880712 w 2074068"/>
                    <a:gd name="connsiteY81" fmla="*/ 1783220 h 1903863"/>
                    <a:gd name="connsiteX82" fmla="*/ 831726 w 2074068"/>
                    <a:gd name="connsiteY82" fmla="*/ 1802270 h 1903863"/>
                    <a:gd name="connsiteX83" fmla="*/ 826283 w 2074068"/>
                    <a:gd name="connsiteY83" fmla="*/ 1753284 h 1903863"/>
                    <a:gd name="connsiteX84" fmla="*/ 880712 w 2074068"/>
                    <a:gd name="connsiteY84" fmla="*/ 1658034 h 1903863"/>
                    <a:gd name="connsiteX85" fmla="*/ 845333 w 2074068"/>
                    <a:gd name="connsiteY85" fmla="*/ 1508355 h 1903863"/>
                    <a:gd name="connsiteX86" fmla="*/ 853498 w 2074068"/>
                    <a:gd name="connsiteY86" fmla="*/ 1625377 h 1903863"/>
                    <a:gd name="connsiteX87" fmla="*/ 807233 w 2074068"/>
                    <a:gd name="connsiteY87" fmla="*/ 1535570 h 1903863"/>
                    <a:gd name="connsiteX88" fmla="*/ 812676 w 2074068"/>
                    <a:gd name="connsiteY88" fmla="*/ 1647148 h 1903863"/>
                    <a:gd name="connsiteX89" fmla="*/ 818119 w 2074068"/>
                    <a:gd name="connsiteY89" fmla="*/ 1723348 h 1903863"/>
                    <a:gd name="connsiteX90" fmla="*/ 750083 w 2074068"/>
                    <a:gd name="connsiteY90" fmla="*/ 1804991 h 1903863"/>
                    <a:gd name="connsiteX91" fmla="*/ 763690 w 2074068"/>
                    <a:gd name="connsiteY91" fmla="*/ 1698855 h 1903863"/>
                    <a:gd name="connsiteX92" fmla="*/ 722869 w 2074068"/>
                    <a:gd name="connsiteY92" fmla="*/ 1728791 h 1903863"/>
                    <a:gd name="connsiteX93" fmla="*/ 695655 w 2074068"/>
                    <a:gd name="connsiteY93" fmla="*/ 1829484 h 1903863"/>
                    <a:gd name="connsiteX94" fmla="*/ 662998 w 2074068"/>
                    <a:gd name="connsiteY94" fmla="*/ 1826763 h 1903863"/>
                    <a:gd name="connsiteX95" fmla="*/ 668440 w 2074068"/>
                    <a:gd name="connsiteY95" fmla="*/ 1739677 h 1903863"/>
                    <a:gd name="connsiteX96" fmla="*/ 616733 w 2074068"/>
                    <a:gd name="connsiteY96" fmla="*/ 1734234 h 1903863"/>
                    <a:gd name="connsiteX97" fmla="*/ 614012 w 2074068"/>
                    <a:gd name="connsiteY97" fmla="*/ 1617213 h 1903863"/>
                    <a:gd name="connsiteX98" fmla="*/ 573190 w 2074068"/>
                    <a:gd name="connsiteY98" fmla="*/ 1685248 h 1903863"/>
                    <a:gd name="connsiteX99" fmla="*/ 524205 w 2074068"/>
                    <a:gd name="connsiteY99" fmla="*/ 1652591 h 1903863"/>
                    <a:gd name="connsiteX100" fmla="*/ 545976 w 2074068"/>
                    <a:gd name="connsiteY100" fmla="*/ 1709741 h 1903863"/>
                    <a:gd name="connsiteX101" fmla="*/ 594962 w 2074068"/>
                    <a:gd name="connsiteY101" fmla="*/ 1775055 h 1903863"/>
                    <a:gd name="connsiteX102" fmla="*/ 605848 w 2074068"/>
                    <a:gd name="connsiteY102" fmla="*/ 1834927 h 1903863"/>
                    <a:gd name="connsiteX103" fmla="*/ 559583 w 2074068"/>
                    <a:gd name="connsiteY103" fmla="*/ 1845813 h 1903863"/>
                    <a:gd name="connsiteX104" fmla="*/ 491548 w 2074068"/>
                    <a:gd name="connsiteY104" fmla="*/ 1783220 h 1903863"/>
                    <a:gd name="connsiteX105" fmla="*/ 518762 w 2074068"/>
                    <a:gd name="connsiteY105" fmla="*/ 1883913 h 1903863"/>
                    <a:gd name="connsiteX106" fmla="*/ 486105 w 2074068"/>
                    <a:gd name="connsiteY106" fmla="*/ 1886634 h 1903863"/>
                    <a:gd name="connsiteX107" fmla="*/ 475219 w 2074068"/>
                    <a:gd name="connsiteY107" fmla="*/ 1815877 h 1903863"/>
                    <a:gd name="connsiteX108" fmla="*/ 453448 w 2074068"/>
                    <a:gd name="connsiteY108" fmla="*/ 1867584 h 1903863"/>
                    <a:gd name="connsiteX109" fmla="*/ 423512 w 2074068"/>
                    <a:gd name="connsiteY109" fmla="*/ 1856698 h 1903863"/>
                    <a:gd name="connsiteX110" fmla="*/ 445283 w 2074068"/>
                    <a:gd name="connsiteY110" fmla="*/ 1715184 h 1903863"/>
                    <a:gd name="connsiteX111" fmla="*/ 467055 w 2074068"/>
                    <a:gd name="connsiteY111" fmla="*/ 1638984 h 1903863"/>
                    <a:gd name="connsiteX112" fmla="*/ 423512 w 2074068"/>
                    <a:gd name="connsiteY112" fmla="*/ 1576391 h 1903863"/>
                    <a:gd name="connsiteX113" fmla="*/ 420790 w 2074068"/>
                    <a:gd name="connsiteY113" fmla="*/ 1677084 h 1903863"/>
                    <a:gd name="connsiteX114" fmla="*/ 390855 w 2074068"/>
                    <a:gd name="connsiteY114" fmla="*/ 1589998 h 1903863"/>
                    <a:gd name="connsiteX115" fmla="*/ 385412 w 2074068"/>
                    <a:gd name="connsiteY115" fmla="*/ 1704298 h 1903863"/>
                    <a:gd name="connsiteX116" fmla="*/ 388133 w 2074068"/>
                    <a:gd name="connsiteY116" fmla="*/ 1777777 h 1903863"/>
                    <a:gd name="connsiteX117" fmla="*/ 401740 w 2074068"/>
                    <a:gd name="connsiteY117" fmla="*/ 1821320 h 1903863"/>
                    <a:gd name="connsiteX118" fmla="*/ 333705 w 2074068"/>
                    <a:gd name="connsiteY118" fmla="*/ 1902963 h 1903863"/>
                    <a:gd name="connsiteX119" fmla="*/ 320098 w 2074068"/>
                    <a:gd name="connsiteY119" fmla="*/ 1859420 h 1903863"/>
                    <a:gd name="connsiteX120" fmla="*/ 341869 w 2074068"/>
                    <a:gd name="connsiteY120" fmla="*/ 1775055 h 1903863"/>
                    <a:gd name="connsiteX121" fmla="*/ 336426 w 2074068"/>
                    <a:gd name="connsiteY121" fmla="*/ 1690691 h 1903863"/>
                    <a:gd name="connsiteX122" fmla="*/ 290162 w 2074068"/>
                    <a:gd name="connsiteY122" fmla="*/ 1843091 h 1903863"/>
                    <a:gd name="connsiteX123" fmla="*/ 249340 w 2074068"/>
                    <a:gd name="connsiteY123" fmla="*/ 1853977 h 1903863"/>
                    <a:gd name="connsiteX124" fmla="*/ 219405 w 2074068"/>
                    <a:gd name="connsiteY124" fmla="*/ 1867584 h 1903863"/>
                    <a:gd name="connsiteX125" fmla="*/ 178583 w 2074068"/>
                    <a:gd name="connsiteY125" fmla="*/ 1851255 h 1903863"/>
                    <a:gd name="connsiteX126" fmla="*/ 194912 w 2074068"/>
                    <a:gd name="connsiteY126" fmla="*/ 1742398 h 1903863"/>
                    <a:gd name="connsiteX127" fmla="*/ 154090 w 2074068"/>
                    <a:gd name="connsiteY127" fmla="*/ 1761448 h 1903863"/>
                    <a:gd name="connsiteX128" fmla="*/ 154090 w 2074068"/>
                    <a:gd name="connsiteY128" fmla="*/ 1834927 h 1903863"/>
                    <a:gd name="connsiteX129" fmla="*/ 105105 w 2074068"/>
                    <a:gd name="connsiteY129" fmla="*/ 1804991 h 1903863"/>
                    <a:gd name="connsiteX130" fmla="*/ 162255 w 2074068"/>
                    <a:gd name="connsiteY130" fmla="*/ 1696134 h 1903863"/>
                    <a:gd name="connsiteX131" fmla="*/ 203076 w 2074068"/>
                    <a:gd name="connsiteY131" fmla="*/ 1603605 h 1903863"/>
                    <a:gd name="connsiteX132" fmla="*/ 181305 w 2074068"/>
                    <a:gd name="connsiteY132" fmla="*/ 1560063 h 1903863"/>
                    <a:gd name="connsiteX133" fmla="*/ 107826 w 2074068"/>
                    <a:gd name="connsiteY133" fmla="*/ 1535570 h 1903863"/>
                    <a:gd name="connsiteX134" fmla="*/ 47955 w 2074068"/>
                    <a:gd name="connsiteY134" fmla="*/ 1459370 h 1903863"/>
                    <a:gd name="connsiteX135" fmla="*/ 50676 w 2074068"/>
                    <a:gd name="connsiteY135" fmla="*/ 1508355 h 1903863"/>
                    <a:gd name="connsiteX136" fmla="*/ 96940 w 2074068"/>
                    <a:gd name="connsiteY136" fmla="*/ 1579113 h 1903863"/>
                    <a:gd name="connsiteX137" fmla="*/ 154090 w 2074068"/>
                    <a:gd name="connsiteY137" fmla="*/ 1581834 h 1903863"/>
                    <a:gd name="connsiteX138" fmla="*/ 118712 w 2074068"/>
                    <a:gd name="connsiteY138" fmla="*/ 1649870 h 1903863"/>
                    <a:gd name="connsiteX139" fmla="*/ 77890 w 2074068"/>
                    <a:gd name="connsiteY139" fmla="*/ 1720627 h 1903863"/>
                    <a:gd name="connsiteX140" fmla="*/ 4412 w 2074068"/>
                    <a:gd name="connsiteY140" fmla="*/ 1788663 h 1903863"/>
                    <a:gd name="connsiteX141" fmla="*/ 12576 w 2074068"/>
                    <a:gd name="connsiteY141" fmla="*/ 1064763 h 1903863"/>
                    <a:gd name="connsiteX142" fmla="*/ 47955 w 2074068"/>
                    <a:gd name="connsiteY142" fmla="*/ 1048434 h 1903863"/>
                    <a:gd name="connsiteX143" fmla="*/ 115990 w 2074068"/>
                    <a:gd name="connsiteY143" fmla="*/ 1013055 h 1903863"/>
                    <a:gd name="connsiteX144" fmla="*/ 72448 w 2074068"/>
                    <a:gd name="connsiteY144" fmla="*/ 934134 h 1903863"/>
                    <a:gd name="connsiteX145" fmla="*/ 69726 w 2074068"/>
                    <a:gd name="connsiteY145" fmla="*/ 901477 h 1903863"/>
                    <a:gd name="connsiteX146" fmla="*/ 7133 w 2074068"/>
                    <a:gd name="connsiteY146" fmla="*/ 879705 h 1903863"/>
                    <a:gd name="connsiteX147" fmla="*/ 77890 w 2074068"/>
                    <a:gd name="connsiteY147" fmla="*/ 830720 h 1903863"/>
                    <a:gd name="connsiteX148" fmla="*/ 75169 w 2074068"/>
                    <a:gd name="connsiteY148" fmla="*/ 751798 h 1903863"/>
                    <a:gd name="connsiteX149" fmla="*/ 28905 w 2074068"/>
                    <a:gd name="connsiteY149" fmla="*/ 746355 h 1903863"/>
                    <a:gd name="connsiteX150" fmla="*/ 67005 w 2074068"/>
                    <a:gd name="connsiteY150" fmla="*/ 708255 h 1903863"/>
                    <a:gd name="connsiteX151" fmla="*/ 1690 w 2074068"/>
                    <a:gd name="connsiteY151" fmla="*/ 602120 h 1903863"/>
                    <a:gd name="connsiteX152" fmla="*/ 67005 w 2074068"/>
                    <a:gd name="connsiteY152" fmla="*/ 656548 h 1903863"/>
                    <a:gd name="connsiteX153" fmla="*/ 77890 w 2074068"/>
                    <a:gd name="connsiteY153" fmla="*/ 613005 h 1903863"/>
                    <a:gd name="connsiteX154" fmla="*/ 15298 w 2074068"/>
                    <a:gd name="connsiteY154" fmla="*/ 523198 h 1903863"/>
                    <a:gd name="connsiteX155" fmla="*/ 18019 w 2074068"/>
                    <a:gd name="connsiteY155" fmla="*/ 38784 h 1903863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0676 w 2074068"/>
                    <a:gd name="connsiteY2" fmla="*/ 158394 h 1901009"/>
                    <a:gd name="connsiteX3" fmla="*/ 113269 w 2074068"/>
                    <a:gd name="connsiteY3" fmla="*/ 144787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0676 w 2074068"/>
                    <a:gd name="connsiteY2" fmla="*/ 158394 h 1901009"/>
                    <a:gd name="connsiteX3" fmla="*/ 113269 w 2074068"/>
                    <a:gd name="connsiteY3" fmla="*/ 144787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3269 w 2074068"/>
                    <a:gd name="connsiteY3" fmla="*/ 144787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467054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467054 w 2074068"/>
                    <a:gd name="connsiteY17" fmla="*/ 280859 h 1901009"/>
                    <a:gd name="connsiteX18" fmla="*/ 521484 w 2074068"/>
                    <a:gd name="connsiteY18" fmla="*/ 291744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467054 w 2074068"/>
                    <a:gd name="connsiteY17" fmla="*/ 280859 h 1901009"/>
                    <a:gd name="connsiteX18" fmla="*/ 521484 w 2074068"/>
                    <a:gd name="connsiteY18" fmla="*/ 291744 h 1901009"/>
                    <a:gd name="connsiteX19" fmla="*/ 537812 w 2074068"/>
                    <a:gd name="connsiteY19" fmla="*/ 335288 h 1901009"/>
                    <a:gd name="connsiteX20" fmla="*/ 554140 w 2074068"/>
                    <a:gd name="connsiteY20" fmla="*/ 332566 h 1901009"/>
                    <a:gd name="connsiteX21" fmla="*/ 638505 w 2074068"/>
                    <a:gd name="connsiteY21" fmla="*/ 408766 h 1901009"/>
                    <a:gd name="connsiteX22" fmla="*/ 690212 w 2074068"/>
                    <a:gd name="connsiteY22" fmla="*/ 414209 h 1901009"/>
                    <a:gd name="connsiteX23" fmla="*/ 692933 w 2074068"/>
                    <a:gd name="connsiteY23" fmla="*/ 329844 h 1901009"/>
                    <a:gd name="connsiteX24" fmla="*/ 646669 w 2074068"/>
                    <a:gd name="connsiteY24" fmla="*/ 275416 h 1901009"/>
                    <a:gd name="connsiteX25" fmla="*/ 605848 w 2074068"/>
                    <a:gd name="connsiteY25" fmla="*/ 16880 h 1901009"/>
                    <a:gd name="connsiteX26" fmla="*/ 948748 w 2074068"/>
                    <a:gd name="connsiteY26" fmla="*/ 27766 h 1901009"/>
                    <a:gd name="connsiteX27" fmla="*/ 956912 w 2074068"/>
                    <a:gd name="connsiteY27" fmla="*/ 49537 h 1901009"/>
                    <a:gd name="connsiteX28" fmla="*/ 946026 w 2074068"/>
                    <a:gd name="connsiteY28" fmla="*/ 193773 h 1901009"/>
                    <a:gd name="connsiteX29" fmla="*/ 967798 w 2074068"/>
                    <a:gd name="connsiteY29" fmla="*/ 269973 h 1901009"/>
                    <a:gd name="connsiteX30" fmla="*/ 984126 w 2074068"/>
                    <a:gd name="connsiteY30" fmla="*/ 427816 h 1901009"/>
                    <a:gd name="connsiteX31" fmla="*/ 1019505 w 2074068"/>
                    <a:gd name="connsiteY31" fmla="*/ 430537 h 1901009"/>
                    <a:gd name="connsiteX32" fmla="*/ 1052162 w 2074068"/>
                    <a:gd name="connsiteY32" fmla="*/ 563887 h 1901009"/>
                    <a:gd name="connsiteX33" fmla="*/ 1101148 w 2074068"/>
                    <a:gd name="connsiteY33" fmla="*/ 634644 h 1901009"/>
                    <a:gd name="connsiteX34" fmla="*/ 1207283 w 2074068"/>
                    <a:gd name="connsiteY34" fmla="*/ 640087 h 1901009"/>
                    <a:gd name="connsiteX35" fmla="*/ 1239940 w 2074068"/>
                    <a:gd name="connsiteY35" fmla="*/ 708123 h 1901009"/>
                    <a:gd name="connsiteX36" fmla="*/ 1288926 w 2074068"/>
                    <a:gd name="connsiteY36" fmla="*/ 604709 h 1901009"/>
                    <a:gd name="connsiteX37" fmla="*/ 1239940 w 2074068"/>
                    <a:gd name="connsiteY37" fmla="*/ 490409 h 1901009"/>
                    <a:gd name="connsiteX38" fmla="*/ 1033112 w 2074068"/>
                    <a:gd name="connsiteY38" fmla="*/ 362501 h 1901009"/>
                    <a:gd name="connsiteX39" fmla="*/ 997733 w 2074068"/>
                    <a:gd name="connsiteY39" fmla="*/ 117573 h 1901009"/>
                    <a:gd name="connsiteX40" fmla="*/ 1362405 w 2074068"/>
                    <a:gd name="connsiteY40" fmla="*/ 106687 h 1901009"/>
                    <a:gd name="connsiteX41" fmla="*/ 1449490 w 2074068"/>
                    <a:gd name="connsiteY41" fmla="*/ 84916 h 1901009"/>
                    <a:gd name="connsiteX42" fmla="*/ 1942069 w 2074068"/>
                    <a:gd name="connsiteY42" fmla="*/ 87637 h 1901009"/>
                    <a:gd name="connsiteX43" fmla="*/ 2072698 w 2074068"/>
                    <a:gd name="connsiteY43" fmla="*/ 210101 h 1901009"/>
                    <a:gd name="connsiteX44" fmla="*/ 2004662 w 2074068"/>
                    <a:gd name="connsiteY44" fmla="*/ 335287 h 1901009"/>
                    <a:gd name="connsiteX45" fmla="*/ 1912133 w 2074068"/>
                    <a:gd name="connsiteY45" fmla="*/ 357059 h 1901009"/>
                    <a:gd name="connsiteX46" fmla="*/ 1898526 w 2074068"/>
                    <a:gd name="connsiteY46" fmla="*/ 465916 h 1901009"/>
                    <a:gd name="connsiteX47" fmla="*/ 1846819 w 2074068"/>
                    <a:gd name="connsiteY47" fmla="*/ 558444 h 1901009"/>
                    <a:gd name="connsiteX48" fmla="*/ 1833212 w 2074068"/>
                    <a:gd name="connsiteY48" fmla="*/ 484966 h 1901009"/>
                    <a:gd name="connsiteX49" fmla="*/ 1784226 w 2074068"/>
                    <a:gd name="connsiteY49" fmla="*/ 539394 h 1901009"/>
                    <a:gd name="connsiteX50" fmla="*/ 1757012 w 2074068"/>
                    <a:gd name="connsiteY50" fmla="*/ 504016 h 1901009"/>
                    <a:gd name="connsiteX51" fmla="*/ 1727076 w 2074068"/>
                    <a:gd name="connsiteY51" fmla="*/ 591101 h 1901009"/>
                    <a:gd name="connsiteX52" fmla="*/ 1664483 w 2074068"/>
                    <a:gd name="connsiteY52" fmla="*/ 517623 h 1901009"/>
                    <a:gd name="connsiteX53" fmla="*/ 1639990 w 2074068"/>
                    <a:gd name="connsiteY53" fmla="*/ 640087 h 1901009"/>
                    <a:gd name="connsiteX54" fmla="*/ 1580119 w 2074068"/>
                    <a:gd name="connsiteY54" fmla="*/ 697237 h 1901009"/>
                    <a:gd name="connsiteX55" fmla="*/ 1561069 w 2074068"/>
                    <a:gd name="connsiteY55" fmla="*/ 909509 h 1901009"/>
                    <a:gd name="connsiteX56" fmla="*/ 1650876 w 2074068"/>
                    <a:gd name="connsiteY56" fmla="*/ 991151 h 1901009"/>
                    <a:gd name="connsiteX57" fmla="*/ 1746126 w 2074068"/>
                    <a:gd name="connsiteY57" fmla="*/ 1154437 h 1901009"/>
                    <a:gd name="connsiteX58" fmla="*/ 1708026 w 2074068"/>
                    <a:gd name="connsiteY58" fmla="*/ 1246966 h 1901009"/>
                    <a:gd name="connsiteX59" fmla="*/ 1544740 w 2074068"/>
                    <a:gd name="connsiteY59" fmla="*/ 1255130 h 1901009"/>
                    <a:gd name="connsiteX60" fmla="*/ 1484869 w 2074068"/>
                    <a:gd name="connsiteY60" fmla="*/ 1222473 h 1901009"/>
                    <a:gd name="connsiteX61" fmla="*/ 1386898 w 2074068"/>
                    <a:gd name="connsiteY61" fmla="*/ 1233359 h 1901009"/>
                    <a:gd name="connsiteX62" fmla="*/ 1335190 w 2074068"/>
                    <a:gd name="connsiteY62" fmla="*/ 1260573 h 1901009"/>
                    <a:gd name="connsiteX63" fmla="*/ 1250826 w 2074068"/>
                    <a:gd name="connsiteY63" fmla="*/ 1252409 h 1901009"/>
                    <a:gd name="connsiteX64" fmla="*/ 1286205 w 2074068"/>
                    <a:gd name="connsiteY64" fmla="*/ 1298673 h 1901009"/>
                    <a:gd name="connsiteX65" fmla="*/ 1337912 w 2074068"/>
                    <a:gd name="connsiteY65" fmla="*/ 1415694 h 1901009"/>
                    <a:gd name="connsiteX66" fmla="*/ 1332469 w 2074068"/>
                    <a:gd name="connsiteY66" fmla="*/ 1554487 h 1901009"/>
                    <a:gd name="connsiteX67" fmla="*/ 1258990 w 2074068"/>
                    <a:gd name="connsiteY67" fmla="*/ 1589866 h 1901009"/>
                    <a:gd name="connsiteX68" fmla="*/ 1204562 w 2074068"/>
                    <a:gd name="connsiteY68" fmla="*/ 1687837 h 1901009"/>
                    <a:gd name="connsiteX69" fmla="*/ 1161019 w 2074068"/>
                    <a:gd name="connsiteY69" fmla="*/ 1747709 h 1901009"/>
                    <a:gd name="connsiteX70" fmla="*/ 1087540 w 2074068"/>
                    <a:gd name="connsiteY70" fmla="*/ 1744987 h 1901009"/>
                    <a:gd name="connsiteX71" fmla="*/ 1073933 w 2074068"/>
                    <a:gd name="connsiteY71" fmla="*/ 1687837 h 1901009"/>
                    <a:gd name="connsiteX72" fmla="*/ 1117476 w 2074068"/>
                    <a:gd name="connsiteY72" fmla="*/ 1636130 h 1901009"/>
                    <a:gd name="connsiteX73" fmla="*/ 1019505 w 2074068"/>
                    <a:gd name="connsiteY73" fmla="*/ 1638851 h 1901009"/>
                    <a:gd name="connsiteX74" fmla="*/ 1019505 w 2074068"/>
                    <a:gd name="connsiteY74" fmla="*/ 1472844 h 1901009"/>
                    <a:gd name="connsiteX75" fmla="*/ 1052162 w 2074068"/>
                    <a:gd name="connsiteY75" fmla="*/ 1412973 h 1901009"/>
                    <a:gd name="connsiteX76" fmla="*/ 989569 w 2074068"/>
                    <a:gd name="connsiteY76" fmla="*/ 1467401 h 1901009"/>
                    <a:gd name="connsiteX77" fmla="*/ 973240 w 2074068"/>
                    <a:gd name="connsiteY77" fmla="*/ 1679673 h 1901009"/>
                    <a:gd name="connsiteX78" fmla="*/ 997733 w 2074068"/>
                    <a:gd name="connsiteY78" fmla="*/ 1720494 h 1901009"/>
                    <a:gd name="connsiteX79" fmla="*/ 926976 w 2074068"/>
                    <a:gd name="connsiteY79" fmla="*/ 1742266 h 1901009"/>
                    <a:gd name="connsiteX80" fmla="*/ 888876 w 2074068"/>
                    <a:gd name="connsiteY80" fmla="*/ 1717773 h 1901009"/>
                    <a:gd name="connsiteX81" fmla="*/ 891598 w 2074068"/>
                    <a:gd name="connsiteY81" fmla="*/ 1753151 h 1901009"/>
                    <a:gd name="connsiteX82" fmla="*/ 880712 w 2074068"/>
                    <a:gd name="connsiteY82" fmla="*/ 1780366 h 1901009"/>
                    <a:gd name="connsiteX83" fmla="*/ 831726 w 2074068"/>
                    <a:gd name="connsiteY83" fmla="*/ 1799416 h 1901009"/>
                    <a:gd name="connsiteX84" fmla="*/ 826283 w 2074068"/>
                    <a:gd name="connsiteY84" fmla="*/ 1750430 h 1901009"/>
                    <a:gd name="connsiteX85" fmla="*/ 880712 w 2074068"/>
                    <a:gd name="connsiteY85" fmla="*/ 1655180 h 1901009"/>
                    <a:gd name="connsiteX86" fmla="*/ 845333 w 2074068"/>
                    <a:gd name="connsiteY86" fmla="*/ 1505501 h 1901009"/>
                    <a:gd name="connsiteX87" fmla="*/ 853498 w 2074068"/>
                    <a:gd name="connsiteY87" fmla="*/ 1622523 h 1901009"/>
                    <a:gd name="connsiteX88" fmla="*/ 807233 w 2074068"/>
                    <a:gd name="connsiteY88" fmla="*/ 1532716 h 1901009"/>
                    <a:gd name="connsiteX89" fmla="*/ 812676 w 2074068"/>
                    <a:gd name="connsiteY89" fmla="*/ 1644294 h 1901009"/>
                    <a:gd name="connsiteX90" fmla="*/ 818119 w 2074068"/>
                    <a:gd name="connsiteY90" fmla="*/ 1720494 h 1901009"/>
                    <a:gd name="connsiteX91" fmla="*/ 750083 w 2074068"/>
                    <a:gd name="connsiteY91" fmla="*/ 1802137 h 1901009"/>
                    <a:gd name="connsiteX92" fmla="*/ 763690 w 2074068"/>
                    <a:gd name="connsiteY92" fmla="*/ 1696001 h 1901009"/>
                    <a:gd name="connsiteX93" fmla="*/ 722869 w 2074068"/>
                    <a:gd name="connsiteY93" fmla="*/ 1725937 h 1901009"/>
                    <a:gd name="connsiteX94" fmla="*/ 695655 w 2074068"/>
                    <a:gd name="connsiteY94" fmla="*/ 1826630 h 1901009"/>
                    <a:gd name="connsiteX95" fmla="*/ 662998 w 2074068"/>
                    <a:gd name="connsiteY95" fmla="*/ 1823909 h 1901009"/>
                    <a:gd name="connsiteX96" fmla="*/ 668440 w 2074068"/>
                    <a:gd name="connsiteY96" fmla="*/ 1736823 h 1901009"/>
                    <a:gd name="connsiteX97" fmla="*/ 616733 w 2074068"/>
                    <a:gd name="connsiteY97" fmla="*/ 1731380 h 1901009"/>
                    <a:gd name="connsiteX98" fmla="*/ 614012 w 2074068"/>
                    <a:gd name="connsiteY98" fmla="*/ 1614359 h 1901009"/>
                    <a:gd name="connsiteX99" fmla="*/ 573190 w 2074068"/>
                    <a:gd name="connsiteY99" fmla="*/ 1682394 h 1901009"/>
                    <a:gd name="connsiteX100" fmla="*/ 524205 w 2074068"/>
                    <a:gd name="connsiteY100" fmla="*/ 1649737 h 1901009"/>
                    <a:gd name="connsiteX101" fmla="*/ 545976 w 2074068"/>
                    <a:gd name="connsiteY101" fmla="*/ 1706887 h 1901009"/>
                    <a:gd name="connsiteX102" fmla="*/ 594962 w 2074068"/>
                    <a:gd name="connsiteY102" fmla="*/ 1772201 h 1901009"/>
                    <a:gd name="connsiteX103" fmla="*/ 605848 w 2074068"/>
                    <a:gd name="connsiteY103" fmla="*/ 1832073 h 1901009"/>
                    <a:gd name="connsiteX104" fmla="*/ 559583 w 2074068"/>
                    <a:gd name="connsiteY104" fmla="*/ 1842959 h 1901009"/>
                    <a:gd name="connsiteX105" fmla="*/ 491548 w 2074068"/>
                    <a:gd name="connsiteY105" fmla="*/ 1780366 h 1901009"/>
                    <a:gd name="connsiteX106" fmla="*/ 518762 w 2074068"/>
                    <a:gd name="connsiteY106" fmla="*/ 1881059 h 1901009"/>
                    <a:gd name="connsiteX107" fmla="*/ 486105 w 2074068"/>
                    <a:gd name="connsiteY107" fmla="*/ 1883780 h 1901009"/>
                    <a:gd name="connsiteX108" fmla="*/ 475219 w 2074068"/>
                    <a:gd name="connsiteY108" fmla="*/ 1813023 h 1901009"/>
                    <a:gd name="connsiteX109" fmla="*/ 453448 w 2074068"/>
                    <a:gd name="connsiteY109" fmla="*/ 1864730 h 1901009"/>
                    <a:gd name="connsiteX110" fmla="*/ 423512 w 2074068"/>
                    <a:gd name="connsiteY110" fmla="*/ 1853844 h 1901009"/>
                    <a:gd name="connsiteX111" fmla="*/ 445283 w 2074068"/>
                    <a:gd name="connsiteY111" fmla="*/ 1712330 h 1901009"/>
                    <a:gd name="connsiteX112" fmla="*/ 467055 w 2074068"/>
                    <a:gd name="connsiteY112" fmla="*/ 1636130 h 1901009"/>
                    <a:gd name="connsiteX113" fmla="*/ 423512 w 2074068"/>
                    <a:gd name="connsiteY113" fmla="*/ 1573537 h 1901009"/>
                    <a:gd name="connsiteX114" fmla="*/ 420790 w 2074068"/>
                    <a:gd name="connsiteY114" fmla="*/ 1674230 h 1901009"/>
                    <a:gd name="connsiteX115" fmla="*/ 390855 w 2074068"/>
                    <a:gd name="connsiteY115" fmla="*/ 1587144 h 1901009"/>
                    <a:gd name="connsiteX116" fmla="*/ 385412 w 2074068"/>
                    <a:gd name="connsiteY116" fmla="*/ 1701444 h 1901009"/>
                    <a:gd name="connsiteX117" fmla="*/ 388133 w 2074068"/>
                    <a:gd name="connsiteY117" fmla="*/ 1774923 h 1901009"/>
                    <a:gd name="connsiteX118" fmla="*/ 401740 w 2074068"/>
                    <a:gd name="connsiteY118" fmla="*/ 1818466 h 1901009"/>
                    <a:gd name="connsiteX119" fmla="*/ 333705 w 2074068"/>
                    <a:gd name="connsiteY119" fmla="*/ 1900109 h 1901009"/>
                    <a:gd name="connsiteX120" fmla="*/ 320098 w 2074068"/>
                    <a:gd name="connsiteY120" fmla="*/ 1856566 h 1901009"/>
                    <a:gd name="connsiteX121" fmla="*/ 341869 w 2074068"/>
                    <a:gd name="connsiteY121" fmla="*/ 1772201 h 1901009"/>
                    <a:gd name="connsiteX122" fmla="*/ 336426 w 2074068"/>
                    <a:gd name="connsiteY122" fmla="*/ 1687837 h 1901009"/>
                    <a:gd name="connsiteX123" fmla="*/ 290162 w 2074068"/>
                    <a:gd name="connsiteY123" fmla="*/ 1840237 h 1901009"/>
                    <a:gd name="connsiteX124" fmla="*/ 249340 w 2074068"/>
                    <a:gd name="connsiteY124" fmla="*/ 1851123 h 1901009"/>
                    <a:gd name="connsiteX125" fmla="*/ 219405 w 2074068"/>
                    <a:gd name="connsiteY125" fmla="*/ 1864730 h 1901009"/>
                    <a:gd name="connsiteX126" fmla="*/ 178583 w 2074068"/>
                    <a:gd name="connsiteY126" fmla="*/ 1848401 h 1901009"/>
                    <a:gd name="connsiteX127" fmla="*/ 194912 w 2074068"/>
                    <a:gd name="connsiteY127" fmla="*/ 1739544 h 1901009"/>
                    <a:gd name="connsiteX128" fmla="*/ 154090 w 2074068"/>
                    <a:gd name="connsiteY128" fmla="*/ 1758594 h 1901009"/>
                    <a:gd name="connsiteX129" fmla="*/ 154090 w 2074068"/>
                    <a:gd name="connsiteY129" fmla="*/ 1832073 h 1901009"/>
                    <a:gd name="connsiteX130" fmla="*/ 105105 w 2074068"/>
                    <a:gd name="connsiteY130" fmla="*/ 1802137 h 1901009"/>
                    <a:gd name="connsiteX131" fmla="*/ 162255 w 2074068"/>
                    <a:gd name="connsiteY131" fmla="*/ 1693280 h 1901009"/>
                    <a:gd name="connsiteX132" fmla="*/ 203076 w 2074068"/>
                    <a:gd name="connsiteY132" fmla="*/ 1600751 h 1901009"/>
                    <a:gd name="connsiteX133" fmla="*/ 181305 w 2074068"/>
                    <a:gd name="connsiteY133" fmla="*/ 1557209 h 1901009"/>
                    <a:gd name="connsiteX134" fmla="*/ 107826 w 2074068"/>
                    <a:gd name="connsiteY134" fmla="*/ 1532716 h 1901009"/>
                    <a:gd name="connsiteX135" fmla="*/ 47955 w 2074068"/>
                    <a:gd name="connsiteY135" fmla="*/ 1456516 h 1901009"/>
                    <a:gd name="connsiteX136" fmla="*/ 50676 w 2074068"/>
                    <a:gd name="connsiteY136" fmla="*/ 1505501 h 1901009"/>
                    <a:gd name="connsiteX137" fmla="*/ 96940 w 2074068"/>
                    <a:gd name="connsiteY137" fmla="*/ 1576259 h 1901009"/>
                    <a:gd name="connsiteX138" fmla="*/ 154090 w 2074068"/>
                    <a:gd name="connsiteY138" fmla="*/ 1578980 h 1901009"/>
                    <a:gd name="connsiteX139" fmla="*/ 118712 w 2074068"/>
                    <a:gd name="connsiteY139" fmla="*/ 1647016 h 1901009"/>
                    <a:gd name="connsiteX140" fmla="*/ 77890 w 2074068"/>
                    <a:gd name="connsiteY140" fmla="*/ 1717773 h 1901009"/>
                    <a:gd name="connsiteX141" fmla="*/ 4412 w 2074068"/>
                    <a:gd name="connsiteY141" fmla="*/ 1785809 h 1901009"/>
                    <a:gd name="connsiteX142" fmla="*/ 12576 w 2074068"/>
                    <a:gd name="connsiteY142" fmla="*/ 1061909 h 1901009"/>
                    <a:gd name="connsiteX143" fmla="*/ 47955 w 2074068"/>
                    <a:gd name="connsiteY143" fmla="*/ 1045580 h 1901009"/>
                    <a:gd name="connsiteX144" fmla="*/ 115990 w 2074068"/>
                    <a:gd name="connsiteY144" fmla="*/ 1010201 h 1901009"/>
                    <a:gd name="connsiteX145" fmla="*/ 72448 w 2074068"/>
                    <a:gd name="connsiteY145" fmla="*/ 931280 h 1901009"/>
                    <a:gd name="connsiteX146" fmla="*/ 69726 w 2074068"/>
                    <a:gd name="connsiteY146" fmla="*/ 898623 h 1901009"/>
                    <a:gd name="connsiteX147" fmla="*/ 7133 w 2074068"/>
                    <a:gd name="connsiteY147" fmla="*/ 876851 h 1901009"/>
                    <a:gd name="connsiteX148" fmla="*/ 77890 w 2074068"/>
                    <a:gd name="connsiteY148" fmla="*/ 827866 h 1901009"/>
                    <a:gd name="connsiteX149" fmla="*/ 75169 w 2074068"/>
                    <a:gd name="connsiteY149" fmla="*/ 748944 h 1901009"/>
                    <a:gd name="connsiteX150" fmla="*/ 28905 w 2074068"/>
                    <a:gd name="connsiteY150" fmla="*/ 743501 h 1901009"/>
                    <a:gd name="connsiteX151" fmla="*/ 67005 w 2074068"/>
                    <a:gd name="connsiteY151" fmla="*/ 705401 h 1901009"/>
                    <a:gd name="connsiteX152" fmla="*/ 1690 w 2074068"/>
                    <a:gd name="connsiteY152" fmla="*/ 599266 h 1901009"/>
                    <a:gd name="connsiteX153" fmla="*/ 67005 w 2074068"/>
                    <a:gd name="connsiteY153" fmla="*/ 653694 h 1901009"/>
                    <a:gd name="connsiteX154" fmla="*/ 77890 w 2074068"/>
                    <a:gd name="connsiteY154" fmla="*/ 610151 h 1901009"/>
                    <a:gd name="connsiteX155" fmla="*/ 15298 w 2074068"/>
                    <a:gd name="connsiteY155" fmla="*/ 520344 h 1901009"/>
                    <a:gd name="connsiteX156" fmla="*/ 18019 w 2074068"/>
                    <a:gd name="connsiteY156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467054 w 2074068"/>
                    <a:gd name="connsiteY17" fmla="*/ 280859 h 1901009"/>
                    <a:gd name="connsiteX18" fmla="*/ 521484 w 2074068"/>
                    <a:gd name="connsiteY18" fmla="*/ 291744 h 1901009"/>
                    <a:gd name="connsiteX19" fmla="*/ 537812 w 2074068"/>
                    <a:gd name="connsiteY19" fmla="*/ 335288 h 1901009"/>
                    <a:gd name="connsiteX20" fmla="*/ 554140 w 2074068"/>
                    <a:gd name="connsiteY20" fmla="*/ 332566 h 1901009"/>
                    <a:gd name="connsiteX21" fmla="*/ 638505 w 2074068"/>
                    <a:gd name="connsiteY21" fmla="*/ 408766 h 1901009"/>
                    <a:gd name="connsiteX22" fmla="*/ 690212 w 2074068"/>
                    <a:gd name="connsiteY22" fmla="*/ 414209 h 1901009"/>
                    <a:gd name="connsiteX23" fmla="*/ 690211 w 2074068"/>
                    <a:gd name="connsiteY23" fmla="*/ 343451 h 1901009"/>
                    <a:gd name="connsiteX24" fmla="*/ 646669 w 2074068"/>
                    <a:gd name="connsiteY24" fmla="*/ 275416 h 1901009"/>
                    <a:gd name="connsiteX25" fmla="*/ 605848 w 2074068"/>
                    <a:gd name="connsiteY25" fmla="*/ 16880 h 1901009"/>
                    <a:gd name="connsiteX26" fmla="*/ 948748 w 2074068"/>
                    <a:gd name="connsiteY26" fmla="*/ 27766 h 1901009"/>
                    <a:gd name="connsiteX27" fmla="*/ 956912 w 2074068"/>
                    <a:gd name="connsiteY27" fmla="*/ 49537 h 1901009"/>
                    <a:gd name="connsiteX28" fmla="*/ 946026 w 2074068"/>
                    <a:gd name="connsiteY28" fmla="*/ 193773 h 1901009"/>
                    <a:gd name="connsiteX29" fmla="*/ 967798 w 2074068"/>
                    <a:gd name="connsiteY29" fmla="*/ 269973 h 1901009"/>
                    <a:gd name="connsiteX30" fmla="*/ 984126 w 2074068"/>
                    <a:gd name="connsiteY30" fmla="*/ 427816 h 1901009"/>
                    <a:gd name="connsiteX31" fmla="*/ 1019505 w 2074068"/>
                    <a:gd name="connsiteY31" fmla="*/ 430537 h 1901009"/>
                    <a:gd name="connsiteX32" fmla="*/ 1052162 w 2074068"/>
                    <a:gd name="connsiteY32" fmla="*/ 563887 h 1901009"/>
                    <a:gd name="connsiteX33" fmla="*/ 1101148 w 2074068"/>
                    <a:gd name="connsiteY33" fmla="*/ 634644 h 1901009"/>
                    <a:gd name="connsiteX34" fmla="*/ 1207283 w 2074068"/>
                    <a:gd name="connsiteY34" fmla="*/ 640087 h 1901009"/>
                    <a:gd name="connsiteX35" fmla="*/ 1239940 w 2074068"/>
                    <a:gd name="connsiteY35" fmla="*/ 708123 h 1901009"/>
                    <a:gd name="connsiteX36" fmla="*/ 1288926 w 2074068"/>
                    <a:gd name="connsiteY36" fmla="*/ 604709 h 1901009"/>
                    <a:gd name="connsiteX37" fmla="*/ 1239940 w 2074068"/>
                    <a:gd name="connsiteY37" fmla="*/ 490409 h 1901009"/>
                    <a:gd name="connsiteX38" fmla="*/ 1033112 w 2074068"/>
                    <a:gd name="connsiteY38" fmla="*/ 362501 h 1901009"/>
                    <a:gd name="connsiteX39" fmla="*/ 997733 w 2074068"/>
                    <a:gd name="connsiteY39" fmla="*/ 117573 h 1901009"/>
                    <a:gd name="connsiteX40" fmla="*/ 1362405 w 2074068"/>
                    <a:gd name="connsiteY40" fmla="*/ 106687 h 1901009"/>
                    <a:gd name="connsiteX41" fmla="*/ 1449490 w 2074068"/>
                    <a:gd name="connsiteY41" fmla="*/ 84916 h 1901009"/>
                    <a:gd name="connsiteX42" fmla="*/ 1942069 w 2074068"/>
                    <a:gd name="connsiteY42" fmla="*/ 87637 h 1901009"/>
                    <a:gd name="connsiteX43" fmla="*/ 2072698 w 2074068"/>
                    <a:gd name="connsiteY43" fmla="*/ 210101 h 1901009"/>
                    <a:gd name="connsiteX44" fmla="*/ 2004662 w 2074068"/>
                    <a:gd name="connsiteY44" fmla="*/ 335287 h 1901009"/>
                    <a:gd name="connsiteX45" fmla="*/ 1912133 w 2074068"/>
                    <a:gd name="connsiteY45" fmla="*/ 357059 h 1901009"/>
                    <a:gd name="connsiteX46" fmla="*/ 1898526 w 2074068"/>
                    <a:gd name="connsiteY46" fmla="*/ 465916 h 1901009"/>
                    <a:gd name="connsiteX47" fmla="*/ 1846819 w 2074068"/>
                    <a:gd name="connsiteY47" fmla="*/ 558444 h 1901009"/>
                    <a:gd name="connsiteX48" fmla="*/ 1833212 w 2074068"/>
                    <a:gd name="connsiteY48" fmla="*/ 484966 h 1901009"/>
                    <a:gd name="connsiteX49" fmla="*/ 1784226 w 2074068"/>
                    <a:gd name="connsiteY49" fmla="*/ 539394 h 1901009"/>
                    <a:gd name="connsiteX50" fmla="*/ 1757012 w 2074068"/>
                    <a:gd name="connsiteY50" fmla="*/ 504016 h 1901009"/>
                    <a:gd name="connsiteX51" fmla="*/ 1727076 w 2074068"/>
                    <a:gd name="connsiteY51" fmla="*/ 591101 h 1901009"/>
                    <a:gd name="connsiteX52" fmla="*/ 1664483 w 2074068"/>
                    <a:gd name="connsiteY52" fmla="*/ 517623 h 1901009"/>
                    <a:gd name="connsiteX53" fmla="*/ 1639990 w 2074068"/>
                    <a:gd name="connsiteY53" fmla="*/ 640087 h 1901009"/>
                    <a:gd name="connsiteX54" fmla="*/ 1580119 w 2074068"/>
                    <a:gd name="connsiteY54" fmla="*/ 697237 h 1901009"/>
                    <a:gd name="connsiteX55" fmla="*/ 1561069 w 2074068"/>
                    <a:gd name="connsiteY55" fmla="*/ 909509 h 1901009"/>
                    <a:gd name="connsiteX56" fmla="*/ 1650876 w 2074068"/>
                    <a:gd name="connsiteY56" fmla="*/ 991151 h 1901009"/>
                    <a:gd name="connsiteX57" fmla="*/ 1746126 w 2074068"/>
                    <a:gd name="connsiteY57" fmla="*/ 1154437 h 1901009"/>
                    <a:gd name="connsiteX58" fmla="*/ 1708026 w 2074068"/>
                    <a:gd name="connsiteY58" fmla="*/ 1246966 h 1901009"/>
                    <a:gd name="connsiteX59" fmla="*/ 1544740 w 2074068"/>
                    <a:gd name="connsiteY59" fmla="*/ 1255130 h 1901009"/>
                    <a:gd name="connsiteX60" fmla="*/ 1484869 w 2074068"/>
                    <a:gd name="connsiteY60" fmla="*/ 1222473 h 1901009"/>
                    <a:gd name="connsiteX61" fmla="*/ 1386898 w 2074068"/>
                    <a:gd name="connsiteY61" fmla="*/ 1233359 h 1901009"/>
                    <a:gd name="connsiteX62" fmla="*/ 1335190 w 2074068"/>
                    <a:gd name="connsiteY62" fmla="*/ 1260573 h 1901009"/>
                    <a:gd name="connsiteX63" fmla="*/ 1250826 w 2074068"/>
                    <a:gd name="connsiteY63" fmla="*/ 1252409 h 1901009"/>
                    <a:gd name="connsiteX64" fmla="*/ 1286205 w 2074068"/>
                    <a:gd name="connsiteY64" fmla="*/ 1298673 h 1901009"/>
                    <a:gd name="connsiteX65" fmla="*/ 1337912 w 2074068"/>
                    <a:gd name="connsiteY65" fmla="*/ 1415694 h 1901009"/>
                    <a:gd name="connsiteX66" fmla="*/ 1332469 w 2074068"/>
                    <a:gd name="connsiteY66" fmla="*/ 1554487 h 1901009"/>
                    <a:gd name="connsiteX67" fmla="*/ 1258990 w 2074068"/>
                    <a:gd name="connsiteY67" fmla="*/ 1589866 h 1901009"/>
                    <a:gd name="connsiteX68" fmla="*/ 1204562 w 2074068"/>
                    <a:gd name="connsiteY68" fmla="*/ 1687837 h 1901009"/>
                    <a:gd name="connsiteX69" fmla="*/ 1161019 w 2074068"/>
                    <a:gd name="connsiteY69" fmla="*/ 1747709 h 1901009"/>
                    <a:gd name="connsiteX70" fmla="*/ 1087540 w 2074068"/>
                    <a:gd name="connsiteY70" fmla="*/ 1744987 h 1901009"/>
                    <a:gd name="connsiteX71" fmla="*/ 1073933 w 2074068"/>
                    <a:gd name="connsiteY71" fmla="*/ 1687837 h 1901009"/>
                    <a:gd name="connsiteX72" fmla="*/ 1117476 w 2074068"/>
                    <a:gd name="connsiteY72" fmla="*/ 1636130 h 1901009"/>
                    <a:gd name="connsiteX73" fmla="*/ 1019505 w 2074068"/>
                    <a:gd name="connsiteY73" fmla="*/ 1638851 h 1901009"/>
                    <a:gd name="connsiteX74" fmla="*/ 1019505 w 2074068"/>
                    <a:gd name="connsiteY74" fmla="*/ 1472844 h 1901009"/>
                    <a:gd name="connsiteX75" fmla="*/ 1052162 w 2074068"/>
                    <a:gd name="connsiteY75" fmla="*/ 1412973 h 1901009"/>
                    <a:gd name="connsiteX76" fmla="*/ 989569 w 2074068"/>
                    <a:gd name="connsiteY76" fmla="*/ 1467401 h 1901009"/>
                    <a:gd name="connsiteX77" fmla="*/ 973240 w 2074068"/>
                    <a:gd name="connsiteY77" fmla="*/ 1679673 h 1901009"/>
                    <a:gd name="connsiteX78" fmla="*/ 997733 w 2074068"/>
                    <a:gd name="connsiteY78" fmla="*/ 1720494 h 1901009"/>
                    <a:gd name="connsiteX79" fmla="*/ 926976 w 2074068"/>
                    <a:gd name="connsiteY79" fmla="*/ 1742266 h 1901009"/>
                    <a:gd name="connsiteX80" fmla="*/ 888876 w 2074068"/>
                    <a:gd name="connsiteY80" fmla="*/ 1717773 h 1901009"/>
                    <a:gd name="connsiteX81" fmla="*/ 891598 w 2074068"/>
                    <a:gd name="connsiteY81" fmla="*/ 1753151 h 1901009"/>
                    <a:gd name="connsiteX82" fmla="*/ 880712 w 2074068"/>
                    <a:gd name="connsiteY82" fmla="*/ 1780366 h 1901009"/>
                    <a:gd name="connsiteX83" fmla="*/ 831726 w 2074068"/>
                    <a:gd name="connsiteY83" fmla="*/ 1799416 h 1901009"/>
                    <a:gd name="connsiteX84" fmla="*/ 826283 w 2074068"/>
                    <a:gd name="connsiteY84" fmla="*/ 1750430 h 1901009"/>
                    <a:gd name="connsiteX85" fmla="*/ 880712 w 2074068"/>
                    <a:gd name="connsiteY85" fmla="*/ 1655180 h 1901009"/>
                    <a:gd name="connsiteX86" fmla="*/ 845333 w 2074068"/>
                    <a:gd name="connsiteY86" fmla="*/ 1505501 h 1901009"/>
                    <a:gd name="connsiteX87" fmla="*/ 853498 w 2074068"/>
                    <a:gd name="connsiteY87" fmla="*/ 1622523 h 1901009"/>
                    <a:gd name="connsiteX88" fmla="*/ 807233 w 2074068"/>
                    <a:gd name="connsiteY88" fmla="*/ 1532716 h 1901009"/>
                    <a:gd name="connsiteX89" fmla="*/ 812676 w 2074068"/>
                    <a:gd name="connsiteY89" fmla="*/ 1644294 h 1901009"/>
                    <a:gd name="connsiteX90" fmla="*/ 818119 w 2074068"/>
                    <a:gd name="connsiteY90" fmla="*/ 1720494 h 1901009"/>
                    <a:gd name="connsiteX91" fmla="*/ 750083 w 2074068"/>
                    <a:gd name="connsiteY91" fmla="*/ 1802137 h 1901009"/>
                    <a:gd name="connsiteX92" fmla="*/ 763690 w 2074068"/>
                    <a:gd name="connsiteY92" fmla="*/ 1696001 h 1901009"/>
                    <a:gd name="connsiteX93" fmla="*/ 722869 w 2074068"/>
                    <a:gd name="connsiteY93" fmla="*/ 1725937 h 1901009"/>
                    <a:gd name="connsiteX94" fmla="*/ 695655 w 2074068"/>
                    <a:gd name="connsiteY94" fmla="*/ 1826630 h 1901009"/>
                    <a:gd name="connsiteX95" fmla="*/ 662998 w 2074068"/>
                    <a:gd name="connsiteY95" fmla="*/ 1823909 h 1901009"/>
                    <a:gd name="connsiteX96" fmla="*/ 668440 w 2074068"/>
                    <a:gd name="connsiteY96" fmla="*/ 1736823 h 1901009"/>
                    <a:gd name="connsiteX97" fmla="*/ 616733 w 2074068"/>
                    <a:gd name="connsiteY97" fmla="*/ 1731380 h 1901009"/>
                    <a:gd name="connsiteX98" fmla="*/ 614012 w 2074068"/>
                    <a:gd name="connsiteY98" fmla="*/ 1614359 h 1901009"/>
                    <a:gd name="connsiteX99" fmla="*/ 573190 w 2074068"/>
                    <a:gd name="connsiteY99" fmla="*/ 1682394 h 1901009"/>
                    <a:gd name="connsiteX100" fmla="*/ 524205 w 2074068"/>
                    <a:gd name="connsiteY100" fmla="*/ 1649737 h 1901009"/>
                    <a:gd name="connsiteX101" fmla="*/ 545976 w 2074068"/>
                    <a:gd name="connsiteY101" fmla="*/ 1706887 h 1901009"/>
                    <a:gd name="connsiteX102" fmla="*/ 594962 w 2074068"/>
                    <a:gd name="connsiteY102" fmla="*/ 1772201 h 1901009"/>
                    <a:gd name="connsiteX103" fmla="*/ 605848 w 2074068"/>
                    <a:gd name="connsiteY103" fmla="*/ 1832073 h 1901009"/>
                    <a:gd name="connsiteX104" fmla="*/ 559583 w 2074068"/>
                    <a:gd name="connsiteY104" fmla="*/ 1842959 h 1901009"/>
                    <a:gd name="connsiteX105" fmla="*/ 491548 w 2074068"/>
                    <a:gd name="connsiteY105" fmla="*/ 1780366 h 1901009"/>
                    <a:gd name="connsiteX106" fmla="*/ 518762 w 2074068"/>
                    <a:gd name="connsiteY106" fmla="*/ 1881059 h 1901009"/>
                    <a:gd name="connsiteX107" fmla="*/ 486105 w 2074068"/>
                    <a:gd name="connsiteY107" fmla="*/ 1883780 h 1901009"/>
                    <a:gd name="connsiteX108" fmla="*/ 475219 w 2074068"/>
                    <a:gd name="connsiteY108" fmla="*/ 1813023 h 1901009"/>
                    <a:gd name="connsiteX109" fmla="*/ 453448 w 2074068"/>
                    <a:gd name="connsiteY109" fmla="*/ 1864730 h 1901009"/>
                    <a:gd name="connsiteX110" fmla="*/ 423512 w 2074068"/>
                    <a:gd name="connsiteY110" fmla="*/ 1853844 h 1901009"/>
                    <a:gd name="connsiteX111" fmla="*/ 445283 w 2074068"/>
                    <a:gd name="connsiteY111" fmla="*/ 1712330 h 1901009"/>
                    <a:gd name="connsiteX112" fmla="*/ 467055 w 2074068"/>
                    <a:gd name="connsiteY112" fmla="*/ 1636130 h 1901009"/>
                    <a:gd name="connsiteX113" fmla="*/ 423512 w 2074068"/>
                    <a:gd name="connsiteY113" fmla="*/ 1573537 h 1901009"/>
                    <a:gd name="connsiteX114" fmla="*/ 420790 w 2074068"/>
                    <a:gd name="connsiteY114" fmla="*/ 1674230 h 1901009"/>
                    <a:gd name="connsiteX115" fmla="*/ 390855 w 2074068"/>
                    <a:gd name="connsiteY115" fmla="*/ 1587144 h 1901009"/>
                    <a:gd name="connsiteX116" fmla="*/ 385412 w 2074068"/>
                    <a:gd name="connsiteY116" fmla="*/ 1701444 h 1901009"/>
                    <a:gd name="connsiteX117" fmla="*/ 388133 w 2074068"/>
                    <a:gd name="connsiteY117" fmla="*/ 1774923 h 1901009"/>
                    <a:gd name="connsiteX118" fmla="*/ 401740 w 2074068"/>
                    <a:gd name="connsiteY118" fmla="*/ 1818466 h 1901009"/>
                    <a:gd name="connsiteX119" fmla="*/ 333705 w 2074068"/>
                    <a:gd name="connsiteY119" fmla="*/ 1900109 h 1901009"/>
                    <a:gd name="connsiteX120" fmla="*/ 320098 w 2074068"/>
                    <a:gd name="connsiteY120" fmla="*/ 1856566 h 1901009"/>
                    <a:gd name="connsiteX121" fmla="*/ 341869 w 2074068"/>
                    <a:gd name="connsiteY121" fmla="*/ 1772201 h 1901009"/>
                    <a:gd name="connsiteX122" fmla="*/ 336426 w 2074068"/>
                    <a:gd name="connsiteY122" fmla="*/ 1687837 h 1901009"/>
                    <a:gd name="connsiteX123" fmla="*/ 290162 w 2074068"/>
                    <a:gd name="connsiteY123" fmla="*/ 1840237 h 1901009"/>
                    <a:gd name="connsiteX124" fmla="*/ 249340 w 2074068"/>
                    <a:gd name="connsiteY124" fmla="*/ 1851123 h 1901009"/>
                    <a:gd name="connsiteX125" fmla="*/ 219405 w 2074068"/>
                    <a:gd name="connsiteY125" fmla="*/ 1864730 h 1901009"/>
                    <a:gd name="connsiteX126" fmla="*/ 178583 w 2074068"/>
                    <a:gd name="connsiteY126" fmla="*/ 1848401 h 1901009"/>
                    <a:gd name="connsiteX127" fmla="*/ 194912 w 2074068"/>
                    <a:gd name="connsiteY127" fmla="*/ 1739544 h 1901009"/>
                    <a:gd name="connsiteX128" fmla="*/ 154090 w 2074068"/>
                    <a:gd name="connsiteY128" fmla="*/ 1758594 h 1901009"/>
                    <a:gd name="connsiteX129" fmla="*/ 154090 w 2074068"/>
                    <a:gd name="connsiteY129" fmla="*/ 1832073 h 1901009"/>
                    <a:gd name="connsiteX130" fmla="*/ 105105 w 2074068"/>
                    <a:gd name="connsiteY130" fmla="*/ 1802137 h 1901009"/>
                    <a:gd name="connsiteX131" fmla="*/ 162255 w 2074068"/>
                    <a:gd name="connsiteY131" fmla="*/ 1693280 h 1901009"/>
                    <a:gd name="connsiteX132" fmla="*/ 203076 w 2074068"/>
                    <a:gd name="connsiteY132" fmla="*/ 1600751 h 1901009"/>
                    <a:gd name="connsiteX133" fmla="*/ 181305 w 2074068"/>
                    <a:gd name="connsiteY133" fmla="*/ 1557209 h 1901009"/>
                    <a:gd name="connsiteX134" fmla="*/ 107826 w 2074068"/>
                    <a:gd name="connsiteY134" fmla="*/ 1532716 h 1901009"/>
                    <a:gd name="connsiteX135" fmla="*/ 47955 w 2074068"/>
                    <a:gd name="connsiteY135" fmla="*/ 1456516 h 1901009"/>
                    <a:gd name="connsiteX136" fmla="*/ 50676 w 2074068"/>
                    <a:gd name="connsiteY136" fmla="*/ 1505501 h 1901009"/>
                    <a:gd name="connsiteX137" fmla="*/ 96940 w 2074068"/>
                    <a:gd name="connsiteY137" fmla="*/ 1576259 h 1901009"/>
                    <a:gd name="connsiteX138" fmla="*/ 154090 w 2074068"/>
                    <a:gd name="connsiteY138" fmla="*/ 1578980 h 1901009"/>
                    <a:gd name="connsiteX139" fmla="*/ 118712 w 2074068"/>
                    <a:gd name="connsiteY139" fmla="*/ 1647016 h 1901009"/>
                    <a:gd name="connsiteX140" fmla="*/ 77890 w 2074068"/>
                    <a:gd name="connsiteY140" fmla="*/ 1717773 h 1901009"/>
                    <a:gd name="connsiteX141" fmla="*/ 4412 w 2074068"/>
                    <a:gd name="connsiteY141" fmla="*/ 1785809 h 1901009"/>
                    <a:gd name="connsiteX142" fmla="*/ 12576 w 2074068"/>
                    <a:gd name="connsiteY142" fmla="*/ 1061909 h 1901009"/>
                    <a:gd name="connsiteX143" fmla="*/ 47955 w 2074068"/>
                    <a:gd name="connsiteY143" fmla="*/ 1045580 h 1901009"/>
                    <a:gd name="connsiteX144" fmla="*/ 115990 w 2074068"/>
                    <a:gd name="connsiteY144" fmla="*/ 1010201 h 1901009"/>
                    <a:gd name="connsiteX145" fmla="*/ 72448 w 2074068"/>
                    <a:gd name="connsiteY145" fmla="*/ 931280 h 1901009"/>
                    <a:gd name="connsiteX146" fmla="*/ 69726 w 2074068"/>
                    <a:gd name="connsiteY146" fmla="*/ 898623 h 1901009"/>
                    <a:gd name="connsiteX147" fmla="*/ 7133 w 2074068"/>
                    <a:gd name="connsiteY147" fmla="*/ 876851 h 1901009"/>
                    <a:gd name="connsiteX148" fmla="*/ 77890 w 2074068"/>
                    <a:gd name="connsiteY148" fmla="*/ 827866 h 1901009"/>
                    <a:gd name="connsiteX149" fmla="*/ 75169 w 2074068"/>
                    <a:gd name="connsiteY149" fmla="*/ 748944 h 1901009"/>
                    <a:gd name="connsiteX150" fmla="*/ 28905 w 2074068"/>
                    <a:gd name="connsiteY150" fmla="*/ 743501 h 1901009"/>
                    <a:gd name="connsiteX151" fmla="*/ 67005 w 2074068"/>
                    <a:gd name="connsiteY151" fmla="*/ 705401 h 1901009"/>
                    <a:gd name="connsiteX152" fmla="*/ 1690 w 2074068"/>
                    <a:gd name="connsiteY152" fmla="*/ 599266 h 1901009"/>
                    <a:gd name="connsiteX153" fmla="*/ 67005 w 2074068"/>
                    <a:gd name="connsiteY153" fmla="*/ 653694 h 1901009"/>
                    <a:gd name="connsiteX154" fmla="*/ 77890 w 2074068"/>
                    <a:gd name="connsiteY154" fmla="*/ 610151 h 1901009"/>
                    <a:gd name="connsiteX155" fmla="*/ 15298 w 2074068"/>
                    <a:gd name="connsiteY155" fmla="*/ 520344 h 1901009"/>
                    <a:gd name="connsiteX156" fmla="*/ 18019 w 2074068"/>
                    <a:gd name="connsiteY156" fmla="*/ 35930 h 1901009"/>
                    <a:gd name="connsiteX0" fmla="*/ 18019 w 2074068"/>
                    <a:gd name="connsiteY0" fmla="*/ 21360 h 1886439"/>
                    <a:gd name="connsiteX1" fmla="*/ 53397 w 2074068"/>
                    <a:gd name="connsiteY1" fmla="*/ 26802 h 1886439"/>
                    <a:gd name="connsiteX2" fmla="*/ 58840 w 2074068"/>
                    <a:gd name="connsiteY2" fmla="*/ 149266 h 1886439"/>
                    <a:gd name="connsiteX3" fmla="*/ 110548 w 2074068"/>
                    <a:gd name="connsiteY3" fmla="*/ 116610 h 1886439"/>
                    <a:gd name="connsiteX4" fmla="*/ 156812 w 2074068"/>
                    <a:gd name="connsiteY4" fmla="*/ 94839 h 1886439"/>
                    <a:gd name="connsiteX5" fmla="*/ 159533 w 2074068"/>
                    <a:gd name="connsiteY5" fmla="*/ 192810 h 1886439"/>
                    <a:gd name="connsiteX6" fmla="*/ 205798 w 2074068"/>
                    <a:gd name="connsiteY6" fmla="*/ 241796 h 1886439"/>
                    <a:gd name="connsiteX7" fmla="*/ 184026 w 2074068"/>
                    <a:gd name="connsiteY7" fmla="*/ 293503 h 1886439"/>
                    <a:gd name="connsiteX8" fmla="*/ 178583 w 2074068"/>
                    <a:gd name="connsiteY8" fmla="*/ 366981 h 1886439"/>
                    <a:gd name="connsiteX9" fmla="*/ 224848 w 2074068"/>
                    <a:gd name="connsiteY9" fmla="*/ 405081 h 1886439"/>
                    <a:gd name="connsiteX10" fmla="*/ 268390 w 2074068"/>
                    <a:gd name="connsiteY10" fmla="*/ 383311 h 1886439"/>
                    <a:gd name="connsiteX11" fmla="*/ 295604 w 2074068"/>
                    <a:gd name="connsiteY11" fmla="*/ 328881 h 1886439"/>
                    <a:gd name="connsiteX12" fmla="*/ 309212 w 2074068"/>
                    <a:gd name="connsiteY12" fmla="*/ 249960 h 1886439"/>
                    <a:gd name="connsiteX13" fmla="*/ 352755 w 2074068"/>
                    <a:gd name="connsiteY13" fmla="*/ 179203 h 1886439"/>
                    <a:gd name="connsiteX14" fmla="*/ 388133 w 2074068"/>
                    <a:gd name="connsiteY14" fmla="*/ 225467 h 1886439"/>
                    <a:gd name="connsiteX15" fmla="*/ 480662 w 2074068"/>
                    <a:gd name="connsiteY15" fmla="*/ 40410 h 1886439"/>
                    <a:gd name="connsiteX16" fmla="*/ 491548 w 2074068"/>
                    <a:gd name="connsiteY16" fmla="*/ 217303 h 1886439"/>
                    <a:gd name="connsiteX17" fmla="*/ 467054 w 2074068"/>
                    <a:gd name="connsiteY17" fmla="*/ 266289 h 1886439"/>
                    <a:gd name="connsiteX18" fmla="*/ 521484 w 2074068"/>
                    <a:gd name="connsiteY18" fmla="*/ 277174 h 1886439"/>
                    <a:gd name="connsiteX19" fmla="*/ 537812 w 2074068"/>
                    <a:gd name="connsiteY19" fmla="*/ 320718 h 1886439"/>
                    <a:gd name="connsiteX20" fmla="*/ 554140 w 2074068"/>
                    <a:gd name="connsiteY20" fmla="*/ 317996 h 1886439"/>
                    <a:gd name="connsiteX21" fmla="*/ 638505 w 2074068"/>
                    <a:gd name="connsiteY21" fmla="*/ 394196 h 1886439"/>
                    <a:gd name="connsiteX22" fmla="*/ 690212 w 2074068"/>
                    <a:gd name="connsiteY22" fmla="*/ 399639 h 1886439"/>
                    <a:gd name="connsiteX23" fmla="*/ 690211 w 2074068"/>
                    <a:gd name="connsiteY23" fmla="*/ 328881 h 1886439"/>
                    <a:gd name="connsiteX24" fmla="*/ 646669 w 2074068"/>
                    <a:gd name="connsiteY24" fmla="*/ 260846 h 1886439"/>
                    <a:gd name="connsiteX25" fmla="*/ 614012 w 2074068"/>
                    <a:gd name="connsiteY25" fmla="*/ 21360 h 1886439"/>
                    <a:gd name="connsiteX26" fmla="*/ 948748 w 2074068"/>
                    <a:gd name="connsiteY26" fmla="*/ 13196 h 1886439"/>
                    <a:gd name="connsiteX27" fmla="*/ 956912 w 2074068"/>
                    <a:gd name="connsiteY27" fmla="*/ 34967 h 1886439"/>
                    <a:gd name="connsiteX28" fmla="*/ 946026 w 2074068"/>
                    <a:gd name="connsiteY28" fmla="*/ 179203 h 1886439"/>
                    <a:gd name="connsiteX29" fmla="*/ 967798 w 2074068"/>
                    <a:gd name="connsiteY29" fmla="*/ 255403 h 1886439"/>
                    <a:gd name="connsiteX30" fmla="*/ 984126 w 2074068"/>
                    <a:gd name="connsiteY30" fmla="*/ 413246 h 1886439"/>
                    <a:gd name="connsiteX31" fmla="*/ 1019505 w 2074068"/>
                    <a:gd name="connsiteY31" fmla="*/ 415967 h 1886439"/>
                    <a:gd name="connsiteX32" fmla="*/ 1052162 w 2074068"/>
                    <a:gd name="connsiteY32" fmla="*/ 549317 h 1886439"/>
                    <a:gd name="connsiteX33" fmla="*/ 1101148 w 2074068"/>
                    <a:gd name="connsiteY33" fmla="*/ 620074 h 1886439"/>
                    <a:gd name="connsiteX34" fmla="*/ 1207283 w 2074068"/>
                    <a:gd name="connsiteY34" fmla="*/ 625517 h 1886439"/>
                    <a:gd name="connsiteX35" fmla="*/ 1239940 w 2074068"/>
                    <a:gd name="connsiteY35" fmla="*/ 693553 h 1886439"/>
                    <a:gd name="connsiteX36" fmla="*/ 1288926 w 2074068"/>
                    <a:gd name="connsiteY36" fmla="*/ 590139 h 1886439"/>
                    <a:gd name="connsiteX37" fmla="*/ 1239940 w 2074068"/>
                    <a:gd name="connsiteY37" fmla="*/ 475839 h 1886439"/>
                    <a:gd name="connsiteX38" fmla="*/ 1033112 w 2074068"/>
                    <a:gd name="connsiteY38" fmla="*/ 347931 h 1886439"/>
                    <a:gd name="connsiteX39" fmla="*/ 997733 w 2074068"/>
                    <a:gd name="connsiteY39" fmla="*/ 103003 h 1886439"/>
                    <a:gd name="connsiteX40" fmla="*/ 1362405 w 2074068"/>
                    <a:gd name="connsiteY40" fmla="*/ 92117 h 1886439"/>
                    <a:gd name="connsiteX41" fmla="*/ 1449490 w 2074068"/>
                    <a:gd name="connsiteY41" fmla="*/ 70346 h 1886439"/>
                    <a:gd name="connsiteX42" fmla="*/ 1942069 w 2074068"/>
                    <a:gd name="connsiteY42" fmla="*/ 73067 h 1886439"/>
                    <a:gd name="connsiteX43" fmla="*/ 2072698 w 2074068"/>
                    <a:gd name="connsiteY43" fmla="*/ 195531 h 1886439"/>
                    <a:gd name="connsiteX44" fmla="*/ 2004662 w 2074068"/>
                    <a:gd name="connsiteY44" fmla="*/ 320717 h 1886439"/>
                    <a:gd name="connsiteX45" fmla="*/ 1912133 w 2074068"/>
                    <a:gd name="connsiteY45" fmla="*/ 342489 h 1886439"/>
                    <a:gd name="connsiteX46" fmla="*/ 1898526 w 2074068"/>
                    <a:gd name="connsiteY46" fmla="*/ 451346 h 1886439"/>
                    <a:gd name="connsiteX47" fmla="*/ 1846819 w 2074068"/>
                    <a:gd name="connsiteY47" fmla="*/ 543874 h 1886439"/>
                    <a:gd name="connsiteX48" fmla="*/ 1833212 w 2074068"/>
                    <a:gd name="connsiteY48" fmla="*/ 470396 h 1886439"/>
                    <a:gd name="connsiteX49" fmla="*/ 1784226 w 2074068"/>
                    <a:gd name="connsiteY49" fmla="*/ 524824 h 1886439"/>
                    <a:gd name="connsiteX50" fmla="*/ 1757012 w 2074068"/>
                    <a:gd name="connsiteY50" fmla="*/ 489446 h 1886439"/>
                    <a:gd name="connsiteX51" fmla="*/ 1727076 w 2074068"/>
                    <a:gd name="connsiteY51" fmla="*/ 576531 h 1886439"/>
                    <a:gd name="connsiteX52" fmla="*/ 1664483 w 2074068"/>
                    <a:gd name="connsiteY52" fmla="*/ 503053 h 1886439"/>
                    <a:gd name="connsiteX53" fmla="*/ 1639990 w 2074068"/>
                    <a:gd name="connsiteY53" fmla="*/ 625517 h 1886439"/>
                    <a:gd name="connsiteX54" fmla="*/ 1580119 w 2074068"/>
                    <a:gd name="connsiteY54" fmla="*/ 682667 h 1886439"/>
                    <a:gd name="connsiteX55" fmla="*/ 1561069 w 2074068"/>
                    <a:gd name="connsiteY55" fmla="*/ 894939 h 1886439"/>
                    <a:gd name="connsiteX56" fmla="*/ 1650876 w 2074068"/>
                    <a:gd name="connsiteY56" fmla="*/ 976581 h 1886439"/>
                    <a:gd name="connsiteX57" fmla="*/ 1746126 w 2074068"/>
                    <a:gd name="connsiteY57" fmla="*/ 1139867 h 1886439"/>
                    <a:gd name="connsiteX58" fmla="*/ 1708026 w 2074068"/>
                    <a:gd name="connsiteY58" fmla="*/ 1232396 h 1886439"/>
                    <a:gd name="connsiteX59" fmla="*/ 1544740 w 2074068"/>
                    <a:gd name="connsiteY59" fmla="*/ 1240560 h 1886439"/>
                    <a:gd name="connsiteX60" fmla="*/ 1484869 w 2074068"/>
                    <a:gd name="connsiteY60" fmla="*/ 1207903 h 1886439"/>
                    <a:gd name="connsiteX61" fmla="*/ 1386898 w 2074068"/>
                    <a:gd name="connsiteY61" fmla="*/ 1218789 h 1886439"/>
                    <a:gd name="connsiteX62" fmla="*/ 1335190 w 2074068"/>
                    <a:gd name="connsiteY62" fmla="*/ 1246003 h 1886439"/>
                    <a:gd name="connsiteX63" fmla="*/ 1250826 w 2074068"/>
                    <a:gd name="connsiteY63" fmla="*/ 1237839 h 1886439"/>
                    <a:gd name="connsiteX64" fmla="*/ 1286205 w 2074068"/>
                    <a:gd name="connsiteY64" fmla="*/ 1284103 h 1886439"/>
                    <a:gd name="connsiteX65" fmla="*/ 1337912 w 2074068"/>
                    <a:gd name="connsiteY65" fmla="*/ 1401124 h 1886439"/>
                    <a:gd name="connsiteX66" fmla="*/ 1332469 w 2074068"/>
                    <a:gd name="connsiteY66" fmla="*/ 1539917 h 1886439"/>
                    <a:gd name="connsiteX67" fmla="*/ 1258990 w 2074068"/>
                    <a:gd name="connsiteY67" fmla="*/ 1575296 h 1886439"/>
                    <a:gd name="connsiteX68" fmla="*/ 1204562 w 2074068"/>
                    <a:gd name="connsiteY68" fmla="*/ 1673267 h 1886439"/>
                    <a:gd name="connsiteX69" fmla="*/ 1161019 w 2074068"/>
                    <a:gd name="connsiteY69" fmla="*/ 1733139 h 1886439"/>
                    <a:gd name="connsiteX70" fmla="*/ 1087540 w 2074068"/>
                    <a:gd name="connsiteY70" fmla="*/ 1730417 h 1886439"/>
                    <a:gd name="connsiteX71" fmla="*/ 1073933 w 2074068"/>
                    <a:gd name="connsiteY71" fmla="*/ 1673267 h 1886439"/>
                    <a:gd name="connsiteX72" fmla="*/ 1117476 w 2074068"/>
                    <a:gd name="connsiteY72" fmla="*/ 1621560 h 1886439"/>
                    <a:gd name="connsiteX73" fmla="*/ 1019505 w 2074068"/>
                    <a:gd name="connsiteY73" fmla="*/ 1624281 h 1886439"/>
                    <a:gd name="connsiteX74" fmla="*/ 1019505 w 2074068"/>
                    <a:gd name="connsiteY74" fmla="*/ 1458274 h 1886439"/>
                    <a:gd name="connsiteX75" fmla="*/ 1052162 w 2074068"/>
                    <a:gd name="connsiteY75" fmla="*/ 1398403 h 1886439"/>
                    <a:gd name="connsiteX76" fmla="*/ 989569 w 2074068"/>
                    <a:gd name="connsiteY76" fmla="*/ 1452831 h 1886439"/>
                    <a:gd name="connsiteX77" fmla="*/ 973240 w 2074068"/>
                    <a:gd name="connsiteY77" fmla="*/ 1665103 h 1886439"/>
                    <a:gd name="connsiteX78" fmla="*/ 997733 w 2074068"/>
                    <a:gd name="connsiteY78" fmla="*/ 1705924 h 1886439"/>
                    <a:gd name="connsiteX79" fmla="*/ 926976 w 2074068"/>
                    <a:gd name="connsiteY79" fmla="*/ 1727696 h 1886439"/>
                    <a:gd name="connsiteX80" fmla="*/ 888876 w 2074068"/>
                    <a:gd name="connsiteY80" fmla="*/ 1703203 h 1886439"/>
                    <a:gd name="connsiteX81" fmla="*/ 891598 w 2074068"/>
                    <a:gd name="connsiteY81" fmla="*/ 1738581 h 1886439"/>
                    <a:gd name="connsiteX82" fmla="*/ 880712 w 2074068"/>
                    <a:gd name="connsiteY82" fmla="*/ 1765796 h 1886439"/>
                    <a:gd name="connsiteX83" fmla="*/ 831726 w 2074068"/>
                    <a:gd name="connsiteY83" fmla="*/ 1784846 h 1886439"/>
                    <a:gd name="connsiteX84" fmla="*/ 826283 w 2074068"/>
                    <a:gd name="connsiteY84" fmla="*/ 1735860 h 1886439"/>
                    <a:gd name="connsiteX85" fmla="*/ 880712 w 2074068"/>
                    <a:gd name="connsiteY85" fmla="*/ 1640610 h 1886439"/>
                    <a:gd name="connsiteX86" fmla="*/ 845333 w 2074068"/>
                    <a:gd name="connsiteY86" fmla="*/ 1490931 h 1886439"/>
                    <a:gd name="connsiteX87" fmla="*/ 853498 w 2074068"/>
                    <a:gd name="connsiteY87" fmla="*/ 1607953 h 1886439"/>
                    <a:gd name="connsiteX88" fmla="*/ 807233 w 2074068"/>
                    <a:gd name="connsiteY88" fmla="*/ 1518146 h 1886439"/>
                    <a:gd name="connsiteX89" fmla="*/ 812676 w 2074068"/>
                    <a:gd name="connsiteY89" fmla="*/ 1629724 h 1886439"/>
                    <a:gd name="connsiteX90" fmla="*/ 818119 w 2074068"/>
                    <a:gd name="connsiteY90" fmla="*/ 1705924 h 1886439"/>
                    <a:gd name="connsiteX91" fmla="*/ 750083 w 2074068"/>
                    <a:gd name="connsiteY91" fmla="*/ 1787567 h 1886439"/>
                    <a:gd name="connsiteX92" fmla="*/ 763690 w 2074068"/>
                    <a:gd name="connsiteY92" fmla="*/ 1681431 h 1886439"/>
                    <a:gd name="connsiteX93" fmla="*/ 722869 w 2074068"/>
                    <a:gd name="connsiteY93" fmla="*/ 1711367 h 1886439"/>
                    <a:gd name="connsiteX94" fmla="*/ 695655 w 2074068"/>
                    <a:gd name="connsiteY94" fmla="*/ 1812060 h 1886439"/>
                    <a:gd name="connsiteX95" fmla="*/ 662998 w 2074068"/>
                    <a:gd name="connsiteY95" fmla="*/ 1809339 h 1886439"/>
                    <a:gd name="connsiteX96" fmla="*/ 668440 w 2074068"/>
                    <a:gd name="connsiteY96" fmla="*/ 1722253 h 1886439"/>
                    <a:gd name="connsiteX97" fmla="*/ 616733 w 2074068"/>
                    <a:gd name="connsiteY97" fmla="*/ 1716810 h 1886439"/>
                    <a:gd name="connsiteX98" fmla="*/ 614012 w 2074068"/>
                    <a:gd name="connsiteY98" fmla="*/ 1599789 h 1886439"/>
                    <a:gd name="connsiteX99" fmla="*/ 573190 w 2074068"/>
                    <a:gd name="connsiteY99" fmla="*/ 1667824 h 1886439"/>
                    <a:gd name="connsiteX100" fmla="*/ 524205 w 2074068"/>
                    <a:gd name="connsiteY100" fmla="*/ 1635167 h 1886439"/>
                    <a:gd name="connsiteX101" fmla="*/ 545976 w 2074068"/>
                    <a:gd name="connsiteY101" fmla="*/ 1692317 h 1886439"/>
                    <a:gd name="connsiteX102" fmla="*/ 594962 w 2074068"/>
                    <a:gd name="connsiteY102" fmla="*/ 1757631 h 1886439"/>
                    <a:gd name="connsiteX103" fmla="*/ 605848 w 2074068"/>
                    <a:gd name="connsiteY103" fmla="*/ 1817503 h 1886439"/>
                    <a:gd name="connsiteX104" fmla="*/ 559583 w 2074068"/>
                    <a:gd name="connsiteY104" fmla="*/ 1828389 h 1886439"/>
                    <a:gd name="connsiteX105" fmla="*/ 491548 w 2074068"/>
                    <a:gd name="connsiteY105" fmla="*/ 1765796 h 1886439"/>
                    <a:gd name="connsiteX106" fmla="*/ 518762 w 2074068"/>
                    <a:gd name="connsiteY106" fmla="*/ 1866489 h 1886439"/>
                    <a:gd name="connsiteX107" fmla="*/ 486105 w 2074068"/>
                    <a:gd name="connsiteY107" fmla="*/ 1869210 h 1886439"/>
                    <a:gd name="connsiteX108" fmla="*/ 475219 w 2074068"/>
                    <a:gd name="connsiteY108" fmla="*/ 1798453 h 1886439"/>
                    <a:gd name="connsiteX109" fmla="*/ 453448 w 2074068"/>
                    <a:gd name="connsiteY109" fmla="*/ 1850160 h 1886439"/>
                    <a:gd name="connsiteX110" fmla="*/ 423512 w 2074068"/>
                    <a:gd name="connsiteY110" fmla="*/ 1839274 h 1886439"/>
                    <a:gd name="connsiteX111" fmla="*/ 445283 w 2074068"/>
                    <a:gd name="connsiteY111" fmla="*/ 1697760 h 1886439"/>
                    <a:gd name="connsiteX112" fmla="*/ 467055 w 2074068"/>
                    <a:gd name="connsiteY112" fmla="*/ 1621560 h 1886439"/>
                    <a:gd name="connsiteX113" fmla="*/ 423512 w 2074068"/>
                    <a:gd name="connsiteY113" fmla="*/ 1558967 h 1886439"/>
                    <a:gd name="connsiteX114" fmla="*/ 420790 w 2074068"/>
                    <a:gd name="connsiteY114" fmla="*/ 1659660 h 1886439"/>
                    <a:gd name="connsiteX115" fmla="*/ 390855 w 2074068"/>
                    <a:gd name="connsiteY115" fmla="*/ 1572574 h 1886439"/>
                    <a:gd name="connsiteX116" fmla="*/ 385412 w 2074068"/>
                    <a:gd name="connsiteY116" fmla="*/ 1686874 h 1886439"/>
                    <a:gd name="connsiteX117" fmla="*/ 388133 w 2074068"/>
                    <a:gd name="connsiteY117" fmla="*/ 1760353 h 1886439"/>
                    <a:gd name="connsiteX118" fmla="*/ 401740 w 2074068"/>
                    <a:gd name="connsiteY118" fmla="*/ 1803896 h 1886439"/>
                    <a:gd name="connsiteX119" fmla="*/ 333705 w 2074068"/>
                    <a:gd name="connsiteY119" fmla="*/ 1885539 h 1886439"/>
                    <a:gd name="connsiteX120" fmla="*/ 320098 w 2074068"/>
                    <a:gd name="connsiteY120" fmla="*/ 1841996 h 1886439"/>
                    <a:gd name="connsiteX121" fmla="*/ 341869 w 2074068"/>
                    <a:gd name="connsiteY121" fmla="*/ 1757631 h 1886439"/>
                    <a:gd name="connsiteX122" fmla="*/ 336426 w 2074068"/>
                    <a:gd name="connsiteY122" fmla="*/ 1673267 h 1886439"/>
                    <a:gd name="connsiteX123" fmla="*/ 290162 w 2074068"/>
                    <a:gd name="connsiteY123" fmla="*/ 1825667 h 1886439"/>
                    <a:gd name="connsiteX124" fmla="*/ 249340 w 2074068"/>
                    <a:gd name="connsiteY124" fmla="*/ 1836553 h 1886439"/>
                    <a:gd name="connsiteX125" fmla="*/ 219405 w 2074068"/>
                    <a:gd name="connsiteY125" fmla="*/ 1850160 h 1886439"/>
                    <a:gd name="connsiteX126" fmla="*/ 178583 w 2074068"/>
                    <a:gd name="connsiteY126" fmla="*/ 1833831 h 1886439"/>
                    <a:gd name="connsiteX127" fmla="*/ 194912 w 2074068"/>
                    <a:gd name="connsiteY127" fmla="*/ 1724974 h 1886439"/>
                    <a:gd name="connsiteX128" fmla="*/ 154090 w 2074068"/>
                    <a:gd name="connsiteY128" fmla="*/ 1744024 h 1886439"/>
                    <a:gd name="connsiteX129" fmla="*/ 154090 w 2074068"/>
                    <a:gd name="connsiteY129" fmla="*/ 1817503 h 1886439"/>
                    <a:gd name="connsiteX130" fmla="*/ 105105 w 2074068"/>
                    <a:gd name="connsiteY130" fmla="*/ 1787567 h 1886439"/>
                    <a:gd name="connsiteX131" fmla="*/ 162255 w 2074068"/>
                    <a:gd name="connsiteY131" fmla="*/ 1678710 h 1886439"/>
                    <a:gd name="connsiteX132" fmla="*/ 203076 w 2074068"/>
                    <a:gd name="connsiteY132" fmla="*/ 1586181 h 1886439"/>
                    <a:gd name="connsiteX133" fmla="*/ 181305 w 2074068"/>
                    <a:gd name="connsiteY133" fmla="*/ 1542639 h 1886439"/>
                    <a:gd name="connsiteX134" fmla="*/ 107826 w 2074068"/>
                    <a:gd name="connsiteY134" fmla="*/ 1518146 h 1886439"/>
                    <a:gd name="connsiteX135" fmla="*/ 47955 w 2074068"/>
                    <a:gd name="connsiteY135" fmla="*/ 1441946 h 1886439"/>
                    <a:gd name="connsiteX136" fmla="*/ 50676 w 2074068"/>
                    <a:gd name="connsiteY136" fmla="*/ 1490931 h 1886439"/>
                    <a:gd name="connsiteX137" fmla="*/ 96940 w 2074068"/>
                    <a:gd name="connsiteY137" fmla="*/ 1561689 h 1886439"/>
                    <a:gd name="connsiteX138" fmla="*/ 154090 w 2074068"/>
                    <a:gd name="connsiteY138" fmla="*/ 1564410 h 1886439"/>
                    <a:gd name="connsiteX139" fmla="*/ 118712 w 2074068"/>
                    <a:gd name="connsiteY139" fmla="*/ 1632446 h 1886439"/>
                    <a:gd name="connsiteX140" fmla="*/ 77890 w 2074068"/>
                    <a:gd name="connsiteY140" fmla="*/ 1703203 h 1886439"/>
                    <a:gd name="connsiteX141" fmla="*/ 4412 w 2074068"/>
                    <a:gd name="connsiteY141" fmla="*/ 1771239 h 1886439"/>
                    <a:gd name="connsiteX142" fmla="*/ 12576 w 2074068"/>
                    <a:gd name="connsiteY142" fmla="*/ 1047339 h 1886439"/>
                    <a:gd name="connsiteX143" fmla="*/ 47955 w 2074068"/>
                    <a:gd name="connsiteY143" fmla="*/ 1031010 h 1886439"/>
                    <a:gd name="connsiteX144" fmla="*/ 115990 w 2074068"/>
                    <a:gd name="connsiteY144" fmla="*/ 995631 h 1886439"/>
                    <a:gd name="connsiteX145" fmla="*/ 72448 w 2074068"/>
                    <a:gd name="connsiteY145" fmla="*/ 916710 h 1886439"/>
                    <a:gd name="connsiteX146" fmla="*/ 69726 w 2074068"/>
                    <a:gd name="connsiteY146" fmla="*/ 884053 h 1886439"/>
                    <a:gd name="connsiteX147" fmla="*/ 7133 w 2074068"/>
                    <a:gd name="connsiteY147" fmla="*/ 862281 h 1886439"/>
                    <a:gd name="connsiteX148" fmla="*/ 77890 w 2074068"/>
                    <a:gd name="connsiteY148" fmla="*/ 813296 h 1886439"/>
                    <a:gd name="connsiteX149" fmla="*/ 75169 w 2074068"/>
                    <a:gd name="connsiteY149" fmla="*/ 734374 h 1886439"/>
                    <a:gd name="connsiteX150" fmla="*/ 28905 w 2074068"/>
                    <a:gd name="connsiteY150" fmla="*/ 728931 h 1886439"/>
                    <a:gd name="connsiteX151" fmla="*/ 67005 w 2074068"/>
                    <a:gd name="connsiteY151" fmla="*/ 690831 h 1886439"/>
                    <a:gd name="connsiteX152" fmla="*/ 1690 w 2074068"/>
                    <a:gd name="connsiteY152" fmla="*/ 584696 h 1886439"/>
                    <a:gd name="connsiteX153" fmla="*/ 67005 w 2074068"/>
                    <a:gd name="connsiteY153" fmla="*/ 639124 h 1886439"/>
                    <a:gd name="connsiteX154" fmla="*/ 77890 w 2074068"/>
                    <a:gd name="connsiteY154" fmla="*/ 595581 h 1886439"/>
                    <a:gd name="connsiteX155" fmla="*/ 15298 w 2074068"/>
                    <a:gd name="connsiteY155" fmla="*/ 505774 h 1886439"/>
                    <a:gd name="connsiteX156" fmla="*/ 18019 w 2074068"/>
                    <a:gd name="connsiteY156" fmla="*/ 21360 h 1886439"/>
                    <a:gd name="connsiteX0" fmla="*/ 18019 w 2074068"/>
                    <a:gd name="connsiteY0" fmla="*/ 24916 h 1889995"/>
                    <a:gd name="connsiteX1" fmla="*/ 53397 w 2074068"/>
                    <a:gd name="connsiteY1" fmla="*/ 30358 h 1889995"/>
                    <a:gd name="connsiteX2" fmla="*/ 58840 w 2074068"/>
                    <a:gd name="connsiteY2" fmla="*/ 152822 h 1889995"/>
                    <a:gd name="connsiteX3" fmla="*/ 110548 w 2074068"/>
                    <a:gd name="connsiteY3" fmla="*/ 120166 h 1889995"/>
                    <a:gd name="connsiteX4" fmla="*/ 156812 w 2074068"/>
                    <a:gd name="connsiteY4" fmla="*/ 98395 h 1889995"/>
                    <a:gd name="connsiteX5" fmla="*/ 159533 w 2074068"/>
                    <a:gd name="connsiteY5" fmla="*/ 196366 h 1889995"/>
                    <a:gd name="connsiteX6" fmla="*/ 205798 w 2074068"/>
                    <a:gd name="connsiteY6" fmla="*/ 245352 h 1889995"/>
                    <a:gd name="connsiteX7" fmla="*/ 184026 w 2074068"/>
                    <a:gd name="connsiteY7" fmla="*/ 297059 h 1889995"/>
                    <a:gd name="connsiteX8" fmla="*/ 178583 w 2074068"/>
                    <a:gd name="connsiteY8" fmla="*/ 370537 h 1889995"/>
                    <a:gd name="connsiteX9" fmla="*/ 224848 w 2074068"/>
                    <a:gd name="connsiteY9" fmla="*/ 408637 h 1889995"/>
                    <a:gd name="connsiteX10" fmla="*/ 268390 w 2074068"/>
                    <a:gd name="connsiteY10" fmla="*/ 386867 h 1889995"/>
                    <a:gd name="connsiteX11" fmla="*/ 295604 w 2074068"/>
                    <a:gd name="connsiteY11" fmla="*/ 332437 h 1889995"/>
                    <a:gd name="connsiteX12" fmla="*/ 309212 w 2074068"/>
                    <a:gd name="connsiteY12" fmla="*/ 253516 h 1889995"/>
                    <a:gd name="connsiteX13" fmla="*/ 352755 w 2074068"/>
                    <a:gd name="connsiteY13" fmla="*/ 182759 h 1889995"/>
                    <a:gd name="connsiteX14" fmla="*/ 388133 w 2074068"/>
                    <a:gd name="connsiteY14" fmla="*/ 229023 h 1889995"/>
                    <a:gd name="connsiteX15" fmla="*/ 480662 w 2074068"/>
                    <a:gd name="connsiteY15" fmla="*/ 43966 h 1889995"/>
                    <a:gd name="connsiteX16" fmla="*/ 491548 w 2074068"/>
                    <a:gd name="connsiteY16" fmla="*/ 220859 h 1889995"/>
                    <a:gd name="connsiteX17" fmla="*/ 467054 w 2074068"/>
                    <a:gd name="connsiteY17" fmla="*/ 269845 h 1889995"/>
                    <a:gd name="connsiteX18" fmla="*/ 521484 w 2074068"/>
                    <a:gd name="connsiteY18" fmla="*/ 280730 h 1889995"/>
                    <a:gd name="connsiteX19" fmla="*/ 537812 w 2074068"/>
                    <a:gd name="connsiteY19" fmla="*/ 324274 h 1889995"/>
                    <a:gd name="connsiteX20" fmla="*/ 554140 w 2074068"/>
                    <a:gd name="connsiteY20" fmla="*/ 321552 h 1889995"/>
                    <a:gd name="connsiteX21" fmla="*/ 638505 w 2074068"/>
                    <a:gd name="connsiteY21" fmla="*/ 397752 h 1889995"/>
                    <a:gd name="connsiteX22" fmla="*/ 690212 w 2074068"/>
                    <a:gd name="connsiteY22" fmla="*/ 403195 h 1889995"/>
                    <a:gd name="connsiteX23" fmla="*/ 690211 w 2074068"/>
                    <a:gd name="connsiteY23" fmla="*/ 332437 h 1889995"/>
                    <a:gd name="connsiteX24" fmla="*/ 646669 w 2074068"/>
                    <a:gd name="connsiteY24" fmla="*/ 264402 h 1889995"/>
                    <a:gd name="connsiteX25" fmla="*/ 614012 w 2074068"/>
                    <a:gd name="connsiteY25" fmla="*/ 24916 h 1889995"/>
                    <a:gd name="connsiteX26" fmla="*/ 948748 w 2074068"/>
                    <a:gd name="connsiteY26" fmla="*/ 16752 h 1889995"/>
                    <a:gd name="connsiteX27" fmla="*/ 956912 w 2074068"/>
                    <a:gd name="connsiteY27" fmla="*/ 38523 h 1889995"/>
                    <a:gd name="connsiteX28" fmla="*/ 946026 w 2074068"/>
                    <a:gd name="connsiteY28" fmla="*/ 182759 h 1889995"/>
                    <a:gd name="connsiteX29" fmla="*/ 967798 w 2074068"/>
                    <a:gd name="connsiteY29" fmla="*/ 258959 h 1889995"/>
                    <a:gd name="connsiteX30" fmla="*/ 984126 w 2074068"/>
                    <a:gd name="connsiteY30" fmla="*/ 416802 h 1889995"/>
                    <a:gd name="connsiteX31" fmla="*/ 1019505 w 2074068"/>
                    <a:gd name="connsiteY31" fmla="*/ 419523 h 1889995"/>
                    <a:gd name="connsiteX32" fmla="*/ 1052162 w 2074068"/>
                    <a:gd name="connsiteY32" fmla="*/ 552873 h 1889995"/>
                    <a:gd name="connsiteX33" fmla="*/ 1101148 w 2074068"/>
                    <a:gd name="connsiteY33" fmla="*/ 623630 h 1889995"/>
                    <a:gd name="connsiteX34" fmla="*/ 1207283 w 2074068"/>
                    <a:gd name="connsiteY34" fmla="*/ 629073 h 1889995"/>
                    <a:gd name="connsiteX35" fmla="*/ 1239940 w 2074068"/>
                    <a:gd name="connsiteY35" fmla="*/ 697109 h 1889995"/>
                    <a:gd name="connsiteX36" fmla="*/ 1288926 w 2074068"/>
                    <a:gd name="connsiteY36" fmla="*/ 593695 h 1889995"/>
                    <a:gd name="connsiteX37" fmla="*/ 1239940 w 2074068"/>
                    <a:gd name="connsiteY37" fmla="*/ 479395 h 1889995"/>
                    <a:gd name="connsiteX38" fmla="*/ 1033112 w 2074068"/>
                    <a:gd name="connsiteY38" fmla="*/ 351487 h 1889995"/>
                    <a:gd name="connsiteX39" fmla="*/ 997733 w 2074068"/>
                    <a:gd name="connsiteY39" fmla="*/ 106559 h 1889995"/>
                    <a:gd name="connsiteX40" fmla="*/ 1362405 w 2074068"/>
                    <a:gd name="connsiteY40" fmla="*/ 95673 h 1889995"/>
                    <a:gd name="connsiteX41" fmla="*/ 1449490 w 2074068"/>
                    <a:gd name="connsiteY41" fmla="*/ 73902 h 1889995"/>
                    <a:gd name="connsiteX42" fmla="*/ 1942069 w 2074068"/>
                    <a:gd name="connsiteY42" fmla="*/ 76623 h 1889995"/>
                    <a:gd name="connsiteX43" fmla="*/ 2072698 w 2074068"/>
                    <a:gd name="connsiteY43" fmla="*/ 199087 h 1889995"/>
                    <a:gd name="connsiteX44" fmla="*/ 2004662 w 2074068"/>
                    <a:gd name="connsiteY44" fmla="*/ 324273 h 1889995"/>
                    <a:gd name="connsiteX45" fmla="*/ 1912133 w 2074068"/>
                    <a:gd name="connsiteY45" fmla="*/ 346045 h 1889995"/>
                    <a:gd name="connsiteX46" fmla="*/ 1898526 w 2074068"/>
                    <a:gd name="connsiteY46" fmla="*/ 454902 h 1889995"/>
                    <a:gd name="connsiteX47" fmla="*/ 1846819 w 2074068"/>
                    <a:gd name="connsiteY47" fmla="*/ 547430 h 1889995"/>
                    <a:gd name="connsiteX48" fmla="*/ 1833212 w 2074068"/>
                    <a:gd name="connsiteY48" fmla="*/ 473952 h 1889995"/>
                    <a:gd name="connsiteX49" fmla="*/ 1784226 w 2074068"/>
                    <a:gd name="connsiteY49" fmla="*/ 528380 h 1889995"/>
                    <a:gd name="connsiteX50" fmla="*/ 1757012 w 2074068"/>
                    <a:gd name="connsiteY50" fmla="*/ 493002 h 1889995"/>
                    <a:gd name="connsiteX51" fmla="*/ 1727076 w 2074068"/>
                    <a:gd name="connsiteY51" fmla="*/ 580087 h 1889995"/>
                    <a:gd name="connsiteX52" fmla="*/ 1664483 w 2074068"/>
                    <a:gd name="connsiteY52" fmla="*/ 506609 h 1889995"/>
                    <a:gd name="connsiteX53" fmla="*/ 1639990 w 2074068"/>
                    <a:gd name="connsiteY53" fmla="*/ 629073 h 1889995"/>
                    <a:gd name="connsiteX54" fmla="*/ 1580119 w 2074068"/>
                    <a:gd name="connsiteY54" fmla="*/ 686223 h 1889995"/>
                    <a:gd name="connsiteX55" fmla="*/ 1561069 w 2074068"/>
                    <a:gd name="connsiteY55" fmla="*/ 898495 h 1889995"/>
                    <a:gd name="connsiteX56" fmla="*/ 1650876 w 2074068"/>
                    <a:gd name="connsiteY56" fmla="*/ 980137 h 1889995"/>
                    <a:gd name="connsiteX57" fmla="*/ 1746126 w 2074068"/>
                    <a:gd name="connsiteY57" fmla="*/ 1143423 h 1889995"/>
                    <a:gd name="connsiteX58" fmla="*/ 1708026 w 2074068"/>
                    <a:gd name="connsiteY58" fmla="*/ 1235952 h 1889995"/>
                    <a:gd name="connsiteX59" fmla="*/ 1544740 w 2074068"/>
                    <a:gd name="connsiteY59" fmla="*/ 1244116 h 1889995"/>
                    <a:gd name="connsiteX60" fmla="*/ 1484869 w 2074068"/>
                    <a:gd name="connsiteY60" fmla="*/ 1211459 h 1889995"/>
                    <a:gd name="connsiteX61" fmla="*/ 1386898 w 2074068"/>
                    <a:gd name="connsiteY61" fmla="*/ 1222345 h 1889995"/>
                    <a:gd name="connsiteX62" fmla="*/ 1335190 w 2074068"/>
                    <a:gd name="connsiteY62" fmla="*/ 1249559 h 1889995"/>
                    <a:gd name="connsiteX63" fmla="*/ 1250826 w 2074068"/>
                    <a:gd name="connsiteY63" fmla="*/ 1241395 h 1889995"/>
                    <a:gd name="connsiteX64" fmla="*/ 1286205 w 2074068"/>
                    <a:gd name="connsiteY64" fmla="*/ 1287659 h 1889995"/>
                    <a:gd name="connsiteX65" fmla="*/ 1337912 w 2074068"/>
                    <a:gd name="connsiteY65" fmla="*/ 1404680 h 1889995"/>
                    <a:gd name="connsiteX66" fmla="*/ 1332469 w 2074068"/>
                    <a:gd name="connsiteY66" fmla="*/ 1543473 h 1889995"/>
                    <a:gd name="connsiteX67" fmla="*/ 1258990 w 2074068"/>
                    <a:gd name="connsiteY67" fmla="*/ 1578852 h 1889995"/>
                    <a:gd name="connsiteX68" fmla="*/ 1204562 w 2074068"/>
                    <a:gd name="connsiteY68" fmla="*/ 1676823 h 1889995"/>
                    <a:gd name="connsiteX69" fmla="*/ 1161019 w 2074068"/>
                    <a:gd name="connsiteY69" fmla="*/ 1736695 h 1889995"/>
                    <a:gd name="connsiteX70" fmla="*/ 1087540 w 2074068"/>
                    <a:gd name="connsiteY70" fmla="*/ 1733973 h 1889995"/>
                    <a:gd name="connsiteX71" fmla="*/ 1073933 w 2074068"/>
                    <a:gd name="connsiteY71" fmla="*/ 1676823 h 1889995"/>
                    <a:gd name="connsiteX72" fmla="*/ 1117476 w 2074068"/>
                    <a:gd name="connsiteY72" fmla="*/ 1625116 h 1889995"/>
                    <a:gd name="connsiteX73" fmla="*/ 1019505 w 2074068"/>
                    <a:gd name="connsiteY73" fmla="*/ 1627837 h 1889995"/>
                    <a:gd name="connsiteX74" fmla="*/ 1019505 w 2074068"/>
                    <a:gd name="connsiteY74" fmla="*/ 1461830 h 1889995"/>
                    <a:gd name="connsiteX75" fmla="*/ 1052162 w 2074068"/>
                    <a:gd name="connsiteY75" fmla="*/ 1401959 h 1889995"/>
                    <a:gd name="connsiteX76" fmla="*/ 989569 w 2074068"/>
                    <a:gd name="connsiteY76" fmla="*/ 1456387 h 1889995"/>
                    <a:gd name="connsiteX77" fmla="*/ 973240 w 2074068"/>
                    <a:gd name="connsiteY77" fmla="*/ 1668659 h 1889995"/>
                    <a:gd name="connsiteX78" fmla="*/ 997733 w 2074068"/>
                    <a:gd name="connsiteY78" fmla="*/ 1709480 h 1889995"/>
                    <a:gd name="connsiteX79" fmla="*/ 926976 w 2074068"/>
                    <a:gd name="connsiteY79" fmla="*/ 1731252 h 1889995"/>
                    <a:gd name="connsiteX80" fmla="*/ 888876 w 2074068"/>
                    <a:gd name="connsiteY80" fmla="*/ 1706759 h 1889995"/>
                    <a:gd name="connsiteX81" fmla="*/ 891598 w 2074068"/>
                    <a:gd name="connsiteY81" fmla="*/ 1742137 h 1889995"/>
                    <a:gd name="connsiteX82" fmla="*/ 880712 w 2074068"/>
                    <a:gd name="connsiteY82" fmla="*/ 1769352 h 1889995"/>
                    <a:gd name="connsiteX83" fmla="*/ 831726 w 2074068"/>
                    <a:gd name="connsiteY83" fmla="*/ 1788402 h 1889995"/>
                    <a:gd name="connsiteX84" fmla="*/ 826283 w 2074068"/>
                    <a:gd name="connsiteY84" fmla="*/ 1739416 h 1889995"/>
                    <a:gd name="connsiteX85" fmla="*/ 880712 w 2074068"/>
                    <a:gd name="connsiteY85" fmla="*/ 1644166 h 1889995"/>
                    <a:gd name="connsiteX86" fmla="*/ 845333 w 2074068"/>
                    <a:gd name="connsiteY86" fmla="*/ 1494487 h 1889995"/>
                    <a:gd name="connsiteX87" fmla="*/ 853498 w 2074068"/>
                    <a:gd name="connsiteY87" fmla="*/ 1611509 h 1889995"/>
                    <a:gd name="connsiteX88" fmla="*/ 807233 w 2074068"/>
                    <a:gd name="connsiteY88" fmla="*/ 1521702 h 1889995"/>
                    <a:gd name="connsiteX89" fmla="*/ 812676 w 2074068"/>
                    <a:gd name="connsiteY89" fmla="*/ 1633280 h 1889995"/>
                    <a:gd name="connsiteX90" fmla="*/ 818119 w 2074068"/>
                    <a:gd name="connsiteY90" fmla="*/ 1709480 h 1889995"/>
                    <a:gd name="connsiteX91" fmla="*/ 750083 w 2074068"/>
                    <a:gd name="connsiteY91" fmla="*/ 1791123 h 1889995"/>
                    <a:gd name="connsiteX92" fmla="*/ 763690 w 2074068"/>
                    <a:gd name="connsiteY92" fmla="*/ 1684987 h 1889995"/>
                    <a:gd name="connsiteX93" fmla="*/ 722869 w 2074068"/>
                    <a:gd name="connsiteY93" fmla="*/ 1714923 h 1889995"/>
                    <a:gd name="connsiteX94" fmla="*/ 695655 w 2074068"/>
                    <a:gd name="connsiteY94" fmla="*/ 1815616 h 1889995"/>
                    <a:gd name="connsiteX95" fmla="*/ 662998 w 2074068"/>
                    <a:gd name="connsiteY95" fmla="*/ 1812895 h 1889995"/>
                    <a:gd name="connsiteX96" fmla="*/ 668440 w 2074068"/>
                    <a:gd name="connsiteY96" fmla="*/ 1725809 h 1889995"/>
                    <a:gd name="connsiteX97" fmla="*/ 616733 w 2074068"/>
                    <a:gd name="connsiteY97" fmla="*/ 1720366 h 1889995"/>
                    <a:gd name="connsiteX98" fmla="*/ 614012 w 2074068"/>
                    <a:gd name="connsiteY98" fmla="*/ 1603345 h 1889995"/>
                    <a:gd name="connsiteX99" fmla="*/ 573190 w 2074068"/>
                    <a:gd name="connsiteY99" fmla="*/ 1671380 h 1889995"/>
                    <a:gd name="connsiteX100" fmla="*/ 524205 w 2074068"/>
                    <a:gd name="connsiteY100" fmla="*/ 1638723 h 1889995"/>
                    <a:gd name="connsiteX101" fmla="*/ 545976 w 2074068"/>
                    <a:gd name="connsiteY101" fmla="*/ 1695873 h 1889995"/>
                    <a:gd name="connsiteX102" fmla="*/ 594962 w 2074068"/>
                    <a:gd name="connsiteY102" fmla="*/ 1761187 h 1889995"/>
                    <a:gd name="connsiteX103" fmla="*/ 605848 w 2074068"/>
                    <a:gd name="connsiteY103" fmla="*/ 1821059 h 1889995"/>
                    <a:gd name="connsiteX104" fmla="*/ 559583 w 2074068"/>
                    <a:gd name="connsiteY104" fmla="*/ 1831945 h 1889995"/>
                    <a:gd name="connsiteX105" fmla="*/ 491548 w 2074068"/>
                    <a:gd name="connsiteY105" fmla="*/ 1769352 h 1889995"/>
                    <a:gd name="connsiteX106" fmla="*/ 518762 w 2074068"/>
                    <a:gd name="connsiteY106" fmla="*/ 1870045 h 1889995"/>
                    <a:gd name="connsiteX107" fmla="*/ 486105 w 2074068"/>
                    <a:gd name="connsiteY107" fmla="*/ 1872766 h 1889995"/>
                    <a:gd name="connsiteX108" fmla="*/ 475219 w 2074068"/>
                    <a:gd name="connsiteY108" fmla="*/ 1802009 h 1889995"/>
                    <a:gd name="connsiteX109" fmla="*/ 453448 w 2074068"/>
                    <a:gd name="connsiteY109" fmla="*/ 1853716 h 1889995"/>
                    <a:gd name="connsiteX110" fmla="*/ 423512 w 2074068"/>
                    <a:gd name="connsiteY110" fmla="*/ 1842830 h 1889995"/>
                    <a:gd name="connsiteX111" fmla="*/ 445283 w 2074068"/>
                    <a:gd name="connsiteY111" fmla="*/ 1701316 h 1889995"/>
                    <a:gd name="connsiteX112" fmla="*/ 467055 w 2074068"/>
                    <a:gd name="connsiteY112" fmla="*/ 1625116 h 1889995"/>
                    <a:gd name="connsiteX113" fmla="*/ 423512 w 2074068"/>
                    <a:gd name="connsiteY113" fmla="*/ 1562523 h 1889995"/>
                    <a:gd name="connsiteX114" fmla="*/ 420790 w 2074068"/>
                    <a:gd name="connsiteY114" fmla="*/ 1663216 h 1889995"/>
                    <a:gd name="connsiteX115" fmla="*/ 390855 w 2074068"/>
                    <a:gd name="connsiteY115" fmla="*/ 1576130 h 1889995"/>
                    <a:gd name="connsiteX116" fmla="*/ 385412 w 2074068"/>
                    <a:gd name="connsiteY116" fmla="*/ 1690430 h 1889995"/>
                    <a:gd name="connsiteX117" fmla="*/ 388133 w 2074068"/>
                    <a:gd name="connsiteY117" fmla="*/ 1763909 h 1889995"/>
                    <a:gd name="connsiteX118" fmla="*/ 401740 w 2074068"/>
                    <a:gd name="connsiteY118" fmla="*/ 1807452 h 1889995"/>
                    <a:gd name="connsiteX119" fmla="*/ 333705 w 2074068"/>
                    <a:gd name="connsiteY119" fmla="*/ 1889095 h 1889995"/>
                    <a:gd name="connsiteX120" fmla="*/ 320098 w 2074068"/>
                    <a:gd name="connsiteY120" fmla="*/ 1845552 h 1889995"/>
                    <a:gd name="connsiteX121" fmla="*/ 341869 w 2074068"/>
                    <a:gd name="connsiteY121" fmla="*/ 1761187 h 1889995"/>
                    <a:gd name="connsiteX122" fmla="*/ 336426 w 2074068"/>
                    <a:gd name="connsiteY122" fmla="*/ 1676823 h 1889995"/>
                    <a:gd name="connsiteX123" fmla="*/ 290162 w 2074068"/>
                    <a:gd name="connsiteY123" fmla="*/ 1829223 h 1889995"/>
                    <a:gd name="connsiteX124" fmla="*/ 249340 w 2074068"/>
                    <a:gd name="connsiteY124" fmla="*/ 1840109 h 1889995"/>
                    <a:gd name="connsiteX125" fmla="*/ 219405 w 2074068"/>
                    <a:gd name="connsiteY125" fmla="*/ 1853716 h 1889995"/>
                    <a:gd name="connsiteX126" fmla="*/ 178583 w 2074068"/>
                    <a:gd name="connsiteY126" fmla="*/ 1837387 h 1889995"/>
                    <a:gd name="connsiteX127" fmla="*/ 194912 w 2074068"/>
                    <a:gd name="connsiteY127" fmla="*/ 1728530 h 1889995"/>
                    <a:gd name="connsiteX128" fmla="*/ 154090 w 2074068"/>
                    <a:gd name="connsiteY128" fmla="*/ 1747580 h 1889995"/>
                    <a:gd name="connsiteX129" fmla="*/ 154090 w 2074068"/>
                    <a:gd name="connsiteY129" fmla="*/ 1821059 h 1889995"/>
                    <a:gd name="connsiteX130" fmla="*/ 105105 w 2074068"/>
                    <a:gd name="connsiteY130" fmla="*/ 1791123 h 1889995"/>
                    <a:gd name="connsiteX131" fmla="*/ 162255 w 2074068"/>
                    <a:gd name="connsiteY131" fmla="*/ 1682266 h 1889995"/>
                    <a:gd name="connsiteX132" fmla="*/ 203076 w 2074068"/>
                    <a:gd name="connsiteY132" fmla="*/ 1589737 h 1889995"/>
                    <a:gd name="connsiteX133" fmla="*/ 181305 w 2074068"/>
                    <a:gd name="connsiteY133" fmla="*/ 1546195 h 1889995"/>
                    <a:gd name="connsiteX134" fmla="*/ 107826 w 2074068"/>
                    <a:gd name="connsiteY134" fmla="*/ 1521702 h 1889995"/>
                    <a:gd name="connsiteX135" fmla="*/ 47955 w 2074068"/>
                    <a:gd name="connsiteY135" fmla="*/ 1445502 h 1889995"/>
                    <a:gd name="connsiteX136" fmla="*/ 50676 w 2074068"/>
                    <a:gd name="connsiteY136" fmla="*/ 1494487 h 1889995"/>
                    <a:gd name="connsiteX137" fmla="*/ 96940 w 2074068"/>
                    <a:gd name="connsiteY137" fmla="*/ 1565245 h 1889995"/>
                    <a:gd name="connsiteX138" fmla="*/ 154090 w 2074068"/>
                    <a:gd name="connsiteY138" fmla="*/ 1567966 h 1889995"/>
                    <a:gd name="connsiteX139" fmla="*/ 118712 w 2074068"/>
                    <a:gd name="connsiteY139" fmla="*/ 1636002 h 1889995"/>
                    <a:gd name="connsiteX140" fmla="*/ 77890 w 2074068"/>
                    <a:gd name="connsiteY140" fmla="*/ 1706759 h 1889995"/>
                    <a:gd name="connsiteX141" fmla="*/ 4412 w 2074068"/>
                    <a:gd name="connsiteY141" fmla="*/ 1774795 h 1889995"/>
                    <a:gd name="connsiteX142" fmla="*/ 12576 w 2074068"/>
                    <a:gd name="connsiteY142" fmla="*/ 1050895 h 1889995"/>
                    <a:gd name="connsiteX143" fmla="*/ 47955 w 2074068"/>
                    <a:gd name="connsiteY143" fmla="*/ 1034566 h 1889995"/>
                    <a:gd name="connsiteX144" fmla="*/ 115990 w 2074068"/>
                    <a:gd name="connsiteY144" fmla="*/ 999187 h 1889995"/>
                    <a:gd name="connsiteX145" fmla="*/ 72448 w 2074068"/>
                    <a:gd name="connsiteY145" fmla="*/ 920266 h 1889995"/>
                    <a:gd name="connsiteX146" fmla="*/ 69726 w 2074068"/>
                    <a:gd name="connsiteY146" fmla="*/ 887609 h 1889995"/>
                    <a:gd name="connsiteX147" fmla="*/ 7133 w 2074068"/>
                    <a:gd name="connsiteY147" fmla="*/ 865837 h 1889995"/>
                    <a:gd name="connsiteX148" fmla="*/ 77890 w 2074068"/>
                    <a:gd name="connsiteY148" fmla="*/ 816852 h 1889995"/>
                    <a:gd name="connsiteX149" fmla="*/ 75169 w 2074068"/>
                    <a:gd name="connsiteY149" fmla="*/ 737930 h 1889995"/>
                    <a:gd name="connsiteX150" fmla="*/ 28905 w 2074068"/>
                    <a:gd name="connsiteY150" fmla="*/ 732487 h 1889995"/>
                    <a:gd name="connsiteX151" fmla="*/ 67005 w 2074068"/>
                    <a:gd name="connsiteY151" fmla="*/ 694387 h 1889995"/>
                    <a:gd name="connsiteX152" fmla="*/ 1690 w 2074068"/>
                    <a:gd name="connsiteY152" fmla="*/ 588252 h 1889995"/>
                    <a:gd name="connsiteX153" fmla="*/ 67005 w 2074068"/>
                    <a:gd name="connsiteY153" fmla="*/ 642680 h 1889995"/>
                    <a:gd name="connsiteX154" fmla="*/ 77890 w 2074068"/>
                    <a:gd name="connsiteY154" fmla="*/ 599137 h 1889995"/>
                    <a:gd name="connsiteX155" fmla="*/ 15298 w 2074068"/>
                    <a:gd name="connsiteY155" fmla="*/ 509330 h 1889995"/>
                    <a:gd name="connsiteX156" fmla="*/ 18019 w 2074068"/>
                    <a:gd name="connsiteY156" fmla="*/ 24916 h 1889995"/>
                    <a:gd name="connsiteX0" fmla="*/ 18019 w 2074068"/>
                    <a:gd name="connsiteY0" fmla="*/ 25671 h 1890750"/>
                    <a:gd name="connsiteX1" fmla="*/ 53397 w 2074068"/>
                    <a:gd name="connsiteY1" fmla="*/ 31113 h 1890750"/>
                    <a:gd name="connsiteX2" fmla="*/ 58840 w 2074068"/>
                    <a:gd name="connsiteY2" fmla="*/ 153577 h 1890750"/>
                    <a:gd name="connsiteX3" fmla="*/ 110548 w 2074068"/>
                    <a:gd name="connsiteY3" fmla="*/ 120921 h 1890750"/>
                    <a:gd name="connsiteX4" fmla="*/ 156812 w 2074068"/>
                    <a:gd name="connsiteY4" fmla="*/ 99150 h 1890750"/>
                    <a:gd name="connsiteX5" fmla="*/ 159533 w 2074068"/>
                    <a:gd name="connsiteY5" fmla="*/ 197121 h 1890750"/>
                    <a:gd name="connsiteX6" fmla="*/ 205798 w 2074068"/>
                    <a:gd name="connsiteY6" fmla="*/ 246107 h 1890750"/>
                    <a:gd name="connsiteX7" fmla="*/ 184026 w 2074068"/>
                    <a:gd name="connsiteY7" fmla="*/ 297814 h 1890750"/>
                    <a:gd name="connsiteX8" fmla="*/ 178583 w 2074068"/>
                    <a:gd name="connsiteY8" fmla="*/ 371292 h 1890750"/>
                    <a:gd name="connsiteX9" fmla="*/ 224848 w 2074068"/>
                    <a:gd name="connsiteY9" fmla="*/ 409392 h 1890750"/>
                    <a:gd name="connsiteX10" fmla="*/ 268390 w 2074068"/>
                    <a:gd name="connsiteY10" fmla="*/ 387622 h 1890750"/>
                    <a:gd name="connsiteX11" fmla="*/ 295604 w 2074068"/>
                    <a:gd name="connsiteY11" fmla="*/ 333192 h 1890750"/>
                    <a:gd name="connsiteX12" fmla="*/ 309212 w 2074068"/>
                    <a:gd name="connsiteY12" fmla="*/ 254271 h 1890750"/>
                    <a:gd name="connsiteX13" fmla="*/ 352755 w 2074068"/>
                    <a:gd name="connsiteY13" fmla="*/ 183514 h 1890750"/>
                    <a:gd name="connsiteX14" fmla="*/ 388133 w 2074068"/>
                    <a:gd name="connsiteY14" fmla="*/ 229778 h 1890750"/>
                    <a:gd name="connsiteX15" fmla="*/ 480662 w 2074068"/>
                    <a:gd name="connsiteY15" fmla="*/ 44721 h 1890750"/>
                    <a:gd name="connsiteX16" fmla="*/ 491548 w 2074068"/>
                    <a:gd name="connsiteY16" fmla="*/ 221614 h 1890750"/>
                    <a:gd name="connsiteX17" fmla="*/ 467054 w 2074068"/>
                    <a:gd name="connsiteY17" fmla="*/ 270600 h 1890750"/>
                    <a:gd name="connsiteX18" fmla="*/ 521484 w 2074068"/>
                    <a:gd name="connsiteY18" fmla="*/ 281485 h 1890750"/>
                    <a:gd name="connsiteX19" fmla="*/ 537812 w 2074068"/>
                    <a:gd name="connsiteY19" fmla="*/ 325029 h 1890750"/>
                    <a:gd name="connsiteX20" fmla="*/ 554140 w 2074068"/>
                    <a:gd name="connsiteY20" fmla="*/ 322307 h 1890750"/>
                    <a:gd name="connsiteX21" fmla="*/ 638505 w 2074068"/>
                    <a:gd name="connsiteY21" fmla="*/ 398507 h 1890750"/>
                    <a:gd name="connsiteX22" fmla="*/ 690212 w 2074068"/>
                    <a:gd name="connsiteY22" fmla="*/ 403950 h 1890750"/>
                    <a:gd name="connsiteX23" fmla="*/ 690211 w 2074068"/>
                    <a:gd name="connsiteY23" fmla="*/ 333192 h 1890750"/>
                    <a:gd name="connsiteX24" fmla="*/ 646669 w 2074068"/>
                    <a:gd name="connsiteY24" fmla="*/ 265157 h 1890750"/>
                    <a:gd name="connsiteX25" fmla="*/ 614012 w 2074068"/>
                    <a:gd name="connsiteY25" fmla="*/ 25671 h 1890750"/>
                    <a:gd name="connsiteX26" fmla="*/ 948748 w 2074068"/>
                    <a:gd name="connsiteY26" fmla="*/ 17507 h 1890750"/>
                    <a:gd name="connsiteX27" fmla="*/ 959633 w 2074068"/>
                    <a:gd name="connsiteY27" fmla="*/ 55607 h 1890750"/>
                    <a:gd name="connsiteX28" fmla="*/ 946026 w 2074068"/>
                    <a:gd name="connsiteY28" fmla="*/ 183514 h 1890750"/>
                    <a:gd name="connsiteX29" fmla="*/ 967798 w 2074068"/>
                    <a:gd name="connsiteY29" fmla="*/ 259714 h 1890750"/>
                    <a:gd name="connsiteX30" fmla="*/ 984126 w 2074068"/>
                    <a:gd name="connsiteY30" fmla="*/ 417557 h 1890750"/>
                    <a:gd name="connsiteX31" fmla="*/ 1019505 w 2074068"/>
                    <a:gd name="connsiteY31" fmla="*/ 420278 h 1890750"/>
                    <a:gd name="connsiteX32" fmla="*/ 1052162 w 2074068"/>
                    <a:gd name="connsiteY32" fmla="*/ 553628 h 1890750"/>
                    <a:gd name="connsiteX33" fmla="*/ 1101148 w 2074068"/>
                    <a:gd name="connsiteY33" fmla="*/ 624385 h 1890750"/>
                    <a:gd name="connsiteX34" fmla="*/ 1207283 w 2074068"/>
                    <a:gd name="connsiteY34" fmla="*/ 629828 h 1890750"/>
                    <a:gd name="connsiteX35" fmla="*/ 1239940 w 2074068"/>
                    <a:gd name="connsiteY35" fmla="*/ 697864 h 1890750"/>
                    <a:gd name="connsiteX36" fmla="*/ 1288926 w 2074068"/>
                    <a:gd name="connsiteY36" fmla="*/ 594450 h 1890750"/>
                    <a:gd name="connsiteX37" fmla="*/ 1239940 w 2074068"/>
                    <a:gd name="connsiteY37" fmla="*/ 480150 h 1890750"/>
                    <a:gd name="connsiteX38" fmla="*/ 1033112 w 2074068"/>
                    <a:gd name="connsiteY38" fmla="*/ 352242 h 1890750"/>
                    <a:gd name="connsiteX39" fmla="*/ 997733 w 2074068"/>
                    <a:gd name="connsiteY39" fmla="*/ 107314 h 1890750"/>
                    <a:gd name="connsiteX40" fmla="*/ 1362405 w 2074068"/>
                    <a:gd name="connsiteY40" fmla="*/ 96428 h 1890750"/>
                    <a:gd name="connsiteX41" fmla="*/ 1449490 w 2074068"/>
                    <a:gd name="connsiteY41" fmla="*/ 74657 h 1890750"/>
                    <a:gd name="connsiteX42" fmla="*/ 1942069 w 2074068"/>
                    <a:gd name="connsiteY42" fmla="*/ 77378 h 1890750"/>
                    <a:gd name="connsiteX43" fmla="*/ 2072698 w 2074068"/>
                    <a:gd name="connsiteY43" fmla="*/ 199842 h 1890750"/>
                    <a:gd name="connsiteX44" fmla="*/ 2004662 w 2074068"/>
                    <a:gd name="connsiteY44" fmla="*/ 325028 h 1890750"/>
                    <a:gd name="connsiteX45" fmla="*/ 1912133 w 2074068"/>
                    <a:gd name="connsiteY45" fmla="*/ 346800 h 1890750"/>
                    <a:gd name="connsiteX46" fmla="*/ 1898526 w 2074068"/>
                    <a:gd name="connsiteY46" fmla="*/ 455657 h 1890750"/>
                    <a:gd name="connsiteX47" fmla="*/ 1846819 w 2074068"/>
                    <a:gd name="connsiteY47" fmla="*/ 548185 h 1890750"/>
                    <a:gd name="connsiteX48" fmla="*/ 1833212 w 2074068"/>
                    <a:gd name="connsiteY48" fmla="*/ 474707 h 1890750"/>
                    <a:gd name="connsiteX49" fmla="*/ 1784226 w 2074068"/>
                    <a:gd name="connsiteY49" fmla="*/ 529135 h 1890750"/>
                    <a:gd name="connsiteX50" fmla="*/ 1757012 w 2074068"/>
                    <a:gd name="connsiteY50" fmla="*/ 493757 h 1890750"/>
                    <a:gd name="connsiteX51" fmla="*/ 1727076 w 2074068"/>
                    <a:gd name="connsiteY51" fmla="*/ 580842 h 1890750"/>
                    <a:gd name="connsiteX52" fmla="*/ 1664483 w 2074068"/>
                    <a:gd name="connsiteY52" fmla="*/ 507364 h 1890750"/>
                    <a:gd name="connsiteX53" fmla="*/ 1639990 w 2074068"/>
                    <a:gd name="connsiteY53" fmla="*/ 629828 h 1890750"/>
                    <a:gd name="connsiteX54" fmla="*/ 1580119 w 2074068"/>
                    <a:gd name="connsiteY54" fmla="*/ 686978 h 1890750"/>
                    <a:gd name="connsiteX55" fmla="*/ 1561069 w 2074068"/>
                    <a:gd name="connsiteY55" fmla="*/ 899250 h 1890750"/>
                    <a:gd name="connsiteX56" fmla="*/ 1650876 w 2074068"/>
                    <a:gd name="connsiteY56" fmla="*/ 980892 h 1890750"/>
                    <a:gd name="connsiteX57" fmla="*/ 1746126 w 2074068"/>
                    <a:gd name="connsiteY57" fmla="*/ 1144178 h 1890750"/>
                    <a:gd name="connsiteX58" fmla="*/ 1708026 w 2074068"/>
                    <a:gd name="connsiteY58" fmla="*/ 1236707 h 1890750"/>
                    <a:gd name="connsiteX59" fmla="*/ 1544740 w 2074068"/>
                    <a:gd name="connsiteY59" fmla="*/ 1244871 h 1890750"/>
                    <a:gd name="connsiteX60" fmla="*/ 1484869 w 2074068"/>
                    <a:gd name="connsiteY60" fmla="*/ 1212214 h 1890750"/>
                    <a:gd name="connsiteX61" fmla="*/ 1386898 w 2074068"/>
                    <a:gd name="connsiteY61" fmla="*/ 1223100 h 1890750"/>
                    <a:gd name="connsiteX62" fmla="*/ 1335190 w 2074068"/>
                    <a:gd name="connsiteY62" fmla="*/ 1250314 h 1890750"/>
                    <a:gd name="connsiteX63" fmla="*/ 1250826 w 2074068"/>
                    <a:gd name="connsiteY63" fmla="*/ 1242150 h 1890750"/>
                    <a:gd name="connsiteX64" fmla="*/ 1286205 w 2074068"/>
                    <a:gd name="connsiteY64" fmla="*/ 1288414 h 1890750"/>
                    <a:gd name="connsiteX65" fmla="*/ 1337912 w 2074068"/>
                    <a:gd name="connsiteY65" fmla="*/ 1405435 h 1890750"/>
                    <a:gd name="connsiteX66" fmla="*/ 1332469 w 2074068"/>
                    <a:gd name="connsiteY66" fmla="*/ 1544228 h 1890750"/>
                    <a:gd name="connsiteX67" fmla="*/ 1258990 w 2074068"/>
                    <a:gd name="connsiteY67" fmla="*/ 1579607 h 1890750"/>
                    <a:gd name="connsiteX68" fmla="*/ 1204562 w 2074068"/>
                    <a:gd name="connsiteY68" fmla="*/ 1677578 h 1890750"/>
                    <a:gd name="connsiteX69" fmla="*/ 1161019 w 2074068"/>
                    <a:gd name="connsiteY69" fmla="*/ 1737450 h 1890750"/>
                    <a:gd name="connsiteX70" fmla="*/ 1087540 w 2074068"/>
                    <a:gd name="connsiteY70" fmla="*/ 1734728 h 1890750"/>
                    <a:gd name="connsiteX71" fmla="*/ 1073933 w 2074068"/>
                    <a:gd name="connsiteY71" fmla="*/ 1677578 h 1890750"/>
                    <a:gd name="connsiteX72" fmla="*/ 1117476 w 2074068"/>
                    <a:gd name="connsiteY72" fmla="*/ 1625871 h 1890750"/>
                    <a:gd name="connsiteX73" fmla="*/ 1019505 w 2074068"/>
                    <a:gd name="connsiteY73" fmla="*/ 1628592 h 1890750"/>
                    <a:gd name="connsiteX74" fmla="*/ 1019505 w 2074068"/>
                    <a:gd name="connsiteY74" fmla="*/ 1462585 h 1890750"/>
                    <a:gd name="connsiteX75" fmla="*/ 1052162 w 2074068"/>
                    <a:gd name="connsiteY75" fmla="*/ 1402714 h 1890750"/>
                    <a:gd name="connsiteX76" fmla="*/ 989569 w 2074068"/>
                    <a:gd name="connsiteY76" fmla="*/ 1457142 h 1890750"/>
                    <a:gd name="connsiteX77" fmla="*/ 973240 w 2074068"/>
                    <a:gd name="connsiteY77" fmla="*/ 1669414 h 1890750"/>
                    <a:gd name="connsiteX78" fmla="*/ 997733 w 2074068"/>
                    <a:gd name="connsiteY78" fmla="*/ 1710235 h 1890750"/>
                    <a:gd name="connsiteX79" fmla="*/ 926976 w 2074068"/>
                    <a:gd name="connsiteY79" fmla="*/ 1732007 h 1890750"/>
                    <a:gd name="connsiteX80" fmla="*/ 888876 w 2074068"/>
                    <a:gd name="connsiteY80" fmla="*/ 1707514 h 1890750"/>
                    <a:gd name="connsiteX81" fmla="*/ 891598 w 2074068"/>
                    <a:gd name="connsiteY81" fmla="*/ 1742892 h 1890750"/>
                    <a:gd name="connsiteX82" fmla="*/ 880712 w 2074068"/>
                    <a:gd name="connsiteY82" fmla="*/ 1770107 h 1890750"/>
                    <a:gd name="connsiteX83" fmla="*/ 831726 w 2074068"/>
                    <a:gd name="connsiteY83" fmla="*/ 1789157 h 1890750"/>
                    <a:gd name="connsiteX84" fmla="*/ 826283 w 2074068"/>
                    <a:gd name="connsiteY84" fmla="*/ 1740171 h 1890750"/>
                    <a:gd name="connsiteX85" fmla="*/ 880712 w 2074068"/>
                    <a:gd name="connsiteY85" fmla="*/ 1644921 h 1890750"/>
                    <a:gd name="connsiteX86" fmla="*/ 845333 w 2074068"/>
                    <a:gd name="connsiteY86" fmla="*/ 1495242 h 1890750"/>
                    <a:gd name="connsiteX87" fmla="*/ 853498 w 2074068"/>
                    <a:gd name="connsiteY87" fmla="*/ 1612264 h 1890750"/>
                    <a:gd name="connsiteX88" fmla="*/ 807233 w 2074068"/>
                    <a:gd name="connsiteY88" fmla="*/ 1522457 h 1890750"/>
                    <a:gd name="connsiteX89" fmla="*/ 812676 w 2074068"/>
                    <a:gd name="connsiteY89" fmla="*/ 1634035 h 1890750"/>
                    <a:gd name="connsiteX90" fmla="*/ 818119 w 2074068"/>
                    <a:gd name="connsiteY90" fmla="*/ 1710235 h 1890750"/>
                    <a:gd name="connsiteX91" fmla="*/ 750083 w 2074068"/>
                    <a:gd name="connsiteY91" fmla="*/ 1791878 h 1890750"/>
                    <a:gd name="connsiteX92" fmla="*/ 763690 w 2074068"/>
                    <a:gd name="connsiteY92" fmla="*/ 1685742 h 1890750"/>
                    <a:gd name="connsiteX93" fmla="*/ 722869 w 2074068"/>
                    <a:gd name="connsiteY93" fmla="*/ 1715678 h 1890750"/>
                    <a:gd name="connsiteX94" fmla="*/ 695655 w 2074068"/>
                    <a:gd name="connsiteY94" fmla="*/ 1816371 h 1890750"/>
                    <a:gd name="connsiteX95" fmla="*/ 662998 w 2074068"/>
                    <a:gd name="connsiteY95" fmla="*/ 1813650 h 1890750"/>
                    <a:gd name="connsiteX96" fmla="*/ 668440 w 2074068"/>
                    <a:gd name="connsiteY96" fmla="*/ 1726564 h 1890750"/>
                    <a:gd name="connsiteX97" fmla="*/ 616733 w 2074068"/>
                    <a:gd name="connsiteY97" fmla="*/ 1721121 h 1890750"/>
                    <a:gd name="connsiteX98" fmla="*/ 614012 w 2074068"/>
                    <a:gd name="connsiteY98" fmla="*/ 1604100 h 1890750"/>
                    <a:gd name="connsiteX99" fmla="*/ 573190 w 2074068"/>
                    <a:gd name="connsiteY99" fmla="*/ 1672135 h 1890750"/>
                    <a:gd name="connsiteX100" fmla="*/ 524205 w 2074068"/>
                    <a:gd name="connsiteY100" fmla="*/ 1639478 h 1890750"/>
                    <a:gd name="connsiteX101" fmla="*/ 545976 w 2074068"/>
                    <a:gd name="connsiteY101" fmla="*/ 1696628 h 1890750"/>
                    <a:gd name="connsiteX102" fmla="*/ 594962 w 2074068"/>
                    <a:gd name="connsiteY102" fmla="*/ 1761942 h 1890750"/>
                    <a:gd name="connsiteX103" fmla="*/ 605848 w 2074068"/>
                    <a:gd name="connsiteY103" fmla="*/ 1821814 h 1890750"/>
                    <a:gd name="connsiteX104" fmla="*/ 559583 w 2074068"/>
                    <a:gd name="connsiteY104" fmla="*/ 1832700 h 1890750"/>
                    <a:gd name="connsiteX105" fmla="*/ 491548 w 2074068"/>
                    <a:gd name="connsiteY105" fmla="*/ 1770107 h 1890750"/>
                    <a:gd name="connsiteX106" fmla="*/ 518762 w 2074068"/>
                    <a:gd name="connsiteY106" fmla="*/ 1870800 h 1890750"/>
                    <a:gd name="connsiteX107" fmla="*/ 486105 w 2074068"/>
                    <a:gd name="connsiteY107" fmla="*/ 1873521 h 1890750"/>
                    <a:gd name="connsiteX108" fmla="*/ 475219 w 2074068"/>
                    <a:gd name="connsiteY108" fmla="*/ 1802764 h 1890750"/>
                    <a:gd name="connsiteX109" fmla="*/ 453448 w 2074068"/>
                    <a:gd name="connsiteY109" fmla="*/ 1854471 h 1890750"/>
                    <a:gd name="connsiteX110" fmla="*/ 423512 w 2074068"/>
                    <a:gd name="connsiteY110" fmla="*/ 1843585 h 1890750"/>
                    <a:gd name="connsiteX111" fmla="*/ 445283 w 2074068"/>
                    <a:gd name="connsiteY111" fmla="*/ 1702071 h 1890750"/>
                    <a:gd name="connsiteX112" fmla="*/ 467055 w 2074068"/>
                    <a:gd name="connsiteY112" fmla="*/ 1625871 h 1890750"/>
                    <a:gd name="connsiteX113" fmla="*/ 423512 w 2074068"/>
                    <a:gd name="connsiteY113" fmla="*/ 1563278 h 1890750"/>
                    <a:gd name="connsiteX114" fmla="*/ 420790 w 2074068"/>
                    <a:gd name="connsiteY114" fmla="*/ 1663971 h 1890750"/>
                    <a:gd name="connsiteX115" fmla="*/ 390855 w 2074068"/>
                    <a:gd name="connsiteY115" fmla="*/ 1576885 h 1890750"/>
                    <a:gd name="connsiteX116" fmla="*/ 385412 w 2074068"/>
                    <a:gd name="connsiteY116" fmla="*/ 1691185 h 1890750"/>
                    <a:gd name="connsiteX117" fmla="*/ 388133 w 2074068"/>
                    <a:gd name="connsiteY117" fmla="*/ 1764664 h 1890750"/>
                    <a:gd name="connsiteX118" fmla="*/ 401740 w 2074068"/>
                    <a:gd name="connsiteY118" fmla="*/ 1808207 h 1890750"/>
                    <a:gd name="connsiteX119" fmla="*/ 333705 w 2074068"/>
                    <a:gd name="connsiteY119" fmla="*/ 1889850 h 1890750"/>
                    <a:gd name="connsiteX120" fmla="*/ 320098 w 2074068"/>
                    <a:gd name="connsiteY120" fmla="*/ 1846307 h 1890750"/>
                    <a:gd name="connsiteX121" fmla="*/ 341869 w 2074068"/>
                    <a:gd name="connsiteY121" fmla="*/ 1761942 h 1890750"/>
                    <a:gd name="connsiteX122" fmla="*/ 336426 w 2074068"/>
                    <a:gd name="connsiteY122" fmla="*/ 1677578 h 1890750"/>
                    <a:gd name="connsiteX123" fmla="*/ 290162 w 2074068"/>
                    <a:gd name="connsiteY123" fmla="*/ 1829978 h 1890750"/>
                    <a:gd name="connsiteX124" fmla="*/ 249340 w 2074068"/>
                    <a:gd name="connsiteY124" fmla="*/ 1840864 h 1890750"/>
                    <a:gd name="connsiteX125" fmla="*/ 219405 w 2074068"/>
                    <a:gd name="connsiteY125" fmla="*/ 1854471 h 1890750"/>
                    <a:gd name="connsiteX126" fmla="*/ 178583 w 2074068"/>
                    <a:gd name="connsiteY126" fmla="*/ 1838142 h 1890750"/>
                    <a:gd name="connsiteX127" fmla="*/ 194912 w 2074068"/>
                    <a:gd name="connsiteY127" fmla="*/ 1729285 h 1890750"/>
                    <a:gd name="connsiteX128" fmla="*/ 154090 w 2074068"/>
                    <a:gd name="connsiteY128" fmla="*/ 1748335 h 1890750"/>
                    <a:gd name="connsiteX129" fmla="*/ 154090 w 2074068"/>
                    <a:gd name="connsiteY129" fmla="*/ 1821814 h 1890750"/>
                    <a:gd name="connsiteX130" fmla="*/ 105105 w 2074068"/>
                    <a:gd name="connsiteY130" fmla="*/ 1791878 h 1890750"/>
                    <a:gd name="connsiteX131" fmla="*/ 162255 w 2074068"/>
                    <a:gd name="connsiteY131" fmla="*/ 1683021 h 1890750"/>
                    <a:gd name="connsiteX132" fmla="*/ 203076 w 2074068"/>
                    <a:gd name="connsiteY132" fmla="*/ 1590492 h 1890750"/>
                    <a:gd name="connsiteX133" fmla="*/ 181305 w 2074068"/>
                    <a:gd name="connsiteY133" fmla="*/ 1546950 h 1890750"/>
                    <a:gd name="connsiteX134" fmla="*/ 107826 w 2074068"/>
                    <a:gd name="connsiteY134" fmla="*/ 1522457 h 1890750"/>
                    <a:gd name="connsiteX135" fmla="*/ 47955 w 2074068"/>
                    <a:gd name="connsiteY135" fmla="*/ 1446257 h 1890750"/>
                    <a:gd name="connsiteX136" fmla="*/ 50676 w 2074068"/>
                    <a:gd name="connsiteY136" fmla="*/ 1495242 h 1890750"/>
                    <a:gd name="connsiteX137" fmla="*/ 96940 w 2074068"/>
                    <a:gd name="connsiteY137" fmla="*/ 1566000 h 1890750"/>
                    <a:gd name="connsiteX138" fmla="*/ 154090 w 2074068"/>
                    <a:gd name="connsiteY138" fmla="*/ 1568721 h 1890750"/>
                    <a:gd name="connsiteX139" fmla="*/ 118712 w 2074068"/>
                    <a:gd name="connsiteY139" fmla="*/ 1636757 h 1890750"/>
                    <a:gd name="connsiteX140" fmla="*/ 77890 w 2074068"/>
                    <a:gd name="connsiteY140" fmla="*/ 1707514 h 1890750"/>
                    <a:gd name="connsiteX141" fmla="*/ 4412 w 2074068"/>
                    <a:gd name="connsiteY141" fmla="*/ 1775550 h 1890750"/>
                    <a:gd name="connsiteX142" fmla="*/ 12576 w 2074068"/>
                    <a:gd name="connsiteY142" fmla="*/ 1051650 h 1890750"/>
                    <a:gd name="connsiteX143" fmla="*/ 47955 w 2074068"/>
                    <a:gd name="connsiteY143" fmla="*/ 1035321 h 1890750"/>
                    <a:gd name="connsiteX144" fmla="*/ 115990 w 2074068"/>
                    <a:gd name="connsiteY144" fmla="*/ 999942 h 1890750"/>
                    <a:gd name="connsiteX145" fmla="*/ 72448 w 2074068"/>
                    <a:gd name="connsiteY145" fmla="*/ 921021 h 1890750"/>
                    <a:gd name="connsiteX146" fmla="*/ 69726 w 2074068"/>
                    <a:gd name="connsiteY146" fmla="*/ 888364 h 1890750"/>
                    <a:gd name="connsiteX147" fmla="*/ 7133 w 2074068"/>
                    <a:gd name="connsiteY147" fmla="*/ 866592 h 1890750"/>
                    <a:gd name="connsiteX148" fmla="*/ 77890 w 2074068"/>
                    <a:gd name="connsiteY148" fmla="*/ 817607 h 1890750"/>
                    <a:gd name="connsiteX149" fmla="*/ 75169 w 2074068"/>
                    <a:gd name="connsiteY149" fmla="*/ 738685 h 1890750"/>
                    <a:gd name="connsiteX150" fmla="*/ 28905 w 2074068"/>
                    <a:gd name="connsiteY150" fmla="*/ 733242 h 1890750"/>
                    <a:gd name="connsiteX151" fmla="*/ 67005 w 2074068"/>
                    <a:gd name="connsiteY151" fmla="*/ 695142 h 1890750"/>
                    <a:gd name="connsiteX152" fmla="*/ 1690 w 2074068"/>
                    <a:gd name="connsiteY152" fmla="*/ 589007 h 1890750"/>
                    <a:gd name="connsiteX153" fmla="*/ 67005 w 2074068"/>
                    <a:gd name="connsiteY153" fmla="*/ 643435 h 1890750"/>
                    <a:gd name="connsiteX154" fmla="*/ 77890 w 2074068"/>
                    <a:gd name="connsiteY154" fmla="*/ 599892 h 1890750"/>
                    <a:gd name="connsiteX155" fmla="*/ 15298 w 2074068"/>
                    <a:gd name="connsiteY155" fmla="*/ 510085 h 1890750"/>
                    <a:gd name="connsiteX156" fmla="*/ 18019 w 2074068"/>
                    <a:gd name="connsiteY156" fmla="*/ 25671 h 1890750"/>
                    <a:gd name="connsiteX0" fmla="*/ 18019 w 2074068"/>
                    <a:gd name="connsiteY0" fmla="*/ 23374 h 1888453"/>
                    <a:gd name="connsiteX1" fmla="*/ 53397 w 2074068"/>
                    <a:gd name="connsiteY1" fmla="*/ 28816 h 1888453"/>
                    <a:gd name="connsiteX2" fmla="*/ 58840 w 2074068"/>
                    <a:gd name="connsiteY2" fmla="*/ 151280 h 1888453"/>
                    <a:gd name="connsiteX3" fmla="*/ 110548 w 2074068"/>
                    <a:gd name="connsiteY3" fmla="*/ 118624 h 1888453"/>
                    <a:gd name="connsiteX4" fmla="*/ 156812 w 2074068"/>
                    <a:gd name="connsiteY4" fmla="*/ 96853 h 1888453"/>
                    <a:gd name="connsiteX5" fmla="*/ 159533 w 2074068"/>
                    <a:gd name="connsiteY5" fmla="*/ 194824 h 1888453"/>
                    <a:gd name="connsiteX6" fmla="*/ 205798 w 2074068"/>
                    <a:gd name="connsiteY6" fmla="*/ 243810 h 1888453"/>
                    <a:gd name="connsiteX7" fmla="*/ 184026 w 2074068"/>
                    <a:gd name="connsiteY7" fmla="*/ 295517 h 1888453"/>
                    <a:gd name="connsiteX8" fmla="*/ 178583 w 2074068"/>
                    <a:gd name="connsiteY8" fmla="*/ 368995 h 1888453"/>
                    <a:gd name="connsiteX9" fmla="*/ 224848 w 2074068"/>
                    <a:gd name="connsiteY9" fmla="*/ 407095 h 1888453"/>
                    <a:gd name="connsiteX10" fmla="*/ 268390 w 2074068"/>
                    <a:gd name="connsiteY10" fmla="*/ 385325 h 1888453"/>
                    <a:gd name="connsiteX11" fmla="*/ 295604 w 2074068"/>
                    <a:gd name="connsiteY11" fmla="*/ 330895 h 1888453"/>
                    <a:gd name="connsiteX12" fmla="*/ 309212 w 2074068"/>
                    <a:gd name="connsiteY12" fmla="*/ 251974 h 1888453"/>
                    <a:gd name="connsiteX13" fmla="*/ 352755 w 2074068"/>
                    <a:gd name="connsiteY13" fmla="*/ 181217 h 1888453"/>
                    <a:gd name="connsiteX14" fmla="*/ 388133 w 2074068"/>
                    <a:gd name="connsiteY14" fmla="*/ 227481 h 1888453"/>
                    <a:gd name="connsiteX15" fmla="*/ 480662 w 2074068"/>
                    <a:gd name="connsiteY15" fmla="*/ 42424 h 1888453"/>
                    <a:gd name="connsiteX16" fmla="*/ 491548 w 2074068"/>
                    <a:gd name="connsiteY16" fmla="*/ 219317 h 1888453"/>
                    <a:gd name="connsiteX17" fmla="*/ 467054 w 2074068"/>
                    <a:gd name="connsiteY17" fmla="*/ 268303 h 1888453"/>
                    <a:gd name="connsiteX18" fmla="*/ 521484 w 2074068"/>
                    <a:gd name="connsiteY18" fmla="*/ 279188 h 1888453"/>
                    <a:gd name="connsiteX19" fmla="*/ 537812 w 2074068"/>
                    <a:gd name="connsiteY19" fmla="*/ 322732 h 1888453"/>
                    <a:gd name="connsiteX20" fmla="*/ 554140 w 2074068"/>
                    <a:gd name="connsiteY20" fmla="*/ 320010 h 1888453"/>
                    <a:gd name="connsiteX21" fmla="*/ 638505 w 2074068"/>
                    <a:gd name="connsiteY21" fmla="*/ 396210 h 1888453"/>
                    <a:gd name="connsiteX22" fmla="*/ 690212 w 2074068"/>
                    <a:gd name="connsiteY22" fmla="*/ 401653 h 1888453"/>
                    <a:gd name="connsiteX23" fmla="*/ 690211 w 2074068"/>
                    <a:gd name="connsiteY23" fmla="*/ 330895 h 1888453"/>
                    <a:gd name="connsiteX24" fmla="*/ 646669 w 2074068"/>
                    <a:gd name="connsiteY24" fmla="*/ 262860 h 1888453"/>
                    <a:gd name="connsiteX25" fmla="*/ 614012 w 2074068"/>
                    <a:gd name="connsiteY25" fmla="*/ 23374 h 1888453"/>
                    <a:gd name="connsiteX26" fmla="*/ 924255 w 2074068"/>
                    <a:gd name="connsiteY26" fmla="*/ 12489 h 1888453"/>
                    <a:gd name="connsiteX27" fmla="*/ 959633 w 2074068"/>
                    <a:gd name="connsiteY27" fmla="*/ 53310 h 1888453"/>
                    <a:gd name="connsiteX28" fmla="*/ 946026 w 2074068"/>
                    <a:gd name="connsiteY28" fmla="*/ 181217 h 1888453"/>
                    <a:gd name="connsiteX29" fmla="*/ 967798 w 2074068"/>
                    <a:gd name="connsiteY29" fmla="*/ 257417 h 1888453"/>
                    <a:gd name="connsiteX30" fmla="*/ 984126 w 2074068"/>
                    <a:gd name="connsiteY30" fmla="*/ 415260 h 1888453"/>
                    <a:gd name="connsiteX31" fmla="*/ 1019505 w 2074068"/>
                    <a:gd name="connsiteY31" fmla="*/ 417981 h 1888453"/>
                    <a:gd name="connsiteX32" fmla="*/ 1052162 w 2074068"/>
                    <a:gd name="connsiteY32" fmla="*/ 551331 h 1888453"/>
                    <a:gd name="connsiteX33" fmla="*/ 1101148 w 2074068"/>
                    <a:gd name="connsiteY33" fmla="*/ 622088 h 1888453"/>
                    <a:gd name="connsiteX34" fmla="*/ 1207283 w 2074068"/>
                    <a:gd name="connsiteY34" fmla="*/ 627531 h 1888453"/>
                    <a:gd name="connsiteX35" fmla="*/ 1239940 w 2074068"/>
                    <a:gd name="connsiteY35" fmla="*/ 695567 h 1888453"/>
                    <a:gd name="connsiteX36" fmla="*/ 1288926 w 2074068"/>
                    <a:gd name="connsiteY36" fmla="*/ 592153 h 1888453"/>
                    <a:gd name="connsiteX37" fmla="*/ 1239940 w 2074068"/>
                    <a:gd name="connsiteY37" fmla="*/ 477853 h 1888453"/>
                    <a:gd name="connsiteX38" fmla="*/ 1033112 w 2074068"/>
                    <a:gd name="connsiteY38" fmla="*/ 349945 h 1888453"/>
                    <a:gd name="connsiteX39" fmla="*/ 997733 w 2074068"/>
                    <a:gd name="connsiteY39" fmla="*/ 105017 h 1888453"/>
                    <a:gd name="connsiteX40" fmla="*/ 1362405 w 2074068"/>
                    <a:gd name="connsiteY40" fmla="*/ 94131 h 1888453"/>
                    <a:gd name="connsiteX41" fmla="*/ 1449490 w 2074068"/>
                    <a:gd name="connsiteY41" fmla="*/ 72360 h 1888453"/>
                    <a:gd name="connsiteX42" fmla="*/ 1942069 w 2074068"/>
                    <a:gd name="connsiteY42" fmla="*/ 75081 h 1888453"/>
                    <a:gd name="connsiteX43" fmla="*/ 2072698 w 2074068"/>
                    <a:gd name="connsiteY43" fmla="*/ 197545 h 1888453"/>
                    <a:gd name="connsiteX44" fmla="*/ 2004662 w 2074068"/>
                    <a:gd name="connsiteY44" fmla="*/ 322731 h 1888453"/>
                    <a:gd name="connsiteX45" fmla="*/ 1912133 w 2074068"/>
                    <a:gd name="connsiteY45" fmla="*/ 344503 h 1888453"/>
                    <a:gd name="connsiteX46" fmla="*/ 1898526 w 2074068"/>
                    <a:gd name="connsiteY46" fmla="*/ 453360 h 1888453"/>
                    <a:gd name="connsiteX47" fmla="*/ 1846819 w 2074068"/>
                    <a:gd name="connsiteY47" fmla="*/ 545888 h 1888453"/>
                    <a:gd name="connsiteX48" fmla="*/ 1833212 w 2074068"/>
                    <a:gd name="connsiteY48" fmla="*/ 472410 h 1888453"/>
                    <a:gd name="connsiteX49" fmla="*/ 1784226 w 2074068"/>
                    <a:gd name="connsiteY49" fmla="*/ 526838 h 1888453"/>
                    <a:gd name="connsiteX50" fmla="*/ 1757012 w 2074068"/>
                    <a:gd name="connsiteY50" fmla="*/ 491460 h 1888453"/>
                    <a:gd name="connsiteX51" fmla="*/ 1727076 w 2074068"/>
                    <a:gd name="connsiteY51" fmla="*/ 578545 h 1888453"/>
                    <a:gd name="connsiteX52" fmla="*/ 1664483 w 2074068"/>
                    <a:gd name="connsiteY52" fmla="*/ 505067 h 1888453"/>
                    <a:gd name="connsiteX53" fmla="*/ 1639990 w 2074068"/>
                    <a:gd name="connsiteY53" fmla="*/ 627531 h 1888453"/>
                    <a:gd name="connsiteX54" fmla="*/ 1580119 w 2074068"/>
                    <a:gd name="connsiteY54" fmla="*/ 684681 h 1888453"/>
                    <a:gd name="connsiteX55" fmla="*/ 1561069 w 2074068"/>
                    <a:gd name="connsiteY55" fmla="*/ 896953 h 1888453"/>
                    <a:gd name="connsiteX56" fmla="*/ 1650876 w 2074068"/>
                    <a:gd name="connsiteY56" fmla="*/ 978595 h 1888453"/>
                    <a:gd name="connsiteX57" fmla="*/ 1746126 w 2074068"/>
                    <a:gd name="connsiteY57" fmla="*/ 1141881 h 1888453"/>
                    <a:gd name="connsiteX58" fmla="*/ 1708026 w 2074068"/>
                    <a:gd name="connsiteY58" fmla="*/ 1234410 h 1888453"/>
                    <a:gd name="connsiteX59" fmla="*/ 1544740 w 2074068"/>
                    <a:gd name="connsiteY59" fmla="*/ 1242574 h 1888453"/>
                    <a:gd name="connsiteX60" fmla="*/ 1484869 w 2074068"/>
                    <a:gd name="connsiteY60" fmla="*/ 1209917 h 1888453"/>
                    <a:gd name="connsiteX61" fmla="*/ 1386898 w 2074068"/>
                    <a:gd name="connsiteY61" fmla="*/ 1220803 h 1888453"/>
                    <a:gd name="connsiteX62" fmla="*/ 1335190 w 2074068"/>
                    <a:gd name="connsiteY62" fmla="*/ 1248017 h 1888453"/>
                    <a:gd name="connsiteX63" fmla="*/ 1250826 w 2074068"/>
                    <a:gd name="connsiteY63" fmla="*/ 1239853 h 1888453"/>
                    <a:gd name="connsiteX64" fmla="*/ 1286205 w 2074068"/>
                    <a:gd name="connsiteY64" fmla="*/ 1286117 h 1888453"/>
                    <a:gd name="connsiteX65" fmla="*/ 1337912 w 2074068"/>
                    <a:gd name="connsiteY65" fmla="*/ 1403138 h 1888453"/>
                    <a:gd name="connsiteX66" fmla="*/ 1332469 w 2074068"/>
                    <a:gd name="connsiteY66" fmla="*/ 1541931 h 1888453"/>
                    <a:gd name="connsiteX67" fmla="*/ 1258990 w 2074068"/>
                    <a:gd name="connsiteY67" fmla="*/ 1577310 h 1888453"/>
                    <a:gd name="connsiteX68" fmla="*/ 1204562 w 2074068"/>
                    <a:gd name="connsiteY68" fmla="*/ 1675281 h 1888453"/>
                    <a:gd name="connsiteX69" fmla="*/ 1161019 w 2074068"/>
                    <a:gd name="connsiteY69" fmla="*/ 1735153 h 1888453"/>
                    <a:gd name="connsiteX70" fmla="*/ 1087540 w 2074068"/>
                    <a:gd name="connsiteY70" fmla="*/ 1732431 h 1888453"/>
                    <a:gd name="connsiteX71" fmla="*/ 1073933 w 2074068"/>
                    <a:gd name="connsiteY71" fmla="*/ 1675281 h 1888453"/>
                    <a:gd name="connsiteX72" fmla="*/ 1117476 w 2074068"/>
                    <a:gd name="connsiteY72" fmla="*/ 1623574 h 1888453"/>
                    <a:gd name="connsiteX73" fmla="*/ 1019505 w 2074068"/>
                    <a:gd name="connsiteY73" fmla="*/ 1626295 h 1888453"/>
                    <a:gd name="connsiteX74" fmla="*/ 1019505 w 2074068"/>
                    <a:gd name="connsiteY74" fmla="*/ 1460288 h 1888453"/>
                    <a:gd name="connsiteX75" fmla="*/ 1052162 w 2074068"/>
                    <a:gd name="connsiteY75" fmla="*/ 1400417 h 1888453"/>
                    <a:gd name="connsiteX76" fmla="*/ 989569 w 2074068"/>
                    <a:gd name="connsiteY76" fmla="*/ 1454845 h 1888453"/>
                    <a:gd name="connsiteX77" fmla="*/ 973240 w 2074068"/>
                    <a:gd name="connsiteY77" fmla="*/ 1667117 h 1888453"/>
                    <a:gd name="connsiteX78" fmla="*/ 997733 w 2074068"/>
                    <a:gd name="connsiteY78" fmla="*/ 1707938 h 1888453"/>
                    <a:gd name="connsiteX79" fmla="*/ 926976 w 2074068"/>
                    <a:gd name="connsiteY79" fmla="*/ 1729710 h 1888453"/>
                    <a:gd name="connsiteX80" fmla="*/ 888876 w 2074068"/>
                    <a:gd name="connsiteY80" fmla="*/ 1705217 h 1888453"/>
                    <a:gd name="connsiteX81" fmla="*/ 891598 w 2074068"/>
                    <a:gd name="connsiteY81" fmla="*/ 1740595 h 1888453"/>
                    <a:gd name="connsiteX82" fmla="*/ 880712 w 2074068"/>
                    <a:gd name="connsiteY82" fmla="*/ 1767810 h 1888453"/>
                    <a:gd name="connsiteX83" fmla="*/ 831726 w 2074068"/>
                    <a:gd name="connsiteY83" fmla="*/ 1786860 h 1888453"/>
                    <a:gd name="connsiteX84" fmla="*/ 826283 w 2074068"/>
                    <a:gd name="connsiteY84" fmla="*/ 1737874 h 1888453"/>
                    <a:gd name="connsiteX85" fmla="*/ 880712 w 2074068"/>
                    <a:gd name="connsiteY85" fmla="*/ 1642624 h 1888453"/>
                    <a:gd name="connsiteX86" fmla="*/ 845333 w 2074068"/>
                    <a:gd name="connsiteY86" fmla="*/ 1492945 h 1888453"/>
                    <a:gd name="connsiteX87" fmla="*/ 853498 w 2074068"/>
                    <a:gd name="connsiteY87" fmla="*/ 1609967 h 1888453"/>
                    <a:gd name="connsiteX88" fmla="*/ 807233 w 2074068"/>
                    <a:gd name="connsiteY88" fmla="*/ 1520160 h 1888453"/>
                    <a:gd name="connsiteX89" fmla="*/ 812676 w 2074068"/>
                    <a:gd name="connsiteY89" fmla="*/ 1631738 h 1888453"/>
                    <a:gd name="connsiteX90" fmla="*/ 818119 w 2074068"/>
                    <a:gd name="connsiteY90" fmla="*/ 1707938 h 1888453"/>
                    <a:gd name="connsiteX91" fmla="*/ 750083 w 2074068"/>
                    <a:gd name="connsiteY91" fmla="*/ 1789581 h 1888453"/>
                    <a:gd name="connsiteX92" fmla="*/ 763690 w 2074068"/>
                    <a:gd name="connsiteY92" fmla="*/ 1683445 h 1888453"/>
                    <a:gd name="connsiteX93" fmla="*/ 722869 w 2074068"/>
                    <a:gd name="connsiteY93" fmla="*/ 1713381 h 1888453"/>
                    <a:gd name="connsiteX94" fmla="*/ 695655 w 2074068"/>
                    <a:gd name="connsiteY94" fmla="*/ 1814074 h 1888453"/>
                    <a:gd name="connsiteX95" fmla="*/ 662998 w 2074068"/>
                    <a:gd name="connsiteY95" fmla="*/ 1811353 h 1888453"/>
                    <a:gd name="connsiteX96" fmla="*/ 668440 w 2074068"/>
                    <a:gd name="connsiteY96" fmla="*/ 1724267 h 1888453"/>
                    <a:gd name="connsiteX97" fmla="*/ 616733 w 2074068"/>
                    <a:gd name="connsiteY97" fmla="*/ 1718824 h 1888453"/>
                    <a:gd name="connsiteX98" fmla="*/ 614012 w 2074068"/>
                    <a:gd name="connsiteY98" fmla="*/ 1601803 h 1888453"/>
                    <a:gd name="connsiteX99" fmla="*/ 573190 w 2074068"/>
                    <a:gd name="connsiteY99" fmla="*/ 1669838 h 1888453"/>
                    <a:gd name="connsiteX100" fmla="*/ 524205 w 2074068"/>
                    <a:gd name="connsiteY100" fmla="*/ 1637181 h 1888453"/>
                    <a:gd name="connsiteX101" fmla="*/ 545976 w 2074068"/>
                    <a:gd name="connsiteY101" fmla="*/ 1694331 h 1888453"/>
                    <a:gd name="connsiteX102" fmla="*/ 594962 w 2074068"/>
                    <a:gd name="connsiteY102" fmla="*/ 1759645 h 1888453"/>
                    <a:gd name="connsiteX103" fmla="*/ 605848 w 2074068"/>
                    <a:gd name="connsiteY103" fmla="*/ 1819517 h 1888453"/>
                    <a:gd name="connsiteX104" fmla="*/ 559583 w 2074068"/>
                    <a:gd name="connsiteY104" fmla="*/ 1830403 h 1888453"/>
                    <a:gd name="connsiteX105" fmla="*/ 491548 w 2074068"/>
                    <a:gd name="connsiteY105" fmla="*/ 1767810 h 1888453"/>
                    <a:gd name="connsiteX106" fmla="*/ 518762 w 2074068"/>
                    <a:gd name="connsiteY106" fmla="*/ 1868503 h 1888453"/>
                    <a:gd name="connsiteX107" fmla="*/ 486105 w 2074068"/>
                    <a:gd name="connsiteY107" fmla="*/ 1871224 h 1888453"/>
                    <a:gd name="connsiteX108" fmla="*/ 475219 w 2074068"/>
                    <a:gd name="connsiteY108" fmla="*/ 1800467 h 1888453"/>
                    <a:gd name="connsiteX109" fmla="*/ 453448 w 2074068"/>
                    <a:gd name="connsiteY109" fmla="*/ 1852174 h 1888453"/>
                    <a:gd name="connsiteX110" fmla="*/ 423512 w 2074068"/>
                    <a:gd name="connsiteY110" fmla="*/ 1841288 h 1888453"/>
                    <a:gd name="connsiteX111" fmla="*/ 445283 w 2074068"/>
                    <a:gd name="connsiteY111" fmla="*/ 1699774 h 1888453"/>
                    <a:gd name="connsiteX112" fmla="*/ 467055 w 2074068"/>
                    <a:gd name="connsiteY112" fmla="*/ 1623574 h 1888453"/>
                    <a:gd name="connsiteX113" fmla="*/ 423512 w 2074068"/>
                    <a:gd name="connsiteY113" fmla="*/ 1560981 h 1888453"/>
                    <a:gd name="connsiteX114" fmla="*/ 420790 w 2074068"/>
                    <a:gd name="connsiteY114" fmla="*/ 1661674 h 1888453"/>
                    <a:gd name="connsiteX115" fmla="*/ 390855 w 2074068"/>
                    <a:gd name="connsiteY115" fmla="*/ 1574588 h 1888453"/>
                    <a:gd name="connsiteX116" fmla="*/ 385412 w 2074068"/>
                    <a:gd name="connsiteY116" fmla="*/ 1688888 h 1888453"/>
                    <a:gd name="connsiteX117" fmla="*/ 388133 w 2074068"/>
                    <a:gd name="connsiteY117" fmla="*/ 1762367 h 1888453"/>
                    <a:gd name="connsiteX118" fmla="*/ 401740 w 2074068"/>
                    <a:gd name="connsiteY118" fmla="*/ 1805910 h 1888453"/>
                    <a:gd name="connsiteX119" fmla="*/ 333705 w 2074068"/>
                    <a:gd name="connsiteY119" fmla="*/ 1887553 h 1888453"/>
                    <a:gd name="connsiteX120" fmla="*/ 320098 w 2074068"/>
                    <a:gd name="connsiteY120" fmla="*/ 1844010 h 1888453"/>
                    <a:gd name="connsiteX121" fmla="*/ 341869 w 2074068"/>
                    <a:gd name="connsiteY121" fmla="*/ 1759645 h 1888453"/>
                    <a:gd name="connsiteX122" fmla="*/ 336426 w 2074068"/>
                    <a:gd name="connsiteY122" fmla="*/ 1675281 h 1888453"/>
                    <a:gd name="connsiteX123" fmla="*/ 290162 w 2074068"/>
                    <a:gd name="connsiteY123" fmla="*/ 1827681 h 1888453"/>
                    <a:gd name="connsiteX124" fmla="*/ 249340 w 2074068"/>
                    <a:gd name="connsiteY124" fmla="*/ 1838567 h 1888453"/>
                    <a:gd name="connsiteX125" fmla="*/ 219405 w 2074068"/>
                    <a:gd name="connsiteY125" fmla="*/ 1852174 h 1888453"/>
                    <a:gd name="connsiteX126" fmla="*/ 178583 w 2074068"/>
                    <a:gd name="connsiteY126" fmla="*/ 1835845 h 1888453"/>
                    <a:gd name="connsiteX127" fmla="*/ 194912 w 2074068"/>
                    <a:gd name="connsiteY127" fmla="*/ 1726988 h 1888453"/>
                    <a:gd name="connsiteX128" fmla="*/ 154090 w 2074068"/>
                    <a:gd name="connsiteY128" fmla="*/ 1746038 h 1888453"/>
                    <a:gd name="connsiteX129" fmla="*/ 154090 w 2074068"/>
                    <a:gd name="connsiteY129" fmla="*/ 1819517 h 1888453"/>
                    <a:gd name="connsiteX130" fmla="*/ 105105 w 2074068"/>
                    <a:gd name="connsiteY130" fmla="*/ 1789581 h 1888453"/>
                    <a:gd name="connsiteX131" fmla="*/ 162255 w 2074068"/>
                    <a:gd name="connsiteY131" fmla="*/ 1680724 h 1888453"/>
                    <a:gd name="connsiteX132" fmla="*/ 203076 w 2074068"/>
                    <a:gd name="connsiteY132" fmla="*/ 1588195 h 1888453"/>
                    <a:gd name="connsiteX133" fmla="*/ 181305 w 2074068"/>
                    <a:gd name="connsiteY133" fmla="*/ 1544653 h 1888453"/>
                    <a:gd name="connsiteX134" fmla="*/ 107826 w 2074068"/>
                    <a:gd name="connsiteY134" fmla="*/ 1520160 h 1888453"/>
                    <a:gd name="connsiteX135" fmla="*/ 47955 w 2074068"/>
                    <a:gd name="connsiteY135" fmla="*/ 1443960 h 1888453"/>
                    <a:gd name="connsiteX136" fmla="*/ 50676 w 2074068"/>
                    <a:gd name="connsiteY136" fmla="*/ 1492945 h 1888453"/>
                    <a:gd name="connsiteX137" fmla="*/ 96940 w 2074068"/>
                    <a:gd name="connsiteY137" fmla="*/ 1563703 h 1888453"/>
                    <a:gd name="connsiteX138" fmla="*/ 154090 w 2074068"/>
                    <a:gd name="connsiteY138" fmla="*/ 1566424 h 1888453"/>
                    <a:gd name="connsiteX139" fmla="*/ 118712 w 2074068"/>
                    <a:gd name="connsiteY139" fmla="*/ 1634460 h 1888453"/>
                    <a:gd name="connsiteX140" fmla="*/ 77890 w 2074068"/>
                    <a:gd name="connsiteY140" fmla="*/ 1705217 h 1888453"/>
                    <a:gd name="connsiteX141" fmla="*/ 4412 w 2074068"/>
                    <a:gd name="connsiteY141" fmla="*/ 1773253 h 1888453"/>
                    <a:gd name="connsiteX142" fmla="*/ 12576 w 2074068"/>
                    <a:gd name="connsiteY142" fmla="*/ 1049353 h 1888453"/>
                    <a:gd name="connsiteX143" fmla="*/ 47955 w 2074068"/>
                    <a:gd name="connsiteY143" fmla="*/ 1033024 h 1888453"/>
                    <a:gd name="connsiteX144" fmla="*/ 115990 w 2074068"/>
                    <a:gd name="connsiteY144" fmla="*/ 997645 h 1888453"/>
                    <a:gd name="connsiteX145" fmla="*/ 72448 w 2074068"/>
                    <a:gd name="connsiteY145" fmla="*/ 918724 h 1888453"/>
                    <a:gd name="connsiteX146" fmla="*/ 69726 w 2074068"/>
                    <a:gd name="connsiteY146" fmla="*/ 886067 h 1888453"/>
                    <a:gd name="connsiteX147" fmla="*/ 7133 w 2074068"/>
                    <a:gd name="connsiteY147" fmla="*/ 864295 h 1888453"/>
                    <a:gd name="connsiteX148" fmla="*/ 77890 w 2074068"/>
                    <a:gd name="connsiteY148" fmla="*/ 815310 h 1888453"/>
                    <a:gd name="connsiteX149" fmla="*/ 75169 w 2074068"/>
                    <a:gd name="connsiteY149" fmla="*/ 736388 h 1888453"/>
                    <a:gd name="connsiteX150" fmla="*/ 28905 w 2074068"/>
                    <a:gd name="connsiteY150" fmla="*/ 730945 h 1888453"/>
                    <a:gd name="connsiteX151" fmla="*/ 67005 w 2074068"/>
                    <a:gd name="connsiteY151" fmla="*/ 692845 h 1888453"/>
                    <a:gd name="connsiteX152" fmla="*/ 1690 w 2074068"/>
                    <a:gd name="connsiteY152" fmla="*/ 586710 h 1888453"/>
                    <a:gd name="connsiteX153" fmla="*/ 67005 w 2074068"/>
                    <a:gd name="connsiteY153" fmla="*/ 641138 h 1888453"/>
                    <a:gd name="connsiteX154" fmla="*/ 77890 w 2074068"/>
                    <a:gd name="connsiteY154" fmla="*/ 597595 h 1888453"/>
                    <a:gd name="connsiteX155" fmla="*/ 15298 w 2074068"/>
                    <a:gd name="connsiteY155" fmla="*/ 507788 h 1888453"/>
                    <a:gd name="connsiteX156" fmla="*/ 18019 w 2074068"/>
                    <a:gd name="connsiteY156" fmla="*/ 23374 h 1888453"/>
                    <a:gd name="connsiteX0" fmla="*/ 18019 w 2074068"/>
                    <a:gd name="connsiteY0" fmla="*/ 31527 h 1896606"/>
                    <a:gd name="connsiteX1" fmla="*/ 53397 w 2074068"/>
                    <a:gd name="connsiteY1" fmla="*/ 36969 h 1896606"/>
                    <a:gd name="connsiteX2" fmla="*/ 58840 w 2074068"/>
                    <a:gd name="connsiteY2" fmla="*/ 159433 h 1896606"/>
                    <a:gd name="connsiteX3" fmla="*/ 110548 w 2074068"/>
                    <a:gd name="connsiteY3" fmla="*/ 126777 h 1896606"/>
                    <a:gd name="connsiteX4" fmla="*/ 156812 w 2074068"/>
                    <a:gd name="connsiteY4" fmla="*/ 105006 h 1896606"/>
                    <a:gd name="connsiteX5" fmla="*/ 159533 w 2074068"/>
                    <a:gd name="connsiteY5" fmla="*/ 202977 h 1896606"/>
                    <a:gd name="connsiteX6" fmla="*/ 205798 w 2074068"/>
                    <a:gd name="connsiteY6" fmla="*/ 251963 h 1896606"/>
                    <a:gd name="connsiteX7" fmla="*/ 184026 w 2074068"/>
                    <a:gd name="connsiteY7" fmla="*/ 303670 h 1896606"/>
                    <a:gd name="connsiteX8" fmla="*/ 178583 w 2074068"/>
                    <a:gd name="connsiteY8" fmla="*/ 377148 h 1896606"/>
                    <a:gd name="connsiteX9" fmla="*/ 224848 w 2074068"/>
                    <a:gd name="connsiteY9" fmla="*/ 415248 h 1896606"/>
                    <a:gd name="connsiteX10" fmla="*/ 268390 w 2074068"/>
                    <a:gd name="connsiteY10" fmla="*/ 393478 h 1896606"/>
                    <a:gd name="connsiteX11" fmla="*/ 295604 w 2074068"/>
                    <a:gd name="connsiteY11" fmla="*/ 339048 h 1896606"/>
                    <a:gd name="connsiteX12" fmla="*/ 309212 w 2074068"/>
                    <a:gd name="connsiteY12" fmla="*/ 260127 h 1896606"/>
                    <a:gd name="connsiteX13" fmla="*/ 352755 w 2074068"/>
                    <a:gd name="connsiteY13" fmla="*/ 189370 h 1896606"/>
                    <a:gd name="connsiteX14" fmla="*/ 388133 w 2074068"/>
                    <a:gd name="connsiteY14" fmla="*/ 235634 h 1896606"/>
                    <a:gd name="connsiteX15" fmla="*/ 480662 w 2074068"/>
                    <a:gd name="connsiteY15" fmla="*/ 50577 h 1896606"/>
                    <a:gd name="connsiteX16" fmla="*/ 491548 w 2074068"/>
                    <a:gd name="connsiteY16" fmla="*/ 227470 h 1896606"/>
                    <a:gd name="connsiteX17" fmla="*/ 467054 w 2074068"/>
                    <a:gd name="connsiteY17" fmla="*/ 276456 h 1896606"/>
                    <a:gd name="connsiteX18" fmla="*/ 521484 w 2074068"/>
                    <a:gd name="connsiteY18" fmla="*/ 287341 h 1896606"/>
                    <a:gd name="connsiteX19" fmla="*/ 537812 w 2074068"/>
                    <a:gd name="connsiteY19" fmla="*/ 330885 h 1896606"/>
                    <a:gd name="connsiteX20" fmla="*/ 554140 w 2074068"/>
                    <a:gd name="connsiteY20" fmla="*/ 328163 h 1896606"/>
                    <a:gd name="connsiteX21" fmla="*/ 638505 w 2074068"/>
                    <a:gd name="connsiteY21" fmla="*/ 404363 h 1896606"/>
                    <a:gd name="connsiteX22" fmla="*/ 690212 w 2074068"/>
                    <a:gd name="connsiteY22" fmla="*/ 409806 h 1896606"/>
                    <a:gd name="connsiteX23" fmla="*/ 690211 w 2074068"/>
                    <a:gd name="connsiteY23" fmla="*/ 339048 h 1896606"/>
                    <a:gd name="connsiteX24" fmla="*/ 646669 w 2074068"/>
                    <a:gd name="connsiteY24" fmla="*/ 271013 h 1896606"/>
                    <a:gd name="connsiteX25" fmla="*/ 614012 w 2074068"/>
                    <a:gd name="connsiteY25" fmla="*/ 31527 h 1896606"/>
                    <a:gd name="connsiteX26" fmla="*/ 924255 w 2074068"/>
                    <a:gd name="connsiteY26" fmla="*/ 20642 h 1896606"/>
                    <a:gd name="connsiteX27" fmla="*/ 959633 w 2074068"/>
                    <a:gd name="connsiteY27" fmla="*/ 61463 h 1896606"/>
                    <a:gd name="connsiteX28" fmla="*/ 946026 w 2074068"/>
                    <a:gd name="connsiteY28" fmla="*/ 189370 h 1896606"/>
                    <a:gd name="connsiteX29" fmla="*/ 967798 w 2074068"/>
                    <a:gd name="connsiteY29" fmla="*/ 265570 h 1896606"/>
                    <a:gd name="connsiteX30" fmla="*/ 984126 w 2074068"/>
                    <a:gd name="connsiteY30" fmla="*/ 423413 h 1896606"/>
                    <a:gd name="connsiteX31" fmla="*/ 1019505 w 2074068"/>
                    <a:gd name="connsiteY31" fmla="*/ 426134 h 1896606"/>
                    <a:gd name="connsiteX32" fmla="*/ 1052162 w 2074068"/>
                    <a:gd name="connsiteY32" fmla="*/ 559484 h 1896606"/>
                    <a:gd name="connsiteX33" fmla="*/ 1101148 w 2074068"/>
                    <a:gd name="connsiteY33" fmla="*/ 630241 h 1896606"/>
                    <a:gd name="connsiteX34" fmla="*/ 1207283 w 2074068"/>
                    <a:gd name="connsiteY34" fmla="*/ 635684 h 1896606"/>
                    <a:gd name="connsiteX35" fmla="*/ 1239940 w 2074068"/>
                    <a:gd name="connsiteY35" fmla="*/ 703720 h 1896606"/>
                    <a:gd name="connsiteX36" fmla="*/ 1288926 w 2074068"/>
                    <a:gd name="connsiteY36" fmla="*/ 600306 h 1896606"/>
                    <a:gd name="connsiteX37" fmla="*/ 1239940 w 2074068"/>
                    <a:gd name="connsiteY37" fmla="*/ 486006 h 1896606"/>
                    <a:gd name="connsiteX38" fmla="*/ 1033112 w 2074068"/>
                    <a:gd name="connsiteY38" fmla="*/ 358098 h 1896606"/>
                    <a:gd name="connsiteX39" fmla="*/ 997733 w 2074068"/>
                    <a:gd name="connsiteY39" fmla="*/ 113170 h 1896606"/>
                    <a:gd name="connsiteX40" fmla="*/ 1362405 w 2074068"/>
                    <a:gd name="connsiteY40" fmla="*/ 102284 h 1896606"/>
                    <a:gd name="connsiteX41" fmla="*/ 1449490 w 2074068"/>
                    <a:gd name="connsiteY41" fmla="*/ 80513 h 1896606"/>
                    <a:gd name="connsiteX42" fmla="*/ 1942069 w 2074068"/>
                    <a:gd name="connsiteY42" fmla="*/ 83234 h 1896606"/>
                    <a:gd name="connsiteX43" fmla="*/ 2072698 w 2074068"/>
                    <a:gd name="connsiteY43" fmla="*/ 205698 h 1896606"/>
                    <a:gd name="connsiteX44" fmla="*/ 2004662 w 2074068"/>
                    <a:gd name="connsiteY44" fmla="*/ 330884 h 1896606"/>
                    <a:gd name="connsiteX45" fmla="*/ 1912133 w 2074068"/>
                    <a:gd name="connsiteY45" fmla="*/ 352656 h 1896606"/>
                    <a:gd name="connsiteX46" fmla="*/ 1898526 w 2074068"/>
                    <a:gd name="connsiteY46" fmla="*/ 461513 h 1896606"/>
                    <a:gd name="connsiteX47" fmla="*/ 1846819 w 2074068"/>
                    <a:gd name="connsiteY47" fmla="*/ 554041 h 1896606"/>
                    <a:gd name="connsiteX48" fmla="*/ 1833212 w 2074068"/>
                    <a:gd name="connsiteY48" fmla="*/ 480563 h 1896606"/>
                    <a:gd name="connsiteX49" fmla="*/ 1784226 w 2074068"/>
                    <a:gd name="connsiteY49" fmla="*/ 534991 h 1896606"/>
                    <a:gd name="connsiteX50" fmla="*/ 1757012 w 2074068"/>
                    <a:gd name="connsiteY50" fmla="*/ 499613 h 1896606"/>
                    <a:gd name="connsiteX51" fmla="*/ 1727076 w 2074068"/>
                    <a:gd name="connsiteY51" fmla="*/ 586698 h 1896606"/>
                    <a:gd name="connsiteX52" fmla="*/ 1664483 w 2074068"/>
                    <a:gd name="connsiteY52" fmla="*/ 513220 h 1896606"/>
                    <a:gd name="connsiteX53" fmla="*/ 1639990 w 2074068"/>
                    <a:gd name="connsiteY53" fmla="*/ 635684 h 1896606"/>
                    <a:gd name="connsiteX54" fmla="*/ 1580119 w 2074068"/>
                    <a:gd name="connsiteY54" fmla="*/ 692834 h 1896606"/>
                    <a:gd name="connsiteX55" fmla="*/ 1561069 w 2074068"/>
                    <a:gd name="connsiteY55" fmla="*/ 905106 h 1896606"/>
                    <a:gd name="connsiteX56" fmla="*/ 1650876 w 2074068"/>
                    <a:gd name="connsiteY56" fmla="*/ 986748 h 1896606"/>
                    <a:gd name="connsiteX57" fmla="*/ 1746126 w 2074068"/>
                    <a:gd name="connsiteY57" fmla="*/ 1150034 h 1896606"/>
                    <a:gd name="connsiteX58" fmla="*/ 1708026 w 2074068"/>
                    <a:gd name="connsiteY58" fmla="*/ 1242563 h 1896606"/>
                    <a:gd name="connsiteX59" fmla="*/ 1544740 w 2074068"/>
                    <a:gd name="connsiteY59" fmla="*/ 1250727 h 1896606"/>
                    <a:gd name="connsiteX60" fmla="*/ 1484869 w 2074068"/>
                    <a:gd name="connsiteY60" fmla="*/ 1218070 h 1896606"/>
                    <a:gd name="connsiteX61" fmla="*/ 1386898 w 2074068"/>
                    <a:gd name="connsiteY61" fmla="*/ 1228956 h 1896606"/>
                    <a:gd name="connsiteX62" fmla="*/ 1335190 w 2074068"/>
                    <a:gd name="connsiteY62" fmla="*/ 1256170 h 1896606"/>
                    <a:gd name="connsiteX63" fmla="*/ 1250826 w 2074068"/>
                    <a:gd name="connsiteY63" fmla="*/ 1248006 h 1896606"/>
                    <a:gd name="connsiteX64" fmla="*/ 1286205 w 2074068"/>
                    <a:gd name="connsiteY64" fmla="*/ 1294270 h 1896606"/>
                    <a:gd name="connsiteX65" fmla="*/ 1337912 w 2074068"/>
                    <a:gd name="connsiteY65" fmla="*/ 1411291 h 1896606"/>
                    <a:gd name="connsiteX66" fmla="*/ 1332469 w 2074068"/>
                    <a:gd name="connsiteY66" fmla="*/ 1550084 h 1896606"/>
                    <a:gd name="connsiteX67" fmla="*/ 1258990 w 2074068"/>
                    <a:gd name="connsiteY67" fmla="*/ 1585463 h 1896606"/>
                    <a:gd name="connsiteX68" fmla="*/ 1204562 w 2074068"/>
                    <a:gd name="connsiteY68" fmla="*/ 1683434 h 1896606"/>
                    <a:gd name="connsiteX69" fmla="*/ 1161019 w 2074068"/>
                    <a:gd name="connsiteY69" fmla="*/ 1743306 h 1896606"/>
                    <a:gd name="connsiteX70" fmla="*/ 1087540 w 2074068"/>
                    <a:gd name="connsiteY70" fmla="*/ 1740584 h 1896606"/>
                    <a:gd name="connsiteX71" fmla="*/ 1073933 w 2074068"/>
                    <a:gd name="connsiteY71" fmla="*/ 1683434 h 1896606"/>
                    <a:gd name="connsiteX72" fmla="*/ 1117476 w 2074068"/>
                    <a:gd name="connsiteY72" fmla="*/ 1631727 h 1896606"/>
                    <a:gd name="connsiteX73" fmla="*/ 1019505 w 2074068"/>
                    <a:gd name="connsiteY73" fmla="*/ 1634448 h 1896606"/>
                    <a:gd name="connsiteX74" fmla="*/ 1019505 w 2074068"/>
                    <a:gd name="connsiteY74" fmla="*/ 1468441 h 1896606"/>
                    <a:gd name="connsiteX75" fmla="*/ 1052162 w 2074068"/>
                    <a:gd name="connsiteY75" fmla="*/ 1408570 h 1896606"/>
                    <a:gd name="connsiteX76" fmla="*/ 989569 w 2074068"/>
                    <a:gd name="connsiteY76" fmla="*/ 1462998 h 1896606"/>
                    <a:gd name="connsiteX77" fmla="*/ 973240 w 2074068"/>
                    <a:gd name="connsiteY77" fmla="*/ 1675270 h 1896606"/>
                    <a:gd name="connsiteX78" fmla="*/ 997733 w 2074068"/>
                    <a:gd name="connsiteY78" fmla="*/ 1716091 h 1896606"/>
                    <a:gd name="connsiteX79" fmla="*/ 926976 w 2074068"/>
                    <a:gd name="connsiteY79" fmla="*/ 1737863 h 1896606"/>
                    <a:gd name="connsiteX80" fmla="*/ 888876 w 2074068"/>
                    <a:gd name="connsiteY80" fmla="*/ 1713370 h 1896606"/>
                    <a:gd name="connsiteX81" fmla="*/ 891598 w 2074068"/>
                    <a:gd name="connsiteY81" fmla="*/ 1748748 h 1896606"/>
                    <a:gd name="connsiteX82" fmla="*/ 880712 w 2074068"/>
                    <a:gd name="connsiteY82" fmla="*/ 1775963 h 1896606"/>
                    <a:gd name="connsiteX83" fmla="*/ 831726 w 2074068"/>
                    <a:gd name="connsiteY83" fmla="*/ 1795013 h 1896606"/>
                    <a:gd name="connsiteX84" fmla="*/ 826283 w 2074068"/>
                    <a:gd name="connsiteY84" fmla="*/ 1746027 h 1896606"/>
                    <a:gd name="connsiteX85" fmla="*/ 880712 w 2074068"/>
                    <a:gd name="connsiteY85" fmla="*/ 1650777 h 1896606"/>
                    <a:gd name="connsiteX86" fmla="*/ 845333 w 2074068"/>
                    <a:gd name="connsiteY86" fmla="*/ 1501098 h 1896606"/>
                    <a:gd name="connsiteX87" fmla="*/ 853498 w 2074068"/>
                    <a:gd name="connsiteY87" fmla="*/ 1618120 h 1896606"/>
                    <a:gd name="connsiteX88" fmla="*/ 807233 w 2074068"/>
                    <a:gd name="connsiteY88" fmla="*/ 1528313 h 1896606"/>
                    <a:gd name="connsiteX89" fmla="*/ 812676 w 2074068"/>
                    <a:gd name="connsiteY89" fmla="*/ 1639891 h 1896606"/>
                    <a:gd name="connsiteX90" fmla="*/ 818119 w 2074068"/>
                    <a:gd name="connsiteY90" fmla="*/ 1716091 h 1896606"/>
                    <a:gd name="connsiteX91" fmla="*/ 750083 w 2074068"/>
                    <a:gd name="connsiteY91" fmla="*/ 1797734 h 1896606"/>
                    <a:gd name="connsiteX92" fmla="*/ 763690 w 2074068"/>
                    <a:gd name="connsiteY92" fmla="*/ 1691598 h 1896606"/>
                    <a:gd name="connsiteX93" fmla="*/ 722869 w 2074068"/>
                    <a:gd name="connsiteY93" fmla="*/ 1721534 h 1896606"/>
                    <a:gd name="connsiteX94" fmla="*/ 695655 w 2074068"/>
                    <a:gd name="connsiteY94" fmla="*/ 1822227 h 1896606"/>
                    <a:gd name="connsiteX95" fmla="*/ 662998 w 2074068"/>
                    <a:gd name="connsiteY95" fmla="*/ 1819506 h 1896606"/>
                    <a:gd name="connsiteX96" fmla="*/ 668440 w 2074068"/>
                    <a:gd name="connsiteY96" fmla="*/ 1732420 h 1896606"/>
                    <a:gd name="connsiteX97" fmla="*/ 616733 w 2074068"/>
                    <a:gd name="connsiteY97" fmla="*/ 1726977 h 1896606"/>
                    <a:gd name="connsiteX98" fmla="*/ 614012 w 2074068"/>
                    <a:gd name="connsiteY98" fmla="*/ 1609956 h 1896606"/>
                    <a:gd name="connsiteX99" fmla="*/ 573190 w 2074068"/>
                    <a:gd name="connsiteY99" fmla="*/ 1677991 h 1896606"/>
                    <a:gd name="connsiteX100" fmla="*/ 524205 w 2074068"/>
                    <a:gd name="connsiteY100" fmla="*/ 1645334 h 1896606"/>
                    <a:gd name="connsiteX101" fmla="*/ 545976 w 2074068"/>
                    <a:gd name="connsiteY101" fmla="*/ 1702484 h 1896606"/>
                    <a:gd name="connsiteX102" fmla="*/ 594962 w 2074068"/>
                    <a:gd name="connsiteY102" fmla="*/ 1767798 h 1896606"/>
                    <a:gd name="connsiteX103" fmla="*/ 605848 w 2074068"/>
                    <a:gd name="connsiteY103" fmla="*/ 1827670 h 1896606"/>
                    <a:gd name="connsiteX104" fmla="*/ 559583 w 2074068"/>
                    <a:gd name="connsiteY104" fmla="*/ 1838556 h 1896606"/>
                    <a:gd name="connsiteX105" fmla="*/ 491548 w 2074068"/>
                    <a:gd name="connsiteY105" fmla="*/ 1775963 h 1896606"/>
                    <a:gd name="connsiteX106" fmla="*/ 518762 w 2074068"/>
                    <a:gd name="connsiteY106" fmla="*/ 1876656 h 1896606"/>
                    <a:gd name="connsiteX107" fmla="*/ 486105 w 2074068"/>
                    <a:gd name="connsiteY107" fmla="*/ 1879377 h 1896606"/>
                    <a:gd name="connsiteX108" fmla="*/ 475219 w 2074068"/>
                    <a:gd name="connsiteY108" fmla="*/ 1808620 h 1896606"/>
                    <a:gd name="connsiteX109" fmla="*/ 453448 w 2074068"/>
                    <a:gd name="connsiteY109" fmla="*/ 1860327 h 1896606"/>
                    <a:gd name="connsiteX110" fmla="*/ 423512 w 2074068"/>
                    <a:gd name="connsiteY110" fmla="*/ 1849441 h 1896606"/>
                    <a:gd name="connsiteX111" fmla="*/ 445283 w 2074068"/>
                    <a:gd name="connsiteY111" fmla="*/ 1707927 h 1896606"/>
                    <a:gd name="connsiteX112" fmla="*/ 467055 w 2074068"/>
                    <a:gd name="connsiteY112" fmla="*/ 1631727 h 1896606"/>
                    <a:gd name="connsiteX113" fmla="*/ 423512 w 2074068"/>
                    <a:gd name="connsiteY113" fmla="*/ 1569134 h 1896606"/>
                    <a:gd name="connsiteX114" fmla="*/ 420790 w 2074068"/>
                    <a:gd name="connsiteY114" fmla="*/ 1669827 h 1896606"/>
                    <a:gd name="connsiteX115" fmla="*/ 390855 w 2074068"/>
                    <a:gd name="connsiteY115" fmla="*/ 1582741 h 1896606"/>
                    <a:gd name="connsiteX116" fmla="*/ 385412 w 2074068"/>
                    <a:gd name="connsiteY116" fmla="*/ 1697041 h 1896606"/>
                    <a:gd name="connsiteX117" fmla="*/ 388133 w 2074068"/>
                    <a:gd name="connsiteY117" fmla="*/ 1770520 h 1896606"/>
                    <a:gd name="connsiteX118" fmla="*/ 401740 w 2074068"/>
                    <a:gd name="connsiteY118" fmla="*/ 1814063 h 1896606"/>
                    <a:gd name="connsiteX119" fmla="*/ 333705 w 2074068"/>
                    <a:gd name="connsiteY119" fmla="*/ 1895706 h 1896606"/>
                    <a:gd name="connsiteX120" fmla="*/ 320098 w 2074068"/>
                    <a:gd name="connsiteY120" fmla="*/ 1852163 h 1896606"/>
                    <a:gd name="connsiteX121" fmla="*/ 341869 w 2074068"/>
                    <a:gd name="connsiteY121" fmla="*/ 1767798 h 1896606"/>
                    <a:gd name="connsiteX122" fmla="*/ 336426 w 2074068"/>
                    <a:gd name="connsiteY122" fmla="*/ 1683434 h 1896606"/>
                    <a:gd name="connsiteX123" fmla="*/ 290162 w 2074068"/>
                    <a:gd name="connsiteY123" fmla="*/ 1835834 h 1896606"/>
                    <a:gd name="connsiteX124" fmla="*/ 249340 w 2074068"/>
                    <a:gd name="connsiteY124" fmla="*/ 1846720 h 1896606"/>
                    <a:gd name="connsiteX125" fmla="*/ 219405 w 2074068"/>
                    <a:gd name="connsiteY125" fmla="*/ 1860327 h 1896606"/>
                    <a:gd name="connsiteX126" fmla="*/ 178583 w 2074068"/>
                    <a:gd name="connsiteY126" fmla="*/ 1843998 h 1896606"/>
                    <a:gd name="connsiteX127" fmla="*/ 194912 w 2074068"/>
                    <a:gd name="connsiteY127" fmla="*/ 1735141 h 1896606"/>
                    <a:gd name="connsiteX128" fmla="*/ 154090 w 2074068"/>
                    <a:gd name="connsiteY128" fmla="*/ 1754191 h 1896606"/>
                    <a:gd name="connsiteX129" fmla="*/ 154090 w 2074068"/>
                    <a:gd name="connsiteY129" fmla="*/ 1827670 h 1896606"/>
                    <a:gd name="connsiteX130" fmla="*/ 105105 w 2074068"/>
                    <a:gd name="connsiteY130" fmla="*/ 1797734 h 1896606"/>
                    <a:gd name="connsiteX131" fmla="*/ 162255 w 2074068"/>
                    <a:gd name="connsiteY131" fmla="*/ 1688877 h 1896606"/>
                    <a:gd name="connsiteX132" fmla="*/ 203076 w 2074068"/>
                    <a:gd name="connsiteY132" fmla="*/ 1596348 h 1896606"/>
                    <a:gd name="connsiteX133" fmla="*/ 181305 w 2074068"/>
                    <a:gd name="connsiteY133" fmla="*/ 1552806 h 1896606"/>
                    <a:gd name="connsiteX134" fmla="*/ 107826 w 2074068"/>
                    <a:gd name="connsiteY134" fmla="*/ 1528313 h 1896606"/>
                    <a:gd name="connsiteX135" fmla="*/ 47955 w 2074068"/>
                    <a:gd name="connsiteY135" fmla="*/ 1452113 h 1896606"/>
                    <a:gd name="connsiteX136" fmla="*/ 50676 w 2074068"/>
                    <a:gd name="connsiteY136" fmla="*/ 1501098 h 1896606"/>
                    <a:gd name="connsiteX137" fmla="*/ 96940 w 2074068"/>
                    <a:gd name="connsiteY137" fmla="*/ 1571856 h 1896606"/>
                    <a:gd name="connsiteX138" fmla="*/ 154090 w 2074068"/>
                    <a:gd name="connsiteY138" fmla="*/ 1574577 h 1896606"/>
                    <a:gd name="connsiteX139" fmla="*/ 118712 w 2074068"/>
                    <a:gd name="connsiteY139" fmla="*/ 1642613 h 1896606"/>
                    <a:gd name="connsiteX140" fmla="*/ 77890 w 2074068"/>
                    <a:gd name="connsiteY140" fmla="*/ 1713370 h 1896606"/>
                    <a:gd name="connsiteX141" fmla="*/ 4412 w 2074068"/>
                    <a:gd name="connsiteY141" fmla="*/ 1781406 h 1896606"/>
                    <a:gd name="connsiteX142" fmla="*/ 12576 w 2074068"/>
                    <a:gd name="connsiteY142" fmla="*/ 1057506 h 1896606"/>
                    <a:gd name="connsiteX143" fmla="*/ 47955 w 2074068"/>
                    <a:gd name="connsiteY143" fmla="*/ 1041177 h 1896606"/>
                    <a:gd name="connsiteX144" fmla="*/ 115990 w 2074068"/>
                    <a:gd name="connsiteY144" fmla="*/ 1005798 h 1896606"/>
                    <a:gd name="connsiteX145" fmla="*/ 72448 w 2074068"/>
                    <a:gd name="connsiteY145" fmla="*/ 926877 h 1896606"/>
                    <a:gd name="connsiteX146" fmla="*/ 69726 w 2074068"/>
                    <a:gd name="connsiteY146" fmla="*/ 894220 h 1896606"/>
                    <a:gd name="connsiteX147" fmla="*/ 7133 w 2074068"/>
                    <a:gd name="connsiteY147" fmla="*/ 872448 h 1896606"/>
                    <a:gd name="connsiteX148" fmla="*/ 77890 w 2074068"/>
                    <a:gd name="connsiteY148" fmla="*/ 823463 h 1896606"/>
                    <a:gd name="connsiteX149" fmla="*/ 75169 w 2074068"/>
                    <a:gd name="connsiteY149" fmla="*/ 744541 h 1896606"/>
                    <a:gd name="connsiteX150" fmla="*/ 28905 w 2074068"/>
                    <a:gd name="connsiteY150" fmla="*/ 739098 h 1896606"/>
                    <a:gd name="connsiteX151" fmla="*/ 67005 w 2074068"/>
                    <a:gd name="connsiteY151" fmla="*/ 700998 h 1896606"/>
                    <a:gd name="connsiteX152" fmla="*/ 1690 w 2074068"/>
                    <a:gd name="connsiteY152" fmla="*/ 594863 h 1896606"/>
                    <a:gd name="connsiteX153" fmla="*/ 67005 w 2074068"/>
                    <a:gd name="connsiteY153" fmla="*/ 649291 h 1896606"/>
                    <a:gd name="connsiteX154" fmla="*/ 77890 w 2074068"/>
                    <a:gd name="connsiteY154" fmla="*/ 605748 h 1896606"/>
                    <a:gd name="connsiteX155" fmla="*/ 15298 w 2074068"/>
                    <a:gd name="connsiteY155" fmla="*/ 515941 h 1896606"/>
                    <a:gd name="connsiteX156" fmla="*/ 18019 w 2074068"/>
                    <a:gd name="connsiteY156" fmla="*/ 31527 h 1896606"/>
                    <a:gd name="connsiteX0" fmla="*/ 18019 w 2074068"/>
                    <a:gd name="connsiteY0" fmla="*/ 19391 h 1884470"/>
                    <a:gd name="connsiteX1" fmla="*/ 53397 w 2074068"/>
                    <a:gd name="connsiteY1" fmla="*/ 24833 h 1884470"/>
                    <a:gd name="connsiteX2" fmla="*/ 58840 w 2074068"/>
                    <a:gd name="connsiteY2" fmla="*/ 147297 h 1884470"/>
                    <a:gd name="connsiteX3" fmla="*/ 110548 w 2074068"/>
                    <a:gd name="connsiteY3" fmla="*/ 114641 h 1884470"/>
                    <a:gd name="connsiteX4" fmla="*/ 156812 w 2074068"/>
                    <a:gd name="connsiteY4" fmla="*/ 92870 h 1884470"/>
                    <a:gd name="connsiteX5" fmla="*/ 159533 w 2074068"/>
                    <a:gd name="connsiteY5" fmla="*/ 190841 h 1884470"/>
                    <a:gd name="connsiteX6" fmla="*/ 205798 w 2074068"/>
                    <a:gd name="connsiteY6" fmla="*/ 239827 h 1884470"/>
                    <a:gd name="connsiteX7" fmla="*/ 184026 w 2074068"/>
                    <a:gd name="connsiteY7" fmla="*/ 291534 h 1884470"/>
                    <a:gd name="connsiteX8" fmla="*/ 178583 w 2074068"/>
                    <a:gd name="connsiteY8" fmla="*/ 365012 h 1884470"/>
                    <a:gd name="connsiteX9" fmla="*/ 224848 w 2074068"/>
                    <a:gd name="connsiteY9" fmla="*/ 403112 h 1884470"/>
                    <a:gd name="connsiteX10" fmla="*/ 268390 w 2074068"/>
                    <a:gd name="connsiteY10" fmla="*/ 381342 h 1884470"/>
                    <a:gd name="connsiteX11" fmla="*/ 295604 w 2074068"/>
                    <a:gd name="connsiteY11" fmla="*/ 326912 h 1884470"/>
                    <a:gd name="connsiteX12" fmla="*/ 309212 w 2074068"/>
                    <a:gd name="connsiteY12" fmla="*/ 247991 h 1884470"/>
                    <a:gd name="connsiteX13" fmla="*/ 352755 w 2074068"/>
                    <a:gd name="connsiteY13" fmla="*/ 177234 h 1884470"/>
                    <a:gd name="connsiteX14" fmla="*/ 388133 w 2074068"/>
                    <a:gd name="connsiteY14" fmla="*/ 223498 h 1884470"/>
                    <a:gd name="connsiteX15" fmla="*/ 480662 w 2074068"/>
                    <a:gd name="connsiteY15" fmla="*/ 38441 h 1884470"/>
                    <a:gd name="connsiteX16" fmla="*/ 491548 w 2074068"/>
                    <a:gd name="connsiteY16" fmla="*/ 215334 h 1884470"/>
                    <a:gd name="connsiteX17" fmla="*/ 467054 w 2074068"/>
                    <a:gd name="connsiteY17" fmla="*/ 264320 h 1884470"/>
                    <a:gd name="connsiteX18" fmla="*/ 521484 w 2074068"/>
                    <a:gd name="connsiteY18" fmla="*/ 275205 h 1884470"/>
                    <a:gd name="connsiteX19" fmla="*/ 537812 w 2074068"/>
                    <a:gd name="connsiteY19" fmla="*/ 318749 h 1884470"/>
                    <a:gd name="connsiteX20" fmla="*/ 554140 w 2074068"/>
                    <a:gd name="connsiteY20" fmla="*/ 316027 h 1884470"/>
                    <a:gd name="connsiteX21" fmla="*/ 638505 w 2074068"/>
                    <a:gd name="connsiteY21" fmla="*/ 392227 h 1884470"/>
                    <a:gd name="connsiteX22" fmla="*/ 690212 w 2074068"/>
                    <a:gd name="connsiteY22" fmla="*/ 397670 h 1884470"/>
                    <a:gd name="connsiteX23" fmla="*/ 690211 w 2074068"/>
                    <a:gd name="connsiteY23" fmla="*/ 326912 h 1884470"/>
                    <a:gd name="connsiteX24" fmla="*/ 646669 w 2074068"/>
                    <a:gd name="connsiteY24" fmla="*/ 258877 h 1884470"/>
                    <a:gd name="connsiteX25" fmla="*/ 614012 w 2074068"/>
                    <a:gd name="connsiteY25" fmla="*/ 38441 h 1884470"/>
                    <a:gd name="connsiteX26" fmla="*/ 924255 w 2074068"/>
                    <a:gd name="connsiteY26" fmla="*/ 8506 h 1884470"/>
                    <a:gd name="connsiteX27" fmla="*/ 959633 w 2074068"/>
                    <a:gd name="connsiteY27" fmla="*/ 49327 h 1884470"/>
                    <a:gd name="connsiteX28" fmla="*/ 946026 w 2074068"/>
                    <a:gd name="connsiteY28" fmla="*/ 177234 h 1884470"/>
                    <a:gd name="connsiteX29" fmla="*/ 967798 w 2074068"/>
                    <a:gd name="connsiteY29" fmla="*/ 253434 h 1884470"/>
                    <a:gd name="connsiteX30" fmla="*/ 984126 w 2074068"/>
                    <a:gd name="connsiteY30" fmla="*/ 411277 h 1884470"/>
                    <a:gd name="connsiteX31" fmla="*/ 1019505 w 2074068"/>
                    <a:gd name="connsiteY31" fmla="*/ 413998 h 1884470"/>
                    <a:gd name="connsiteX32" fmla="*/ 1052162 w 2074068"/>
                    <a:gd name="connsiteY32" fmla="*/ 547348 h 1884470"/>
                    <a:gd name="connsiteX33" fmla="*/ 1101148 w 2074068"/>
                    <a:gd name="connsiteY33" fmla="*/ 618105 h 1884470"/>
                    <a:gd name="connsiteX34" fmla="*/ 1207283 w 2074068"/>
                    <a:gd name="connsiteY34" fmla="*/ 623548 h 1884470"/>
                    <a:gd name="connsiteX35" fmla="*/ 1239940 w 2074068"/>
                    <a:gd name="connsiteY35" fmla="*/ 691584 h 1884470"/>
                    <a:gd name="connsiteX36" fmla="*/ 1288926 w 2074068"/>
                    <a:gd name="connsiteY36" fmla="*/ 588170 h 1884470"/>
                    <a:gd name="connsiteX37" fmla="*/ 1239940 w 2074068"/>
                    <a:gd name="connsiteY37" fmla="*/ 473870 h 1884470"/>
                    <a:gd name="connsiteX38" fmla="*/ 1033112 w 2074068"/>
                    <a:gd name="connsiteY38" fmla="*/ 345962 h 1884470"/>
                    <a:gd name="connsiteX39" fmla="*/ 997733 w 2074068"/>
                    <a:gd name="connsiteY39" fmla="*/ 101034 h 1884470"/>
                    <a:gd name="connsiteX40" fmla="*/ 1362405 w 2074068"/>
                    <a:gd name="connsiteY40" fmla="*/ 90148 h 1884470"/>
                    <a:gd name="connsiteX41" fmla="*/ 1449490 w 2074068"/>
                    <a:gd name="connsiteY41" fmla="*/ 68377 h 1884470"/>
                    <a:gd name="connsiteX42" fmla="*/ 1942069 w 2074068"/>
                    <a:gd name="connsiteY42" fmla="*/ 71098 h 1884470"/>
                    <a:gd name="connsiteX43" fmla="*/ 2072698 w 2074068"/>
                    <a:gd name="connsiteY43" fmla="*/ 193562 h 1884470"/>
                    <a:gd name="connsiteX44" fmla="*/ 2004662 w 2074068"/>
                    <a:gd name="connsiteY44" fmla="*/ 318748 h 1884470"/>
                    <a:gd name="connsiteX45" fmla="*/ 1912133 w 2074068"/>
                    <a:gd name="connsiteY45" fmla="*/ 340520 h 1884470"/>
                    <a:gd name="connsiteX46" fmla="*/ 1898526 w 2074068"/>
                    <a:gd name="connsiteY46" fmla="*/ 449377 h 1884470"/>
                    <a:gd name="connsiteX47" fmla="*/ 1846819 w 2074068"/>
                    <a:gd name="connsiteY47" fmla="*/ 541905 h 1884470"/>
                    <a:gd name="connsiteX48" fmla="*/ 1833212 w 2074068"/>
                    <a:gd name="connsiteY48" fmla="*/ 468427 h 1884470"/>
                    <a:gd name="connsiteX49" fmla="*/ 1784226 w 2074068"/>
                    <a:gd name="connsiteY49" fmla="*/ 522855 h 1884470"/>
                    <a:gd name="connsiteX50" fmla="*/ 1757012 w 2074068"/>
                    <a:gd name="connsiteY50" fmla="*/ 487477 h 1884470"/>
                    <a:gd name="connsiteX51" fmla="*/ 1727076 w 2074068"/>
                    <a:gd name="connsiteY51" fmla="*/ 574562 h 1884470"/>
                    <a:gd name="connsiteX52" fmla="*/ 1664483 w 2074068"/>
                    <a:gd name="connsiteY52" fmla="*/ 501084 h 1884470"/>
                    <a:gd name="connsiteX53" fmla="*/ 1639990 w 2074068"/>
                    <a:gd name="connsiteY53" fmla="*/ 623548 h 1884470"/>
                    <a:gd name="connsiteX54" fmla="*/ 1580119 w 2074068"/>
                    <a:gd name="connsiteY54" fmla="*/ 680698 h 1884470"/>
                    <a:gd name="connsiteX55" fmla="*/ 1561069 w 2074068"/>
                    <a:gd name="connsiteY55" fmla="*/ 892970 h 1884470"/>
                    <a:gd name="connsiteX56" fmla="*/ 1650876 w 2074068"/>
                    <a:gd name="connsiteY56" fmla="*/ 974612 h 1884470"/>
                    <a:gd name="connsiteX57" fmla="*/ 1746126 w 2074068"/>
                    <a:gd name="connsiteY57" fmla="*/ 1137898 h 1884470"/>
                    <a:gd name="connsiteX58" fmla="*/ 1708026 w 2074068"/>
                    <a:gd name="connsiteY58" fmla="*/ 1230427 h 1884470"/>
                    <a:gd name="connsiteX59" fmla="*/ 1544740 w 2074068"/>
                    <a:gd name="connsiteY59" fmla="*/ 1238591 h 1884470"/>
                    <a:gd name="connsiteX60" fmla="*/ 1484869 w 2074068"/>
                    <a:gd name="connsiteY60" fmla="*/ 1205934 h 1884470"/>
                    <a:gd name="connsiteX61" fmla="*/ 1386898 w 2074068"/>
                    <a:gd name="connsiteY61" fmla="*/ 1216820 h 1884470"/>
                    <a:gd name="connsiteX62" fmla="*/ 1335190 w 2074068"/>
                    <a:gd name="connsiteY62" fmla="*/ 1244034 h 1884470"/>
                    <a:gd name="connsiteX63" fmla="*/ 1250826 w 2074068"/>
                    <a:gd name="connsiteY63" fmla="*/ 1235870 h 1884470"/>
                    <a:gd name="connsiteX64" fmla="*/ 1286205 w 2074068"/>
                    <a:gd name="connsiteY64" fmla="*/ 1282134 h 1884470"/>
                    <a:gd name="connsiteX65" fmla="*/ 1337912 w 2074068"/>
                    <a:gd name="connsiteY65" fmla="*/ 1399155 h 1884470"/>
                    <a:gd name="connsiteX66" fmla="*/ 1332469 w 2074068"/>
                    <a:gd name="connsiteY66" fmla="*/ 1537948 h 1884470"/>
                    <a:gd name="connsiteX67" fmla="*/ 1258990 w 2074068"/>
                    <a:gd name="connsiteY67" fmla="*/ 1573327 h 1884470"/>
                    <a:gd name="connsiteX68" fmla="*/ 1204562 w 2074068"/>
                    <a:gd name="connsiteY68" fmla="*/ 1671298 h 1884470"/>
                    <a:gd name="connsiteX69" fmla="*/ 1161019 w 2074068"/>
                    <a:gd name="connsiteY69" fmla="*/ 1731170 h 1884470"/>
                    <a:gd name="connsiteX70" fmla="*/ 1087540 w 2074068"/>
                    <a:gd name="connsiteY70" fmla="*/ 1728448 h 1884470"/>
                    <a:gd name="connsiteX71" fmla="*/ 1073933 w 2074068"/>
                    <a:gd name="connsiteY71" fmla="*/ 1671298 h 1884470"/>
                    <a:gd name="connsiteX72" fmla="*/ 1117476 w 2074068"/>
                    <a:gd name="connsiteY72" fmla="*/ 1619591 h 1884470"/>
                    <a:gd name="connsiteX73" fmla="*/ 1019505 w 2074068"/>
                    <a:gd name="connsiteY73" fmla="*/ 1622312 h 1884470"/>
                    <a:gd name="connsiteX74" fmla="*/ 1019505 w 2074068"/>
                    <a:gd name="connsiteY74" fmla="*/ 1456305 h 1884470"/>
                    <a:gd name="connsiteX75" fmla="*/ 1052162 w 2074068"/>
                    <a:gd name="connsiteY75" fmla="*/ 1396434 h 1884470"/>
                    <a:gd name="connsiteX76" fmla="*/ 989569 w 2074068"/>
                    <a:gd name="connsiteY76" fmla="*/ 1450862 h 1884470"/>
                    <a:gd name="connsiteX77" fmla="*/ 973240 w 2074068"/>
                    <a:gd name="connsiteY77" fmla="*/ 1663134 h 1884470"/>
                    <a:gd name="connsiteX78" fmla="*/ 997733 w 2074068"/>
                    <a:gd name="connsiteY78" fmla="*/ 1703955 h 1884470"/>
                    <a:gd name="connsiteX79" fmla="*/ 926976 w 2074068"/>
                    <a:gd name="connsiteY79" fmla="*/ 1725727 h 1884470"/>
                    <a:gd name="connsiteX80" fmla="*/ 888876 w 2074068"/>
                    <a:gd name="connsiteY80" fmla="*/ 1701234 h 1884470"/>
                    <a:gd name="connsiteX81" fmla="*/ 891598 w 2074068"/>
                    <a:gd name="connsiteY81" fmla="*/ 1736612 h 1884470"/>
                    <a:gd name="connsiteX82" fmla="*/ 880712 w 2074068"/>
                    <a:gd name="connsiteY82" fmla="*/ 1763827 h 1884470"/>
                    <a:gd name="connsiteX83" fmla="*/ 831726 w 2074068"/>
                    <a:gd name="connsiteY83" fmla="*/ 1782877 h 1884470"/>
                    <a:gd name="connsiteX84" fmla="*/ 826283 w 2074068"/>
                    <a:gd name="connsiteY84" fmla="*/ 1733891 h 1884470"/>
                    <a:gd name="connsiteX85" fmla="*/ 880712 w 2074068"/>
                    <a:gd name="connsiteY85" fmla="*/ 1638641 h 1884470"/>
                    <a:gd name="connsiteX86" fmla="*/ 845333 w 2074068"/>
                    <a:gd name="connsiteY86" fmla="*/ 1488962 h 1884470"/>
                    <a:gd name="connsiteX87" fmla="*/ 853498 w 2074068"/>
                    <a:gd name="connsiteY87" fmla="*/ 1605984 h 1884470"/>
                    <a:gd name="connsiteX88" fmla="*/ 807233 w 2074068"/>
                    <a:gd name="connsiteY88" fmla="*/ 1516177 h 1884470"/>
                    <a:gd name="connsiteX89" fmla="*/ 812676 w 2074068"/>
                    <a:gd name="connsiteY89" fmla="*/ 1627755 h 1884470"/>
                    <a:gd name="connsiteX90" fmla="*/ 818119 w 2074068"/>
                    <a:gd name="connsiteY90" fmla="*/ 1703955 h 1884470"/>
                    <a:gd name="connsiteX91" fmla="*/ 750083 w 2074068"/>
                    <a:gd name="connsiteY91" fmla="*/ 1785598 h 1884470"/>
                    <a:gd name="connsiteX92" fmla="*/ 763690 w 2074068"/>
                    <a:gd name="connsiteY92" fmla="*/ 1679462 h 1884470"/>
                    <a:gd name="connsiteX93" fmla="*/ 722869 w 2074068"/>
                    <a:gd name="connsiteY93" fmla="*/ 1709398 h 1884470"/>
                    <a:gd name="connsiteX94" fmla="*/ 695655 w 2074068"/>
                    <a:gd name="connsiteY94" fmla="*/ 1810091 h 1884470"/>
                    <a:gd name="connsiteX95" fmla="*/ 662998 w 2074068"/>
                    <a:gd name="connsiteY95" fmla="*/ 1807370 h 1884470"/>
                    <a:gd name="connsiteX96" fmla="*/ 668440 w 2074068"/>
                    <a:gd name="connsiteY96" fmla="*/ 1720284 h 1884470"/>
                    <a:gd name="connsiteX97" fmla="*/ 616733 w 2074068"/>
                    <a:gd name="connsiteY97" fmla="*/ 1714841 h 1884470"/>
                    <a:gd name="connsiteX98" fmla="*/ 614012 w 2074068"/>
                    <a:gd name="connsiteY98" fmla="*/ 1597820 h 1884470"/>
                    <a:gd name="connsiteX99" fmla="*/ 573190 w 2074068"/>
                    <a:gd name="connsiteY99" fmla="*/ 1665855 h 1884470"/>
                    <a:gd name="connsiteX100" fmla="*/ 524205 w 2074068"/>
                    <a:gd name="connsiteY100" fmla="*/ 1633198 h 1884470"/>
                    <a:gd name="connsiteX101" fmla="*/ 545976 w 2074068"/>
                    <a:gd name="connsiteY101" fmla="*/ 1690348 h 1884470"/>
                    <a:gd name="connsiteX102" fmla="*/ 594962 w 2074068"/>
                    <a:gd name="connsiteY102" fmla="*/ 1755662 h 1884470"/>
                    <a:gd name="connsiteX103" fmla="*/ 605848 w 2074068"/>
                    <a:gd name="connsiteY103" fmla="*/ 1815534 h 1884470"/>
                    <a:gd name="connsiteX104" fmla="*/ 559583 w 2074068"/>
                    <a:gd name="connsiteY104" fmla="*/ 1826420 h 1884470"/>
                    <a:gd name="connsiteX105" fmla="*/ 491548 w 2074068"/>
                    <a:gd name="connsiteY105" fmla="*/ 1763827 h 1884470"/>
                    <a:gd name="connsiteX106" fmla="*/ 518762 w 2074068"/>
                    <a:gd name="connsiteY106" fmla="*/ 1864520 h 1884470"/>
                    <a:gd name="connsiteX107" fmla="*/ 486105 w 2074068"/>
                    <a:gd name="connsiteY107" fmla="*/ 1867241 h 1884470"/>
                    <a:gd name="connsiteX108" fmla="*/ 475219 w 2074068"/>
                    <a:gd name="connsiteY108" fmla="*/ 1796484 h 1884470"/>
                    <a:gd name="connsiteX109" fmla="*/ 453448 w 2074068"/>
                    <a:gd name="connsiteY109" fmla="*/ 1848191 h 1884470"/>
                    <a:gd name="connsiteX110" fmla="*/ 423512 w 2074068"/>
                    <a:gd name="connsiteY110" fmla="*/ 1837305 h 1884470"/>
                    <a:gd name="connsiteX111" fmla="*/ 445283 w 2074068"/>
                    <a:gd name="connsiteY111" fmla="*/ 1695791 h 1884470"/>
                    <a:gd name="connsiteX112" fmla="*/ 467055 w 2074068"/>
                    <a:gd name="connsiteY112" fmla="*/ 1619591 h 1884470"/>
                    <a:gd name="connsiteX113" fmla="*/ 423512 w 2074068"/>
                    <a:gd name="connsiteY113" fmla="*/ 1556998 h 1884470"/>
                    <a:gd name="connsiteX114" fmla="*/ 420790 w 2074068"/>
                    <a:gd name="connsiteY114" fmla="*/ 1657691 h 1884470"/>
                    <a:gd name="connsiteX115" fmla="*/ 390855 w 2074068"/>
                    <a:gd name="connsiteY115" fmla="*/ 1570605 h 1884470"/>
                    <a:gd name="connsiteX116" fmla="*/ 385412 w 2074068"/>
                    <a:gd name="connsiteY116" fmla="*/ 1684905 h 1884470"/>
                    <a:gd name="connsiteX117" fmla="*/ 388133 w 2074068"/>
                    <a:gd name="connsiteY117" fmla="*/ 1758384 h 1884470"/>
                    <a:gd name="connsiteX118" fmla="*/ 401740 w 2074068"/>
                    <a:gd name="connsiteY118" fmla="*/ 1801927 h 1884470"/>
                    <a:gd name="connsiteX119" fmla="*/ 333705 w 2074068"/>
                    <a:gd name="connsiteY119" fmla="*/ 1883570 h 1884470"/>
                    <a:gd name="connsiteX120" fmla="*/ 320098 w 2074068"/>
                    <a:gd name="connsiteY120" fmla="*/ 1840027 h 1884470"/>
                    <a:gd name="connsiteX121" fmla="*/ 341869 w 2074068"/>
                    <a:gd name="connsiteY121" fmla="*/ 1755662 h 1884470"/>
                    <a:gd name="connsiteX122" fmla="*/ 336426 w 2074068"/>
                    <a:gd name="connsiteY122" fmla="*/ 1671298 h 1884470"/>
                    <a:gd name="connsiteX123" fmla="*/ 290162 w 2074068"/>
                    <a:gd name="connsiteY123" fmla="*/ 1823698 h 1884470"/>
                    <a:gd name="connsiteX124" fmla="*/ 249340 w 2074068"/>
                    <a:gd name="connsiteY124" fmla="*/ 1834584 h 1884470"/>
                    <a:gd name="connsiteX125" fmla="*/ 219405 w 2074068"/>
                    <a:gd name="connsiteY125" fmla="*/ 1848191 h 1884470"/>
                    <a:gd name="connsiteX126" fmla="*/ 178583 w 2074068"/>
                    <a:gd name="connsiteY126" fmla="*/ 1831862 h 1884470"/>
                    <a:gd name="connsiteX127" fmla="*/ 194912 w 2074068"/>
                    <a:gd name="connsiteY127" fmla="*/ 1723005 h 1884470"/>
                    <a:gd name="connsiteX128" fmla="*/ 154090 w 2074068"/>
                    <a:gd name="connsiteY128" fmla="*/ 1742055 h 1884470"/>
                    <a:gd name="connsiteX129" fmla="*/ 154090 w 2074068"/>
                    <a:gd name="connsiteY129" fmla="*/ 1815534 h 1884470"/>
                    <a:gd name="connsiteX130" fmla="*/ 105105 w 2074068"/>
                    <a:gd name="connsiteY130" fmla="*/ 1785598 h 1884470"/>
                    <a:gd name="connsiteX131" fmla="*/ 162255 w 2074068"/>
                    <a:gd name="connsiteY131" fmla="*/ 1676741 h 1884470"/>
                    <a:gd name="connsiteX132" fmla="*/ 203076 w 2074068"/>
                    <a:gd name="connsiteY132" fmla="*/ 1584212 h 1884470"/>
                    <a:gd name="connsiteX133" fmla="*/ 181305 w 2074068"/>
                    <a:gd name="connsiteY133" fmla="*/ 1540670 h 1884470"/>
                    <a:gd name="connsiteX134" fmla="*/ 107826 w 2074068"/>
                    <a:gd name="connsiteY134" fmla="*/ 1516177 h 1884470"/>
                    <a:gd name="connsiteX135" fmla="*/ 47955 w 2074068"/>
                    <a:gd name="connsiteY135" fmla="*/ 1439977 h 1884470"/>
                    <a:gd name="connsiteX136" fmla="*/ 50676 w 2074068"/>
                    <a:gd name="connsiteY136" fmla="*/ 1488962 h 1884470"/>
                    <a:gd name="connsiteX137" fmla="*/ 96940 w 2074068"/>
                    <a:gd name="connsiteY137" fmla="*/ 1559720 h 1884470"/>
                    <a:gd name="connsiteX138" fmla="*/ 154090 w 2074068"/>
                    <a:gd name="connsiteY138" fmla="*/ 1562441 h 1884470"/>
                    <a:gd name="connsiteX139" fmla="*/ 118712 w 2074068"/>
                    <a:gd name="connsiteY139" fmla="*/ 1630477 h 1884470"/>
                    <a:gd name="connsiteX140" fmla="*/ 77890 w 2074068"/>
                    <a:gd name="connsiteY140" fmla="*/ 1701234 h 1884470"/>
                    <a:gd name="connsiteX141" fmla="*/ 4412 w 2074068"/>
                    <a:gd name="connsiteY141" fmla="*/ 1769270 h 1884470"/>
                    <a:gd name="connsiteX142" fmla="*/ 12576 w 2074068"/>
                    <a:gd name="connsiteY142" fmla="*/ 1045370 h 1884470"/>
                    <a:gd name="connsiteX143" fmla="*/ 47955 w 2074068"/>
                    <a:gd name="connsiteY143" fmla="*/ 1029041 h 1884470"/>
                    <a:gd name="connsiteX144" fmla="*/ 115990 w 2074068"/>
                    <a:gd name="connsiteY144" fmla="*/ 993662 h 1884470"/>
                    <a:gd name="connsiteX145" fmla="*/ 72448 w 2074068"/>
                    <a:gd name="connsiteY145" fmla="*/ 914741 h 1884470"/>
                    <a:gd name="connsiteX146" fmla="*/ 69726 w 2074068"/>
                    <a:gd name="connsiteY146" fmla="*/ 882084 h 1884470"/>
                    <a:gd name="connsiteX147" fmla="*/ 7133 w 2074068"/>
                    <a:gd name="connsiteY147" fmla="*/ 860312 h 1884470"/>
                    <a:gd name="connsiteX148" fmla="*/ 77890 w 2074068"/>
                    <a:gd name="connsiteY148" fmla="*/ 811327 h 1884470"/>
                    <a:gd name="connsiteX149" fmla="*/ 75169 w 2074068"/>
                    <a:gd name="connsiteY149" fmla="*/ 732405 h 1884470"/>
                    <a:gd name="connsiteX150" fmla="*/ 28905 w 2074068"/>
                    <a:gd name="connsiteY150" fmla="*/ 726962 h 1884470"/>
                    <a:gd name="connsiteX151" fmla="*/ 67005 w 2074068"/>
                    <a:gd name="connsiteY151" fmla="*/ 688862 h 1884470"/>
                    <a:gd name="connsiteX152" fmla="*/ 1690 w 2074068"/>
                    <a:gd name="connsiteY152" fmla="*/ 582727 h 1884470"/>
                    <a:gd name="connsiteX153" fmla="*/ 67005 w 2074068"/>
                    <a:gd name="connsiteY153" fmla="*/ 637155 h 1884470"/>
                    <a:gd name="connsiteX154" fmla="*/ 77890 w 2074068"/>
                    <a:gd name="connsiteY154" fmla="*/ 593612 h 1884470"/>
                    <a:gd name="connsiteX155" fmla="*/ 15298 w 2074068"/>
                    <a:gd name="connsiteY155" fmla="*/ 503805 h 1884470"/>
                    <a:gd name="connsiteX156" fmla="*/ 18019 w 2074068"/>
                    <a:gd name="connsiteY156" fmla="*/ 19391 h 1884470"/>
                    <a:gd name="connsiteX0" fmla="*/ 18019 w 2074068"/>
                    <a:gd name="connsiteY0" fmla="*/ 22567 h 1887646"/>
                    <a:gd name="connsiteX1" fmla="*/ 53397 w 2074068"/>
                    <a:gd name="connsiteY1" fmla="*/ 28009 h 1887646"/>
                    <a:gd name="connsiteX2" fmla="*/ 58840 w 2074068"/>
                    <a:gd name="connsiteY2" fmla="*/ 150473 h 1887646"/>
                    <a:gd name="connsiteX3" fmla="*/ 110548 w 2074068"/>
                    <a:gd name="connsiteY3" fmla="*/ 117817 h 1887646"/>
                    <a:gd name="connsiteX4" fmla="*/ 156812 w 2074068"/>
                    <a:gd name="connsiteY4" fmla="*/ 96046 h 1887646"/>
                    <a:gd name="connsiteX5" fmla="*/ 159533 w 2074068"/>
                    <a:gd name="connsiteY5" fmla="*/ 194017 h 1887646"/>
                    <a:gd name="connsiteX6" fmla="*/ 205798 w 2074068"/>
                    <a:gd name="connsiteY6" fmla="*/ 243003 h 1887646"/>
                    <a:gd name="connsiteX7" fmla="*/ 184026 w 2074068"/>
                    <a:gd name="connsiteY7" fmla="*/ 294710 h 1887646"/>
                    <a:gd name="connsiteX8" fmla="*/ 178583 w 2074068"/>
                    <a:gd name="connsiteY8" fmla="*/ 368188 h 1887646"/>
                    <a:gd name="connsiteX9" fmla="*/ 224848 w 2074068"/>
                    <a:gd name="connsiteY9" fmla="*/ 406288 h 1887646"/>
                    <a:gd name="connsiteX10" fmla="*/ 268390 w 2074068"/>
                    <a:gd name="connsiteY10" fmla="*/ 384518 h 1887646"/>
                    <a:gd name="connsiteX11" fmla="*/ 295604 w 2074068"/>
                    <a:gd name="connsiteY11" fmla="*/ 330088 h 1887646"/>
                    <a:gd name="connsiteX12" fmla="*/ 309212 w 2074068"/>
                    <a:gd name="connsiteY12" fmla="*/ 251167 h 1887646"/>
                    <a:gd name="connsiteX13" fmla="*/ 352755 w 2074068"/>
                    <a:gd name="connsiteY13" fmla="*/ 180410 h 1887646"/>
                    <a:gd name="connsiteX14" fmla="*/ 388133 w 2074068"/>
                    <a:gd name="connsiteY14" fmla="*/ 226674 h 1887646"/>
                    <a:gd name="connsiteX15" fmla="*/ 480662 w 2074068"/>
                    <a:gd name="connsiteY15" fmla="*/ 41617 h 1887646"/>
                    <a:gd name="connsiteX16" fmla="*/ 491548 w 2074068"/>
                    <a:gd name="connsiteY16" fmla="*/ 218510 h 1887646"/>
                    <a:gd name="connsiteX17" fmla="*/ 467054 w 2074068"/>
                    <a:gd name="connsiteY17" fmla="*/ 267496 h 1887646"/>
                    <a:gd name="connsiteX18" fmla="*/ 521484 w 2074068"/>
                    <a:gd name="connsiteY18" fmla="*/ 278381 h 1887646"/>
                    <a:gd name="connsiteX19" fmla="*/ 537812 w 2074068"/>
                    <a:gd name="connsiteY19" fmla="*/ 321925 h 1887646"/>
                    <a:gd name="connsiteX20" fmla="*/ 554140 w 2074068"/>
                    <a:gd name="connsiteY20" fmla="*/ 319203 h 1887646"/>
                    <a:gd name="connsiteX21" fmla="*/ 638505 w 2074068"/>
                    <a:gd name="connsiteY21" fmla="*/ 395403 h 1887646"/>
                    <a:gd name="connsiteX22" fmla="*/ 690212 w 2074068"/>
                    <a:gd name="connsiteY22" fmla="*/ 400846 h 1887646"/>
                    <a:gd name="connsiteX23" fmla="*/ 690211 w 2074068"/>
                    <a:gd name="connsiteY23" fmla="*/ 330088 h 1887646"/>
                    <a:gd name="connsiteX24" fmla="*/ 646669 w 2074068"/>
                    <a:gd name="connsiteY24" fmla="*/ 262053 h 1887646"/>
                    <a:gd name="connsiteX25" fmla="*/ 600405 w 2074068"/>
                    <a:gd name="connsiteY25" fmla="*/ 36174 h 1887646"/>
                    <a:gd name="connsiteX26" fmla="*/ 924255 w 2074068"/>
                    <a:gd name="connsiteY26" fmla="*/ 11682 h 1887646"/>
                    <a:gd name="connsiteX27" fmla="*/ 959633 w 2074068"/>
                    <a:gd name="connsiteY27" fmla="*/ 52503 h 1887646"/>
                    <a:gd name="connsiteX28" fmla="*/ 946026 w 2074068"/>
                    <a:gd name="connsiteY28" fmla="*/ 180410 h 1887646"/>
                    <a:gd name="connsiteX29" fmla="*/ 967798 w 2074068"/>
                    <a:gd name="connsiteY29" fmla="*/ 256610 h 1887646"/>
                    <a:gd name="connsiteX30" fmla="*/ 984126 w 2074068"/>
                    <a:gd name="connsiteY30" fmla="*/ 414453 h 1887646"/>
                    <a:gd name="connsiteX31" fmla="*/ 1019505 w 2074068"/>
                    <a:gd name="connsiteY31" fmla="*/ 417174 h 1887646"/>
                    <a:gd name="connsiteX32" fmla="*/ 1052162 w 2074068"/>
                    <a:gd name="connsiteY32" fmla="*/ 550524 h 1887646"/>
                    <a:gd name="connsiteX33" fmla="*/ 1101148 w 2074068"/>
                    <a:gd name="connsiteY33" fmla="*/ 621281 h 1887646"/>
                    <a:gd name="connsiteX34" fmla="*/ 1207283 w 2074068"/>
                    <a:gd name="connsiteY34" fmla="*/ 626724 h 1887646"/>
                    <a:gd name="connsiteX35" fmla="*/ 1239940 w 2074068"/>
                    <a:gd name="connsiteY35" fmla="*/ 694760 h 1887646"/>
                    <a:gd name="connsiteX36" fmla="*/ 1288926 w 2074068"/>
                    <a:gd name="connsiteY36" fmla="*/ 591346 h 1887646"/>
                    <a:gd name="connsiteX37" fmla="*/ 1239940 w 2074068"/>
                    <a:gd name="connsiteY37" fmla="*/ 477046 h 1887646"/>
                    <a:gd name="connsiteX38" fmla="*/ 1033112 w 2074068"/>
                    <a:gd name="connsiteY38" fmla="*/ 349138 h 1887646"/>
                    <a:gd name="connsiteX39" fmla="*/ 997733 w 2074068"/>
                    <a:gd name="connsiteY39" fmla="*/ 104210 h 1887646"/>
                    <a:gd name="connsiteX40" fmla="*/ 1362405 w 2074068"/>
                    <a:gd name="connsiteY40" fmla="*/ 93324 h 1887646"/>
                    <a:gd name="connsiteX41" fmla="*/ 1449490 w 2074068"/>
                    <a:gd name="connsiteY41" fmla="*/ 71553 h 1887646"/>
                    <a:gd name="connsiteX42" fmla="*/ 1942069 w 2074068"/>
                    <a:gd name="connsiteY42" fmla="*/ 74274 h 1887646"/>
                    <a:gd name="connsiteX43" fmla="*/ 2072698 w 2074068"/>
                    <a:gd name="connsiteY43" fmla="*/ 196738 h 1887646"/>
                    <a:gd name="connsiteX44" fmla="*/ 2004662 w 2074068"/>
                    <a:gd name="connsiteY44" fmla="*/ 321924 h 1887646"/>
                    <a:gd name="connsiteX45" fmla="*/ 1912133 w 2074068"/>
                    <a:gd name="connsiteY45" fmla="*/ 343696 h 1887646"/>
                    <a:gd name="connsiteX46" fmla="*/ 1898526 w 2074068"/>
                    <a:gd name="connsiteY46" fmla="*/ 452553 h 1887646"/>
                    <a:gd name="connsiteX47" fmla="*/ 1846819 w 2074068"/>
                    <a:gd name="connsiteY47" fmla="*/ 545081 h 1887646"/>
                    <a:gd name="connsiteX48" fmla="*/ 1833212 w 2074068"/>
                    <a:gd name="connsiteY48" fmla="*/ 471603 h 1887646"/>
                    <a:gd name="connsiteX49" fmla="*/ 1784226 w 2074068"/>
                    <a:gd name="connsiteY49" fmla="*/ 526031 h 1887646"/>
                    <a:gd name="connsiteX50" fmla="*/ 1757012 w 2074068"/>
                    <a:gd name="connsiteY50" fmla="*/ 490653 h 1887646"/>
                    <a:gd name="connsiteX51" fmla="*/ 1727076 w 2074068"/>
                    <a:gd name="connsiteY51" fmla="*/ 577738 h 1887646"/>
                    <a:gd name="connsiteX52" fmla="*/ 1664483 w 2074068"/>
                    <a:gd name="connsiteY52" fmla="*/ 504260 h 1887646"/>
                    <a:gd name="connsiteX53" fmla="*/ 1639990 w 2074068"/>
                    <a:gd name="connsiteY53" fmla="*/ 626724 h 1887646"/>
                    <a:gd name="connsiteX54" fmla="*/ 1580119 w 2074068"/>
                    <a:gd name="connsiteY54" fmla="*/ 683874 h 1887646"/>
                    <a:gd name="connsiteX55" fmla="*/ 1561069 w 2074068"/>
                    <a:gd name="connsiteY55" fmla="*/ 896146 h 1887646"/>
                    <a:gd name="connsiteX56" fmla="*/ 1650876 w 2074068"/>
                    <a:gd name="connsiteY56" fmla="*/ 977788 h 1887646"/>
                    <a:gd name="connsiteX57" fmla="*/ 1746126 w 2074068"/>
                    <a:gd name="connsiteY57" fmla="*/ 1141074 h 1887646"/>
                    <a:gd name="connsiteX58" fmla="*/ 1708026 w 2074068"/>
                    <a:gd name="connsiteY58" fmla="*/ 1233603 h 1887646"/>
                    <a:gd name="connsiteX59" fmla="*/ 1544740 w 2074068"/>
                    <a:gd name="connsiteY59" fmla="*/ 1241767 h 1887646"/>
                    <a:gd name="connsiteX60" fmla="*/ 1484869 w 2074068"/>
                    <a:gd name="connsiteY60" fmla="*/ 1209110 h 1887646"/>
                    <a:gd name="connsiteX61" fmla="*/ 1386898 w 2074068"/>
                    <a:gd name="connsiteY61" fmla="*/ 1219996 h 1887646"/>
                    <a:gd name="connsiteX62" fmla="*/ 1335190 w 2074068"/>
                    <a:gd name="connsiteY62" fmla="*/ 1247210 h 1887646"/>
                    <a:gd name="connsiteX63" fmla="*/ 1250826 w 2074068"/>
                    <a:gd name="connsiteY63" fmla="*/ 1239046 h 1887646"/>
                    <a:gd name="connsiteX64" fmla="*/ 1286205 w 2074068"/>
                    <a:gd name="connsiteY64" fmla="*/ 1285310 h 1887646"/>
                    <a:gd name="connsiteX65" fmla="*/ 1337912 w 2074068"/>
                    <a:gd name="connsiteY65" fmla="*/ 1402331 h 1887646"/>
                    <a:gd name="connsiteX66" fmla="*/ 1332469 w 2074068"/>
                    <a:gd name="connsiteY66" fmla="*/ 1541124 h 1887646"/>
                    <a:gd name="connsiteX67" fmla="*/ 1258990 w 2074068"/>
                    <a:gd name="connsiteY67" fmla="*/ 1576503 h 1887646"/>
                    <a:gd name="connsiteX68" fmla="*/ 1204562 w 2074068"/>
                    <a:gd name="connsiteY68" fmla="*/ 1674474 h 1887646"/>
                    <a:gd name="connsiteX69" fmla="*/ 1161019 w 2074068"/>
                    <a:gd name="connsiteY69" fmla="*/ 1734346 h 1887646"/>
                    <a:gd name="connsiteX70" fmla="*/ 1087540 w 2074068"/>
                    <a:gd name="connsiteY70" fmla="*/ 1731624 h 1887646"/>
                    <a:gd name="connsiteX71" fmla="*/ 1073933 w 2074068"/>
                    <a:gd name="connsiteY71" fmla="*/ 1674474 h 1887646"/>
                    <a:gd name="connsiteX72" fmla="*/ 1117476 w 2074068"/>
                    <a:gd name="connsiteY72" fmla="*/ 1622767 h 1887646"/>
                    <a:gd name="connsiteX73" fmla="*/ 1019505 w 2074068"/>
                    <a:gd name="connsiteY73" fmla="*/ 1625488 h 1887646"/>
                    <a:gd name="connsiteX74" fmla="*/ 1019505 w 2074068"/>
                    <a:gd name="connsiteY74" fmla="*/ 1459481 h 1887646"/>
                    <a:gd name="connsiteX75" fmla="*/ 1052162 w 2074068"/>
                    <a:gd name="connsiteY75" fmla="*/ 1399610 h 1887646"/>
                    <a:gd name="connsiteX76" fmla="*/ 989569 w 2074068"/>
                    <a:gd name="connsiteY76" fmla="*/ 1454038 h 1887646"/>
                    <a:gd name="connsiteX77" fmla="*/ 973240 w 2074068"/>
                    <a:gd name="connsiteY77" fmla="*/ 1666310 h 1887646"/>
                    <a:gd name="connsiteX78" fmla="*/ 997733 w 2074068"/>
                    <a:gd name="connsiteY78" fmla="*/ 1707131 h 1887646"/>
                    <a:gd name="connsiteX79" fmla="*/ 926976 w 2074068"/>
                    <a:gd name="connsiteY79" fmla="*/ 1728903 h 1887646"/>
                    <a:gd name="connsiteX80" fmla="*/ 888876 w 2074068"/>
                    <a:gd name="connsiteY80" fmla="*/ 1704410 h 1887646"/>
                    <a:gd name="connsiteX81" fmla="*/ 891598 w 2074068"/>
                    <a:gd name="connsiteY81" fmla="*/ 1739788 h 1887646"/>
                    <a:gd name="connsiteX82" fmla="*/ 880712 w 2074068"/>
                    <a:gd name="connsiteY82" fmla="*/ 1767003 h 1887646"/>
                    <a:gd name="connsiteX83" fmla="*/ 831726 w 2074068"/>
                    <a:gd name="connsiteY83" fmla="*/ 1786053 h 1887646"/>
                    <a:gd name="connsiteX84" fmla="*/ 826283 w 2074068"/>
                    <a:gd name="connsiteY84" fmla="*/ 1737067 h 1887646"/>
                    <a:gd name="connsiteX85" fmla="*/ 880712 w 2074068"/>
                    <a:gd name="connsiteY85" fmla="*/ 1641817 h 1887646"/>
                    <a:gd name="connsiteX86" fmla="*/ 845333 w 2074068"/>
                    <a:gd name="connsiteY86" fmla="*/ 1492138 h 1887646"/>
                    <a:gd name="connsiteX87" fmla="*/ 853498 w 2074068"/>
                    <a:gd name="connsiteY87" fmla="*/ 1609160 h 1887646"/>
                    <a:gd name="connsiteX88" fmla="*/ 807233 w 2074068"/>
                    <a:gd name="connsiteY88" fmla="*/ 1519353 h 1887646"/>
                    <a:gd name="connsiteX89" fmla="*/ 812676 w 2074068"/>
                    <a:gd name="connsiteY89" fmla="*/ 1630931 h 1887646"/>
                    <a:gd name="connsiteX90" fmla="*/ 818119 w 2074068"/>
                    <a:gd name="connsiteY90" fmla="*/ 1707131 h 1887646"/>
                    <a:gd name="connsiteX91" fmla="*/ 750083 w 2074068"/>
                    <a:gd name="connsiteY91" fmla="*/ 1788774 h 1887646"/>
                    <a:gd name="connsiteX92" fmla="*/ 763690 w 2074068"/>
                    <a:gd name="connsiteY92" fmla="*/ 1682638 h 1887646"/>
                    <a:gd name="connsiteX93" fmla="*/ 722869 w 2074068"/>
                    <a:gd name="connsiteY93" fmla="*/ 1712574 h 1887646"/>
                    <a:gd name="connsiteX94" fmla="*/ 695655 w 2074068"/>
                    <a:gd name="connsiteY94" fmla="*/ 1813267 h 1887646"/>
                    <a:gd name="connsiteX95" fmla="*/ 662998 w 2074068"/>
                    <a:gd name="connsiteY95" fmla="*/ 1810546 h 1887646"/>
                    <a:gd name="connsiteX96" fmla="*/ 668440 w 2074068"/>
                    <a:gd name="connsiteY96" fmla="*/ 1723460 h 1887646"/>
                    <a:gd name="connsiteX97" fmla="*/ 616733 w 2074068"/>
                    <a:gd name="connsiteY97" fmla="*/ 1718017 h 1887646"/>
                    <a:gd name="connsiteX98" fmla="*/ 614012 w 2074068"/>
                    <a:gd name="connsiteY98" fmla="*/ 1600996 h 1887646"/>
                    <a:gd name="connsiteX99" fmla="*/ 573190 w 2074068"/>
                    <a:gd name="connsiteY99" fmla="*/ 1669031 h 1887646"/>
                    <a:gd name="connsiteX100" fmla="*/ 524205 w 2074068"/>
                    <a:gd name="connsiteY100" fmla="*/ 1636374 h 1887646"/>
                    <a:gd name="connsiteX101" fmla="*/ 545976 w 2074068"/>
                    <a:gd name="connsiteY101" fmla="*/ 1693524 h 1887646"/>
                    <a:gd name="connsiteX102" fmla="*/ 594962 w 2074068"/>
                    <a:gd name="connsiteY102" fmla="*/ 1758838 h 1887646"/>
                    <a:gd name="connsiteX103" fmla="*/ 605848 w 2074068"/>
                    <a:gd name="connsiteY103" fmla="*/ 1818710 h 1887646"/>
                    <a:gd name="connsiteX104" fmla="*/ 559583 w 2074068"/>
                    <a:gd name="connsiteY104" fmla="*/ 1829596 h 1887646"/>
                    <a:gd name="connsiteX105" fmla="*/ 491548 w 2074068"/>
                    <a:gd name="connsiteY105" fmla="*/ 1767003 h 1887646"/>
                    <a:gd name="connsiteX106" fmla="*/ 518762 w 2074068"/>
                    <a:gd name="connsiteY106" fmla="*/ 1867696 h 1887646"/>
                    <a:gd name="connsiteX107" fmla="*/ 486105 w 2074068"/>
                    <a:gd name="connsiteY107" fmla="*/ 1870417 h 1887646"/>
                    <a:gd name="connsiteX108" fmla="*/ 475219 w 2074068"/>
                    <a:gd name="connsiteY108" fmla="*/ 1799660 h 1887646"/>
                    <a:gd name="connsiteX109" fmla="*/ 453448 w 2074068"/>
                    <a:gd name="connsiteY109" fmla="*/ 1851367 h 1887646"/>
                    <a:gd name="connsiteX110" fmla="*/ 423512 w 2074068"/>
                    <a:gd name="connsiteY110" fmla="*/ 1840481 h 1887646"/>
                    <a:gd name="connsiteX111" fmla="*/ 445283 w 2074068"/>
                    <a:gd name="connsiteY111" fmla="*/ 1698967 h 1887646"/>
                    <a:gd name="connsiteX112" fmla="*/ 467055 w 2074068"/>
                    <a:gd name="connsiteY112" fmla="*/ 1622767 h 1887646"/>
                    <a:gd name="connsiteX113" fmla="*/ 423512 w 2074068"/>
                    <a:gd name="connsiteY113" fmla="*/ 1560174 h 1887646"/>
                    <a:gd name="connsiteX114" fmla="*/ 420790 w 2074068"/>
                    <a:gd name="connsiteY114" fmla="*/ 1660867 h 1887646"/>
                    <a:gd name="connsiteX115" fmla="*/ 390855 w 2074068"/>
                    <a:gd name="connsiteY115" fmla="*/ 1573781 h 1887646"/>
                    <a:gd name="connsiteX116" fmla="*/ 385412 w 2074068"/>
                    <a:gd name="connsiteY116" fmla="*/ 1688081 h 1887646"/>
                    <a:gd name="connsiteX117" fmla="*/ 388133 w 2074068"/>
                    <a:gd name="connsiteY117" fmla="*/ 1761560 h 1887646"/>
                    <a:gd name="connsiteX118" fmla="*/ 401740 w 2074068"/>
                    <a:gd name="connsiteY118" fmla="*/ 1805103 h 1887646"/>
                    <a:gd name="connsiteX119" fmla="*/ 333705 w 2074068"/>
                    <a:gd name="connsiteY119" fmla="*/ 1886746 h 1887646"/>
                    <a:gd name="connsiteX120" fmla="*/ 320098 w 2074068"/>
                    <a:gd name="connsiteY120" fmla="*/ 1843203 h 1887646"/>
                    <a:gd name="connsiteX121" fmla="*/ 341869 w 2074068"/>
                    <a:gd name="connsiteY121" fmla="*/ 1758838 h 1887646"/>
                    <a:gd name="connsiteX122" fmla="*/ 336426 w 2074068"/>
                    <a:gd name="connsiteY122" fmla="*/ 1674474 h 1887646"/>
                    <a:gd name="connsiteX123" fmla="*/ 290162 w 2074068"/>
                    <a:gd name="connsiteY123" fmla="*/ 1826874 h 1887646"/>
                    <a:gd name="connsiteX124" fmla="*/ 249340 w 2074068"/>
                    <a:gd name="connsiteY124" fmla="*/ 1837760 h 1887646"/>
                    <a:gd name="connsiteX125" fmla="*/ 219405 w 2074068"/>
                    <a:gd name="connsiteY125" fmla="*/ 1851367 h 1887646"/>
                    <a:gd name="connsiteX126" fmla="*/ 178583 w 2074068"/>
                    <a:gd name="connsiteY126" fmla="*/ 1835038 h 1887646"/>
                    <a:gd name="connsiteX127" fmla="*/ 194912 w 2074068"/>
                    <a:gd name="connsiteY127" fmla="*/ 1726181 h 1887646"/>
                    <a:gd name="connsiteX128" fmla="*/ 154090 w 2074068"/>
                    <a:gd name="connsiteY128" fmla="*/ 1745231 h 1887646"/>
                    <a:gd name="connsiteX129" fmla="*/ 154090 w 2074068"/>
                    <a:gd name="connsiteY129" fmla="*/ 1818710 h 1887646"/>
                    <a:gd name="connsiteX130" fmla="*/ 105105 w 2074068"/>
                    <a:gd name="connsiteY130" fmla="*/ 1788774 h 1887646"/>
                    <a:gd name="connsiteX131" fmla="*/ 162255 w 2074068"/>
                    <a:gd name="connsiteY131" fmla="*/ 1679917 h 1887646"/>
                    <a:gd name="connsiteX132" fmla="*/ 203076 w 2074068"/>
                    <a:gd name="connsiteY132" fmla="*/ 1587388 h 1887646"/>
                    <a:gd name="connsiteX133" fmla="*/ 181305 w 2074068"/>
                    <a:gd name="connsiteY133" fmla="*/ 1543846 h 1887646"/>
                    <a:gd name="connsiteX134" fmla="*/ 107826 w 2074068"/>
                    <a:gd name="connsiteY134" fmla="*/ 1519353 h 1887646"/>
                    <a:gd name="connsiteX135" fmla="*/ 47955 w 2074068"/>
                    <a:gd name="connsiteY135" fmla="*/ 1443153 h 1887646"/>
                    <a:gd name="connsiteX136" fmla="*/ 50676 w 2074068"/>
                    <a:gd name="connsiteY136" fmla="*/ 1492138 h 1887646"/>
                    <a:gd name="connsiteX137" fmla="*/ 96940 w 2074068"/>
                    <a:gd name="connsiteY137" fmla="*/ 1562896 h 1887646"/>
                    <a:gd name="connsiteX138" fmla="*/ 154090 w 2074068"/>
                    <a:gd name="connsiteY138" fmla="*/ 1565617 h 1887646"/>
                    <a:gd name="connsiteX139" fmla="*/ 118712 w 2074068"/>
                    <a:gd name="connsiteY139" fmla="*/ 1633653 h 1887646"/>
                    <a:gd name="connsiteX140" fmla="*/ 77890 w 2074068"/>
                    <a:gd name="connsiteY140" fmla="*/ 1704410 h 1887646"/>
                    <a:gd name="connsiteX141" fmla="*/ 4412 w 2074068"/>
                    <a:gd name="connsiteY141" fmla="*/ 1772446 h 1887646"/>
                    <a:gd name="connsiteX142" fmla="*/ 12576 w 2074068"/>
                    <a:gd name="connsiteY142" fmla="*/ 1048546 h 1887646"/>
                    <a:gd name="connsiteX143" fmla="*/ 47955 w 2074068"/>
                    <a:gd name="connsiteY143" fmla="*/ 1032217 h 1887646"/>
                    <a:gd name="connsiteX144" fmla="*/ 115990 w 2074068"/>
                    <a:gd name="connsiteY144" fmla="*/ 996838 h 1887646"/>
                    <a:gd name="connsiteX145" fmla="*/ 72448 w 2074068"/>
                    <a:gd name="connsiteY145" fmla="*/ 917917 h 1887646"/>
                    <a:gd name="connsiteX146" fmla="*/ 69726 w 2074068"/>
                    <a:gd name="connsiteY146" fmla="*/ 885260 h 1887646"/>
                    <a:gd name="connsiteX147" fmla="*/ 7133 w 2074068"/>
                    <a:gd name="connsiteY147" fmla="*/ 863488 h 1887646"/>
                    <a:gd name="connsiteX148" fmla="*/ 77890 w 2074068"/>
                    <a:gd name="connsiteY148" fmla="*/ 814503 h 1887646"/>
                    <a:gd name="connsiteX149" fmla="*/ 75169 w 2074068"/>
                    <a:gd name="connsiteY149" fmla="*/ 735581 h 1887646"/>
                    <a:gd name="connsiteX150" fmla="*/ 28905 w 2074068"/>
                    <a:gd name="connsiteY150" fmla="*/ 730138 h 1887646"/>
                    <a:gd name="connsiteX151" fmla="*/ 67005 w 2074068"/>
                    <a:gd name="connsiteY151" fmla="*/ 692038 h 1887646"/>
                    <a:gd name="connsiteX152" fmla="*/ 1690 w 2074068"/>
                    <a:gd name="connsiteY152" fmla="*/ 585903 h 1887646"/>
                    <a:gd name="connsiteX153" fmla="*/ 67005 w 2074068"/>
                    <a:gd name="connsiteY153" fmla="*/ 640331 h 1887646"/>
                    <a:gd name="connsiteX154" fmla="*/ 77890 w 2074068"/>
                    <a:gd name="connsiteY154" fmla="*/ 596788 h 1887646"/>
                    <a:gd name="connsiteX155" fmla="*/ 15298 w 2074068"/>
                    <a:gd name="connsiteY155" fmla="*/ 506981 h 1887646"/>
                    <a:gd name="connsiteX156" fmla="*/ 18019 w 2074068"/>
                    <a:gd name="connsiteY156" fmla="*/ 22567 h 1887646"/>
                    <a:gd name="connsiteX0" fmla="*/ 18019 w 2074068"/>
                    <a:gd name="connsiteY0" fmla="*/ 13902 h 1878981"/>
                    <a:gd name="connsiteX1" fmla="*/ 53397 w 2074068"/>
                    <a:gd name="connsiteY1" fmla="*/ 19344 h 1878981"/>
                    <a:gd name="connsiteX2" fmla="*/ 58840 w 2074068"/>
                    <a:gd name="connsiteY2" fmla="*/ 141808 h 1878981"/>
                    <a:gd name="connsiteX3" fmla="*/ 110548 w 2074068"/>
                    <a:gd name="connsiteY3" fmla="*/ 109152 h 1878981"/>
                    <a:gd name="connsiteX4" fmla="*/ 156812 w 2074068"/>
                    <a:gd name="connsiteY4" fmla="*/ 87381 h 1878981"/>
                    <a:gd name="connsiteX5" fmla="*/ 159533 w 2074068"/>
                    <a:gd name="connsiteY5" fmla="*/ 185352 h 1878981"/>
                    <a:gd name="connsiteX6" fmla="*/ 205798 w 2074068"/>
                    <a:gd name="connsiteY6" fmla="*/ 234338 h 1878981"/>
                    <a:gd name="connsiteX7" fmla="*/ 184026 w 2074068"/>
                    <a:gd name="connsiteY7" fmla="*/ 286045 h 1878981"/>
                    <a:gd name="connsiteX8" fmla="*/ 178583 w 2074068"/>
                    <a:gd name="connsiteY8" fmla="*/ 359523 h 1878981"/>
                    <a:gd name="connsiteX9" fmla="*/ 224848 w 2074068"/>
                    <a:gd name="connsiteY9" fmla="*/ 397623 h 1878981"/>
                    <a:gd name="connsiteX10" fmla="*/ 268390 w 2074068"/>
                    <a:gd name="connsiteY10" fmla="*/ 375853 h 1878981"/>
                    <a:gd name="connsiteX11" fmla="*/ 295604 w 2074068"/>
                    <a:gd name="connsiteY11" fmla="*/ 321423 h 1878981"/>
                    <a:gd name="connsiteX12" fmla="*/ 309212 w 2074068"/>
                    <a:gd name="connsiteY12" fmla="*/ 242502 h 1878981"/>
                    <a:gd name="connsiteX13" fmla="*/ 352755 w 2074068"/>
                    <a:gd name="connsiteY13" fmla="*/ 171745 h 1878981"/>
                    <a:gd name="connsiteX14" fmla="*/ 388133 w 2074068"/>
                    <a:gd name="connsiteY14" fmla="*/ 218009 h 1878981"/>
                    <a:gd name="connsiteX15" fmla="*/ 480662 w 2074068"/>
                    <a:gd name="connsiteY15" fmla="*/ 32952 h 1878981"/>
                    <a:gd name="connsiteX16" fmla="*/ 491548 w 2074068"/>
                    <a:gd name="connsiteY16" fmla="*/ 209845 h 1878981"/>
                    <a:gd name="connsiteX17" fmla="*/ 467054 w 2074068"/>
                    <a:gd name="connsiteY17" fmla="*/ 258831 h 1878981"/>
                    <a:gd name="connsiteX18" fmla="*/ 521484 w 2074068"/>
                    <a:gd name="connsiteY18" fmla="*/ 269716 h 1878981"/>
                    <a:gd name="connsiteX19" fmla="*/ 537812 w 2074068"/>
                    <a:gd name="connsiteY19" fmla="*/ 313260 h 1878981"/>
                    <a:gd name="connsiteX20" fmla="*/ 554140 w 2074068"/>
                    <a:gd name="connsiteY20" fmla="*/ 310538 h 1878981"/>
                    <a:gd name="connsiteX21" fmla="*/ 638505 w 2074068"/>
                    <a:gd name="connsiteY21" fmla="*/ 386738 h 1878981"/>
                    <a:gd name="connsiteX22" fmla="*/ 690212 w 2074068"/>
                    <a:gd name="connsiteY22" fmla="*/ 392181 h 1878981"/>
                    <a:gd name="connsiteX23" fmla="*/ 690211 w 2074068"/>
                    <a:gd name="connsiteY23" fmla="*/ 321423 h 1878981"/>
                    <a:gd name="connsiteX24" fmla="*/ 646669 w 2074068"/>
                    <a:gd name="connsiteY24" fmla="*/ 253388 h 1878981"/>
                    <a:gd name="connsiteX25" fmla="*/ 600405 w 2074068"/>
                    <a:gd name="connsiteY25" fmla="*/ 27509 h 1878981"/>
                    <a:gd name="connsiteX26" fmla="*/ 924255 w 2074068"/>
                    <a:gd name="connsiteY26" fmla="*/ 3017 h 1878981"/>
                    <a:gd name="connsiteX27" fmla="*/ 959633 w 2074068"/>
                    <a:gd name="connsiteY27" fmla="*/ 43838 h 1878981"/>
                    <a:gd name="connsiteX28" fmla="*/ 946026 w 2074068"/>
                    <a:gd name="connsiteY28" fmla="*/ 171745 h 1878981"/>
                    <a:gd name="connsiteX29" fmla="*/ 967798 w 2074068"/>
                    <a:gd name="connsiteY29" fmla="*/ 247945 h 1878981"/>
                    <a:gd name="connsiteX30" fmla="*/ 984126 w 2074068"/>
                    <a:gd name="connsiteY30" fmla="*/ 405788 h 1878981"/>
                    <a:gd name="connsiteX31" fmla="*/ 1019505 w 2074068"/>
                    <a:gd name="connsiteY31" fmla="*/ 408509 h 1878981"/>
                    <a:gd name="connsiteX32" fmla="*/ 1052162 w 2074068"/>
                    <a:gd name="connsiteY32" fmla="*/ 541859 h 1878981"/>
                    <a:gd name="connsiteX33" fmla="*/ 1101148 w 2074068"/>
                    <a:gd name="connsiteY33" fmla="*/ 612616 h 1878981"/>
                    <a:gd name="connsiteX34" fmla="*/ 1207283 w 2074068"/>
                    <a:gd name="connsiteY34" fmla="*/ 618059 h 1878981"/>
                    <a:gd name="connsiteX35" fmla="*/ 1239940 w 2074068"/>
                    <a:gd name="connsiteY35" fmla="*/ 686095 h 1878981"/>
                    <a:gd name="connsiteX36" fmla="*/ 1288926 w 2074068"/>
                    <a:gd name="connsiteY36" fmla="*/ 582681 h 1878981"/>
                    <a:gd name="connsiteX37" fmla="*/ 1239940 w 2074068"/>
                    <a:gd name="connsiteY37" fmla="*/ 468381 h 1878981"/>
                    <a:gd name="connsiteX38" fmla="*/ 1033112 w 2074068"/>
                    <a:gd name="connsiteY38" fmla="*/ 340473 h 1878981"/>
                    <a:gd name="connsiteX39" fmla="*/ 997733 w 2074068"/>
                    <a:gd name="connsiteY39" fmla="*/ 95545 h 1878981"/>
                    <a:gd name="connsiteX40" fmla="*/ 1362405 w 2074068"/>
                    <a:gd name="connsiteY40" fmla="*/ 84659 h 1878981"/>
                    <a:gd name="connsiteX41" fmla="*/ 1449490 w 2074068"/>
                    <a:gd name="connsiteY41" fmla="*/ 62888 h 1878981"/>
                    <a:gd name="connsiteX42" fmla="*/ 1942069 w 2074068"/>
                    <a:gd name="connsiteY42" fmla="*/ 65609 h 1878981"/>
                    <a:gd name="connsiteX43" fmla="*/ 2072698 w 2074068"/>
                    <a:gd name="connsiteY43" fmla="*/ 188073 h 1878981"/>
                    <a:gd name="connsiteX44" fmla="*/ 2004662 w 2074068"/>
                    <a:gd name="connsiteY44" fmla="*/ 313259 h 1878981"/>
                    <a:gd name="connsiteX45" fmla="*/ 1912133 w 2074068"/>
                    <a:gd name="connsiteY45" fmla="*/ 335031 h 1878981"/>
                    <a:gd name="connsiteX46" fmla="*/ 1898526 w 2074068"/>
                    <a:gd name="connsiteY46" fmla="*/ 443888 h 1878981"/>
                    <a:gd name="connsiteX47" fmla="*/ 1846819 w 2074068"/>
                    <a:gd name="connsiteY47" fmla="*/ 536416 h 1878981"/>
                    <a:gd name="connsiteX48" fmla="*/ 1833212 w 2074068"/>
                    <a:gd name="connsiteY48" fmla="*/ 462938 h 1878981"/>
                    <a:gd name="connsiteX49" fmla="*/ 1784226 w 2074068"/>
                    <a:gd name="connsiteY49" fmla="*/ 517366 h 1878981"/>
                    <a:gd name="connsiteX50" fmla="*/ 1757012 w 2074068"/>
                    <a:gd name="connsiteY50" fmla="*/ 481988 h 1878981"/>
                    <a:gd name="connsiteX51" fmla="*/ 1727076 w 2074068"/>
                    <a:gd name="connsiteY51" fmla="*/ 569073 h 1878981"/>
                    <a:gd name="connsiteX52" fmla="*/ 1664483 w 2074068"/>
                    <a:gd name="connsiteY52" fmla="*/ 495595 h 1878981"/>
                    <a:gd name="connsiteX53" fmla="*/ 1639990 w 2074068"/>
                    <a:gd name="connsiteY53" fmla="*/ 618059 h 1878981"/>
                    <a:gd name="connsiteX54" fmla="*/ 1580119 w 2074068"/>
                    <a:gd name="connsiteY54" fmla="*/ 675209 h 1878981"/>
                    <a:gd name="connsiteX55" fmla="*/ 1561069 w 2074068"/>
                    <a:gd name="connsiteY55" fmla="*/ 887481 h 1878981"/>
                    <a:gd name="connsiteX56" fmla="*/ 1650876 w 2074068"/>
                    <a:gd name="connsiteY56" fmla="*/ 969123 h 1878981"/>
                    <a:gd name="connsiteX57" fmla="*/ 1746126 w 2074068"/>
                    <a:gd name="connsiteY57" fmla="*/ 1132409 h 1878981"/>
                    <a:gd name="connsiteX58" fmla="*/ 1708026 w 2074068"/>
                    <a:gd name="connsiteY58" fmla="*/ 1224938 h 1878981"/>
                    <a:gd name="connsiteX59" fmla="*/ 1544740 w 2074068"/>
                    <a:gd name="connsiteY59" fmla="*/ 1233102 h 1878981"/>
                    <a:gd name="connsiteX60" fmla="*/ 1484869 w 2074068"/>
                    <a:gd name="connsiteY60" fmla="*/ 1200445 h 1878981"/>
                    <a:gd name="connsiteX61" fmla="*/ 1386898 w 2074068"/>
                    <a:gd name="connsiteY61" fmla="*/ 1211331 h 1878981"/>
                    <a:gd name="connsiteX62" fmla="*/ 1335190 w 2074068"/>
                    <a:gd name="connsiteY62" fmla="*/ 1238545 h 1878981"/>
                    <a:gd name="connsiteX63" fmla="*/ 1250826 w 2074068"/>
                    <a:gd name="connsiteY63" fmla="*/ 1230381 h 1878981"/>
                    <a:gd name="connsiteX64" fmla="*/ 1286205 w 2074068"/>
                    <a:gd name="connsiteY64" fmla="*/ 1276645 h 1878981"/>
                    <a:gd name="connsiteX65" fmla="*/ 1337912 w 2074068"/>
                    <a:gd name="connsiteY65" fmla="*/ 1393666 h 1878981"/>
                    <a:gd name="connsiteX66" fmla="*/ 1332469 w 2074068"/>
                    <a:gd name="connsiteY66" fmla="*/ 1532459 h 1878981"/>
                    <a:gd name="connsiteX67" fmla="*/ 1258990 w 2074068"/>
                    <a:gd name="connsiteY67" fmla="*/ 1567838 h 1878981"/>
                    <a:gd name="connsiteX68" fmla="*/ 1204562 w 2074068"/>
                    <a:gd name="connsiteY68" fmla="*/ 1665809 h 1878981"/>
                    <a:gd name="connsiteX69" fmla="*/ 1161019 w 2074068"/>
                    <a:gd name="connsiteY69" fmla="*/ 1725681 h 1878981"/>
                    <a:gd name="connsiteX70" fmla="*/ 1087540 w 2074068"/>
                    <a:gd name="connsiteY70" fmla="*/ 1722959 h 1878981"/>
                    <a:gd name="connsiteX71" fmla="*/ 1073933 w 2074068"/>
                    <a:gd name="connsiteY71" fmla="*/ 1665809 h 1878981"/>
                    <a:gd name="connsiteX72" fmla="*/ 1117476 w 2074068"/>
                    <a:gd name="connsiteY72" fmla="*/ 1614102 h 1878981"/>
                    <a:gd name="connsiteX73" fmla="*/ 1019505 w 2074068"/>
                    <a:gd name="connsiteY73" fmla="*/ 1616823 h 1878981"/>
                    <a:gd name="connsiteX74" fmla="*/ 1019505 w 2074068"/>
                    <a:gd name="connsiteY74" fmla="*/ 1450816 h 1878981"/>
                    <a:gd name="connsiteX75" fmla="*/ 1052162 w 2074068"/>
                    <a:gd name="connsiteY75" fmla="*/ 1390945 h 1878981"/>
                    <a:gd name="connsiteX76" fmla="*/ 989569 w 2074068"/>
                    <a:gd name="connsiteY76" fmla="*/ 1445373 h 1878981"/>
                    <a:gd name="connsiteX77" fmla="*/ 973240 w 2074068"/>
                    <a:gd name="connsiteY77" fmla="*/ 1657645 h 1878981"/>
                    <a:gd name="connsiteX78" fmla="*/ 997733 w 2074068"/>
                    <a:gd name="connsiteY78" fmla="*/ 1698466 h 1878981"/>
                    <a:gd name="connsiteX79" fmla="*/ 926976 w 2074068"/>
                    <a:gd name="connsiteY79" fmla="*/ 1720238 h 1878981"/>
                    <a:gd name="connsiteX80" fmla="*/ 888876 w 2074068"/>
                    <a:gd name="connsiteY80" fmla="*/ 1695745 h 1878981"/>
                    <a:gd name="connsiteX81" fmla="*/ 891598 w 2074068"/>
                    <a:gd name="connsiteY81" fmla="*/ 1731123 h 1878981"/>
                    <a:gd name="connsiteX82" fmla="*/ 880712 w 2074068"/>
                    <a:gd name="connsiteY82" fmla="*/ 1758338 h 1878981"/>
                    <a:gd name="connsiteX83" fmla="*/ 831726 w 2074068"/>
                    <a:gd name="connsiteY83" fmla="*/ 1777388 h 1878981"/>
                    <a:gd name="connsiteX84" fmla="*/ 826283 w 2074068"/>
                    <a:gd name="connsiteY84" fmla="*/ 1728402 h 1878981"/>
                    <a:gd name="connsiteX85" fmla="*/ 880712 w 2074068"/>
                    <a:gd name="connsiteY85" fmla="*/ 1633152 h 1878981"/>
                    <a:gd name="connsiteX86" fmla="*/ 845333 w 2074068"/>
                    <a:gd name="connsiteY86" fmla="*/ 1483473 h 1878981"/>
                    <a:gd name="connsiteX87" fmla="*/ 853498 w 2074068"/>
                    <a:gd name="connsiteY87" fmla="*/ 1600495 h 1878981"/>
                    <a:gd name="connsiteX88" fmla="*/ 807233 w 2074068"/>
                    <a:gd name="connsiteY88" fmla="*/ 1510688 h 1878981"/>
                    <a:gd name="connsiteX89" fmla="*/ 812676 w 2074068"/>
                    <a:gd name="connsiteY89" fmla="*/ 1622266 h 1878981"/>
                    <a:gd name="connsiteX90" fmla="*/ 818119 w 2074068"/>
                    <a:gd name="connsiteY90" fmla="*/ 1698466 h 1878981"/>
                    <a:gd name="connsiteX91" fmla="*/ 750083 w 2074068"/>
                    <a:gd name="connsiteY91" fmla="*/ 1780109 h 1878981"/>
                    <a:gd name="connsiteX92" fmla="*/ 763690 w 2074068"/>
                    <a:gd name="connsiteY92" fmla="*/ 1673973 h 1878981"/>
                    <a:gd name="connsiteX93" fmla="*/ 722869 w 2074068"/>
                    <a:gd name="connsiteY93" fmla="*/ 1703909 h 1878981"/>
                    <a:gd name="connsiteX94" fmla="*/ 695655 w 2074068"/>
                    <a:gd name="connsiteY94" fmla="*/ 1804602 h 1878981"/>
                    <a:gd name="connsiteX95" fmla="*/ 662998 w 2074068"/>
                    <a:gd name="connsiteY95" fmla="*/ 1801881 h 1878981"/>
                    <a:gd name="connsiteX96" fmla="*/ 668440 w 2074068"/>
                    <a:gd name="connsiteY96" fmla="*/ 1714795 h 1878981"/>
                    <a:gd name="connsiteX97" fmla="*/ 616733 w 2074068"/>
                    <a:gd name="connsiteY97" fmla="*/ 1709352 h 1878981"/>
                    <a:gd name="connsiteX98" fmla="*/ 614012 w 2074068"/>
                    <a:gd name="connsiteY98" fmla="*/ 1592331 h 1878981"/>
                    <a:gd name="connsiteX99" fmla="*/ 573190 w 2074068"/>
                    <a:gd name="connsiteY99" fmla="*/ 1660366 h 1878981"/>
                    <a:gd name="connsiteX100" fmla="*/ 524205 w 2074068"/>
                    <a:gd name="connsiteY100" fmla="*/ 1627709 h 1878981"/>
                    <a:gd name="connsiteX101" fmla="*/ 545976 w 2074068"/>
                    <a:gd name="connsiteY101" fmla="*/ 1684859 h 1878981"/>
                    <a:gd name="connsiteX102" fmla="*/ 594962 w 2074068"/>
                    <a:gd name="connsiteY102" fmla="*/ 1750173 h 1878981"/>
                    <a:gd name="connsiteX103" fmla="*/ 605848 w 2074068"/>
                    <a:gd name="connsiteY103" fmla="*/ 1810045 h 1878981"/>
                    <a:gd name="connsiteX104" fmla="*/ 559583 w 2074068"/>
                    <a:gd name="connsiteY104" fmla="*/ 1820931 h 1878981"/>
                    <a:gd name="connsiteX105" fmla="*/ 491548 w 2074068"/>
                    <a:gd name="connsiteY105" fmla="*/ 1758338 h 1878981"/>
                    <a:gd name="connsiteX106" fmla="*/ 518762 w 2074068"/>
                    <a:gd name="connsiteY106" fmla="*/ 1859031 h 1878981"/>
                    <a:gd name="connsiteX107" fmla="*/ 486105 w 2074068"/>
                    <a:gd name="connsiteY107" fmla="*/ 1861752 h 1878981"/>
                    <a:gd name="connsiteX108" fmla="*/ 475219 w 2074068"/>
                    <a:gd name="connsiteY108" fmla="*/ 1790995 h 1878981"/>
                    <a:gd name="connsiteX109" fmla="*/ 453448 w 2074068"/>
                    <a:gd name="connsiteY109" fmla="*/ 1842702 h 1878981"/>
                    <a:gd name="connsiteX110" fmla="*/ 423512 w 2074068"/>
                    <a:gd name="connsiteY110" fmla="*/ 1831816 h 1878981"/>
                    <a:gd name="connsiteX111" fmla="*/ 445283 w 2074068"/>
                    <a:gd name="connsiteY111" fmla="*/ 1690302 h 1878981"/>
                    <a:gd name="connsiteX112" fmla="*/ 467055 w 2074068"/>
                    <a:gd name="connsiteY112" fmla="*/ 1614102 h 1878981"/>
                    <a:gd name="connsiteX113" fmla="*/ 423512 w 2074068"/>
                    <a:gd name="connsiteY113" fmla="*/ 1551509 h 1878981"/>
                    <a:gd name="connsiteX114" fmla="*/ 420790 w 2074068"/>
                    <a:gd name="connsiteY114" fmla="*/ 1652202 h 1878981"/>
                    <a:gd name="connsiteX115" fmla="*/ 390855 w 2074068"/>
                    <a:gd name="connsiteY115" fmla="*/ 1565116 h 1878981"/>
                    <a:gd name="connsiteX116" fmla="*/ 385412 w 2074068"/>
                    <a:gd name="connsiteY116" fmla="*/ 1679416 h 1878981"/>
                    <a:gd name="connsiteX117" fmla="*/ 388133 w 2074068"/>
                    <a:gd name="connsiteY117" fmla="*/ 1752895 h 1878981"/>
                    <a:gd name="connsiteX118" fmla="*/ 401740 w 2074068"/>
                    <a:gd name="connsiteY118" fmla="*/ 1796438 h 1878981"/>
                    <a:gd name="connsiteX119" fmla="*/ 333705 w 2074068"/>
                    <a:gd name="connsiteY119" fmla="*/ 1878081 h 1878981"/>
                    <a:gd name="connsiteX120" fmla="*/ 320098 w 2074068"/>
                    <a:gd name="connsiteY120" fmla="*/ 1834538 h 1878981"/>
                    <a:gd name="connsiteX121" fmla="*/ 341869 w 2074068"/>
                    <a:gd name="connsiteY121" fmla="*/ 1750173 h 1878981"/>
                    <a:gd name="connsiteX122" fmla="*/ 336426 w 2074068"/>
                    <a:gd name="connsiteY122" fmla="*/ 1665809 h 1878981"/>
                    <a:gd name="connsiteX123" fmla="*/ 290162 w 2074068"/>
                    <a:gd name="connsiteY123" fmla="*/ 1818209 h 1878981"/>
                    <a:gd name="connsiteX124" fmla="*/ 249340 w 2074068"/>
                    <a:gd name="connsiteY124" fmla="*/ 1829095 h 1878981"/>
                    <a:gd name="connsiteX125" fmla="*/ 219405 w 2074068"/>
                    <a:gd name="connsiteY125" fmla="*/ 1842702 h 1878981"/>
                    <a:gd name="connsiteX126" fmla="*/ 178583 w 2074068"/>
                    <a:gd name="connsiteY126" fmla="*/ 1826373 h 1878981"/>
                    <a:gd name="connsiteX127" fmla="*/ 194912 w 2074068"/>
                    <a:gd name="connsiteY127" fmla="*/ 1717516 h 1878981"/>
                    <a:gd name="connsiteX128" fmla="*/ 154090 w 2074068"/>
                    <a:gd name="connsiteY128" fmla="*/ 1736566 h 1878981"/>
                    <a:gd name="connsiteX129" fmla="*/ 154090 w 2074068"/>
                    <a:gd name="connsiteY129" fmla="*/ 1810045 h 1878981"/>
                    <a:gd name="connsiteX130" fmla="*/ 105105 w 2074068"/>
                    <a:gd name="connsiteY130" fmla="*/ 1780109 h 1878981"/>
                    <a:gd name="connsiteX131" fmla="*/ 162255 w 2074068"/>
                    <a:gd name="connsiteY131" fmla="*/ 1671252 h 1878981"/>
                    <a:gd name="connsiteX132" fmla="*/ 203076 w 2074068"/>
                    <a:gd name="connsiteY132" fmla="*/ 1578723 h 1878981"/>
                    <a:gd name="connsiteX133" fmla="*/ 181305 w 2074068"/>
                    <a:gd name="connsiteY133" fmla="*/ 1535181 h 1878981"/>
                    <a:gd name="connsiteX134" fmla="*/ 107826 w 2074068"/>
                    <a:gd name="connsiteY134" fmla="*/ 1510688 h 1878981"/>
                    <a:gd name="connsiteX135" fmla="*/ 47955 w 2074068"/>
                    <a:gd name="connsiteY135" fmla="*/ 1434488 h 1878981"/>
                    <a:gd name="connsiteX136" fmla="*/ 50676 w 2074068"/>
                    <a:gd name="connsiteY136" fmla="*/ 1483473 h 1878981"/>
                    <a:gd name="connsiteX137" fmla="*/ 96940 w 2074068"/>
                    <a:gd name="connsiteY137" fmla="*/ 1554231 h 1878981"/>
                    <a:gd name="connsiteX138" fmla="*/ 154090 w 2074068"/>
                    <a:gd name="connsiteY138" fmla="*/ 1556952 h 1878981"/>
                    <a:gd name="connsiteX139" fmla="*/ 118712 w 2074068"/>
                    <a:gd name="connsiteY139" fmla="*/ 1624988 h 1878981"/>
                    <a:gd name="connsiteX140" fmla="*/ 77890 w 2074068"/>
                    <a:gd name="connsiteY140" fmla="*/ 1695745 h 1878981"/>
                    <a:gd name="connsiteX141" fmla="*/ 4412 w 2074068"/>
                    <a:gd name="connsiteY141" fmla="*/ 1763781 h 1878981"/>
                    <a:gd name="connsiteX142" fmla="*/ 12576 w 2074068"/>
                    <a:gd name="connsiteY142" fmla="*/ 1039881 h 1878981"/>
                    <a:gd name="connsiteX143" fmla="*/ 47955 w 2074068"/>
                    <a:gd name="connsiteY143" fmla="*/ 1023552 h 1878981"/>
                    <a:gd name="connsiteX144" fmla="*/ 115990 w 2074068"/>
                    <a:gd name="connsiteY144" fmla="*/ 988173 h 1878981"/>
                    <a:gd name="connsiteX145" fmla="*/ 72448 w 2074068"/>
                    <a:gd name="connsiteY145" fmla="*/ 909252 h 1878981"/>
                    <a:gd name="connsiteX146" fmla="*/ 69726 w 2074068"/>
                    <a:gd name="connsiteY146" fmla="*/ 876595 h 1878981"/>
                    <a:gd name="connsiteX147" fmla="*/ 7133 w 2074068"/>
                    <a:gd name="connsiteY147" fmla="*/ 854823 h 1878981"/>
                    <a:gd name="connsiteX148" fmla="*/ 77890 w 2074068"/>
                    <a:gd name="connsiteY148" fmla="*/ 805838 h 1878981"/>
                    <a:gd name="connsiteX149" fmla="*/ 75169 w 2074068"/>
                    <a:gd name="connsiteY149" fmla="*/ 726916 h 1878981"/>
                    <a:gd name="connsiteX150" fmla="*/ 28905 w 2074068"/>
                    <a:gd name="connsiteY150" fmla="*/ 721473 h 1878981"/>
                    <a:gd name="connsiteX151" fmla="*/ 67005 w 2074068"/>
                    <a:gd name="connsiteY151" fmla="*/ 683373 h 1878981"/>
                    <a:gd name="connsiteX152" fmla="*/ 1690 w 2074068"/>
                    <a:gd name="connsiteY152" fmla="*/ 577238 h 1878981"/>
                    <a:gd name="connsiteX153" fmla="*/ 67005 w 2074068"/>
                    <a:gd name="connsiteY153" fmla="*/ 631666 h 1878981"/>
                    <a:gd name="connsiteX154" fmla="*/ 77890 w 2074068"/>
                    <a:gd name="connsiteY154" fmla="*/ 588123 h 1878981"/>
                    <a:gd name="connsiteX155" fmla="*/ 15298 w 2074068"/>
                    <a:gd name="connsiteY155" fmla="*/ 498316 h 1878981"/>
                    <a:gd name="connsiteX156" fmla="*/ 18019 w 2074068"/>
                    <a:gd name="connsiteY156" fmla="*/ 13902 h 1878981"/>
                    <a:gd name="connsiteX0" fmla="*/ 18019 w 2074068"/>
                    <a:gd name="connsiteY0" fmla="*/ 19435 h 1884514"/>
                    <a:gd name="connsiteX1" fmla="*/ 53397 w 2074068"/>
                    <a:gd name="connsiteY1" fmla="*/ 24877 h 1884514"/>
                    <a:gd name="connsiteX2" fmla="*/ 58840 w 2074068"/>
                    <a:gd name="connsiteY2" fmla="*/ 147341 h 1884514"/>
                    <a:gd name="connsiteX3" fmla="*/ 110548 w 2074068"/>
                    <a:gd name="connsiteY3" fmla="*/ 114685 h 1884514"/>
                    <a:gd name="connsiteX4" fmla="*/ 156812 w 2074068"/>
                    <a:gd name="connsiteY4" fmla="*/ 92914 h 1884514"/>
                    <a:gd name="connsiteX5" fmla="*/ 159533 w 2074068"/>
                    <a:gd name="connsiteY5" fmla="*/ 190885 h 1884514"/>
                    <a:gd name="connsiteX6" fmla="*/ 205798 w 2074068"/>
                    <a:gd name="connsiteY6" fmla="*/ 239871 h 1884514"/>
                    <a:gd name="connsiteX7" fmla="*/ 184026 w 2074068"/>
                    <a:gd name="connsiteY7" fmla="*/ 291578 h 1884514"/>
                    <a:gd name="connsiteX8" fmla="*/ 178583 w 2074068"/>
                    <a:gd name="connsiteY8" fmla="*/ 365056 h 1884514"/>
                    <a:gd name="connsiteX9" fmla="*/ 224848 w 2074068"/>
                    <a:gd name="connsiteY9" fmla="*/ 403156 h 1884514"/>
                    <a:gd name="connsiteX10" fmla="*/ 268390 w 2074068"/>
                    <a:gd name="connsiteY10" fmla="*/ 381386 h 1884514"/>
                    <a:gd name="connsiteX11" fmla="*/ 295604 w 2074068"/>
                    <a:gd name="connsiteY11" fmla="*/ 326956 h 1884514"/>
                    <a:gd name="connsiteX12" fmla="*/ 309212 w 2074068"/>
                    <a:gd name="connsiteY12" fmla="*/ 248035 h 1884514"/>
                    <a:gd name="connsiteX13" fmla="*/ 352755 w 2074068"/>
                    <a:gd name="connsiteY13" fmla="*/ 177278 h 1884514"/>
                    <a:gd name="connsiteX14" fmla="*/ 388133 w 2074068"/>
                    <a:gd name="connsiteY14" fmla="*/ 223542 h 1884514"/>
                    <a:gd name="connsiteX15" fmla="*/ 480662 w 2074068"/>
                    <a:gd name="connsiteY15" fmla="*/ 38485 h 1884514"/>
                    <a:gd name="connsiteX16" fmla="*/ 491548 w 2074068"/>
                    <a:gd name="connsiteY16" fmla="*/ 215378 h 1884514"/>
                    <a:gd name="connsiteX17" fmla="*/ 467054 w 2074068"/>
                    <a:gd name="connsiteY17" fmla="*/ 264364 h 1884514"/>
                    <a:gd name="connsiteX18" fmla="*/ 521484 w 2074068"/>
                    <a:gd name="connsiteY18" fmla="*/ 275249 h 1884514"/>
                    <a:gd name="connsiteX19" fmla="*/ 537812 w 2074068"/>
                    <a:gd name="connsiteY19" fmla="*/ 318793 h 1884514"/>
                    <a:gd name="connsiteX20" fmla="*/ 554140 w 2074068"/>
                    <a:gd name="connsiteY20" fmla="*/ 316071 h 1884514"/>
                    <a:gd name="connsiteX21" fmla="*/ 638505 w 2074068"/>
                    <a:gd name="connsiteY21" fmla="*/ 392271 h 1884514"/>
                    <a:gd name="connsiteX22" fmla="*/ 690212 w 2074068"/>
                    <a:gd name="connsiteY22" fmla="*/ 397714 h 1884514"/>
                    <a:gd name="connsiteX23" fmla="*/ 690211 w 2074068"/>
                    <a:gd name="connsiteY23" fmla="*/ 326956 h 1884514"/>
                    <a:gd name="connsiteX24" fmla="*/ 646669 w 2074068"/>
                    <a:gd name="connsiteY24" fmla="*/ 258921 h 1884514"/>
                    <a:gd name="connsiteX25" fmla="*/ 605848 w 2074068"/>
                    <a:gd name="connsiteY25" fmla="*/ 22156 h 1884514"/>
                    <a:gd name="connsiteX26" fmla="*/ 924255 w 2074068"/>
                    <a:gd name="connsiteY26" fmla="*/ 8550 h 1884514"/>
                    <a:gd name="connsiteX27" fmla="*/ 959633 w 2074068"/>
                    <a:gd name="connsiteY27" fmla="*/ 49371 h 1884514"/>
                    <a:gd name="connsiteX28" fmla="*/ 946026 w 2074068"/>
                    <a:gd name="connsiteY28" fmla="*/ 177278 h 1884514"/>
                    <a:gd name="connsiteX29" fmla="*/ 967798 w 2074068"/>
                    <a:gd name="connsiteY29" fmla="*/ 253478 h 1884514"/>
                    <a:gd name="connsiteX30" fmla="*/ 984126 w 2074068"/>
                    <a:gd name="connsiteY30" fmla="*/ 411321 h 1884514"/>
                    <a:gd name="connsiteX31" fmla="*/ 1019505 w 2074068"/>
                    <a:gd name="connsiteY31" fmla="*/ 414042 h 1884514"/>
                    <a:gd name="connsiteX32" fmla="*/ 1052162 w 2074068"/>
                    <a:gd name="connsiteY32" fmla="*/ 547392 h 1884514"/>
                    <a:gd name="connsiteX33" fmla="*/ 1101148 w 2074068"/>
                    <a:gd name="connsiteY33" fmla="*/ 618149 h 1884514"/>
                    <a:gd name="connsiteX34" fmla="*/ 1207283 w 2074068"/>
                    <a:gd name="connsiteY34" fmla="*/ 623592 h 1884514"/>
                    <a:gd name="connsiteX35" fmla="*/ 1239940 w 2074068"/>
                    <a:gd name="connsiteY35" fmla="*/ 691628 h 1884514"/>
                    <a:gd name="connsiteX36" fmla="*/ 1288926 w 2074068"/>
                    <a:gd name="connsiteY36" fmla="*/ 588214 h 1884514"/>
                    <a:gd name="connsiteX37" fmla="*/ 1239940 w 2074068"/>
                    <a:gd name="connsiteY37" fmla="*/ 473914 h 1884514"/>
                    <a:gd name="connsiteX38" fmla="*/ 1033112 w 2074068"/>
                    <a:gd name="connsiteY38" fmla="*/ 346006 h 1884514"/>
                    <a:gd name="connsiteX39" fmla="*/ 997733 w 2074068"/>
                    <a:gd name="connsiteY39" fmla="*/ 101078 h 1884514"/>
                    <a:gd name="connsiteX40" fmla="*/ 1362405 w 2074068"/>
                    <a:gd name="connsiteY40" fmla="*/ 90192 h 1884514"/>
                    <a:gd name="connsiteX41" fmla="*/ 1449490 w 2074068"/>
                    <a:gd name="connsiteY41" fmla="*/ 68421 h 1884514"/>
                    <a:gd name="connsiteX42" fmla="*/ 1942069 w 2074068"/>
                    <a:gd name="connsiteY42" fmla="*/ 71142 h 1884514"/>
                    <a:gd name="connsiteX43" fmla="*/ 2072698 w 2074068"/>
                    <a:gd name="connsiteY43" fmla="*/ 193606 h 1884514"/>
                    <a:gd name="connsiteX44" fmla="*/ 2004662 w 2074068"/>
                    <a:gd name="connsiteY44" fmla="*/ 318792 h 1884514"/>
                    <a:gd name="connsiteX45" fmla="*/ 1912133 w 2074068"/>
                    <a:gd name="connsiteY45" fmla="*/ 340564 h 1884514"/>
                    <a:gd name="connsiteX46" fmla="*/ 1898526 w 2074068"/>
                    <a:gd name="connsiteY46" fmla="*/ 449421 h 1884514"/>
                    <a:gd name="connsiteX47" fmla="*/ 1846819 w 2074068"/>
                    <a:gd name="connsiteY47" fmla="*/ 541949 h 1884514"/>
                    <a:gd name="connsiteX48" fmla="*/ 1833212 w 2074068"/>
                    <a:gd name="connsiteY48" fmla="*/ 468471 h 1884514"/>
                    <a:gd name="connsiteX49" fmla="*/ 1784226 w 2074068"/>
                    <a:gd name="connsiteY49" fmla="*/ 522899 h 1884514"/>
                    <a:gd name="connsiteX50" fmla="*/ 1757012 w 2074068"/>
                    <a:gd name="connsiteY50" fmla="*/ 487521 h 1884514"/>
                    <a:gd name="connsiteX51" fmla="*/ 1727076 w 2074068"/>
                    <a:gd name="connsiteY51" fmla="*/ 574606 h 1884514"/>
                    <a:gd name="connsiteX52" fmla="*/ 1664483 w 2074068"/>
                    <a:gd name="connsiteY52" fmla="*/ 501128 h 1884514"/>
                    <a:gd name="connsiteX53" fmla="*/ 1639990 w 2074068"/>
                    <a:gd name="connsiteY53" fmla="*/ 623592 h 1884514"/>
                    <a:gd name="connsiteX54" fmla="*/ 1580119 w 2074068"/>
                    <a:gd name="connsiteY54" fmla="*/ 680742 h 1884514"/>
                    <a:gd name="connsiteX55" fmla="*/ 1561069 w 2074068"/>
                    <a:gd name="connsiteY55" fmla="*/ 893014 h 1884514"/>
                    <a:gd name="connsiteX56" fmla="*/ 1650876 w 2074068"/>
                    <a:gd name="connsiteY56" fmla="*/ 974656 h 1884514"/>
                    <a:gd name="connsiteX57" fmla="*/ 1746126 w 2074068"/>
                    <a:gd name="connsiteY57" fmla="*/ 1137942 h 1884514"/>
                    <a:gd name="connsiteX58" fmla="*/ 1708026 w 2074068"/>
                    <a:gd name="connsiteY58" fmla="*/ 1230471 h 1884514"/>
                    <a:gd name="connsiteX59" fmla="*/ 1544740 w 2074068"/>
                    <a:gd name="connsiteY59" fmla="*/ 1238635 h 1884514"/>
                    <a:gd name="connsiteX60" fmla="*/ 1484869 w 2074068"/>
                    <a:gd name="connsiteY60" fmla="*/ 1205978 h 1884514"/>
                    <a:gd name="connsiteX61" fmla="*/ 1386898 w 2074068"/>
                    <a:gd name="connsiteY61" fmla="*/ 1216864 h 1884514"/>
                    <a:gd name="connsiteX62" fmla="*/ 1335190 w 2074068"/>
                    <a:gd name="connsiteY62" fmla="*/ 1244078 h 1884514"/>
                    <a:gd name="connsiteX63" fmla="*/ 1250826 w 2074068"/>
                    <a:gd name="connsiteY63" fmla="*/ 1235914 h 1884514"/>
                    <a:gd name="connsiteX64" fmla="*/ 1286205 w 2074068"/>
                    <a:gd name="connsiteY64" fmla="*/ 1282178 h 1884514"/>
                    <a:gd name="connsiteX65" fmla="*/ 1337912 w 2074068"/>
                    <a:gd name="connsiteY65" fmla="*/ 1399199 h 1884514"/>
                    <a:gd name="connsiteX66" fmla="*/ 1332469 w 2074068"/>
                    <a:gd name="connsiteY66" fmla="*/ 1537992 h 1884514"/>
                    <a:gd name="connsiteX67" fmla="*/ 1258990 w 2074068"/>
                    <a:gd name="connsiteY67" fmla="*/ 1573371 h 1884514"/>
                    <a:gd name="connsiteX68" fmla="*/ 1204562 w 2074068"/>
                    <a:gd name="connsiteY68" fmla="*/ 1671342 h 1884514"/>
                    <a:gd name="connsiteX69" fmla="*/ 1161019 w 2074068"/>
                    <a:gd name="connsiteY69" fmla="*/ 1731214 h 1884514"/>
                    <a:gd name="connsiteX70" fmla="*/ 1087540 w 2074068"/>
                    <a:gd name="connsiteY70" fmla="*/ 1728492 h 1884514"/>
                    <a:gd name="connsiteX71" fmla="*/ 1073933 w 2074068"/>
                    <a:gd name="connsiteY71" fmla="*/ 1671342 h 1884514"/>
                    <a:gd name="connsiteX72" fmla="*/ 1117476 w 2074068"/>
                    <a:gd name="connsiteY72" fmla="*/ 1619635 h 1884514"/>
                    <a:gd name="connsiteX73" fmla="*/ 1019505 w 2074068"/>
                    <a:gd name="connsiteY73" fmla="*/ 1622356 h 1884514"/>
                    <a:gd name="connsiteX74" fmla="*/ 1019505 w 2074068"/>
                    <a:gd name="connsiteY74" fmla="*/ 1456349 h 1884514"/>
                    <a:gd name="connsiteX75" fmla="*/ 1052162 w 2074068"/>
                    <a:gd name="connsiteY75" fmla="*/ 1396478 h 1884514"/>
                    <a:gd name="connsiteX76" fmla="*/ 989569 w 2074068"/>
                    <a:gd name="connsiteY76" fmla="*/ 1450906 h 1884514"/>
                    <a:gd name="connsiteX77" fmla="*/ 973240 w 2074068"/>
                    <a:gd name="connsiteY77" fmla="*/ 1663178 h 1884514"/>
                    <a:gd name="connsiteX78" fmla="*/ 997733 w 2074068"/>
                    <a:gd name="connsiteY78" fmla="*/ 1703999 h 1884514"/>
                    <a:gd name="connsiteX79" fmla="*/ 926976 w 2074068"/>
                    <a:gd name="connsiteY79" fmla="*/ 1725771 h 1884514"/>
                    <a:gd name="connsiteX80" fmla="*/ 888876 w 2074068"/>
                    <a:gd name="connsiteY80" fmla="*/ 1701278 h 1884514"/>
                    <a:gd name="connsiteX81" fmla="*/ 891598 w 2074068"/>
                    <a:gd name="connsiteY81" fmla="*/ 1736656 h 1884514"/>
                    <a:gd name="connsiteX82" fmla="*/ 880712 w 2074068"/>
                    <a:gd name="connsiteY82" fmla="*/ 1763871 h 1884514"/>
                    <a:gd name="connsiteX83" fmla="*/ 831726 w 2074068"/>
                    <a:gd name="connsiteY83" fmla="*/ 1782921 h 1884514"/>
                    <a:gd name="connsiteX84" fmla="*/ 826283 w 2074068"/>
                    <a:gd name="connsiteY84" fmla="*/ 1733935 h 1884514"/>
                    <a:gd name="connsiteX85" fmla="*/ 880712 w 2074068"/>
                    <a:gd name="connsiteY85" fmla="*/ 1638685 h 1884514"/>
                    <a:gd name="connsiteX86" fmla="*/ 845333 w 2074068"/>
                    <a:gd name="connsiteY86" fmla="*/ 1489006 h 1884514"/>
                    <a:gd name="connsiteX87" fmla="*/ 853498 w 2074068"/>
                    <a:gd name="connsiteY87" fmla="*/ 1606028 h 1884514"/>
                    <a:gd name="connsiteX88" fmla="*/ 807233 w 2074068"/>
                    <a:gd name="connsiteY88" fmla="*/ 1516221 h 1884514"/>
                    <a:gd name="connsiteX89" fmla="*/ 812676 w 2074068"/>
                    <a:gd name="connsiteY89" fmla="*/ 1627799 h 1884514"/>
                    <a:gd name="connsiteX90" fmla="*/ 818119 w 2074068"/>
                    <a:gd name="connsiteY90" fmla="*/ 1703999 h 1884514"/>
                    <a:gd name="connsiteX91" fmla="*/ 750083 w 2074068"/>
                    <a:gd name="connsiteY91" fmla="*/ 1785642 h 1884514"/>
                    <a:gd name="connsiteX92" fmla="*/ 763690 w 2074068"/>
                    <a:gd name="connsiteY92" fmla="*/ 1679506 h 1884514"/>
                    <a:gd name="connsiteX93" fmla="*/ 722869 w 2074068"/>
                    <a:gd name="connsiteY93" fmla="*/ 1709442 h 1884514"/>
                    <a:gd name="connsiteX94" fmla="*/ 695655 w 2074068"/>
                    <a:gd name="connsiteY94" fmla="*/ 1810135 h 1884514"/>
                    <a:gd name="connsiteX95" fmla="*/ 662998 w 2074068"/>
                    <a:gd name="connsiteY95" fmla="*/ 1807414 h 1884514"/>
                    <a:gd name="connsiteX96" fmla="*/ 668440 w 2074068"/>
                    <a:gd name="connsiteY96" fmla="*/ 1720328 h 1884514"/>
                    <a:gd name="connsiteX97" fmla="*/ 616733 w 2074068"/>
                    <a:gd name="connsiteY97" fmla="*/ 1714885 h 1884514"/>
                    <a:gd name="connsiteX98" fmla="*/ 614012 w 2074068"/>
                    <a:gd name="connsiteY98" fmla="*/ 1597864 h 1884514"/>
                    <a:gd name="connsiteX99" fmla="*/ 573190 w 2074068"/>
                    <a:gd name="connsiteY99" fmla="*/ 1665899 h 1884514"/>
                    <a:gd name="connsiteX100" fmla="*/ 524205 w 2074068"/>
                    <a:gd name="connsiteY100" fmla="*/ 1633242 h 1884514"/>
                    <a:gd name="connsiteX101" fmla="*/ 545976 w 2074068"/>
                    <a:gd name="connsiteY101" fmla="*/ 1690392 h 1884514"/>
                    <a:gd name="connsiteX102" fmla="*/ 594962 w 2074068"/>
                    <a:gd name="connsiteY102" fmla="*/ 1755706 h 1884514"/>
                    <a:gd name="connsiteX103" fmla="*/ 605848 w 2074068"/>
                    <a:gd name="connsiteY103" fmla="*/ 1815578 h 1884514"/>
                    <a:gd name="connsiteX104" fmla="*/ 559583 w 2074068"/>
                    <a:gd name="connsiteY104" fmla="*/ 1826464 h 1884514"/>
                    <a:gd name="connsiteX105" fmla="*/ 491548 w 2074068"/>
                    <a:gd name="connsiteY105" fmla="*/ 1763871 h 1884514"/>
                    <a:gd name="connsiteX106" fmla="*/ 518762 w 2074068"/>
                    <a:gd name="connsiteY106" fmla="*/ 1864564 h 1884514"/>
                    <a:gd name="connsiteX107" fmla="*/ 486105 w 2074068"/>
                    <a:gd name="connsiteY107" fmla="*/ 1867285 h 1884514"/>
                    <a:gd name="connsiteX108" fmla="*/ 475219 w 2074068"/>
                    <a:gd name="connsiteY108" fmla="*/ 1796528 h 1884514"/>
                    <a:gd name="connsiteX109" fmla="*/ 453448 w 2074068"/>
                    <a:gd name="connsiteY109" fmla="*/ 1848235 h 1884514"/>
                    <a:gd name="connsiteX110" fmla="*/ 423512 w 2074068"/>
                    <a:gd name="connsiteY110" fmla="*/ 1837349 h 1884514"/>
                    <a:gd name="connsiteX111" fmla="*/ 445283 w 2074068"/>
                    <a:gd name="connsiteY111" fmla="*/ 1695835 h 1884514"/>
                    <a:gd name="connsiteX112" fmla="*/ 467055 w 2074068"/>
                    <a:gd name="connsiteY112" fmla="*/ 1619635 h 1884514"/>
                    <a:gd name="connsiteX113" fmla="*/ 423512 w 2074068"/>
                    <a:gd name="connsiteY113" fmla="*/ 1557042 h 1884514"/>
                    <a:gd name="connsiteX114" fmla="*/ 420790 w 2074068"/>
                    <a:gd name="connsiteY114" fmla="*/ 1657735 h 1884514"/>
                    <a:gd name="connsiteX115" fmla="*/ 390855 w 2074068"/>
                    <a:gd name="connsiteY115" fmla="*/ 1570649 h 1884514"/>
                    <a:gd name="connsiteX116" fmla="*/ 385412 w 2074068"/>
                    <a:gd name="connsiteY116" fmla="*/ 1684949 h 1884514"/>
                    <a:gd name="connsiteX117" fmla="*/ 388133 w 2074068"/>
                    <a:gd name="connsiteY117" fmla="*/ 1758428 h 1884514"/>
                    <a:gd name="connsiteX118" fmla="*/ 401740 w 2074068"/>
                    <a:gd name="connsiteY118" fmla="*/ 1801971 h 1884514"/>
                    <a:gd name="connsiteX119" fmla="*/ 333705 w 2074068"/>
                    <a:gd name="connsiteY119" fmla="*/ 1883614 h 1884514"/>
                    <a:gd name="connsiteX120" fmla="*/ 320098 w 2074068"/>
                    <a:gd name="connsiteY120" fmla="*/ 1840071 h 1884514"/>
                    <a:gd name="connsiteX121" fmla="*/ 341869 w 2074068"/>
                    <a:gd name="connsiteY121" fmla="*/ 1755706 h 1884514"/>
                    <a:gd name="connsiteX122" fmla="*/ 336426 w 2074068"/>
                    <a:gd name="connsiteY122" fmla="*/ 1671342 h 1884514"/>
                    <a:gd name="connsiteX123" fmla="*/ 290162 w 2074068"/>
                    <a:gd name="connsiteY123" fmla="*/ 1823742 h 1884514"/>
                    <a:gd name="connsiteX124" fmla="*/ 249340 w 2074068"/>
                    <a:gd name="connsiteY124" fmla="*/ 1834628 h 1884514"/>
                    <a:gd name="connsiteX125" fmla="*/ 219405 w 2074068"/>
                    <a:gd name="connsiteY125" fmla="*/ 1848235 h 1884514"/>
                    <a:gd name="connsiteX126" fmla="*/ 178583 w 2074068"/>
                    <a:gd name="connsiteY126" fmla="*/ 1831906 h 1884514"/>
                    <a:gd name="connsiteX127" fmla="*/ 194912 w 2074068"/>
                    <a:gd name="connsiteY127" fmla="*/ 1723049 h 1884514"/>
                    <a:gd name="connsiteX128" fmla="*/ 154090 w 2074068"/>
                    <a:gd name="connsiteY128" fmla="*/ 1742099 h 1884514"/>
                    <a:gd name="connsiteX129" fmla="*/ 154090 w 2074068"/>
                    <a:gd name="connsiteY129" fmla="*/ 1815578 h 1884514"/>
                    <a:gd name="connsiteX130" fmla="*/ 105105 w 2074068"/>
                    <a:gd name="connsiteY130" fmla="*/ 1785642 h 1884514"/>
                    <a:gd name="connsiteX131" fmla="*/ 162255 w 2074068"/>
                    <a:gd name="connsiteY131" fmla="*/ 1676785 h 1884514"/>
                    <a:gd name="connsiteX132" fmla="*/ 203076 w 2074068"/>
                    <a:gd name="connsiteY132" fmla="*/ 1584256 h 1884514"/>
                    <a:gd name="connsiteX133" fmla="*/ 181305 w 2074068"/>
                    <a:gd name="connsiteY133" fmla="*/ 1540714 h 1884514"/>
                    <a:gd name="connsiteX134" fmla="*/ 107826 w 2074068"/>
                    <a:gd name="connsiteY134" fmla="*/ 1516221 h 1884514"/>
                    <a:gd name="connsiteX135" fmla="*/ 47955 w 2074068"/>
                    <a:gd name="connsiteY135" fmla="*/ 1440021 h 1884514"/>
                    <a:gd name="connsiteX136" fmla="*/ 50676 w 2074068"/>
                    <a:gd name="connsiteY136" fmla="*/ 1489006 h 1884514"/>
                    <a:gd name="connsiteX137" fmla="*/ 96940 w 2074068"/>
                    <a:gd name="connsiteY137" fmla="*/ 1559764 h 1884514"/>
                    <a:gd name="connsiteX138" fmla="*/ 154090 w 2074068"/>
                    <a:gd name="connsiteY138" fmla="*/ 1562485 h 1884514"/>
                    <a:gd name="connsiteX139" fmla="*/ 118712 w 2074068"/>
                    <a:gd name="connsiteY139" fmla="*/ 1630521 h 1884514"/>
                    <a:gd name="connsiteX140" fmla="*/ 77890 w 2074068"/>
                    <a:gd name="connsiteY140" fmla="*/ 1701278 h 1884514"/>
                    <a:gd name="connsiteX141" fmla="*/ 4412 w 2074068"/>
                    <a:gd name="connsiteY141" fmla="*/ 1769314 h 1884514"/>
                    <a:gd name="connsiteX142" fmla="*/ 12576 w 2074068"/>
                    <a:gd name="connsiteY142" fmla="*/ 1045414 h 1884514"/>
                    <a:gd name="connsiteX143" fmla="*/ 47955 w 2074068"/>
                    <a:gd name="connsiteY143" fmla="*/ 1029085 h 1884514"/>
                    <a:gd name="connsiteX144" fmla="*/ 115990 w 2074068"/>
                    <a:gd name="connsiteY144" fmla="*/ 993706 h 1884514"/>
                    <a:gd name="connsiteX145" fmla="*/ 72448 w 2074068"/>
                    <a:gd name="connsiteY145" fmla="*/ 914785 h 1884514"/>
                    <a:gd name="connsiteX146" fmla="*/ 69726 w 2074068"/>
                    <a:gd name="connsiteY146" fmla="*/ 882128 h 1884514"/>
                    <a:gd name="connsiteX147" fmla="*/ 7133 w 2074068"/>
                    <a:gd name="connsiteY147" fmla="*/ 860356 h 1884514"/>
                    <a:gd name="connsiteX148" fmla="*/ 77890 w 2074068"/>
                    <a:gd name="connsiteY148" fmla="*/ 811371 h 1884514"/>
                    <a:gd name="connsiteX149" fmla="*/ 75169 w 2074068"/>
                    <a:gd name="connsiteY149" fmla="*/ 732449 h 1884514"/>
                    <a:gd name="connsiteX150" fmla="*/ 28905 w 2074068"/>
                    <a:gd name="connsiteY150" fmla="*/ 727006 h 1884514"/>
                    <a:gd name="connsiteX151" fmla="*/ 67005 w 2074068"/>
                    <a:gd name="connsiteY151" fmla="*/ 688906 h 1884514"/>
                    <a:gd name="connsiteX152" fmla="*/ 1690 w 2074068"/>
                    <a:gd name="connsiteY152" fmla="*/ 582771 h 1884514"/>
                    <a:gd name="connsiteX153" fmla="*/ 67005 w 2074068"/>
                    <a:gd name="connsiteY153" fmla="*/ 637199 h 1884514"/>
                    <a:gd name="connsiteX154" fmla="*/ 77890 w 2074068"/>
                    <a:gd name="connsiteY154" fmla="*/ 593656 h 1884514"/>
                    <a:gd name="connsiteX155" fmla="*/ 15298 w 2074068"/>
                    <a:gd name="connsiteY155" fmla="*/ 503849 h 1884514"/>
                    <a:gd name="connsiteX156" fmla="*/ 18019 w 2074068"/>
                    <a:gd name="connsiteY156" fmla="*/ 19435 h 1884514"/>
                    <a:gd name="connsiteX0" fmla="*/ 18019 w 2074068"/>
                    <a:gd name="connsiteY0" fmla="*/ 21068 h 1886147"/>
                    <a:gd name="connsiteX1" fmla="*/ 53397 w 2074068"/>
                    <a:gd name="connsiteY1" fmla="*/ 26510 h 1886147"/>
                    <a:gd name="connsiteX2" fmla="*/ 58840 w 2074068"/>
                    <a:gd name="connsiteY2" fmla="*/ 148974 h 1886147"/>
                    <a:gd name="connsiteX3" fmla="*/ 110548 w 2074068"/>
                    <a:gd name="connsiteY3" fmla="*/ 116318 h 1886147"/>
                    <a:gd name="connsiteX4" fmla="*/ 156812 w 2074068"/>
                    <a:gd name="connsiteY4" fmla="*/ 94547 h 1886147"/>
                    <a:gd name="connsiteX5" fmla="*/ 159533 w 2074068"/>
                    <a:gd name="connsiteY5" fmla="*/ 192518 h 1886147"/>
                    <a:gd name="connsiteX6" fmla="*/ 205798 w 2074068"/>
                    <a:gd name="connsiteY6" fmla="*/ 241504 h 1886147"/>
                    <a:gd name="connsiteX7" fmla="*/ 184026 w 2074068"/>
                    <a:gd name="connsiteY7" fmla="*/ 293211 h 1886147"/>
                    <a:gd name="connsiteX8" fmla="*/ 178583 w 2074068"/>
                    <a:gd name="connsiteY8" fmla="*/ 366689 h 1886147"/>
                    <a:gd name="connsiteX9" fmla="*/ 224848 w 2074068"/>
                    <a:gd name="connsiteY9" fmla="*/ 404789 h 1886147"/>
                    <a:gd name="connsiteX10" fmla="*/ 268390 w 2074068"/>
                    <a:gd name="connsiteY10" fmla="*/ 383019 h 1886147"/>
                    <a:gd name="connsiteX11" fmla="*/ 295604 w 2074068"/>
                    <a:gd name="connsiteY11" fmla="*/ 328589 h 1886147"/>
                    <a:gd name="connsiteX12" fmla="*/ 309212 w 2074068"/>
                    <a:gd name="connsiteY12" fmla="*/ 249668 h 1886147"/>
                    <a:gd name="connsiteX13" fmla="*/ 352755 w 2074068"/>
                    <a:gd name="connsiteY13" fmla="*/ 178911 h 1886147"/>
                    <a:gd name="connsiteX14" fmla="*/ 388133 w 2074068"/>
                    <a:gd name="connsiteY14" fmla="*/ 225175 h 1886147"/>
                    <a:gd name="connsiteX15" fmla="*/ 480662 w 2074068"/>
                    <a:gd name="connsiteY15" fmla="*/ 40118 h 1886147"/>
                    <a:gd name="connsiteX16" fmla="*/ 491548 w 2074068"/>
                    <a:gd name="connsiteY16" fmla="*/ 217011 h 1886147"/>
                    <a:gd name="connsiteX17" fmla="*/ 467054 w 2074068"/>
                    <a:gd name="connsiteY17" fmla="*/ 265997 h 1886147"/>
                    <a:gd name="connsiteX18" fmla="*/ 521484 w 2074068"/>
                    <a:gd name="connsiteY18" fmla="*/ 276882 h 1886147"/>
                    <a:gd name="connsiteX19" fmla="*/ 537812 w 2074068"/>
                    <a:gd name="connsiteY19" fmla="*/ 320426 h 1886147"/>
                    <a:gd name="connsiteX20" fmla="*/ 554140 w 2074068"/>
                    <a:gd name="connsiteY20" fmla="*/ 317704 h 1886147"/>
                    <a:gd name="connsiteX21" fmla="*/ 638505 w 2074068"/>
                    <a:gd name="connsiteY21" fmla="*/ 393904 h 1886147"/>
                    <a:gd name="connsiteX22" fmla="*/ 690212 w 2074068"/>
                    <a:gd name="connsiteY22" fmla="*/ 399347 h 1886147"/>
                    <a:gd name="connsiteX23" fmla="*/ 690211 w 2074068"/>
                    <a:gd name="connsiteY23" fmla="*/ 328589 h 1886147"/>
                    <a:gd name="connsiteX24" fmla="*/ 638505 w 2074068"/>
                    <a:gd name="connsiteY24" fmla="*/ 252390 h 1886147"/>
                    <a:gd name="connsiteX25" fmla="*/ 605848 w 2074068"/>
                    <a:gd name="connsiteY25" fmla="*/ 23789 h 1886147"/>
                    <a:gd name="connsiteX26" fmla="*/ 924255 w 2074068"/>
                    <a:gd name="connsiteY26" fmla="*/ 10183 h 1886147"/>
                    <a:gd name="connsiteX27" fmla="*/ 959633 w 2074068"/>
                    <a:gd name="connsiteY27" fmla="*/ 51004 h 1886147"/>
                    <a:gd name="connsiteX28" fmla="*/ 946026 w 2074068"/>
                    <a:gd name="connsiteY28" fmla="*/ 178911 h 1886147"/>
                    <a:gd name="connsiteX29" fmla="*/ 967798 w 2074068"/>
                    <a:gd name="connsiteY29" fmla="*/ 255111 h 1886147"/>
                    <a:gd name="connsiteX30" fmla="*/ 984126 w 2074068"/>
                    <a:gd name="connsiteY30" fmla="*/ 412954 h 1886147"/>
                    <a:gd name="connsiteX31" fmla="*/ 1019505 w 2074068"/>
                    <a:gd name="connsiteY31" fmla="*/ 415675 h 1886147"/>
                    <a:gd name="connsiteX32" fmla="*/ 1052162 w 2074068"/>
                    <a:gd name="connsiteY32" fmla="*/ 549025 h 1886147"/>
                    <a:gd name="connsiteX33" fmla="*/ 1101148 w 2074068"/>
                    <a:gd name="connsiteY33" fmla="*/ 619782 h 1886147"/>
                    <a:gd name="connsiteX34" fmla="*/ 1207283 w 2074068"/>
                    <a:gd name="connsiteY34" fmla="*/ 625225 h 1886147"/>
                    <a:gd name="connsiteX35" fmla="*/ 1239940 w 2074068"/>
                    <a:gd name="connsiteY35" fmla="*/ 693261 h 1886147"/>
                    <a:gd name="connsiteX36" fmla="*/ 1288926 w 2074068"/>
                    <a:gd name="connsiteY36" fmla="*/ 589847 h 1886147"/>
                    <a:gd name="connsiteX37" fmla="*/ 1239940 w 2074068"/>
                    <a:gd name="connsiteY37" fmla="*/ 475547 h 1886147"/>
                    <a:gd name="connsiteX38" fmla="*/ 1033112 w 2074068"/>
                    <a:gd name="connsiteY38" fmla="*/ 347639 h 1886147"/>
                    <a:gd name="connsiteX39" fmla="*/ 997733 w 2074068"/>
                    <a:gd name="connsiteY39" fmla="*/ 102711 h 1886147"/>
                    <a:gd name="connsiteX40" fmla="*/ 1362405 w 2074068"/>
                    <a:gd name="connsiteY40" fmla="*/ 91825 h 1886147"/>
                    <a:gd name="connsiteX41" fmla="*/ 1449490 w 2074068"/>
                    <a:gd name="connsiteY41" fmla="*/ 70054 h 1886147"/>
                    <a:gd name="connsiteX42" fmla="*/ 1942069 w 2074068"/>
                    <a:gd name="connsiteY42" fmla="*/ 72775 h 1886147"/>
                    <a:gd name="connsiteX43" fmla="*/ 2072698 w 2074068"/>
                    <a:gd name="connsiteY43" fmla="*/ 195239 h 1886147"/>
                    <a:gd name="connsiteX44" fmla="*/ 2004662 w 2074068"/>
                    <a:gd name="connsiteY44" fmla="*/ 320425 h 1886147"/>
                    <a:gd name="connsiteX45" fmla="*/ 1912133 w 2074068"/>
                    <a:gd name="connsiteY45" fmla="*/ 342197 h 1886147"/>
                    <a:gd name="connsiteX46" fmla="*/ 1898526 w 2074068"/>
                    <a:gd name="connsiteY46" fmla="*/ 451054 h 1886147"/>
                    <a:gd name="connsiteX47" fmla="*/ 1846819 w 2074068"/>
                    <a:gd name="connsiteY47" fmla="*/ 543582 h 1886147"/>
                    <a:gd name="connsiteX48" fmla="*/ 1833212 w 2074068"/>
                    <a:gd name="connsiteY48" fmla="*/ 470104 h 1886147"/>
                    <a:gd name="connsiteX49" fmla="*/ 1784226 w 2074068"/>
                    <a:gd name="connsiteY49" fmla="*/ 524532 h 1886147"/>
                    <a:gd name="connsiteX50" fmla="*/ 1757012 w 2074068"/>
                    <a:gd name="connsiteY50" fmla="*/ 489154 h 1886147"/>
                    <a:gd name="connsiteX51" fmla="*/ 1727076 w 2074068"/>
                    <a:gd name="connsiteY51" fmla="*/ 576239 h 1886147"/>
                    <a:gd name="connsiteX52" fmla="*/ 1664483 w 2074068"/>
                    <a:gd name="connsiteY52" fmla="*/ 502761 h 1886147"/>
                    <a:gd name="connsiteX53" fmla="*/ 1639990 w 2074068"/>
                    <a:gd name="connsiteY53" fmla="*/ 625225 h 1886147"/>
                    <a:gd name="connsiteX54" fmla="*/ 1580119 w 2074068"/>
                    <a:gd name="connsiteY54" fmla="*/ 682375 h 1886147"/>
                    <a:gd name="connsiteX55" fmla="*/ 1561069 w 2074068"/>
                    <a:gd name="connsiteY55" fmla="*/ 894647 h 1886147"/>
                    <a:gd name="connsiteX56" fmla="*/ 1650876 w 2074068"/>
                    <a:gd name="connsiteY56" fmla="*/ 976289 h 1886147"/>
                    <a:gd name="connsiteX57" fmla="*/ 1746126 w 2074068"/>
                    <a:gd name="connsiteY57" fmla="*/ 1139575 h 1886147"/>
                    <a:gd name="connsiteX58" fmla="*/ 1708026 w 2074068"/>
                    <a:gd name="connsiteY58" fmla="*/ 1232104 h 1886147"/>
                    <a:gd name="connsiteX59" fmla="*/ 1544740 w 2074068"/>
                    <a:gd name="connsiteY59" fmla="*/ 1240268 h 1886147"/>
                    <a:gd name="connsiteX60" fmla="*/ 1484869 w 2074068"/>
                    <a:gd name="connsiteY60" fmla="*/ 1207611 h 1886147"/>
                    <a:gd name="connsiteX61" fmla="*/ 1386898 w 2074068"/>
                    <a:gd name="connsiteY61" fmla="*/ 1218497 h 1886147"/>
                    <a:gd name="connsiteX62" fmla="*/ 1335190 w 2074068"/>
                    <a:gd name="connsiteY62" fmla="*/ 1245711 h 1886147"/>
                    <a:gd name="connsiteX63" fmla="*/ 1250826 w 2074068"/>
                    <a:gd name="connsiteY63" fmla="*/ 1237547 h 1886147"/>
                    <a:gd name="connsiteX64" fmla="*/ 1286205 w 2074068"/>
                    <a:gd name="connsiteY64" fmla="*/ 1283811 h 1886147"/>
                    <a:gd name="connsiteX65" fmla="*/ 1337912 w 2074068"/>
                    <a:gd name="connsiteY65" fmla="*/ 1400832 h 1886147"/>
                    <a:gd name="connsiteX66" fmla="*/ 1332469 w 2074068"/>
                    <a:gd name="connsiteY66" fmla="*/ 1539625 h 1886147"/>
                    <a:gd name="connsiteX67" fmla="*/ 1258990 w 2074068"/>
                    <a:gd name="connsiteY67" fmla="*/ 1575004 h 1886147"/>
                    <a:gd name="connsiteX68" fmla="*/ 1204562 w 2074068"/>
                    <a:gd name="connsiteY68" fmla="*/ 1672975 h 1886147"/>
                    <a:gd name="connsiteX69" fmla="*/ 1161019 w 2074068"/>
                    <a:gd name="connsiteY69" fmla="*/ 1732847 h 1886147"/>
                    <a:gd name="connsiteX70" fmla="*/ 1087540 w 2074068"/>
                    <a:gd name="connsiteY70" fmla="*/ 1730125 h 1886147"/>
                    <a:gd name="connsiteX71" fmla="*/ 1073933 w 2074068"/>
                    <a:gd name="connsiteY71" fmla="*/ 1672975 h 1886147"/>
                    <a:gd name="connsiteX72" fmla="*/ 1117476 w 2074068"/>
                    <a:gd name="connsiteY72" fmla="*/ 1621268 h 1886147"/>
                    <a:gd name="connsiteX73" fmla="*/ 1019505 w 2074068"/>
                    <a:gd name="connsiteY73" fmla="*/ 1623989 h 1886147"/>
                    <a:gd name="connsiteX74" fmla="*/ 1019505 w 2074068"/>
                    <a:gd name="connsiteY74" fmla="*/ 1457982 h 1886147"/>
                    <a:gd name="connsiteX75" fmla="*/ 1052162 w 2074068"/>
                    <a:gd name="connsiteY75" fmla="*/ 1398111 h 1886147"/>
                    <a:gd name="connsiteX76" fmla="*/ 989569 w 2074068"/>
                    <a:gd name="connsiteY76" fmla="*/ 1452539 h 1886147"/>
                    <a:gd name="connsiteX77" fmla="*/ 973240 w 2074068"/>
                    <a:gd name="connsiteY77" fmla="*/ 1664811 h 1886147"/>
                    <a:gd name="connsiteX78" fmla="*/ 997733 w 2074068"/>
                    <a:gd name="connsiteY78" fmla="*/ 1705632 h 1886147"/>
                    <a:gd name="connsiteX79" fmla="*/ 926976 w 2074068"/>
                    <a:gd name="connsiteY79" fmla="*/ 1727404 h 1886147"/>
                    <a:gd name="connsiteX80" fmla="*/ 888876 w 2074068"/>
                    <a:gd name="connsiteY80" fmla="*/ 1702911 h 1886147"/>
                    <a:gd name="connsiteX81" fmla="*/ 891598 w 2074068"/>
                    <a:gd name="connsiteY81" fmla="*/ 1738289 h 1886147"/>
                    <a:gd name="connsiteX82" fmla="*/ 880712 w 2074068"/>
                    <a:gd name="connsiteY82" fmla="*/ 1765504 h 1886147"/>
                    <a:gd name="connsiteX83" fmla="*/ 831726 w 2074068"/>
                    <a:gd name="connsiteY83" fmla="*/ 1784554 h 1886147"/>
                    <a:gd name="connsiteX84" fmla="*/ 826283 w 2074068"/>
                    <a:gd name="connsiteY84" fmla="*/ 1735568 h 1886147"/>
                    <a:gd name="connsiteX85" fmla="*/ 880712 w 2074068"/>
                    <a:gd name="connsiteY85" fmla="*/ 1640318 h 1886147"/>
                    <a:gd name="connsiteX86" fmla="*/ 845333 w 2074068"/>
                    <a:gd name="connsiteY86" fmla="*/ 1490639 h 1886147"/>
                    <a:gd name="connsiteX87" fmla="*/ 853498 w 2074068"/>
                    <a:gd name="connsiteY87" fmla="*/ 1607661 h 1886147"/>
                    <a:gd name="connsiteX88" fmla="*/ 807233 w 2074068"/>
                    <a:gd name="connsiteY88" fmla="*/ 1517854 h 1886147"/>
                    <a:gd name="connsiteX89" fmla="*/ 812676 w 2074068"/>
                    <a:gd name="connsiteY89" fmla="*/ 1629432 h 1886147"/>
                    <a:gd name="connsiteX90" fmla="*/ 818119 w 2074068"/>
                    <a:gd name="connsiteY90" fmla="*/ 1705632 h 1886147"/>
                    <a:gd name="connsiteX91" fmla="*/ 750083 w 2074068"/>
                    <a:gd name="connsiteY91" fmla="*/ 1787275 h 1886147"/>
                    <a:gd name="connsiteX92" fmla="*/ 763690 w 2074068"/>
                    <a:gd name="connsiteY92" fmla="*/ 1681139 h 1886147"/>
                    <a:gd name="connsiteX93" fmla="*/ 722869 w 2074068"/>
                    <a:gd name="connsiteY93" fmla="*/ 1711075 h 1886147"/>
                    <a:gd name="connsiteX94" fmla="*/ 695655 w 2074068"/>
                    <a:gd name="connsiteY94" fmla="*/ 1811768 h 1886147"/>
                    <a:gd name="connsiteX95" fmla="*/ 662998 w 2074068"/>
                    <a:gd name="connsiteY95" fmla="*/ 1809047 h 1886147"/>
                    <a:gd name="connsiteX96" fmla="*/ 668440 w 2074068"/>
                    <a:gd name="connsiteY96" fmla="*/ 1721961 h 1886147"/>
                    <a:gd name="connsiteX97" fmla="*/ 616733 w 2074068"/>
                    <a:gd name="connsiteY97" fmla="*/ 1716518 h 1886147"/>
                    <a:gd name="connsiteX98" fmla="*/ 614012 w 2074068"/>
                    <a:gd name="connsiteY98" fmla="*/ 1599497 h 1886147"/>
                    <a:gd name="connsiteX99" fmla="*/ 573190 w 2074068"/>
                    <a:gd name="connsiteY99" fmla="*/ 1667532 h 1886147"/>
                    <a:gd name="connsiteX100" fmla="*/ 524205 w 2074068"/>
                    <a:gd name="connsiteY100" fmla="*/ 1634875 h 1886147"/>
                    <a:gd name="connsiteX101" fmla="*/ 545976 w 2074068"/>
                    <a:gd name="connsiteY101" fmla="*/ 1692025 h 1886147"/>
                    <a:gd name="connsiteX102" fmla="*/ 594962 w 2074068"/>
                    <a:gd name="connsiteY102" fmla="*/ 1757339 h 1886147"/>
                    <a:gd name="connsiteX103" fmla="*/ 605848 w 2074068"/>
                    <a:gd name="connsiteY103" fmla="*/ 1817211 h 1886147"/>
                    <a:gd name="connsiteX104" fmla="*/ 559583 w 2074068"/>
                    <a:gd name="connsiteY104" fmla="*/ 1828097 h 1886147"/>
                    <a:gd name="connsiteX105" fmla="*/ 491548 w 2074068"/>
                    <a:gd name="connsiteY105" fmla="*/ 1765504 h 1886147"/>
                    <a:gd name="connsiteX106" fmla="*/ 518762 w 2074068"/>
                    <a:gd name="connsiteY106" fmla="*/ 1866197 h 1886147"/>
                    <a:gd name="connsiteX107" fmla="*/ 486105 w 2074068"/>
                    <a:gd name="connsiteY107" fmla="*/ 1868918 h 1886147"/>
                    <a:gd name="connsiteX108" fmla="*/ 475219 w 2074068"/>
                    <a:gd name="connsiteY108" fmla="*/ 1798161 h 1886147"/>
                    <a:gd name="connsiteX109" fmla="*/ 453448 w 2074068"/>
                    <a:gd name="connsiteY109" fmla="*/ 1849868 h 1886147"/>
                    <a:gd name="connsiteX110" fmla="*/ 423512 w 2074068"/>
                    <a:gd name="connsiteY110" fmla="*/ 1838982 h 1886147"/>
                    <a:gd name="connsiteX111" fmla="*/ 445283 w 2074068"/>
                    <a:gd name="connsiteY111" fmla="*/ 1697468 h 1886147"/>
                    <a:gd name="connsiteX112" fmla="*/ 467055 w 2074068"/>
                    <a:gd name="connsiteY112" fmla="*/ 1621268 h 1886147"/>
                    <a:gd name="connsiteX113" fmla="*/ 423512 w 2074068"/>
                    <a:gd name="connsiteY113" fmla="*/ 1558675 h 1886147"/>
                    <a:gd name="connsiteX114" fmla="*/ 420790 w 2074068"/>
                    <a:gd name="connsiteY114" fmla="*/ 1659368 h 1886147"/>
                    <a:gd name="connsiteX115" fmla="*/ 390855 w 2074068"/>
                    <a:gd name="connsiteY115" fmla="*/ 1572282 h 1886147"/>
                    <a:gd name="connsiteX116" fmla="*/ 385412 w 2074068"/>
                    <a:gd name="connsiteY116" fmla="*/ 1686582 h 1886147"/>
                    <a:gd name="connsiteX117" fmla="*/ 388133 w 2074068"/>
                    <a:gd name="connsiteY117" fmla="*/ 1760061 h 1886147"/>
                    <a:gd name="connsiteX118" fmla="*/ 401740 w 2074068"/>
                    <a:gd name="connsiteY118" fmla="*/ 1803604 h 1886147"/>
                    <a:gd name="connsiteX119" fmla="*/ 333705 w 2074068"/>
                    <a:gd name="connsiteY119" fmla="*/ 1885247 h 1886147"/>
                    <a:gd name="connsiteX120" fmla="*/ 320098 w 2074068"/>
                    <a:gd name="connsiteY120" fmla="*/ 1841704 h 1886147"/>
                    <a:gd name="connsiteX121" fmla="*/ 341869 w 2074068"/>
                    <a:gd name="connsiteY121" fmla="*/ 1757339 h 1886147"/>
                    <a:gd name="connsiteX122" fmla="*/ 336426 w 2074068"/>
                    <a:gd name="connsiteY122" fmla="*/ 1672975 h 1886147"/>
                    <a:gd name="connsiteX123" fmla="*/ 290162 w 2074068"/>
                    <a:gd name="connsiteY123" fmla="*/ 1825375 h 1886147"/>
                    <a:gd name="connsiteX124" fmla="*/ 249340 w 2074068"/>
                    <a:gd name="connsiteY124" fmla="*/ 1836261 h 1886147"/>
                    <a:gd name="connsiteX125" fmla="*/ 219405 w 2074068"/>
                    <a:gd name="connsiteY125" fmla="*/ 1849868 h 1886147"/>
                    <a:gd name="connsiteX126" fmla="*/ 178583 w 2074068"/>
                    <a:gd name="connsiteY126" fmla="*/ 1833539 h 1886147"/>
                    <a:gd name="connsiteX127" fmla="*/ 194912 w 2074068"/>
                    <a:gd name="connsiteY127" fmla="*/ 1724682 h 1886147"/>
                    <a:gd name="connsiteX128" fmla="*/ 154090 w 2074068"/>
                    <a:gd name="connsiteY128" fmla="*/ 1743732 h 1886147"/>
                    <a:gd name="connsiteX129" fmla="*/ 154090 w 2074068"/>
                    <a:gd name="connsiteY129" fmla="*/ 1817211 h 1886147"/>
                    <a:gd name="connsiteX130" fmla="*/ 105105 w 2074068"/>
                    <a:gd name="connsiteY130" fmla="*/ 1787275 h 1886147"/>
                    <a:gd name="connsiteX131" fmla="*/ 162255 w 2074068"/>
                    <a:gd name="connsiteY131" fmla="*/ 1678418 h 1886147"/>
                    <a:gd name="connsiteX132" fmla="*/ 203076 w 2074068"/>
                    <a:gd name="connsiteY132" fmla="*/ 1585889 h 1886147"/>
                    <a:gd name="connsiteX133" fmla="*/ 181305 w 2074068"/>
                    <a:gd name="connsiteY133" fmla="*/ 1542347 h 1886147"/>
                    <a:gd name="connsiteX134" fmla="*/ 107826 w 2074068"/>
                    <a:gd name="connsiteY134" fmla="*/ 1517854 h 1886147"/>
                    <a:gd name="connsiteX135" fmla="*/ 47955 w 2074068"/>
                    <a:gd name="connsiteY135" fmla="*/ 1441654 h 1886147"/>
                    <a:gd name="connsiteX136" fmla="*/ 50676 w 2074068"/>
                    <a:gd name="connsiteY136" fmla="*/ 1490639 h 1886147"/>
                    <a:gd name="connsiteX137" fmla="*/ 96940 w 2074068"/>
                    <a:gd name="connsiteY137" fmla="*/ 1561397 h 1886147"/>
                    <a:gd name="connsiteX138" fmla="*/ 154090 w 2074068"/>
                    <a:gd name="connsiteY138" fmla="*/ 1564118 h 1886147"/>
                    <a:gd name="connsiteX139" fmla="*/ 118712 w 2074068"/>
                    <a:gd name="connsiteY139" fmla="*/ 1632154 h 1886147"/>
                    <a:gd name="connsiteX140" fmla="*/ 77890 w 2074068"/>
                    <a:gd name="connsiteY140" fmla="*/ 1702911 h 1886147"/>
                    <a:gd name="connsiteX141" fmla="*/ 4412 w 2074068"/>
                    <a:gd name="connsiteY141" fmla="*/ 1770947 h 1886147"/>
                    <a:gd name="connsiteX142" fmla="*/ 12576 w 2074068"/>
                    <a:gd name="connsiteY142" fmla="*/ 1047047 h 1886147"/>
                    <a:gd name="connsiteX143" fmla="*/ 47955 w 2074068"/>
                    <a:gd name="connsiteY143" fmla="*/ 1030718 h 1886147"/>
                    <a:gd name="connsiteX144" fmla="*/ 115990 w 2074068"/>
                    <a:gd name="connsiteY144" fmla="*/ 995339 h 1886147"/>
                    <a:gd name="connsiteX145" fmla="*/ 72448 w 2074068"/>
                    <a:gd name="connsiteY145" fmla="*/ 916418 h 1886147"/>
                    <a:gd name="connsiteX146" fmla="*/ 69726 w 2074068"/>
                    <a:gd name="connsiteY146" fmla="*/ 883761 h 1886147"/>
                    <a:gd name="connsiteX147" fmla="*/ 7133 w 2074068"/>
                    <a:gd name="connsiteY147" fmla="*/ 861989 h 1886147"/>
                    <a:gd name="connsiteX148" fmla="*/ 77890 w 2074068"/>
                    <a:gd name="connsiteY148" fmla="*/ 813004 h 1886147"/>
                    <a:gd name="connsiteX149" fmla="*/ 75169 w 2074068"/>
                    <a:gd name="connsiteY149" fmla="*/ 734082 h 1886147"/>
                    <a:gd name="connsiteX150" fmla="*/ 28905 w 2074068"/>
                    <a:gd name="connsiteY150" fmla="*/ 728639 h 1886147"/>
                    <a:gd name="connsiteX151" fmla="*/ 67005 w 2074068"/>
                    <a:gd name="connsiteY151" fmla="*/ 690539 h 1886147"/>
                    <a:gd name="connsiteX152" fmla="*/ 1690 w 2074068"/>
                    <a:gd name="connsiteY152" fmla="*/ 584404 h 1886147"/>
                    <a:gd name="connsiteX153" fmla="*/ 67005 w 2074068"/>
                    <a:gd name="connsiteY153" fmla="*/ 638832 h 1886147"/>
                    <a:gd name="connsiteX154" fmla="*/ 77890 w 2074068"/>
                    <a:gd name="connsiteY154" fmla="*/ 595289 h 1886147"/>
                    <a:gd name="connsiteX155" fmla="*/ 15298 w 2074068"/>
                    <a:gd name="connsiteY155" fmla="*/ 505482 h 1886147"/>
                    <a:gd name="connsiteX156" fmla="*/ 18019 w 2074068"/>
                    <a:gd name="connsiteY156" fmla="*/ 21068 h 1886147"/>
                    <a:gd name="connsiteX0" fmla="*/ 18019 w 2074068"/>
                    <a:gd name="connsiteY0" fmla="*/ 21068 h 1886147"/>
                    <a:gd name="connsiteX1" fmla="*/ 53397 w 2074068"/>
                    <a:gd name="connsiteY1" fmla="*/ 26510 h 1886147"/>
                    <a:gd name="connsiteX2" fmla="*/ 58840 w 2074068"/>
                    <a:gd name="connsiteY2" fmla="*/ 148974 h 1886147"/>
                    <a:gd name="connsiteX3" fmla="*/ 110548 w 2074068"/>
                    <a:gd name="connsiteY3" fmla="*/ 116318 h 1886147"/>
                    <a:gd name="connsiteX4" fmla="*/ 156812 w 2074068"/>
                    <a:gd name="connsiteY4" fmla="*/ 94547 h 1886147"/>
                    <a:gd name="connsiteX5" fmla="*/ 159533 w 2074068"/>
                    <a:gd name="connsiteY5" fmla="*/ 192518 h 1886147"/>
                    <a:gd name="connsiteX6" fmla="*/ 205798 w 2074068"/>
                    <a:gd name="connsiteY6" fmla="*/ 241504 h 1886147"/>
                    <a:gd name="connsiteX7" fmla="*/ 184026 w 2074068"/>
                    <a:gd name="connsiteY7" fmla="*/ 293211 h 1886147"/>
                    <a:gd name="connsiteX8" fmla="*/ 178583 w 2074068"/>
                    <a:gd name="connsiteY8" fmla="*/ 366689 h 1886147"/>
                    <a:gd name="connsiteX9" fmla="*/ 224848 w 2074068"/>
                    <a:gd name="connsiteY9" fmla="*/ 404789 h 1886147"/>
                    <a:gd name="connsiteX10" fmla="*/ 268390 w 2074068"/>
                    <a:gd name="connsiteY10" fmla="*/ 383019 h 1886147"/>
                    <a:gd name="connsiteX11" fmla="*/ 295604 w 2074068"/>
                    <a:gd name="connsiteY11" fmla="*/ 328589 h 1886147"/>
                    <a:gd name="connsiteX12" fmla="*/ 309212 w 2074068"/>
                    <a:gd name="connsiteY12" fmla="*/ 249668 h 1886147"/>
                    <a:gd name="connsiteX13" fmla="*/ 352755 w 2074068"/>
                    <a:gd name="connsiteY13" fmla="*/ 178911 h 1886147"/>
                    <a:gd name="connsiteX14" fmla="*/ 388133 w 2074068"/>
                    <a:gd name="connsiteY14" fmla="*/ 225175 h 1886147"/>
                    <a:gd name="connsiteX15" fmla="*/ 480662 w 2074068"/>
                    <a:gd name="connsiteY15" fmla="*/ 40118 h 1886147"/>
                    <a:gd name="connsiteX16" fmla="*/ 491548 w 2074068"/>
                    <a:gd name="connsiteY16" fmla="*/ 217011 h 1886147"/>
                    <a:gd name="connsiteX17" fmla="*/ 467054 w 2074068"/>
                    <a:gd name="connsiteY17" fmla="*/ 265997 h 1886147"/>
                    <a:gd name="connsiteX18" fmla="*/ 521484 w 2074068"/>
                    <a:gd name="connsiteY18" fmla="*/ 276882 h 1886147"/>
                    <a:gd name="connsiteX19" fmla="*/ 537812 w 2074068"/>
                    <a:gd name="connsiteY19" fmla="*/ 320426 h 1886147"/>
                    <a:gd name="connsiteX20" fmla="*/ 554140 w 2074068"/>
                    <a:gd name="connsiteY20" fmla="*/ 317704 h 1886147"/>
                    <a:gd name="connsiteX21" fmla="*/ 638505 w 2074068"/>
                    <a:gd name="connsiteY21" fmla="*/ 393904 h 1886147"/>
                    <a:gd name="connsiteX22" fmla="*/ 690212 w 2074068"/>
                    <a:gd name="connsiteY22" fmla="*/ 399347 h 1886147"/>
                    <a:gd name="connsiteX23" fmla="*/ 690211 w 2074068"/>
                    <a:gd name="connsiteY23" fmla="*/ 328589 h 1886147"/>
                    <a:gd name="connsiteX24" fmla="*/ 638505 w 2074068"/>
                    <a:gd name="connsiteY24" fmla="*/ 252390 h 1886147"/>
                    <a:gd name="connsiteX25" fmla="*/ 605848 w 2074068"/>
                    <a:gd name="connsiteY25" fmla="*/ 23789 h 1886147"/>
                    <a:gd name="connsiteX26" fmla="*/ 924255 w 2074068"/>
                    <a:gd name="connsiteY26" fmla="*/ 10183 h 1886147"/>
                    <a:gd name="connsiteX27" fmla="*/ 959633 w 2074068"/>
                    <a:gd name="connsiteY27" fmla="*/ 51004 h 1886147"/>
                    <a:gd name="connsiteX28" fmla="*/ 946026 w 2074068"/>
                    <a:gd name="connsiteY28" fmla="*/ 178911 h 1886147"/>
                    <a:gd name="connsiteX29" fmla="*/ 967798 w 2074068"/>
                    <a:gd name="connsiteY29" fmla="*/ 255111 h 1886147"/>
                    <a:gd name="connsiteX30" fmla="*/ 984126 w 2074068"/>
                    <a:gd name="connsiteY30" fmla="*/ 412954 h 1886147"/>
                    <a:gd name="connsiteX31" fmla="*/ 1019505 w 2074068"/>
                    <a:gd name="connsiteY31" fmla="*/ 415675 h 1886147"/>
                    <a:gd name="connsiteX32" fmla="*/ 1052162 w 2074068"/>
                    <a:gd name="connsiteY32" fmla="*/ 549025 h 1886147"/>
                    <a:gd name="connsiteX33" fmla="*/ 1101148 w 2074068"/>
                    <a:gd name="connsiteY33" fmla="*/ 619782 h 1886147"/>
                    <a:gd name="connsiteX34" fmla="*/ 1207283 w 2074068"/>
                    <a:gd name="connsiteY34" fmla="*/ 625225 h 1886147"/>
                    <a:gd name="connsiteX35" fmla="*/ 1239940 w 2074068"/>
                    <a:gd name="connsiteY35" fmla="*/ 693261 h 1886147"/>
                    <a:gd name="connsiteX36" fmla="*/ 1288926 w 2074068"/>
                    <a:gd name="connsiteY36" fmla="*/ 589847 h 1886147"/>
                    <a:gd name="connsiteX37" fmla="*/ 1239940 w 2074068"/>
                    <a:gd name="connsiteY37" fmla="*/ 475547 h 1886147"/>
                    <a:gd name="connsiteX38" fmla="*/ 1033112 w 2074068"/>
                    <a:gd name="connsiteY38" fmla="*/ 347639 h 1886147"/>
                    <a:gd name="connsiteX39" fmla="*/ 997733 w 2074068"/>
                    <a:gd name="connsiteY39" fmla="*/ 102711 h 1886147"/>
                    <a:gd name="connsiteX40" fmla="*/ 1362405 w 2074068"/>
                    <a:gd name="connsiteY40" fmla="*/ 91825 h 1886147"/>
                    <a:gd name="connsiteX41" fmla="*/ 1449490 w 2074068"/>
                    <a:gd name="connsiteY41" fmla="*/ 70054 h 1886147"/>
                    <a:gd name="connsiteX42" fmla="*/ 1942069 w 2074068"/>
                    <a:gd name="connsiteY42" fmla="*/ 72775 h 1886147"/>
                    <a:gd name="connsiteX43" fmla="*/ 2072698 w 2074068"/>
                    <a:gd name="connsiteY43" fmla="*/ 195239 h 1886147"/>
                    <a:gd name="connsiteX44" fmla="*/ 2004662 w 2074068"/>
                    <a:gd name="connsiteY44" fmla="*/ 320425 h 1886147"/>
                    <a:gd name="connsiteX45" fmla="*/ 1912133 w 2074068"/>
                    <a:gd name="connsiteY45" fmla="*/ 342197 h 1886147"/>
                    <a:gd name="connsiteX46" fmla="*/ 1898526 w 2074068"/>
                    <a:gd name="connsiteY46" fmla="*/ 451054 h 1886147"/>
                    <a:gd name="connsiteX47" fmla="*/ 1846819 w 2074068"/>
                    <a:gd name="connsiteY47" fmla="*/ 543582 h 1886147"/>
                    <a:gd name="connsiteX48" fmla="*/ 1833212 w 2074068"/>
                    <a:gd name="connsiteY48" fmla="*/ 470104 h 1886147"/>
                    <a:gd name="connsiteX49" fmla="*/ 1784226 w 2074068"/>
                    <a:gd name="connsiteY49" fmla="*/ 524532 h 1886147"/>
                    <a:gd name="connsiteX50" fmla="*/ 1757012 w 2074068"/>
                    <a:gd name="connsiteY50" fmla="*/ 489154 h 1886147"/>
                    <a:gd name="connsiteX51" fmla="*/ 1727076 w 2074068"/>
                    <a:gd name="connsiteY51" fmla="*/ 576239 h 1886147"/>
                    <a:gd name="connsiteX52" fmla="*/ 1664483 w 2074068"/>
                    <a:gd name="connsiteY52" fmla="*/ 502761 h 1886147"/>
                    <a:gd name="connsiteX53" fmla="*/ 1639990 w 2074068"/>
                    <a:gd name="connsiteY53" fmla="*/ 625225 h 1886147"/>
                    <a:gd name="connsiteX54" fmla="*/ 1580119 w 2074068"/>
                    <a:gd name="connsiteY54" fmla="*/ 682375 h 1886147"/>
                    <a:gd name="connsiteX55" fmla="*/ 1561069 w 2074068"/>
                    <a:gd name="connsiteY55" fmla="*/ 894647 h 1886147"/>
                    <a:gd name="connsiteX56" fmla="*/ 1650876 w 2074068"/>
                    <a:gd name="connsiteY56" fmla="*/ 976289 h 1886147"/>
                    <a:gd name="connsiteX57" fmla="*/ 1746126 w 2074068"/>
                    <a:gd name="connsiteY57" fmla="*/ 1139575 h 1886147"/>
                    <a:gd name="connsiteX58" fmla="*/ 1708026 w 2074068"/>
                    <a:gd name="connsiteY58" fmla="*/ 1232104 h 1886147"/>
                    <a:gd name="connsiteX59" fmla="*/ 1544740 w 2074068"/>
                    <a:gd name="connsiteY59" fmla="*/ 1240268 h 1886147"/>
                    <a:gd name="connsiteX60" fmla="*/ 1484869 w 2074068"/>
                    <a:gd name="connsiteY60" fmla="*/ 1207611 h 1886147"/>
                    <a:gd name="connsiteX61" fmla="*/ 1386898 w 2074068"/>
                    <a:gd name="connsiteY61" fmla="*/ 1218497 h 1886147"/>
                    <a:gd name="connsiteX62" fmla="*/ 1335190 w 2074068"/>
                    <a:gd name="connsiteY62" fmla="*/ 1245711 h 1886147"/>
                    <a:gd name="connsiteX63" fmla="*/ 1250826 w 2074068"/>
                    <a:gd name="connsiteY63" fmla="*/ 1237547 h 1886147"/>
                    <a:gd name="connsiteX64" fmla="*/ 1286205 w 2074068"/>
                    <a:gd name="connsiteY64" fmla="*/ 1283811 h 1886147"/>
                    <a:gd name="connsiteX65" fmla="*/ 1337912 w 2074068"/>
                    <a:gd name="connsiteY65" fmla="*/ 1400832 h 1886147"/>
                    <a:gd name="connsiteX66" fmla="*/ 1332469 w 2074068"/>
                    <a:gd name="connsiteY66" fmla="*/ 1539625 h 1886147"/>
                    <a:gd name="connsiteX67" fmla="*/ 1258990 w 2074068"/>
                    <a:gd name="connsiteY67" fmla="*/ 1575004 h 1886147"/>
                    <a:gd name="connsiteX68" fmla="*/ 1204562 w 2074068"/>
                    <a:gd name="connsiteY68" fmla="*/ 1672975 h 1886147"/>
                    <a:gd name="connsiteX69" fmla="*/ 1161019 w 2074068"/>
                    <a:gd name="connsiteY69" fmla="*/ 1732847 h 1886147"/>
                    <a:gd name="connsiteX70" fmla="*/ 1087540 w 2074068"/>
                    <a:gd name="connsiteY70" fmla="*/ 1730125 h 1886147"/>
                    <a:gd name="connsiteX71" fmla="*/ 1073933 w 2074068"/>
                    <a:gd name="connsiteY71" fmla="*/ 1672975 h 1886147"/>
                    <a:gd name="connsiteX72" fmla="*/ 1117476 w 2074068"/>
                    <a:gd name="connsiteY72" fmla="*/ 1621268 h 1886147"/>
                    <a:gd name="connsiteX73" fmla="*/ 1019505 w 2074068"/>
                    <a:gd name="connsiteY73" fmla="*/ 1623989 h 1886147"/>
                    <a:gd name="connsiteX74" fmla="*/ 1019505 w 2074068"/>
                    <a:gd name="connsiteY74" fmla="*/ 1457982 h 1886147"/>
                    <a:gd name="connsiteX75" fmla="*/ 1052162 w 2074068"/>
                    <a:gd name="connsiteY75" fmla="*/ 1398111 h 1886147"/>
                    <a:gd name="connsiteX76" fmla="*/ 989569 w 2074068"/>
                    <a:gd name="connsiteY76" fmla="*/ 1452539 h 1886147"/>
                    <a:gd name="connsiteX77" fmla="*/ 973240 w 2074068"/>
                    <a:gd name="connsiteY77" fmla="*/ 1664811 h 1886147"/>
                    <a:gd name="connsiteX78" fmla="*/ 997733 w 2074068"/>
                    <a:gd name="connsiteY78" fmla="*/ 1705632 h 1886147"/>
                    <a:gd name="connsiteX79" fmla="*/ 926976 w 2074068"/>
                    <a:gd name="connsiteY79" fmla="*/ 1727404 h 1886147"/>
                    <a:gd name="connsiteX80" fmla="*/ 888876 w 2074068"/>
                    <a:gd name="connsiteY80" fmla="*/ 1702911 h 1886147"/>
                    <a:gd name="connsiteX81" fmla="*/ 891598 w 2074068"/>
                    <a:gd name="connsiteY81" fmla="*/ 1738289 h 1886147"/>
                    <a:gd name="connsiteX82" fmla="*/ 880712 w 2074068"/>
                    <a:gd name="connsiteY82" fmla="*/ 1765504 h 1886147"/>
                    <a:gd name="connsiteX83" fmla="*/ 831726 w 2074068"/>
                    <a:gd name="connsiteY83" fmla="*/ 1784554 h 1886147"/>
                    <a:gd name="connsiteX84" fmla="*/ 826283 w 2074068"/>
                    <a:gd name="connsiteY84" fmla="*/ 1735568 h 1886147"/>
                    <a:gd name="connsiteX85" fmla="*/ 880712 w 2074068"/>
                    <a:gd name="connsiteY85" fmla="*/ 1640318 h 1886147"/>
                    <a:gd name="connsiteX86" fmla="*/ 845333 w 2074068"/>
                    <a:gd name="connsiteY86" fmla="*/ 1490639 h 1886147"/>
                    <a:gd name="connsiteX87" fmla="*/ 853498 w 2074068"/>
                    <a:gd name="connsiteY87" fmla="*/ 1607661 h 1886147"/>
                    <a:gd name="connsiteX88" fmla="*/ 807233 w 2074068"/>
                    <a:gd name="connsiteY88" fmla="*/ 1517854 h 1886147"/>
                    <a:gd name="connsiteX89" fmla="*/ 812676 w 2074068"/>
                    <a:gd name="connsiteY89" fmla="*/ 1629432 h 1886147"/>
                    <a:gd name="connsiteX90" fmla="*/ 818119 w 2074068"/>
                    <a:gd name="connsiteY90" fmla="*/ 1705632 h 1886147"/>
                    <a:gd name="connsiteX91" fmla="*/ 750083 w 2074068"/>
                    <a:gd name="connsiteY91" fmla="*/ 1787275 h 1886147"/>
                    <a:gd name="connsiteX92" fmla="*/ 763690 w 2074068"/>
                    <a:gd name="connsiteY92" fmla="*/ 1681139 h 1886147"/>
                    <a:gd name="connsiteX93" fmla="*/ 722869 w 2074068"/>
                    <a:gd name="connsiteY93" fmla="*/ 1711075 h 1886147"/>
                    <a:gd name="connsiteX94" fmla="*/ 695655 w 2074068"/>
                    <a:gd name="connsiteY94" fmla="*/ 1811768 h 1886147"/>
                    <a:gd name="connsiteX95" fmla="*/ 662998 w 2074068"/>
                    <a:gd name="connsiteY95" fmla="*/ 1809047 h 1886147"/>
                    <a:gd name="connsiteX96" fmla="*/ 668440 w 2074068"/>
                    <a:gd name="connsiteY96" fmla="*/ 1721961 h 1886147"/>
                    <a:gd name="connsiteX97" fmla="*/ 616733 w 2074068"/>
                    <a:gd name="connsiteY97" fmla="*/ 1716518 h 1886147"/>
                    <a:gd name="connsiteX98" fmla="*/ 614012 w 2074068"/>
                    <a:gd name="connsiteY98" fmla="*/ 1599497 h 1886147"/>
                    <a:gd name="connsiteX99" fmla="*/ 573190 w 2074068"/>
                    <a:gd name="connsiteY99" fmla="*/ 1667532 h 1886147"/>
                    <a:gd name="connsiteX100" fmla="*/ 524205 w 2074068"/>
                    <a:gd name="connsiteY100" fmla="*/ 1634875 h 1886147"/>
                    <a:gd name="connsiteX101" fmla="*/ 545976 w 2074068"/>
                    <a:gd name="connsiteY101" fmla="*/ 1692025 h 1886147"/>
                    <a:gd name="connsiteX102" fmla="*/ 594962 w 2074068"/>
                    <a:gd name="connsiteY102" fmla="*/ 1757339 h 1886147"/>
                    <a:gd name="connsiteX103" fmla="*/ 605848 w 2074068"/>
                    <a:gd name="connsiteY103" fmla="*/ 1817211 h 1886147"/>
                    <a:gd name="connsiteX104" fmla="*/ 559583 w 2074068"/>
                    <a:gd name="connsiteY104" fmla="*/ 1828097 h 1886147"/>
                    <a:gd name="connsiteX105" fmla="*/ 491548 w 2074068"/>
                    <a:gd name="connsiteY105" fmla="*/ 1765504 h 1886147"/>
                    <a:gd name="connsiteX106" fmla="*/ 518762 w 2074068"/>
                    <a:gd name="connsiteY106" fmla="*/ 1866197 h 1886147"/>
                    <a:gd name="connsiteX107" fmla="*/ 486105 w 2074068"/>
                    <a:gd name="connsiteY107" fmla="*/ 1868918 h 1886147"/>
                    <a:gd name="connsiteX108" fmla="*/ 475219 w 2074068"/>
                    <a:gd name="connsiteY108" fmla="*/ 1798161 h 1886147"/>
                    <a:gd name="connsiteX109" fmla="*/ 453448 w 2074068"/>
                    <a:gd name="connsiteY109" fmla="*/ 1849868 h 1886147"/>
                    <a:gd name="connsiteX110" fmla="*/ 423512 w 2074068"/>
                    <a:gd name="connsiteY110" fmla="*/ 1838982 h 1886147"/>
                    <a:gd name="connsiteX111" fmla="*/ 445283 w 2074068"/>
                    <a:gd name="connsiteY111" fmla="*/ 1697468 h 1886147"/>
                    <a:gd name="connsiteX112" fmla="*/ 467055 w 2074068"/>
                    <a:gd name="connsiteY112" fmla="*/ 1621268 h 1886147"/>
                    <a:gd name="connsiteX113" fmla="*/ 423512 w 2074068"/>
                    <a:gd name="connsiteY113" fmla="*/ 1558675 h 1886147"/>
                    <a:gd name="connsiteX114" fmla="*/ 420790 w 2074068"/>
                    <a:gd name="connsiteY114" fmla="*/ 1659368 h 1886147"/>
                    <a:gd name="connsiteX115" fmla="*/ 390855 w 2074068"/>
                    <a:gd name="connsiteY115" fmla="*/ 1572282 h 1886147"/>
                    <a:gd name="connsiteX116" fmla="*/ 385412 w 2074068"/>
                    <a:gd name="connsiteY116" fmla="*/ 1686582 h 1886147"/>
                    <a:gd name="connsiteX117" fmla="*/ 388133 w 2074068"/>
                    <a:gd name="connsiteY117" fmla="*/ 1760061 h 1886147"/>
                    <a:gd name="connsiteX118" fmla="*/ 401740 w 2074068"/>
                    <a:gd name="connsiteY118" fmla="*/ 1803604 h 1886147"/>
                    <a:gd name="connsiteX119" fmla="*/ 333705 w 2074068"/>
                    <a:gd name="connsiteY119" fmla="*/ 1885247 h 1886147"/>
                    <a:gd name="connsiteX120" fmla="*/ 320098 w 2074068"/>
                    <a:gd name="connsiteY120" fmla="*/ 1841704 h 1886147"/>
                    <a:gd name="connsiteX121" fmla="*/ 341869 w 2074068"/>
                    <a:gd name="connsiteY121" fmla="*/ 1757339 h 1886147"/>
                    <a:gd name="connsiteX122" fmla="*/ 336426 w 2074068"/>
                    <a:gd name="connsiteY122" fmla="*/ 1672975 h 1886147"/>
                    <a:gd name="connsiteX123" fmla="*/ 290162 w 2074068"/>
                    <a:gd name="connsiteY123" fmla="*/ 1825375 h 1886147"/>
                    <a:gd name="connsiteX124" fmla="*/ 249340 w 2074068"/>
                    <a:gd name="connsiteY124" fmla="*/ 1836261 h 1886147"/>
                    <a:gd name="connsiteX125" fmla="*/ 219405 w 2074068"/>
                    <a:gd name="connsiteY125" fmla="*/ 1849868 h 1886147"/>
                    <a:gd name="connsiteX126" fmla="*/ 178583 w 2074068"/>
                    <a:gd name="connsiteY126" fmla="*/ 1833539 h 1886147"/>
                    <a:gd name="connsiteX127" fmla="*/ 194912 w 2074068"/>
                    <a:gd name="connsiteY127" fmla="*/ 1724682 h 1886147"/>
                    <a:gd name="connsiteX128" fmla="*/ 154090 w 2074068"/>
                    <a:gd name="connsiteY128" fmla="*/ 1743732 h 1886147"/>
                    <a:gd name="connsiteX129" fmla="*/ 154090 w 2074068"/>
                    <a:gd name="connsiteY129" fmla="*/ 1817211 h 1886147"/>
                    <a:gd name="connsiteX130" fmla="*/ 105105 w 2074068"/>
                    <a:gd name="connsiteY130" fmla="*/ 1787275 h 1886147"/>
                    <a:gd name="connsiteX131" fmla="*/ 162255 w 2074068"/>
                    <a:gd name="connsiteY131" fmla="*/ 1678418 h 1886147"/>
                    <a:gd name="connsiteX132" fmla="*/ 203076 w 2074068"/>
                    <a:gd name="connsiteY132" fmla="*/ 1585889 h 1886147"/>
                    <a:gd name="connsiteX133" fmla="*/ 181305 w 2074068"/>
                    <a:gd name="connsiteY133" fmla="*/ 1542347 h 1886147"/>
                    <a:gd name="connsiteX134" fmla="*/ 107826 w 2074068"/>
                    <a:gd name="connsiteY134" fmla="*/ 1517854 h 1886147"/>
                    <a:gd name="connsiteX135" fmla="*/ 47955 w 2074068"/>
                    <a:gd name="connsiteY135" fmla="*/ 1441654 h 1886147"/>
                    <a:gd name="connsiteX136" fmla="*/ 50676 w 2074068"/>
                    <a:gd name="connsiteY136" fmla="*/ 1490639 h 1886147"/>
                    <a:gd name="connsiteX137" fmla="*/ 96940 w 2074068"/>
                    <a:gd name="connsiteY137" fmla="*/ 1561397 h 1886147"/>
                    <a:gd name="connsiteX138" fmla="*/ 154090 w 2074068"/>
                    <a:gd name="connsiteY138" fmla="*/ 1564118 h 1886147"/>
                    <a:gd name="connsiteX139" fmla="*/ 118712 w 2074068"/>
                    <a:gd name="connsiteY139" fmla="*/ 1632154 h 1886147"/>
                    <a:gd name="connsiteX140" fmla="*/ 77890 w 2074068"/>
                    <a:gd name="connsiteY140" fmla="*/ 1702911 h 1886147"/>
                    <a:gd name="connsiteX141" fmla="*/ 4412 w 2074068"/>
                    <a:gd name="connsiteY141" fmla="*/ 1770947 h 1886147"/>
                    <a:gd name="connsiteX142" fmla="*/ 12576 w 2074068"/>
                    <a:gd name="connsiteY142" fmla="*/ 1047047 h 1886147"/>
                    <a:gd name="connsiteX143" fmla="*/ 47955 w 2074068"/>
                    <a:gd name="connsiteY143" fmla="*/ 1030718 h 1886147"/>
                    <a:gd name="connsiteX144" fmla="*/ 115990 w 2074068"/>
                    <a:gd name="connsiteY144" fmla="*/ 995339 h 1886147"/>
                    <a:gd name="connsiteX145" fmla="*/ 72448 w 2074068"/>
                    <a:gd name="connsiteY145" fmla="*/ 916418 h 1886147"/>
                    <a:gd name="connsiteX146" fmla="*/ 69726 w 2074068"/>
                    <a:gd name="connsiteY146" fmla="*/ 883761 h 1886147"/>
                    <a:gd name="connsiteX147" fmla="*/ 7133 w 2074068"/>
                    <a:gd name="connsiteY147" fmla="*/ 861989 h 1886147"/>
                    <a:gd name="connsiteX148" fmla="*/ 77890 w 2074068"/>
                    <a:gd name="connsiteY148" fmla="*/ 813004 h 1886147"/>
                    <a:gd name="connsiteX149" fmla="*/ 75169 w 2074068"/>
                    <a:gd name="connsiteY149" fmla="*/ 734082 h 1886147"/>
                    <a:gd name="connsiteX150" fmla="*/ 28905 w 2074068"/>
                    <a:gd name="connsiteY150" fmla="*/ 728639 h 1886147"/>
                    <a:gd name="connsiteX151" fmla="*/ 67005 w 2074068"/>
                    <a:gd name="connsiteY151" fmla="*/ 690539 h 1886147"/>
                    <a:gd name="connsiteX152" fmla="*/ 1690 w 2074068"/>
                    <a:gd name="connsiteY152" fmla="*/ 584404 h 1886147"/>
                    <a:gd name="connsiteX153" fmla="*/ 67005 w 2074068"/>
                    <a:gd name="connsiteY153" fmla="*/ 638832 h 1886147"/>
                    <a:gd name="connsiteX154" fmla="*/ 77890 w 2074068"/>
                    <a:gd name="connsiteY154" fmla="*/ 595289 h 1886147"/>
                    <a:gd name="connsiteX155" fmla="*/ 15298 w 2074068"/>
                    <a:gd name="connsiteY155" fmla="*/ 505482 h 1886147"/>
                    <a:gd name="connsiteX156" fmla="*/ 18019 w 2074068"/>
                    <a:gd name="connsiteY156" fmla="*/ 21068 h 188614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67798 w 2074068"/>
                    <a:gd name="connsiteY29" fmla="*/ 256221 h 1887257"/>
                    <a:gd name="connsiteX30" fmla="*/ 984126 w 2074068"/>
                    <a:gd name="connsiteY30" fmla="*/ 414064 h 1887257"/>
                    <a:gd name="connsiteX31" fmla="*/ 1019505 w 2074068"/>
                    <a:gd name="connsiteY31" fmla="*/ 416785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67798 w 2074068"/>
                    <a:gd name="connsiteY29" fmla="*/ 256221 h 1887257"/>
                    <a:gd name="connsiteX30" fmla="*/ 984126 w 2074068"/>
                    <a:gd name="connsiteY30" fmla="*/ 414064 h 1887257"/>
                    <a:gd name="connsiteX31" fmla="*/ 1019505 w 2074068"/>
                    <a:gd name="connsiteY31" fmla="*/ 416785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19505 w 2074068"/>
                    <a:gd name="connsiteY31" fmla="*/ 416785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19505 w 2074068"/>
                    <a:gd name="connsiteY31" fmla="*/ 416785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27769 w 2074068"/>
                    <a:gd name="connsiteY48" fmla="*/ 498428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86205 w 2074068"/>
                    <a:gd name="connsiteY67" fmla="*/ 159516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35834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35834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35834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75269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899762 w 2074068"/>
                    <a:gd name="connsiteY81" fmla="*/ 1742121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899762 w 2074068"/>
                    <a:gd name="connsiteY81" fmla="*/ 174212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45333 w 2074068"/>
                    <a:gd name="connsiteY86" fmla="*/ 1491749 h 1887257"/>
                    <a:gd name="connsiteX87" fmla="*/ 837170 w 2074068"/>
                    <a:gd name="connsiteY87" fmla="*/ 1616935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793626 w 2074068"/>
                    <a:gd name="connsiteY91" fmla="*/ 1744844 h 1887257"/>
                    <a:gd name="connsiteX92" fmla="*/ 750083 w 2074068"/>
                    <a:gd name="connsiteY92" fmla="*/ 1788385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793626 w 2074068"/>
                    <a:gd name="connsiteY91" fmla="*/ 1744844 h 1887257"/>
                    <a:gd name="connsiteX92" fmla="*/ 750083 w 2074068"/>
                    <a:gd name="connsiteY92" fmla="*/ 1788385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50083 w 2074068"/>
                    <a:gd name="connsiteY92" fmla="*/ 1788385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06540 w 2074068"/>
                    <a:gd name="connsiteY95" fmla="*/ 1766616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68440 w 2074068"/>
                    <a:gd name="connsiteY98" fmla="*/ 1723071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5590 w 2074068"/>
                    <a:gd name="connsiteY95" fmla="*/ 1782945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68440 w 2074068"/>
                    <a:gd name="connsiteY98" fmla="*/ 1723071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09261 w 2074068"/>
                    <a:gd name="connsiteY95" fmla="*/ 1766616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68440 w 2074068"/>
                    <a:gd name="connsiteY98" fmla="*/ 1723071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68440 w 2074068"/>
                    <a:gd name="connsiteY98" fmla="*/ 1723071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96297 w 2074068"/>
                    <a:gd name="connsiteY118" fmla="*/ 1701300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96297 w 2074068"/>
                    <a:gd name="connsiteY118" fmla="*/ 1701300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092"/>
                    <a:gd name="connsiteX1" fmla="*/ 53397 w 2074068"/>
                    <a:gd name="connsiteY1" fmla="*/ 27620 h 1887092"/>
                    <a:gd name="connsiteX2" fmla="*/ 58840 w 2074068"/>
                    <a:gd name="connsiteY2" fmla="*/ 150084 h 1887092"/>
                    <a:gd name="connsiteX3" fmla="*/ 110548 w 2074068"/>
                    <a:gd name="connsiteY3" fmla="*/ 117428 h 1887092"/>
                    <a:gd name="connsiteX4" fmla="*/ 156812 w 2074068"/>
                    <a:gd name="connsiteY4" fmla="*/ 95657 h 1887092"/>
                    <a:gd name="connsiteX5" fmla="*/ 159533 w 2074068"/>
                    <a:gd name="connsiteY5" fmla="*/ 193628 h 1887092"/>
                    <a:gd name="connsiteX6" fmla="*/ 205798 w 2074068"/>
                    <a:gd name="connsiteY6" fmla="*/ 242614 h 1887092"/>
                    <a:gd name="connsiteX7" fmla="*/ 184026 w 2074068"/>
                    <a:gd name="connsiteY7" fmla="*/ 294321 h 1887092"/>
                    <a:gd name="connsiteX8" fmla="*/ 178583 w 2074068"/>
                    <a:gd name="connsiteY8" fmla="*/ 367799 h 1887092"/>
                    <a:gd name="connsiteX9" fmla="*/ 224848 w 2074068"/>
                    <a:gd name="connsiteY9" fmla="*/ 405899 h 1887092"/>
                    <a:gd name="connsiteX10" fmla="*/ 268390 w 2074068"/>
                    <a:gd name="connsiteY10" fmla="*/ 384129 h 1887092"/>
                    <a:gd name="connsiteX11" fmla="*/ 295604 w 2074068"/>
                    <a:gd name="connsiteY11" fmla="*/ 329699 h 1887092"/>
                    <a:gd name="connsiteX12" fmla="*/ 309212 w 2074068"/>
                    <a:gd name="connsiteY12" fmla="*/ 250778 h 1887092"/>
                    <a:gd name="connsiteX13" fmla="*/ 352755 w 2074068"/>
                    <a:gd name="connsiteY13" fmla="*/ 180021 h 1887092"/>
                    <a:gd name="connsiteX14" fmla="*/ 388133 w 2074068"/>
                    <a:gd name="connsiteY14" fmla="*/ 226285 h 1887092"/>
                    <a:gd name="connsiteX15" fmla="*/ 480662 w 2074068"/>
                    <a:gd name="connsiteY15" fmla="*/ 41228 h 1887092"/>
                    <a:gd name="connsiteX16" fmla="*/ 491548 w 2074068"/>
                    <a:gd name="connsiteY16" fmla="*/ 218121 h 1887092"/>
                    <a:gd name="connsiteX17" fmla="*/ 467054 w 2074068"/>
                    <a:gd name="connsiteY17" fmla="*/ 267107 h 1887092"/>
                    <a:gd name="connsiteX18" fmla="*/ 521484 w 2074068"/>
                    <a:gd name="connsiteY18" fmla="*/ 277992 h 1887092"/>
                    <a:gd name="connsiteX19" fmla="*/ 537812 w 2074068"/>
                    <a:gd name="connsiteY19" fmla="*/ 321536 h 1887092"/>
                    <a:gd name="connsiteX20" fmla="*/ 554140 w 2074068"/>
                    <a:gd name="connsiteY20" fmla="*/ 318814 h 1887092"/>
                    <a:gd name="connsiteX21" fmla="*/ 638505 w 2074068"/>
                    <a:gd name="connsiteY21" fmla="*/ 395014 h 1887092"/>
                    <a:gd name="connsiteX22" fmla="*/ 690212 w 2074068"/>
                    <a:gd name="connsiteY22" fmla="*/ 400457 h 1887092"/>
                    <a:gd name="connsiteX23" fmla="*/ 690211 w 2074068"/>
                    <a:gd name="connsiteY23" fmla="*/ 329699 h 1887092"/>
                    <a:gd name="connsiteX24" fmla="*/ 638505 w 2074068"/>
                    <a:gd name="connsiteY24" fmla="*/ 253500 h 1887092"/>
                    <a:gd name="connsiteX25" fmla="*/ 605848 w 2074068"/>
                    <a:gd name="connsiteY25" fmla="*/ 24899 h 1887092"/>
                    <a:gd name="connsiteX26" fmla="*/ 924255 w 2074068"/>
                    <a:gd name="connsiteY26" fmla="*/ 11293 h 1887092"/>
                    <a:gd name="connsiteX27" fmla="*/ 959633 w 2074068"/>
                    <a:gd name="connsiteY27" fmla="*/ 52114 h 1887092"/>
                    <a:gd name="connsiteX28" fmla="*/ 946026 w 2074068"/>
                    <a:gd name="connsiteY28" fmla="*/ 180021 h 1887092"/>
                    <a:gd name="connsiteX29" fmla="*/ 978684 w 2074068"/>
                    <a:gd name="connsiteY29" fmla="*/ 253500 h 1887092"/>
                    <a:gd name="connsiteX30" fmla="*/ 984126 w 2074068"/>
                    <a:gd name="connsiteY30" fmla="*/ 414064 h 1887092"/>
                    <a:gd name="connsiteX31" fmla="*/ 1035833 w 2074068"/>
                    <a:gd name="connsiteY31" fmla="*/ 424949 h 1887092"/>
                    <a:gd name="connsiteX32" fmla="*/ 1052162 w 2074068"/>
                    <a:gd name="connsiteY32" fmla="*/ 550135 h 1887092"/>
                    <a:gd name="connsiteX33" fmla="*/ 1101148 w 2074068"/>
                    <a:gd name="connsiteY33" fmla="*/ 620892 h 1887092"/>
                    <a:gd name="connsiteX34" fmla="*/ 1207283 w 2074068"/>
                    <a:gd name="connsiteY34" fmla="*/ 626335 h 1887092"/>
                    <a:gd name="connsiteX35" fmla="*/ 1239940 w 2074068"/>
                    <a:gd name="connsiteY35" fmla="*/ 694371 h 1887092"/>
                    <a:gd name="connsiteX36" fmla="*/ 1288926 w 2074068"/>
                    <a:gd name="connsiteY36" fmla="*/ 590957 h 1887092"/>
                    <a:gd name="connsiteX37" fmla="*/ 1239940 w 2074068"/>
                    <a:gd name="connsiteY37" fmla="*/ 476657 h 1887092"/>
                    <a:gd name="connsiteX38" fmla="*/ 1033112 w 2074068"/>
                    <a:gd name="connsiteY38" fmla="*/ 348749 h 1887092"/>
                    <a:gd name="connsiteX39" fmla="*/ 997733 w 2074068"/>
                    <a:gd name="connsiteY39" fmla="*/ 103821 h 1887092"/>
                    <a:gd name="connsiteX40" fmla="*/ 1362405 w 2074068"/>
                    <a:gd name="connsiteY40" fmla="*/ 92935 h 1887092"/>
                    <a:gd name="connsiteX41" fmla="*/ 1449490 w 2074068"/>
                    <a:gd name="connsiteY41" fmla="*/ 71164 h 1887092"/>
                    <a:gd name="connsiteX42" fmla="*/ 1942069 w 2074068"/>
                    <a:gd name="connsiteY42" fmla="*/ 73885 h 1887092"/>
                    <a:gd name="connsiteX43" fmla="*/ 2072698 w 2074068"/>
                    <a:gd name="connsiteY43" fmla="*/ 196349 h 1887092"/>
                    <a:gd name="connsiteX44" fmla="*/ 2004662 w 2074068"/>
                    <a:gd name="connsiteY44" fmla="*/ 321535 h 1887092"/>
                    <a:gd name="connsiteX45" fmla="*/ 1912133 w 2074068"/>
                    <a:gd name="connsiteY45" fmla="*/ 343307 h 1887092"/>
                    <a:gd name="connsiteX46" fmla="*/ 1906691 w 2074068"/>
                    <a:gd name="connsiteY46" fmla="*/ 463050 h 1887092"/>
                    <a:gd name="connsiteX47" fmla="*/ 1846819 w 2074068"/>
                    <a:gd name="connsiteY47" fmla="*/ 544692 h 1887092"/>
                    <a:gd name="connsiteX48" fmla="*/ 1816883 w 2074068"/>
                    <a:gd name="connsiteY48" fmla="*/ 492985 h 1887092"/>
                    <a:gd name="connsiteX49" fmla="*/ 1784226 w 2074068"/>
                    <a:gd name="connsiteY49" fmla="*/ 525642 h 1887092"/>
                    <a:gd name="connsiteX50" fmla="*/ 1759734 w 2074068"/>
                    <a:gd name="connsiteY50" fmla="*/ 503871 h 1887092"/>
                    <a:gd name="connsiteX51" fmla="*/ 1727076 w 2074068"/>
                    <a:gd name="connsiteY51" fmla="*/ 577349 h 1887092"/>
                    <a:gd name="connsiteX52" fmla="*/ 1661762 w 2074068"/>
                    <a:gd name="connsiteY52" fmla="*/ 520199 h 1887092"/>
                    <a:gd name="connsiteX53" fmla="*/ 1639990 w 2074068"/>
                    <a:gd name="connsiteY53" fmla="*/ 626335 h 1887092"/>
                    <a:gd name="connsiteX54" fmla="*/ 1599169 w 2074068"/>
                    <a:gd name="connsiteY54" fmla="*/ 686206 h 1887092"/>
                    <a:gd name="connsiteX55" fmla="*/ 1561069 w 2074068"/>
                    <a:gd name="connsiteY55" fmla="*/ 895757 h 1887092"/>
                    <a:gd name="connsiteX56" fmla="*/ 1650876 w 2074068"/>
                    <a:gd name="connsiteY56" fmla="*/ 977399 h 1887092"/>
                    <a:gd name="connsiteX57" fmla="*/ 1746126 w 2074068"/>
                    <a:gd name="connsiteY57" fmla="*/ 1140685 h 1887092"/>
                    <a:gd name="connsiteX58" fmla="*/ 1716190 w 2074068"/>
                    <a:gd name="connsiteY58" fmla="*/ 1244099 h 1887092"/>
                    <a:gd name="connsiteX59" fmla="*/ 1550183 w 2074068"/>
                    <a:gd name="connsiteY59" fmla="*/ 1252263 h 1887092"/>
                    <a:gd name="connsiteX60" fmla="*/ 1484869 w 2074068"/>
                    <a:gd name="connsiteY60" fmla="*/ 1208721 h 1887092"/>
                    <a:gd name="connsiteX61" fmla="*/ 1386898 w 2074068"/>
                    <a:gd name="connsiteY61" fmla="*/ 1219607 h 1887092"/>
                    <a:gd name="connsiteX62" fmla="*/ 1327026 w 2074068"/>
                    <a:gd name="connsiteY62" fmla="*/ 1252264 h 1887092"/>
                    <a:gd name="connsiteX63" fmla="*/ 1250826 w 2074068"/>
                    <a:gd name="connsiteY63" fmla="*/ 1238657 h 1887092"/>
                    <a:gd name="connsiteX64" fmla="*/ 1286205 w 2074068"/>
                    <a:gd name="connsiteY64" fmla="*/ 1284921 h 1887092"/>
                    <a:gd name="connsiteX65" fmla="*/ 1324305 w 2074068"/>
                    <a:gd name="connsiteY65" fmla="*/ 1374727 h 1887092"/>
                    <a:gd name="connsiteX66" fmla="*/ 1332469 w 2074068"/>
                    <a:gd name="connsiteY66" fmla="*/ 1540735 h 1887092"/>
                    <a:gd name="connsiteX67" fmla="*/ 1278041 w 2074068"/>
                    <a:gd name="connsiteY67" fmla="*/ 1581557 h 1887092"/>
                    <a:gd name="connsiteX68" fmla="*/ 1196398 w 2074068"/>
                    <a:gd name="connsiteY68" fmla="*/ 1671363 h 1887092"/>
                    <a:gd name="connsiteX69" fmla="*/ 1161019 w 2074068"/>
                    <a:gd name="connsiteY69" fmla="*/ 1733957 h 1887092"/>
                    <a:gd name="connsiteX70" fmla="*/ 1087540 w 2074068"/>
                    <a:gd name="connsiteY70" fmla="*/ 1731235 h 1887092"/>
                    <a:gd name="connsiteX71" fmla="*/ 1073933 w 2074068"/>
                    <a:gd name="connsiteY71" fmla="*/ 1674085 h 1887092"/>
                    <a:gd name="connsiteX72" fmla="*/ 1103869 w 2074068"/>
                    <a:gd name="connsiteY72" fmla="*/ 1630543 h 1887092"/>
                    <a:gd name="connsiteX73" fmla="*/ 1019505 w 2074068"/>
                    <a:gd name="connsiteY73" fmla="*/ 1633263 h 1887092"/>
                    <a:gd name="connsiteX74" fmla="*/ 1014063 w 2074068"/>
                    <a:gd name="connsiteY74" fmla="*/ 1483585 h 1887092"/>
                    <a:gd name="connsiteX75" fmla="*/ 1052162 w 2074068"/>
                    <a:gd name="connsiteY75" fmla="*/ 1399221 h 1887092"/>
                    <a:gd name="connsiteX76" fmla="*/ 1003176 w 2074068"/>
                    <a:gd name="connsiteY76" fmla="*/ 1467257 h 1887092"/>
                    <a:gd name="connsiteX77" fmla="*/ 981405 w 2074068"/>
                    <a:gd name="connsiteY77" fmla="*/ 1660479 h 1887092"/>
                    <a:gd name="connsiteX78" fmla="*/ 1008619 w 2074068"/>
                    <a:gd name="connsiteY78" fmla="*/ 1698577 h 1887092"/>
                    <a:gd name="connsiteX79" fmla="*/ 956912 w 2074068"/>
                    <a:gd name="connsiteY79" fmla="*/ 1731236 h 1887092"/>
                    <a:gd name="connsiteX80" fmla="*/ 861662 w 2074068"/>
                    <a:gd name="connsiteY80" fmla="*/ 1709464 h 1887092"/>
                    <a:gd name="connsiteX81" fmla="*/ 907926 w 2074068"/>
                    <a:gd name="connsiteY81" fmla="*/ 1761171 h 1887092"/>
                    <a:gd name="connsiteX82" fmla="*/ 869826 w 2074068"/>
                    <a:gd name="connsiteY82" fmla="*/ 1766614 h 1887092"/>
                    <a:gd name="connsiteX83" fmla="*/ 831726 w 2074068"/>
                    <a:gd name="connsiteY83" fmla="*/ 1785664 h 1887092"/>
                    <a:gd name="connsiteX84" fmla="*/ 826283 w 2074068"/>
                    <a:gd name="connsiteY84" fmla="*/ 1736678 h 1887092"/>
                    <a:gd name="connsiteX85" fmla="*/ 853498 w 2074068"/>
                    <a:gd name="connsiteY85" fmla="*/ 1657757 h 1887092"/>
                    <a:gd name="connsiteX86" fmla="*/ 858940 w 2074068"/>
                    <a:gd name="connsiteY86" fmla="*/ 1508078 h 1887092"/>
                    <a:gd name="connsiteX87" fmla="*/ 837170 w 2074068"/>
                    <a:gd name="connsiteY87" fmla="*/ 1616935 h 1887092"/>
                    <a:gd name="connsiteX88" fmla="*/ 796348 w 2074068"/>
                    <a:gd name="connsiteY88" fmla="*/ 1524407 h 1887092"/>
                    <a:gd name="connsiteX89" fmla="*/ 812676 w 2074068"/>
                    <a:gd name="connsiteY89" fmla="*/ 1630542 h 1887092"/>
                    <a:gd name="connsiteX90" fmla="*/ 818119 w 2074068"/>
                    <a:gd name="connsiteY90" fmla="*/ 1695857 h 1887092"/>
                    <a:gd name="connsiteX91" fmla="*/ 801790 w 2074068"/>
                    <a:gd name="connsiteY91" fmla="*/ 1758451 h 1887092"/>
                    <a:gd name="connsiteX92" fmla="*/ 760968 w 2074068"/>
                    <a:gd name="connsiteY92" fmla="*/ 1782942 h 1887092"/>
                    <a:gd name="connsiteX93" fmla="*/ 760969 w 2074068"/>
                    <a:gd name="connsiteY93" fmla="*/ 1690413 h 1887092"/>
                    <a:gd name="connsiteX94" fmla="*/ 722869 w 2074068"/>
                    <a:gd name="connsiteY94" fmla="*/ 1712185 h 1887092"/>
                    <a:gd name="connsiteX95" fmla="*/ 722868 w 2074068"/>
                    <a:gd name="connsiteY95" fmla="*/ 1774780 h 1887092"/>
                    <a:gd name="connsiteX96" fmla="*/ 695655 w 2074068"/>
                    <a:gd name="connsiteY96" fmla="*/ 1812878 h 1887092"/>
                    <a:gd name="connsiteX97" fmla="*/ 662998 w 2074068"/>
                    <a:gd name="connsiteY97" fmla="*/ 1810157 h 1887092"/>
                    <a:gd name="connsiteX98" fmla="*/ 673883 w 2074068"/>
                    <a:gd name="connsiteY98" fmla="*/ 1747564 h 1887092"/>
                    <a:gd name="connsiteX99" fmla="*/ 627619 w 2074068"/>
                    <a:gd name="connsiteY99" fmla="*/ 1769335 h 1887092"/>
                    <a:gd name="connsiteX100" fmla="*/ 614012 w 2074068"/>
                    <a:gd name="connsiteY100" fmla="*/ 1600607 h 1887092"/>
                    <a:gd name="connsiteX101" fmla="*/ 570469 w 2074068"/>
                    <a:gd name="connsiteY101" fmla="*/ 1676806 h 1887092"/>
                    <a:gd name="connsiteX102" fmla="*/ 524205 w 2074068"/>
                    <a:gd name="connsiteY102" fmla="*/ 1635985 h 1887092"/>
                    <a:gd name="connsiteX103" fmla="*/ 545976 w 2074068"/>
                    <a:gd name="connsiteY103" fmla="*/ 1693135 h 1887092"/>
                    <a:gd name="connsiteX104" fmla="*/ 581355 w 2074068"/>
                    <a:gd name="connsiteY104" fmla="*/ 1766614 h 1887092"/>
                    <a:gd name="connsiteX105" fmla="*/ 614012 w 2074068"/>
                    <a:gd name="connsiteY105" fmla="*/ 1807435 h 1887092"/>
                    <a:gd name="connsiteX106" fmla="*/ 562304 w 2074068"/>
                    <a:gd name="connsiteY106" fmla="*/ 1840093 h 1887092"/>
                    <a:gd name="connsiteX107" fmla="*/ 491548 w 2074068"/>
                    <a:gd name="connsiteY107" fmla="*/ 1766614 h 1887092"/>
                    <a:gd name="connsiteX108" fmla="*/ 518762 w 2074068"/>
                    <a:gd name="connsiteY108" fmla="*/ 1867307 h 1887092"/>
                    <a:gd name="connsiteX109" fmla="*/ 486105 w 2074068"/>
                    <a:gd name="connsiteY109" fmla="*/ 1870028 h 1887092"/>
                    <a:gd name="connsiteX110" fmla="*/ 475219 w 2074068"/>
                    <a:gd name="connsiteY110" fmla="*/ 1799271 h 1887092"/>
                    <a:gd name="connsiteX111" fmla="*/ 453448 w 2074068"/>
                    <a:gd name="connsiteY111" fmla="*/ 1850978 h 1887092"/>
                    <a:gd name="connsiteX112" fmla="*/ 423512 w 2074068"/>
                    <a:gd name="connsiteY112" fmla="*/ 1840092 h 1887092"/>
                    <a:gd name="connsiteX113" fmla="*/ 434397 w 2074068"/>
                    <a:gd name="connsiteY113" fmla="*/ 1698578 h 1887092"/>
                    <a:gd name="connsiteX114" fmla="*/ 450726 w 2074068"/>
                    <a:gd name="connsiteY114" fmla="*/ 1622378 h 1887092"/>
                    <a:gd name="connsiteX115" fmla="*/ 423512 w 2074068"/>
                    <a:gd name="connsiteY115" fmla="*/ 1559785 h 1887092"/>
                    <a:gd name="connsiteX116" fmla="*/ 418069 w 2074068"/>
                    <a:gd name="connsiteY116" fmla="*/ 1679528 h 1887092"/>
                    <a:gd name="connsiteX117" fmla="*/ 390855 w 2074068"/>
                    <a:gd name="connsiteY117" fmla="*/ 1573392 h 1887092"/>
                    <a:gd name="connsiteX118" fmla="*/ 396297 w 2074068"/>
                    <a:gd name="connsiteY118" fmla="*/ 1701300 h 1887092"/>
                    <a:gd name="connsiteX119" fmla="*/ 388133 w 2074068"/>
                    <a:gd name="connsiteY119" fmla="*/ 1761171 h 1887092"/>
                    <a:gd name="connsiteX120" fmla="*/ 401740 w 2074068"/>
                    <a:gd name="connsiteY120" fmla="*/ 1804714 h 1887092"/>
                    <a:gd name="connsiteX121" fmla="*/ 333705 w 2074068"/>
                    <a:gd name="connsiteY121" fmla="*/ 1886357 h 1887092"/>
                    <a:gd name="connsiteX122" fmla="*/ 330984 w 2074068"/>
                    <a:gd name="connsiteY122" fmla="*/ 1840092 h 1887092"/>
                    <a:gd name="connsiteX123" fmla="*/ 341869 w 2074068"/>
                    <a:gd name="connsiteY123" fmla="*/ 1758449 h 1887092"/>
                    <a:gd name="connsiteX124" fmla="*/ 336426 w 2074068"/>
                    <a:gd name="connsiteY124" fmla="*/ 1674085 h 1887092"/>
                    <a:gd name="connsiteX125" fmla="*/ 290162 w 2074068"/>
                    <a:gd name="connsiteY125" fmla="*/ 1826485 h 1887092"/>
                    <a:gd name="connsiteX126" fmla="*/ 249340 w 2074068"/>
                    <a:gd name="connsiteY126" fmla="*/ 1837371 h 1887092"/>
                    <a:gd name="connsiteX127" fmla="*/ 219405 w 2074068"/>
                    <a:gd name="connsiteY127" fmla="*/ 1850978 h 1887092"/>
                    <a:gd name="connsiteX128" fmla="*/ 178583 w 2074068"/>
                    <a:gd name="connsiteY128" fmla="*/ 1834649 h 1887092"/>
                    <a:gd name="connsiteX129" fmla="*/ 194912 w 2074068"/>
                    <a:gd name="connsiteY129" fmla="*/ 1725792 h 1887092"/>
                    <a:gd name="connsiteX130" fmla="*/ 154090 w 2074068"/>
                    <a:gd name="connsiteY130" fmla="*/ 1744842 h 1887092"/>
                    <a:gd name="connsiteX131" fmla="*/ 154090 w 2074068"/>
                    <a:gd name="connsiteY131" fmla="*/ 1818321 h 1887092"/>
                    <a:gd name="connsiteX132" fmla="*/ 105105 w 2074068"/>
                    <a:gd name="connsiteY132" fmla="*/ 1788385 h 1887092"/>
                    <a:gd name="connsiteX133" fmla="*/ 162255 w 2074068"/>
                    <a:gd name="connsiteY133" fmla="*/ 1679528 h 1887092"/>
                    <a:gd name="connsiteX134" fmla="*/ 203076 w 2074068"/>
                    <a:gd name="connsiteY134" fmla="*/ 1586999 h 1887092"/>
                    <a:gd name="connsiteX135" fmla="*/ 181305 w 2074068"/>
                    <a:gd name="connsiteY135" fmla="*/ 1543457 h 1887092"/>
                    <a:gd name="connsiteX136" fmla="*/ 107826 w 2074068"/>
                    <a:gd name="connsiteY136" fmla="*/ 1518964 h 1887092"/>
                    <a:gd name="connsiteX137" fmla="*/ 47955 w 2074068"/>
                    <a:gd name="connsiteY137" fmla="*/ 1442764 h 1887092"/>
                    <a:gd name="connsiteX138" fmla="*/ 50676 w 2074068"/>
                    <a:gd name="connsiteY138" fmla="*/ 1491749 h 1887092"/>
                    <a:gd name="connsiteX139" fmla="*/ 96940 w 2074068"/>
                    <a:gd name="connsiteY139" fmla="*/ 1562507 h 1887092"/>
                    <a:gd name="connsiteX140" fmla="*/ 154090 w 2074068"/>
                    <a:gd name="connsiteY140" fmla="*/ 1565228 h 1887092"/>
                    <a:gd name="connsiteX141" fmla="*/ 118712 w 2074068"/>
                    <a:gd name="connsiteY141" fmla="*/ 1633264 h 1887092"/>
                    <a:gd name="connsiteX142" fmla="*/ 77890 w 2074068"/>
                    <a:gd name="connsiteY142" fmla="*/ 1704021 h 1887092"/>
                    <a:gd name="connsiteX143" fmla="*/ 4412 w 2074068"/>
                    <a:gd name="connsiteY143" fmla="*/ 1772057 h 1887092"/>
                    <a:gd name="connsiteX144" fmla="*/ 12576 w 2074068"/>
                    <a:gd name="connsiteY144" fmla="*/ 1048157 h 1887092"/>
                    <a:gd name="connsiteX145" fmla="*/ 47955 w 2074068"/>
                    <a:gd name="connsiteY145" fmla="*/ 1031828 h 1887092"/>
                    <a:gd name="connsiteX146" fmla="*/ 115990 w 2074068"/>
                    <a:gd name="connsiteY146" fmla="*/ 996449 h 1887092"/>
                    <a:gd name="connsiteX147" fmla="*/ 72448 w 2074068"/>
                    <a:gd name="connsiteY147" fmla="*/ 917528 h 1887092"/>
                    <a:gd name="connsiteX148" fmla="*/ 69726 w 2074068"/>
                    <a:gd name="connsiteY148" fmla="*/ 884871 h 1887092"/>
                    <a:gd name="connsiteX149" fmla="*/ 7133 w 2074068"/>
                    <a:gd name="connsiteY149" fmla="*/ 863099 h 1887092"/>
                    <a:gd name="connsiteX150" fmla="*/ 77890 w 2074068"/>
                    <a:gd name="connsiteY150" fmla="*/ 814114 h 1887092"/>
                    <a:gd name="connsiteX151" fmla="*/ 75169 w 2074068"/>
                    <a:gd name="connsiteY151" fmla="*/ 735192 h 1887092"/>
                    <a:gd name="connsiteX152" fmla="*/ 28905 w 2074068"/>
                    <a:gd name="connsiteY152" fmla="*/ 729749 h 1887092"/>
                    <a:gd name="connsiteX153" fmla="*/ 67005 w 2074068"/>
                    <a:gd name="connsiteY153" fmla="*/ 691649 h 1887092"/>
                    <a:gd name="connsiteX154" fmla="*/ 1690 w 2074068"/>
                    <a:gd name="connsiteY154" fmla="*/ 585514 h 1887092"/>
                    <a:gd name="connsiteX155" fmla="*/ 67005 w 2074068"/>
                    <a:gd name="connsiteY155" fmla="*/ 639942 h 1887092"/>
                    <a:gd name="connsiteX156" fmla="*/ 77890 w 2074068"/>
                    <a:gd name="connsiteY156" fmla="*/ 596399 h 1887092"/>
                    <a:gd name="connsiteX157" fmla="*/ 15298 w 2074068"/>
                    <a:gd name="connsiteY157" fmla="*/ 506592 h 1887092"/>
                    <a:gd name="connsiteX158" fmla="*/ 18019 w 2074068"/>
                    <a:gd name="connsiteY158" fmla="*/ 22178 h 188709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30983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290162 w 2074068"/>
                    <a:gd name="connsiteY125" fmla="*/ 1826485 h 1887042"/>
                    <a:gd name="connsiteX126" fmla="*/ 249340 w 2074068"/>
                    <a:gd name="connsiteY126" fmla="*/ 1837371 h 1887042"/>
                    <a:gd name="connsiteX127" fmla="*/ 219405 w 2074068"/>
                    <a:gd name="connsiteY127" fmla="*/ 1850978 h 1887042"/>
                    <a:gd name="connsiteX128" fmla="*/ 178583 w 2074068"/>
                    <a:gd name="connsiteY128" fmla="*/ 1834649 h 1887042"/>
                    <a:gd name="connsiteX129" fmla="*/ 194912 w 2074068"/>
                    <a:gd name="connsiteY129" fmla="*/ 1725792 h 1887042"/>
                    <a:gd name="connsiteX130" fmla="*/ 154090 w 2074068"/>
                    <a:gd name="connsiteY130" fmla="*/ 1744842 h 1887042"/>
                    <a:gd name="connsiteX131" fmla="*/ 154090 w 2074068"/>
                    <a:gd name="connsiteY131" fmla="*/ 1818321 h 1887042"/>
                    <a:gd name="connsiteX132" fmla="*/ 105105 w 2074068"/>
                    <a:gd name="connsiteY132" fmla="*/ 1788385 h 1887042"/>
                    <a:gd name="connsiteX133" fmla="*/ 162255 w 2074068"/>
                    <a:gd name="connsiteY133" fmla="*/ 1679528 h 1887042"/>
                    <a:gd name="connsiteX134" fmla="*/ 203076 w 2074068"/>
                    <a:gd name="connsiteY134" fmla="*/ 1586999 h 1887042"/>
                    <a:gd name="connsiteX135" fmla="*/ 181305 w 2074068"/>
                    <a:gd name="connsiteY135" fmla="*/ 1543457 h 1887042"/>
                    <a:gd name="connsiteX136" fmla="*/ 107826 w 2074068"/>
                    <a:gd name="connsiteY136" fmla="*/ 1518964 h 1887042"/>
                    <a:gd name="connsiteX137" fmla="*/ 47955 w 2074068"/>
                    <a:gd name="connsiteY137" fmla="*/ 1442764 h 1887042"/>
                    <a:gd name="connsiteX138" fmla="*/ 50676 w 2074068"/>
                    <a:gd name="connsiteY138" fmla="*/ 1491749 h 1887042"/>
                    <a:gd name="connsiteX139" fmla="*/ 96940 w 2074068"/>
                    <a:gd name="connsiteY139" fmla="*/ 1562507 h 1887042"/>
                    <a:gd name="connsiteX140" fmla="*/ 154090 w 2074068"/>
                    <a:gd name="connsiteY140" fmla="*/ 1565228 h 1887042"/>
                    <a:gd name="connsiteX141" fmla="*/ 118712 w 2074068"/>
                    <a:gd name="connsiteY141" fmla="*/ 1633264 h 1887042"/>
                    <a:gd name="connsiteX142" fmla="*/ 77890 w 2074068"/>
                    <a:gd name="connsiteY142" fmla="*/ 1704021 h 1887042"/>
                    <a:gd name="connsiteX143" fmla="*/ 4412 w 2074068"/>
                    <a:gd name="connsiteY143" fmla="*/ 1772057 h 1887042"/>
                    <a:gd name="connsiteX144" fmla="*/ 12576 w 2074068"/>
                    <a:gd name="connsiteY144" fmla="*/ 1048157 h 1887042"/>
                    <a:gd name="connsiteX145" fmla="*/ 47955 w 2074068"/>
                    <a:gd name="connsiteY145" fmla="*/ 1031828 h 1887042"/>
                    <a:gd name="connsiteX146" fmla="*/ 115990 w 2074068"/>
                    <a:gd name="connsiteY146" fmla="*/ 996449 h 1887042"/>
                    <a:gd name="connsiteX147" fmla="*/ 72448 w 2074068"/>
                    <a:gd name="connsiteY147" fmla="*/ 917528 h 1887042"/>
                    <a:gd name="connsiteX148" fmla="*/ 69726 w 2074068"/>
                    <a:gd name="connsiteY148" fmla="*/ 884871 h 1887042"/>
                    <a:gd name="connsiteX149" fmla="*/ 7133 w 2074068"/>
                    <a:gd name="connsiteY149" fmla="*/ 863099 h 1887042"/>
                    <a:gd name="connsiteX150" fmla="*/ 77890 w 2074068"/>
                    <a:gd name="connsiteY150" fmla="*/ 814114 h 1887042"/>
                    <a:gd name="connsiteX151" fmla="*/ 75169 w 2074068"/>
                    <a:gd name="connsiteY151" fmla="*/ 735192 h 1887042"/>
                    <a:gd name="connsiteX152" fmla="*/ 28905 w 2074068"/>
                    <a:gd name="connsiteY152" fmla="*/ 729749 h 1887042"/>
                    <a:gd name="connsiteX153" fmla="*/ 67005 w 2074068"/>
                    <a:gd name="connsiteY153" fmla="*/ 691649 h 1887042"/>
                    <a:gd name="connsiteX154" fmla="*/ 1690 w 2074068"/>
                    <a:gd name="connsiteY154" fmla="*/ 585514 h 1887042"/>
                    <a:gd name="connsiteX155" fmla="*/ 67005 w 2074068"/>
                    <a:gd name="connsiteY155" fmla="*/ 639942 h 1887042"/>
                    <a:gd name="connsiteX156" fmla="*/ 77890 w 2074068"/>
                    <a:gd name="connsiteY156" fmla="*/ 596399 h 1887042"/>
                    <a:gd name="connsiteX157" fmla="*/ 15298 w 2074068"/>
                    <a:gd name="connsiteY157" fmla="*/ 506592 h 1887042"/>
                    <a:gd name="connsiteX158" fmla="*/ 18019 w 2074068"/>
                    <a:gd name="connsiteY158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30983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290162 w 2074068"/>
                    <a:gd name="connsiteY125" fmla="*/ 1826485 h 1887042"/>
                    <a:gd name="connsiteX126" fmla="*/ 249340 w 2074068"/>
                    <a:gd name="connsiteY126" fmla="*/ 1837371 h 1887042"/>
                    <a:gd name="connsiteX127" fmla="*/ 219405 w 2074068"/>
                    <a:gd name="connsiteY127" fmla="*/ 1850978 h 1887042"/>
                    <a:gd name="connsiteX128" fmla="*/ 178583 w 2074068"/>
                    <a:gd name="connsiteY128" fmla="*/ 1834649 h 1887042"/>
                    <a:gd name="connsiteX129" fmla="*/ 194912 w 2074068"/>
                    <a:gd name="connsiteY129" fmla="*/ 1725792 h 1887042"/>
                    <a:gd name="connsiteX130" fmla="*/ 154090 w 2074068"/>
                    <a:gd name="connsiteY130" fmla="*/ 1744842 h 1887042"/>
                    <a:gd name="connsiteX131" fmla="*/ 154090 w 2074068"/>
                    <a:gd name="connsiteY131" fmla="*/ 1818321 h 1887042"/>
                    <a:gd name="connsiteX132" fmla="*/ 105105 w 2074068"/>
                    <a:gd name="connsiteY132" fmla="*/ 1788385 h 1887042"/>
                    <a:gd name="connsiteX133" fmla="*/ 162255 w 2074068"/>
                    <a:gd name="connsiteY133" fmla="*/ 1679528 h 1887042"/>
                    <a:gd name="connsiteX134" fmla="*/ 203076 w 2074068"/>
                    <a:gd name="connsiteY134" fmla="*/ 1586999 h 1887042"/>
                    <a:gd name="connsiteX135" fmla="*/ 181305 w 2074068"/>
                    <a:gd name="connsiteY135" fmla="*/ 1543457 h 1887042"/>
                    <a:gd name="connsiteX136" fmla="*/ 107826 w 2074068"/>
                    <a:gd name="connsiteY136" fmla="*/ 1518964 h 1887042"/>
                    <a:gd name="connsiteX137" fmla="*/ 47955 w 2074068"/>
                    <a:gd name="connsiteY137" fmla="*/ 1442764 h 1887042"/>
                    <a:gd name="connsiteX138" fmla="*/ 50676 w 2074068"/>
                    <a:gd name="connsiteY138" fmla="*/ 1491749 h 1887042"/>
                    <a:gd name="connsiteX139" fmla="*/ 96940 w 2074068"/>
                    <a:gd name="connsiteY139" fmla="*/ 1562507 h 1887042"/>
                    <a:gd name="connsiteX140" fmla="*/ 154090 w 2074068"/>
                    <a:gd name="connsiteY140" fmla="*/ 1565228 h 1887042"/>
                    <a:gd name="connsiteX141" fmla="*/ 118712 w 2074068"/>
                    <a:gd name="connsiteY141" fmla="*/ 1633264 h 1887042"/>
                    <a:gd name="connsiteX142" fmla="*/ 77890 w 2074068"/>
                    <a:gd name="connsiteY142" fmla="*/ 1704021 h 1887042"/>
                    <a:gd name="connsiteX143" fmla="*/ 4412 w 2074068"/>
                    <a:gd name="connsiteY143" fmla="*/ 1772057 h 1887042"/>
                    <a:gd name="connsiteX144" fmla="*/ 12576 w 2074068"/>
                    <a:gd name="connsiteY144" fmla="*/ 1048157 h 1887042"/>
                    <a:gd name="connsiteX145" fmla="*/ 47955 w 2074068"/>
                    <a:gd name="connsiteY145" fmla="*/ 1031828 h 1887042"/>
                    <a:gd name="connsiteX146" fmla="*/ 115990 w 2074068"/>
                    <a:gd name="connsiteY146" fmla="*/ 996449 h 1887042"/>
                    <a:gd name="connsiteX147" fmla="*/ 72448 w 2074068"/>
                    <a:gd name="connsiteY147" fmla="*/ 917528 h 1887042"/>
                    <a:gd name="connsiteX148" fmla="*/ 69726 w 2074068"/>
                    <a:gd name="connsiteY148" fmla="*/ 884871 h 1887042"/>
                    <a:gd name="connsiteX149" fmla="*/ 7133 w 2074068"/>
                    <a:gd name="connsiteY149" fmla="*/ 863099 h 1887042"/>
                    <a:gd name="connsiteX150" fmla="*/ 77890 w 2074068"/>
                    <a:gd name="connsiteY150" fmla="*/ 814114 h 1887042"/>
                    <a:gd name="connsiteX151" fmla="*/ 75169 w 2074068"/>
                    <a:gd name="connsiteY151" fmla="*/ 735192 h 1887042"/>
                    <a:gd name="connsiteX152" fmla="*/ 28905 w 2074068"/>
                    <a:gd name="connsiteY152" fmla="*/ 729749 h 1887042"/>
                    <a:gd name="connsiteX153" fmla="*/ 67005 w 2074068"/>
                    <a:gd name="connsiteY153" fmla="*/ 691649 h 1887042"/>
                    <a:gd name="connsiteX154" fmla="*/ 1690 w 2074068"/>
                    <a:gd name="connsiteY154" fmla="*/ 585514 h 1887042"/>
                    <a:gd name="connsiteX155" fmla="*/ 67005 w 2074068"/>
                    <a:gd name="connsiteY155" fmla="*/ 639942 h 1887042"/>
                    <a:gd name="connsiteX156" fmla="*/ 77890 w 2074068"/>
                    <a:gd name="connsiteY156" fmla="*/ 596399 h 1887042"/>
                    <a:gd name="connsiteX157" fmla="*/ 15298 w 2074068"/>
                    <a:gd name="connsiteY157" fmla="*/ 506592 h 1887042"/>
                    <a:gd name="connsiteX158" fmla="*/ 18019 w 2074068"/>
                    <a:gd name="connsiteY158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290162 w 2074068"/>
                    <a:gd name="connsiteY125" fmla="*/ 1826485 h 1887042"/>
                    <a:gd name="connsiteX126" fmla="*/ 249340 w 2074068"/>
                    <a:gd name="connsiteY126" fmla="*/ 1837371 h 1887042"/>
                    <a:gd name="connsiteX127" fmla="*/ 219405 w 2074068"/>
                    <a:gd name="connsiteY127" fmla="*/ 1850978 h 1887042"/>
                    <a:gd name="connsiteX128" fmla="*/ 178583 w 2074068"/>
                    <a:gd name="connsiteY128" fmla="*/ 1834649 h 1887042"/>
                    <a:gd name="connsiteX129" fmla="*/ 194912 w 2074068"/>
                    <a:gd name="connsiteY129" fmla="*/ 1725792 h 1887042"/>
                    <a:gd name="connsiteX130" fmla="*/ 154090 w 2074068"/>
                    <a:gd name="connsiteY130" fmla="*/ 1744842 h 1887042"/>
                    <a:gd name="connsiteX131" fmla="*/ 154090 w 2074068"/>
                    <a:gd name="connsiteY131" fmla="*/ 1818321 h 1887042"/>
                    <a:gd name="connsiteX132" fmla="*/ 105105 w 2074068"/>
                    <a:gd name="connsiteY132" fmla="*/ 1788385 h 1887042"/>
                    <a:gd name="connsiteX133" fmla="*/ 162255 w 2074068"/>
                    <a:gd name="connsiteY133" fmla="*/ 1679528 h 1887042"/>
                    <a:gd name="connsiteX134" fmla="*/ 203076 w 2074068"/>
                    <a:gd name="connsiteY134" fmla="*/ 1586999 h 1887042"/>
                    <a:gd name="connsiteX135" fmla="*/ 181305 w 2074068"/>
                    <a:gd name="connsiteY135" fmla="*/ 1543457 h 1887042"/>
                    <a:gd name="connsiteX136" fmla="*/ 107826 w 2074068"/>
                    <a:gd name="connsiteY136" fmla="*/ 1518964 h 1887042"/>
                    <a:gd name="connsiteX137" fmla="*/ 47955 w 2074068"/>
                    <a:gd name="connsiteY137" fmla="*/ 1442764 h 1887042"/>
                    <a:gd name="connsiteX138" fmla="*/ 50676 w 2074068"/>
                    <a:gd name="connsiteY138" fmla="*/ 1491749 h 1887042"/>
                    <a:gd name="connsiteX139" fmla="*/ 96940 w 2074068"/>
                    <a:gd name="connsiteY139" fmla="*/ 1562507 h 1887042"/>
                    <a:gd name="connsiteX140" fmla="*/ 154090 w 2074068"/>
                    <a:gd name="connsiteY140" fmla="*/ 1565228 h 1887042"/>
                    <a:gd name="connsiteX141" fmla="*/ 118712 w 2074068"/>
                    <a:gd name="connsiteY141" fmla="*/ 1633264 h 1887042"/>
                    <a:gd name="connsiteX142" fmla="*/ 77890 w 2074068"/>
                    <a:gd name="connsiteY142" fmla="*/ 1704021 h 1887042"/>
                    <a:gd name="connsiteX143" fmla="*/ 4412 w 2074068"/>
                    <a:gd name="connsiteY143" fmla="*/ 1772057 h 1887042"/>
                    <a:gd name="connsiteX144" fmla="*/ 12576 w 2074068"/>
                    <a:gd name="connsiteY144" fmla="*/ 1048157 h 1887042"/>
                    <a:gd name="connsiteX145" fmla="*/ 47955 w 2074068"/>
                    <a:gd name="connsiteY145" fmla="*/ 1031828 h 1887042"/>
                    <a:gd name="connsiteX146" fmla="*/ 115990 w 2074068"/>
                    <a:gd name="connsiteY146" fmla="*/ 996449 h 1887042"/>
                    <a:gd name="connsiteX147" fmla="*/ 72448 w 2074068"/>
                    <a:gd name="connsiteY147" fmla="*/ 917528 h 1887042"/>
                    <a:gd name="connsiteX148" fmla="*/ 69726 w 2074068"/>
                    <a:gd name="connsiteY148" fmla="*/ 884871 h 1887042"/>
                    <a:gd name="connsiteX149" fmla="*/ 7133 w 2074068"/>
                    <a:gd name="connsiteY149" fmla="*/ 863099 h 1887042"/>
                    <a:gd name="connsiteX150" fmla="*/ 77890 w 2074068"/>
                    <a:gd name="connsiteY150" fmla="*/ 814114 h 1887042"/>
                    <a:gd name="connsiteX151" fmla="*/ 75169 w 2074068"/>
                    <a:gd name="connsiteY151" fmla="*/ 735192 h 1887042"/>
                    <a:gd name="connsiteX152" fmla="*/ 28905 w 2074068"/>
                    <a:gd name="connsiteY152" fmla="*/ 729749 h 1887042"/>
                    <a:gd name="connsiteX153" fmla="*/ 67005 w 2074068"/>
                    <a:gd name="connsiteY153" fmla="*/ 691649 h 1887042"/>
                    <a:gd name="connsiteX154" fmla="*/ 1690 w 2074068"/>
                    <a:gd name="connsiteY154" fmla="*/ 585514 h 1887042"/>
                    <a:gd name="connsiteX155" fmla="*/ 67005 w 2074068"/>
                    <a:gd name="connsiteY155" fmla="*/ 639942 h 1887042"/>
                    <a:gd name="connsiteX156" fmla="*/ 77890 w 2074068"/>
                    <a:gd name="connsiteY156" fmla="*/ 596399 h 1887042"/>
                    <a:gd name="connsiteX157" fmla="*/ 15298 w 2074068"/>
                    <a:gd name="connsiteY157" fmla="*/ 506592 h 1887042"/>
                    <a:gd name="connsiteX158" fmla="*/ 18019 w 2074068"/>
                    <a:gd name="connsiteY158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290162 w 2074068"/>
                    <a:gd name="connsiteY125" fmla="*/ 1826485 h 1887042"/>
                    <a:gd name="connsiteX126" fmla="*/ 249340 w 2074068"/>
                    <a:gd name="connsiteY126" fmla="*/ 1837371 h 1887042"/>
                    <a:gd name="connsiteX127" fmla="*/ 219405 w 2074068"/>
                    <a:gd name="connsiteY127" fmla="*/ 1850978 h 1887042"/>
                    <a:gd name="connsiteX128" fmla="*/ 178583 w 2074068"/>
                    <a:gd name="connsiteY128" fmla="*/ 1834649 h 1887042"/>
                    <a:gd name="connsiteX129" fmla="*/ 194912 w 2074068"/>
                    <a:gd name="connsiteY129" fmla="*/ 1725792 h 1887042"/>
                    <a:gd name="connsiteX130" fmla="*/ 154090 w 2074068"/>
                    <a:gd name="connsiteY130" fmla="*/ 1744842 h 1887042"/>
                    <a:gd name="connsiteX131" fmla="*/ 154090 w 2074068"/>
                    <a:gd name="connsiteY131" fmla="*/ 1818321 h 1887042"/>
                    <a:gd name="connsiteX132" fmla="*/ 105105 w 2074068"/>
                    <a:gd name="connsiteY132" fmla="*/ 1788385 h 1887042"/>
                    <a:gd name="connsiteX133" fmla="*/ 162255 w 2074068"/>
                    <a:gd name="connsiteY133" fmla="*/ 1679528 h 1887042"/>
                    <a:gd name="connsiteX134" fmla="*/ 203076 w 2074068"/>
                    <a:gd name="connsiteY134" fmla="*/ 1586999 h 1887042"/>
                    <a:gd name="connsiteX135" fmla="*/ 181305 w 2074068"/>
                    <a:gd name="connsiteY135" fmla="*/ 1543457 h 1887042"/>
                    <a:gd name="connsiteX136" fmla="*/ 107826 w 2074068"/>
                    <a:gd name="connsiteY136" fmla="*/ 1518964 h 1887042"/>
                    <a:gd name="connsiteX137" fmla="*/ 47955 w 2074068"/>
                    <a:gd name="connsiteY137" fmla="*/ 1442764 h 1887042"/>
                    <a:gd name="connsiteX138" fmla="*/ 50676 w 2074068"/>
                    <a:gd name="connsiteY138" fmla="*/ 1491749 h 1887042"/>
                    <a:gd name="connsiteX139" fmla="*/ 96940 w 2074068"/>
                    <a:gd name="connsiteY139" fmla="*/ 1562507 h 1887042"/>
                    <a:gd name="connsiteX140" fmla="*/ 154090 w 2074068"/>
                    <a:gd name="connsiteY140" fmla="*/ 1565228 h 1887042"/>
                    <a:gd name="connsiteX141" fmla="*/ 118712 w 2074068"/>
                    <a:gd name="connsiteY141" fmla="*/ 1633264 h 1887042"/>
                    <a:gd name="connsiteX142" fmla="*/ 77890 w 2074068"/>
                    <a:gd name="connsiteY142" fmla="*/ 1704021 h 1887042"/>
                    <a:gd name="connsiteX143" fmla="*/ 4412 w 2074068"/>
                    <a:gd name="connsiteY143" fmla="*/ 1772057 h 1887042"/>
                    <a:gd name="connsiteX144" fmla="*/ 12576 w 2074068"/>
                    <a:gd name="connsiteY144" fmla="*/ 1048157 h 1887042"/>
                    <a:gd name="connsiteX145" fmla="*/ 47955 w 2074068"/>
                    <a:gd name="connsiteY145" fmla="*/ 1031828 h 1887042"/>
                    <a:gd name="connsiteX146" fmla="*/ 115990 w 2074068"/>
                    <a:gd name="connsiteY146" fmla="*/ 996449 h 1887042"/>
                    <a:gd name="connsiteX147" fmla="*/ 72448 w 2074068"/>
                    <a:gd name="connsiteY147" fmla="*/ 917528 h 1887042"/>
                    <a:gd name="connsiteX148" fmla="*/ 69726 w 2074068"/>
                    <a:gd name="connsiteY148" fmla="*/ 884871 h 1887042"/>
                    <a:gd name="connsiteX149" fmla="*/ 7133 w 2074068"/>
                    <a:gd name="connsiteY149" fmla="*/ 863099 h 1887042"/>
                    <a:gd name="connsiteX150" fmla="*/ 77890 w 2074068"/>
                    <a:gd name="connsiteY150" fmla="*/ 814114 h 1887042"/>
                    <a:gd name="connsiteX151" fmla="*/ 75169 w 2074068"/>
                    <a:gd name="connsiteY151" fmla="*/ 735192 h 1887042"/>
                    <a:gd name="connsiteX152" fmla="*/ 28905 w 2074068"/>
                    <a:gd name="connsiteY152" fmla="*/ 729749 h 1887042"/>
                    <a:gd name="connsiteX153" fmla="*/ 67005 w 2074068"/>
                    <a:gd name="connsiteY153" fmla="*/ 691649 h 1887042"/>
                    <a:gd name="connsiteX154" fmla="*/ 1690 w 2074068"/>
                    <a:gd name="connsiteY154" fmla="*/ 585514 h 1887042"/>
                    <a:gd name="connsiteX155" fmla="*/ 67005 w 2074068"/>
                    <a:gd name="connsiteY155" fmla="*/ 639942 h 1887042"/>
                    <a:gd name="connsiteX156" fmla="*/ 77890 w 2074068"/>
                    <a:gd name="connsiteY156" fmla="*/ 596399 h 1887042"/>
                    <a:gd name="connsiteX157" fmla="*/ 15298 w 2074068"/>
                    <a:gd name="connsiteY157" fmla="*/ 506592 h 1887042"/>
                    <a:gd name="connsiteX158" fmla="*/ 18019 w 2074068"/>
                    <a:gd name="connsiteY158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290162 w 2074068"/>
                    <a:gd name="connsiteY126" fmla="*/ 1826485 h 1887042"/>
                    <a:gd name="connsiteX127" fmla="*/ 249340 w 2074068"/>
                    <a:gd name="connsiteY127" fmla="*/ 1837371 h 1887042"/>
                    <a:gd name="connsiteX128" fmla="*/ 219405 w 2074068"/>
                    <a:gd name="connsiteY128" fmla="*/ 1850978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290162 w 2074068"/>
                    <a:gd name="connsiteY126" fmla="*/ 1826485 h 1887042"/>
                    <a:gd name="connsiteX127" fmla="*/ 249340 w 2074068"/>
                    <a:gd name="connsiteY127" fmla="*/ 1837371 h 1887042"/>
                    <a:gd name="connsiteX128" fmla="*/ 219405 w 2074068"/>
                    <a:gd name="connsiteY128" fmla="*/ 1850978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49340 w 2074068"/>
                    <a:gd name="connsiteY127" fmla="*/ 1837371 h 1887042"/>
                    <a:gd name="connsiteX128" fmla="*/ 219405 w 2074068"/>
                    <a:gd name="connsiteY128" fmla="*/ 1850978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19405 w 2074068"/>
                    <a:gd name="connsiteY128" fmla="*/ 1850978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13962 w 2074068"/>
                    <a:gd name="connsiteY129" fmla="*/ 18237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788385 h 1887042"/>
                    <a:gd name="connsiteX135" fmla="*/ 162255 w 2074068"/>
                    <a:gd name="connsiteY135" fmla="*/ 167952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788385 h 1887042"/>
                    <a:gd name="connsiteX135" fmla="*/ 162255 w 2074068"/>
                    <a:gd name="connsiteY135" fmla="*/ 167952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788385 h 1887042"/>
                    <a:gd name="connsiteX135" fmla="*/ 162255 w 2074068"/>
                    <a:gd name="connsiteY135" fmla="*/ 167952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62255 w 2074068"/>
                    <a:gd name="connsiteY135" fmla="*/ 167952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26877 w 2074068"/>
                    <a:gd name="connsiteY135" fmla="*/ 169857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26877 w 2074068"/>
                    <a:gd name="connsiteY135" fmla="*/ 169857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57064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57064 h 1887042"/>
                    <a:gd name="connsiteX138" fmla="*/ 105104 w 2074068"/>
                    <a:gd name="connsiteY138" fmla="*/ 1529850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57064 h 1887042"/>
                    <a:gd name="connsiteX138" fmla="*/ 105104 w 2074068"/>
                    <a:gd name="connsiteY138" fmla="*/ 1529850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9533 w 2074068"/>
                    <a:gd name="connsiteY142" fmla="*/ 1576114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57064 h 1887042"/>
                    <a:gd name="connsiteX138" fmla="*/ 105104 w 2074068"/>
                    <a:gd name="connsiteY138" fmla="*/ 1529850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9533 w 2074068"/>
                    <a:gd name="connsiteY142" fmla="*/ 1576114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34895 w 2090944"/>
                    <a:gd name="connsiteY0" fmla="*/ 22178 h 1887042"/>
                    <a:gd name="connsiteX1" fmla="*/ 70273 w 2090944"/>
                    <a:gd name="connsiteY1" fmla="*/ 27620 h 1887042"/>
                    <a:gd name="connsiteX2" fmla="*/ 75716 w 2090944"/>
                    <a:gd name="connsiteY2" fmla="*/ 150084 h 1887042"/>
                    <a:gd name="connsiteX3" fmla="*/ 127424 w 2090944"/>
                    <a:gd name="connsiteY3" fmla="*/ 117428 h 1887042"/>
                    <a:gd name="connsiteX4" fmla="*/ 173688 w 2090944"/>
                    <a:gd name="connsiteY4" fmla="*/ 95657 h 1887042"/>
                    <a:gd name="connsiteX5" fmla="*/ 176409 w 2090944"/>
                    <a:gd name="connsiteY5" fmla="*/ 193628 h 1887042"/>
                    <a:gd name="connsiteX6" fmla="*/ 222674 w 2090944"/>
                    <a:gd name="connsiteY6" fmla="*/ 242614 h 1887042"/>
                    <a:gd name="connsiteX7" fmla="*/ 200902 w 2090944"/>
                    <a:gd name="connsiteY7" fmla="*/ 294321 h 1887042"/>
                    <a:gd name="connsiteX8" fmla="*/ 195459 w 2090944"/>
                    <a:gd name="connsiteY8" fmla="*/ 367799 h 1887042"/>
                    <a:gd name="connsiteX9" fmla="*/ 241724 w 2090944"/>
                    <a:gd name="connsiteY9" fmla="*/ 405899 h 1887042"/>
                    <a:gd name="connsiteX10" fmla="*/ 285266 w 2090944"/>
                    <a:gd name="connsiteY10" fmla="*/ 384129 h 1887042"/>
                    <a:gd name="connsiteX11" fmla="*/ 312480 w 2090944"/>
                    <a:gd name="connsiteY11" fmla="*/ 329699 h 1887042"/>
                    <a:gd name="connsiteX12" fmla="*/ 326088 w 2090944"/>
                    <a:gd name="connsiteY12" fmla="*/ 250778 h 1887042"/>
                    <a:gd name="connsiteX13" fmla="*/ 369631 w 2090944"/>
                    <a:gd name="connsiteY13" fmla="*/ 180021 h 1887042"/>
                    <a:gd name="connsiteX14" fmla="*/ 405009 w 2090944"/>
                    <a:gd name="connsiteY14" fmla="*/ 226285 h 1887042"/>
                    <a:gd name="connsiteX15" fmla="*/ 497538 w 2090944"/>
                    <a:gd name="connsiteY15" fmla="*/ 41228 h 1887042"/>
                    <a:gd name="connsiteX16" fmla="*/ 508424 w 2090944"/>
                    <a:gd name="connsiteY16" fmla="*/ 218121 h 1887042"/>
                    <a:gd name="connsiteX17" fmla="*/ 483930 w 2090944"/>
                    <a:gd name="connsiteY17" fmla="*/ 267107 h 1887042"/>
                    <a:gd name="connsiteX18" fmla="*/ 538360 w 2090944"/>
                    <a:gd name="connsiteY18" fmla="*/ 277992 h 1887042"/>
                    <a:gd name="connsiteX19" fmla="*/ 554688 w 2090944"/>
                    <a:gd name="connsiteY19" fmla="*/ 321536 h 1887042"/>
                    <a:gd name="connsiteX20" fmla="*/ 571016 w 2090944"/>
                    <a:gd name="connsiteY20" fmla="*/ 318814 h 1887042"/>
                    <a:gd name="connsiteX21" fmla="*/ 655381 w 2090944"/>
                    <a:gd name="connsiteY21" fmla="*/ 395014 h 1887042"/>
                    <a:gd name="connsiteX22" fmla="*/ 707088 w 2090944"/>
                    <a:gd name="connsiteY22" fmla="*/ 400457 h 1887042"/>
                    <a:gd name="connsiteX23" fmla="*/ 707087 w 2090944"/>
                    <a:gd name="connsiteY23" fmla="*/ 329699 h 1887042"/>
                    <a:gd name="connsiteX24" fmla="*/ 655381 w 2090944"/>
                    <a:gd name="connsiteY24" fmla="*/ 253500 h 1887042"/>
                    <a:gd name="connsiteX25" fmla="*/ 622724 w 2090944"/>
                    <a:gd name="connsiteY25" fmla="*/ 24899 h 1887042"/>
                    <a:gd name="connsiteX26" fmla="*/ 941131 w 2090944"/>
                    <a:gd name="connsiteY26" fmla="*/ 11293 h 1887042"/>
                    <a:gd name="connsiteX27" fmla="*/ 976509 w 2090944"/>
                    <a:gd name="connsiteY27" fmla="*/ 52114 h 1887042"/>
                    <a:gd name="connsiteX28" fmla="*/ 962902 w 2090944"/>
                    <a:gd name="connsiteY28" fmla="*/ 180021 h 1887042"/>
                    <a:gd name="connsiteX29" fmla="*/ 995560 w 2090944"/>
                    <a:gd name="connsiteY29" fmla="*/ 253500 h 1887042"/>
                    <a:gd name="connsiteX30" fmla="*/ 1001002 w 2090944"/>
                    <a:gd name="connsiteY30" fmla="*/ 414064 h 1887042"/>
                    <a:gd name="connsiteX31" fmla="*/ 1052709 w 2090944"/>
                    <a:gd name="connsiteY31" fmla="*/ 424949 h 1887042"/>
                    <a:gd name="connsiteX32" fmla="*/ 1069038 w 2090944"/>
                    <a:gd name="connsiteY32" fmla="*/ 550135 h 1887042"/>
                    <a:gd name="connsiteX33" fmla="*/ 1118024 w 2090944"/>
                    <a:gd name="connsiteY33" fmla="*/ 620892 h 1887042"/>
                    <a:gd name="connsiteX34" fmla="*/ 1224159 w 2090944"/>
                    <a:gd name="connsiteY34" fmla="*/ 626335 h 1887042"/>
                    <a:gd name="connsiteX35" fmla="*/ 1256816 w 2090944"/>
                    <a:gd name="connsiteY35" fmla="*/ 694371 h 1887042"/>
                    <a:gd name="connsiteX36" fmla="*/ 1305802 w 2090944"/>
                    <a:gd name="connsiteY36" fmla="*/ 590957 h 1887042"/>
                    <a:gd name="connsiteX37" fmla="*/ 1256816 w 2090944"/>
                    <a:gd name="connsiteY37" fmla="*/ 476657 h 1887042"/>
                    <a:gd name="connsiteX38" fmla="*/ 1049988 w 2090944"/>
                    <a:gd name="connsiteY38" fmla="*/ 348749 h 1887042"/>
                    <a:gd name="connsiteX39" fmla="*/ 1014609 w 2090944"/>
                    <a:gd name="connsiteY39" fmla="*/ 103821 h 1887042"/>
                    <a:gd name="connsiteX40" fmla="*/ 1379281 w 2090944"/>
                    <a:gd name="connsiteY40" fmla="*/ 92935 h 1887042"/>
                    <a:gd name="connsiteX41" fmla="*/ 1466366 w 2090944"/>
                    <a:gd name="connsiteY41" fmla="*/ 71164 h 1887042"/>
                    <a:gd name="connsiteX42" fmla="*/ 1958945 w 2090944"/>
                    <a:gd name="connsiteY42" fmla="*/ 73885 h 1887042"/>
                    <a:gd name="connsiteX43" fmla="*/ 2089574 w 2090944"/>
                    <a:gd name="connsiteY43" fmla="*/ 196349 h 1887042"/>
                    <a:gd name="connsiteX44" fmla="*/ 2021538 w 2090944"/>
                    <a:gd name="connsiteY44" fmla="*/ 321535 h 1887042"/>
                    <a:gd name="connsiteX45" fmla="*/ 1929009 w 2090944"/>
                    <a:gd name="connsiteY45" fmla="*/ 343307 h 1887042"/>
                    <a:gd name="connsiteX46" fmla="*/ 1923567 w 2090944"/>
                    <a:gd name="connsiteY46" fmla="*/ 463050 h 1887042"/>
                    <a:gd name="connsiteX47" fmla="*/ 1863695 w 2090944"/>
                    <a:gd name="connsiteY47" fmla="*/ 544692 h 1887042"/>
                    <a:gd name="connsiteX48" fmla="*/ 1833759 w 2090944"/>
                    <a:gd name="connsiteY48" fmla="*/ 492985 h 1887042"/>
                    <a:gd name="connsiteX49" fmla="*/ 1801102 w 2090944"/>
                    <a:gd name="connsiteY49" fmla="*/ 525642 h 1887042"/>
                    <a:gd name="connsiteX50" fmla="*/ 1776610 w 2090944"/>
                    <a:gd name="connsiteY50" fmla="*/ 503871 h 1887042"/>
                    <a:gd name="connsiteX51" fmla="*/ 1743952 w 2090944"/>
                    <a:gd name="connsiteY51" fmla="*/ 577349 h 1887042"/>
                    <a:gd name="connsiteX52" fmla="*/ 1678638 w 2090944"/>
                    <a:gd name="connsiteY52" fmla="*/ 520199 h 1887042"/>
                    <a:gd name="connsiteX53" fmla="*/ 1656866 w 2090944"/>
                    <a:gd name="connsiteY53" fmla="*/ 626335 h 1887042"/>
                    <a:gd name="connsiteX54" fmla="*/ 1616045 w 2090944"/>
                    <a:gd name="connsiteY54" fmla="*/ 686206 h 1887042"/>
                    <a:gd name="connsiteX55" fmla="*/ 1577945 w 2090944"/>
                    <a:gd name="connsiteY55" fmla="*/ 895757 h 1887042"/>
                    <a:gd name="connsiteX56" fmla="*/ 1667752 w 2090944"/>
                    <a:gd name="connsiteY56" fmla="*/ 977399 h 1887042"/>
                    <a:gd name="connsiteX57" fmla="*/ 1763002 w 2090944"/>
                    <a:gd name="connsiteY57" fmla="*/ 1140685 h 1887042"/>
                    <a:gd name="connsiteX58" fmla="*/ 1733066 w 2090944"/>
                    <a:gd name="connsiteY58" fmla="*/ 1244099 h 1887042"/>
                    <a:gd name="connsiteX59" fmla="*/ 1567059 w 2090944"/>
                    <a:gd name="connsiteY59" fmla="*/ 1252263 h 1887042"/>
                    <a:gd name="connsiteX60" fmla="*/ 1501745 w 2090944"/>
                    <a:gd name="connsiteY60" fmla="*/ 1208721 h 1887042"/>
                    <a:gd name="connsiteX61" fmla="*/ 1403774 w 2090944"/>
                    <a:gd name="connsiteY61" fmla="*/ 1219607 h 1887042"/>
                    <a:gd name="connsiteX62" fmla="*/ 1343902 w 2090944"/>
                    <a:gd name="connsiteY62" fmla="*/ 1252264 h 1887042"/>
                    <a:gd name="connsiteX63" fmla="*/ 1267702 w 2090944"/>
                    <a:gd name="connsiteY63" fmla="*/ 1238657 h 1887042"/>
                    <a:gd name="connsiteX64" fmla="*/ 1303081 w 2090944"/>
                    <a:gd name="connsiteY64" fmla="*/ 1284921 h 1887042"/>
                    <a:gd name="connsiteX65" fmla="*/ 1341181 w 2090944"/>
                    <a:gd name="connsiteY65" fmla="*/ 1374727 h 1887042"/>
                    <a:gd name="connsiteX66" fmla="*/ 1349345 w 2090944"/>
                    <a:gd name="connsiteY66" fmla="*/ 1540735 h 1887042"/>
                    <a:gd name="connsiteX67" fmla="*/ 1294917 w 2090944"/>
                    <a:gd name="connsiteY67" fmla="*/ 1581557 h 1887042"/>
                    <a:gd name="connsiteX68" fmla="*/ 1213274 w 2090944"/>
                    <a:gd name="connsiteY68" fmla="*/ 1671363 h 1887042"/>
                    <a:gd name="connsiteX69" fmla="*/ 1177895 w 2090944"/>
                    <a:gd name="connsiteY69" fmla="*/ 1733957 h 1887042"/>
                    <a:gd name="connsiteX70" fmla="*/ 1104416 w 2090944"/>
                    <a:gd name="connsiteY70" fmla="*/ 1731235 h 1887042"/>
                    <a:gd name="connsiteX71" fmla="*/ 1090809 w 2090944"/>
                    <a:gd name="connsiteY71" fmla="*/ 1674085 h 1887042"/>
                    <a:gd name="connsiteX72" fmla="*/ 1120745 w 2090944"/>
                    <a:gd name="connsiteY72" fmla="*/ 1630543 h 1887042"/>
                    <a:gd name="connsiteX73" fmla="*/ 1036381 w 2090944"/>
                    <a:gd name="connsiteY73" fmla="*/ 1633263 h 1887042"/>
                    <a:gd name="connsiteX74" fmla="*/ 1030939 w 2090944"/>
                    <a:gd name="connsiteY74" fmla="*/ 1483585 h 1887042"/>
                    <a:gd name="connsiteX75" fmla="*/ 1069038 w 2090944"/>
                    <a:gd name="connsiteY75" fmla="*/ 1399221 h 1887042"/>
                    <a:gd name="connsiteX76" fmla="*/ 1020052 w 2090944"/>
                    <a:gd name="connsiteY76" fmla="*/ 1467257 h 1887042"/>
                    <a:gd name="connsiteX77" fmla="*/ 998281 w 2090944"/>
                    <a:gd name="connsiteY77" fmla="*/ 1660479 h 1887042"/>
                    <a:gd name="connsiteX78" fmla="*/ 1025495 w 2090944"/>
                    <a:gd name="connsiteY78" fmla="*/ 1698577 h 1887042"/>
                    <a:gd name="connsiteX79" fmla="*/ 973788 w 2090944"/>
                    <a:gd name="connsiteY79" fmla="*/ 1731236 h 1887042"/>
                    <a:gd name="connsiteX80" fmla="*/ 878538 w 2090944"/>
                    <a:gd name="connsiteY80" fmla="*/ 1709464 h 1887042"/>
                    <a:gd name="connsiteX81" fmla="*/ 924802 w 2090944"/>
                    <a:gd name="connsiteY81" fmla="*/ 1761171 h 1887042"/>
                    <a:gd name="connsiteX82" fmla="*/ 886702 w 2090944"/>
                    <a:gd name="connsiteY82" fmla="*/ 1766614 h 1887042"/>
                    <a:gd name="connsiteX83" fmla="*/ 848602 w 2090944"/>
                    <a:gd name="connsiteY83" fmla="*/ 1785664 h 1887042"/>
                    <a:gd name="connsiteX84" fmla="*/ 843159 w 2090944"/>
                    <a:gd name="connsiteY84" fmla="*/ 1736678 h 1887042"/>
                    <a:gd name="connsiteX85" fmla="*/ 870374 w 2090944"/>
                    <a:gd name="connsiteY85" fmla="*/ 1657757 h 1887042"/>
                    <a:gd name="connsiteX86" fmla="*/ 875816 w 2090944"/>
                    <a:gd name="connsiteY86" fmla="*/ 1508078 h 1887042"/>
                    <a:gd name="connsiteX87" fmla="*/ 854046 w 2090944"/>
                    <a:gd name="connsiteY87" fmla="*/ 1616935 h 1887042"/>
                    <a:gd name="connsiteX88" fmla="*/ 813224 w 2090944"/>
                    <a:gd name="connsiteY88" fmla="*/ 1524407 h 1887042"/>
                    <a:gd name="connsiteX89" fmla="*/ 829552 w 2090944"/>
                    <a:gd name="connsiteY89" fmla="*/ 1630542 h 1887042"/>
                    <a:gd name="connsiteX90" fmla="*/ 834995 w 2090944"/>
                    <a:gd name="connsiteY90" fmla="*/ 1695857 h 1887042"/>
                    <a:gd name="connsiteX91" fmla="*/ 818666 w 2090944"/>
                    <a:gd name="connsiteY91" fmla="*/ 1758451 h 1887042"/>
                    <a:gd name="connsiteX92" fmla="*/ 777844 w 2090944"/>
                    <a:gd name="connsiteY92" fmla="*/ 1782942 h 1887042"/>
                    <a:gd name="connsiteX93" fmla="*/ 777845 w 2090944"/>
                    <a:gd name="connsiteY93" fmla="*/ 1690413 h 1887042"/>
                    <a:gd name="connsiteX94" fmla="*/ 739745 w 2090944"/>
                    <a:gd name="connsiteY94" fmla="*/ 1712185 h 1887042"/>
                    <a:gd name="connsiteX95" fmla="*/ 739744 w 2090944"/>
                    <a:gd name="connsiteY95" fmla="*/ 1774780 h 1887042"/>
                    <a:gd name="connsiteX96" fmla="*/ 712531 w 2090944"/>
                    <a:gd name="connsiteY96" fmla="*/ 1812878 h 1887042"/>
                    <a:gd name="connsiteX97" fmla="*/ 679874 w 2090944"/>
                    <a:gd name="connsiteY97" fmla="*/ 1810157 h 1887042"/>
                    <a:gd name="connsiteX98" fmla="*/ 690759 w 2090944"/>
                    <a:gd name="connsiteY98" fmla="*/ 1747564 h 1887042"/>
                    <a:gd name="connsiteX99" fmla="*/ 644495 w 2090944"/>
                    <a:gd name="connsiteY99" fmla="*/ 1769335 h 1887042"/>
                    <a:gd name="connsiteX100" fmla="*/ 630888 w 2090944"/>
                    <a:gd name="connsiteY100" fmla="*/ 1600607 h 1887042"/>
                    <a:gd name="connsiteX101" fmla="*/ 587345 w 2090944"/>
                    <a:gd name="connsiteY101" fmla="*/ 1676806 h 1887042"/>
                    <a:gd name="connsiteX102" fmla="*/ 541081 w 2090944"/>
                    <a:gd name="connsiteY102" fmla="*/ 1635985 h 1887042"/>
                    <a:gd name="connsiteX103" fmla="*/ 562852 w 2090944"/>
                    <a:gd name="connsiteY103" fmla="*/ 1693135 h 1887042"/>
                    <a:gd name="connsiteX104" fmla="*/ 598231 w 2090944"/>
                    <a:gd name="connsiteY104" fmla="*/ 1766614 h 1887042"/>
                    <a:gd name="connsiteX105" fmla="*/ 630888 w 2090944"/>
                    <a:gd name="connsiteY105" fmla="*/ 1807435 h 1887042"/>
                    <a:gd name="connsiteX106" fmla="*/ 579180 w 2090944"/>
                    <a:gd name="connsiteY106" fmla="*/ 1840093 h 1887042"/>
                    <a:gd name="connsiteX107" fmla="*/ 508424 w 2090944"/>
                    <a:gd name="connsiteY107" fmla="*/ 1766614 h 1887042"/>
                    <a:gd name="connsiteX108" fmla="*/ 535638 w 2090944"/>
                    <a:gd name="connsiteY108" fmla="*/ 1867307 h 1887042"/>
                    <a:gd name="connsiteX109" fmla="*/ 502981 w 2090944"/>
                    <a:gd name="connsiteY109" fmla="*/ 1870028 h 1887042"/>
                    <a:gd name="connsiteX110" fmla="*/ 492095 w 2090944"/>
                    <a:gd name="connsiteY110" fmla="*/ 1799271 h 1887042"/>
                    <a:gd name="connsiteX111" fmla="*/ 470324 w 2090944"/>
                    <a:gd name="connsiteY111" fmla="*/ 1850978 h 1887042"/>
                    <a:gd name="connsiteX112" fmla="*/ 440388 w 2090944"/>
                    <a:gd name="connsiteY112" fmla="*/ 1840092 h 1887042"/>
                    <a:gd name="connsiteX113" fmla="*/ 451273 w 2090944"/>
                    <a:gd name="connsiteY113" fmla="*/ 1698578 h 1887042"/>
                    <a:gd name="connsiteX114" fmla="*/ 467602 w 2090944"/>
                    <a:gd name="connsiteY114" fmla="*/ 1622378 h 1887042"/>
                    <a:gd name="connsiteX115" fmla="*/ 440388 w 2090944"/>
                    <a:gd name="connsiteY115" fmla="*/ 1559785 h 1887042"/>
                    <a:gd name="connsiteX116" fmla="*/ 434945 w 2090944"/>
                    <a:gd name="connsiteY116" fmla="*/ 1679528 h 1887042"/>
                    <a:gd name="connsiteX117" fmla="*/ 407731 w 2090944"/>
                    <a:gd name="connsiteY117" fmla="*/ 1573392 h 1887042"/>
                    <a:gd name="connsiteX118" fmla="*/ 413173 w 2090944"/>
                    <a:gd name="connsiteY118" fmla="*/ 1701300 h 1887042"/>
                    <a:gd name="connsiteX119" fmla="*/ 405009 w 2090944"/>
                    <a:gd name="connsiteY119" fmla="*/ 1761171 h 1887042"/>
                    <a:gd name="connsiteX120" fmla="*/ 418616 w 2090944"/>
                    <a:gd name="connsiteY120" fmla="*/ 1804714 h 1887042"/>
                    <a:gd name="connsiteX121" fmla="*/ 350581 w 2090944"/>
                    <a:gd name="connsiteY121" fmla="*/ 1886357 h 1887042"/>
                    <a:gd name="connsiteX122" fmla="*/ 347860 w 2090944"/>
                    <a:gd name="connsiteY122" fmla="*/ 1840092 h 1887042"/>
                    <a:gd name="connsiteX123" fmla="*/ 358745 w 2090944"/>
                    <a:gd name="connsiteY123" fmla="*/ 1774777 h 1887042"/>
                    <a:gd name="connsiteX124" fmla="*/ 353302 w 2090944"/>
                    <a:gd name="connsiteY124" fmla="*/ 1674085 h 1887042"/>
                    <a:gd name="connsiteX125" fmla="*/ 317924 w 2090944"/>
                    <a:gd name="connsiteY125" fmla="*/ 1761173 h 1887042"/>
                    <a:gd name="connsiteX126" fmla="*/ 320645 w 2090944"/>
                    <a:gd name="connsiteY126" fmla="*/ 1818321 h 1887042"/>
                    <a:gd name="connsiteX127" fmla="*/ 285266 w 2090944"/>
                    <a:gd name="connsiteY127" fmla="*/ 1840093 h 1887042"/>
                    <a:gd name="connsiteX128" fmla="*/ 266216 w 2090944"/>
                    <a:gd name="connsiteY128" fmla="*/ 1799271 h 1887042"/>
                    <a:gd name="connsiteX129" fmla="*/ 247167 w 2090944"/>
                    <a:gd name="connsiteY129" fmla="*/ 1861866 h 1887042"/>
                    <a:gd name="connsiteX130" fmla="*/ 195459 w 2090944"/>
                    <a:gd name="connsiteY130" fmla="*/ 1834649 h 1887042"/>
                    <a:gd name="connsiteX131" fmla="*/ 211788 w 2090944"/>
                    <a:gd name="connsiteY131" fmla="*/ 1725792 h 1887042"/>
                    <a:gd name="connsiteX132" fmla="*/ 170966 w 2090944"/>
                    <a:gd name="connsiteY132" fmla="*/ 1744842 h 1887042"/>
                    <a:gd name="connsiteX133" fmla="*/ 170966 w 2090944"/>
                    <a:gd name="connsiteY133" fmla="*/ 1818321 h 1887042"/>
                    <a:gd name="connsiteX134" fmla="*/ 121981 w 2090944"/>
                    <a:gd name="connsiteY134" fmla="*/ 1815600 h 1887042"/>
                    <a:gd name="connsiteX135" fmla="*/ 154638 w 2090944"/>
                    <a:gd name="connsiteY135" fmla="*/ 1706743 h 1887042"/>
                    <a:gd name="connsiteX136" fmla="*/ 200902 w 2090944"/>
                    <a:gd name="connsiteY136" fmla="*/ 1586999 h 1887042"/>
                    <a:gd name="connsiteX137" fmla="*/ 198181 w 2090944"/>
                    <a:gd name="connsiteY137" fmla="*/ 1557064 h 1887042"/>
                    <a:gd name="connsiteX138" fmla="*/ 121980 w 2090944"/>
                    <a:gd name="connsiteY138" fmla="*/ 1529850 h 1887042"/>
                    <a:gd name="connsiteX139" fmla="*/ 64831 w 2090944"/>
                    <a:gd name="connsiteY139" fmla="*/ 1442764 h 1887042"/>
                    <a:gd name="connsiteX140" fmla="*/ 67552 w 2090944"/>
                    <a:gd name="connsiteY140" fmla="*/ 1491749 h 1887042"/>
                    <a:gd name="connsiteX141" fmla="*/ 113816 w 2090944"/>
                    <a:gd name="connsiteY141" fmla="*/ 1562507 h 1887042"/>
                    <a:gd name="connsiteX142" fmla="*/ 176409 w 2090944"/>
                    <a:gd name="connsiteY142" fmla="*/ 1576114 h 1887042"/>
                    <a:gd name="connsiteX143" fmla="*/ 135588 w 2090944"/>
                    <a:gd name="connsiteY143" fmla="*/ 1633264 h 1887042"/>
                    <a:gd name="connsiteX144" fmla="*/ 94766 w 2090944"/>
                    <a:gd name="connsiteY144" fmla="*/ 1704021 h 1887042"/>
                    <a:gd name="connsiteX145" fmla="*/ 21288 w 2090944"/>
                    <a:gd name="connsiteY145" fmla="*/ 1772057 h 1887042"/>
                    <a:gd name="connsiteX146" fmla="*/ 29452 w 2090944"/>
                    <a:gd name="connsiteY146" fmla="*/ 1048157 h 1887042"/>
                    <a:gd name="connsiteX147" fmla="*/ 64831 w 2090944"/>
                    <a:gd name="connsiteY147" fmla="*/ 1031828 h 1887042"/>
                    <a:gd name="connsiteX148" fmla="*/ 132866 w 2090944"/>
                    <a:gd name="connsiteY148" fmla="*/ 996449 h 1887042"/>
                    <a:gd name="connsiteX149" fmla="*/ 89324 w 2090944"/>
                    <a:gd name="connsiteY149" fmla="*/ 917528 h 1887042"/>
                    <a:gd name="connsiteX150" fmla="*/ 86602 w 2090944"/>
                    <a:gd name="connsiteY150" fmla="*/ 884871 h 1887042"/>
                    <a:gd name="connsiteX151" fmla="*/ 24009 w 2090944"/>
                    <a:gd name="connsiteY151" fmla="*/ 863099 h 1887042"/>
                    <a:gd name="connsiteX152" fmla="*/ 94766 w 2090944"/>
                    <a:gd name="connsiteY152" fmla="*/ 814114 h 1887042"/>
                    <a:gd name="connsiteX153" fmla="*/ 92045 w 2090944"/>
                    <a:gd name="connsiteY153" fmla="*/ 735192 h 1887042"/>
                    <a:gd name="connsiteX154" fmla="*/ 45781 w 2090944"/>
                    <a:gd name="connsiteY154" fmla="*/ 729749 h 1887042"/>
                    <a:gd name="connsiteX155" fmla="*/ 83881 w 2090944"/>
                    <a:gd name="connsiteY155" fmla="*/ 691649 h 1887042"/>
                    <a:gd name="connsiteX156" fmla="*/ 18566 w 2090944"/>
                    <a:gd name="connsiteY156" fmla="*/ 585514 h 1887042"/>
                    <a:gd name="connsiteX157" fmla="*/ 83881 w 2090944"/>
                    <a:gd name="connsiteY157" fmla="*/ 639942 h 1887042"/>
                    <a:gd name="connsiteX158" fmla="*/ 94766 w 2090944"/>
                    <a:gd name="connsiteY158" fmla="*/ 596399 h 1887042"/>
                    <a:gd name="connsiteX159" fmla="*/ 32174 w 2090944"/>
                    <a:gd name="connsiteY159" fmla="*/ 506592 h 1887042"/>
                    <a:gd name="connsiteX160" fmla="*/ 34895 w 2090944"/>
                    <a:gd name="connsiteY160" fmla="*/ 22178 h 1887042"/>
                    <a:gd name="connsiteX0" fmla="*/ 24567 w 2080616"/>
                    <a:gd name="connsiteY0" fmla="*/ 22178 h 1887042"/>
                    <a:gd name="connsiteX1" fmla="*/ 59945 w 2080616"/>
                    <a:gd name="connsiteY1" fmla="*/ 27620 h 1887042"/>
                    <a:gd name="connsiteX2" fmla="*/ 65388 w 2080616"/>
                    <a:gd name="connsiteY2" fmla="*/ 150084 h 1887042"/>
                    <a:gd name="connsiteX3" fmla="*/ 117096 w 2080616"/>
                    <a:gd name="connsiteY3" fmla="*/ 117428 h 1887042"/>
                    <a:gd name="connsiteX4" fmla="*/ 163360 w 2080616"/>
                    <a:gd name="connsiteY4" fmla="*/ 95657 h 1887042"/>
                    <a:gd name="connsiteX5" fmla="*/ 166081 w 2080616"/>
                    <a:gd name="connsiteY5" fmla="*/ 193628 h 1887042"/>
                    <a:gd name="connsiteX6" fmla="*/ 212346 w 2080616"/>
                    <a:gd name="connsiteY6" fmla="*/ 242614 h 1887042"/>
                    <a:gd name="connsiteX7" fmla="*/ 190574 w 2080616"/>
                    <a:gd name="connsiteY7" fmla="*/ 294321 h 1887042"/>
                    <a:gd name="connsiteX8" fmla="*/ 185131 w 2080616"/>
                    <a:gd name="connsiteY8" fmla="*/ 367799 h 1887042"/>
                    <a:gd name="connsiteX9" fmla="*/ 231396 w 2080616"/>
                    <a:gd name="connsiteY9" fmla="*/ 405899 h 1887042"/>
                    <a:gd name="connsiteX10" fmla="*/ 274938 w 2080616"/>
                    <a:gd name="connsiteY10" fmla="*/ 384129 h 1887042"/>
                    <a:gd name="connsiteX11" fmla="*/ 302152 w 2080616"/>
                    <a:gd name="connsiteY11" fmla="*/ 329699 h 1887042"/>
                    <a:gd name="connsiteX12" fmla="*/ 315760 w 2080616"/>
                    <a:gd name="connsiteY12" fmla="*/ 250778 h 1887042"/>
                    <a:gd name="connsiteX13" fmla="*/ 359303 w 2080616"/>
                    <a:gd name="connsiteY13" fmla="*/ 180021 h 1887042"/>
                    <a:gd name="connsiteX14" fmla="*/ 394681 w 2080616"/>
                    <a:gd name="connsiteY14" fmla="*/ 226285 h 1887042"/>
                    <a:gd name="connsiteX15" fmla="*/ 487210 w 2080616"/>
                    <a:gd name="connsiteY15" fmla="*/ 41228 h 1887042"/>
                    <a:gd name="connsiteX16" fmla="*/ 498096 w 2080616"/>
                    <a:gd name="connsiteY16" fmla="*/ 218121 h 1887042"/>
                    <a:gd name="connsiteX17" fmla="*/ 473602 w 2080616"/>
                    <a:gd name="connsiteY17" fmla="*/ 267107 h 1887042"/>
                    <a:gd name="connsiteX18" fmla="*/ 528032 w 2080616"/>
                    <a:gd name="connsiteY18" fmla="*/ 277992 h 1887042"/>
                    <a:gd name="connsiteX19" fmla="*/ 544360 w 2080616"/>
                    <a:gd name="connsiteY19" fmla="*/ 321536 h 1887042"/>
                    <a:gd name="connsiteX20" fmla="*/ 560688 w 2080616"/>
                    <a:gd name="connsiteY20" fmla="*/ 318814 h 1887042"/>
                    <a:gd name="connsiteX21" fmla="*/ 645053 w 2080616"/>
                    <a:gd name="connsiteY21" fmla="*/ 395014 h 1887042"/>
                    <a:gd name="connsiteX22" fmla="*/ 696760 w 2080616"/>
                    <a:gd name="connsiteY22" fmla="*/ 400457 h 1887042"/>
                    <a:gd name="connsiteX23" fmla="*/ 696759 w 2080616"/>
                    <a:gd name="connsiteY23" fmla="*/ 329699 h 1887042"/>
                    <a:gd name="connsiteX24" fmla="*/ 645053 w 2080616"/>
                    <a:gd name="connsiteY24" fmla="*/ 253500 h 1887042"/>
                    <a:gd name="connsiteX25" fmla="*/ 612396 w 2080616"/>
                    <a:gd name="connsiteY25" fmla="*/ 24899 h 1887042"/>
                    <a:gd name="connsiteX26" fmla="*/ 930803 w 2080616"/>
                    <a:gd name="connsiteY26" fmla="*/ 11293 h 1887042"/>
                    <a:gd name="connsiteX27" fmla="*/ 966181 w 2080616"/>
                    <a:gd name="connsiteY27" fmla="*/ 52114 h 1887042"/>
                    <a:gd name="connsiteX28" fmla="*/ 952574 w 2080616"/>
                    <a:gd name="connsiteY28" fmla="*/ 180021 h 1887042"/>
                    <a:gd name="connsiteX29" fmla="*/ 985232 w 2080616"/>
                    <a:gd name="connsiteY29" fmla="*/ 253500 h 1887042"/>
                    <a:gd name="connsiteX30" fmla="*/ 990674 w 2080616"/>
                    <a:gd name="connsiteY30" fmla="*/ 414064 h 1887042"/>
                    <a:gd name="connsiteX31" fmla="*/ 1042381 w 2080616"/>
                    <a:gd name="connsiteY31" fmla="*/ 424949 h 1887042"/>
                    <a:gd name="connsiteX32" fmla="*/ 1058710 w 2080616"/>
                    <a:gd name="connsiteY32" fmla="*/ 550135 h 1887042"/>
                    <a:gd name="connsiteX33" fmla="*/ 1107696 w 2080616"/>
                    <a:gd name="connsiteY33" fmla="*/ 620892 h 1887042"/>
                    <a:gd name="connsiteX34" fmla="*/ 1213831 w 2080616"/>
                    <a:gd name="connsiteY34" fmla="*/ 626335 h 1887042"/>
                    <a:gd name="connsiteX35" fmla="*/ 1246488 w 2080616"/>
                    <a:gd name="connsiteY35" fmla="*/ 694371 h 1887042"/>
                    <a:gd name="connsiteX36" fmla="*/ 1295474 w 2080616"/>
                    <a:gd name="connsiteY36" fmla="*/ 590957 h 1887042"/>
                    <a:gd name="connsiteX37" fmla="*/ 1246488 w 2080616"/>
                    <a:gd name="connsiteY37" fmla="*/ 476657 h 1887042"/>
                    <a:gd name="connsiteX38" fmla="*/ 1039660 w 2080616"/>
                    <a:gd name="connsiteY38" fmla="*/ 348749 h 1887042"/>
                    <a:gd name="connsiteX39" fmla="*/ 1004281 w 2080616"/>
                    <a:gd name="connsiteY39" fmla="*/ 103821 h 1887042"/>
                    <a:gd name="connsiteX40" fmla="*/ 1368953 w 2080616"/>
                    <a:gd name="connsiteY40" fmla="*/ 92935 h 1887042"/>
                    <a:gd name="connsiteX41" fmla="*/ 1456038 w 2080616"/>
                    <a:gd name="connsiteY41" fmla="*/ 71164 h 1887042"/>
                    <a:gd name="connsiteX42" fmla="*/ 1948617 w 2080616"/>
                    <a:gd name="connsiteY42" fmla="*/ 73885 h 1887042"/>
                    <a:gd name="connsiteX43" fmla="*/ 2079246 w 2080616"/>
                    <a:gd name="connsiteY43" fmla="*/ 196349 h 1887042"/>
                    <a:gd name="connsiteX44" fmla="*/ 2011210 w 2080616"/>
                    <a:gd name="connsiteY44" fmla="*/ 321535 h 1887042"/>
                    <a:gd name="connsiteX45" fmla="*/ 1918681 w 2080616"/>
                    <a:gd name="connsiteY45" fmla="*/ 343307 h 1887042"/>
                    <a:gd name="connsiteX46" fmla="*/ 1913239 w 2080616"/>
                    <a:gd name="connsiteY46" fmla="*/ 463050 h 1887042"/>
                    <a:gd name="connsiteX47" fmla="*/ 1853367 w 2080616"/>
                    <a:gd name="connsiteY47" fmla="*/ 544692 h 1887042"/>
                    <a:gd name="connsiteX48" fmla="*/ 1823431 w 2080616"/>
                    <a:gd name="connsiteY48" fmla="*/ 492985 h 1887042"/>
                    <a:gd name="connsiteX49" fmla="*/ 1790774 w 2080616"/>
                    <a:gd name="connsiteY49" fmla="*/ 525642 h 1887042"/>
                    <a:gd name="connsiteX50" fmla="*/ 1766282 w 2080616"/>
                    <a:gd name="connsiteY50" fmla="*/ 503871 h 1887042"/>
                    <a:gd name="connsiteX51" fmla="*/ 1733624 w 2080616"/>
                    <a:gd name="connsiteY51" fmla="*/ 577349 h 1887042"/>
                    <a:gd name="connsiteX52" fmla="*/ 1668310 w 2080616"/>
                    <a:gd name="connsiteY52" fmla="*/ 520199 h 1887042"/>
                    <a:gd name="connsiteX53" fmla="*/ 1646538 w 2080616"/>
                    <a:gd name="connsiteY53" fmla="*/ 626335 h 1887042"/>
                    <a:gd name="connsiteX54" fmla="*/ 1605717 w 2080616"/>
                    <a:gd name="connsiteY54" fmla="*/ 686206 h 1887042"/>
                    <a:gd name="connsiteX55" fmla="*/ 1567617 w 2080616"/>
                    <a:gd name="connsiteY55" fmla="*/ 895757 h 1887042"/>
                    <a:gd name="connsiteX56" fmla="*/ 1657424 w 2080616"/>
                    <a:gd name="connsiteY56" fmla="*/ 977399 h 1887042"/>
                    <a:gd name="connsiteX57" fmla="*/ 1752674 w 2080616"/>
                    <a:gd name="connsiteY57" fmla="*/ 1140685 h 1887042"/>
                    <a:gd name="connsiteX58" fmla="*/ 1722738 w 2080616"/>
                    <a:gd name="connsiteY58" fmla="*/ 1244099 h 1887042"/>
                    <a:gd name="connsiteX59" fmla="*/ 1556731 w 2080616"/>
                    <a:gd name="connsiteY59" fmla="*/ 1252263 h 1887042"/>
                    <a:gd name="connsiteX60" fmla="*/ 1491417 w 2080616"/>
                    <a:gd name="connsiteY60" fmla="*/ 1208721 h 1887042"/>
                    <a:gd name="connsiteX61" fmla="*/ 1393446 w 2080616"/>
                    <a:gd name="connsiteY61" fmla="*/ 1219607 h 1887042"/>
                    <a:gd name="connsiteX62" fmla="*/ 1333574 w 2080616"/>
                    <a:gd name="connsiteY62" fmla="*/ 1252264 h 1887042"/>
                    <a:gd name="connsiteX63" fmla="*/ 1257374 w 2080616"/>
                    <a:gd name="connsiteY63" fmla="*/ 1238657 h 1887042"/>
                    <a:gd name="connsiteX64" fmla="*/ 1292753 w 2080616"/>
                    <a:gd name="connsiteY64" fmla="*/ 1284921 h 1887042"/>
                    <a:gd name="connsiteX65" fmla="*/ 1330853 w 2080616"/>
                    <a:gd name="connsiteY65" fmla="*/ 1374727 h 1887042"/>
                    <a:gd name="connsiteX66" fmla="*/ 1339017 w 2080616"/>
                    <a:gd name="connsiteY66" fmla="*/ 1540735 h 1887042"/>
                    <a:gd name="connsiteX67" fmla="*/ 1284589 w 2080616"/>
                    <a:gd name="connsiteY67" fmla="*/ 1581557 h 1887042"/>
                    <a:gd name="connsiteX68" fmla="*/ 1202946 w 2080616"/>
                    <a:gd name="connsiteY68" fmla="*/ 1671363 h 1887042"/>
                    <a:gd name="connsiteX69" fmla="*/ 1167567 w 2080616"/>
                    <a:gd name="connsiteY69" fmla="*/ 1733957 h 1887042"/>
                    <a:gd name="connsiteX70" fmla="*/ 1094088 w 2080616"/>
                    <a:gd name="connsiteY70" fmla="*/ 1731235 h 1887042"/>
                    <a:gd name="connsiteX71" fmla="*/ 1080481 w 2080616"/>
                    <a:gd name="connsiteY71" fmla="*/ 1674085 h 1887042"/>
                    <a:gd name="connsiteX72" fmla="*/ 1110417 w 2080616"/>
                    <a:gd name="connsiteY72" fmla="*/ 1630543 h 1887042"/>
                    <a:gd name="connsiteX73" fmla="*/ 1026053 w 2080616"/>
                    <a:gd name="connsiteY73" fmla="*/ 1633263 h 1887042"/>
                    <a:gd name="connsiteX74" fmla="*/ 1020611 w 2080616"/>
                    <a:gd name="connsiteY74" fmla="*/ 1483585 h 1887042"/>
                    <a:gd name="connsiteX75" fmla="*/ 1058710 w 2080616"/>
                    <a:gd name="connsiteY75" fmla="*/ 1399221 h 1887042"/>
                    <a:gd name="connsiteX76" fmla="*/ 1009724 w 2080616"/>
                    <a:gd name="connsiteY76" fmla="*/ 1467257 h 1887042"/>
                    <a:gd name="connsiteX77" fmla="*/ 987953 w 2080616"/>
                    <a:gd name="connsiteY77" fmla="*/ 1660479 h 1887042"/>
                    <a:gd name="connsiteX78" fmla="*/ 1015167 w 2080616"/>
                    <a:gd name="connsiteY78" fmla="*/ 1698577 h 1887042"/>
                    <a:gd name="connsiteX79" fmla="*/ 963460 w 2080616"/>
                    <a:gd name="connsiteY79" fmla="*/ 1731236 h 1887042"/>
                    <a:gd name="connsiteX80" fmla="*/ 868210 w 2080616"/>
                    <a:gd name="connsiteY80" fmla="*/ 1709464 h 1887042"/>
                    <a:gd name="connsiteX81" fmla="*/ 914474 w 2080616"/>
                    <a:gd name="connsiteY81" fmla="*/ 1761171 h 1887042"/>
                    <a:gd name="connsiteX82" fmla="*/ 876374 w 2080616"/>
                    <a:gd name="connsiteY82" fmla="*/ 1766614 h 1887042"/>
                    <a:gd name="connsiteX83" fmla="*/ 838274 w 2080616"/>
                    <a:gd name="connsiteY83" fmla="*/ 1785664 h 1887042"/>
                    <a:gd name="connsiteX84" fmla="*/ 832831 w 2080616"/>
                    <a:gd name="connsiteY84" fmla="*/ 1736678 h 1887042"/>
                    <a:gd name="connsiteX85" fmla="*/ 860046 w 2080616"/>
                    <a:gd name="connsiteY85" fmla="*/ 1657757 h 1887042"/>
                    <a:gd name="connsiteX86" fmla="*/ 865488 w 2080616"/>
                    <a:gd name="connsiteY86" fmla="*/ 1508078 h 1887042"/>
                    <a:gd name="connsiteX87" fmla="*/ 843718 w 2080616"/>
                    <a:gd name="connsiteY87" fmla="*/ 1616935 h 1887042"/>
                    <a:gd name="connsiteX88" fmla="*/ 802896 w 2080616"/>
                    <a:gd name="connsiteY88" fmla="*/ 1524407 h 1887042"/>
                    <a:gd name="connsiteX89" fmla="*/ 819224 w 2080616"/>
                    <a:gd name="connsiteY89" fmla="*/ 1630542 h 1887042"/>
                    <a:gd name="connsiteX90" fmla="*/ 824667 w 2080616"/>
                    <a:gd name="connsiteY90" fmla="*/ 1695857 h 1887042"/>
                    <a:gd name="connsiteX91" fmla="*/ 808338 w 2080616"/>
                    <a:gd name="connsiteY91" fmla="*/ 1758451 h 1887042"/>
                    <a:gd name="connsiteX92" fmla="*/ 767516 w 2080616"/>
                    <a:gd name="connsiteY92" fmla="*/ 1782942 h 1887042"/>
                    <a:gd name="connsiteX93" fmla="*/ 767517 w 2080616"/>
                    <a:gd name="connsiteY93" fmla="*/ 1690413 h 1887042"/>
                    <a:gd name="connsiteX94" fmla="*/ 729417 w 2080616"/>
                    <a:gd name="connsiteY94" fmla="*/ 1712185 h 1887042"/>
                    <a:gd name="connsiteX95" fmla="*/ 729416 w 2080616"/>
                    <a:gd name="connsiteY95" fmla="*/ 1774780 h 1887042"/>
                    <a:gd name="connsiteX96" fmla="*/ 702203 w 2080616"/>
                    <a:gd name="connsiteY96" fmla="*/ 1812878 h 1887042"/>
                    <a:gd name="connsiteX97" fmla="*/ 669546 w 2080616"/>
                    <a:gd name="connsiteY97" fmla="*/ 1810157 h 1887042"/>
                    <a:gd name="connsiteX98" fmla="*/ 680431 w 2080616"/>
                    <a:gd name="connsiteY98" fmla="*/ 1747564 h 1887042"/>
                    <a:gd name="connsiteX99" fmla="*/ 634167 w 2080616"/>
                    <a:gd name="connsiteY99" fmla="*/ 1769335 h 1887042"/>
                    <a:gd name="connsiteX100" fmla="*/ 620560 w 2080616"/>
                    <a:gd name="connsiteY100" fmla="*/ 1600607 h 1887042"/>
                    <a:gd name="connsiteX101" fmla="*/ 577017 w 2080616"/>
                    <a:gd name="connsiteY101" fmla="*/ 1676806 h 1887042"/>
                    <a:gd name="connsiteX102" fmla="*/ 530753 w 2080616"/>
                    <a:gd name="connsiteY102" fmla="*/ 1635985 h 1887042"/>
                    <a:gd name="connsiteX103" fmla="*/ 552524 w 2080616"/>
                    <a:gd name="connsiteY103" fmla="*/ 1693135 h 1887042"/>
                    <a:gd name="connsiteX104" fmla="*/ 587903 w 2080616"/>
                    <a:gd name="connsiteY104" fmla="*/ 1766614 h 1887042"/>
                    <a:gd name="connsiteX105" fmla="*/ 620560 w 2080616"/>
                    <a:gd name="connsiteY105" fmla="*/ 1807435 h 1887042"/>
                    <a:gd name="connsiteX106" fmla="*/ 568852 w 2080616"/>
                    <a:gd name="connsiteY106" fmla="*/ 1840093 h 1887042"/>
                    <a:gd name="connsiteX107" fmla="*/ 498096 w 2080616"/>
                    <a:gd name="connsiteY107" fmla="*/ 1766614 h 1887042"/>
                    <a:gd name="connsiteX108" fmla="*/ 525310 w 2080616"/>
                    <a:gd name="connsiteY108" fmla="*/ 1867307 h 1887042"/>
                    <a:gd name="connsiteX109" fmla="*/ 492653 w 2080616"/>
                    <a:gd name="connsiteY109" fmla="*/ 1870028 h 1887042"/>
                    <a:gd name="connsiteX110" fmla="*/ 481767 w 2080616"/>
                    <a:gd name="connsiteY110" fmla="*/ 1799271 h 1887042"/>
                    <a:gd name="connsiteX111" fmla="*/ 459996 w 2080616"/>
                    <a:gd name="connsiteY111" fmla="*/ 1850978 h 1887042"/>
                    <a:gd name="connsiteX112" fmla="*/ 430060 w 2080616"/>
                    <a:gd name="connsiteY112" fmla="*/ 1840092 h 1887042"/>
                    <a:gd name="connsiteX113" fmla="*/ 440945 w 2080616"/>
                    <a:gd name="connsiteY113" fmla="*/ 1698578 h 1887042"/>
                    <a:gd name="connsiteX114" fmla="*/ 457274 w 2080616"/>
                    <a:gd name="connsiteY114" fmla="*/ 1622378 h 1887042"/>
                    <a:gd name="connsiteX115" fmla="*/ 430060 w 2080616"/>
                    <a:gd name="connsiteY115" fmla="*/ 1559785 h 1887042"/>
                    <a:gd name="connsiteX116" fmla="*/ 424617 w 2080616"/>
                    <a:gd name="connsiteY116" fmla="*/ 1679528 h 1887042"/>
                    <a:gd name="connsiteX117" fmla="*/ 397403 w 2080616"/>
                    <a:gd name="connsiteY117" fmla="*/ 1573392 h 1887042"/>
                    <a:gd name="connsiteX118" fmla="*/ 402845 w 2080616"/>
                    <a:gd name="connsiteY118" fmla="*/ 1701300 h 1887042"/>
                    <a:gd name="connsiteX119" fmla="*/ 394681 w 2080616"/>
                    <a:gd name="connsiteY119" fmla="*/ 1761171 h 1887042"/>
                    <a:gd name="connsiteX120" fmla="*/ 408288 w 2080616"/>
                    <a:gd name="connsiteY120" fmla="*/ 1804714 h 1887042"/>
                    <a:gd name="connsiteX121" fmla="*/ 340253 w 2080616"/>
                    <a:gd name="connsiteY121" fmla="*/ 1886357 h 1887042"/>
                    <a:gd name="connsiteX122" fmla="*/ 337532 w 2080616"/>
                    <a:gd name="connsiteY122" fmla="*/ 1840092 h 1887042"/>
                    <a:gd name="connsiteX123" fmla="*/ 348417 w 2080616"/>
                    <a:gd name="connsiteY123" fmla="*/ 1774777 h 1887042"/>
                    <a:gd name="connsiteX124" fmla="*/ 342974 w 2080616"/>
                    <a:gd name="connsiteY124" fmla="*/ 1674085 h 1887042"/>
                    <a:gd name="connsiteX125" fmla="*/ 307596 w 2080616"/>
                    <a:gd name="connsiteY125" fmla="*/ 1761173 h 1887042"/>
                    <a:gd name="connsiteX126" fmla="*/ 310317 w 2080616"/>
                    <a:gd name="connsiteY126" fmla="*/ 1818321 h 1887042"/>
                    <a:gd name="connsiteX127" fmla="*/ 274938 w 2080616"/>
                    <a:gd name="connsiteY127" fmla="*/ 1840093 h 1887042"/>
                    <a:gd name="connsiteX128" fmla="*/ 255888 w 2080616"/>
                    <a:gd name="connsiteY128" fmla="*/ 1799271 h 1887042"/>
                    <a:gd name="connsiteX129" fmla="*/ 236839 w 2080616"/>
                    <a:gd name="connsiteY129" fmla="*/ 1861866 h 1887042"/>
                    <a:gd name="connsiteX130" fmla="*/ 185131 w 2080616"/>
                    <a:gd name="connsiteY130" fmla="*/ 1834649 h 1887042"/>
                    <a:gd name="connsiteX131" fmla="*/ 201460 w 2080616"/>
                    <a:gd name="connsiteY131" fmla="*/ 1725792 h 1887042"/>
                    <a:gd name="connsiteX132" fmla="*/ 160638 w 2080616"/>
                    <a:gd name="connsiteY132" fmla="*/ 1744842 h 1887042"/>
                    <a:gd name="connsiteX133" fmla="*/ 160638 w 2080616"/>
                    <a:gd name="connsiteY133" fmla="*/ 1818321 h 1887042"/>
                    <a:gd name="connsiteX134" fmla="*/ 111653 w 2080616"/>
                    <a:gd name="connsiteY134" fmla="*/ 1815600 h 1887042"/>
                    <a:gd name="connsiteX135" fmla="*/ 144310 w 2080616"/>
                    <a:gd name="connsiteY135" fmla="*/ 1706743 h 1887042"/>
                    <a:gd name="connsiteX136" fmla="*/ 190574 w 2080616"/>
                    <a:gd name="connsiteY136" fmla="*/ 1586999 h 1887042"/>
                    <a:gd name="connsiteX137" fmla="*/ 187853 w 2080616"/>
                    <a:gd name="connsiteY137" fmla="*/ 1557064 h 1887042"/>
                    <a:gd name="connsiteX138" fmla="*/ 111652 w 2080616"/>
                    <a:gd name="connsiteY138" fmla="*/ 1529850 h 1887042"/>
                    <a:gd name="connsiteX139" fmla="*/ 54503 w 2080616"/>
                    <a:gd name="connsiteY139" fmla="*/ 1442764 h 1887042"/>
                    <a:gd name="connsiteX140" fmla="*/ 57224 w 2080616"/>
                    <a:gd name="connsiteY140" fmla="*/ 1491749 h 1887042"/>
                    <a:gd name="connsiteX141" fmla="*/ 103488 w 2080616"/>
                    <a:gd name="connsiteY141" fmla="*/ 1562507 h 1887042"/>
                    <a:gd name="connsiteX142" fmla="*/ 166081 w 2080616"/>
                    <a:gd name="connsiteY142" fmla="*/ 1576114 h 1887042"/>
                    <a:gd name="connsiteX143" fmla="*/ 125260 w 2080616"/>
                    <a:gd name="connsiteY143" fmla="*/ 1633264 h 1887042"/>
                    <a:gd name="connsiteX144" fmla="*/ 84438 w 2080616"/>
                    <a:gd name="connsiteY144" fmla="*/ 1704021 h 1887042"/>
                    <a:gd name="connsiteX145" fmla="*/ 24568 w 2080616"/>
                    <a:gd name="connsiteY145" fmla="*/ 1769335 h 1887042"/>
                    <a:gd name="connsiteX146" fmla="*/ 19124 w 2080616"/>
                    <a:gd name="connsiteY146" fmla="*/ 1048157 h 1887042"/>
                    <a:gd name="connsiteX147" fmla="*/ 54503 w 2080616"/>
                    <a:gd name="connsiteY147" fmla="*/ 1031828 h 1887042"/>
                    <a:gd name="connsiteX148" fmla="*/ 122538 w 2080616"/>
                    <a:gd name="connsiteY148" fmla="*/ 996449 h 1887042"/>
                    <a:gd name="connsiteX149" fmla="*/ 78996 w 2080616"/>
                    <a:gd name="connsiteY149" fmla="*/ 917528 h 1887042"/>
                    <a:gd name="connsiteX150" fmla="*/ 76274 w 2080616"/>
                    <a:gd name="connsiteY150" fmla="*/ 884871 h 1887042"/>
                    <a:gd name="connsiteX151" fmla="*/ 13681 w 2080616"/>
                    <a:gd name="connsiteY151" fmla="*/ 863099 h 1887042"/>
                    <a:gd name="connsiteX152" fmla="*/ 84438 w 2080616"/>
                    <a:gd name="connsiteY152" fmla="*/ 814114 h 1887042"/>
                    <a:gd name="connsiteX153" fmla="*/ 81717 w 2080616"/>
                    <a:gd name="connsiteY153" fmla="*/ 735192 h 1887042"/>
                    <a:gd name="connsiteX154" fmla="*/ 35453 w 2080616"/>
                    <a:gd name="connsiteY154" fmla="*/ 729749 h 1887042"/>
                    <a:gd name="connsiteX155" fmla="*/ 73553 w 2080616"/>
                    <a:gd name="connsiteY155" fmla="*/ 691649 h 1887042"/>
                    <a:gd name="connsiteX156" fmla="*/ 8238 w 2080616"/>
                    <a:gd name="connsiteY156" fmla="*/ 585514 h 1887042"/>
                    <a:gd name="connsiteX157" fmla="*/ 73553 w 2080616"/>
                    <a:gd name="connsiteY157" fmla="*/ 639942 h 1887042"/>
                    <a:gd name="connsiteX158" fmla="*/ 84438 w 2080616"/>
                    <a:gd name="connsiteY158" fmla="*/ 596399 h 1887042"/>
                    <a:gd name="connsiteX159" fmla="*/ 21846 w 2080616"/>
                    <a:gd name="connsiteY159" fmla="*/ 506592 h 1887042"/>
                    <a:gd name="connsiteX160" fmla="*/ 24567 w 2080616"/>
                    <a:gd name="connsiteY160" fmla="*/ 22178 h 1887042"/>
                    <a:gd name="connsiteX0" fmla="*/ 16329 w 2072378"/>
                    <a:gd name="connsiteY0" fmla="*/ 22178 h 1887042"/>
                    <a:gd name="connsiteX1" fmla="*/ 51707 w 2072378"/>
                    <a:gd name="connsiteY1" fmla="*/ 27620 h 1887042"/>
                    <a:gd name="connsiteX2" fmla="*/ 57150 w 2072378"/>
                    <a:gd name="connsiteY2" fmla="*/ 150084 h 1887042"/>
                    <a:gd name="connsiteX3" fmla="*/ 108858 w 2072378"/>
                    <a:gd name="connsiteY3" fmla="*/ 117428 h 1887042"/>
                    <a:gd name="connsiteX4" fmla="*/ 155122 w 2072378"/>
                    <a:gd name="connsiteY4" fmla="*/ 95657 h 1887042"/>
                    <a:gd name="connsiteX5" fmla="*/ 157843 w 2072378"/>
                    <a:gd name="connsiteY5" fmla="*/ 193628 h 1887042"/>
                    <a:gd name="connsiteX6" fmla="*/ 204108 w 2072378"/>
                    <a:gd name="connsiteY6" fmla="*/ 242614 h 1887042"/>
                    <a:gd name="connsiteX7" fmla="*/ 182336 w 2072378"/>
                    <a:gd name="connsiteY7" fmla="*/ 294321 h 1887042"/>
                    <a:gd name="connsiteX8" fmla="*/ 176893 w 2072378"/>
                    <a:gd name="connsiteY8" fmla="*/ 367799 h 1887042"/>
                    <a:gd name="connsiteX9" fmla="*/ 223158 w 2072378"/>
                    <a:gd name="connsiteY9" fmla="*/ 405899 h 1887042"/>
                    <a:gd name="connsiteX10" fmla="*/ 266700 w 2072378"/>
                    <a:gd name="connsiteY10" fmla="*/ 384129 h 1887042"/>
                    <a:gd name="connsiteX11" fmla="*/ 293914 w 2072378"/>
                    <a:gd name="connsiteY11" fmla="*/ 329699 h 1887042"/>
                    <a:gd name="connsiteX12" fmla="*/ 307522 w 2072378"/>
                    <a:gd name="connsiteY12" fmla="*/ 250778 h 1887042"/>
                    <a:gd name="connsiteX13" fmla="*/ 351065 w 2072378"/>
                    <a:gd name="connsiteY13" fmla="*/ 180021 h 1887042"/>
                    <a:gd name="connsiteX14" fmla="*/ 386443 w 2072378"/>
                    <a:gd name="connsiteY14" fmla="*/ 226285 h 1887042"/>
                    <a:gd name="connsiteX15" fmla="*/ 478972 w 2072378"/>
                    <a:gd name="connsiteY15" fmla="*/ 41228 h 1887042"/>
                    <a:gd name="connsiteX16" fmla="*/ 489858 w 2072378"/>
                    <a:gd name="connsiteY16" fmla="*/ 218121 h 1887042"/>
                    <a:gd name="connsiteX17" fmla="*/ 465364 w 2072378"/>
                    <a:gd name="connsiteY17" fmla="*/ 267107 h 1887042"/>
                    <a:gd name="connsiteX18" fmla="*/ 519794 w 2072378"/>
                    <a:gd name="connsiteY18" fmla="*/ 277992 h 1887042"/>
                    <a:gd name="connsiteX19" fmla="*/ 536122 w 2072378"/>
                    <a:gd name="connsiteY19" fmla="*/ 321536 h 1887042"/>
                    <a:gd name="connsiteX20" fmla="*/ 552450 w 2072378"/>
                    <a:gd name="connsiteY20" fmla="*/ 318814 h 1887042"/>
                    <a:gd name="connsiteX21" fmla="*/ 636815 w 2072378"/>
                    <a:gd name="connsiteY21" fmla="*/ 395014 h 1887042"/>
                    <a:gd name="connsiteX22" fmla="*/ 688522 w 2072378"/>
                    <a:gd name="connsiteY22" fmla="*/ 400457 h 1887042"/>
                    <a:gd name="connsiteX23" fmla="*/ 688521 w 2072378"/>
                    <a:gd name="connsiteY23" fmla="*/ 329699 h 1887042"/>
                    <a:gd name="connsiteX24" fmla="*/ 636815 w 2072378"/>
                    <a:gd name="connsiteY24" fmla="*/ 253500 h 1887042"/>
                    <a:gd name="connsiteX25" fmla="*/ 604158 w 2072378"/>
                    <a:gd name="connsiteY25" fmla="*/ 24899 h 1887042"/>
                    <a:gd name="connsiteX26" fmla="*/ 922565 w 2072378"/>
                    <a:gd name="connsiteY26" fmla="*/ 11293 h 1887042"/>
                    <a:gd name="connsiteX27" fmla="*/ 957943 w 2072378"/>
                    <a:gd name="connsiteY27" fmla="*/ 52114 h 1887042"/>
                    <a:gd name="connsiteX28" fmla="*/ 944336 w 2072378"/>
                    <a:gd name="connsiteY28" fmla="*/ 180021 h 1887042"/>
                    <a:gd name="connsiteX29" fmla="*/ 976994 w 2072378"/>
                    <a:gd name="connsiteY29" fmla="*/ 253500 h 1887042"/>
                    <a:gd name="connsiteX30" fmla="*/ 982436 w 2072378"/>
                    <a:gd name="connsiteY30" fmla="*/ 414064 h 1887042"/>
                    <a:gd name="connsiteX31" fmla="*/ 1034143 w 2072378"/>
                    <a:gd name="connsiteY31" fmla="*/ 424949 h 1887042"/>
                    <a:gd name="connsiteX32" fmla="*/ 1050472 w 2072378"/>
                    <a:gd name="connsiteY32" fmla="*/ 550135 h 1887042"/>
                    <a:gd name="connsiteX33" fmla="*/ 1099458 w 2072378"/>
                    <a:gd name="connsiteY33" fmla="*/ 620892 h 1887042"/>
                    <a:gd name="connsiteX34" fmla="*/ 1205593 w 2072378"/>
                    <a:gd name="connsiteY34" fmla="*/ 626335 h 1887042"/>
                    <a:gd name="connsiteX35" fmla="*/ 1238250 w 2072378"/>
                    <a:gd name="connsiteY35" fmla="*/ 694371 h 1887042"/>
                    <a:gd name="connsiteX36" fmla="*/ 1287236 w 2072378"/>
                    <a:gd name="connsiteY36" fmla="*/ 590957 h 1887042"/>
                    <a:gd name="connsiteX37" fmla="*/ 1238250 w 2072378"/>
                    <a:gd name="connsiteY37" fmla="*/ 476657 h 1887042"/>
                    <a:gd name="connsiteX38" fmla="*/ 1031422 w 2072378"/>
                    <a:gd name="connsiteY38" fmla="*/ 348749 h 1887042"/>
                    <a:gd name="connsiteX39" fmla="*/ 996043 w 2072378"/>
                    <a:gd name="connsiteY39" fmla="*/ 103821 h 1887042"/>
                    <a:gd name="connsiteX40" fmla="*/ 1360715 w 2072378"/>
                    <a:gd name="connsiteY40" fmla="*/ 92935 h 1887042"/>
                    <a:gd name="connsiteX41" fmla="*/ 1447800 w 2072378"/>
                    <a:gd name="connsiteY41" fmla="*/ 71164 h 1887042"/>
                    <a:gd name="connsiteX42" fmla="*/ 1940379 w 2072378"/>
                    <a:gd name="connsiteY42" fmla="*/ 73885 h 1887042"/>
                    <a:gd name="connsiteX43" fmla="*/ 2071008 w 2072378"/>
                    <a:gd name="connsiteY43" fmla="*/ 196349 h 1887042"/>
                    <a:gd name="connsiteX44" fmla="*/ 2002972 w 2072378"/>
                    <a:gd name="connsiteY44" fmla="*/ 321535 h 1887042"/>
                    <a:gd name="connsiteX45" fmla="*/ 1910443 w 2072378"/>
                    <a:gd name="connsiteY45" fmla="*/ 343307 h 1887042"/>
                    <a:gd name="connsiteX46" fmla="*/ 1905001 w 2072378"/>
                    <a:gd name="connsiteY46" fmla="*/ 463050 h 1887042"/>
                    <a:gd name="connsiteX47" fmla="*/ 1845129 w 2072378"/>
                    <a:gd name="connsiteY47" fmla="*/ 544692 h 1887042"/>
                    <a:gd name="connsiteX48" fmla="*/ 1815193 w 2072378"/>
                    <a:gd name="connsiteY48" fmla="*/ 492985 h 1887042"/>
                    <a:gd name="connsiteX49" fmla="*/ 1782536 w 2072378"/>
                    <a:gd name="connsiteY49" fmla="*/ 525642 h 1887042"/>
                    <a:gd name="connsiteX50" fmla="*/ 1758044 w 2072378"/>
                    <a:gd name="connsiteY50" fmla="*/ 503871 h 1887042"/>
                    <a:gd name="connsiteX51" fmla="*/ 1725386 w 2072378"/>
                    <a:gd name="connsiteY51" fmla="*/ 577349 h 1887042"/>
                    <a:gd name="connsiteX52" fmla="*/ 1660072 w 2072378"/>
                    <a:gd name="connsiteY52" fmla="*/ 520199 h 1887042"/>
                    <a:gd name="connsiteX53" fmla="*/ 1638300 w 2072378"/>
                    <a:gd name="connsiteY53" fmla="*/ 626335 h 1887042"/>
                    <a:gd name="connsiteX54" fmla="*/ 1597479 w 2072378"/>
                    <a:gd name="connsiteY54" fmla="*/ 686206 h 1887042"/>
                    <a:gd name="connsiteX55" fmla="*/ 1559379 w 2072378"/>
                    <a:gd name="connsiteY55" fmla="*/ 895757 h 1887042"/>
                    <a:gd name="connsiteX56" fmla="*/ 1649186 w 2072378"/>
                    <a:gd name="connsiteY56" fmla="*/ 977399 h 1887042"/>
                    <a:gd name="connsiteX57" fmla="*/ 1744436 w 2072378"/>
                    <a:gd name="connsiteY57" fmla="*/ 1140685 h 1887042"/>
                    <a:gd name="connsiteX58" fmla="*/ 1714500 w 2072378"/>
                    <a:gd name="connsiteY58" fmla="*/ 1244099 h 1887042"/>
                    <a:gd name="connsiteX59" fmla="*/ 1548493 w 2072378"/>
                    <a:gd name="connsiteY59" fmla="*/ 1252263 h 1887042"/>
                    <a:gd name="connsiteX60" fmla="*/ 1483179 w 2072378"/>
                    <a:gd name="connsiteY60" fmla="*/ 1208721 h 1887042"/>
                    <a:gd name="connsiteX61" fmla="*/ 1385208 w 2072378"/>
                    <a:gd name="connsiteY61" fmla="*/ 1219607 h 1887042"/>
                    <a:gd name="connsiteX62" fmla="*/ 1325336 w 2072378"/>
                    <a:gd name="connsiteY62" fmla="*/ 1252264 h 1887042"/>
                    <a:gd name="connsiteX63" fmla="*/ 1249136 w 2072378"/>
                    <a:gd name="connsiteY63" fmla="*/ 1238657 h 1887042"/>
                    <a:gd name="connsiteX64" fmla="*/ 1284515 w 2072378"/>
                    <a:gd name="connsiteY64" fmla="*/ 1284921 h 1887042"/>
                    <a:gd name="connsiteX65" fmla="*/ 1322615 w 2072378"/>
                    <a:gd name="connsiteY65" fmla="*/ 1374727 h 1887042"/>
                    <a:gd name="connsiteX66" fmla="*/ 1330779 w 2072378"/>
                    <a:gd name="connsiteY66" fmla="*/ 1540735 h 1887042"/>
                    <a:gd name="connsiteX67" fmla="*/ 1276351 w 2072378"/>
                    <a:gd name="connsiteY67" fmla="*/ 1581557 h 1887042"/>
                    <a:gd name="connsiteX68" fmla="*/ 1194708 w 2072378"/>
                    <a:gd name="connsiteY68" fmla="*/ 1671363 h 1887042"/>
                    <a:gd name="connsiteX69" fmla="*/ 1159329 w 2072378"/>
                    <a:gd name="connsiteY69" fmla="*/ 1733957 h 1887042"/>
                    <a:gd name="connsiteX70" fmla="*/ 1085850 w 2072378"/>
                    <a:gd name="connsiteY70" fmla="*/ 1731235 h 1887042"/>
                    <a:gd name="connsiteX71" fmla="*/ 1072243 w 2072378"/>
                    <a:gd name="connsiteY71" fmla="*/ 1674085 h 1887042"/>
                    <a:gd name="connsiteX72" fmla="*/ 1102179 w 2072378"/>
                    <a:gd name="connsiteY72" fmla="*/ 1630543 h 1887042"/>
                    <a:gd name="connsiteX73" fmla="*/ 1017815 w 2072378"/>
                    <a:gd name="connsiteY73" fmla="*/ 1633263 h 1887042"/>
                    <a:gd name="connsiteX74" fmla="*/ 1012373 w 2072378"/>
                    <a:gd name="connsiteY74" fmla="*/ 1483585 h 1887042"/>
                    <a:gd name="connsiteX75" fmla="*/ 1050472 w 2072378"/>
                    <a:gd name="connsiteY75" fmla="*/ 1399221 h 1887042"/>
                    <a:gd name="connsiteX76" fmla="*/ 1001486 w 2072378"/>
                    <a:gd name="connsiteY76" fmla="*/ 1467257 h 1887042"/>
                    <a:gd name="connsiteX77" fmla="*/ 979715 w 2072378"/>
                    <a:gd name="connsiteY77" fmla="*/ 1660479 h 1887042"/>
                    <a:gd name="connsiteX78" fmla="*/ 1006929 w 2072378"/>
                    <a:gd name="connsiteY78" fmla="*/ 1698577 h 1887042"/>
                    <a:gd name="connsiteX79" fmla="*/ 955222 w 2072378"/>
                    <a:gd name="connsiteY79" fmla="*/ 1731236 h 1887042"/>
                    <a:gd name="connsiteX80" fmla="*/ 859972 w 2072378"/>
                    <a:gd name="connsiteY80" fmla="*/ 1709464 h 1887042"/>
                    <a:gd name="connsiteX81" fmla="*/ 906236 w 2072378"/>
                    <a:gd name="connsiteY81" fmla="*/ 1761171 h 1887042"/>
                    <a:gd name="connsiteX82" fmla="*/ 868136 w 2072378"/>
                    <a:gd name="connsiteY82" fmla="*/ 1766614 h 1887042"/>
                    <a:gd name="connsiteX83" fmla="*/ 830036 w 2072378"/>
                    <a:gd name="connsiteY83" fmla="*/ 1785664 h 1887042"/>
                    <a:gd name="connsiteX84" fmla="*/ 824593 w 2072378"/>
                    <a:gd name="connsiteY84" fmla="*/ 1736678 h 1887042"/>
                    <a:gd name="connsiteX85" fmla="*/ 851808 w 2072378"/>
                    <a:gd name="connsiteY85" fmla="*/ 1657757 h 1887042"/>
                    <a:gd name="connsiteX86" fmla="*/ 857250 w 2072378"/>
                    <a:gd name="connsiteY86" fmla="*/ 1508078 h 1887042"/>
                    <a:gd name="connsiteX87" fmla="*/ 835480 w 2072378"/>
                    <a:gd name="connsiteY87" fmla="*/ 1616935 h 1887042"/>
                    <a:gd name="connsiteX88" fmla="*/ 794658 w 2072378"/>
                    <a:gd name="connsiteY88" fmla="*/ 1524407 h 1887042"/>
                    <a:gd name="connsiteX89" fmla="*/ 810986 w 2072378"/>
                    <a:gd name="connsiteY89" fmla="*/ 1630542 h 1887042"/>
                    <a:gd name="connsiteX90" fmla="*/ 816429 w 2072378"/>
                    <a:gd name="connsiteY90" fmla="*/ 1695857 h 1887042"/>
                    <a:gd name="connsiteX91" fmla="*/ 800100 w 2072378"/>
                    <a:gd name="connsiteY91" fmla="*/ 1758451 h 1887042"/>
                    <a:gd name="connsiteX92" fmla="*/ 759278 w 2072378"/>
                    <a:gd name="connsiteY92" fmla="*/ 1782942 h 1887042"/>
                    <a:gd name="connsiteX93" fmla="*/ 759279 w 2072378"/>
                    <a:gd name="connsiteY93" fmla="*/ 1690413 h 1887042"/>
                    <a:gd name="connsiteX94" fmla="*/ 721179 w 2072378"/>
                    <a:gd name="connsiteY94" fmla="*/ 1712185 h 1887042"/>
                    <a:gd name="connsiteX95" fmla="*/ 721178 w 2072378"/>
                    <a:gd name="connsiteY95" fmla="*/ 1774780 h 1887042"/>
                    <a:gd name="connsiteX96" fmla="*/ 693965 w 2072378"/>
                    <a:gd name="connsiteY96" fmla="*/ 1812878 h 1887042"/>
                    <a:gd name="connsiteX97" fmla="*/ 661308 w 2072378"/>
                    <a:gd name="connsiteY97" fmla="*/ 1810157 h 1887042"/>
                    <a:gd name="connsiteX98" fmla="*/ 672193 w 2072378"/>
                    <a:gd name="connsiteY98" fmla="*/ 1747564 h 1887042"/>
                    <a:gd name="connsiteX99" fmla="*/ 625929 w 2072378"/>
                    <a:gd name="connsiteY99" fmla="*/ 1769335 h 1887042"/>
                    <a:gd name="connsiteX100" fmla="*/ 612322 w 2072378"/>
                    <a:gd name="connsiteY100" fmla="*/ 1600607 h 1887042"/>
                    <a:gd name="connsiteX101" fmla="*/ 568779 w 2072378"/>
                    <a:gd name="connsiteY101" fmla="*/ 1676806 h 1887042"/>
                    <a:gd name="connsiteX102" fmla="*/ 522515 w 2072378"/>
                    <a:gd name="connsiteY102" fmla="*/ 1635985 h 1887042"/>
                    <a:gd name="connsiteX103" fmla="*/ 544286 w 2072378"/>
                    <a:gd name="connsiteY103" fmla="*/ 1693135 h 1887042"/>
                    <a:gd name="connsiteX104" fmla="*/ 579665 w 2072378"/>
                    <a:gd name="connsiteY104" fmla="*/ 1766614 h 1887042"/>
                    <a:gd name="connsiteX105" fmla="*/ 612322 w 2072378"/>
                    <a:gd name="connsiteY105" fmla="*/ 1807435 h 1887042"/>
                    <a:gd name="connsiteX106" fmla="*/ 560614 w 2072378"/>
                    <a:gd name="connsiteY106" fmla="*/ 1840093 h 1887042"/>
                    <a:gd name="connsiteX107" fmla="*/ 489858 w 2072378"/>
                    <a:gd name="connsiteY107" fmla="*/ 1766614 h 1887042"/>
                    <a:gd name="connsiteX108" fmla="*/ 517072 w 2072378"/>
                    <a:gd name="connsiteY108" fmla="*/ 1867307 h 1887042"/>
                    <a:gd name="connsiteX109" fmla="*/ 484415 w 2072378"/>
                    <a:gd name="connsiteY109" fmla="*/ 1870028 h 1887042"/>
                    <a:gd name="connsiteX110" fmla="*/ 473529 w 2072378"/>
                    <a:gd name="connsiteY110" fmla="*/ 1799271 h 1887042"/>
                    <a:gd name="connsiteX111" fmla="*/ 451758 w 2072378"/>
                    <a:gd name="connsiteY111" fmla="*/ 1850978 h 1887042"/>
                    <a:gd name="connsiteX112" fmla="*/ 421822 w 2072378"/>
                    <a:gd name="connsiteY112" fmla="*/ 1840092 h 1887042"/>
                    <a:gd name="connsiteX113" fmla="*/ 432707 w 2072378"/>
                    <a:gd name="connsiteY113" fmla="*/ 1698578 h 1887042"/>
                    <a:gd name="connsiteX114" fmla="*/ 449036 w 2072378"/>
                    <a:gd name="connsiteY114" fmla="*/ 1622378 h 1887042"/>
                    <a:gd name="connsiteX115" fmla="*/ 421822 w 2072378"/>
                    <a:gd name="connsiteY115" fmla="*/ 1559785 h 1887042"/>
                    <a:gd name="connsiteX116" fmla="*/ 416379 w 2072378"/>
                    <a:gd name="connsiteY116" fmla="*/ 1679528 h 1887042"/>
                    <a:gd name="connsiteX117" fmla="*/ 389165 w 2072378"/>
                    <a:gd name="connsiteY117" fmla="*/ 1573392 h 1887042"/>
                    <a:gd name="connsiteX118" fmla="*/ 394607 w 2072378"/>
                    <a:gd name="connsiteY118" fmla="*/ 1701300 h 1887042"/>
                    <a:gd name="connsiteX119" fmla="*/ 386443 w 2072378"/>
                    <a:gd name="connsiteY119" fmla="*/ 1761171 h 1887042"/>
                    <a:gd name="connsiteX120" fmla="*/ 400050 w 2072378"/>
                    <a:gd name="connsiteY120" fmla="*/ 1804714 h 1887042"/>
                    <a:gd name="connsiteX121" fmla="*/ 332015 w 2072378"/>
                    <a:gd name="connsiteY121" fmla="*/ 1886357 h 1887042"/>
                    <a:gd name="connsiteX122" fmla="*/ 329294 w 2072378"/>
                    <a:gd name="connsiteY122" fmla="*/ 1840092 h 1887042"/>
                    <a:gd name="connsiteX123" fmla="*/ 340179 w 2072378"/>
                    <a:gd name="connsiteY123" fmla="*/ 1774777 h 1887042"/>
                    <a:gd name="connsiteX124" fmla="*/ 334736 w 2072378"/>
                    <a:gd name="connsiteY124" fmla="*/ 1674085 h 1887042"/>
                    <a:gd name="connsiteX125" fmla="*/ 299358 w 2072378"/>
                    <a:gd name="connsiteY125" fmla="*/ 1761173 h 1887042"/>
                    <a:gd name="connsiteX126" fmla="*/ 302079 w 2072378"/>
                    <a:gd name="connsiteY126" fmla="*/ 1818321 h 1887042"/>
                    <a:gd name="connsiteX127" fmla="*/ 266700 w 2072378"/>
                    <a:gd name="connsiteY127" fmla="*/ 1840093 h 1887042"/>
                    <a:gd name="connsiteX128" fmla="*/ 247650 w 2072378"/>
                    <a:gd name="connsiteY128" fmla="*/ 1799271 h 1887042"/>
                    <a:gd name="connsiteX129" fmla="*/ 228601 w 2072378"/>
                    <a:gd name="connsiteY129" fmla="*/ 1861866 h 1887042"/>
                    <a:gd name="connsiteX130" fmla="*/ 176893 w 2072378"/>
                    <a:gd name="connsiteY130" fmla="*/ 1834649 h 1887042"/>
                    <a:gd name="connsiteX131" fmla="*/ 193222 w 2072378"/>
                    <a:gd name="connsiteY131" fmla="*/ 1725792 h 1887042"/>
                    <a:gd name="connsiteX132" fmla="*/ 152400 w 2072378"/>
                    <a:gd name="connsiteY132" fmla="*/ 1744842 h 1887042"/>
                    <a:gd name="connsiteX133" fmla="*/ 152400 w 2072378"/>
                    <a:gd name="connsiteY133" fmla="*/ 1818321 h 1887042"/>
                    <a:gd name="connsiteX134" fmla="*/ 103415 w 2072378"/>
                    <a:gd name="connsiteY134" fmla="*/ 1815600 h 1887042"/>
                    <a:gd name="connsiteX135" fmla="*/ 136072 w 2072378"/>
                    <a:gd name="connsiteY135" fmla="*/ 1706743 h 1887042"/>
                    <a:gd name="connsiteX136" fmla="*/ 182336 w 2072378"/>
                    <a:gd name="connsiteY136" fmla="*/ 1586999 h 1887042"/>
                    <a:gd name="connsiteX137" fmla="*/ 179615 w 2072378"/>
                    <a:gd name="connsiteY137" fmla="*/ 1557064 h 1887042"/>
                    <a:gd name="connsiteX138" fmla="*/ 103414 w 2072378"/>
                    <a:gd name="connsiteY138" fmla="*/ 1529850 h 1887042"/>
                    <a:gd name="connsiteX139" fmla="*/ 46265 w 2072378"/>
                    <a:gd name="connsiteY139" fmla="*/ 1442764 h 1887042"/>
                    <a:gd name="connsiteX140" fmla="*/ 48986 w 2072378"/>
                    <a:gd name="connsiteY140" fmla="*/ 1491749 h 1887042"/>
                    <a:gd name="connsiteX141" fmla="*/ 95250 w 2072378"/>
                    <a:gd name="connsiteY141" fmla="*/ 1562507 h 1887042"/>
                    <a:gd name="connsiteX142" fmla="*/ 157843 w 2072378"/>
                    <a:gd name="connsiteY142" fmla="*/ 1576114 h 1887042"/>
                    <a:gd name="connsiteX143" fmla="*/ 117022 w 2072378"/>
                    <a:gd name="connsiteY143" fmla="*/ 1633264 h 1887042"/>
                    <a:gd name="connsiteX144" fmla="*/ 76200 w 2072378"/>
                    <a:gd name="connsiteY144" fmla="*/ 1704021 h 1887042"/>
                    <a:gd name="connsiteX145" fmla="*/ 16330 w 2072378"/>
                    <a:gd name="connsiteY145" fmla="*/ 1769335 h 1887042"/>
                    <a:gd name="connsiteX146" fmla="*/ 10886 w 2072378"/>
                    <a:gd name="connsiteY146" fmla="*/ 1048157 h 1887042"/>
                    <a:gd name="connsiteX147" fmla="*/ 46265 w 2072378"/>
                    <a:gd name="connsiteY147" fmla="*/ 1031828 h 1887042"/>
                    <a:gd name="connsiteX148" fmla="*/ 114300 w 2072378"/>
                    <a:gd name="connsiteY148" fmla="*/ 996449 h 1887042"/>
                    <a:gd name="connsiteX149" fmla="*/ 70758 w 2072378"/>
                    <a:gd name="connsiteY149" fmla="*/ 917528 h 1887042"/>
                    <a:gd name="connsiteX150" fmla="*/ 68036 w 2072378"/>
                    <a:gd name="connsiteY150" fmla="*/ 884871 h 1887042"/>
                    <a:gd name="connsiteX151" fmla="*/ 5443 w 2072378"/>
                    <a:gd name="connsiteY151" fmla="*/ 863099 h 1887042"/>
                    <a:gd name="connsiteX152" fmla="*/ 76200 w 2072378"/>
                    <a:gd name="connsiteY152" fmla="*/ 814114 h 1887042"/>
                    <a:gd name="connsiteX153" fmla="*/ 73479 w 2072378"/>
                    <a:gd name="connsiteY153" fmla="*/ 735192 h 1887042"/>
                    <a:gd name="connsiteX154" fmla="*/ 27215 w 2072378"/>
                    <a:gd name="connsiteY154" fmla="*/ 729749 h 1887042"/>
                    <a:gd name="connsiteX155" fmla="*/ 65315 w 2072378"/>
                    <a:gd name="connsiteY155" fmla="*/ 691649 h 1887042"/>
                    <a:gd name="connsiteX156" fmla="*/ 0 w 2072378"/>
                    <a:gd name="connsiteY156" fmla="*/ 585514 h 1887042"/>
                    <a:gd name="connsiteX157" fmla="*/ 65315 w 2072378"/>
                    <a:gd name="connsiteY157" fmla="*/ 639942 h 1887042"/>
                    <a:gd name="connsiteX158" fmla="*/ 76200 w 2072378"/>
                    <a:gd name="connsiteY158" fmla="*/ 596399 h 1887042"/>
                    <a:gd name="connsiteX159" fmla="*/ 13608 w 2072378"/>
                    <a:gd name="connsiteY159" fmla="*/ 506592 h 1887042"/>
                    <a:gd name="connsiteX160" fmla="*/ 16329 w 2072378"/>
                    <a:gd name="connsiteY160" fmla="*/ 22178 h 1887042"/>
                    <a:gd name="connsiteX0" fmla="*/ 18244 w 2074293"/>
                    <a:gd name="connsiteY0" fmla="*/ 22178 h 1887042"/>
                    <a:gd name="connsiteX1" fmla="*/ 53622 w 2074293"/>
                    <a:gd name="connsiteY1" fmla="*/ 27620 h 1887042"/>
                    <a:gd name="connsiteX2" fmla="*/ 59065 w 2074293"/>
                    <a:gd name="connsiteY2" fmla="*/ 150084 h 1887042"/>
                    <a:gd name="connsiteX3" fmla="*/ 110773 w 2074293"/>
                    <a:gd name="connsiteY3" fmla="*/ 117428 h 1887042"/>
                    <a:gd name="connsiteX4" fmla="*/ 157037 w 2074293"/>
                    <a:gd name="connsiteY4" fmla="*/ 95657 h 1887042"/>
                    <a:gd name="connsiteX5" fmla="*/ 159758 w 2074293"/>
                    <a:gd name="connsiteY5" fmla="*/ 193628 h 1887042"/>
                    <a:gd name="connsiteX6" fmla="*/ 206023 w 2074293"/>
                    <a:gd name="connsiteY6" fmla="*/ 242614 h 1887042"/>
                    <a:gd name="connsiteX7" fmla="*/ 184251 w 2074293"/>
                    <a:gd name="connsiteY7" fmla="*/ 294321 h 1887042"/>
                    <a:gd name="connsiteX8" fmla="*/ 178808 w 2074293"/>
                    <a:gd name="connsiteY8" fmla="*/ 367799 h 1887042"/>
                    <a:gd name="connsiteX9" fmla="*/ 225073 w 2074293"/>
                    <a:gd name="connsiteY9" fmla="*/ 405899 h 1887042"/>
                    <a:gd name="connsiteX10" fmla="*/ 268615 w 2074293"/>
                    <a:gd name="connsiteY10" fmla="*/ 384129 h 1887042"/>
                    <a:gd name="connsiteX11" fmla="*/ 295829 w 2074293"/>
                    <a:gd name="connsiteY11" fmla="*/ 329699 h 1887042"/>
                    <a:gd name="connsiteX12" fmla="*/ 309437 w 2074293"/>
                    <a:gd name="connsiteY12" fmla="*/ 250778 h 1887042"/>
                    <a:gd name="connsiteX13" fmla="*/ 352980 w 2074293"/>
                    <a:gd name="connsiteY13" fmla="*/ 180021 h 1887042"/>
                    <a:gd name="connsiteX14" fmla="*/ 388358 w 2074293"/>
                    <a:gd name="connsiteY14" fmla="*/ 226285 h 1887042"/>
                    <a:gd name="connsiteX15" fmla="*/ 480887 w 2074293"/>
                    <a:gd name="connsiteY15" fmla="*/ 41228 h 1887042"/>
                    <a:gd name="connsiteX16" fmla="*/ 491773 w 2074293"/>
                    <a:gd name="connsiteY16" fmla="*/ 218121 h 1887042"/>
                    <a:gd name="connsiteX17" fmla="*/ 467279 w 2074293"/>
                    <a:gd name="connsiteY17" fmla="*/ 267107 h 1887042"/>
                    <a:gd name="connsiteX18" fmla="*/ 521709 w 2074293"/>
                    <a:gd name="connsiteY18" fmla="*/ 277992 h 1887042"/>
                    <a:gd name="connsiteX19" fmla="*/ 538037 w 2074293"/>
                    <a:gd name="connsiteY19" fmla="*/ 321536 h 1887042"/>
                    <a:gd name="connsiteX20" fmla="*/ 554365 w 2074293"/>
                    <a:gd name="connsiteY20" fmla="*/ 318814 h 1887042"/>
                    <a:gd name="connsiteX21" fmla="*/ 638730 w 2074293"/>
                    <a:gd name="connsiteY21" fmla="*/ 395014 h 1887042"/>
                    <a:gd name="connsiteX22" fmla="*/ 690437 w 2074293"/>
                    <a:gd name="connsiteY22" fmla="*/ 400457 h 1887042"/>
                    <a:gd name="connsiteX23" fmla="*/ 690436 w 2074293"/>
                    <a:gd name="connsiteY23" fmla="*/ 329699 h 1887042"/>
                    <a:gd name="connsiteX24" fmla="*/ 638730 w 2074293"/>
                    <a:gd name="connsiteY24" fmla="*/ 253500 h 1887042"/>
                    <a:gd name="connsiteX25" fmla="*/ 606073 w 2074293"/>
                    <a:gd name="connsiteY25" fmla="*/ 24899 h 1887042"/>
                    <a:gd name="connsiteX26" fmla="*/ 924480 w 2074293"/>
                    <a:gd name="connsiteY26" fmla="*/ 11293 h 1887042"/>
                    <a:gd name="connsiteX27" fmla="*/ 959858 w 2074293"/>
                    <a:gd name="connsiteY27" fmla="*/ 52114 h 1887042"/>
                    <a:gd name="connsiteX28" fmla="*/ 946251 w 2074293"/>
                    <a:gd name="connsiteY28" fmla="*/ 180021 h 1887042"/>
                    <a:gd name="connsiteX29" fmla="*/ 978909 w 2074293"/>
                    <a:gd name="connsiteY29" fmla="*/ 253500 h 1887042"/>
                    <a:gd name="connsiteX30" fmla="*/ 984351 w 2074293"/>
                    <a:gd name="connsiteY30" fmla="*/ 414064 h 1887042"/>
                    <a:gd name="connsiteX31" fmla="*/ 1036058 w 2074293"/>
                    <a:gd name="connsiteY31" fmla="*/ 424949 h 1887042"/>
                    <a:gd name="connsiteX32" fmla="*/ 1052387 w 2074293"/>
                    <a:gd name="connsiteY32" fmla="*/ 550135 h 1887042"/>
                    <a:gd name="connsiteX33" fmla="*/ 1101373 w 2074293"/>
                    <a:gd name="connsiteY33" fmla="*/ 620892 h 1887042"/>
                    <a:gd name="connsiteX34" fmla="*/ 1207508 w 2074293"/>
                    <a:gd name="connsiteY34" fmla="*/ 626335 h 1887042"/>
                    <a:gd name="connsiteX35" fmla="*/ 1240165 w 2074293"/>
                    <a:gd name="connsiteY35" fmla="*/ 694371 h 1887042"/>
                    <a:gd name="connsiteX36" fmla="*/ 1289151 w 2074293"/>
                    <a:gd name="connsiteY36" fmla="*/ 590957 h 1887042"/>
                    <a:gd name="connsiteX37" fmla="*/ 1240165 w 2074293"/>
                    <a:gd name="connsiteY37" fmla="*/ 476657 h 1887042"/>
                    <a:gd name="connsiteX38" fmla="*/ 1033337 w 2074293"/>
                    <a:gd name="connsiteY38" fmla="*/ 348749 h 1887042"/>
                    <a:gd name="connsiteX39" fmla="*/ 997958 w 2074293"/>
                    <a:gd name="connsiteY39" fmla="*/ 103821 h 1887042"/>
                    <a:gd name="connsiteX40" fmla="*/ 1362630 w 2074293"/>
                    <a:gd name="connsiteY40" fmla="*/ 92935 h 1887042"/>
                    <a:gd name="connsiteX41" fmla="*/ 1449715 w 2074293"/>
                    <a:gd name="connsiteY41" fmla="*/ 71164 h 1887042"/>
                    <a:gd name="connsiteX42" fmla="*/ 1942294 w 2074293"/>
                    <a:gd name="connsiteY42" fmla="*/ 73885 h 1887042"/>
                    <a:gd name="connsiteX43" fmla="*/ 2072923 w 2074293"/>
                    <a:gd name="connsiteY43" fmla="*/ 196349 h 1887042"/>
                    <a:gd name="connsiteX44" fmla="*/ 2004887 w 2074293"/>
                    <a:gd name="connsiteY44" fmla="*/ 321535 h 1887042"/>
                    <a:gd name="connsiteX45" fmla="*/ 1912358 w 2074293"/>
                    <a:gd name="connsiteY45" fmla="*/ 343307 h 1887042"/>
                    <a:gd name="connsiteX46" fmla="*/ 1906916 w 2074293"/>
                    <a:gd name="connsiteY46" fmla="*/ 463050 h 1887042"/>
                    <a:gd name="connsiteX47" fmla="*/ 1847044 w 2074293"/>
                    <a:gd name="connsiteY47" fmla="*/ 544692 h 1887042"/>
                    <a:gd name="connsiteX48" fmla="*/ 1817108 w 2074293"/>
                    <a:gd name="connsiteY48" fmla="*/ 492985 h 1887042"/>
                    <a:gd name="connsiteX49" fmla="*/ 1784451 w 2074293"/>
                    <a:gd name="connsiteY49" fmla="*/ 525642 h 1887042"/>
                    <a:gd name="connsiteX50" fmla="*/ 1759959 w 2074293"/>
                    <a:gd name="connsiteY50" fmla="*/ 503871 h 1887042"/>
                    <a:gd name="connsiteX51" fmla="*/ 1727301 w 2074293"/>
                    <a:gd name="connsiteY51" fmla="*/ 577349 h 1887042"/>
                    <a:gd name="connsiteX52" fmla="*/ 1661987 w 2074293"/>
                    <a:gd name="connsiteY52" fmla="*/ 520199 h 1887042"/>
                    <a:gd name="connsiteX53" fmla="*/ 1640215 w 2074293"/>
                    <a:gd name="connsiteY53" fmla="*/ 626335 h 1887042"/>
                    <a:gd name="connsiteX54" fmla="*/ 1599394 w 2074293"/>
                    <a:gd name="connsiteY54" fmla="*/ 686206 h 1887042"/>
                    <a:gd name="connsiteX55" fmla="*/ 1561294 w 2074293"/>
                    <a:gd name="connsiteY55" fmla="*/ 895757 h 1887042"/>
                    <a:gd name="connsiteX56" fmla="*/ 1651101 w 2074293"/>
                    <a:gd name="connsiteY56" fmla="*/ 977399 h 1887042"/>
                    <a:gd name="connsiteX57" fmla="*/ 1746351 w 2074293"/>
                    <a:gd name="connsiteY57" fmla="*/ 1140685 h 1887042"/>
                    <a:gd name="connsiteX58" fmla="*/ 1716415 w 2074293"/>
                    <a:gd name="connsiteY58" fmla="*/ 1244099 h 1887042"/>
                    <a:gd name="connsiteX59" fmla="*/ 1550408 w 2074293"/>
                    <a:gd name="connsiteY59" fmla="*/ 1252263 h 1887042"/>
                    <a:gd name="connsiteX60" fmla="*/ 1485094 w 2074293"/>
                    <a:gd name="connsiteY60" fmla="*/ 1208721 h 1887042"/>
                    <a:gd name="connsiteX61" fmla="*/ 1387123 w 2074293"/>
                    <a:gd name="connsiteY61" fmla="*/ 1219607 h 1887042"/>
                    <a:gd name="connsiteX62" fmla="*/ 1327251 w 2074293"/>
                    <a:gd name="connsiteY62" fmla="*/ 1252264 h 1887042"/>
                    <a:gd name="connsiteX63" fmla="*/ 1251051 w 2074293"/>
                    <a:gd name="connsiteY63" fmla="*/ 1238657 h 1887042"/>
                    <a:gd name="connsiteX64" fmla="*/ 1286430 w 2074293"/>
                    <a:gd name="connsiteY64" fmla="*/ 1284921 h 1887042"/>
                    <a:gd name="connsiteX65" fmla="*/ 1324530 w 2074293"/>
                    <a:gd name="connsiteY65" fmla="*/ 1374727 h 1887042"/>
                    <a:gd name="connsiteX66" fmla="*/ 1332694 w 2074293"/>
                    <a:gd name="connsiteY66" fmla="*/ 1540735 h 1887042"/>
                    <a:gd name="connsiteX67" fmla="*/ 1278266 w 2074293"/>
                    <a:gd name="connsiteY67" fmla="*/ 1581557 h 1887042"/>
                    <a:gd name="connsiteX68" fmla="*/ 1196623 w 2074293"/>
                    <a:gd name="connsiteY68" fmla="*/ 1671363 h 1887042"/>
                    <a:gd name="connsiteX69" fmla="*/ 1161244 w 2074293"/>
                    <a:gd name="connsiteY69" fmla="*/ 1733957 h 1887042"/>
                    <a:gd name="connsiteX70" fmla="*/ 1087765 w 2074293"/>
                    <a:gd name="connsiteY70" fmla="*/ 1731235 h 1887042"/>
                    <a:gd name="connsiteX71" fmla="*/ 1074158 w 2074293"/>
                    <a:gd name="connsiteY71" fmla="*/ 1674085 h 1887042"/>
                    <a:gd name="connsiteX72" fmla="*/ 1104094 w 2074293"/>
                    <a:gd name="connsiteY72" fmla="*/ 1630543 h 1887042"/>
                    <a:gd name="connsiteX73" fmla="*/ 1019730 w 2074293"/>
                    <a:gd name="connsiteY73" fmla="*/ 1633263 h 1887042"/>
                    <a:gd name="connsiteX74" fmla="*/ 1014288 w 2074293"/>
                    <a:gd name="connsiteY74" fmla="*/ 1483585 h 1887042"/>
                    <a:gd name="connsiteX75" fmla="*/ 1052387 w 2074293"/>
                    <a:gd name="connsiteY75" fmla="*/ 1399221 h 1887042"/>
                    <a:gd name="connsiteX76" fmla="*/ 1003401 w 2074293"/>
                    <a:gd name="connsiteY76" fmla="*/ 1467257 h 1887042"/>
                    <a:gd name="connsiteX77" fmla="*/ 981630 w 2074293"/>
                    <a:gd name="connsiteY77" fmla="*/ 1660479 h 1887042"/>
                    <a:gd name="connsiteX78" fmla="*/ 1008844 w 2074293"/>
                    <a:gd name="connsiteY78" fmla="*/ 1698577 h 1887042"/>
                    <a:gd name="connsiteX79" fmla="*/ 957137 w 2074293"/>
                    <a:gd name="connsiteY79" fmla="*/ 1731236 h 1887042"/>
                    <a:gd name="connsiteX80" fmla="*/ 861887 w 2074293"/>
                    <a:gd name="connsiteY80" fmla="*/ 1709464 h 1887042"/>
                    <a:gd name="connsiteX81" fmla="*/ 908151 w 2074293"/>
                    <a:gd name="connsiteY81" fmla="*/ 1761171 h 1887042"/>
                    <a:gd name="connsiteX82" fmla="*/ 870051 w 2074293"/>
                    <a:gd name="connsiteY82" fmla="*/ 1766614 h 1887042"/>
                    <a:gd name="connsiteX83" fmla="*/ 831951 w 2074293"/>
                    <a:gd name="connsiteY83" fmla="*/ 1785664 h 1887042"/>
                    <a:gd name="connsiteX84" fmla="*/ 826508 w 2074293"/>
                    <a:gd name="connsiteY84" fmla="*/ 1736678 h 1887042"/>
                    <a:gd name="connsiteX85" fmla="*/ 853723 w 2074293"/>
                    <a:gd name="connsiteY85" fmla="*/ 1657757 h 1887042"/>
                    <a:gd name="connsiteX86" fmla="*/ 859165 w 2074293"/>
                    <a:gd name="connsiteY86" fmla="*/ 1508078 h 1887042"/>
                    <a:gd name="connsiteX87" fmla="*/ 837395 w 2074293"/>
                    <a:gd name="connsiteY87" fmla="*/ 1616935 h 1887042"/>
                    <a:gd name="connsiteX88" fmla="*/ 796573 w 2074293"/>
                    <a:gd name="connsiteY88" fmla="*/ 1524407 h 1887042"/>
                    <a:gd name="connsiteX89" fmla="*/ 812901 w 2074293"/>
                    <a:gd name="connsiteY89" fmla="*/ 1630542 h 1887042"/>
                    <a:gd name="connsiteX90" fmla="*/ 818344 w 2074293"/>
                    <a:gd name="connsiteY90" fmla="*/ 1695857 h 1887042"/>
                    <a:gd name="connsiteX91" fmla="*/ 802015 w 2074293"/>
                    <a:gd name="connsiteY91" fmla="*/ 1758451 h 1887042"/>
                    <a:gd name="connsiteX92" fmla="*/ 761193 w 2074293"/>
                    <a:gd name="connsiteY92" fmla="*/ 1782942 h 1887042"/>
                    <a:gd name="connsiteX93" fmla="*/ 761194 w 2074293"/>
                    <a:gd name="connsiteY93" fmla="*/ 1690413 h 1887042"/>
                    <a:gd name="connsiteX94" fmla="*/ 723094 w 2074293"/>
                    <a:gd name="connsiteY94" fmla="*/ 1712185 h 1887042"/>
                    <a:gd name="connsiteX95" fmla="*/ 723093 w 2074293"/>
                    <a:gd name="connsiteY95" fmla="*/ 1774780 h 1887042"/>
                    <a:gd name="connsiteX96" fmla="*/ 695880 w 2074293"/>
                    <a:gd name="connsiteY96" fmla="*/ 1812878 h 1887042"/>
                    <a:gd name="connsiteX97" fmla="*/ 663223 w 2074293"/>
                    <a:gd name="connsiteY97" fmla="*/ 1810157 h 1887042"/>
                    <a:gd name="connsiteX98" fmla="*/ 674108 w 2074293"/>
                    <a:gd name="connsiteY98" fmla="*/ 1747564 h 1887042"/>
                    <a:gd name="connsiteX99" fmla="*/ 627844 w 2074293"/>
                    <a:gd name="connsiteY99" fmla="*/ 1769335 h 1887042"/>
                    <a:gd name="connsiteX100" fmla="*/ 614237 w 2074293"/>
                    <a:gd name="connsiteY100" fmla="*/ 1600607 h 1887042"/>
                    <a:gd name="connsiteX101" fmla="*/ 570694 w 2074293"/>
                    <a:gd name="connsiteY101" fmla="*/ 1676806 h 1887042"/>
                    <a:gd name="connsiteX102" fmla="*/ 524430 w 2074293"/>
                    <a:gd name="connsiteY102" fmla="*/ 1635985 h 1887042"/>
                    <a:gd name="connsiteX103" fmla="*/ 546201 w 2074293"/>
                    <a:gd name="connsiteY103" fmla="*/ 1693135 h 1887042"/>
                    <a:gd name="connsiteX104" fmla="*/ 581580 w 2074293"/>
                    <a:gd name="connsiteY104" fmla="*/ 1766614 h 1887042"/>
                    <a:gd name="connsiteX105" fmla="*/ 614237 w 2074293"/>
                    <a:gd name="connsiteY105" fmla="*/ 1807435 h 1887042"/>
                    <a:gd name="connsiteX106" fmla="*/ 562529 w 2074293"/>
                    <a:gd name="connsiteY106" fmla="*/ 1840093 h 1887042"/>
                    <a:gd name="connsiteX107" fmla="*/ 491773 w 2074293"/>
                    <a:gd name="connsiteY107" fmla="*/ 1766614 h 1887042"/>
                    <a:gd name="connsiteX108" fmla="*/ 518987 w 2074293"/>
                    <a:gd name="connsiteY108" fmla="*/ 1867307 h 1887042"/>
                    <a:gd name="connsiteX109" fmla="*/ 486330 w 2074293"/>
                    <a:gd name="connsiteY109" fmla="*/ 1870028 h 1887042"/>
                    <a:gd name="connsiteX110" fmla="*/ 475444 w 2074293"/>
                    <a:gd name="connsiteY110" fmla="*/ 1799271 h 1887042"/>
                    <a:gd name="connsiteX111" fmla="*/ 453673 w 2074293"/>
                    <a:gd name="connsiteY111" fmla="*/ 1850978 h 1887042"/>
                    <a:gd name="connsiteX112" fmla="*/ 423737 w 2074293"/>
                    <a:gd name="connsiteY112" fmla="*/ 1840092 h 1887042"/>
                    <a:gd name="connsiteX113" fmla="*/ 434622 w 2074293"/>
                    <a:gd name="connsiteY113" fmla="*/ 1698578 h 1887042"/>
                    <a:gd name="connsiteX114" fmla="*/ 450951 w 2074293"/>
                    <a:gd name="connsiteY114" fmla="*/ 1622378 h 1887042"/>
                    <a:gd name="connsiteX115" fmla="*/ 423737 w 2074293"/>
                    <a:gd name="connsiteY115" fmla="*/ 1559785 h 1887042"/>
                    <a:gd name="connsiteX116" fmla="*/ 418294 w 2074293"/>
                    <a:gd name="connsiteY116" fmla="*/ 1679528 h 1887042"/>
                    <a:gd name="connsiteX117" fmla="*/ 391080 w 2074293"/>
                    <a:gd name="connsiteY117" fmla="*/ 1573392 h 1887042"/>
                    <a:gd name="connsiteX118" fmla="*/ 396522 w 2074293"/>
                    <a:gd name="connsiteY118" fmla="*/ 1701300 h 1887042"/>
                    <a:gd name="connsiteX119" fmla="*/ 388358 w 2074293"/>
                    <a:gd name="connsiteY119" fmla="*/ 1761171 h 1887042"/>
                    <a:gd name="connsiteX120" fmla="*/ 401965 w 2074293"/>
                    <a:gd name="connsiteY120" fmla="*/ 1804714 h 1887042"/>
                    <a:gd name="connsiteX121" fmla="*/ 333930 w 2074293"/>
                    <a:gd name="connsiteY121" fmla="*/ 1886357 h 1887042"/>
                    <a:gd name="connsiteX122" fmla="*/ 331209 w 2074293"/>
                    <a:gd name="connsiteY122" fmla="*/ 1840092 h 1887042"/>
                    <a:gd name="connsiteX123" fmla="*/ 342094 w 2074293"/>
                    <a:gd name="connsiteY123" fmla="*/ 1774777 h 1887042"/>
                    <a:gd name="connsiteX124" fmla="*/ 336651 w 2074293"/>
                    <a:gd name="connsiteY124" fmla="*/ 1674085 h 1887042"/>
                    <a:gd name="connsiteX125" fmla="*/ 301273 w 2074293"/>
                    <a:gd name="connsiteY125" fmla="*/ 1761173 h 1887042"/>
                    <a:gd name="connsiteX126" fmla="*/ 303994 w 2074293"/>
                    <a:gd name="connsiteY126" fmla="*/ 1818321 h 1887042"/>
                    <a:gd name="connsiteX127" fmla="*/ 268615 w 2074293"/>
                    <a:gd name="connsiteY127" fmla="*/ 1840093 h 1887042"/>
                    <a:gd name="connsiteX128" fmla="*/ 249565 w 2074293"/>
                    <a:gd name="connsiteY128" fmla="*/ 1799271 h 1887042"/>
                    <a:gd name="connsiteX129" fmla="*/ 230516 w 2074293"/>
                    <a:gd name="connsiteY129" fmla="*/ 1861866 h 1887042"/>
                    <a:gd name="connsiteX130" fmla="*/ 178808 w 2074293"/>
                    <a:gd name="connsiteY130" fmla="*/ 1834649 h 1887042"/>
                    <a:gd name="connsiteX131" fmla="*/ 195137 w 2074293"/>
                    <a:gd name="connsiteY131" fmla="*/ 1725792 h 1887042"/>
                    <a:gd name="connsiteX132" fmla="*/ 154315 w 2074293"/>
                    <a:gd name="connsiteY132" fmla="*/ 1744842 h 1887042"/>
                    <a:gd name="connsiteX133" fmla="*/ 154315 w 2074293"/>
                    <a:gd name="connsiteY133" fmla="*/ 1818321 h 1887042"/>
                    <a:gd name="connsiteX134" fmla="*/ 105330 w 2074293"/>
                    <a:gd name="connsiteY134" fmla="*/ 1815600 h 1887042"/>
                    <a:gd name="connsiteX135" fmla="*/ 137987 w 2074293"/>
                    <a:gd name="connsiteY135" fmla="*/ 1706743 h 1887042"/>
                    <a:gd name="connsiteX136" fmla="*/ 184251 w 2074293"/>
                    <a:gd name="connsiteY136" fmla="*/ 1586999 h 1887042"/>
                    <a:gd name="connsiteX137" fmla="*/ 181530 w 2074293"/>
                    <a:gd name="connsiteY137" fmla="*/ 1557064 h 1887042"/>
                    <a:gd name="connsiteX138" fmla="*/ 105329 w 2074293"/>
                    <a:gd name="connsiteY138" fmla="*/ 1529850 h 1887042"/>
                    <a:gd name="connsiteX139" fmla="*/ 48180 w 2074293"/>
                    <a:gd name="connsiteY139" fmla="*/ 1442764 h 1887042"/>
                    <a:gd name="connsiteX140" fmla="*/ 50901 w 2074293"/>
                    <a:gd name="connsiteY140" fmla="*/ 1491749 h 1887042"/>
                    <a:gd name="connsiteX141" fmla="*/ 97165 w 2074293"/>
                    <a:gd name="connsiteY141" fmla="*/ 1562507 h 1887042"/>
                    <a:gd name="connsiteX142" fmla="*/ 159758 w 2074293"/>
                    <a:gd name="connsiteY142" fmla="*/ 1576114 h 1887042"/>
                    <a:gd name="connsiteX143" fmla="*/ 118937 w 2074293"/>
                    <a:gd name="connsiteY143" fmla="*/ 1633264 h 1887042"/>
                    <a:gd name="connsiteX144" fmla="*/ 78115 w 2074293"/>
                    <a:gd name="connsiteY144" fmla="*/ 1704021 h 1887042"/>
                    <a:gd name="connsiteX145" fmla="*/ 7359 w 2074293"/>
                    <a:gd name="connsiteY145" fmla="*/ 1774778 h 1887042"/>
                    <a:gd name="connsiteX146" fmla="*/ 12801 w 2074293"/>
                    <a:gd name="connsiteY146" fmla="*/ 1048157 h 1887042"/>
                    <a:gd name="connsiteX147" fmla="*/ 48180 w 2074293"/>
                    <a:gd name="connsiteY147" fmla="*/ 1031828 h 1887042"/>
                    <a:gd name="connsiteX148" fmla="*/ 116215 w 2074293"/>
                    <a:gd name="connsiteY148" fmla="*/ 996449 h 1887042"/>
                    <a:gd name="connsiteX149" fmla="*/ 72673 w 2074293"/>
                    <a:gd name="connsiteY149" fmla="*/ 917528 h 1887042"/>
                    <a:gd name="connsiteX150" fmla="*/ 69951 w 2074293"/>
                    <a:gd name="connsiteY150" fmla="*/ 884871 h 1887042"/>
                    <a:gd name="connsiteX151" fmla="*/ 7358 w 2074293"/>
                    <a:gd name="connsiteY151" fmla="*/ 863099 h 1887042"/>
                    <a:gd name="connsiteX152" fmla="*/ 78115 w 2074293"/>
                    <a:gd name="connsiteY152" fmla="*/ 814114 h 1887042"/>
                    <a:gd name="connsiteX153" fmla="*/ 75394 w 2074293"/>
                    <a:gd name="connsiteY153" fmla="*/ 735192 h 1887042"/>
                    <a:gd name="connsiteX154" fmla="*/ 29130 w 2074293"/>
                    <a:gd name="connsiteY154" fmla="*/ 729749 h 1887042"/>
                    <a:gd name="connsiteX155" fmla="*/ 67230 w 2074293"/>
                    <a:gd name="connsiteY155" fmla="*/ 691649 h 1887042"/>
                    <a:gd name="connsiteX156" fmla="*/ 1915 w 2074293"/>
                    <a:gd name="connsiteY156" fmla="*/ 585514 h 1887042"/>
                    <a:gd name="connsiteX157" fmla="*/ 67230 w 2074293"/>
                    <a:gd name="connsiteY157" fmla="*/ 639942 h 1887042"/>
                    <a:gd name="connsiteX158" fmla="*/ 78115 w 2074293"/>
                    <a:gd name="connsiteY158" fmla="*/ 596399 h 1887042"/>
                    <a:gd name="connsiteX159" fmla="*/ 15523 w 2074293"/>
                    <a:gd name="connsiteY159" fmla="*/ 506592 h 1887042"/>
                    <a:gd name="connsiteX160" fmla="*/ 18244 w 2074293"/>
                    <a:gd name="connsiteY160" fmla="*/ 22178 h 1887042"/>
                    <a:gd name="connsiteX0" fmla="*/ 21042 w 2077091"/>
                    <a:gd name="connsiteY0" fmla="*/ 22178 h 1887042"/>
                    <a:gd name="connsiteX1" fmla="*/ 56420 w 2077091"/>
                    <a:gd name="connsiteY1" fmla="*/ 27620 h 1887042"/>
                    <a:gd name="connsiteX2" fmla="*/ 61863 w 2077091"/>
                    <a:gd name="connsiteY2" fmla="*/ 150084 h 1887042"/>
                    <a:gd name="connsiteX3" fmla="*/ 113571 w 2077091"/>
                    <a:gd name="connsiteY3" fmla="*/ 117428 h 1887042"/>
                    <a:gd name="connsiteX4" fmla="*/ 159835 w 2077091"/>
                    <a:gd name="connsiteY4" fmla="*/ 95657 h 1887042"/>
                    <a:gd name="connsiteX5" fmla="*/ 162556 w 2077091"/>
                    <a:gd name="connsiteY5" fmla="*/ 193628 h 1887042"/>
                    <a:gd name="connsiteX6" fmla="*/ 208821 w 2077091"/>
                    <a:gd name="connsiteY6" fmla="*/ 242614 h 1887042"/>
                    <a:gd name="connsiteX7" fmla="*/ 187049 w 2077091"/>
                    <a:gd name="connsiteY7" fmla="*/ 294321 h 1887042"/>
                    <a:gd name="connsiteX8" fmla="*/ 181606 w 2077091"/>
                    <a:gd name="connsiteY8" fmla="*/ 367799 h 1887042"/>
                    <a:gd name="connsiteX9" fmla="*/ 227871 w 2077091"/>
                    <a:gd name="connsiteY9" fmla="*/ 405899 h 1887042"/>
                    <a:gd name="connsiteX10" fmla="*/ 271413 w 2077091"/>
                    <a:gd name="connsiteY10" fmla="*/ 384129 h 1887042"/>
                    <a:gd name="connsiteX11" fmla="*/ 298627 w 2077091"/>
                    <a:gd name="connsiteY11" fmla="*/ 329699 h 1887042"/>
                    <a:gd name="connsiteX12" fmla="*/ 312235 w 2077091"/>
                    <a:gd name="connsiteY12" fmla="*/ 250778 h 1887042"/>
                    <a:gd name="connsiteX13" fmla="*/ 355778 w 2077091"/>
                    <a:gd name="connsiteY13" fmla="*/ 180021 h 1887042"/>
                    <a:gd name="connsiteX14" fmla="*/ 391156 w 2077091"/>
                    <a:gd name="connsiteY14" fmla="*/ 226285 h 1887042"/>
                    <a:gd name="connsiteX15" fmla="*/ 483685 w 2077091"/>
                    <a:gd name="connsiteY15" fmla="*/ 41228 h 1887042"/>
                    <a:gd name="connsiteX16" fmla="*/ 494571 w 2077091"/>
                    <a:gd name="connsiteY16" fmla="*/ 218121 h 1887042"/>
                    <a:gd name="connsiteX17" fmla="*/ 470077 w 2077091"/>
                    <a:gd name="connsiteY17" fmla="*/ 267107 h 1887042"/>
                    <a:gd name="connsiteX18" fmla="*/ 524507 w 2077091"/>
                    <a:gd name="connsiteY18" fmla="*/ 277992 h 1887042"/>
                    <a:gd name="connsiteX19" fmla="*/ 540835 w 2077091"/>
                    <a:gd name="connsiteY19" fmla="*/ 321536 h 1887042"/>
                    <a:gd name="connsiteX20" fmla="*/ 557163 w 2077091"/>
                    <a:gd name="connsiteY20" fmla="*/ 318814 h 1887042"/>
                    <a:gd name="connsiteX21" fmla="*/ 641528 w 2077091"/>
                    <a:gd name="connsiteY21" fmla="*/ 395014 h 1887042"/>
                    <a:gd name="connsiteX22" fmla="*/ 693235 w 2077091"/>
                    <a:gd name="connsiteY22" fmla="*/ 400457 h 1887042"/>
                    <a:gd name="connsiteX23" fmla="*/ 693234 w 2077091"/>
                    <a:gd name="connsiteY23" fmla="*/ 329699 h 1887042"/>
                    <a:gd name="connsiteX24" fmla="*/ 641528 w 2077091"/>
                    <a:gd name="connsiteY24" fmla="*/ 253500 h 1887042"/>
                    <a:gd name="connsiteX25" fmla="*/ 608871 w 2077091"/>
                    <a:gd name="connsiteY25" fmla="*/ 24899 h 1887042"/>
                    <a:gd name="connsiteX26" fmla="*/ 927278 w 2077091"/>
                    <a:gd name="connsiteY26" fmla="*/ 11293 h 1887042"/>
                    <a:gd name="connsiteX27" fmla="*/ 962656 w 2077091"/>
                    <a:gd name="connsiteY27" fmla="*/ 52114 h 1887042"/>
                    <a:gd name="connsiteX28" fmla="*/ 949049 w 2077091"/>
                    <a:gd name="connsiteY28" fmla="*/ 180021 h 1887042"/>
                    <a:gd name="connsiteX29" fmla="*/ 981707 w 2077091"/>
                    <a:gd name="connsiteY29" fmla="*/ 253500 h 1887042"/>
                    <a:gd name="connsiteX30" fmla="*/ 987149 w 2077091"/>
                    <a:gd name="connsiteY30" fmla="*/ 414064 h 1887042"/>
                    <a:gd name="connsiteX31" fmla="*/ 1038856 w 2077091"/>
                    <a:gd name="connsiteY31" fmla="*/ 424949 h 1887042"/>
                    <a:gd name="connsiteX32" fmla="*/ 1055185 w 2077091"/>
                    <a:gd name="connsiteY32" fmla="*/ 550135 h 1887042"/>
                    <a:gd name="connsiteX33" fmla="*/ 1104171 w 2077091"/>
                    <a:gd name="connsiteY33" fmla="*/ 620892 h 1887042"/>
                    <a:gd name="connsiteX34" fmla="*/ 1210306 w 2077091"/>
                    <a:gd name="connsiteY34" fmla="*/ 626335 h 1887042"/>
                    <a:gd name="connsiteX35" fmla="*/ 1242963 w 2077091"/>
                    <a:gd name="connsiteY35" fmla="*/ 694371 h 1887042"/>
                    <a:gd name="connsiteX36" fmla="*/ 1291949 w 2077091"/>
                    <a:gd name="connsiteY36" fmla="*/ 590957 h 1887042"/>
                    <a:gd name="connsiteX37" fmla="*/ 1242963 w 2077091"/>
                    <a:gd name="connsiteY37" fmla="*/ 476657 h 1887042"/>
                    <a:gd name="connsiteX38" fmla="*/ 1036135 w 2077091"/>
                    <a:gd name="connsiteY38" fmla="*/ 348749 h 1887042"/>
                    <a:gd name="connsiteX39" fmla="*/ 1000756 w 2077091"/>
                    <a:gd name="connsiteY39" fmla="*/ 103821 h 1887042"/>
                    <a:gd name="connsiteX40" fmla="*/ 1365428 w 2077091"/>
                    <a:gd name="connsiteY40" fmla="*/ 92935 h 1887042"/>
                    <a:gd name="connsiteX41" fmla="*/ 1452513 w 2077091"/>
                    <a:gd name="connsiteY41" fmla="*/ 71164 h 1887042"/>
                    <a:gd name="connsiteX42" fmla="*/ 1945092 w 2077091"/>
                    <a:gd name="connsiteY42" fmla="*/ 73885 h 1887042"/>
                    <a:gd name="connsiteX43" fmla="*/ 2075721 w 2077091"/>
                    <a:gd name="connsiteY43" fmla="*/ 196349 h 1887042"/>
                    <a:gd name="connsiteX44" fmla="*/ 2007685 w 2077091"/>
                    <a:gd name="connsiteY44" fmla="*/ 321535 h 1887042"/>
                    <a:gd name="connsiteX45" fmla="*/ 1915156 w 2077091"/>
                    <a:gd name="connsiteY45" fmla="*/ 343307 h 1887042"/>
                    <a:gd name="connsiteX46" fmla="*/ 1909714 w 2077091"/>
                    <a:gd name="connsiteY46" fmla="*/ 463050 h 1887042"/>
                    <a:gd name="connsiteX47" fmla="*/ 1849842 w 2077091"/>
                    <a:gd name="connsiteY47" fmla="*/ 544692 h 1887042"/>
                    <a:gd name="connsiteX48" fmla="*/ 1819906 w 2077091"/>
                    <a:gd name="connsiteY48" fmla="*/ 492985 h 1887042"/>
                    <a:gd name="connsiteX49" fmla="*/ 1787249 w 2077091"/>
                    <a:gd name="connsiteY49" fmla="*/ 525642 h 1887042"/>
                    <a:gd name="connsiteX50" fmla="*/ 1762757 w 2077091"/>
                    <a:gd name="connsiteY50" fmla="*/ 503871 h 1887042"/>
                    <a:gd name="connsiteX51" fmla="*/ 1730099 w 2077091"/>
                    <a:gd name="connsiteY51" fmla="*/ 577349 h 1887042"/>
                    <a:gd name="connsiteX52" fmla="*/ 1664785 w 2077091"/>
                    <a:gd name="connsiteY52" fmla="*/ 520199 h 1887042"/>
                    <a:gd name="connsiteX53" fmla="*/ 1643013 w 2077091"/>
                    <a:gd name="connsiteY53" fmla="*/ 626335 h 1887042"/>
                    <a:gd name="connsiteX54" fmla="*/ 1602192 w 2077091"/>
                    <a:gd name="connsiteY54" fmla="*/ 686206 h 1887042"/>
                    <a:gd name="connsiteX55" fmla="*/ 1564092 w 2077091"/>
                    <a:gd name="connsiteY55" fmla="*/ 895757 h 1887042"/>
                    <a:gd name="connsiteX56" fmla="*/ 1653899 w 2077091"/>
                    <a:gd name="connsiteY56" fmla="*/ 977399 h 1887042"/>
                    <a:gd name="connsiteX57" fmla="*/ 1749149 w 2077091"/>
                    <a:gd name="connsiteY57" fmla="*/ 1140685 h 1887042"/>
                    <a:gd name="connsiteX58" fmla="*/ 1719213 w 2077091"/>
                    <a:gd name="connsiteY58" fmla="*/ 1244099 h 1887042"/>
                    <a:gd name="connsiteX59" fmla="*/ 1553206 w 2077091"/>
                    <a:gd name="connsiteY59" fmla="*/ 1252263 h 1887042"/>
                    <a:gd name="connsiteX60" fmla="*/ 1487892 w 2077091"/>
                    <a:gd name="connsiteY60" fmla="*/ 1208721 h 1887042"/>
                    <a:gd name="connsiteX61" fmla="*/ 1389921 w 2077091"/>
                    <a:gd name="connsiteY61" fmla="*/ 1219607 h 1887042"/>
                    <a:gd name="connsiteX62" fmla="*/ 1330049 w 2077091"/>
                    <a:gd name="connsiteY62" fmla="*/ 1252264 h 1887042"/>
                    <a:gd name="connsiteX63" fmla="*/ 1253849 w 2077091"/>
                    <a:gd name="connsiteY63" fmla="*/ 1238657 h 1887042"/>
                    <a:gd name="connsiteX64" fmla="*/ 1289228 w 2077091"/>
                    <a:gd name="connsiteY64" fmla="*/ 1284921 h 1887042"/>
                    <a:gd name="connsiteX65" fmla="*/ 1327328 w 2077091"/>
                    <a:gd name="connsiteY65" fmla="*/ 1374727 h 1887042"/>
                    <a:gd name="connsiteX66" fmla="*/ 1335492 w 2077091"/>
                    <a:gd name="connsiteY66" fmla="*/ 1540735 h 1887042"/>
                    <a:gd name="connsiteX67" fmla="*/ 1281064 w 2077091"/>
                    <a:gd name="connsiteY67" fmla="*/ 1581557 h 1887042"/>
                    <a:gd name="connsiteX68" fmla="*/ 1199421 w 2077091"/>
                    <a:gd name="connsiteY68" fmla="*/ 1671363 h 1887042"/>
                    <a:gd name="connsiteX69" fmla="*/ 1164042 w 2077091"/>
                    <a:gd name="connsiteY69" fmla="*/ 1733957 h 1887042"/>
                    <a:gd name="connsiteX70" fmla="*/ 1090563 w 2077091"/>
                    <a:gd name="connsiteY70" fmla="*/ 1731235 h 1887042"/>
                    <a:gd name="connsiteX71" fmla="*/ 1076956 w 2077091"/>
                    <a:gd name="connsiteY71" fmla="*/ 1674085 h 1887042"/>
                    <a:gd name="connsiteX72" fmla="*/ 1106892 w 2077091"/>
                    <a:gd name="connsiteY72" fmla="*/ 1630543 h 1887042"/>
                    <a:gd name="connsiteX73" fmla="*/ 1022528 w 2077091"/>
                    <a:gd name="connsiteY73" fmla="*/ 1633263 h 1887042"/>
                    <a:gd name="connsiteX74" fmla="*/ 1017086 w 2077091"/>
                    <a:gd name="connsiteY74" fmla="*/ 1483585 h 1887042"/>
                    <a:gd name="connsiteX75" fmla="*/ 1055185 w 2077091"/>
                    <a:gd name="connsiteY75" fmla="*/ 1399221 h 1887042"/>
                    <a:gd name="connsiteX76" fmla="*/ 1006199 w 2077091"/>
                    <a:gd name="connsiteY76" fmla="*/ 1467257 h 1887042"/>
                    <a:gd name="connsiteX77" fmla="*/ 984428 w 2077091"/>
                    <a:gd name="connsiteY77" fmla="*/ 1660479 h 1887042"/>
                    <a:gd name="connsiteX78" fmla="*/ 1011642 w 2077091"/>
                    <a:gd name="connsiteY78" fmla="*/ 1698577 h 1887042"/>
                    <a:gd name="connsiteX79" fmla="*/ 959935 w 2077091"/>
                    <a:gd name="connsiteY79" fmla="*/ 1731236 h 1887042"/>
                    <a:gd name="connsiteX80" fmla="*/ 864685 w 2077091"/>
                    <a:gd name="connsiteY80" fmla="*/ 1709464 h 1887042"/>
                    <a:gd name="connsiteX81" fmla="*/ 910949 w 2077091"/>
                    <a:gd name="connsiteY81" fmla="*/ 1761171 h 1887042"/>
                    <a:gd name="connsiteX82" fmla="*/ 872849 w 2077091"/>
                    <a:gd name="connsiteY82" fmla="*/ 1766614 h 1887042"/>
                    <a:gd name="connsiteX83" fmla="*/ 834749 w 2077091"/>
                    <a:gd name="connsiteY83" fmla="*/ 1785664 h 1887042"/>
                    <a:gd name="connsiteX84" fmla="*/ 829306 w 2077091"/>
                    <a:gd name="connsiteY84" fmla="*/ 1736678 h 1887042"/>
                    <a:gd name="connsiteX85" fmla="*/ 856521 w 2077091"/>
                    <a:gd name="connsiteY85" fmla="*/ 1657757 h 1887042"/>
                    <a:gd name="connsiteX86" fmla="*/ 861963 w 2077091"/>
                    <a:gd name="connsiteY86" fmla="*/ 1508078 h 1887042"/>
                    <a:gd name="connsiteX87" fmla="*/ 840193 w 2077091"/>
                    <a:gd name="connsiteY87" fmla="*/ 1616935 h 1887042"/>
                    <a:gd name="connsiteX88" fmla="*/ 799371 w 2077091"/>
                    <a:gd name="connsiteY88" fmla="*/ 1524407 h 1887042"/>
                    <a:gd name="connsiteX89" fmla="*/ 815699 w 2077091"/>
                    <a:gd name="connsiteY89" fmla="*/ 1630542 h 1887042"/>
                    <a:gd name="connsiteX90" fmla="*/ 821142 w 2077091"/>
                    <a:gd name="connsiteY90" fmla="*/ 1695857 h 1887042"/>
                    <a:gd name="connsiteX91" fmla="*/ 804813 w 2077091"/>
                    <a:gd name="connsiteY91" fmla="*/ 1758451 h 1887042"/>
                    <a:gd name="connsiteX92" fmla="*/ 763991 w 2077091"/>
                    <a:gd name="connsiteY92" fmla="*/ 1782942 h 1887042"/>
                    <a:gd name="connsiteX93" fmla="*/ 763992 w 2077091"/>
                    <a:gd name="connsiteY93" fmla="*/ 1690413 h 1887042"/>
                    <a:gd name="connsiteX94" fmla="*/ 725892 w 2077091"/>
                    <a:gd name="connsiteY94" fmla="*/ 1712185 h 1887042"/>
                    <a:gd name="connsiteX95" fmla="*/ 725891 w 2077091"/>
                    <a:gd name="connsiteY95" fmla="*/ 1774780 h 1887042"/>
                    <a:gd name="connsiteX96" fmla="*/ 698678 w 2077091"/>
                    <a:gd name="connsiteY96" fmla="*/ 1812878 h 1887042"/>
                    <a:gd name="connsiteX97" fmla="*/ 666021 w 2077091"/>
                    <a:gd name="connsiteY97" fmla="*/ 1810157 h 1887042"/>
                    <a:gd name="connsiteX98" fmla="*/ 676906 w 2077091"/>
                    <a:gd name="connsiteY98" fmla="*/ 1747564 h 1887042"/>
                    <a:gd name="connsiteX99" fmla="*/ 630642 w 2077091"/>
                    <a:gd name="connsiteY99" fmla="*/ 1769335 h 1887042"/>
                    <a:gd name="connsiteX100" fmla="*/ 617035 w 2077091"/>
                    <a:gd name="connsiteY100" fmla="*/ 1600607 h 1887042"/>
                    <a:gd name="connsiteX101" fmla="*/ 573492 w 2077091"/>
                    <a:gd name="connsiteY101" fmla="*/ 1676806 h 1887042"/>
                    <a:gd name="connsiteX102" fmla="*/ 527228 w 2077091"/>
                    <a:gd name="connsiteY102" fmla="*/ 1635985 h 1887042"/>
                    <a:gd name="connsiteX103" fmla="*/ 548999 w 2077091"/>
                    <a:gd name="connsiteY103" fmla="*/ 1693135 h 1887042"/>
                    <a:gd name="connsiteX104" fmla="*/ 584378 w 2077091"/>
                    <a:gd name="connsiteY104" fmla="*/ 1766614 h 1887042"/>
                    <a:gd name="connsiteX105" fmla="*/ 617035 w 2077091"/>
                    <a:gd name="connsiteY105" fmla="*/ 1807435 h 1887042"/>
                    <a:gd name="connsiteX106" fmla="*/ 565327 w 2077091"/>
                    <a:gd name="connsiteY106" fmla="*/ 1840093 h 1887042"/>
                    <a:gd name="connsiteX107" fmla="*/ 494571 w 2077091"/>
                    <a:gd name="connsiteY107" fmla="*/ 1766614 h 1887042"/>
                    <a:gd name="connsiteX108" fmla="*/ 521785 w 2077091"/>
                    <a:gd name="connsiteY108" fmla="*/ 1867307 h 1887042"/>
                    <a:gd name="connsiteX109" fmla="*/ 489128 w 2077091"/>
                    <a:gd name="connsiteY109" fmla="*/ 1870028 h 1887042"/>
                    <a:gd name="connsiteX110" fmla="*/ 478242 w 2077091"/>
                    <a:gd name="connsiteY110" fmla="*/ 1799271 h 1887042"/>
                    <a:gd name="connsiteX111" fmla="*/ 456471 w 2077091"/>
                    <a:gd name="connsiteY111" fmla="*/ 1850978 h 1887042"/>
                    <a:gd name="connsiteX112" fmla="*/ 426535 w 2077091"/>
                    <a:gd name="connsiteY112" fmla="*/ 1840092 h 1887042"/>
                    <a:gd name="connsiteX113" fmla="*/ 437420 w 2077091"/>
                    <a:gd name="connsiteY113" fmla="*/ 1698578 h 1887042"/>
                    <a:gd name="connsiteX114" fmla="*/ 453749 w 2077091"/>
                    <a:gd name="connsiteY114" fmla="*/ 1622378 h 1887042"/>
                    <a:gd name="connsiteX115" fmla="*/ 426535 w 2077091"/>
                    <a:gd name="connsiteY115" fmla="*/ 1559785 h 1887042"/>
                    <a:gd name="connsiteX116" fmla="*/ 421092 w 2077091"/>
                    <a:gd name="connsiteY116" fmla="*/ 1679528 h 1887042"/>
                    <a:gd name="connsiteX117" fmla="*/ 393878 w 2077091"/>
                    <a:gd name="connsiteY117" fmla="*/ 1573392 h 1887042"/>
                    <a:gd name="connsiteX118" fmla="*/ 399320 w 2077091"/>
                    <a:gd name="connsiteY118" fmla="*/ 1701300 h 1887042"/>
                    <a:gd name="connsiteX119" fmla="*/ 391156 w 2077091"/>
                    <a:gd name="connsiteY119" fmla="*/ 1761171 h 1887042"/>
                    <a:gd name="connsiteX120" fmla="*/ 404763 w 2077091"/>
                    <a:gd name="connsiteY120" fmla="*/ 1804714 h 1887042"/>
                    <a:gd name="connsiteX121" fmla="*/ 336728 w 2077091"/>
                    <a:gd name="connsiteY121" fmla="*/ 1886357 h 1887042"/>
                    <a:gd name="connsiteX122" fmla="*/ 334007 w 2077091"/>
                    <a:gd name="connsiteY122" fmla="*/ 1840092 h 1887042"/>
                    <a:gd name="connsiteX123" fmla="*/ 344892 w 2077091"/>
                    <a:gd name="connsiteY123" fmla="*/ 1774777 h 1887042"/>
                    <a:gd name="connsiteX124" fmla="*/ 339449 w 2077091"/>
                    <a:gd name="connsiteY124" fmla="*/ 1674085 h 1887042"/>
                    <a:gd name="connsiteX125" fmla="*/ 304071 w 2077091"/>
                    <a:gd name="connsiteY125" fmla="*/ 1761173 h 1887042"/>
                    <a:gd name="connsiteX126" fmla="*/ 306792 w 2077091"/>
                    <a:gd name="connsiteY126" fmla="*/ 1818321 h 1887042"/>
                    <a:gd name="connsiteX127" fmla="*/ 271413 w 2077091"/>
                    <a:gd name="connsiteY127" fmla="*/ 1840093 h 1887042"/>
                    <a:gd name="connsiteX128" fmla="*/ 252363 w 2077091"/>
                    <a:gd name="connsiteY128" fmla="*/ 1799271 h 1887042"/>
                    <a:gd name="connsiteX129" fmla="*/ 233314 w 2077091"/>
                    <a:gd name="connsiteY129" fmla="*/ 1861866 h 1887042"/>
                    <a:gd name="connsiteX130" fmla="*/ 181606 w 2077091"/>
                    <a:gd name="connsiteY130" fmla="*/ 1834649 h 1887042"/>
                    <a:gd name="connsiteX131" fmla="*/ 197935 w 2077091"/>
                    <a:gd name="connsiteY131" fmla="*/ 1725792 h 1887042"/>
                    <a:gd name="connsiteX132" fmla="*/ 157113 w 2077091"/>
                    <a:gd name="connsiteY132" fmla="*/ 1744842 h 1887042"/>
                    <a:gd name="connsiteX133" fmla="*/ 157113 w 2077091"/>
                    <a:gd name="connsiteY133" fmla="*/ 1818321 h 1887042"/>
                    <a:gd name="connsiteX134" fmla="*/ 108128 w 2077091"/>
                    <a:gd name="connsiteY134" fmla="*/ 1815600 h 1887042"/>
                    <a:gd name="connsiteX135" fmla="*/ 140785 w 2077091"/>
                    <a:gd name="connsiteY135" fmla="*/ 1706743 h 1887042"/>
                    <a:gd name="connsiteX136" fmla="*/ 187049 w 2077091"/>
                    <a:gd name="connsiteY136" fmla="*/ 1586999 h 1887042"/>
                    <a:gd name="connsiteX137" fmla="*/ 184328 w 2077091"/>
                    <a:gd name="connsiteY137" fmla="*/ 1557064 h 1887042"/>
                    <a:gd name="connsiteX138" fmla="*/ 108127 w 2077091"/>
                    <a:gd name="connsiteY138" fmla="*/ 1529850 h 1887042"/>
                    <a:gd name="connsiteX139" fmla="*/ 50978 w 2077091"/>
                    <a:gd name="connsiteY139" fmla="*/ 1442764 h 1887042"/>
                    <a:gd name="connsiteX140" fmla="*/ 53699 w 2077091"/>
                    <a:gd name="connsiteY140" fmla="*/ 1491749 h 1887042"/>
                    <a:gd name="connsiteX141" fmla="*/ 99963 w 2077091"/>
                    <a:gd name="connsiteY141" fmla="*/ 1562507 h 1887042"/>
                    <a:gd name="connsiteX142" fmla="*/ 162556 w 2077091"/>
                    <a:gd name="connsiteY142" fmla="*/ 1576114 h 1887042"/>
                    <a:gd name="connsiteX143" fmla="*/ 121735 w 2077091"/>
                    <a:gd name="connsiteY143" fmla="*/ 1633264 h 1887042"/>
                    <a:gd name="connsiteX144" fmla="*/ 80913 w 2077091"/>
                    <a:gd name="connsiteY144" fmla="*/ 1704021 h 1887042"/>
                    <a:gd name="connsiteX145" fmla="*/ 10157 w 2077091"/>
                    <a:gd name="connsiteY145" fmla="*/ 1774778 h 1887042"/>
                    <a:gd name="connsiteX146" fmla="*/ 4713 w 2077091"/>
                    <a:gd name="connsiteY146" fmla="*/ 1050878 h 1887042"/>
                    <a:gd name="connsiteX147" fmla="*/ 50978 w 2077091"/>
                    <a:gd name="connsiteY147" fmla="*/ 1031828 h 1887042"/>
                    <a:gd name="connsiteX148" fmla="*/ 119013 w 2077091"/>
                    <a:gd name="connsiteY148" fmla="*/ 996449 h 1887042"/>
                    <a:gd name="connsiteX149" fmla="*/ 75471 w 2077091"/>
                    <a:gd name="connsiteY149" fmla="*/ 917528 h 1887042"/>
                    <a:gd name="connsiteX150" fmla="*/ 72749 w 2077091"/>
                    <a:gd name="connsiteY150" fmla="*/ 884871 h 1887042"/>
                    <a:gd name="connsiteX151" fmla="*/ 10156 w 2077091"/>
                    <a:gd name="connsiteY151" fmla="*/ 863099 h 1887042"/>
                    <a:gd name="connsiteX152" fmla="*/ 80913 w 2077091"/>
                    <a:gd name="connsiteY152" fmla="*/ 814114 h 1887042"/>
                    <a:gd name="connsiteX153" fmla="*/ 78192 w 2077091"/>
                    <a:gd name="connsiteY153" fmla="*/ 735192 h 1887042"/>
                    <a:gd name="connsiteX154" fmla="*/ 31928 w 2077091"/>
                    <a:gd name="connsiteY154" fmla="*/ 729749 h 1887042"/>
                    <a:gd name="connsiteX155" fmla="*/ 70028 w 2077091"/>
                    <a:gd name="connsiteY155" fmla="*/ 691649 h 1887042"/>
                    <a:gd name="connsiteX156" fmla="*/ 4713 w 2077091"/>
                    <a:gd name="connsiteY156" fmla="*/ 585514 h 1887042"/>
                    <a:gd name="connsiteX157" fmla="*/ 70028 w 2077091"/>
                    <a:gd name="connsiteY157" fmla="*/ 639942 h 1887042"/>
                    <a:gd name="connsiteX158" fmla="*/ 80913 w 2077091"/>
                    <a:gd name="connsiteY158" fmla="*/ 596399 h 1887042"/>
                    <a:gd name="connsiteX159" fmla="*/ 18321 w 2077091"/>
                    <a:gd name="connsiteY159" fmla="*/ 506592 h 1887042"/>
                    <a:gd name="connsiteX160" fmla="*/ 21042 w 2077091"/>
                    <a:gd name="connsiteY160" fmla="*/ 22178 h 1887042"/>
                    <a:gd name="connsiteX0" fmla="*/ 21042 w 2077091"/>
                    <a:gd name="connsiteY0" fmla="*/ 22178 h 1887042"/>
                    <a:gd name="connsiteX1" fmla="*/ 56420 w 2077091"/>
                    <a:gd name="connsiteY1" fmla="*/ 27620 h 1887042"/>
                    <a:gd name="connsiteX2" fmla="*/ 61863 w 2077091"/>
                    <a:gd name="connsiteY2" fmla="*/ 150084 h 1887042"/>
                    <a:gd name="connsiteX3" fmla="*/ 113571 w 2077091"/>
                    <a:gd name="connsiteY3" fmla="*/ 117428 h 1887042"/>
                    <a:gd name="connsiteX4" fmla="*/ 159835 w 2077091"/>
                    <a:gd name="connsiteY4" fmla="*/ 95657 h 1887042"/>
                    <a:gd name="connsiteX5" fmla="*/ 162556 w 2077091"/>
                    <a:gd name="connsiteY5" fmla="*/ 193628 h 1887042"/>
                    <a:gd name="connsiteX6" fmla="*/ 208821 w 2077091"/>
                    <a:gd name="connsiteY6" fmla="*/ 242614 h 1887042"/>
                    <a:gd name="connsiteX7" fmla="*/ 187049 w 2077091"/>
                    <a:gd name="connsiteY7" fmla="*/ 294321 h 1887042"/>
                    <a:gd name="connsiteX8" fmla="*/ 181606 w 2077091"/>
                    <a:gd name="connsiteY8" fmla="*/ 367799 h 1887042"/>
                    <a:gd name="connsiteX9" fmla="*/ 227871 w 2077091"/>
                    <a:gd name="connsiteY9" fmla="*/ 405899 h 1887042"/>
                    <a:gd name="connsiteX10" fmla="*/ 271413 w 2077091"/>
                    <a:gd name="connsiteY10" fmla="*/ 384129 h 1887042"/>
                    <a:gd name="connsiteX11" fmla="*/ 298627 w 2077091"/>
                    <a:gd name="connsiteY11" fmla="*/ 329699 h 1887042"/>
                    <a:gd name="connsiteX12" fmla="*/ 312235 w 2077091"/>
                    <a:gd name="connsiteY12" fmla="*/ 250778 h 1887042"/>
                    <a:gd name="connsiteX13" fmla="*/ 355778 w 2077091"/>
                    <a:gd name="connsiteY13" fmla="*/ 180021 h 1887042"/>
                    <a:gd name="connsiteX14" fmla="*/ 391156 w 2077091"/>
                    <a:gd name="connsiteY14" fmla="*/ 226285 h 1887042"/>
                    <a:gd name="connsiteX15" fmla="*/ 483685 w 2077091"/>
                    <a:gd name="connsiteY15" fmla="*/ 41228 h 1887042"/>
                    <a:gd name="connsiteX16" fmla="*/ 494571 w 2077091"/>
                    <a:gd name="connsiteY16" fmla="*/ 218121 h 1887042"/>
                    <a:gd name="connsiteX17" fmla="*/ 470077 w 2077091"/>
                    <a:gd name="connsiteY17" fmla="*/ 267107 h 1887042"/>
                    <a:gd name="connsiteX18" fmla="*/ 524507 w 2077091"/>
                    <a:gd name="connsiteY18" fmla="*/ 277992 h 1887042"/>
                    <a:gd name="connsiteX19" fmla="*/ 540835 w 2077091"/>
                    <a:gd name="connsiteY19" fmla="*/ 321536 h 1887042"/>
                    <a:gd name="connsiteX20" fmla="*/ 557163 w 2077091"/>
                    <a:gd name="connsiteY20" fmla="*/ 318814 h 1887042"/>
                    <a:gd name="connsiteX21" fmla="*/ 641528 w 2077091"/>
                    <a:gd name="connsiteY21" fmla="*/ 395014 h 1887042"/>
                    <a:gd name="connsiteX22" fmla="*/ 693235 w 2077091"/>
                    <a:gd name="connsiteY22" fmla="*/ 400457 h 1887042"/>
                    <a:gd name="connsiteX23" fmla="*/ 693234 w 2077091"/>
                    <a:gd name="connsiteY23" fmla="*/ 329699 h 1887042"/>
                    <a:gd name="connsiteX24" fmla="*/ 641528 w 2077091"/>
                    <a:gd name="connsiteY24" fmla="*/ 253500 h 1887042"/>
                    <a:gd name="connsiteX25" fmla="*/ 608871 w 2077091"/>
                    <a:gd name="connsiteY25" fmla="*/ 24899 h 1887042"/>
                    <a:gd name="connsiteX26" fmla="*/ 927278 w 2077091"/>
                    <a:gd name="connsiteY26" fmla="*/ 11293 h 1887042"/>
                    <a:gd name="connsiteX27" fmla="*/ 962656 w 2077091"/>
                    <a:gd name="connsiteY27" fmla="*/ 52114 h 1887042"/>
                    <a:gd name="connsiteX28" fmla="*/ 949049 w 2077091"/>
                    <a:gd name="connsiteY28" fmla="*/ 180021 h 1887042"/>
                    <a:gd name="connsiteX29" fmla="*/ 981707 w 2077091"/>
                    <a:gd name="connsiteY29" fmla="*/ 253500 h 1887042"/>
                    <a:gd name="connsiteX30" fmla="*/ 987149 w 2077091"/>
                    <a:gd name="connsiteY30" fmla="*/ 414064 h 1887042"/>
                    <a:gd name="connsiteX31" fmla="*/ 1038856 w 2077091"/>
                    <a:gd name="connsiteY31" fmla="*/ 424949 h 1887042"/>
                    <a:gd name="connsiteX32" fmla="*/ 1055185 w 2077091"/>
                    <a:gd name="connsiteY32" fmla="*/ 550135 h 1887042"/>
                    <a:gd name="connsiteX33" fmla="*/ 1104171 w 2077091"/>
                    <a:gd name="connsiteY33" fmla="*/ 620892 h 1887042"/>
                    <a:gd name="connsiteX34" fmla="*/ 1210306 w 2077091"/>
                    <a:gd name="connsiteY34" fmla="*/ 626335 h 1887042"/>
                    <a:gd name="connsiteX35" fmla="*/ 1242963 w 2077091"/>
                    <a:gd name="connsiteY35" fmla="*/ 694371 h 1887042"/>
                    <a:gd name="connsiteX36" fmla="*/ 1291949 w 2077091"/>
                    <a:gd name="connsiteY36" fmla="*/ 590957 h 1887042"/>
                    <a:gd name="connsiteX37" fmla="*/ 1242963 w 2077091"/>
                    <a:gd name="connsiteY37" fmla="*/ 476657 h 1887042"/>
                    <a:gd name="connsiteX38" fmla="*/ 1036135 w 2077091"/>
                    <a:gd name="connsiteY38" fmla="*/ 348749 h 1887042"/>
                    <a:gd name="connsiteX39" fmla="*/ 1000756 w 2077091"/>
                    <a:gd name="connsiteY39" fmla="*/ 103821 h 1887042"/>
                    <a:gd name="connsiteX40" fmla="*/ 1365428 w 2077091"/>
                    <a:gd name="connsiteY40" fmla="*/ 92935 h 1887042"/>
                    <a:gd name="connsiteX41" fmla="*/ 1452513 w 2077091"/>
                    <a:gd name="connsiteY41" fmla="*/ 71164 h 1887042"/>
                    <a:gd name="connsiteX42" fmla="*/ 1945092 w 2077091"/>
                    <a:gd name="connsiteY42" fmla="*/ 73885 h 1887042"/>
                    <a:gd name="connsiteX43" fmla="*/ 2075721 w 2077091"/>
                    <a:gd name="connsiteY43" fmla="*/ 196349 h 1887042"/>
                    <a:gd name="connsiteX44" fmla="*/ 2007685 w 2077091"/>
                    <a:gd name="connsiteY44" fmla="*/ 321535 h 1887042"/>
                    <a:gd name="connsiteX45" fmla="*/ 1915156 w 2077091"/>
                    <a:gd name="connsiteY45" fmla="*/ 343307 h 1887042"/>
                    <a:gd name="connsiteX46" fmla="*/ 1909714 w 2077091"/>
                    <a:gd name="connsiteY46" fmla="*/ 463050 h 1887042"/>
                    <a:gd name="connsiteX47" fmla="*/ 1849842 w 2077091"/>
                    <a:gd name="connsiteY47" fmla="*/ 544692 h 1887042"/>
                    <a:gd name="connsiteX48" fmla="*/ 1819906 w 2077091"/>
                    <a:gd name="connsiteY48" fmla="*/ 492985 h 1887042"/>
                    <a:gd name="connsiteX49" fmla="*/ 1787249 w 2077091"/>
                    <a:gd name="connsiteY49" fmla="*/ 525642 h 1887042"/>
                    <a:gd name="connsiteX50" fmla="*/ 1762757 w 2077091"/>
                    <a:gd name="connsiteY50" fmla="*/ 503871 h 1887042"/>
                    <a:gd name="connsiteX51" fmla="*/ 1730099 w 2077091"/>
                    <a:gd name="connsiteY51" fmla="*/ 577349 h 1887042"/>
                    <a:gd name="connsiteX52" fmla="*/ 1664785 w 2077091"/>
                    <a:gd name="connsiteY52" fmla="*/ 520199 h 1887042"/>
                    <a:gd name="connsiteX53" fmla="*/ 1643013 w 2077091"/>
                    <a:gd name="connsiteY53" fmla="*/ 626335 h 1887042"/>
                    <a:gd name="connsiteX54" fmla="*/ 1602192 w 2077091"/>
                    <a:gd name="connsiteY54" fmla="*/ 686206 h 1887042"/>
                    <a:gd name="connsiteX55" fmla="*/ 1564092 w 2077091"/>
                    <a:gd name="connsiteY55" fmla="*/ 895757 h 1887042"/>
                    <a:gd name="connsiteX56" fmla="*/ 1653899 w 2077091"/>
                    <a:gd name="connsiteY56" fmla="*/ 977399 h 1887042"/>
                    <a:gd name="connsiteX57" fmla="*/ 1749149 w 2077091"/>
                    <a:gd name="connsiteY57" fmla="*/ 1140685 h 1887042"/>
                    <a:gd name="connsiteX58" fmla="*/ 1719213 w 2077091"/>
                    <a:gd name="connsiteY58" fmla="*/ 1244099 h 1887042"/>
                    <a:gd name="connsiteX59" fmla="*/ 1553206 w 2077091"/>
                    <a:gd name="connsiteY59" fmla="*/ 1252263 h 1887042"/>
                    <a:gd name="connsiteX60" fmla="*/ 1487892 w 2077091"/>
                    <a:gd name="connsiteY60" fmla="*/ 1208721 h 1887042"/>
                    <a:gd name="connsiteX61" fmla="*/ 1389921 w 2077091"/>
                    <a:gd name="connsiteY61" fmla="*/ 1219607 h 1887042"/>
                    <a:gd name="connsiteX62" fmla="*/ 1330049 w 2077091"/>
                    <a:gd name="connsiteY62" fmla="*/ 1252264 h 1887042"/>
                    <a:gd name="connsiteX63" fmla="*/ 1253849 w 2077091"/>
                    <a:gd name="connsiteY63" fmla="*/ 1238657 h 1887042"/>
                    <a:gd name="connsiteX64" fmla="*/ 1289228 w 2077091"/>
                    <a:gd name="connsiteY64" fmla="*/ 1284921 h 1887042"/>
                    <a:gd name="connsiteX65" fmla="*/ 1327328 w 2077091"/>
                    <a:gd name="connsiteY65" fmla="*/ 1374727 h 1887042"/>
                    <a:gd name="connsiteX66" fmla="*/ 1335492 w 2077091"/>
                    <a:gd name="connsiteY66" fmla="*/ 1540735 h 1887042"/>
                    <a:gd name="connsiteX67" fmla="*/ 1281064 w 2077091"/>
                    <a:gd name="connsiteY67" fmla="*/ 1581557 h 1887042"/>
                    <a:gd name="connsiteX68" fmla="*/ 1199421 w 2077091"/>
                    <a:gd name="connsiteY68" fmla="*/ 1671363 h 1887042"/>
                    <a:gd name="connsiteX69" fmla="*/ 1164042 w 2077091"/>
                    <a:gd name="connsiteY69" fmla="*/ 1733957 h 1887042"/>
                    <a:gd name="connsiteX70" fmla="*/ 1090563 w 2077091"/>
                    <a:gd name="connsiteY70" fmla="*/ 1731235 h 1887042"/>
                    <a:gd name="connsiteX71" fmla="*/ 1076956 w 2077091"/>
                    <a:gd name="connsiteY71" fmla="*/ 1674085 h 1887042"/>
                    <a:gd name="connsiteX72" fmla="*/ 1106892 w 2077091"/>
                    <a:gd name="connsiteY72" fmla="*/ 1630543 h 1887042"/>
                    <a:gd name="connsiteX73" fmla="*/ 1022528 w 2077091"/>
                    <a:gd name="connsiteY73" fmla="*/ 1633263 h 1887042"/>
                    <a:gd name="connsiteX74" fmla="*/ 1017086 w 2077091"/>
                    <a:gd name="connsiteY74" fmla="*/ 1483585 h 1887042"/>
                    <a:gd name="connsiteX75" fmla="*/ 1055185 w 2077091"/>
                    <a:gd name="connsiteY75" fmla="*/ 1399221 h 1887042"/>
                    <a:gd name="connsiteX76" fmla="*/ 1006199 w 2077091"/>
                    <a:gd name="connsiteY76" fmla="*/ 1467257 h 1887042"/>
                    <a:gd name="connsiteX77" fmla="*/ 984428 w 2077091"/>
                    <a:gd name="connsiteY77" fmla="*/ 1660479 h 1887042"/>
                    <a:gd name="connsiteX78" fmla="*/ 1011642 w 2077091"/>
                    <a:gd name="connsiteY78" fmla="*/ 1698577 h 1887042"/>
                    <a:gd name="connsiteX79" fmla="*/ 959935 w 2077091"/>
                    <a:gd name="connsiteY79" fmla="*/ 1731236 h 1887042"/>
                    <a:gd name="connsiteX80" fmla="*/ 864685 w 2077091"/>
                    <a:gd name="connsiteY80" fmla="*/ 1709464 h 1887042"/>
                    <a:gd name="connsiteX81" fmla="*/ 910949 w 2077091"/>
                    <a:gd name="connsiteY81" fmla="*/ 1761171 h 1887042"/>
                    <a:gd name="connsiteX82" fmla="*/ 872849 w 2077091"/>
                    <a:gd name="connsiteY82" fmla="*/ 1766614 h 1887042"/>
                    <a:gd name="connsiteX83" fmla="*/ 834749 w 2077091"/>
                    <a:gd name="connsiteY83" fmla="*/ 1785664 h 1887042"/>
                    <a:gd name="connsiteX84" fmla="*/ 829306 w 2077091"/>
                    <a:gd name="connsiteY84" fmla="*/ 1736678 h 1887042"/>
                    <a:gd name="connsiteX85" fmla="*/ 856521 w 2077091"/>
                    <a:gd name="connsiteY85" fmla="*/ 1657757 h 1887042"/>
                    <a:gd name="connsiteX86" fmla="*/ 861963 w 2077091"/>
                    <a:gd name="connsiteY86" fmla="*/ 1508078 h 1887042"/>
                    <a:gd name="connsiteX87" fmla="*/ 840193 w 2077091"/>
                    <a:gd name="connsiteY87" fmla="*/ 1616935 h 1887042"/>
                    <a:gd name="connsiteX88" fmla="*/ 799371 w 2077091"/>
                    <a:gd name="connsiteY88" fmla="*/ 1524407 h 1887042"/>
                    <a:gd name="connsiteX89" fmla="*/ 815699 w 2077091"/>
                    <a:gd name="connsiteY89" fmla="*/ 1630542 h 1887042"/>
                    <a:gd name="connsiteX90" fmla="*/ 821142 w 2077091"/>
                    <a:gd name="connsiteY90" fmla="*/ 1695857 h 1887042"/>
                    <a:gd name="connsiteX91" fmla="*/ 804813 w 2077091"/>
                    <a:gd name="connsiteY91" fmla="*/ 1758451 h 1887042"/>
                    <a:gd name="connsiteX92" fmla="*/ 763991 w 2077091"/>
                    <a:gd name="connsiteY92" fmla="*/ 1782942 h 1887042"/>
                    <a:gd name="connsiteX93" fmla="*/ 763992 w 2077091"/>
                    <a:gd name="connsiteY93" fmla="*/ 1690413 h 1887042"/>
                    <a:gd name="connsiteX94" fmla="*/ 725892 w 2077091"/>
                    <a:gd name="connsiteY94" fmla="*/ 1712185 h 1887042"/>
                    <a:gd name="connsiteX95" fmla="*/ 725891 w 2077091"/>
                    <a:gd name="connsiteY95" fmla="*/ 1774780 h 1887042"/>
                    <a:gd name="connsiteX96" fmla="*/ 698678 w 2077091"/>
                    <a:gd name="connsiteY96" fmla="*/ 1812878 h 1887042"/>
                    <a:gd name="connsiteX97" fmla="*/ 666021 w 2077091"/>
                    <a:gd name="connsiteY97" fmla="*/ 1810157 h 1887042"/>
                    <a:gd name="connsiteX98" fmla="*/ 676906 w 2077091"/>
                    <a:gd name="connsiteY98" fmla="*/ 1747564 h 1887042"/>
                    <a:gd name="connsiteX99" fmla="*/ 630642 w 2077091"/>
                    <a:gd name="connsiteY99" fmla="*/ 1769335 h 1887042"/>
                    <a:gd name="connsiteX100" fmla="*/ 617035 w 2077091"/>
                    <a:gd name="connsiteY100" fmla="*/ 1600607 h 1887042"/>
                    <a:gd name="connsiteX101" fmla="*/ 573492 w 2077091"/>
                    <a:gd name="connsiteY101" fmla="*/ 1676806 h 1887042"/>
                    <a:gd name="connsiteX102" fmla="*/ 527228 w 2077091"/>
                    <a:gd name="connsiteY102" fmla="*/ 1635985 h 1887042"/>
                    <a:gd name="connsiteX103" fmla="*/ 548999 w 2077091"/>
                    <a:gd name="connsiteY103" fmla="*/ 1693135 h 1887042"/>
                    <a:gd name="connsiteX104" fmla="*/ 584378 w 2077091"/>
                    <a:gd name="connsiteY104" fmla="*/ 1766614 h 1887042"/>
                    <a:gd name="connsiteX105" fmla="*/ 617035 w 2077091"/>
                    <a:gd name="connsiteY105" fmla="*/ 1807435 h 1887042"/>
                    <a:gd name="connsiteX106" fmla="*/ 565327 w 2077091"/>
                    <a:gd name="connsiteY106" fmla="*/ 1840093 h 1887042"/>
                    <a:gd name="connsiteX107" fmla="*/ 494571 w 2077091"/>
                    <a:gd name="connsiteY107" fmla="*/ 1766614 h 1887042"/>
                    <a:gd name="connsiteX108" fmla="*/ 521785 w 2077091"/>
                    <a:gd name="connsiteY108" fmla="*/ 1867307 h 1887042"/>
                    <a:gd name="connsiteX109" fmla="*/ 489128 w 2077091"/>
                    <a:gd name="connsiteY109" fmla="*/ 1870028 h 1887042"/>
                    <a:gd name="connsiteX110" fmla="*/ 478242 w 2077091"/>
                    <a:gd name="connsiteY110" fmla="*/ 1799271 h 1887042"/>
                    <a:gd name="connsiteX111" fmla="*/ 456471 w 2077091"/>
                    <a:gd name="connsiteY111" fmla="*/ 1850978 h 1887042"/>
                    <a:gd name="connsiteX112" fmla="*/ 426535 w 2077091"/>
                    <a:gd name="connsiteY112" fmla="*/ 1840092 h 1887042"/>
                    <a:gd name="connsiteX113" fmla="*/ 437420 w 2077091"/>
                    <a:gd name="connsiteY113" fmla="*/ 1698578 h 1887042"/>
                    <a:gd name="connsiteX114" fmla="*/ 453749 w 2077091"/>
                    <a:gd name="connsiteY114" fmla="*/ 1622378 h 1887042"/>
                    <a:gd name="connsiteX115" fmla="*/ 426535 w 2077091"/>
                    <a:gd name="connsiteY115" fmla="*/ 1559785 h 1887042"/>
                    <a:gd name="connsiteX116" fmla="*/ 421092 w 2077091"/>
                    <a:gd name="connsiteY116" fmla="*/ 1679528 h 1887042"/>
                    <a:gd name="connsiteX117" fmla="*/ 393878 w 2077091"/>
                    <a:gd name="connsiteY117" fmla="*/ 1573392 h 1887042"/>
                    <a:gd name="connsiteX118" fmla="*/ 399320 w 2077091"/>
                    <a:gd name="connsiteY118" fmla="*/ 1701300 h 1887042"/>
                    <a:gd name="connsiteX119" fmla="*/ 391156 w 2077091"/>
                    <a:gd name="connsiteY119" fmla="*/ 1761171 h 1887042"/>
                    <a:gd name="connsiteX120" fmla="*/ 404763 w 2077091"/>
                    <a:gd name="connsiteY120" fmla="*/ 1804714 h 1887042"/>
                    <a:gd name="connsiteX121" fmla="*/ 336728 w 2077091"/>
                    <a:gd name="connsiteY121" fmla="*/ 1886357 h 1887042"/>
                    <a:gd name="connsiteX122" fmla="*/ 334007 w 2077091"/>
                    <a:gd name="connsiteY122" fmla="*/ 1840092 h 1887042"/>
                    <a:gd name="connsiteX123" fmla="*/ 344892 w 2077091"/>
                    <a:gd name="connsiteY123" fmla="*/ 1774777 h 1887042"/>
                    <a:gd name="connsiteX124" fmla="*/ 339449 w 2077091"/>
                    <a:gd name="connsiteY124" fmla="*/ 1674085 h 1887042"/>
                    <a:gd name="connsiteX125" fmla="*/ 304071 w 2077091"/>
                    <a:gd name="connsiteY125" fmla="*/ 1761173 h 1887042"/>
                    <a:gd name="connsiteX126" fmla="*/ 306792 w 2077091"/>
                    <a:gd name="connsiteY126" fmla="*/ 1818321 h 1887042"/>
                    <a:gd name="connsiteX127" fmla="*/ 271413 w 2077091"/>
                    <a:gd name="connsiteY127" fmla="*/ 1840093 h 1887042"/>
                    <a:gd name="connsiteX128" fmla="*/ 252363 w 2077091"/>
                    <a:gd name="connsiteY128" fmla="*/ 1799271 h 1887042"/>
                    <a:gd name="connsiteX129" fmla="*/ 233314 w 2077091"/>
                    <a:gd name="connsiteY129" fmla="*/ 1861866 h 1887042"/>
                    <a:gd name="connsiteX130" fmla="*/ 181606 w 2077091"/>
                    <a:gd name="connsiteY130" fmla="*/ 1834649 h 1887042"/>
                    <a:gd name="connsiteX131" fmla="*/ 197935 w 2077091"/>
                    <a:gd name="connsiteY131" fmla="*/ 1725792 h 1887042"/>
                    <a:gd name="connsiteX132" fmla="*/ 157113 w 2077091"/>
                    <a:gd name="connsiteY132" fmla="*/ 1744842 h 1887042"/>
                    <a:gd name="connsiteX133" fmla="*/ 157113 w 2077091"/>
                    <a:gd name="connsiteY133" fmla="*/ 1818321 h 1887042"/>
                    <a:gd name="connsiteX134" fmla="*/ 108128 w 2077091"/>
                    <a:gd name="connsiteY134" fmla="*/ 1815600 h 1887042"/>
                    <a:gd name="connsiteX135" fmla="*/ 140785 w 2077091"/>
                    <a:gd name="connsiteY135" fmla="*/ 1706743 h 1887042"/>
                    <a:gd name="connsiteX136" fmla="*/ 187049 w 2077091"/>
                    <a:gd name="connsiteY136" fmla="*/ 1586999 h 1887042"/>
                    <a:gd name="connsiteX137" fmla="*/ 184328 w 2077091"/>
                    <a:gd name="connsiteY137" fmla="*/ 1557064 h 1887042"/>
                    <a:gd name="connsiteX138" fmla="*/ 108127 w 2077091"/>
                    <a:gd name="connsiteY138" fmla="*/ 1529850 h 1887042"/>
                    <a:gd name="connsiteX139" fmla="*/ 50978 w 2077091"/>
                    <a:gd name="connsiteY139" fmla="*/ 1442764 h 1887042"/>
                    <a:gd name="connsiteX140" fmla="*/ 53699 w 2077091"/>
                    <a:gd name="connsiteY140" fmla="*/ 1491749 h 1887042"/>
                    <a:gd name="connsiteX141" fmla="*/ 99963 w 2077091"/>
                    <a:gd name="connsiteY141" fmla="*/ 1562507 h 1887042"/>
                    <a:gd name="connsiteX142" fmla="*/ 162556 w 2077091"/>
                    <a:gd name="connsiteY142" fmla="*/ 1576114 h 1887042"/>
                    <a:gd name="connsiteX143" fmla="*/ 121735 w 2077091"/>
                    <a:gd name="connsiteY143" fmla="*/ 1633264 h 1887042"/>
                    <a:gd name="connsiteX144" fmla="*/ 80913 w 2077091"/>
                    <a:gd name="connsiteY144" fmla="*/ 1704021 h 1887042"/>
                    <a:gd name="connsiteX145" fmla="*/ 10157 w 2077091"/>
                    <a:gd name="connsiteY145" fmla="*/ 1774778 h 1887042"/>
                    <a:gd name="connsiteX146" fmla="*/ 4713 w 2077091"/>
                    <a:gd name="connsiteY146" fmla="*/ 1050878 h 1887042"/>
                    <a:gd name="connsiteX147" fmla="*/ 50978 w 2077091"/>
                    <a:gd name="connsiteY147" fmla="*/ 1031828 h 1887042"/>
                    <a:gd name="connsiteX148" fmla="*/ 119013 w 2077091"/>
                    <a:gd name="connsiteY148" fmla="*/ 996449 h 1887042"/>
                    <a:gd name="connsiteX149" fmla="*/ 75471 w 2077091"/>
                    <a:gd name="connsiteY149" fmla="*/ 917528 h 1887042"/>
                    <a:gd name="connsiteX150" fmla="*/ 72749 w 2077091"/>
                    <a:gd name="connsiteY150" fmla="*/ 884871 h 1887042"/>
                    <a:gd name="connsiteX151" fmla="*/ 10156 w 2077091"/>
                    <a:gd name="connsiteY151" fmla="*/ 863099 h 1887042"/>
                    <a:gd name="connsiteX152" fmla="*/ 80913 w 2077091"/>
                    <a:gd name="connsiteY152" fmla="*/ 814114 h 1887042"/>
                    <a:gd name="connsiteX153" fmla="*/ 78192 w 2077091"/>
                    <a:gd name="connsiteY153" fmla="*/ 735192 h 1887042"/>
                    <a:gd name="connsiteX154" fmla="*/ 31928 w 2077091"/>
                    <a:gd name="connsiteY154" fmla="*/ 729749 h 1887042"/>
                    <a:gd name="connsiteX155" fmla="*/ 70028 w 2077091"/>
                    <a:gd name="connsiteY155" fmla="*/ 691649 h 1887042"/>
                    <a:gd name="connsiteX156" fmla="*/ 4713 w 2077091"/>
                    <a:gd name="connsiteY156" fmla="*/ 585514 h 1887042"/>
                    <a:gd name="connsiteX157" fmla="*/ 70028 w 2077091"/>
                    <a:gd name="connsiteY157" fmla="*/ 639942 h 1887042"/>
                    <a:gd name="connsiteX158" fmla="*/ 80913 w 2077091"/>
                    <a:gd name="connsiteY158" fmla="*/ 596399 h 1887042"/>
                    <a:gd name="connsiteX159" fmla="*/ 18321 w 2077091"/>
                    <a:gd name="connsiteY159" fmla="*/ 506592 h 1887042"/>
                    <a:gd name="connsiteX160" fmla="*/ 21042 w 2077091"/>
                    <a:gd name="connsiteY160" fmla="*/ 22178 h 1887042"/>
                    <a:gd name="connsiteX0" fmla="*/ 22191 w 2078240"/>
                    <a:gd name="connsiteY0" fmla="*/ 22178 h 1887042"/>
                    <a:gd name="connsiteX1" fmla="*/ 57569 w 2078240"/>
                    <a:gd name="connsiteY1" fmla="*/ 27620 h 1887042"/>
                    <a:gd name="connsiteX2" fmla="*/ 63012 w 2078240"/>
                    <a:gd name="connsiteY2" fmla="*/ 150084 h 1887042"/>
                    <a:gd name="connsiteX3" fmla="*/ 114720 w 2078240"/>
                    <a:gd name="connsiteY3" fmla="*/ 117428 h 1887042"/>
                    <a:gd name="connsiteX4" fmla="*/ 160984 w 2078240"/>
                    <a:gd name="connsiteY4" fmla="*/ 95657 h 1887042"/>
                    <a:gd name="connsiteX5" fmla="*/ 163705 w 2078240"/>
                    <a:gd name="connsiteY5" fmla="*/ 193628 h 1887042"/>
                    <a:gd name="connsiteX6" fmla="*/ 209970 w 2078240"/>
                    <a:gd name="connsiteY6" fmla="*/ 242614 h 1887042"/>
                    <a:gd name="connsiteX7" fmla="*/ 188198 w 2078240"/>
                    <a:gd name="connsiteY7" fmla="*/ 294321 h 1887042"/>
                    <a:gd name="connsiteX8" fmla="*/ 182755 w 2078240"/>
                    <a:gd name="connsiteY8" fmla="*/ 367799 h 1887042"/>
                    <a:gd name="connsiteX9" fmla="*/ 229020 w 2078240"/>
                    <a:gd name="connsiteY9" fmla="*/ 405899 h 1887042"/>
                    <a:gd name="connsiteX10" fmla="*/ 272562 w 2078240"/>
                    <a:gd name="connsiteY10" fmla="*/ 384129 h 1887042"/>
                    <a:gd name="connsiteX11" fmla="*/ 299776 w 2078240"/>
                    <a:gd name="connsiteY11" fmla="*/ 329699 h 1887042"/>
                    <a:gd name="connsiteX12" fmla="*/ 313384 w 2078240"/>
                    <a:gd name="connsiteY12" fmla="*/ 250778 h 1887042"/>
                    <a:gd name="connsiteX13" fmla="*/ 356927 w 2078240"/>
                    <a:gd name="connsiteY13" fmla="*/ 180021 h 1887042"/>
                    <a:gd name="connsiteX14" fmla="*/ 392305 w 2078240"/>
                    <a:gd name="connsiteY14" fmla="*/ 226285 h 1887042"/>
                    <a:gd name="connsiteX15" fmla="*/ 484834 w 2078240"/>
                    <a:gd name="connsiteY15" fmla="*/ 41228 h 1887042"/>
                    <a:gd name="connsiteX16" fmla="*/ 495720 w 2078240"/>
                    <a:gd name="connsiteY16" fmla="*/ 218121 h 1887042"/>
                    <a:gd name="connsiteX17" fmla="*/ 471226 w 2078240"/>
                    <a:gd name="connsiteY17" fmla="*/ 267107 h 1887042"/>
                    <a:gd name="connsiteX18" fmla="*/ 525656 w 2078240"/>
                    <a:gd name="connsiteY18" fmla="*/ 277992 h 1887042"/>
                    <a:gd name="connsiteX19" fmla="*/ 541984 w 2078240"/>
                    <a:gd name="connsiteY19" fmla="*/ 321536 h 1887042"/>
                    <a:gd name="connsiteX20" fmla="*/ 558312 w 2078240"/>
                    <a:gd name="connsiteY20" fmla="*/ 318814 h 1887042"/>
                    <a:gd name="connsiteX21" fmla="*/ 642677 w 2078240"/>
                    <a:gd name="connsiteY21" fmla="*/ 395014 h 1887042"/>
                    <a:gd name="connsiteX22" fmla="*/ 694384 w 2078240"/>
                    <a:gd name="connsiteY22" fmla="*/ 400457 h 1887042"/>
                    <a:gd name="connsiteX23" fmla="*/ 694383 w 2078240"/>
                    <a:gd name="connsiteY23" fmla="*/ 329699 h 1887042"/>
                    <a:gd name="connsiteX24" fmla="*/ 642677 w 2078240"/>
                    <a:gd name="connsiteY24" fmla="*/ 253500 h 1887042"/>
                    <a:gd name="connsiteX25" fmla="*/ 610020 w 2078240"/>
                    <a:gd name="connsiteY25" fmla="*/ 24899 h 1887042"/>
                    <a:gd name="connsiteX26" fmla="*/ 928427 w 2078240"/>
                    <a:gd name="connsiteY26" fmla="*/ 11293 h 1887042"/>
                    <a:gd name="connsiteX27" fmla="*/ 963805 w 2078240"/>
                    <a:gd name="connsiteY27" fmla="*/ 52114 h 1887042"/>
                    <a:gd name="connsiteX28" fmla="*/ 950198 w 2078240"/>
                    <a:gd name="connsiteY28" fmla="*/ 180021 h 1887042"/>
                    <a:gd name="connsiteX29" fmla="*/ 982856 w 2078240"/>
                    <a:gd name="connsiteY29" fmla="*/ 253500 h 1887042"/>
                    <a:gd name="connsiteX30" fmla="*/ 988298 w 2078240"/>
                    <a:gd name="connsiteY30" fmla="*/ 414064 h 1887042"/>
                    <a:gd name="connsiteX31" fmla="*/ 1040005 w 2078240"/>
                    <a:gd name="connsiteY31" fmla="*/ 424949 h 1887042"/>
                    <a:gd name="connsiteX32" fmla="*/ 1056334 w 2078240"/>
                    <a:gd name="connsiteY32" fmla="*/ 550135 h 1887042"/>
                    <a:gd name="connsiteX33" fmla="*/ 1105320 w 2078240"/>
                    <a:gd name="connsiteY33" fmla="*/ 620892 h 1887042"/>
                    <a:gd name="connsiteX34" fmla="*/ 1211455 w 2078240"/>
                    <a:gd name="connsiteY34" fmla="*/ 626335 h 1887042"/>
                    <a:gd name="connsiteX35" fmla="*/ 1244112 w 2078240"/>
                    <a:gd name="connsiteY35" fmla="*/ 694371 h 1887042"/>
                    <a:gd name="connsiteX36" fmla="*/ 1293098 w 2078240"/>
                    <a:gd name="connsiteY36" fmla="*/ 590957 h 1887042"/>
                    <a:gd name="connsiteX37" fmla="*/ 1244112 w 2078240"/>
                    <a:gd name="connsiteY37" fmla="*/ 476657 h 1887042"/>
                    <a:gd name="connsiteX38" fmla="*/ 1037284 w 2078240"/>
                    <a:gd name="connsiteY38" fmla="*/ 348749 h 1887042"/>
                    <a:gd name="connsiteX39" fmla="*/ 1001905 w 2078240"/>
                    <a:gd name="connsiteY39" fmla="*/ 103821 h 1887042"/>
                    <a:gd name="connsiteX40" fmla="*/ 1366577 w 2078240"/>
                    <a:gd name="connsiteY40" fmla="*/ 92935 h 1887042"/>
                    <a:gd name="connsiteX41" fmla="*/ 1453662 w 2078240"/>
                    <a:gd name="connsiteY41" fmla="*/ 71164 h 1887042"/>
                    <a:gd name="connsiteX42" fmla="*/ 1946241 w 2078240"/>
                    <a:gd name="connsiteY42" fmla="*/ 73885 h 1887042"/>
                    <a:gd name="connsiteX43" fmla="*/ 2076870 w 2078240"/>
                    <a:gd name="connsiteY43" fmla="*/ 196349 h 1887042"/>
                    <a:gd name="connsiteX44" fmla="*/ 2008834 w 2078240"/>
                    <a:gd name="connsiteY44" fmla="*/ 321535 h 1887042"/>
                    <a:gd name="connsiteX45" fmla="*/ 1916305 w 2078240"/>
                    <a:gd name="connsiteY45" fmla="*/ 343307 h 1887042"/>
                    <a:gd name="connsiteX46" fmla="*/ 1910863 w 2078240"/>
                    <a:gd name="connsiteY46" fmla="*/ 463050 h 1887042"/>
                    <a:gd name="connsiteX47" fmla="*/ 1850991 w 2078240"/>
                    <a:gd name="connsiteY47" fmla="*/ 544692 h 1887042"/>
                    <a:gd name="connsiteX48" fmla="*/ 1821055 w 2078240"/>
                    <a:gd name="connsiteY48" fmla="*/ 492985 h 1887042"/>
                    <a:gd name="connsiteX49" fmla="*/ 1788398 w 2078240"/>
                    <a:gd name="connsiteY49" fmla="*/ 525642 h 1887042"/>
                    <a:gd name="connsiteX50" fmla="*/ 1763906 w 2078240"/>
                    <a:gd name="connsiteY50" fmla="*/ 503871 h 1887042"/>
                    <a:gd name="connsiteX51" fmla="*/ 1731248 w 2078240"/>
                    <a:gd name="connsiteY51" fmla="*/ 577349 h 1887042"/>
                    <a:gd name="connsiteX52" fmla="*/ 1665934 w 2078240"/>
                    <a:gd name="connsiteY52" fmla="*/ 520199 h 1887042"/>
                    <a:gd name="connsiteX53" fmla="*/ 1644162 w 2078240"/>
                    <a:gd name="connsiteY53" fmla="*/ 626335 h 1887042"/>
                    <a:gd name="connsiteX54" fmla="*/ 1603341 w 2078240"/>
                    <a:gd name="connsiteY54" fmla="*/ 686206 h 1887042"/>
                    <a:gd name="connsiteX55" fmla="*/ 1565241 w 2078240"/>
                    <a:gd name="connsiteY55" fmla="*/ 895757 h 1887042"/>
                    <a:gd name="connsiteX56" fmla="*/ 1655048 w 2078240"/>
                    <a:gd name="connsiteY56" fmla="*/ 977399 h 1887042"/>
                    <a:gd name="connsiteX57" fmla="*/ 1750298 w 2078240"/>
                    <a:gd name="connsiteY57" fmla="*/ 1140685 h 1887042"/>
                    <a:gd name="connsiteX58" fmla="*/ 1720362 w 2078240"/>
                    <a:gd name="connsiteY58" fmla="*/ 1244099 h 1887042"/>
                    <a:gd name="connsiteX59" fmla="*/ 1554355 w 2078240"/>
                    <a:gd name="connsiteY59" fmla="*/ 1252263 h 1887042"/>
                    <a:gd name="connsiteX60" fmla="*/ 1489041 w 2078240"/>
                    <a:gd name="connsiteY60" fmla="*/ 1208721 h 1887042"/>
                    <a:gd name="connsiteX61" fmla="*/ 1391070 w 2078240"/>
                    <a:gd name="connsiteY61" fmla="*/ 1219607 h 1887042"/>
                    <a:gd name="connsiteX62" fmla="*/ 1331198 w 2078240"/>
                    <a:gd name="connsiteY62" fmla="*/ 1252264 h 1887042"/>
                    <a:gd name="connsiteX63" fmla="*/ 1254998 w 2078240"/>
                    <a:gd name="connsiteY63" fmla="*/ 1238657 h 1887042"/>
                    <a:gd name="connsiteX64" fmla="*/ 1290377 w 2078240"/>
                    <a:gd name="connsiteY64" fmla="*/ 1284921 h 1887042"/>
                    <a:gd name="connsiteX65" fmla="*/ 1328477 w 2078240"/>
                    <a:gd name="connsiteY65" fmla="*/ 1374727 h 1887042"/>
                    <a:gd name="connsiteX66" fmla="*/ 1336641 w 2078240"/>
                    <a:gd name="connsiteY66" fmla="*/ 1540735 h 1887042"/>
                    <a:gd name="connsiteX67" fmla="*/ 1282213 w 2078240"/>
                    <a:gd name="connsiteY67" fmla="*/ 1581557 h 1887042"/>
                    <a:gd name="connsiteX68" fmla="*/ 1200570 w 2078240"/>
                    <a:gd name="connsiteY68" fmla="*/ 1671363 h 1887042"/>
                    <a:gd name="connsiteX69" fmla="*/ 1165191 w 2078240"/>
                    <a:gd name="connsiteY69" fmla="*/ 1733957 h 1887042"/>
                    <a:gd name="connsiteX70" fmla="*/ 1091712 w 2078240"/>
                    <a:gd name="connsiteY70" fmla="*/ 1731235 h 1887042"/>
                    <a:gd name="connsiteX71" fmla="*/ 1078105 w 2078240"/>
                    <a:gd name="connsiteY71" fmla="*/ 1674085 h 1887042"/>
                    <a:gd name="connsiteX72" fmla="*/ 1108041 w 2078240"/>
                    <a:gd name="connsiteY72" fmla="*/ 1630543 h 1887042"/>
                    <a:gd name="connsiteX73" fmla="*/ 1023677 w 2078240"/>
                    <a:gd name="connsiteY73" fmla="*/ 1633263 h 1887042"/>
                    <a:gd name="connsiteX74" fmla="*/ 1018235 w 2078240"/>
                    <a:gd name="connsiteY74" fmla="*/ 1483585 h 1887042"/>
                    <a:gd name="connsiteX75" fmla="*/ 1056334 w 2078240"/>
                    <a:gd name="connsiteY75" fmla="*/ 1399221 h 1887042"/>
                    <a:gd name="connsiteX76" fmla="*/ 1007348 w 2078240"/>
                    <a:gd name="connsiteY76" fmla="*/ 1467257 h 1887042"/>
                    <a:gd name="connsiteX77" fmla="*/ 985577 w 2078240"/>
                    <a:gd name="connsiteY77" fmla="*/ 1660479 h 1887042"/>
                    <a:gd name="connsiteX78" fmla="*/ 1012791 w 2078240"/>
                    <a:gd name="connsiteY78" fmla="*/ 1698577 h 1887042"/>
                    <a:gd name="connsiteX79" fmla="*/ 961084 w 2078240"/>
                    <a:gd name="connsiteY79" fmla="*/ 1731236 h 1887042"/>
                    <a:gd name="connsiteX80" fmla="*/ 865834 w 2078240"/>
                    <a:gd name="connsiteY80" fmla="*/ 1709464 h 1887042"/>
                    <a:gd name="connsiteX81" fmla="*/ 912098 w 2078240"/>
                    <a:gd name="connsiteY81" fmla="*/ 1761171 h 1887042"/>
                    <a:gd name="connsiteX82" fmla="*/ 873998 w 2078240"/>
                    <a:gd name="connsiteY82" fmla="*/ 1766614 h 1887042"/>
                    <a:gd name="connsiteX83" fmla="*/ 835898 w 2078240"/>
                    <a:gd name="connsiteY83" fmla="*/ 1785664 h 1887042"/>
                    <a:gd name="connsiteX84" fmla="*/ 830455 w 2078240"/>
                    <a:gd name="connsiteY84" fmla="*/ 1736678 h 1887042"/>
                    <a:gd name="connsiteX85" fmla="*/ 857670 w 2078240"/>
                    <a:gd name="connsiteY85" fmla="*/ 1657757 h 1887042"/>
                    <a:gd name="connsiteX86" fmla="*/ 863112 w 2078240"/>
                    <a:gd name="connsiteY86" fmla="*/ 1508078 h 1887042"/>
                    <a:gd name="connsiteX87" fmla="*/ 841342 w 2078240"/>
                    <a:gd name="connsiteY87" fmla="*/ 1616935 h 1887042"/>
                    <a:gd name="connsiteX88" fmla="*/ 800520 w 2078240"/>
                    <a:gd name="connsiteY88" fmla="*/ 1524407 h 1887042"/>
                    <a:gd name="connsiteX89" fmla="*/ 816848 w 2078240"/>
                    <a:gd name="connsiteY89" fmla="*/ 1630542 h 1887042"/>
                    <a:gd name="connsiteX90" fmla="*/ 822291 w 2078240"/>
                    <a:gd name="connsiteY90" fmla="*/ 1695857 h 1887042"/>
                    <a:gd name="connsiteX91" fmla="*/ 805962 w 2078240"/>
                    <a:gd name="connsiteY91" fmla="*/ 1758451 h 1887042"/>
                    <a:gd name="connsiteX92" fmla="*/ 765140 w 2078240"/>
                    <a:gd name="connsiteY92" fmla="*/ 1782942 h 1887042"/>
                    <a:gd name="connsiteX93" fmla="*/ 765141 w 2078240"/>
                    <a:gd name="connsiteY93" fmla="*/ 1690413 h 1887042"/>
                    <a:gd name="connsiteX94" fmla="*/ 727041 w 2078240"/>
                    <a:gd name="connsiteY94" fmla="*/ 1712185 h 1887042"/>
                    <a:gd name="connsiteX95" fmla="*/ 727040 w 2078240"/>
                    <a:gd name="connsiteY95" fmla="*/ 1774780 h 1887042"/>
                    <a:gd name="connsiteX96" fmla="*/ 699827 w 2078240"/>
                    <a:gd name="connsiteY96" fmla="*/ 1812878 h 1887042"/>
                    <a:gd name="connsiteX97" fmla="*/ 667170 w 2078240"/>
                    <a:gd name="connsiteY97" fmla="*/ 1810157 h 1887042"/>
                    <a:gd name="connsiteX98" fmla="*/ 678055 w 2078240"/>
                    <a:gd name="connsiteY98" fmla="*/ 1747564 h 1887042"/>
                    <a:gd name="connsiteX99" fmla="*/ 631791 w 2078240"/>
                    <a:gd name="connsiteY99" fmla="*/ 1769335 h 1887042"/>
                    <a:gd name="connsiteX100" fmla="*/ 618184 w 2078240"/>
                    <a:gd name="connsiteY100" fmla="*/ 1600607 h 1887042"/>
                    <a:gd name="connsiteX101" fmla="*/ 574641 w 2078240"/>
                    <a:gd name="connsiteY101" fmla="*/ 1676806 h 1887042"/>
                    <a:gd name="connsiteX102" fmla="*/ 528377 w 2078240"/>
                    <a:gd name="connsiteY102" fmla="*/ 1635985 h 1887042"/>
                    <a:gd name="connsiteX103" fmla="*/ 550148 w 2078240"/>
                    <a:gd name="connsiteY103" fmla="*/ 1693135 h 1887042"/>
                    <a:gd name="connsiteX104" fmla="*/ 585527 w 2078240"/>
                    <a:gd name="connsiteY104" fmla="*/ 1766614 h 1887042"/>
                    <a:gd name="connsiteX105" fmla="*/ 618184 w 2078240"/>
                    <a:gd name="connsiteY105" fmla="*/ 1807435 h 1887042"/>
                    <a:gd name="connsiteX106" fmla="*/ 566476 w 2078240"/>
                    <a:gd name="connsiteY106" fmla="*/ 1840093 h 1887042"/>
                    <a:gd name="connsiteX107" fmla="*/ 495720 w 2078240"/>
                    <a:gd name="connsiteY107" fmla="*/ 1766614 h 1887042"/>
                    <a:gd name="connsiteX108" fmla="*/ 522934 w 2078240"/>
                    <a:gd name="connsiteY108" fmla="*/ 1867307 h 1887042"/>
                    <a:gd name="connsiteX109" fmla="*/ 490277 w 2078240"/>
                    <a:gd name="connsiteY109" fmla="*/ 1870028 h 1887042"/>
                    <a:gd name="connsiteX110" fmla="*/ 479391 w 2078240"/>
                    <a:gd name="connsiteY110" fmla="*/ 1799271 h 1887042"/>
                    <a:gd name="connsiteX111" fmla="*/ 457620 w 2078240"/>
                    <a:gd name="connsiteY111" fmla="*/ 1850978 h 1887042"/>
                    <a:gd name="connsiteX112" fmla="*/ 427684 w 2078240"/>
                    <a:gd name="connsiteY112" fmla="*/ 1840092 h 1887042"/>
                    <a:gd name="connsiteX113" fmla="*/ 438569 w 2078240"/>
                    <a:gd name="connsiteY113" fmla="*/ 1698578 h 1887042"/>
                    <a:gd name="connsiteX114" fmla="*/ 454898 w 2078240"/>
                    <a:gd name="connsiteY114" fmla="*/ 1622378 h 1887042"/>
                    <a:gd name="connsiteX115" fmla="*/ 427684 w 2078240"/>
                    <a:gd name="connsiteY115" fmla="*/ 1559785 h 1887042"/>
                    <a:gd name="connsiteX116" fmla="*/ 422241 w 2078240"/>
                    <a:gd name="connsiteY116" fmla="*/ 1679528 h 1887042"/>
                    <a:gd name="connsiteX117" fmla="*/ 395027 w 2078240"/>
                    <a:gd name="connsiteY117" fmla="*/ 1573392 h 1887042"/>
                    <a:gd name="connsiteX118" fmla="*/ 400469 w 2078240"/>
                    <a:gd name="connsiteY118" fmla="*/ 1701300 h 1887042"/>
                    <a:gd name="connsiteX119" fmla="*/ 392305 w 2078240"/>
                    <a:gd name="connsiteY119" fmla="*/ 1761171 h 1887042"/>
                    <a:gd name="connsiteX120" fmla="*/ 405912 w 2078240"/>
                    <a:gd name="connsiteY120" fmla="*/ 1804714 h 1887042"/>
                    <a:gd name="connsiteX121" fmla="*/ 337877 w 2078240"/>
                    <a:gd name="connsiteY121" fmla="*/ 1886357 h 1887042"/>
                    <a:gd name="connsiteX122" fmla="*/ 335156 w 2078240"/>
                    <a:gd name="connsiteY122" fmla="*/ 1840092 h 1887042"/>
                    <a:gd name="connsiteX123" fmla="*/ 346041 w 2078240"/>
                    <a:gd name="connsiteY123" fmla="*/ 1774777 h 1887042"/>
                    <a:gd name="connsiteX124" fmla="*/ 340598 w 2078240"/>
                    <a:gd name="connsiteY124" fmla="*/ 1674085 h 1887042"/>
                    <a:gd name="connsiteX125" fmla="*/ 305220 w 2078240"/>
                    <a:gd name="connsiteY125" fmla="*/ 1761173 h 1887042"/>
                    <a:gd name="connsiteX126" fmla="*/ 307941 w 2078240"/>
                    <a:gd name="connsiteY126" fmla="*/ 1818321 h 1887042"/>
                    <a:gd name="connsiteX127" fmla="*/ 272562 w 2078240"/>
                    <a:gd name="connsiteY127" fmla="*/ 1840093 h 1887042"/>
                    <a:gd name="connsiteX128" fmla="*/ 253512 w 2078240"/>
                    <a:gd name="connsiteY128" fmla="*/ 1799271 h 1887042"/>
                    <a:gd name="connsiteX129" fmla="*/ 234463 w 2078240"/>
                    <a:gd name="connsiteY129" fmla="*/ 1861866 h 1887042"/>
                    <a:gd name="connsiteX130" fmla="*/ 182755 w 2078240"/>
                    <a:gd name="connsiteY130" fmla="*/ 1834649 h 1887042"/>
                    <a:gd name="connsiteX131" fmla="*/ 199084 w 2078240"/>
                    <a:gd name="connsiteY131" fmla="*/ 1725792 h 1887042"/>
                    <a:gd name="connsiteX132" fmla="*/ 158262 w 2078240"/>
                    <a:gd name="connsiteY132" fmla="*/ 1744842 h 1887042"/>
                    <a:gd name="connsiteX133" fmla="*/ 158262 w 2078240"/>
                    <a:gd name="connsiteY133" fmla="*/ 1818321 h 1887042"/>
                    <a:gd name="connsiteX134" fmla="*/ 109277 w 2078240"/>
                    <a:gd name="connsiteY134" fmla="*/ 1815600 h 1887042"/>
                    <a:gd name="connsiteX135" fmla="*/ 141934 w 2078240"/>
                    <a:gd name="connsiteY135" fmla="*/ 1706743 h 1887042"/>
                    <a:gd name="connsiteX136" fmla="*/ 188198 w 2078240"/>
                    <a:gd name="connsiteY136" fmla="*/ 1586999 h 1887042"/>
                    <a:gd name="connsiteX137" fmla="*/ 185477 w 2078240"/>
                    <a:gd name="connsiteY137" fmla="*/ 1557064 h 1887042"/>
                    <a:gd name="connsiteX138" fmla="*/ 109276 w 2078240"/>
                    <a:gd name="connsiteY138" fmla="*/ 1529850 h 1887042"/>
                    <a:gd name="connsiteX139" fmla="*/ 52127 w 2078240"/>
                    <a:gd name="connsiteY139" fmla="*/ 1442764 h 1887042"/>
                    <a:gd name="connsiteX140" fmla="*/ 54848 w 2078240"/>
                    <a:gd name="connsiteY140" fmla="*/ 1491749 h 1887042"/>
                    <a:gd name="connsiteX141" fmla="*/ 101112 w 2078240"/>
                    <a:gd name="connsiteY141" fmla="*/ 1562507 h 1887042"/>
                    <a:gd name="connsiteX142" fmla="*/ 163705 w 2078240"/>
                    <a:gd name="connsiteY142" fmla="*/ 1576114 h 1887042"/>
                    <a:gd name="connsiteX143" fmla="*/ 122884 w 2078240"/>
                    <a:gd name="connsiteY143" fmla="*/ 1633264 h 1887042"/>
                    <a:gd name="connsiteX144" fmla="*/ 82062 w 2078240"/>
                    <a:gd name="connsiteY144" fmla="*/ 1704021 h 1887042"/>
                    <a:gd name="connsiteX145" fmla="*/ 11306 w 2078240"/>
                    <a:gd name="connsiteY145" fmla="*/ 1774778 h 1887042"/>
                    <a:gd name="connsiteX146" fmla="*/ 5862 w 2078240"/>
                    <a:gd name="connsiteY146" fmla="*/ 1050878 h 1887042"/>
                    <a:gd name="connsiteX147" fmla="*/ 52127 w 2078240"/>
                    <a:gd name="connsiteY147" fmla="*/ 1031828 h 1887042"/>
                    <a:gd name="connsiteX148" fmla="*/ 120162 w 2078240"/>
                    <a:gd name="connsiteY148" fmla="*/ 996449 h 1887042"/>
                    <a:gd name="connsiteX149" fmla="*/ 76620 w 2078240"/>
                    <a:gd name="connsiteY149" fmla="*/ 917528 h 1887042"/>
                    <a:gd name="connsiteX150" fmla="*/ 73898 w 2078240"/>
                    <a:gd name="connsiteY150" fmla="*/ 884871 h 1887042"/>
                    <a:gd name="connsiteX151" fmla="*/ 11305 w 2078240"/>
                    <a:gd name="connsiteY151" fmla="*/ 863099 h 1887042"/>
                    <a:gd name="connsiteX152" fmla="*/ 82062 w 2078240"/>
                    <a:gd name="connsiteY152" fmla="*/ 814114 h 1887042"/>
                    <a:gd name="connsiteX153" fmla="*/ 79341 w 2078240"/>
                    <a:gd name="connsiteY153" fmla="*/ 735192 h 1887042"/>
                    <a:gd name="connsiteX154" fmla="*/ 33077 w 2078240"/>
                    <a:gd name="connsiteY154" fmla="*/ 729749 h 1887042"/>
                    <a:gd name="connsiteX155" fmla="*/ 71177 w 2078240"/>
                    <a:gd name="connsiteY155" fmla="*/ 691649 h 1887042"/>
                    <a:gd name="connsiteX156" fmla="*/ 5862 w 2078240"/>
                    <a:gd name="connsiteY156" fmla="*/ 585514 h 1887042"/>
                    <a:gd name="connsiteX157" fmla="*/ 71177 w 2078240"/>
                    <a:gd name="connsiteY157" fmla="*/ 639942 h 1887042"/>
                    <a:gd name="connsiteX158" fmla="*/ 82062 w 2078240"/>
                    <a:gd name="connsiteY158" fmla="*/ 596399 h 1887042"/>
                    <a:gd name="connsiteX159" fmla="*/ 19470 w 2078240"/>
                    <a:gd name="connsiteY159" fmla="*/ 506592 h 1887042"/>
                    <a:gd name="connsiteX160" fmla="*/ 22191 w 2078240"/>
                    <a:gd name="connsiteY160" fmla="*/ 22178 h 1887042"/>
                    <a:gd name="connsiteX0" fmla="*/ 21232 w 2077281"/>
                    <a:gd name="connsiteY0" fmla="*/ 22178 h 1887042"/>
                    <a:gd name="connsiteX1" fmla="*/ 56610 w 2077281"/>
                    <a:gd name="connsiteY1" fmla="*/ 27620 h 1887042"/>
                    <a:gd name="connsiteX2" fmla="*/ 62053 w 2077281"/>
                    <a:gd name="connsiteY2" fmla="*/ 150084 h 1887042"/>
                    <a:gd name="connsiteX3" fmla="*/ 113761 w 2077281"/>
                    <a:gd name="connsiteY3" fmla="*/ 117428 h 1887042"/>
                    <a:gd name="connsiteX4" fmla="*/ 160025 w 2077281"/>
                    <a:gd name="connsiteY4" fmla="*/ 95657 h 1887042"/>
                    <a:gd name="connsiteX5" fmla="*/ 162746 w 2077281"/>
                    <a:gd name="connsiteY5" fmla="*/ 193628 h 1887042"/>
                    <a:gd name="connsiteX6" fmla="*/ 209011 w 2077281"/>
                    <a:gd name="connsiteY6" fmla="*/ 242614 h 1887042"/>
                    <a:gd name="connsiteX7" fmla="*/ 187239 w 2077281"/>
                    <a:gd name="connsiteY7" fmla="*/ 294321 h 1887042"/>
                    <a:gd name="connsiteX8" fmla="*/ 181796 w 2077281"/>
                    <a:gd name="connsiteY8" fmla="*/ 367799 h 1887042"/>
                    <a:gd name="connsiteX9" fmla="*/ 228061 w 2077281"/>
                    <a:gd name="connsiteY9" fmla="*/ 405899 h 1887042"/>
                    <a:gd name="connsiteX10" fmla="*/ 271603 w 2077281"/>
                    <a:gd name="connsiteY10" fmla="*/ 384129 h 1887042"/>
                    <a:gd name="connsiteX11" fmla="*/ 298817 w 2077281"/>
                    <a:gd name="connsiteY11" fmla="*/ 329699 h 1887042"/>
                    <a:gd name="connsiteX12" fmla="*/ 312425 w 2077281"/>
                    <a:gd name="connsiteY12" fmla="*/ 250778 h 1887042"/>
                    <a:gd name="connsiteX13" fmla="*/ 355968 w 2077281"/>
                    <a:gd name="connsiteY13" fmla="*/ 180021 h 1887042"/>
                    <a:gd name="connsiteX14" fmla="*/ 391346 w 2077281"/>
                    <a:gd name="connsiteY14" fmla="*/ 226285 h 1887042"/>
                    <a:gd name="connsiteX15" fmla="*/ 483875 w 2077281"/>
                    <a:gd name="connsiteY15" fmla="*/ 41228 h 1887042"/>
                    <a:gd name="connsiteX16" fmla="*/ 494761 w 2077281"/>
                    <a:gd name="connsiteY16" fmla="*/ 218121 h 1887042"/>
                    <a:gd name="connsiteX17" fmla="*/ 470267 w 2077281"/>
                    <a:gd name="connsiteY17" fmla="*/ 267107 h 1887042"/>
                    <a:gd name="connsiteX18" fmla="*/ 524697 w 2077281"/>
                    <a:gd name="connsiteY18" fmla="*/ 277992 h 1887042"/>
                    <a:gd name="connsiteX19" fmla="*/ 541025 w 2077281"/>
                    <a:gd name="connsiteY19" fmla="*/ 321536 h 1887042"/>
                    <a:gd name="connsiteX20" fmla="*/ 557353 w 2077281"/>
                    <a:gd name="connsiteY20" fmla="*/ 318814 h 1887042"/>
                    <a:gd name="connsiteX21" fmla="*/ 641718 w 2077281"/>
                    <a:gd name="connsiteY21" fmla="*/ 395014 h 1887042"/>
                    <a:gd name="connsiteX22" fmla="*/ 693425 w 2077281"/>
                    <a:gd name="connsiteY22" fmla="*/ 400457 h 1887042"/>
                    <a:gd name="connsiteX23" fmla="*/ 693424 w 2077281"/>
                    <a:gd name="connsiteY23" fmla="*/ 329699 h 1887042"/>
                    <a:gd name="connsiteX24" fmla="*/ 641718 w 2077281"/>
                    <a:gd name="connsiteY24" fmla="*/ 253500 h 1887042"/>
                    <a:gd name="connsiteX25" fmla="*/ 609061 w 2077281"/>
                    <a:gd name="connsiteY25" fmla="*/ 24899 h 1887042"/>
                    <a:gd name="connsiteX26" fmla="*/ 927468 w 2077281"/>
                    <a:gd name="connsiteY26" fmla="*/ 11293 h 1887042"/>
                    <a:gd name="connsiteX27" fmla="*/ 962846 w 2077281"/>
                    <a:gd name="connsiteY27" fmla="*/ 52114 h 1887042"/>
                    <a:gd name="connsiteX28" fmla="*/ 949239 w 2077281"/>
                    <a:gd name="connsiteY28" fmla="*/ 180021 h 1887042"/>
                    <a:gd name="connsiteX29" fmla="*/ 981897 w 2077281"/>
                    <a:gd name="connsiteY29" fmla="*/ 253500 h 1887042"/>
                    <a:gd name="connsiteX30" fmla="*/ 987339 w 2077281"/>
                    <a:gd name="connsiteY30" fmla="*/ 414064 h 1887042"/>
                    <a:gd name="connsiteX31" fmla="*/ 1039046 w 2077281"/>
                    <a:gd name="connsiteY31" fmla="*/ 424949 h 1887042"/>
                    <a:gd name="connsiteX32" fmla="*/ 1055375 w 2077281"/>
                    <a:gd name="connsiteY32" fmla="*/ 550135 h 1887042"/>
                    <a:gd name="connsiteX33" fmla="*/ 1104361 w 2077281"/>
                    <a:gd name="connsiteY33" fmla="*/ 620892 h 1887042"/>
                    <a:gd name="connsiteX34" fmla="*/ 1210496 w 2077281"/>
                    <a:gd name="connsiteY34" fmla="*/ 626335 h 1887042"/>
                    <a:gd name="connsiteX35" fmla="*/ 1243153 w 2077281"/>
                    <a:gd name="connsiteY35" fmla="*/ 694371 h 1887042"/>
                    <a:gd name="connsiteX36" fmla="*/ 1292139 w 2077281"/>
                    <a:gd name="connsiteY36" fmla="*/ 590957 h 1887042"/>
                    <a:gd name="connsiteX37" fmla="*/ 1243153 w 2077281"/>
                    <a:gd name="connsiteY37" fmla="*/ 476657 h 1887042"/>
                    <a:gd name="connsiteX38" fmla="*/ 1036325 w 2077281"/>
                    <a:gd name="connsiteY38" fmla="*/ 348749 h 1887042"/>
                    <a:gd name="connsiteX39" fmla="*/ 1000946 w 2077281"/>
                    <a:gd name="connsiteY39" fmla="*/ 103821 h 1887042"/>
                    <a:gd name="connsiteX40" fmla="*/ 1365618 w 2077281"/>
                    <a:gd name="connsiteY40" fmla="*/ 92935 h 1887042"/>
                    <a:gd name="connsiteX41" fmla="*/ 1452703 w 2077281"/>
                    <a:gd name="connsiteY41" fmla="*/ 71164 h 1887042"/>
                    <a:gd name="connsiteX42" fmla="*/ 1945282 w 2077281"/>
                    <a:gd name="connsiteY42" fmla="*/ 73885 h 1887042"/>
                    <a:gd name="connsiteX43" fmla="*/ 2075911 w 2077281"/>
                    <a:gd name="connsiteY43" fmla="*/ 196349 h 1887042"/>
                    <a:gd name="connsiteX44" fmla="*/ 2007875 w 2077281"/>
                    <a:gd name="connsiteY44" fmla="*/ 321535 h 1887042"/>
                    <a:gd name="connsiteX45" fmla="*/ 1915346 w 2077281"/>
                    <a:gd name="connsiteY45" fmla="*/ 343307 h 1887042"/>
                    <a:gd name="connsiteX46" fmla="*/ 1909904 w 2077281"/>
                    <a:gd name="connsiteY46" fmla="*/ 463050 h 1887042"/>
                    <a:gd name="connsiteX47" fmla="*/ 1850032 w 2077281"/>
                    <a:gd name="connsiteY47" fmla="*/ 544692 h 1887042"/>
                    <a:gd name="connsiteX48" fmla="*/ 1820096 w 2077281"/>
                    <a:gd name="connsiteY48" fmla="*/ 492985 h 1887042"/>
                    <a:gd name="connsiteX49" fmla="*/ 1787439 w 2077281"/>
                    <a:gd name="connsiteY49" fmla="*/ 525642 h 1887042"/>
                    <a:gd name="connsiteX50" fmla="*/ 1762947 w 2077281"/>
                    <a:gd name="connsiteY50" fmla="*/ 503871 h 1887042"/>
                    <a:gd name="connsiteX51" fmla="*/ 1730289 w 2077281"/>
                    <a:gd name="connsiteY51" fmla="*/ 577349 h 1887042"/>
                    <a:gd name="connsiteX52" fmla="*/ 1664975 w 2077281"/>
                    <a:gd name="connsiteY52" fmla="*/ 520199 h 1887042"/>
                    <a:gd name="connsiteX53" fmla="*/ 1643203 w 2077281"/>
                    <a:gd name="connsiteY53" fmla="*/ 626335 h 1887042"/>
                    <a:gd name="connsiteX54" fmla="*/ 1602382 w 2077281"/>
                    <a:gd name="connsiteY54" fmla="*/ 686206 h 1887042"/>
                    <a:gd name="connsiteX55" fmla="*/ 1564282 w 2077281"/>
                    <a:gd name="connsiteY55" fmla="*/ 895757 h 1887042"/>
                    <a:gd name="connsiteX56" fmla="*/ 1654089 w 2077281"/>
                    <a:gd name="connsiteY56" fmla="*/ 977399 h 1887042"/>
                    <a:gd name="connsiteX57" fmla="*/ 1749339 w 2077281"/>
                    <a:gd name="connsiteY57" fmla="*/ 1140685 h 1887042"/>
                    <a:gd name="connsiteX58" fmla="*/ 1719403 w 2077281"/>
                    <a:gd name="connsiteY58" fmla="*/ 1244099 h 1887042"/>
                    <a:gd name="connsiteX59" fmla="*/ 1553396 w 2077281"/>
                    <a:gd name="connsiteY59" fmla="*/ 1252263 h 1887042"/>
                    <a:gd name="connsiteX60" fmla="*/ 1488082 w 2077281"/>
                    <a:gd name="connsiteY60" fmla="*/ 1208721 h 1887042"/>
                    <a:gd name="connsiteX61" fmla="*/ 1390111 w 2077281"/>
                    <a:gd name="connsiteY61" fmla="*/ 1219607 h 1887042"/>
                    <a:gd name="connsiteX62" fmla="*/ 1330239 w 2077281"/>
                    <a:gd name="connsiteY62" fmla="*/ 1252264 h 1887042"/>
                    <a:gd name="connsiteX63" fmla="*/ 1254039 w 2077281"/>
                    <a:gd name="connsiteY63" fmla="*/ 1238657 h 1887042"/>
                    <a:gd name="connsiteX64" fmla="*/ 1289418 w 2077281"/>
                    <a:gd name="connsiteY64" fmla="*/ 1284921 h 1887042"/>
                    <a:gd name="connsiteX65" fmla="*/ 1327518 w 2077281"/>
                    <a:gd name="connsiteY65" fmla="*/ 1374727 h 1887042"/>
                    <a:gd name="connsiteX66" fmla="*/ 1335682 w 2077281"/>
                    <a:gd name="connsiteY66" fmla="*/ 1540735 h 1887042"/>
                    <a:gd name="connsiteX67" fmla="*/ 1281254 w 2077281"/>
                    <a:gd name="connsiteY67" fmla="*/ 1581557 h 1887042"/>
                    <a:gd name="connsiteX68" fmla="*/ 1199611 w 2077281"/>
                    <a:gd name="connsiteY68" fmla="*/ 1671363 h 1887042"/>
                    <a:gd name="connsiteX69" fmla="*/ 1164232 w 2077281"/>
                    <a:gd name="connsiteY69" fmla="*/ 1733957 h 1887042"/>
                    <a:gd name="connsiteX70" fmla="*/ 1090753 w 2077281"/>
                    <a:gd name="connsiteY70" fmla="*/ 1731235 h 1887042"/>
                    <a:gd name="connsiteX71" fmla="*/ 1077146 w 2077281"/>
                    <a:gd name="connsiteY71" fmla="*/ 1674085 h 1887042"/>
                    <a:gd name="connsiteX72" fmla="*/ 1107082 w 2077281"/>
                    <a:gd name="connsiteY72" fmla="*/ 1630543 h 1887042"/>
                    <a:gd name="connsiteX73" fmla="*/ 1022718 w 2077281"/>
                    <a:gd name="connsiteY73" fmla="*/ 1633263 h 1887042"/>
                    <a:gd name="connsiteX74" fmla="*/ 1017276 w 2077281"/>
                    <a:gd name="connsiteY74" fmla="*/ 1483585 h 1887042"/>
                    <a:gd name="connsiteX75" fmla="*/ 1055375 w 2077281"/>
                    <a:gd name="connsiteY75" fmla="*/ 1399221 h 1887042"/>
                    <a:gd name="connsiteX76" fmla="*/ 1006389 w 2077281"/>
                    <a:gd name="connsiteY76" fmla="*/ 1467257 h 1887042"/>
                    <a:gd name="connsiteX77" fmla="*/ 984618 w 2077281"/>
                    <a:gd name="connsiteY77" fmla="*/ 1660479 h 1887042"/>
                    <a:gd name="connsiteX78" fmla="*/ 1011832 w 2077281"/>
                    <a:gd name="connsiteY78" fmla="*/ 1698577 h 1887042"/>
                    <a:gd name="connsiteX79" fmla="*/ 960125 w 2077281"/>
                    <a:gd name="connsiteY79" fmla="*/ 1731236 h 1887042"/>
                    <a:gd name="connsiteX80" fmla="*/ 864875 w 2077281"/>
                    <a:gd name="connsiteY80" fmla="*/ 1709464 h 1887042"/>
                    <a:gd name="connsiteX81" fmla="*/ 911139 w 2077281"/>
                    <a:gd name="connsiteY81" fmla="*/ 1761171 h 1887042"/>
                    <a:gd name="connsiteX82" fmla="*/ 873039 w 2077281"/>
                    <a:gd name="connsiteY82" fmla="*/ 1766614 h 1887042"/>
                    <a:gd name="connsiteX83" fmla="*/ 834939 w 2077281"/>
                    <a:gd name="connsiteY83" fmla="*/ 1785664 h 1887042"/>
                    <a:gd name="connsiteX84" fmla="*/ 829496 w 2077281"/>
                    <a:gd name="connsiteY84" fmla="*/ 1736678 h 1887042"/>
                    <a:gd name="connsiteX85" fmla="*/ 856711 w 2077281"/>
                    <a:gd name="connsiteY85" fmla="*/ 1657757 h 1887042"/>
                    <a:gd name="connsiteX86" fmla="*/ 862153 w 2077281"/>
                    <a:gd name="connsiteY86" fmla="*/ 1508078 h 1887042"/>
                    <a:gd name="connsiteX87" fmla="*/ 840383 w 2077281"/>
                    <a:gd name="connsiteY87" fmla="*/ 1616935 h 1887042"/>
                    <a:gd name="connsiteX88" fmla="*/ 799561 w 2077281"/>
                    <a:gd name="connsiteY88" fmla="*/ 1524407 h 1887042"/>
                    <a:gd name="connsiteX89" fmla="*/ 815889 w 2077281"/>
                    <a:gd name="connsiteY89" fmla="*/ 1630542 h 1887042"/>
                    <a:gd name="connsiteX90" fmla="*/ 821332 w 2077281"/>
                    <a:gd name="connsiteY90" fmla="*/ 1695857 h 1887042"/>
                    <a:gd name="connsiteX91" fmla="*/ 805003 w 2077281"/>
                    <a:gd name="connsiteY91" fmla="*/ 1758451 h 1887042"/>
                    <a:gd name="connsiteX92" fmla="*/ 764181 w 2077281"/>
                    <a:gd name="connsiteY92" fmla="*/ 1782942 h 1887042"/>
                    <a:gd name="connsiteX93" fmla="*/ 764182 w 2077281"/>
                    <a:gd name="connsiteY93" fmla="*/ 1690413 h 1887042"/>
                    <a:gd name="connsiteX94" fmla="*/ 726082 w 2077281"/>
                    <a:gd name="connsiteY94" fmla="*/ 1712185 h 1887042"/>
                    <a:gd name="connsiteX95" fmla="*/ 726081 w 2077281"/>
                    <a:gd name="connsiteY95" fmla="*/ 1774780 h 1887042"/>
                    <a:gd name="connsiteX96" fmla="*/ 698868 w 2077281"/>
                    <a:gd name="connsiteY96" fmla="*/ 1812878 h 1887042"/>
                    <a:gd name="connsiteX97" fmla="*/ 666211 w 2077281"/>
                    <a:gd name="connsiteY97" fmla="*/ 1810157 h 1887042"/>
                    <a:gd name="connsiteX98" fmla="*/ 677096 w 2077281"/>
                    <a:gd name="connsiteY98" fmla="*/ 1747564 h 1887042"/>
                    <a:gd name="connsiteX99" fmla="*/ 630832 w 2077281"/>
                    <a:gd name="connsiteY99" fmla="*/ 1769335 h 1887042"/>
                    <a:gd name="connsiteX100" fmla="*/ 617225 w 2077281"/>
                    <a:gd name="connsiteY100" fmla="*/ 1600607 h 1887042"/>
                    <a:gd name="connsiteX101" fmla="*/ 573682 w 2077281"/>
                    <a:gd name="connsiteY101" fmla="*/ 1676806 h 1887042"/>
                    <a:gd name="connsiteX102" fmla="*/ 527418 w 2077281"/>
                    <a:gd name="connsiteY102" fmla="*/ 1635985 h 1887042"/>
                    <a:gd name="connsiteX103" fmla="*/ 549189 w 2077281"/>
                    <a:gd name="connsiteY103" fmla="*/ 1693135 h 1887042"/>
                    <a:gd name="connsiteX104" fmla="*/ 584568 w 2077281"/>
                    <a:gd name="connsiteY104" fmla="*/ 1766614 h 1887042"/>
                    <a:gd name="connsiteX105" fmla="*/ 617225 w 2077281"/>
                    <a:gd name="connsiteY105" fmla="*/ 1807435 h 1887042"/>
                    <a:gd name="connsiteX106" fmla="*/ 565517 w 2077281"/>
                    <a:gd name="connsiteY106" fmla="*/ 1840093 h 1887042"/>
                    <a:gd name="connsiteX107" fmla="*/ 494761 w 2077281"/>
                    <a:gd name="connsiteY107" fmla="*/ 1766614 h 1887042"/>
                    <a:gd name="connsiteX108" fmla="*/ 521975 w 2077281"/>
                    <a:gd name="connsiteY108" fmla="*/ 1867307 h 1887042"/>
                    <a:gd name="connsiteX109" fmla="*/ 489318 w 2077281"/>
                    <a:gd name="connsiteY109" fmla="*/ 1870028 h 1887042"/>
                    <a:gd name="connsiteX110" fmla="*/ 478432 w 2077281"/>
                    <a:gd name="connsiteY110" fmla="*/ 1799271 h 1887042"/>
                    <a:gd name="connsiteX111" fmla="*/ 456661 w 2077281"/>
                    <a:gd name="connsiteY111" fmla="*/ 1850978 h 1887042"/>
                    <a:gd name="connsiteX112" fmla="*/ 426725 w 2077281"/>
                    <a:gd name="connsiteY112" fmla="*/ 1840092 h 1887042"/>
                    <a:gd name="connsiteX113" fmla="*/ 437610 w 2077281"/>
                    <a:gd name="connsiteY113" fmla="*/ 1698578 h 1887042"/>
                    <a:gd name="connsiteX114" fmla="*/ 453939 w 2077281"/>
                    <a:gd name="connsiteY114" fmla="*/ 1622378 h 1887042"/>
                    <a:gd name="connsiteX115" fmla="*/ 426725 w 2077281"/>
                    <a:gd name="connsiteY115" fmla="*/ 1559785 h 1887042"/>
                    <a:gd name="connsiteX116" fmla="*/ 421282 w 2077281"/>
                    <a:gd name="connsiteY116" fmla="*/ 1679528 h 1887042"/>
                    <a:gd name="connsiteX117" fmla="*/ 394068 w 2077281"/>
                    <a:gd name="connsiteY117" fmla="*/ 1573392 h 1887042"/>
                    <a:gd name="connsiteX118" fmla="*/ 399510 w 2077281"/>
                    <a:gd name="connsiteY118" fmla="*/ 1701300 h 1887042"/>
                    <a:gd name="connsiteX119" fmla="*/ 391346 w 2077281"/>
                    <a:gd name="connsiteY119" fmla="*/ 1761171 h 1887042"/>
                    <a:gd name="connsiteX120" fmla="*/ 404953 w 2077281"/>
                    <a:gd name="connsiteY120" fmla="*/ 1804714 h 1887042"/>
                    <a:gd name="connsiteX121" fmla="*/ 336918 w 2077281"/>
                    <a:gd name="connsiteY121" fmla="*/ 1886357 h 1887042"/>
                    <a:gd name="connsiteX122" fmla="*/ 334197 w 2077281"/>
                    <a:gd name="connsiteY122" fmla="*/ 1840092 h 1887042"/>
                    <a:gd name="connsiteX123" fmla="*/ 345082 w 2077281"/>
                    <a:gd name="connsiteY123" fmla="*/ 1774777 h 1887042"/>
                    <a:gd name="connsiteX124" fmla="*/ 339639 w 2077281"/>
                    <a:gd name="connsiteY124" fmla="*/ 1674085 h 1887042"/>
                    <a:gd name="connsiteX125" fmla="*/ 304261 w 2077281"/>
                    <a:gd name="connsiteY125" fmla="*/ 1761173 h 1887042"/>
                    <a:gd name="connsiteX126" fmla="*/ 306982 w 2077281"/>
                    <a:gd name="connsiteY126" fmla="*/ 1818321 h 1887042"/>
                    <a:gd name="connsiteX127" fmla="*/ 271603 w 2077281"/>
                    <a:gd name="connsiteY127" fmla="*/ 1840093 h 1887042"/>
                    <a:gd name="connsiteX128" fmla="*/ 252553 w 2077281"/>
                    <a:gd name="connsiteY128" fmla="*/ 1799271 h 1887042"/>
                    <a:gd name="connsiteX129" fmla="*/ 233504 w 2077281"/>
                    <a:gd name="connsiteY129" fmla="*/ 1861866 h 1887042"/>
                    <a:gd name="connsiteX130" fmla="*/ 181796 w 2077281"/>
                    <a:gd name="connsiteY130" fmla="*/ 1834649 h 1887042"/>
                    <a:gd name="connsiteX131" fmla="*/ 198125 w 2077281"/>
                    <a:gd name="connsiteY131" fmla="*/ 1725792 h 1887042"/>
                    <a:gd name="connsiteX132" fmla="*/ 157303 w 2077281"/>
                    <a:gd name="connsiteY132" fmla="*/ 1744842 h 1887042"/>
                    <a:gd name="connsiteX133" fmla="*/ 157303 w 2077281"/>
                    <a:gd name="connsiteY133" fmla="*/ 1818321 h 1887042"/>
                    <a:gd name="connsiteX134" fmla="*/ 108318 w 2077281"/>
                    <a:gd name="connsiteY134" fmla="*/ 1815600 h 1887042"/>
                    <a:gd name="connsiteX135" fmla="*/ 140975 w 2077281"/>
                    <a:gd name="connsiteY135" fmla="*/ 1706743 h 1887042"/>
                    <a:gd name="connsiteX136" fmla="*/ 187239 w 2077281"/>
                    <a:gd name="connsiteY136" fmla="*/ 1586999 h 1887042"/>
                    <a:gd name="connsiteX137" fmla="*/ 184518 w 2077281"/>
                    <a:gd name="connsiteY137" fmla="*/ 1557064 h 1887042"/>
                    <a:gd name="connsiteX138" fmla="*/ 108317 w 2077281"/>
                    <a:gd name="connsiteY138" fmla="*/ 1529850 h 1887042"/>
                    <a:gd name="connsiteX139" fmla="*/ 51168 w 2077281"/>
                    <a:gd name="connsiteY139" fmla="*/ 1442764 h 1887042"/>
                    <a:gd name="connsiteX140" fmla="*/ 53889 w 2077281"/>
                    <a:gd name="connsiteY140" fmla="*/ 1491749 h 1887042"/>
                    <a:gd name="connsiteX141" fmla="*/ 100153 w 2077281"/>
                    <a:gd name="connsiteY141" fmla="*/ 1562507 h 1887042"/>
                    <a:gd name="connsiteX142" fmla="*/ 162746 w 2077281"/>
                    <a:gd name="connsiteY142" fmla="*/ 1576114 h 1887042"/>
                    <a:gd name="connsiteX143" fmla="*/ 121925 w 2077281"/>
                    <a:gd name="connsiteY143" fmla="*/ 1633264 h 1887042"/>
                    <a:gd name="connsiteX144" fmla="*/ 81103 w 2077281"/>
                    <a:gd name="connsiteY144" fmla="*/ 1704021 h 1887042"/>
                    <a:gd name="connsiteX145" fmla="*/ 10347 w 2077281"/>
                    <a:gd name="connsiteY145" fmla="*/ 1774778 h 1887042"/>
                    <a:gd name="connsiteX146" fmla="*/ 4903 w 2077281"/>
                    <a:gd name="connsiteY146" fmla="*/ 1050878 h 1887042"/>
                    <a:gd name="connsiteX147" fmla="*/ 53890 w 2077281"/>
                    <a:gd name="connsiteY147" fmla="*/ 1020942 h 1887042"/>
                    <a:gd name="connsiteX148" fmla="*/ 119203 w 2077281"/>
                    <a:gd name="connsiteY148" fmla="*/ 996449 h 1887042"/>
                    <a:gd name="connsiteX149" fmla="*/ 75661 w 2077281"/>
                    <a:gd name="connsiteY149" fmla="*/ 917528 h 1887042"/>
                    <a:gd name="connsiteX150" fmla="*/ 72939 w 2077281"/>
                    <a:gd name="connsiteY150" fmla="*/ 884871 h 1887042"/>
                    <a:gd name="connsiteX151" fmla="*/ 10346 w 2077281"/>
                    <a:gd name="connsiteY151" fmla="*/ 863099 h 1887042"/>
                    <a:gd name="connsiteX152" fmla="*/ 81103 w 2077281"/>
                    <a:gd name="connsiteY152" fmla="*/ 814114 h 1887042"/>
                    <a:gd name="connsiteX153" fmla="*/ 78382 w 2077281"/>
                    <a:gd name="connsiteY153" fmla="*/ 735192 h 1887042"/>
                    <a:gd name="connsiteX154" fmla="*/ 32118 w 2077281"/>
                    <a:gd name="connsiteY154" fmla="*/ 729749 h 1887042"/>
                    <a:gd name="connsiteX155" fmla="*/ 70218 w 2077281"/>
                    <a:gd name="connsiteY155" fmla="*/ 691649 h 1887042"/>
                    <a:gd name="connsiteX156" fmla="*/ 4903 w 2077281"/>
                    <a:gd name="connsiteY156" fmla="*/ 585514 h 1887042"/>
                    <a:gd name="connsiteX157" fmla="*/ 70218 w 2077281"/>
                    <a:gd name="connsiteY157" fmla="*/ 639942 h 1887042"/>
                    <a:gd name="connsiteX158" fmla="*/ 81103 w 2077281"/>
                    <a:gd name="connsiteY158" fmla="*/ 596399 h 1887042"/>
                    <a:gd name="connsiteX159" fmla="*/ 18511 w 2077281"/>
                    <a:gd name="connsiteY159" fmla="*/ 506592 h 1887042"/>
                    <a:gd name="connsiteX160" fmla="*/ 21232 w 2077281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17021 w 2075099"/>
                    <a:gd name="connsiteY148" fmla="*/ 996449 h 1887042"/>
                    <a:gd name="connsiteX149" fmla="*/ 73479 w 2075099"/>
                    <a:gd name="connsiteY149" fmla="*/ 917528 h 1887042"/>
                    <a:gd name="connsiteX150" fmla="*/ 70757 w 2075099"/>
                    <a:gd name="connsiteY150" fmla="*/ 884871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17528 h 1887042"/>
                    <a:gd name="connsiteX150" fmla="*/ 70757 w 2075099"/>
                    <a:gd name="connsiteY150" fmla="*/ 884871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70757 w 2075099"/>
                    <a:gd name="connsiteY150" fmla="*/ 884871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78922 w 2075099"/>
                    <a:gd name="connsiteY157" fmla="*/ 626335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19050 w 2075099"/>
                    <a:gd name="connsiteY156" fmla="*/ 590957 h 1887042"/>
                    <a:gd name="connsiteX157" fmla="*/ 78922 w 2075099"/>
                    <a:gd name="connsiteY157" fmla="*/ 626335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21806 w 2077855"/>
                    <a:gd name="connsiteY0" fmla="*/ 22178 h 1887042"/>
                    <a:gd name="connsiteX1" fmla="*/ 57184 w 2077855"/>
                    <a:gd name="connsiteY1" fmla="*/ 27620 h 1887042"/>
                    <a:gd name="connsiteX2" fmla="*/ 62627 w 2077855"/>
                    <a:gd name="connsiteY2" fmla="*/ 150084 h 1887042"/>
                    <a:gd name="connsiteX3" fmla="*/ 114335 w 2077855"/>
                    <a:gd name="connsiteY3" fmla="*/ 117428 h 1887042"/>
                    <a:gd name="connsiteX4" fmla="*/ 160599 w 2077855"/>
                    <a:gd name="connsiteY4" fmla="*/ 95657 h 1887042"/>
                    <a:gd name="connsiteX5" fmla="*/ 163320 w 2077855"/>
                    <a:gd name="connsiteY5" fmla="*/ 193628 h 1887042"/>
                    <a:gd name="connsiteX6" fmla="*/ 209585 w 2077855"/>
                    <a:gd name="connsiteY6" fmla="*/ 242614 h 1887042"/>
                    <a:gd name="connsiteX7" fmla="*/ 187813 w 2077855"/>
                    <a:gd name="connsiteY7" fmla="*/ 294321 h 1887042"/>
                    <a:gd name="connsiteX8" fmla="*/ 182370 w 2077855"/>
                    <a:gd name="connsiteY8" fmla="*/ 367799 h 1887042"/>
                    <a:gd name="connsiteX9" fmla="*/ 228635 w 2077855"/>
                    <a:gd name="connsiteY9" fmla="*/ 405899 h 1887042"/>
                    <a:gd name="connsiteX10" fmla="*/ 272177 w 2077855"/>
                    <a:gd name="connsiteY10" fmla="*/ 384129 h 1887042"/>
                    <a:gd name="connsiteX11" fmla="*/ 299391 w 2077855"/>
                    <a:gd name="connsiteY11" fmla="*/ 329699 h 1887042"/>
                    <a:gd name="connsiteX12" fmla="*/ 312999 w 2077855"/>
                    <a:gd name="connsiteY12" fmla="*/ 250778 h 1887042"/>
                    <a:gd name="connsiteX13" fmla="*/ 356542 w 2077855"/>
                    <a:gd name="connsiteY13" fmla="*/ 180021 h 1887042"/>
                    <a:gd name="connsiteX14" fmla="*/ 391920 w 2077855"/>
                    <a:gd name="connsiteY14" fmla="*/ 226285 h 1887042"/>
                    <a:gd name="connsiteX15" fmla="*/ 484449 w 2077855"/>
                    <a:gd name="connsiteY15" fmla="*/ 41228 h 1887042"/>
                    <a:gd name="connsiteX16" fmla="*/ 495335 w 2077855"/>
                    <a:gd name="connsiteY16" fmla="*/ 218121 h 1887042"/>
                    <a:gd name="connsiteX17" fmla="*/ 470841 w 2077855"/>
                    <a:gd name="connsiteY17" fmla="*/ 267107 h 1887042"/>
                    <a:gd name="connsiteX18" fmla="*/ 525271 w 2077855"/>
                    <a:gd name="connsiteY18" fmla="*/ 277992 h 1887042"/>
                    <a:gd name="connsiteX19" fmla="*/ 541599 w 2077855"/>
                    <a:gd name="connsiteY19" fmla="*/ 321536 h 1887042"/>
                    <a:gd name="connsiteX20" fmla="*/ 557927 w 2077855"/>
                    <a:gd name="connsiteY20" fmla="*/ 318814 h 1887042"/>
                    <a:gd name="connsiteX21" fmla="*/ 642292 w 2077855"/>
                    <a:gd name="connsiteY21" fmla="*/ 395014 h 1887042"/>
                    <a:gd name="connsiteX22" fmla="*/ 693999 w 2077855"/>
                    <a:gd name="connsiteY22" fmla="*/ 400457 h 1887042"/>
                    <a:gd name="connsiteX23" fmla="*/ 693998 w 2077855"/>
                    <a:gd name="connsiteY23" fmla="*/ 329699 h 1887042"/>
                    <a:gd name="connsiteX24" fmla="*/ 642292 w 2077855"/>
                    <a:gd name="connsiteY24" fmla="*/ 253500 h 1887042"/>
                    <a:gd name="connsiteX25" fmla="*/ 609635 w 2077855"/>
                    <a:gd name="connsiteY25" fmla="*/ 24899 h 1887042"/>
                    <a:gd name="connsiteX26" fmla="*/ 928042 w 2077855"/>
                    <a:gd name="connsiteY26" fmla="*/ 11293 h 1887042"/>
                    <a:gd name="connsiteX27" fmla="*/ 963420 w 2077855"/>
                    <a:gd name="connsiteY27" fmla="*/ 52114 h 1887042"/>
                    <a:gd name="connsiteX28" fmla="*/ 949813 w 2077855"/>
                    <a:gd name="connsiteY28" fmla="*/ 180021 h 1887042"/>
                    <a:gd name="connsiteX29" fmla="*/ 982471 w 2077855"/>
                    <a:gd name="connsiteY29" fmla="*/ 253500 h 1887042"/>
                    <a:gd name="connsiteX30" fmla="*/ 987913 w 2077855"/>
                    <a:gd name="connsiteY30" fmla="*/ 414064 h 1887042"/>
                    <a:gd name="connsiteX31" fmla="*/ 1039620 w 2077855"/>
                    <a:gd name="connsiteY31" fmla="*/ 424949 h 1887042"/>
                    <a:gd name="connsiteX32" fmla="*/ 1055949 w 2077855"/>
                    <a:gd name="connsiteY32" fmla="*/ 550135 h 1887042"/>
                    <a:gd name="connsiteX33" fmla="*/ 1104935 w 2077855"/>
                    <a:gd name="connsiteY33" fmla="*/ 620892 h 1887042"/>
                    <a:gd name="connsiteX34" fmla="*/ 1211070 w 2077855"/>
                    <a:gd name="connsiteY34" fmla="*/ 626335 h 1887042"/>
                    <a:gd name="connsiteX35" fmla="*/ 1243727 w 2077855"/>
                    <a:gd name="connsiteY35" fmla="*/ 694371 h 1887042"/>
                    <a:gd name="connsiteX36" fmla="*/ 1292713 w 2077855"/>
                    <a:gd name="connsiteY36" fmla="*/ 590957 h 1887042"/>
                    <a:gd name="connsiteX37" fmla="*/ 1243727 w 2077855"/>
                    <a:gd name="connsiteY37" fmla="*/ 476657 h 1887042"/>
                    <a:gd name="connsiteX38" fmla="*/ 1036899 w 2077855"/>
                    <a:gd name="connsiteY38" fmla="*/ 348749 h 1887042"/>
                    <a:gd name="connsiteX39" fmla="*/ 1001520 w 2077855"/>
                    <a:gd name="connsiteY39" fmla="*/ 103821 h 1887042"/>
                    <a:gd name="connsiteX40" fmla="*/ 1366192 w 2077855"/>
                    <a:gd name="connsiteY40" fmla="*/ 92935 h 1887042"/>
                    <a:gd name="connsiteX41" fmla="*/ 1453277 w 2077855"/>
                    <a:gd name="connsiteY41" fmla="*/ 71164 h 1887042"/>
                    <a:gd name="connsiteX42" fmla="*/ 1945856 w 2077855"/>
                    <a:gd name="connsiteY42" fmla="*/ 73885 h 1887042"/>
                    <a:gd name="connsiteX43" fmla="*/ 2076485 w 2077855"/>
                    <a:gd name="connsiteY43" fmla="*/ 196349 h 1887042"/>
                    <a:gd name="connsiteX44" fmla="*/ 2008449 w 2077855"/>
                    <a:gd name="connsiteY44" fmla="*/ 321535 h 1887042"/>
                    <a:gd name="connsiteX45" fmla="*/ 1915920 w 2077855"/>
                    <a:gd name="connsiteY45" fmla="*/ 343307 h 1887042"/>
                    <a:gd name="connsiteX46" fmla="*/ 1910478 w 2077855"/>
                    <a:gd name="connsiteY46" fmla="*/ 463050 h 1887042"/>
                    <a:gd name="connsiteX47" fmla="*/ 1850606 w 2077855"/>
                    <a:gd name="connsiteY47" fmla="*/ 544692 h 1887042"/>
                    <a:gd name="connsiteX48" fmla="*/ 1820670 w 2077855"/>
                    <a:gd name="connsiteY48" fmla="*/ 492985 h 1887042"/>
                    <a:gd name="connsiteX49" fmla="*/ 1788013 w 2077855"/>
                    <a:gd name="connsiteY49" fmla="*/ 525642 h 1887042"/>
                    <a:gd name="connsiteX50" fmla="*/ 1763521 w 2077855"/>
                    <a:gd name="connsiteY50" fmla="*/ 503871 h 1887042"/>
                    <a:gd name="connsiteX51" fmla="*/ 1730863 w 2077855"/>
                    <a:gd name="connsiteY51" fmla="*/ 577349 h 1887042"/>
                    <a:gd name="connsiteX52" fmla="*/ 1665549 w 2077855"/>
                    <a:gd name="connsiteY52" fmla="*/ 520199 h 1887042"/>
                    <a:gd name="connsiteX53" fmla="*/ 1643777 w 2077855"/>
                    <a:gd name="connsiteY53" fmla="*/ 626335 h 1887042"/>
                    <a:gd name="connsiteX54" fmla="*/ 1602956 w 2077855"/>
                    <a:gd name="connsiteY54" fmla="*/ 686206 h 1887042"/>
                    <a:gd name="connsiteX55" fmla="*/ 1564856 w 2077855"/>
                    <a:gd name="connsiteY55" fmla="*/ 895757 h 1887042"/>
                    <a:gd name="connsiteX56" fmla="*/ 1654663 w 2077855"/>
                    <a:gd name="connsiteY56" fmla="*/ 977399 h 1887042"/>
                    <a:gd name="connsiteX57" fmla="*/ 1749913 w 2077855"/>
                    <a:gd name="connsiteY57" fmla="*/ 1140685 h 1887042"/>
                    <a:gd name="connsiteX58" fmla="*/ 1719977 w 2077855"/>
                    <a:gd name="connsiteY58" fmla="*/ 1244099 h 1887042"/>
                    <a:gd name="connsiteX59" fmla="*/ 1553970 w 2077855"/>
                    <a:gd name="connsiteY59" fmla="*/ 1252263 h 1887042"/>
                    <a:gd name="connsiteX60" fmla="*/ 1488656 w 2077855"/>
                    <a:gd name="connsiteY60" fmla="*/ 1208721 h 1887042"/>
                    <a:gd name="connsiteX61" fmla="*/ 1390685 w 2077855"/>
                    <a:gd name="connsiteY61" fmla="*/ 1219607 h 1887042"/>
                    <a:gd name="connsiteX62" fmla="*/ 1330813 w 2077855"/>
                    <a:gd name="connsiteY62" fmla="*/ 1252264 h 1887042"/>
                    <a:gd name="connsiteX63" fmla="*/ 1254613 w 2077855"/>
                    <a:gd name="connsiteY63" fmla="*/ 1238657 h 1887042"/>
                    <a:gd name="connsiteX64" fmla="*/ 1289992 w 2077855"/>
                    <a:gd name="connsiteY64" fmla="*/ 1284921 h 1887042"/>
                    <a:gd name="connsiteX65" fmla="*/ 1328092 w 2077855"/>
                    <a:gd name="connsiteY65" fmla="*/ 1374727 h 1887042"/>
                    <a:gd name="connsiteX66" fmla="*/ 1336256 w 2077855"/>
                    <a:gd name="connsiteY66" fmla="*/ 1540735 h 1887042"/>
                    <a:gd name="connsiteX67" fmla="*/ 1281828 w 2077855"/>
                    <a:gd name="connsiteY67" fmla="*/ 1581557 h 1887042"/>
                    <a:gd name="connsiteX68" fmla="*/ 1200185 w 2077855"/>
                    <a:gd name="connsiteY68" fmla="*/ 1671363 h 1887042"/>
                    <a:gd name="connsiteX69" fmla="*/ 1164806 w 2077855"/>
                    <a:gd name="connsiteY69" fmla="*/ 1733957 h 1887042"/>
                    <a:gd name="connsiteX70" fmla="*/ 1091327 w 2077855"/>
                    <a:gd name="connsiteY70" fmla="*/ 1731235 h 1887042"/>
                    <a:gd name="connsiteX71" fmla="*/ 1077720 w 2077855"/>
                    <a:gd name="connsiteY71" fmla="*/ 1674085 h 1887042"/>
                    <a:gd name="connsiteX72" fmla="*/ 1107656 w 2077855"/>
                    <a:gd name="connsiteY72" fmla="*/ 1630543 h 1887042"/>
                    <a:gd name="connsiteX73" fmla="*/ 1023292 w 2077855"/>
                    <a:gd name="connsiteY73" fmla="*/ 1633263 h 1887042"/>
                    <a:gd name="connsiteX74" fmla="*/ 1017850 w 2077855"/>
                    <a:gd name="connsiteY74" fmla="*/ 1483585 h 1887042"/>
                    <a:gd name="connsiteX75" fmla="*/ 1055949 w 2077855"/>
                    <a:gd name="connsiteY75" fmla="*/ 1399221 h 1887042"/>
                    <a:gd name="connsiteX76" fmla="*/ 1006963 w 2077855"/>
                    <a:gd name="connsiteY76" fmla="*/ 1467257 h 1887042"/>
                    <a:gd name="connsiteX77" fmla="*/ 985192 w 2077855"/>
                    <a:gd name="connsiteY77" fmla="*/ 1660479 h 1887042"/>
                    <a:gd name="connsiteX78" fmla="*/ 1012406 w 2077855"/>
                    <a:gd name="connsiteY78" fmla="*/ 1698577 h 1887042"/>
                    <a:gd name="connsiteX79" fmla="*/ 960699 w 2077855"/>
                    <a:gd name="connsiteY79" fmla="*/ 1731236 h 1887042"/>
                    <a:gd name="connsiteX80" fmla="*/ 865449 w 2077855"/>
                    <a:gd name="connsiteY80" fmla="*/ 1709464 h 1887042"/>
                    <a:gd name="connsiteX81" fmla="*/ 911713 w 2077855"/>
                    <a:gd name="connsiteY81" fmla="*/ 1761171 h 1887042"/>
                    <a:gd name="connsiteX82" fmla="*/ 873613 w 2077855"/>
                    <a:gd name="connsiteY82" fmla="*/ 1766614 h 1887042"/>
                    <a:gd name="connsiteX83" fmla="*/ 835513 w 2077855"/>
                    <a:gd name="connsiteY83" fmla="*/ 1785664 h 1887042"/>
                    <a:gd name="connsiteX84" fmla="*/ 830070 w 2077855"/>
                    <a:gd name="connsiteY84" fmla="*/ 1736678 h 1887042"/>
                    <a:gd name="connsiteX85" fmla="*/ 857285 w 2077855"/>
                    <a:gd name="connsiteY85" fmla="*/ 1657757 h 1887042"/>
                    <a:gd name="connsiteX86" fmla="*/ 862727 w 2077855"/>
                    <a:gd name="connsiteY86" fmla="*/ 1508078 h 1887042"/>
                    <a:gd name="connsiteX87" fmla="*/ 840957 w 2077855"/>
                    <a:gd name="connsiteY87" fmla="*/ 1616935 h 1887042"/>
                    <a:gd name="connsiteX88" fmla="*/ 800135 w 2077855"/>
                    <a:gd name="connsiteY88" fmla="*/ 1524407 h 1887042"/>
                    <a:gd name="connsiteX89" fmla="*/ 816463 w 2077855"/>
                    <a:gd name="connsiteY89" fmla="*/ 1630542 h 1887042"/>
                    <a:gd name="connsiteX90" fmla="*/ 821906 w 2077855"/>
                    <a:gd name="connsiteY90" fmla="*/ 1695857 h 1887042"/>
                    <a:gd name="connsiteX91" fmla="*/ 805577 w 2077855"/>
                    <a:gd name="connsiteY91" fmla="*/ 1758451 h 1887042"/>
                    <a:gd name="connsiteX92" fmla="*/ 764755 w 2077855"/>
                    <a:gd name="connsiteY92" fmla="*/ 1782942 h 1887042"/>
                    <a:gd name="connsiteX93" fmla="*/ 764756 w 2077855"/>
                    <a:gd name="connsiteY93" fmla="*/ 1690413 h 1887042"/>
                    <a:gd name="connsiteX94" fmla="*/ 726656 w 2077855"/>
                    <a:gd name="connsiteY94" fmla="*/ 1712185 h 1887042"/>
                    <a:gd name="connsiteX95" fmla="*/ 726655 w 2077855"/>
                    <a:gd name="connsiteY95" fmla="*/ 1774780 h 1887042"/>
                    <a:gd name="connsiteX96" fmla="*/ 699442 w 2077855"/>
                    <a:gd name="connsiteY96" fmla="*/ 1812878 h 1887042"/>
                    <a:gd name="connsiteX97" fmla="*/ 666785 w 2077855"/>
                    <a:gd name="connsiteY97" fmla="*/ 1810157 h 1887042"/>
                    <a:gd name="connsiteX98" fmla="*/ 677670 w 2077855"/>
                    <a:gd name="connsiteY98" fmla="*/ 1747564 h 1887042"/>
                    <a:gd name="connsiteX99" fmla="*/ 631406 w 2077855"/>
                    <a:gd name="connsiteY99" fmla="*/ 1769335 h 1887042"/>
                    <a:gd name="connsiteX100" fmla="*/ 617799 w 2077855"/>
                    <a:gd name="connsiteY100" fmla="*/ 1600607 h 1887042"/>
                    <a:gd name="connsiteX101" fmla="*/ 574256 w 2077855"/>
                    <a:gd name="connsiteY101" fmla="*/ 1676806 h 1887042"/>
                    <a:gd name="connsiteX102" fmla="*/ 527992 w 2077855"/>
                    <a:gd name="connsiteY102" fmla="*/ 1635985 h 1887042"/>
                    <a:gd name="connsiteX103" fmla="*/ 549763 w 2077855"/>
                    <a:gd name="connsiteY103" fmla="*/ 1693135 h 1887042"/>
                    <a:gd name="connsiteX104" fmla="*/ 585142 w 2077855"/>
                    <a:gd name="connsiteY104" fmla="*/ 1766614 h 1887042"/>
                    <a:gd name="connsiteX105" fmla="*/ 617799 w 2077855"/>
                    <a:gd name="connsiteY105" fmla="*/ 1807435 h 1887042"/>
                    <a:gd name="connsiteX106" fmla="*/ 566091 w 2077855"/>
                    <a:gd name="connsiteY106" fmla="*/ 1840093 h 1887042"/>
                    <a:gd name="connsiteX107" fmla="*/ 495335 w 2077855"/>
                    <a:gd name="connsiteY107" fmla="*/ 1766614 h 1887042"/>
                    <a:gd name="connsiteX108" fmla="*/ 522549 w 2077855"/>
                    <a:gd name="connsiteY108" fmla="*/ 1867307 h 1887042"/>
                    <a:gd name="connsiteX109" fmla="*/ 489892 w 2077855"/>
                    <a:gd name="connsiteY109" fmla="*/ 1870028 h 1887042"/>
                    <a:gd name="connsiteX110" fmla="*/ 479006 w 2077855"/>
                    <a:gd name="connsiteY110" fmla="*/ 1799271 h 1887042"/>
                    <a:gd name="connsiteX111" fmla="*/ 457235 w 2077855"/>
                    <a:gd name="connsiteY111" fmla="*/ 1850978 h 1887042"/>
                    <a:gd name="connsiteX112" fmla="*/ 427299 w 2077855"/>
                    <a:gd name="connsiteY112" fmla="*/ 1840092 h 1887042"/>
                    <a:gd name="connsiteX113" fmla="*/ 438184 w 2077855"/>
                    <a:gd name="connsiteY113" fmla="*/ 1698578 h 1887042"/>
                    <a:gd name="connsiteX114" fmla="*/ 454513 w 2077855"/>
                    <a:gd name="connsiteY114" fmla="*/ 1622378 h 1887042"/>
                    <a:gd name="connsiteX115" fmla="*/ 427299 w 2077855"/>
                    <a:gd name="connsiteY115" fmla="*/ 1559785 h 1887042"/>
                    <a:gd name="connsiteX116" fmla="*/ 421856 w 2077855"/>
                    <a:gd name="connsiteY116" fmla="*/ 1679528 h 1887042"/>
                    <a:gd name="connsiteX117" fmla="*/ 394642 w 2077855"/>
                    <a:gd name="connsiteY117" fmla="*/ 1573392 h 1887042"/>
                    <a:gd name="connsiteX118" fmla="*/ 400084 w 2077855"/>
                    <a:gd name="connsiteY118" fmla="*/ 1701300 h 1887042"/>
                    <a:gd name="connsiteX119" fmla="*/ 391920 w 2077855"/>
                    <a:gd name="connsiteY119" fmla="*/ 1761171 h 1887042"/>
                    <a:gd name="connsiteX120" fmla="*/ 405527 w 2077855"/>
                    <a:gd name="connsiteY120" fmla="*/ 1804714 h 1887042"/>
                    <a:gd name="connsiteX121" fmla="*/ 337492 w 2077855"/>
                    <a:gd name="connsiteY121" fmla="*/ 1886357 h 1887042"/>
                    <a:gd name="connsiteX122" fmla="*/ 334771 w 2077855"/>
                    <a:gd name="connsiteY122" fmla="*/ 1840092 h 1887042"/>
                    <a:gd name="connsiteX123" fmla="*/ 345656 w 2077855"/>
                    <a:gd name="connsiteY123" fmla="*/ 1774777 h 1887042"/>
                    <a:gd name="connsiteX124" fmla="*/ 340213 w 2077855"/>
                    <a:gd name="connsiteY124" fmla="*/ 1674085 h 1887042"/>
                    <a:gd name="connsiteX125" fmla="*/ 304835 w 2077855"/>
                    <a:gd name="connsiteY125" fmla="*/ 1761173 h 1887042"/>
                    <a:gd name="connsiteX126" fmla="*/ 307556 w 2077855"/>
                    <a:gd name="connsiteY126" fmla="*/ 1818321 h 1887042"/>
                    <a:gd name="connsiteX127" fmla="*/ 272177 w 2077855"/>
                    <a:gd name="connsiteY127" fmla="*/ 1840093 h 1887042"/>
                    <a:gd name="connsiteX128" fmla="*/ 253127 w 2077855"/>
                    <a:gd name="connsiteY128" fmla="*/ 1799271 h 1887042"/>
                    <a:gd name="connsiteX129" fmla="*/ 234078 w 2077855"/>
                    <a:gd name="connsiteY129" fmla="*/ 1861866 h 1887042"/>
                    <a:gd name="connsiteX130" fmla="*/ 182370 w 2077855"/>
                    <a:gd name="connsiteY130" fmla="*/ 1834649 h 1887042"/>
                    <a:gd name="connsiteX131" fmla="*/ 198699 w 2077855"/>
                    <a:gd name="connsiteY131" fmla="*/ 1725792 h 1887042"/>
                    <a:gd name="connsiteX132" fmla="*/ 157877 w 2077855"/>
                    <a:gd name="connsiteY132" fmla="*/ 1744842 h 1887042"/>
                    <a:gd name="connsiteX133" fmla="*/ 157877 w 2077855"/>
                    <a:gd name="connsiteY133" fmla="*/ 1818321 h 1887042"/>
                    <a:gd name="connsiteX134" fmla="*/ 108892 w 2077855"/>
                    <a:gd name="connsiteY134" fmla="*/ 1815600 h 1887042"/>
                    <a:gd name="connsiteX135" fmla="*/ 141549 w 2077855"/>
                    <a:gd name="connsiteY135" fmla="*/ 1706743 h 1887042"/>
                    <a:gd name="connsiteX136" fmla="*/ 187813 w 2077855"/>
                    <a:gd name="connsiteY136" fmla="*/ 1586999 h 1887042"/>
                    <a:gd name="connsiteX137" fmla="*/ 185092 w 2077855"/>
                    <a:gd name="connsiteY137" fmla="*/ 1557064 h 1887042"/>
                    <a:gd name="connsiteX138" fmla="*/ 108891 w 2077855"/>
                    <a:gd name="connsiteY138" fmla="*/ 1529850 h 1887042"/>
                    <a:gd name="connsiteX139" fmla="*/ 51742 w 2077855"/>
                    <a:gd name="connsiteY139" fmla="*/ 1442764 h 1887042"/>
                    <a:gd name="connsiteX140" fmla="*/ 54463 w 2077855"/>
                    <a:gd name="connsiteY140" fmla="*/ 1491749 h 1887042"/>
                    <a:gd name="connsiteX141" fmla="*/ 100727 w 2077855"/>
                    <a:gd name="connsiteY141" fmla="*/ 1562507 h 1887042"/>
                    <a:gd name="connsiteX142" fmla="*/ 163320 w 2077855"/>
                    <a:gd name="connsiteY142" fmla="*/ 1576114 h 1887042"/>
                    <a:gd name="connsiteX143" fmla="*/ 122499 w 2077855"/>
                    <a:gd name="connsiteY143" fmla="*/ 1633264 h 1887042"/>
                    <a:gd name="connsiteX144" fmla="*/ 81677 w 2077855"/>
                    <a:gd name="connsiteY144" fmla="*/ 1704021 h 1887042"/>
                    <a:gd name="connsiteX145" fmla="*/ 10921 w 2077855"/>
                    <a:gd name="connsiteY145" fmla="*/ 1774778 h 1887042"/>
                    <a:gd name="connsiteX146" fmla="*/ 5477 w 2077855"/>
                    <a:gd name="connsiteY146" fmla="*/ 1050878 h 1887042"/>
                    <a:gd name="connsiteX147" fmla="*/ 54464 w 2077855"/>
                    <a:gd name="connsiteY147" fmla="*/ 1020942 h 1887042"/>
                    <a:gd name="connsiteX148" fmla="*/ 106170 w 2077855"/>
                    <a:gd name="connsiteY148" fmla="*/ 999170 h 1887042"/>
                    <a:gd name="connsiteX149" fmla="*/ 76235 w 2077855"/>
                    <a:gd name="connsiteY149" fmla="*/ 947463 h 1887042"/>
                    <a:gd name="connsiteX150" fmla="*/ 65348 w 2077855"/>
                    <a:gd name="connsiteY150" fmla="*/ 895757 h 1887042"/>
                    <a:gd name="connsiteX151" fmla="*/ 10920 w 2077855"/>
                    <a:gd name="connsiteY151" fmla="*/ 844049 h 1887042"/>
                    <a:gd name="connsiteX152" fmla="*/ 81677 w 2077855"/>
                    <a:gd name="connsiteY152" fmla="*/ 814114 h 1887042"/>
                    <a:gd name="connsiteX153" fmla="*/ 78956 w 2077855"/>
                    <a:gd name="connsiteY153" fmla="*/ 746078 h 1887042"/>
                    <a:gd name="connsiteX154" fmla="*/ 29970 w 2077855"/>
                    <a:gd name="connsiteY154" fmla="*/ 743356 h 1887042"/>
                    <a:gd name="connsiteX155" fmla="*/ 70792 w 2077855"/>
                    <a:gd name="connsiteY155" fmla="*/ 691649 h 1887042"/>
                    <a:gd name="connsiteX156" fmla="*/ 35 w 2077855"/>
                    <a:gd name="connsiteY156" fmla="*/ 590957 h 1887042"/>
                    <a:gd name="connsiteX157" fmla="*/ 81678 w 2077855"/>
                    <a:gd name="connsiteY157" fmla="*/ 626335 h 1887042"/>
                    <a:gd name="connsiteX158" fmla="*/ 81677 w 2077855"/>
                    <a:gd name="connsiteY158" fmla="*/ 596399 h 1887042"/>
                    <a:gd name="connsiteX159" fmla="*/ 19085 w 2077855"/>
                    <a:gd name="connsiteY159" fmla="*/ 506592 h 1887042"/>
                    <a:gd name="connsiteX160" fmla="*/ 21806 w 2077855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5444 w 2075099"/>
                    <a:gd name="connsiteY156" fmla="*/ 582792 h 1887042"/>
                    <a:gd name="connsiteX157" fmla="*/ 78922 w 2075099"/>
                    <a:gd name="connsiteY157" fmla="*/ 626335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5444 w 2075099"/>
                    <a:gd name="connsiteY156" fmla="*/ 582792 h 1887042"/>
                    <a:gd name="connsiteX157" fmla="*/ 78922 w 2075099"/>
                    <a:gd name="connsiteY157" fmla="*/ 626335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20118 w 2076167"/>
                    <a:gd name="connsiteY0" fmla="*/ 22178 h 1887042"/>
                    <a:gd name="connsiteX1" fmla="*/ 55496 w 2076167"/>
                    <a:gd name="connsiteY1" fmla="*/ 27620 h 1887042"/>
                    <a:gd name="connsiteX2" fmla="*/ 60939 w 2076167"/>
                    <a:gd name="connsiteY2" fmla="*/ 150084 h 1887042"/>
                    <a:gd name="connsiteX3" fmla="*/ 112647 w 2076167"/>
                    <a:gd name="connsiteY3" fmla="*/ 117428 h 1887042"/>
                    <a:gd name="connsiteX4" fmla="*/ 158911 w 2076167"/>
                    <a:gd name="connsiteY4" fmla="*/ 95657 h 1887042"/>
                    <a:gd name="connsiteX5" fmla="*/ 161632 w 2076167"/>
                    <a:gd name="connsiteY5" fmla="*/ 193628 h 1887042"/>
                    <a:gd name="connsiteX6" fmla="*/ 207897 w 2076167"/>
                    <a:gd name="connsiteY6" fmla="*/ 242614 h 1887042"/>
                    <a:gd name="connsiteX7" fmla="*/ 186125 w 2076167"/>
                    <a:gd name="connsiteY7" fmla="*/ 294321 h 1887042"/>
                    <a:gd name="connsiteX8" fmla="*/ 180682 w 2076167"/>
                    <a:gd name="connsiteY8" fmla="*/ 367799 h 1887042"/>
                    <a:gd name="connsiteX9" fmla="*/ 226947 w 2076167"/>
                    <a:gd name="connsiteY9" fmla="*/ 405899 h 1887042"/>
                    <a:gd name="connsiteX10" fmla="*/ 270489 w 2076167"/>
                    <a:gd name="connsiteY10" fmla="*/ 384129 h 1887042"/>
                    <a:gd name="connsiteX11" fmla="*/ 297703 w 2076167"/>
                    <a:gd name="connsiteY11" fmla="*/ 329699 h 1887042"/>
                    <a:gd name="connsiteX12" fmla="*/ 311311 w 2076167"/>
                    <a:gd name="connsiteY12" fmla="*/ 250778 h 1887042"/>
                    <a:gd name="connsiteX13" fmla="*/ 354854 w 2076167"/>
                    <a:gd name="connsiteY13" fmla="*/ 180021 h 1887042"/>
                    <a:gd name="connsiteX14" fmla="*/ 390232 w 2076167"/>
                    <a:gd name="connsiteY14" fmla="*/ 226285 h 1887042"/>
                    <a:gd name="connsiteX15" fmla="*/ 482761 w 2076167"/>
                    <a:gd name="connsiteY15" fmla="*/ 41228 h 1887042"/>
                    <a:gd name="connsiteX16" fmla="*/ 493647 w 2076167"/>
                    <a:gd name="connsiteY16" fmla="*/ 218121 h 1887042"/>
                    <a:gd name="connsiteX17" fmla="*/ 469153 w 2076167"/>
                    <a:gd name="connsiteY17" fmla="*/ 267107 h 1887042"/>
                    <a:gd name="connsiteX18" fmla="*/ 523583 w 2076167"/>
                    <a:gd name="connsiteY18" fmla="*/ 277992 h 1887042"/>
                    <a:gd name="connsiteX19" fmla="*/ 539911 w 2076167"/>
                    <a:gd name="connsiteY19" fmla="*/ 321536 h 1887042"/>
                    <a:gd name="connsiteX20" fmla="*/ 556239 w 2076167"/>
                    <a:gd name="connsiteY20" fmla="*/ 318814 h 1887042"/>
                    <a:gd name="connsiteX21" fmla="*/ 640604 w 2076167"/>
                    <a:gd name="connsiteY21" fmla="*/ 395014 h 1887042"/>
                    <a:gd name="connsiteX22" fmla="*/ 692311 w 2076167"/>
                    <a:gd name="connsiteY22" fmla="*/ 400457 h 1887042"/>
                    <a:gd name="connsiteX23" fmla="*/ 692310 w 2076167"/>
                    <a:gd name="connsiteY23" fmla="*/ 329699 h 1887042"/>
                    <a:gd name="connsiteX24" fmla="*/ 640604 w 2076167"/>
                    <a:gd name="connsiteY24" fmla="*/ 253500 h 1887042"/>
                    <a:gd name="connsiteX25" fmla="*/ 607947 w 2076167"/>
                    <a:gd name="connsiteY25" fmla="*/ 24899 h 1887042"/>
                    <a:gd name="connsiteX26" fmla="*/ 926354 w 2076167"/>
                    <a:gd name="connsiteY26" fmla="*/ 11293 h 1887042"/>
                    <a:gd name="connsiteX27" fmla="*/ 961732 w 2076167"/>
                    <a:gd name="connsiteY27" fmla="*/ 52114 h 1887042"/>
                    <a:gd name="connsiteX28" fmla="*/ 948125 w 2076167"/>
                    <a:gd name="connsiteY28" fmla="*/ 180021 h 1887042"/>
                    <a:gd name="connsiteX29" fmla="*/ 980783 w 2076167"/>
                    <a:gd name="connsiteY29" fmla="*/ 253500 h 1887042"/>
                    <a:gd name="connsiteX30" fmla="*/ 986225 w 2076167"/>
                    <a:gd name="connsiteY30" fmla="*/ 414064 h 1887042"/>
                    <a:gd name="connsiteX31" fmla="*/ 1037932 w 2076167"/>
                    <a:gd name="connsiteY31" fmla="*/ 424949 h 1887042"/>
                    <a:gd name="connsiteX32" fmla="*/ 1054261 w 2076167"/>
                    <a:gd name="connsiteY32" fmla="*/ 550135 h 1887042"/>
                    <a:gd name="connsiteX33" fmla="*/ 1103247 w 2076167"/>
                    <a:gd name="connsiteY33" fmla="*/ 620892 h 1887042"/>
                    <a:gd name="connsiteX34" fmla="*/ 1209382 w 2076167"/>
                    <a:gd name="connsiteY34" fmla="*/ 626335 h 1887042"/>
                    <a:gd name="connsiteX35" fmla="*/ 1242039 w 2076167"/>
                    <a:gd name="connsiteY35" fmla="*/ 694371 h 1887042"/>
                    <a:gd name="connsiteX36" fmla="*/ 1291025 w 2076167"/>
                    <a:gd name="connsiteY36" fmla="*/ 590957 h 1887042"/>
                    <a:gd name="connsiteX37" fmla="*/ 1242039 w 2076167"/>
                    <a:gd name="connsiteY37" fmla="*/ 476657 h 1887042"/>
                    <a:gd name="connsiteX38" fmla="*/ 1035211 w 2076167"/>
                    <a:gd name="connsiteY38" fmla="*/ 348749 h 1887042"/>
                    <a:gd name="connsiteX39" fmla="*/ 999832 w 2076167"/>
                    <a:gd name="connsiteY39" fmla="*/ 103821 h 1887042"/>
                    <a:gd name="connsiteX40" fmla="*/ 1364504 w 2076167"/>
                    <a:gd name="connsiteY40" fmla="*/ 92935 h 1887042"/>
                    <a:gd name="connsiteX41" fmla="*/ 1451589 w 2076167"/>
                    <a:gd name="connsiteY41" fmla="*/ 71164 h 1887042"/>
                    <a:gd name="connsiteX42" fmla="*/ 1944168 w 2076167"/>
                    <a:gd name="connsiteY42" fmla="*/ 73885 h 1887042"/>
                    <a:gd name="connsiteX43" fmla="*/ 2074797 w 2076167"/>
                    <a:gd name="connsiteY43" fmla="*/ 196349 h 1887042"/>
                    <a:gd name="connsiteX44" fmla="*/ 2006761 w 2076167"/>
                    <a:gd name="connsiteY44" fmla="*/ 321535 h 1887042"/>
                    <a:gd name="connsiteX45" fmla="*/ 1914232 w 2076167"/>
                    <a:gd name="connsiteY45" fmla="*/ 343307 h 1887042"/>
                    <a:gd name="connsiteX46" fmla="*/ 1908790 w 2076167"/>
                    <a:gd name="connsiteY46" fmla="*/ 463050 h 1887042"/>
                    <a:gd name="connsiteX47" fmla="*/ 1848918 w 2076167"/>
                    <a:gd name="connsiteY47" fmla="*/ 544692 h 1887042"/>
                    <a:gd name="connsiteX48" fmla="*/ 1818982 w 2076167"/>
                    <a:gd name="connsiteY48" fmla="*/ 492985 h 1887042"/>
                    <a:gd name="connsiteX49" fmla="*/ 1786325 w 2076167"/>
                    <a:gd name="connsiteY49" fmla="*/ 525642 h 1887042"/>
                    <a:gd name="connsiteX50" fmla="*/ 1761833 w 2076167"/>
                    <a:gd name="connsiteY50" fmla="*/ 503871 h 1887042"/>
                    <a:gd name="connsiteX51" fmla="*/ 1729175 w 2076167"/>
                    <a:gd name="connsiteY51" fmla="*/ 577349 h 1887042"/>
                    <a:gd name="connsiteX52" fmla="*/ 1663861 w 2076167"/>
                    <a:gd name="connsiteY52" fmla="*/ 520199 h 1887042"/>
                    <a:gd name="connsiteX53" fmla="*/ 1642089 w 2076167"/>
                    <a:gd name="connsiteY53" fmla="*/ 626335 h 1887042"/>
                    <a:gd name="connsiteX54" fmla="*/ 1601268 w 2076167"/>
                    <a:gd name="connsiteY54" fmla="*/ 686206 h 1887042"/>
                    <a:gd name="connsiteX55" fmla="*/ 1563168 w 2076167"/>
                    <a:gd name="connsiteY55" fmla="*/ 895757 h 1887042"/>
                    <a:gd name="connsiteX56" fmla="*/ 1652975 w 2076167"/>
                    <a:gd name="connsiteY56" fmla="*/ 977399 h 1887042"/>
                    <a:gd name="connsiteX57" fmla="*/ 1748225 w 2076167"/>
                    <a:gd name="connsiteY57" fmla="*/ 1140685 h 1887042"/>
                    <a:gd name="connsiteX58" fmla="*/ 1718289 w 2076167"/>
                    <a:gd name="connsiteY58" fmla="*/ 1244099 h 1887042"/>
                    <a:gd name="connsiteX59" fmla="*/ 1552282 w 2076167"/>
                    <a:gd name="connsiteY59" fmla="*/ 1252263 h 1887042"/>
                    <a:gd name="connsiteX60" fmla="*/ 1486968 w 2076167"/>
                    <a:gd name="connsiteY60" fmla="*/ 1208721 h 1887042"/>
                    <a:gd name="connsiteX61" fmla="*/ 1388997 w 2076167"/>
                    <a:gd name="connsiteY61" fmla="*/ 1219607 h 1887042"/>
                    <a:gd name="connsiteX62" fmla="*/ 1329125 w 2076167"/>
                    <a:gd name="connsiteY62" fmla="*/ 1252264 h 1887042"/>
                    <a:gd name="connsiteX63" fmla="*/ 1252925 w 2076167"/>
                    <a:gd name="connsiteY63" fmla="*/ 1238657 h 1887042"/>
                    <a:gd name="connsiteX64" fmla="*/ 1288304 w 2076167"/>
                    <a:gd name="connsiteY64" fmla="*/ 1284921 h 1887042"/>
                    <a:gd name="connsiteX65" fmla="*/ 1326404 w 2076167"/>
                    <a:gd name="connsiteY65" fmla="*/ 1374727 h 1887042"/>
                    <a:gd name="connsiteX66" fmla="*/ 1334568 w 2076167"/>
                    <a:gd name="connsiteY66" fmla="*/ 1540735 h 1887042"/>
                    <a:gd name="connsiteX67" fmla="*/ 1280140 w 2076167"/>
                    <a:gd name="connsiteY67" fmla="*/ 1581557 h 1887042"/>
                    <a:gd name="connsiteX68" fmla="*/ 1198497 w 2076167"/>
                    <a:gd name="connsiteY68" fmla="*/ 1671363 h 1887042"/>
                    <a:gd name="connsiteX69" fmla="*/ 1163118 w 2076167"/>
                    <a:gd name="connsiteY69" fmla="*/ 1733957 h 1887042"/>
                    <a:gd name="connsiteX70" fmla="*/ 1089639 w 2076167"/>
                    <a:gd name="connsiteY70" fmla="*/ 1731235 h 1887042"/>
                    <a:gd name="connsiteX71" fmla="*/ 1076032 w 2076167"/>
                    <a:gd name="connsiteY71" fmla="*/ 1674085 h 1887042"/>
                    <a:gd name="connsiteX72" fmla="*/ 1105968 w 2076167"/>
                    <a:gd name="connsiteY72" fmla="*/ 1630543 h 1887042"/>
                    <a:gd name="connsiteX73" fmla="*/ 1021604 w 2076167"/>
                    <a:gd name="connsiteY73" fmla="*/ 1633263 h 1887042"/>
                    <a:gd name="connsiteX74" fmla="*/ 1016162 w 2076167"/>
                    <a:gd name="connsiteY74" fmla="*/ 1483585 h 1887042"/>
                    <a:gd name="connsiteX75" fmla="*/ 1054261 w 2076167"/>
                    <a:gd name="connsiteY75" fmla="*/ 1399221 h 1887042"/>
                    <a:gd name="connsiteX76" fmla="*/ 1005275 w 2076167"/>
                    <a:gd name="connsiteY76" fmla="*/ 1467257 h 1887042"/>
                    <a:gd name="connsiteX77" fmla="*/ 983504 w 2076167"/>
                    <a:gd name="connsiteY77" fmla="*/ 1660479 h 1887042"/>
                    <a:gd name="connsiteX78" fmla="*/ 1010718 w 2076167"/>
                    <a:gd name="connsiteY78" fmla="*/ 1698577 h 1887042"/>
                    <a:gd name="connsiteX79" fmla="*/ 959011 w 2076167"/>
                    <a:gd name="connsiteY79" fmla="*/ 1731236 h 1887042"/>
                    <a:gd name="connsiteX80" fmla="*/ 863761 w 2076167"/>
                    <a:gd name="connsiteY80" fmla="*/ 1709464 h 1887042"/>
                    <a:gd name="connsiteX81" fmla="*/ 910025 w 2076167"/>
                    <a:gd name="connsiteY81" fmla="*/ 1761171 h 1887042"/>
                    <a:gd name="connsiteX82" fmla="*/ 871925 w 2076167"/>
                    <a:gd name="connsiteY82" fmla="*/ 1766614 h 1887042"/>
                    <a:gd name="connsiteX83" fmla="*/ 833825 w 2076167"/>
                    <a:gd name="connsiteY83" fmla="*/ 1785664 h 1887042"/>
                    <a:gd name="connsiteX84" fmla="*/ 828382 w 2076167"/>
                    <a:gd name="connsiteY84" fmla="*/ 1736678 h 1887042"/>
                    <a:gd name="connsiteX85" fmla="*/ 855597 w 2076167"/>
                    <a:gd name="connsiteY85" fmla="*/ 1657757 h 1887042"/>
                    <a:gd name="connsiteX86" fmla="*/ 861039 w 2076167"/>
                    <a:gd name="connsiteY86" fmla="*/ 1508078 h 1887042"/>
                    <a:gd name="connsiteX87" fmla="*/ 839269 w 2076167"/>
                    <a:gd name="connsiteY87" fmla="*/ 1616935 h 1887042"/>
                    <a:gd name="connsiteX88" fmla="*/ 798447 w 2076167"/>
                    <a:gd name="connsiteY88" fmla="*/ 1524407 h 1887042"/>
                    <a:gd name="connsiteX89" fmla="*/ 814775 w 2076167"/>
                    <a:gd name="connsiteY89" fmla="*/ 1630542 h 1887042"/>
                    <a:gd name="connsiteX90" fmla="*/ 820218 w 2076167"/>
                    <a:gd name="connsiteY90" fmla="*/ 1695857 h 1887042"/>
                    <a:gd name="connsiteX91" fmla="*/ 803889 w 2076167"/>
                    <a:gd name="connsiteY91" fmla="*/ 1758451 h 1887042"/>
                    <a:gd name="connsiteX92" fmla="*/ 763067 w 2076167"/>
                    <a:gd name="connsiteY92" fmla="*/ 1782942 h 1887042"/>
                    <a:gd name="connsiteX93" fmla="*/ 763068 w 2076167"/>
                    <a:gd name="connsiteY93" fmla="*/ 1690413 h 1887042"/>
                    <a:gd name="connsiteX94" fmla="*/ 724968 w 2076167"/>
                    <a:gd name="connsiteY94" fmla="*/ 1712185 h 1887042"/>
                    <a:gd name="connsiteX95" fmla="*/ 724967 w 2076167"/>
                    <a:gd name="connsiteY95" fmla="*/ 1774780 h 1887042"/>
                    <a:gd name="connsiteX96" fmla="*/ 697754 w 2076167"/>
                    <a:gd name="connsiteY96" fmla="*/ 1812878 h 1887042"/>
                    <a:gd name="connsiteX97" fmla="*/ 665097 w 2076167"/>
                    <a:gd name="connsiteY97" fmla="*/ 1810157 h 1887042"/>
                    <a:gd name="connsiteX98" fmla="*/ 675982 w 2076167"/>
                    <a:gd name="connsiteY98" fmla="*/ 1747564 h 1887042"/>
                    <a:gd name="connsiteX99" fmla="*/ 629718 w 2076167"/>
                    <a:gd name="connsiteY99" fmla="*/ 1769335 h 1887042"/>
                    <a:gd name="connsiteX100" fmla="*/ 616111 w 2076167"/>
                    <a:gd name="connsiteY100" fmla="*/ 1600607 h 1887042"/>
                    <a:gd name="connsiteX101" fmla="*/ 572568 w 2076167"/>
                    <a:gd name="connsiteY101" fmla="*/ 1676806 h 1887042"/>
                    <a:gd name="connsiteX102" fmla="*/ 526304 w 2076167"/>
                    <a:gd name="connsiteY102" fmla="*/ 1635985 h 1887042"/>
                    <a:gd name="connsiteX103" fmla="*/ 548075 w 2076167"/>
                    <a:gd name="connsiteY103" fmla="*/ 1693135 h 1887042"/>
                    <a:gd name="connsiteX104" fmla="*/ 583454 w 2076167"/>
                    <a:gd name="connsiteY104" fmla="*/ 1766614 h 1887042"/>
                    <a:gd name="connsiteX105" fmla="*/ 616111 w 2076167"/>
                    <a:gd name="connsiteY105" fmla="*/ 1807435 h 1887042"/>
                    <a:gd name="connsiteX106" fmla="*/ 564403 w 2076167"/>
                    <a:gd name="connsiteY106" fmla="*/ 1840093 h 1887042"/>
                    <a:gd name="connsiteX107" fmla="*/ 493647 w 2076167"/>
                    <a:gd name="connsiteY107" fmla="*/ 1766614 h 1887042"/>
                    <a:gd name="connsiteX108" fmla="*/ 520861 w 2076167"/>
                    <a:gd name="connsiteY108" fmla="*/ 1867307 h 1887042"/>
                    <a:gd name="connsiteX109" fmla="*/ 488204 w 2076167"/>
                    <a:gd name="connsiteY109" fmla="*/ 1870028 h 1887042"/>
                    <a:gd name="connsiteX110" fmla="*/ 477318 w 2076167"/>
                    <a:gd name="connsiteY110" fmla="*/ 1799271 h 1887042"/>
                    <a:gd name="connsiteX111" fmla="*/ 455547 w 2076167"/>
                    <a:gd name="connsiteY111" fmla="*/ 1850978 h 1887042"/>
                    <a:gd name="connsiteX112" fmla="*/ 425611 w 2076167"/>
                    <a:gd name="connsiteY112" fmla="*/ 1840092 h 1887042"/>
                    <a:gd name="connsiteX113" fmla="*/ 436496 w 2076167"/>
                    <a:gd name="connsiteY113" fmla="*/ 1698578 h 1887042"/>
                    <a:gd name="connsiteX114" fmla="*/ 452825 w 2076167"/>
                    <a:gd name="connsiteY114" fmla="*/ 1622378 h 1887042"/>
                    <a:gd name="connsiteX115" fmla="*/ 425611 w 2076167"/>
                    <a:gd name="connsiteY115" fmla="*/ 1559785 h 1887042"/>
                    <a:gd name="connsiteX116" fmla="*/ 420168 w 2076167"/>
                    <a:gd name="connsiteY116" fmla="*/ 1679528 h 1887042"/>
                    <a:gd name="connsiteX117" fmla="*/ 392954 w 2076167"/>
                    <a:gd name="connsiteY117" fmla="*/ 1573392 h 1887042"/>
                    <a:gd name="connsiteX118" fmla="*/ 398396 w 2076167"/>
                    <a:gd name="connsiteY118" fmla="*/ 1701300 h 1887042"/>
                    <a:gd name="connsiteX119" fmla="*/ 390232 w 2076167"/>
                    <a:gd name="connsiteY119" fmla="*/ 1761171 h 1887042"/>
                    <a:gd name="connsiteX120" fmla="*/ 403839 w 2076167"/>
                    <a:gd name="connsiteY120" fmla="*/ 1804714 h 1887042"/>
                    <a:gd name="connsiteX121" fmla="*/ 335804 w 2076167"/>
                    <a:gd name="connsiteY121" fmla="*/ 1886357 h 1887042"/>
                    <a:gd name="connsiteX122" fmla="*/ 333083 w 2076167"/>
                    <a:gd name="connsiteY122" fmla="*/ 1840092 h 1887042"/>
                    <a:gd name="connsiteX123" fmla="*/ 343968 w 2076167"/>
                    <a:gd name="connsiteY123" fmla="*/ 1774777 h 1887042"/>
                    <a:gd name="connsiteX124" fmla="*/ 338525 w 2076167"/>
                    <a:gd name="connsiteY124" fmla="*/ 1674085 h 1887042"/>
                    <a:gd name="connsiteX125" fmla="*/ 303147 w 2076167"/>
                    <a:gd name="connsiteY125" fmla="*/ 1761173 h 1887042"/>
                    <a:gd name="connsiteX126" fmla="*/ 305868 w 2076167"/>
                    <a:gd name="connsiteY126" fmla="*/ 1818321 h 1887042"/>
                    <a:gd name="connsiteX127" fmla="*/ 270489 w 2076167"/>
                    <a:gd name="connsiteY127" fmla="*/ 1840093 h 1887042"/>
                    <a:gd name="connsiteX128" fmla="*/ 251439 w 2076167"/>
                    <a:gd name="connsiteY128" fmla="*/ 1799271 h 1887042"/>
                    <a:gd name="connsiteX129" fmla="*/ 232390 w 2076167"/>
                    <a:gd name="connsiteY129" fmla="*/ 1861866 h 1887042"/>
                    <a:gd name="connsiteX130" fmla="*/ 180682 w 2076167"/>
                    <a:gd name="connsiteY130" fmla="*/ 1834649 h 1887042"/>
                    <a:gd name="connsiteX131" fmla="*/ 197011 w 2076167"/>
                    <a:gd name="connsiteY131" fmla="*/ 1725792 h 1887042"/>
                    <a:gd name="connsiteX132" fmla="*/ 156189 w 2076167"/>
                    <a:gd name="connsiteY132" fmla="*/ 1744842 h 1887042"/>
                    <a:gd name="connsiteX133" fmla="*/ 156189 w 2076167"/>
                    <a:gd name="connsiteY133" fmla="*/ 1818321 h 1887042"/>
                    <a:gd name="connsiteX134" fmla="*/ 107204 w 2076167"/>
                    <a:gd name="connsiteY134" fmla="*/ 1815600 h 1887042"/>
                    <a:gd name="connsiteX135" fmla="*/ 139861 w 2076167"/>
                    <a:gd name="connsiteY135" fmla="*/ 1706743 h 1887042"/>
                    <a:gd name="connsiteX136" fmla="*/ 186125 w 2076167"/>
                    <a:gd name="connsiteY136" fmla="*/ 1586999 h 1887042"/>
                    <a:gd name="connsiteX137" fmla="*/ 183404 w 2076167"/>
                    <a:gd name="connsiteY137" fmla="*/ 1557064 h 1887042"/>
                    <a:gd name="connsiteX138" fmla="*/ 107203 w 2076167"/>
                    <a:gd name="connsiteY138" fmla="*/ 1529850 h 1887042"/>
                    <a:gd name="connsiteX139" fmla="*/ 50054 w 2076167"/>
                    <a:gd name="connsiteY139" fmla="*/ 1442764 h 1887042"/>
                    <a:gd name="connsiteX140" fmla="*/ 52775 w 2076167"/>
                    <a:gd name="connsiteY140" fmla="*/ 1491749 h 1887042"/>
                    <a:gd name="connsiteX141" fmla="*/ 99039 w 2076167"/>
                    <a:gd name="connsiteY141" fmla="*/ 1562507 h 1887042"/>
                    <a:gd name="connsiteX142" fmla="*/ 161632 w 2076167"/>
                    <a:gd name="connsiteY142" fmla="*/ 1576114 h 1887042"/>
                    <a:gd name="connsiteX143" fmla="*/ 120811 w 2076167"/>
                    <a:gd name="connsiteY143" fmla="*/ 1633264 h 1887042"/>
                    <a:gd name="connsiteX144" fmla="*/ 79989 w 2076167"/>
                    <a:gd name="connsiteY144" fmla="*/ 1704021 h 1887042"/>
                    <a:gd name="connsiteX145" fmla="*/ 9233 w 2076167"/>
                    <a:gd name="connsiteY145" fmla="*/ 1774778 h 1887042"/>
                    <a:gd name="connsiteX146" fmla="*/ 3789 w 2076167"/>
                    <a:gd name="connsiteY146" fmla="*/ 1050878 h 1887042"/>
                    <a:gd name="connsiteX147" fmla="*/ 52776 w 2076167"/>
                    <a:gd name="connsiteY147" fmla="*/ 1020942 h 1887042"/>
                    <a:gd name="connsiteX148" fmla="*/ 104482 w 2076167"/>
                    <a:gd name="connsiteY148" fmla="*/ 999170 h 1887042"/>
                    <a:gd name="connsiteX149" fmla="*/ 74547 w 2076167"/>
                    <a:gd name="connsiteY149" fmla="*/ 947463 h 1887042"/>
                    <a:gd name="connsiteX150" fmla="*/ 63660 w 2076167"/>
                    <a:gd name="connsiteY150" fmla="*/ 895757 h 1887042"/>
                    <a:gd name="connsiteX151" fmla="*/ 9232 w 2076167"/>
                    <a:gd name="connsiteY151" fmla="*/ 844049 h 1887042"/>
                    <a:gd name="connsiteX152" fmla="*/ 79989 w 2076167"/>
                    <a:gd name="connsiteY152" fmla="*/ 814114 h 1887042"/>
                    <a:gd name="connsiteX153" fmla="*/ 77268 w 2076167"/>
                    <a:gd name="connsiteY153" fmla="*/ 746078 h 1887042"/>
                    <a:gd name="connsiteX154" fmla="*/ 28282 w 2076167"/>
                    <a:gd name="connsiteY154" fmla="*/ 743356 h 1887042"/>
                    <a:gd name="connsiteX155" fmla="*/ 69104 w 2076167"/>
                    <a:gd name="connsiteY155" fmla="*/ 691649 h 1887042"/>
                    <a:gd name="connsiteX156" fmla="*/ 6512 w 2076167"/>
                    <a:gd name="connsiteY156" fmla="*/ 582792 h 1887042"/>
                    <a:gd name="connsiteX157" fmla="*/ 79990 w 2076167"/>
                    <a:gd name="connsiteY157" fmla="*/ 626335 h 1887042"/>
                    <a:gd name="connsiteX158" fmla="*/ 79989 w 2076167"/>
                    <a:gd name="connsiteY158" fmla="*/ 596399 h 1887042"/>
                    <a:gd name="connsiteX159" fmla="*/ 17397 w 2076167"/>
                    <a:gd name="connsiteY159" fmla="*/ 506592 h 1887042"/>
                    <a:gd name="connsiteX160" fmla="*/ 20118 w 2076167"/>
                    <a:gd name="connsiteY160" fmla="*/ 22178 h 1887042"/>
                    <a:gd name="connsiteX0" fmla="*/ 19050 w 2075099"/>
                    <a:gd name="connsiteY0" fmla="*/ 33353 h 1898217"/>
                    <a:gd name="connsiteX1" fmla="*/ 54428 w 2075099"/>
                    <a:gd name="connsiteY1" fmla="*/ 38795 h 1898217"/>
                    <a:gd name="connsiteX2" fmla="*/ 59871 w 2075099"/>
                    <a:gd name="connsiteY2" fmla="*/ 161259 h 1898217"/>
                    <a:gd name="connsiteX3" fmla="*/ 111579 w 2075099"/>
                    <a:gd name="connsiteY3" fmla="*/ 128603 h 1898217"/>
                    <a:gd name="connsiteX4" fmla="*/ 157843 w 2075099"/>
                    <a:gd name="connsiteY4" fmla="*/ 106832 h 1898217"/>
                    <a:gd name="connsiteX5" fmla="*/ 160564 w 2075099"/>
                    <a:gd name="connsiteY5" fmla="*/ 204803 h 1898217"/>
                    <a:gd name="connsiteX6" fmla="*/ 206829 w 2075099"/>
                    <a:gd name="connsiteY6" fmla="*/ 253789 h 1898217"/>
                    <a:gd name="connsiteX7" fmla="*/ 185057 w 2075099"/>
                    <a:gd name="connsiteY7" fmla="*/ 305496 h 1898217"/>
                    <a:gd name="connsiteX8" fmla="*/ 179614 w 2075099"/>
                    <a:gd name="connsiteY8" fmla="*/ 378974 h 1898217"/>
                    <a:gd name="connsiteX9" fmla="*/ 225879 w 2075099"/>
                    <a:gd name="connsiteY9" fmla="*/ 417074 h 1898217"/>
                    <a:gd name="connsiteX10" fmla="*/ 269421 w 2075099"/>
                    <a:gd name="connsiteY10" fmla="*/ 395304 h 1898217"/>
                    <a:gd name="connsiteX11" fmla="*/ 296635 w 2075099"/>
                    <a:gd name="connsiteY11" fmla="*/ 340874 h 1898217"/>
                    <a:gd name="connsiteX12" fmla="*/ 310243 w 2075099"/>
                    <a:gd name="connsiteY12" fmla="*/ 261953 h 1898217"/>
                    <a:gd name="connsiteX13" fmla="*/ 353786 w 2075099"/>
                    <a:gd name="connsiteY13" fmla="*/ 191196 h 1898217"/>
                    <a:gd name="connsiteX14" fmla="*/ 389164 w 2075099"/>
                    <a:gd name="connsiteY14" fmla="*/ 237460 h 1898217"/>
                    <a:gd name="connsiteX15" fmla="*/ 481693 w 2075099"/>
                    <a:gd name="connsiteY15" fmla="*/ 52403 h 1898217"/>
                    <a:gd name="connsiteX16" fmla="*/ 492579 w 2075099"/>
                    <a:gd name="connsiteY16" fmla="*/ 229296 h 1898217"/>
                    <a:gd name="connsiteX17" fmla="*/ 468085 w 2075099"/>
                    <a:gd name="connsiteY17" fmla="*/ 278282 h 1898217"/>
                    <a:gd name="connsiteX18" fmla="*/ 522515 w 2075099"/>
                    <a:gd name="connsiteY18" fmla="*/ 289167 h 1898217"/>
                    <a:gd name="connsiteX19" fmla="*/ 538843 w 2075099"/>
                    <a:gd name="connsiteY19" fmla="*/ 332711 h 1898217"/>
                    <a:gd name="connsiteX20" fmla="*/ 555171 w 2075099"/>
                    <a:gd name="connsiteY20" fmla="*/ 329989 h 1898217"/>
                    <a:gd name="connsiteX21" fmla="*/ 639536 w 2075099"/>
                    <a:gd name="connsiteY21" fmla="*/ 406189 h 1898217"/>
                    <a:gd name="connsiteX22" fmla="*/ 691243 w 2075099"/>
                    <a:gd name="connsiteY22" fmla="*/ 411632 h 1898217"/>
                    <a:gd name="connsiteX23" fmla="*/ 691242 w 2075099"/>
                    <a:gd name="connsiteY23" fmla="*/ 340874 h 1898217"/>
                    <a:gd name="connsiteX24" fmla="*/ 639536 w 2075099"/>
                    <a:gd name="connsiteY24" fmla="*/ 264675 h 1898217"/>
                    <a:gd name="connsiteX25" fmla="*/ 606879 w 2075099"/>
                    <a:gd name="connsiteY25" fmla="*/ 36074 h 1898217"/>
                    <a:gd name="connsiteX26" fmla="*/ 925286 w 2075099"/>
                    <a:gd name="connsiteY26" fmla="*/ 22468 h 1898217"/>
                    <a:gd name="connsiteX27" fmla="*/ 960664 w 2075099"/>
                    <a:gd name="connsiteY27" fmla="*/ 63289 h 1898217"/>
                    <a:gd name="connsiteX28" fmla="*/ 947057 w 2075099"/>
                    <a:gd name="connsiteY28" fmla="*/ 191196 h 1898217"/>
                    <a:gd name="connsiteX29" fmla="*/ 979715 w 2075099"/>
                    <a:gd name="connsiteY29" fmla="*/ 264675 h 1898217"/>
                    <a:gd name="connsiteX30" fmla="*/ 985157 w 2075099"/>
                    <a:gd name="connsiteY30" fmla="*/ 425239 h 1898217"/>
                    <a:gd name="connsiteX31" fmla="*/ 1036864 w 2075099"/>
                    <a:gd name="connsiteY31" fmla="*/ 436124 h 1898217"/>
                    <a:gd name="connsiteX32" fmla="*/ 1053193 w 2075099"/>
                    <a:gd name="connsiteY32" fmla="*/ 561310 h 1898217"/>
                    <a:gd name="connsiteX33" fmla="*/ 1102179 w 2075099"/>
                    <a:gd name="connsiteY33" fmla="*/ 632067 h 1898217"/>
                    <a:gd name="connsiteX34" fmla="*/ 1208314 w 2075099"/>
                    <a:gd name="connsiteY34" fmla="*/ 637510 h 1898217"/>
                    <a:gd name="connsiteX35" fmla="*/ 1240971 w 2075099"/>
                    <a:gd name="connsiteY35" fmla="*/ 705546 h 1898217"/>
                    <a:gd name="connsiteX36" fmla="*/ 1289957 w 2075099"/>
                    <a:gd name="connsiteY36" fmla="*/ 602132 h 1898217"/>
                    <a:gd name="connsiteX37" fmla="*/ 1240971 w 2075099"/>
                    <a:gd name="connsiteY37" fmla="*/ 487832 h 1898217"/>
                    <a:gd name="connsiteX38" fmla="*/ 1034143 w 2075099"/>
                    <a:gd name="connsiteY38" fmla="*/ 359924 h 1898217"/>
                    <a:gd name="connsiteX39" fmla="*/ 998764 w 2075099"/>
                    <a:gd name="connsiteY39" fmla="*/ 114996 h 1898217"/>
                    <a:gd name="connsiteX40" fmla="*/ 1363436 w 2075099"/>
                    <a:gd name="connsiteY40" fmla="*/ 104110 h 1898217"/>
                    <a:gd name="connsiteX41" fmla="*/ 1450521 w 2075099"/>
                    <a:gd name="connsiteY41" fmla="*/ 82339 h 1898217"/>
                    <a:gd name="connsiteX42" fmla="*/ 1943100 w 2075099"/>
                    <a:gd name="connsiteY42" fmla="*/ 85060 h 1898217"/>
                    <a:gd name="connsiteX43" fmla="*/ 2073729 w 2075099"/>
                    <a:gd name="connsiteY43" fmla="*/ 207524 h 1898217"/>
                    <a:gd name="connsiteX44" fmla="*/ 2005693 w 2075099"/>
                    <a:gd name="connsiteY44" fmla="*/ 332710 h 1898217"/>
                    <a:gd name="connsiteX45" fmla="*/ 1913164 w 2075099"/>
                    <a:gd name="connsiteY45" fmla="*/ 354482 h 1898217"/>
                    <a:gd name="connsiteX46" fmla="*/ 1907722 w 2075099"/>
                    <a:gd name="connsiteY46" fmla="*/ 474225 h 1898217"/>
                    <a:gd name="connsiteX47" fmla="*/ 1847850 w 2075099"/>
                    <a:gd name="connsiteY47" fmla="*/ 555867 h 1898217"/>
                    <a:gd name="connsiteX48" fmla="*/ 1817914 w 2075099"/>
                    <a:gd name="connsiteY48" fmla="*/ 504160 h 1898217"/>
                    <a:gd name="connsiteX49" fmla="*/ 1785257 w 2075099"/>
                    <a:gd name="connsiteY49" fmla="*/ 536817 h 1898217"/>
                    <a:gd name="connsiteX50" fmla="*/ 1760765 w 2075099"/>
                    <a:gd name="connsiteY50" fmla="*/ 515046 h 1898217"/>
                    <a:gd name="connsiteX51" fmla="*/ 1728107 w 2075099"/>
                    <a:gd name="connsiteY51" fmla="*/ 588524 h 1898217"/>
                    <a:gd name="connsiteX52" fmla="*/ 1662793 w 2075099"/>
                    <a:gd name="connsiteY52" fmla="*/ 531374 h 1898217"/>
                    <a:gd name="connsiteX53" fmla="*/ 1641021 w 2075099"/>
                    <a:gd name="connsiteY53" fmla="*/ 637510 h 1898217"/>
                    <a:gd name="connsiteX54" fmla="*/ 1600200 w 2075099"/>
                    <a:gd name="connsiteY54" fmla="*/ 697381 h 1898217"/>
                    <a:gd name="connsiteX55" fmla="*/ 1562100 w 2075099"/>
                    <a:gd name="connsiteY55" fmla="*/ 906932 h 1898217"/>
                    <a:gd name="connsiteX56" fmla="*/ 1651907 w 2075099"/>
                    <a:gd name="connsiteY56" fmla="*/ 988574 h 1898217"/>
                    <a:gd name="connsiteX57" fmla="*/ 1747157 w 2075099"/>
                    <a:gd name="connsiteY57" fmla="*/ 1151860 h 1898217"/>
                    <a:gd name="connsiteX58" fmla="*/ 1717221 w 2075099"/>
                    <a:gd name="connsiteY58" fmla="*/ 1255274 h 1898217"/>
                    <a:gd name="connsiteX59" fmla="*/ 1551214 w 2075099"/>
                    <a:gd name="connsiteY59" fmla="*/ 1263438 h 1898217"/>
                    <a:gd name="connsiteX60" fmla="*/ 1485900 w 2075099"/>
                    <a:gd name="connsiteY60" fmla="*/ 1219896 h 1898217"/>
                    <a:gd name="connsiteX61" fmla="*/ 1387929 w 2075099"/>
                    <a:gd name="connsiteY61" fmla="*/ 1230782 h 1898217"/>
                    <a:gd name="connsiteX62" fmla="*/ 1328057 w 2075099"/>
                    <a:gd name="connsiteY62" fmla="*/ 1263439 h 1898217"/>
                    <a:gd name="connsiteX63" fmla="*/ 1251857 w 2075099"/>
                    <a:gd name="connsiteY63" fmla="*/ 1249832 h 1898217"/>
                    <a:gd name="connsiteX64" fmla="*/ 1287236 w 2075099"/>
                    <a:gd name="connsiteY64" fmla="*/ 1296096 h 1898217"/>
                    <a:gd name="connsiteX65" fmla="*/ 1325336 w 2075099"/>
                    <a:gd name="connsiteY65" fmla="*/ 1385902 h 1898217"/>
                    <a:gd name="connsiteX66" fmla="*/ 1333500 w 2075099"/>
                    <a:gd name="connsiteY66" fmla="*/ 1551910 h 1898217"/>
                    <a:gd name="connsiteX67" fmla="*/ 1279072 w 2075099"/>
                    <a:gd name="connsiteY67" fmla="*/ 1592732 h 1898217"/>
                    <a:gd name="connsiteX68" fmla="*/ 1197429 w 2075099"/>
                    <a:gd name="connsiteY68" fmla="*/ 1682538 h 1898217"/>
                    <a:gd name="connsiteX69" fmla="*/ 1162050 w 2075099"/>
                    <a:gd name="connsiteY69" fmla="*/ 1745132 h 1898217"/>
                    <a:gd name="connsiteX70" fmla="*/ 1088571 w 2075099"/>
                    <a:gd name="connsiteY70" fmla="*/ 1742410 h 1898217"/>
                    <a:gd name="connsiteX71" fmla="*/ 1074964 w 2075099"/>
                    <a:gd name="connsiteY71" fmla="*/ 1685260 h 1898217"/>
                    <a:gd name="connsiteX72" fmla="*/ 1104900 w 2075099"/>
                    <a:gd name="connsiteY72" fmla="*/ 1641718 h 1898217"/>
                    <a:gd name="connsiteX73" fmla="*/ 1020536 w 2075099"/>
                    <a:gd name="connsiteY73" fmla="*/ 1644438 h 1898217"/>
                    <a:gd name="connsiteX74" fmla="*/ 1015094 w 2075099"/>
                    <a:gd name="connsiteY74" fmla="*/ 1494760 h 1898217"/>
                    <a:gd name="connsiteX75" fmla="*/ 1053193 w 2075099"/>
                    <a:gd name="connsiteY75" fmla="*/ 1410396 h 1898217"/>
                    <a:gd name="connsiteX76" fmla="*/ 1004207 w 2075099"/>
                    <a:gd name="connsiteY76" fmla="*/ 1478432 h 1898217"/>
                    <a:gd name="connsiteX77" fmla="*/ 982436 w 2075099"/>
                    <a:gd name="connsiteY77" fmla="*/ 1671654 h 1898217"/>
                    <a:gd name="connsiteX78" fmla="*/ 1009650 w 2075099"/>
                    <a:gd name="connsiteY78" fmla="*/ 1709752 h 1898217"/>
                    <a:gd name="connsiteX79" fmla="*/ 957943 w 2075099"/>
                    <a:gd name="connsiteY79" fmla="*/ 1742411 h 1898217"/>
                    <a:gd name="connsiteX80" fmla="*/ 862693 w 2075099"/>
                    <a:gd name="connsiteY80" fmla="*/ 1720639 h 1898217"/>
                    <a:gd name="connsiteX81" fmla="*/ 908957 w 2075099"/>
                    <a:gd name="connsiteY81" fmla="*/ 1772346 h 1898217"/>
                    <a:gd name="connsiteX82" fmla="*/ 870857 w 2075099"/>
                    <a:gd name="connsiteY82" fmla="*/ 1777789 h 1898217"/>
                    <a:gd name="connsiteX83" fmla="*/ 832757 w 2075099"/>
                    <a:gd name="connsiteY83" fmla="*/ 1796839 h 1898217"/>
                    <a:gd name="connsiteX84" fmla="*/ 827314 w 2075099"/>
                    <a:gd name="connsiteY84" fmla="*/ 1747853 h 1898217"/>
                    <a:gd name="connsiteX85" fmla="*/ 854529 w 2075099"/>
                    <a:gd name="connsiteY85" fmla="*/ 1668932 h 1898217"/>
                    <a:gd name="connsiteX86" fmla="*/ 859971 w 2075099"/>
                    <a:gd name="connsiteY86" fmla="*/ 1519253 h 1898217"/>
                    <a:gd name="connsiteX87" fmla="*/ 838201 w 2075099"/>
                    <a:gd name="connsiteY87" fmla="*/ 1628110 h 1898217"/>
                    <a:gd name="connsiteX88" fmla="*/ 797379 w 2075099"/>
                    <a:gd name="connsiteY88" fmla="*/ 1535582 h 1898217"/>
                    <a:gd name="connsiteX89" fmla="*/ 813707 w 2075099"/>
                    <a:gd name="connsiteY89" fmla="*/ 1641717 h 1898217"/>
                    <a:gd name="connsiteX90" fmla="*/ 819150 w 2075099"/>
                    <a:gd name="connsiteY90" fmla="*/ 1707032 h 1898217"/>
                    <a:gd name="connsiteX91" fmla="*/ 802821 w 2075099"/>
                    <a:gd name="connsiteY91" fmla="*/ 1769626 h 1898217"/>
                    <a:gd name="connsiteX92" fmla="*/ 761999 w 2075099"/>
                    <a:gd name="connsiteY92" fmla="*/ 1794117 h 1898217"/>
                    <a:gd name="connsiteX93" fmla="*/ 762000 w 2075099"/>
                    <a:gd name="connsiteY93" fmla="*/ 1701588 h 1898217"/>
                    <a:gd name="connsiteX94" fmla="*/ 723900 w 2075099"/>
                    <a:gd name="connsiteY94" fmla="*/ 1723360 h 1898217"/>
                    <a:gd name="connsiteX95" fmla="*/ 723899 w 2075099"/>
                    <a:gd name="connsiteY95" fmla="*/ 1785955 h 1898217"/>
                    <a:gd name="connsiteX96" fmla="*/ 696686 w 2075099"/>
                    <a:gd name="connsiteY96" fmla="*/ 1824053 h 1898217"/>
                    <a:gd name="connsiteX97" fmla="*/ 664029 w 2075099"/>
                    <a:gd name="connsiteY97" fmla="*/ 1821332 h 1898217"/>
                    <a:gd name="connsiteX98" fmla="*/ 674914 w 2075099"/>
                    <a:gd name="connsiteY98" fmla="*/ 1758739 h 1898217"/>
                    <a:gd name="connsiteX99" fmla="*/ 628650 w 2075099"/>
                    <a:gd name="connsiteY99" fmla="*/ 1780510 h 1898217"/>
                    <a:gd name="connsiteX100" fmla="*/ 615043 w 2075099"/>
                    <a:gd name="connsiteY100" fmla="*/ 1611782 h 1898217"/>
                    <a:gd name="connsiteX101" fmla="*/ 571500 w 2075099"/>
                    <a:gd name="connsiteY101" fmla="*/ 1687981 h 1898217"/>
                    <a:gd name="connsiteX102" fmla="*/ 525236 w 2075099"/>
                    <a:gd name="connsiteY102" fmla="*/ 1647160 h 1898217"/>
                    <a:gd name="connsiteX103" fmla="*/ 547007 w 2075099"/>
                    <a:gd name="connsiteY103" fmla="*/ 1704310 h 1898217"/>
                    <a:gd name="connsiteX104" fmla="*/ 582386 w 2075099"/>
                    <a:gd name="connsiteY104" fmla="*/ 1777789 h 1898217"/>
                    <a:gd name="connsiteX105" fmla="*/ 615043 w 2075099"/>
                    <a:gd name="connsiteY105" fmla="*/ 1818610 h 1898217"/>
                    <a:gd name="connsiteX106" fmla="*/ 563335 w 2075099"/>
                    <a:gd name="connsiteY106" fmla="*/ 1851268 h 1898217"/>
                    <a:gd name="connsiteX107" fmla="*/ 492579 w 2075099"/>
                    <a:gd name="connsiteY107" fmla="*/ 1777789 h 1898217"/>
                    <a:gd name="connsiteX108" fmla="*/ 519793 w 2075099"/>
                    <a:gd name="connsiteY108" fmla="*/ 1878482 h 1898217"/>
                    <a:gd name="connsiteX109" fmla="*/ 487136 w 2075099"/>
                    <a:gd name="connsiteY109" fmla="*/ 1881203 h 1898217"/>
                    <a:gd name="connsiteX110" fmla="*/ 476250 w 2075099"/>
                    <a:gd name="connsiteY110" fmla="*/ 1810446 h 1898217"/>
                    <a:gd name="connsiteX111" fmla="*/ 454479 w 2075099"/>
                    <a:gd name="connsiteY111" fmla="*/ 1862153 h 1898217"/>
                    <a:gd name="connsiteX112" fmla="*/ 424543 w 2075099"/>
                    <a:gd name="connsiteY112" fmla="*/ 1851267 h 1898217"/>
                    <a:gd name="connsiteX113" fmla="*/ 435428 w 2075099"/>
                    <a:gd name="connsiteY113" fmla="*/ 1709753 h 1898217"/>
                    <a:gd name="connsiteX114" fmla="*/ 451757 w 2075099"/>
                    <a:gd name="connsiteY114" fmla="*/ 1633553 h 1898217"/>
                    <a:gd name="connsiteX115" fmla="*/ 424543 w 2075099"/>
                    <a:gd name="connsiteY115" fmla="*/ 1570960 h 1898217"/>
                    <a:gd name="connsiteX116" fmla="*/ 419100 w 2075099"/>
                    <a:gd name="connsiteY116" fmla="*/ 1690703 h 1898217"/>
                    <a:gd name="connsiteX117" fmla="*/ 391886 w 2075099"/>
                    <a:gd name="connsiteY117" fmla="*/ 1584567 h 1898217"/>
                    <a:gd name="connsiteX118" fmla="*/ 397328 w 2075099"/>
                    <a:gd name="connsiteY118" fmla="*/ 1712475 h 1898217"/>
                    <a:gd name="connsiteX119" fmla="*/ 389164 w 2075099"/>
                    <a:gd name="connsiteY119" fmla="*/ 1772346 h 1898217"/>
                    <a:gd name="connsiteX120" fmla="*/ 402771 w 2075099"/>
                    <a:gd name="connsiteY120" fmla="*/ 1815889 h 1898217"/>
                    <a:gd name="connsiteX121" fmla="*/ 334736 w 2075099"/>
                    <a:gd name="connsiteY121" fmla="*/ 1897532 h 1898217"/>
                    <a:gd name="connsiteX122" fmla="*/ 332015 w 2075099"/>
                    <a:gd name="connsiteY122" fmla="*/ 1851267 h 1898217"/>
                    <a:gd name="connsiteX123" fmla="*/ 342900 w 2075099"/>
                    <a:gd name="connsiteY123" fmla="*/ 1785952 h 1898217"/>
                    <a:gd name="connsiteX124" fmla="*/ 337457 w 2075099"/>
                    <a:gd name="connsiteY124" fmla="*/ 1685260 h 1898217"/>
                    <a:gd name="connsiteX125" fmla="*/ 302079 w 2075099"/>
                    <a:gd name="connsiteY125" fmla="*/ 1772348 h 1898217"/>
                    <a:gd name="connsiteX126" fmla="*/ 304800 w 2075099"/>
                    <a:gd name="connsiteY126" fmla="*/ 1829496 h 1898217"/>
                    <a:gd name="connsiteX127" fmla="*/ 269421 w 2075099"/>
                    <a:gd name="connsiteY127" fmla="*/ 1851268 h 1898217"/>
                    <a:gd name="connsiteX128" fmla="*/ 250371 w 2075099"/>
                    <a:gd name="connsiteY128" fmla="*/ 1810446 h 1898217"/>
                    <a:gd name="connsiteX129" fmla="*/ 231322 w 2075099"/>
                    <a:gd name="connsiteY129" fmla="*/ 1873041 h 1898217"/>
                    <a:gd name="connsiteX130" fmla="*/ 179614 w 2075099"/>
                    <a:gd name="connsiteY130" fmla="*/ 1845824 h 1898217"/>
                    <a:gd name="connsiteX131" fmla="*/ 195943 w 2075099"/>
                    <a:gd name="connsiteY131" fmla="*/ 1736967 h 1898217"/>
                    <a:gd name="connsiteX132" fmla="*/ 155121 w 2075099"/>
                    <a:gd name="connsiteY132" fmla="*/ 1756017 h 1898217"/>
                    <a:gd name="connsiteX133" fmla="*/ 155121 w 2075099"/>
                    <a:gd name="connsiteY133" fmla="*/ 1829496 h 1898217"/>
                    <a:gd name="connsiteX134" fmla="*/ 106136 w 2075099"/>
                    <a:gd name="connsiteY134" fmla="*/ 1826775 h 1898217"/>
                    <a:gd name="connsiteX135" fmla="*/ 138793 w 2075099"/>
                    <a:gd name="connsiteY135" fmla="*/ 1717918 h 1898217"/>
                    <a:gd name="connsiteX136" fmla="*/ 185057 w 2075099"/>
                    <a:gd name="connsiteY136" fmla="*/ 1598174 h 1898217"/>
                    <a:gd name="connsiteX137" fmla="*/ 182336 w 2075099"/>
                    <a:gd name="connsiteY137" fmla="*/ 1568239 h 1898217"/>
                    <a:gd name="connsiteX138" fmla="*/ 106135 w 2075099"/>
                    <a:gd name="connsiteY138" fmla="*/ 1541025 h 1898217"/>
                    <a:gd name="connsiteX139" fmla="*/ 48986 w 2075099"/>
                    <a:gd name="connsiteY139" fmla="*/ 1453939 h 1898217"/>
                    <a:gd name="connsiteX140" fmla="*/ 51707 w 2075099"/>
                    <a:gd name="connsiteY140" fmla="*/ 1502924 h 1898217"/>
                    <a:gd name="connsiteX141" fmla="*/ 97971 w 2075099"/>
                    <a:gd name="connsiteY141" fmla="*/ 1573682 h 1898217"/>
                    <a:gd name="connsiteX142" fmla="*/ 160564 w 2075099"/>
                    <a:gd name="connsiteY142" fmla="*/ 1587289 h 1898217"/>
                    <a:gd name="connsiteX143" fmla="*/ 119743 w 2075099"/>
                    <a:gd name="connsiteY143" fmla="*/ 1644439 h 1898217"/>
                    <a:gd name="connsiteX144" fmla="*/ 78921 w 2075099"/>
                    <a:gd name="connsiteY144" fmla="*/ 1715196 h 1898217"/>
                    <a:gd name="connsiteX145" fmla="*/ 8165 w 2075099"/>
                    <a:gd name="connsiteY145" fmla="*/ 1785953 h 1898217"/>
                    <a:gd name="connsiteX146" fmla="*/ 2721 w 2075099"/>
                    <a:gd name="connsiteY146" fmla="*/ 1062053 h 1898217"/>
                    <a:gd name="connsiteX147" fmla="*/ 51708 w 2075099"/>
                    <a:gd name="connsiteY147" fmla="*/ 1032117 h 1898217"/>
                    <a:gd name="connsiteX148" fmla="*/ 103414 w 2075099"/>
                    <a:gd name="connsiteY148" fmla="*/ 1010345 h 1898217"/>
                    <a:gd name="connsiteX149" fmla="*/ 73479 w 2075099"/>
                    <a:gd name="connsiteY149" fmla="*/ 958638 h 1898217"/>
                    <a:gd name="connsiteX150" fmla="*/ 62592 w 2075099"/>
                    <a:gd name="connsiteY150" fmla="*/ 906932 h 1898217"/>
                    <a:gd name="connsiteX151" fmla="*/ 8164 w 2075099"/>
                    <a:gd name="connsiteY151" fmla="*/ 855224 h 1898217"/>
                    <a:gd name="connsiteX152" fmla="*/ 78921 w 2075099"/>
                    <a:gd name="connsiteY152" fmla="*/ 825289 h 1898217"/>
                    <a:gd name="connsiteX153" fmla="*/ 76200 w 2075099"/>
                    <a:gd name="connsiteY153" fmla="*/ 757253 h 1898217"/>
                    <a:gd name="connsiteX154" fmla="*/ 27214 w 2075099"/>
                    <a:gd name="connsiteY154" fmla="*/ 754531 h 1898217"/>
                    <a:gd name="connsiteX155" fmla="*/ 68036 w 2075099"/>
                    <a:gd name="connsiteY155" fmla="*/ 702824 h 1898217"/>
                    <a:gd name="connsiteX156" fmla="*/ 5444 w 2075099"/>
                    <a:gd name="connsiteY156" fmla="*/ 593967 h 1898217"/>
                    <a:gd name="connsiteX157" fmla="*/ 78922 w 2075099"/>
                    <a:gd name="connsiteY157" fmla="*/ 637510 h 1898217"/>
                    <a:gd name="connsiteX158" fmla="*/ 78921 w 2075099"/>
                    <a:gd name="connsiteY158" fmla="*/ 607574 h 1898217"/>
                    <a:gd name="connsiteX159" fmla="*/ 21771 w 2075099"/>
                    <a:gd name="connsiteY159" fmla="*/ 525931 h 1898217"/>
                    <a:gd name="connsiteX160" fmla="*/ 19050 w 2075099"/>
                    <a:gd name="connsiteY160" fmla="*/ 33353 h 1898217"/>
                    <a:gd name="connsiteX0" fmla="*/ 19050 w 2075099"/>
                    <a:gd name="connsiteY0" fmla="*/ 33353 h 1898217"/>
                    <a:gd name="connsiteX1" fmla="*/ 54428 w 2075099"/>
                    <a:gd name="connsiteY1" fmla="*/ 38795 h 1898217"/>
                    <a:gd name="connsiteX2" fmla="*/ 59871 w 2075099"/>
                    <a:gd name="connsiteY2" fmla="*/ 161259 h 1898217"/>
                    <a:gd name="connsiteX3" fmla="*/ 111579 w 2075099"/>
                    <a:gd name="connsiteY3" fmla="*/ 128603 h 1898217"/>
                    <a:gd name="connsiteX4" fmla="*/ 157843 w 2075099"/>
                    <a:gd name="connsiteY4" fmla="*/ 106832 h 1898217"/>
                    <a:gd name="connsiteX5" fmla="*/ 160564 w 2075099"/>
                    <a:gd name="connsiteY5" fmla="*/ 204803 h 1898217"/>
                    <a:gd name="connsiteX6" fmla="*/ 206829 w 2075099"/>
                    <a:gd name="connsiteY6" fmla="*/ 253789 h 1898217"/>
                    <a:gd name="connsiteX7" fmla="*/ 185057 w 2075099"/>
                    <a:gd name="connsiteY7" fmla="*/ 305496 h 1898217"/>
                    <a:gd name="connsiteX8" fmla="*/ 179614 w 2075099"/>
                    <a:gd name="connsiteY8" fmla="*/ 378974 h 1898217"/>
                    <a:gd name="connsiteX9" fmla="*/ 225879 w 2075099"/>
                    <a:gd name="connsiteY9" fmla="*/ 417074 h 1898217"/>
                    <a:gd name="connsiteX10" fmla="*/ 269421 w 2075099"/>
                    <a:gd name="connsiteY10" fmla="*/ 395304 h 1898217"/>
                    <a:gd name="connsiteX11" fmla="*/ 296635 w 2075099"/>
                    <a:gd name="connsiteY11" fmla="*/ 340874 h 1898217"/>
                    <a:gd name="connsiteX12" fmla="*/ 310243 w 2075099"/>
                    <a:gd name="connsiteY12" fmla="*/ 261953 h 1898217"/>
                    <a:gd name="connsiteX13" fmla="*/ 353786 w 2075099"/>
                    <a:gd name="connsiteY13" fmla="*/ 191196 h 1898217"/>
                    <a:gd name="connsiteX14" fmla="*/ 389164 w 2075099"/>
                    <a:gd name="connsiteY14" fmla="*/ 237460 h 1898217"/>
                    <a:gd name="connsiteX15" fmla="*/ 481693 w 2075099"/>
                    <a:gd name="connsiteY15" fmla="*/ 52403 h 1898217"/>
                    <a:gd name="connsiteX16" fmla="*/ 492579 w 2075099"/>
                    <a:gd name="connsiteY16" fmla="*/ 229296 h 1898217"/>
                    <a:gd name="connsiteX17" fmla="*/ 468085 w 2075099"/>
                    <a:gd name="connsiteY17" fmla="*/ 278282 h 1898217"/>
                    <a:gd name="connsiteX18" fmla="*/ 522515 w 2075099"/>
                    <a:gd name="connsiteY18" fmla="*/ 289167 h 1898217"/>
                    <a:gd name="connsiteX19" fmla="*/ 538843 w 2075099"/>
                    <a:gd name="connsiteY19" fmla="*/ 332711 h 1898217"/>
                    <a:gd name="connsiteX20" fmla="*/ 555171 w 2075099"/>
                    <a:gd name="connsiteY20" fmla="*/ 329989 h 1898217"/>
                    <a:gd name="connsiteX21" fmla="*/ 639536 w 2075099"/>
                    <a:gd name="connsiteY21" fmla="*/ 406189 h 1898217"/>
                    <a:gd name="connsiteX22" fmla="*/ 691243 w 2075099"/>
                    <a:gd name="connsiteY22" fmla="*/ 411632 h 1898217"/>
                    <a:gd name="connsiteX23" fmla="*/ 691242 w 2075099"/>
                    <a:gd name="connsiteY23" fmla="*/ 340874 h 1898217"/>
                    <a:gd name="connsiteX24" fmla="*/ 639536 w 2075099"/>
                    <a:gd name="connsiteY24" fmla="*/ 264675 h 1898217"/>
                    <a:gd name="connsiteX25" fmla="*/ 606879 w 2075099"/>
                    <a:gd name="connsiteY25" fmla="*/ 36074 h 1898217"/>
                    <a:gd name="connsiteX26" fmla="*/ 925286 w 2075099"/>
                    <a:gd name="connsiteY26" fmla="*/ 22468 h 1898217"/>
                    <a:gd name="connsiteX27" fmla="*/ 960664 w 2075099"/>
                    <a:gd name="connsiteY27" fmla="*/ 63289 h 1898217"/>
                    <a:gd name="connsiteX28" fmla="*/ 947057 w 2075099"/>
                    <a:gd name="connsiteY28" fmla="*/ 191196 h 1898217"/>
                    <a:gd name="connsiteX29" fmla="*/ 979715 w 2075099"/>
                    <a:gd name="connsiteY29" fmla="*/ 264675 h 1898217"/>
                    <a:gd name="connsiteX30" fmla="*/ 985157 w 2075099"/>
                    <a:gd name="connsiteY30" fmla="*/ 425239 h 1898217"/>
                    <a:gd name="connsiteX31" fmla="*/ 1036864 w 2075099"/>
                    <a:gd name="connsiteY31" fmla="*/ 436124 h 1898217"/>
                    <a:gd name="connsiteX32" fmla="*/ 1053193 w 2075099"/>
                    <a:gd name="connsiteY32" fmla="*/ 561310 h 1898217"/>
                    <a:gd name="connsiteX33" fmla="*/ 1102179 w 2075099"/>
                    <a:gd name="connsiteY33" fmla="*/ 632067 h 1898217"/>
                    <a:gd name="connsiteX34" fmla="*/ 1208314 w 2075099"/>
                    <a:gd name="connsiteY34" fmla="*/ 637510 h 1898217"/>
                    <a:gd name="connsiteX35" fmla="*/ 1240971 w 2075099"/>
                    <a:gd name="connsiteY35" fmla="*/ 705546 h 1898217"/>
                    <a:gd name="connsiteX36" fmla="*/ 1289957 w 2075099"/>
                    <a:gd name="connsiteY36" fmla="*/ 602132 h 1898217"/>
                    <a:gd name="connsiteX37" fmla="*/ 1240971 w 2075099"/>
                    <a:gd name="connsiteY37" fmla="*/ 487832 h 1898217"/>
                    <a:gd name="connsiteX38" fmla="*/ 1034143 w 2075099"/>
                    <a:gd name="connsiteY38" fmla="*/ 359924 h 1898217"/>
                    <a:gd name="connsiteX39" fmla="*/ 998764 w 2075099"/>
                    <a:gd name="connsiteY39" fmla="*/ 114996 h 1898217"/>
                    <a:gd name="connsiteX40" fmla="*/ 1363436 w 2075099"/>
                    <a:gd name="connsiteY40" fmla="*/ 104110 h 1898217"/>
                    <a:gd name="connsiteX41" fmla="*/ 1450521 w 2075099"/>
                    <a:gd name="connsiteY41" fmla="*/ 82339 h 1898217"/>
                    <a:gd name="connsiteX42" fmla="*/ 1943100 w 2075099"/>
                    <a:gd name="connsiteY42" fmla="*/ 85060 h 1898217"/>
                    <a:gd name="connsiteX43" fmla="*/ 2073729 w 2075099"/>
                    <a:gd name="connsiteY43" fmla="*/ 207524 h 1898217"/>
                    <a:gd name="connsiteX44" fmla="*/ 2005693 w 2075099"/>
                    <a:gd name="connsiteY44" fmla="*/ 332710 h 1898217"/>
                    <a:gd name="connsiteX45" fmla="*/ 1913164 w 2075099"/>
                    <a:gd name="connsiteY45" fmla="*/ 354482 h 1898217"/>
                    <a:gd name="connsiteX46" fmla="*/ 1907722 w 2075099"/>
                    <a:gd name="connsiteY46" fmla="*/ 474225 h 1898217"/>
                    <a:gd name="connsiteX47" fmla="*/ 1847850 w 2075099"/>
                    <a:gd name="connsiteY47" fmla="*/ 555867 h 1898217"/>
                    <a:gd name="connsiteX48" fmla="*/ 1817914 w 2075099"/>
                    <a:gd name="connsiteY48" fmla="*/ 504160 h 1898217"/>
                    <a:gd name="connsiteX49" fmla="*/ 1785257 w 2075099"/>
                    <a:gd name="connsiteY49" fmla="*/ 536817 h 1898217"/>
                    <a:gd name="connsiteX50" fmla="*/ 1760765 w 2075099"/>
                    <a:gd name="connsiteY50" fmla="*/ 515046 h 1898217"/>
                    <a:gd name="connsiteX51" fmla="*/ 1728107 w 2075099"/>
                    <a:gd name="connsiteY51" fmla="*/ 588524 h 1898217"/>
                    <a:gd name="connsiteX52" fmla="*/ 1662793 w 2075099"/>
                    <a:gd name="connsiteY52" fmla="*/ 531374 h 1898217"/>
                    <a:gd name="connsiteX53" fmla="*/ 1641021 w 2075099"/>
                    <a:gd name="connsiteY53" fmla="*/ 637510 h 1898217"/>
                    <a:gd name="connsiteX54" fmla="*/ 1600200 w 2075099"/>
                    <a:gd name="connsiteY54" fmla="*/ 697381 h 1898217"/>
                    <a:gd name="connsiteX55" fmla="*/ 1562100 w 2075099"/>
                    <a:gd name="connsiteY55" fmla="*/ 906932 h 1898217"/>
                    <a:gd name="connsiteX56" fmla="*/ 1651907 w 2075099"/>
                    <a:gd name="connsiteY56" fmla="*/ 988574 h 1898217"/>
                    <a:gd name="connsiteX57" fmla="*/ 1747157 w 2075099"/>
                    <a:gd name="connsiteY57" fmla="*/ 1151860 h 1898217"/>
                    <a:gd name="connsiteX58" fmla="*/ 1717221 w 2075099"/>
                    <a:gd name="connsiteY58" fmla="*/ 1255274 h 1898217"/>
                    <a:gd name="connsiteX59" fmla="*/ 1551214 w 2075099"/>
                    <a:gd name="connsiteY59" fmla="*/ 1263438 h 1898217"/>
                    <a:gd name="connsiteX60" fmla="*/ 1485900 w 2075099"/>
                    <a:gd name="connsiteY60" fmla="*/ 1219896 h 1898217"/>
                    <a:gd name="connsiteX61" fmla="*/ 1387929 w 2075099"/>
                    <a:gd name="connsiteY61" fmla="*/ 1230782 h 1898217"/>
                    <a:gd name="connsiteX62" fmla="*/ 1328057 w 2075099"/>
                    <a:gd name="connsiteY62" fmla="*/ 1263439 h 1898217"/>
                    <a:gd name="connsiteX63" fmla="*/ 1251857 w 2075099"/>
                    <a:gd name="connsiteY63" fmla="*/ 1249832 h 1898217"/>
                    <a:gd name="connsiteX64" fmla="*/ 1287236 w 2075099"/>
                    <a:gd name="connsiteY64" fmla="*/ 1296096 h 1898217"/>
                    <a:gd name="connsiteX65" fmla="*/ 1325336 w 2075099"/>
                    <a:gd name="connsiteY65" fmla="*/ 1385902 h 1898217"/>
                    <a:gd name="connsiteX66" fmla="*/ 1333500 w 2075099"/>
                    <a:gd name="connsiteY66" fmla="*/ 1551910 h 1898217"/>
                    <a:gd name="connsiteX67" fmla="*/ 1279072 w 2075099"/>
                    <a:gd name="connsiteY67" fmla="*/ 1592732 h 1898217"/>
                    <a:gd name="connsiteX68" fmla="*/ 1197429 w 2075099"/>
                    <a:gd name="connsiteY68" fmla="*/ 1682538 h 1898217"/>
                    <a:gd name="connsiteX69" fmla="*/ 1162050 w 2075099"/>
                    <a:gd name="connsiteY69" fmla="*/ 1745132 h 1898217"/>
                    <a:gd name="connsiteX70" fmla="*/ 1088571 w 2075099"/>
                    <a:gd name="connsiteY70" fmla="*/ 1742410 h 1898217"/>
                    <a:gd name="connsiteX71" fmla="*/ 1074964 w 2075099"/>
                    <a:gd name="connsiteY71" fmla="*/ 1685260 h 1898217"/>
                    <a:gd name="connsiteX72" fmla="*/ 1104900 w 2075099"/>
                    <a:gd name="connsiteY72" fmla="*/ 1641718 h 1898217"/>
                    <a:gd name="connsiteX73" fmla="*/ 1020536 w 2075099"/>
                    <a:gd name="connsiteY73" fmla="*/ 1644438 h 1898217"/>
                    <a:gd name="connsiteX74" fmla="*/ 1015094 w 2075099"/>
                    <a:gd name="connsiteY74" fmla="*/ 1494760 h 1898217"/>
                    <a:gd name="connsiteX75" fmla="*/ 1053193 w 2075099"/>
                    <a:gd name="connsiteY75" fmla="*/ 1410396 h 1898217"/>
                    <a:gd name="connsiteX76" fmla="*/ 1004207 w 2075099"/>
                    <a:gd name="connsiteY76" fmla="*/ 1478432 h 1898217"/>
                    <a:gd name="connsiteX77" fmla="*/ 982436 w 2075099"/>
                    <a:gd name="connsiteY77" fmla="*/ 1671654 h 1898217"/>
                    <a:gd name="connsiteX78" fmla="*/ 1009650 w 2075099"/>
                    <a:gd name="connsiteY78" fmla="*/ 1709752 h 1898217"/>
                    <a:gd name="connsiteX79" fmla="*/ 957943 w 2075099"/>
                    <a:gd name="connsiteY79" fmla="*/ 1742411 h 1898217"/>
                    <a:gd name="connsiteX80" fmla="*/ 862693 w 2075099"/>
                    <a:gd name="connsiteY80" fmla="*/ 1720639 h 1898217"/>
                    <a:gd name="connsiteX81" fmla="*/ 908957 w 2075099"/>
                    <a:gd name="connsiteY81" fmla="*/ 1772346 h 1898217"/>
                    <a:gd name="connsiteX82" fmla="*/ 870857 w 2075099"/>
                    <a:gd name="connsiteY82" fmla="*/ 1777789 h 1898217"/>
                    <a:gd name="connsiteX83" fmla="*/ 832757 w 2075099"/>
                    <a:gd name="connsiteY83" fmla="*/ 1796839 h 1898217"/>
                    <a:gd name="connsiteX84" fmla="*/ 827314 w 2075099"/>
                    <a:gd name="connsiteY84" fmla="*/ 1747853 h 1898217"/>
                    <a:gd name="connsiteX85" fmla="*/ 854529 w 2075099"/>
                    <a:gd name="connsiteY85" fmla="*/ 1668932 h 1898217"/>
                    <a:gd name="connsiteX86" fmla="*/ 859971 w 2075099"/>
                    <a:gd name="connsiteY86" fmla="*/ 1519253 h 1898217"/>
                    <a:gd name="connsiteX87" fmla="*/ 838201 w 2075099"/>
                    <a:gd name="connsiteY87" fmla="*/ 1628110 h 1898217"/>
                    <a:gd name="connsiteX88" fmla="*/ 797379 w 2075099"/>
                    <a:gd name="connsiteY88" fmla="*/ 1535582 h 1898217"/>
                    <a:gd name="connsiteX89" fmla="*/ 813707 w 2075099"/>
                    <a:gd name="connsiteY89" fmla="*/ 1641717 h 1898217"/>
                    <a:gd name="connsiteX90" fmla="*/ 819150 w 2075099"/>
                    <a:gd name="connsiteY90" fmla="*/ 1707032 h 1898217"/>
                    <a:gd name="connsiteX91" fmla="*/ 802821 w 2075099"/>
                    <a:gd name="connsiteY91" fmla="*/ 1769626 h 1898217"/>
                    <a:gd name="connsiteX92" fmla="*/ 761999 w 2075099"/>
                    <a:gd name="connsiteY92" fmla="*/ 1794117 h 1898217"/>
                    <a:gd name="connsiteX93" fmla="*/ 762000 w 2075099"/>
                    <a:gd name="connsiteY93" fmla="*/ 1701588 h 1898217"/>
                    <a:gd name="connsiteX94" fmla="*/ 723900 w 2075099"/>
                    <a:gd name="connsiteY94" fmla="*/ 1723360 h 1898217"/>
                    <a:gd name="connsiteX95" fmla="*/ 723899 w 2075099"/>
                    <a:gd name="connsiteY95" fmla="*/ 1785955 h 1898217"/>
                    <a:gd name="connsiteX96" fmla="*/ 696686 w 2075099"/>
                    <a:gd name="connsiteY96" fmla="*/ 1824053 h 1898217"/>
                    <a:gd name="connsiteX97" fmla="*/ 664029 w 2075099"/>
                    <a:gd name="connsiteY97" fmla="*/ 1821332 h 1898217"/>
                    <a:gd name="connsiteX98" fmla="*/ 674914 w 2075099"/>
                    <a:gd name="connsiteY98" fmla="*/ 1758739 h 1898217"/>
                    <a:gd name="connsiteX99" fmla="*/ 628650 w 2075099"/>
                    <a:gd name="connsiteY99" fmla="*/ 1780510 h 1898217"/>
                    <a:gd name="connsiteX100" fmla="*/ 615043 w 2075099"/>
                    <a:gd name="connsiteY100" fmla="*/ 1611782 h 1898217"/>
                    <a:gd name="connsiteX101" fmla="*/ 571500 w 2075099"/>
                    <a:gd name="connsiteY101" fmla="*/ 1687981 h 1898217"/>
                    <a:gd name="connsiteX102" fmla="*/ 525236 w 2075099"/>
                    <a:gd name="connsiteY102" fmla="*/ 1647160 h 1898217"/>
                    <a:gd name="connsiteX103" fmla="*/ 547007 w 2075099"/>
                    <a:gd name="connsiteY103" fmla="*/ 1704310 h 1898217"/>
                    <a:gd name="connsiteX104" fmla="*/ 582386 w 2075099"/>
                    <a:gd name="connsiteY104" fmla="*/ 1777789 h 1898217"/>
                    <a:gd name="connsiteX105" fmla="*/ 615043 w 2075099"/>
                    <a:gd name="connsiteY105" fmla="*/ 1818610 h 1898217"/>
                    <a:gd name="connsiteX106" fmla="*/ 563335 w 2075099"/>
                    <a:gd name="connsiteY106" fmla="*/ 1851268 h 1898217"/>
                    <a:gd name="connsiteX107" fmla="*/ 492579 w 2075099"/>
                    <a:gd name="connsiteY107" fmla="*/ 1777789 h 1898217"/>
                    <a:gd name="connsiteX108" fmla="*/ 519793 w 2075099"/>
                    <a:gd name="connsiteY108" fmla="*/ 1878482 h 1898217"/>
                    <a:gd name="connsiteX109" fmla="*/ 487136 w 2075099"/>
                    <a:gd name="connsiteY109" fmla="*/ 1881203 h 1898217"/>
                    <a:gd name="connsiteX110" fmla="*/ 476250 w 2075099"/>
                    <a:gd name="connsiteY110" fmla="*/ 1810446 h 1898217"/>
                    <a:gd name="connsiteX111" fmla="*/ 454479 w 2075099"/>
                    <a:gd name="connsiteY111" fmla="*/ 1862153 h 1898217"/>
                    <a:gd name="connsiteX112" fmla="*/ 424543 w 2075099"/>
                    <a:gd name="connsiteY112" fmla="*/ 1851267 h 1898217"/>
                    <a:gd name="connsiteX113" fmla="*/ 435428 w 2075099"/>
                    <a:gd name="connsiteY113" fmla="*/ 1709753 h 1898217"/>
                    <a:gd name="connsiteX114" fmla="*/ 451757 w 2075099"/>
                    <a:gd name="connsiteY114" fmla="*/ 1633553 h 1898217"/>
                    <a:gd name="connsiteX115" fmla="*/ 424543 w 2075099"/>
                    <a:gd name="connsiteY115" fmla="*/ 1570960 h 1898217"/>
                    <a:gd name="connsiteX116" fmla="*/ 419100 w 2075099"/>
                    <a:gd name="connsiteY116" fmla="*/ 1690703 h 1898217"/>
                    <a:gd name="connsiteX117" fmla="*/ 391886 w 2075099"/>
                    <a:gd name="connsiteY117" fmla="*/ 1584567 h 1898217"/>
                    <a:gd name="connsiteX118" fmla="*/ 397328 w 2075099"/>
                    <a:gd name="connsiteY118" fmla="*/ 1712475 h 1898217"/>
                    <a:gd name="connsiteX119" fmla="*/ 389164 w 2075099"/>
                    <a:gd name="connsiteY119" fmla="*/ 1772346 h 1898217"/>
                    <a:gd name="connsiteX120" fmla="*/ 402771 w 2075099"/>
                    <a:gd name="connsiteY120" fmla="*/ 1815889 h 1898217"/>
                    <a:gd name="connsiteX121" fmla="*/ 334736 w 2075099"/>
                    <a:gd name="connsiteY121" fmla="*/ 1897532 h 1898217"/>
                    <a:gd name="connsiteX122" fmla="*/ 332015 w 2075099"/>
                    <a:gd name="connsiteY122" fmla="*/ 1851267 h 1898217"/>
                    <a:gd name="connsiteX123" fmla="*/ 342900 w 2075099"/>
                    <a:gd name="connsiteY123" fmla="*/ 1785952 h 1898217"/>
                    <a:gd name="connsiteX124" fmla="*/ 337457 w 2075099"/>
                    <a:gd name="connsiteY124" fmla="*/ 1685260 h 1898217"/>
                    <a:gd name="connsiteX125" fmla="*/ 302079 w 2075099"/>
                    <a:gd name="connsiteY125" fmla="*/ 1772348 h 1898217"/>
                    <a:gd name="connsiteX126" fmla="*/ 304800 w 2075099"/>
                    <a:gd name="connsiteY126" fmla="*/ 1829496 h 1898217"/>
                    <a:gd name="connsiteX127" fmla="*/ 269421 w 2075099"/>
                    <a:gd name="connsiteY127" fmla="*/ 1851268 h 1898217"/>
                    <a:gd name="connsiteX128" fmla="*/ 250371 w 2075099"/>
                    <a:gd name="connsiteY128" fmla="*/ 1810446 h 1898217"/>
                    <a:gd name="connsiteX129" fmla="*/ 231322 w 2075099"/>
                    <a:gd name="connsiteY129" fmla="*/ 1873041 h 1898217"/>
                    <a:gd name="connsiteX130" fmla="*/ 179614 w 2075099"/>
                    <a:gd name="connsiteY130" fmla="*/ 1845824 h 1898217"/>
                    <a:gd name="connsiteX131" fmla="*/ 195943 w 2075099"/>
                    <a:gd name="connsiteY131" fmla="*/ 1736967 h 1898217"/>
                    <a:gd name="connsiteX132" fmla="*/ 155121 w 2075099"/>
                    <a:gd name="connsiteY132" fmla="*/ 1756017 h 1898217"/>
                    <a:gd name="connsiteX133" fmla="*/ 155121 w 2075099"/>
                    <a:gd name="connsiteY133" fmla="*/ 1829496 h 1898217"/>
                    <a:gd name="connsiteX134" fmla="*/ 106136 w 2075099"/>
                    <a:gd name="connsiteY134" fmla="*/ 1826775 h 1898217"/>
                    <a:gd name="connsiteX135" fmla="*/ 138793 w 2075099"/>
                    <a:gd name="connsiteY135" fmla="*/ 1717918 h 1898217"/>
                    <a:gd name="connsiteX136" fmla="*/ 185057 w 2075099"/>
                    <a:gd name="connsiteY136" fmla="*/ 1598174 h 1898217"/>
                    <a:gd name="connsiteX137" fmla="*/ 182336 w 2075099"/>
                    <a:gd name="connsiteY137" fmla="*/ 1568239 h 1898217"/>
                    <a:gd name="connsiteX138" fmla="*/ 106135 w 2075099"/>
                    <a:gd name="connsiteY138" fmla="*/ 1541025 h 1898217"/>
                    <a:gd name="connsiteX139" fmla="*/ 48986 w 2075099"/>
                    <a:gd name="connsiteY139" fmla="*/ 1453939 h 1898217"/>
                    <a:gd name="connsiteX140" fmla="*/ 51707 w 2075099"/>
                    <a:gd name="connsiteY140" fmla="*/ 1502924 h 1898217"/>
                    <a:gd name="connsiteX141" fmla="*/ 97971 w 2075099"/>
                    <a:gd name="connsiteY141" fmla="*/ 1573682 h 1898217"/>
                    <a:gd name="connsiteX142" fmla="*/ 160564 w 2075099"/>
                    <a:gd name="connsiteY142" fmla="*/ 1587289 h 1898217"/>
                    <a:gd name="connsiteX143" fmla="*/ 119743 w 2075099"/>
                    <a:gd name="connsiteY143" fmla="*/ 1644439 h 1898217"/>
                    <a:gd name="connsiteX144" fmla="*/ 78921 w 2075099"/>
                    <a:gd name="connsiteY144" fmla="*/ 1715196 h 1898217"/>
                    <a:gd name="connsiteX145" fmla="*/ 8165 w 2075099"/>
                    <a:gd name="connsiteY145" fmla="*/ 1785953 h 1898217"/>
                    <a:gd name="connsiteX146" fmla="*/ 2721 w 2075099"/>
                    <a:gd name="connsiteY146" fmla="*/ 1062053 h 1898217"/>
                    <a:gd name="connsiteX147" fmla="*/ 51708 w 2075099"/>
                    <a:gd name="connsiteY147" fmla="*/ 1032117 h 1898217"/>
                    <a:gd name="connsiteX148" fmla="*/ 103414 w 2075099"/>
                    <a:gd name="connsiteY148" fmla="*/ 1010345 h 1898217"/>
                    <a:gd name="connsiteX149" fmla="*/ 73479 w 2075099"/>
                    <a:gd name="connsiteY149" fmla="*/ 958638 h 1898217"/>
                    <a:gd name="connsiteX150" fmla="*/ 62592 w 2075099"/>
                    <a:gd name="connsiteY150" fmla="*/ 906932 h 1898217"/>
                    <a:gd name="connsiteX151" fmla="*/ 8164 w 2075099"/>
                    <a:gd name="connsiteY151" fmla="*/ 855224 h 1898217"/>
                    <a:gd name="connsiteX152" fmla="*/ 78921 w 2075099"/>
                    <a:gd name="connsiteY152" fmla="*/ 825289 h 1898217"/>
                    <a:gd name="connsiteX153" fmla="*/ 76200 w 2075099"/>
                    <a:gd name="connsiteY153" fmla="*/ 757253 h 1898217"/>
                    <a:gd name="connsiteX154" fmla="*/ 27214 w 2075099"/>
                    <a:gd name="connsiteY154" fmla="*/ 754531 h 1898217"/>
                    <a:gd name="connsiteX155" fmla="*/ 68036 w 2075099"/>
                    <a:gd name="connsiteY155" fmla="*/ 702824 h 1898217"/>
                    <a:gd name="connsiteX156" fmla="*/ 5444 w 2075099"/>
                    <a:gd name="connsiteY156" fmla="*/ 593967 h 1898217"/>
                    <a:gd name="connsiteX157" fmla="*/ 78922 w 2075099"/>
                    <a:gd name="connsiteY157" fmla="*/ 637510 h 1898217"/>
                    <a:gd name="connsiteX158" fmla="*/ 78921 w 2075099"/>
                    <a:gd name="connsiteY158" fmla="*/ 607574 h 1898217"/>
                    <a:gd name="connsiteX159" fmla="*/ 21771 w 2075099"/>
                    <a:gd name="connsiteY159" fmla="*/ 525931 h 1898217"/>
                    <a:gd name="connsiteX160" fmla="*/ 19050 w 2075099"/>
                    <a:gd name="connsiteY160" fmla="*/ 33353 h 1898217"/>
                    <a:gd name="connsiteX0" fmla="*/ 19050 w 2075099"/>
                    <a:gd name="connsiteY0" fmla="*/ 35984 h 1889962"/>
                    <a:gd name="connsiteX1" fmla="*/ 54428 w 2075099"/>
                    <a:gd name="connsiteY1" fmla="*/ 30540 h 1889962"/>
                    <a:gd name="connsiteX2" fmla="*/ 59871 w 2075099"/>
                    <a:gd name="connsiteY2" fmla="*/ 153004 h 1889962"/>
                    <a:gd name="connsiteX3" fmla="*/ 111579 w 2075099"/>
                    <a:gd name="connsiteY3" fmla="*/ 120348 h 1889962"/>
                    <a:gd name="connsiteX4" fmla="*/ 157843 w 2075099"/>
                    <a:gd name="connsiteY4" fmla="*/ 98577 h 1889962"/>
                    <a:gd name="connsiteX5" fmla="*/ 160564 w 2075099"/>
                    <a:gd name="connsiteY5" fmla="*/ 196548 h 1889962"/>
                    <a:gd name="connsiteX6" fmla="*/ 206829 w 2075099"/>
                    <a:gd name="connsiteY6" fmla="*/ 245534 h 1889962"/>
                    <a:gd name="connsiteX7" fmla="*/ 185057 w 2075099"/>
                    <a:gd name="connsiteY7" fmla="*/ 297241 h 1889962"/>
                    <a:gd name="connsiteX8" fmla="*/ 179614 w 2075099"/>
                    <a:gd name="connsiteY8" fmla="*/ 370719 h 1889962"/>
                    <a:gd name="connsiteX9" fmla="*/ 225879 w 2075099"/>
                    <a:gd name="connsiteY9" fmla="*/ 408819 h 1889962"/>
                    <a:gd name="connsiteX10" fmla="*/ 269421 w 2075099"/>
                    <a:gd name="connsiteY10" fmla="*/ 387049 h 1889962"/>
                    <a:gd name="connsiteX11" fmla="*/ 296635 w 2075099"/>
                    <a:gd name="connsiteY11" fmla="*/ 332619 h 1889962"/>
                    <a:gd name="connsiteX12" fmla="*/ 310243 w 2075099"/>
                    <a:gd name="connsiteY12" fmla="*/ 253698 h 1889962"/>
                    <a:gd name="connsiteX13" fmla="*/ 353786 w 2075099"/>
                    <a:gd name="connsiteY13" fmla="*/ 182941 h 1889962"/>
                    <a:gd name="connsiteX14" fmla="*/ 389164 w 2075099"/>
                    <a:gd name="connsiteY14" fmla="*/ 229205 h 1889962"/>
                    <a:gd name="connsiteX15" fmla="*/ 481693 w 2075099"/>
                    <a:gd name="connsiteY15" fmla="*/ 44148 h 1889962"/>
                    <a:gd name="connsiteX16" fmla="*/ 492579 w 2075099"/>
                    <a:gd name="connsiteY16" fmla="*/ 221041 h 1889962"/>
                    <a:gd name="connsiteX17" fmla="*/ 468085 w 2075099"/>
                    <a:gd name="connsiteY17" fmla="*/ 270027 h 1889962"/>
                    <a:gd name="connsiteX18" fmla="*/ 522515 w 2075099"/>
                    <a:gd name="connsiteY18" fmla="*/ 280912 h 1889962"/>
                    <a:gd name="connsiteX19" fmla="*/ 538843 w 2075099"/>
                    <a:gd name="connsiteY19" fmla="*/ 324456 h 1889962"/>
                    <a:gd name="connsiteX20" fmla="*/ 555171 w 2075099"/>
                    <a:gd name="connsiteY20" fmla="*/ 321734 h 1889962"/>
                    <a:gd name="connsiteX21" fmla="*/ 639536 w 2075099"/>
                    <a:gd name="connsiteY21" fmla="*/ 397934 h 1889962"/>
                    <a:gd name="connsiteX22" fmla="*/ 691243 w 2075099"/>
                    <a:gd name="connsiteY22" fmla="*/ 403377 h 1889962"/>
                    <a:gd name="connsiteX23" fmla="*/ 691242 w 2075099"/>
                    <a:gd name="connsiteY23" fmla="*/ 332619 h 1889962"/>
                    <a:gd name="connsiteX24" fmla="*/ 639536 w 2075099"/>
                    <a:gd name="connsiteY24" fmla="*/ 256420 h 1889962"/>
                    <a:gd name="connsiteX25" fmla="*/ 606879 w 2075099"/>
                    <a:gd name="connsiteY25" fmla="*/ 27819 h 1889962"/>
                    <a:gd name="connsiteX26" fmla="*/ 925286 w 2075099"/>
                    <a:gd name="connsiteY26" fmla="*/ 14213 h 1889962"/>
                    <a:gd name="connsiteX27" fmla="*/ 960664 w 2075099"/>
                    <a:gd name="connsiteY27" fmla="*/ 55034 h 1889962"/>
                    <a:gd name="connsiteX28" fmla="*/ 947057 w 2075099"/>
                    <a:gd name="connsiteY28" fmla="*/ 182941 h 1889962"/>
                    <a:gd name="connsiteX29" fmla="*/ 979715 w 2075099"/>
                    <a:gd name="connsiteY29" fmla="*/ 256420 h 1889962"/>
                    <a:gd name="connsiteX30" fmla="*/ 985157 w 2075099"/>
                    <a:gd name="connsiteY30" fmla="*/ 416984 h 1889962"/>
                    <a:gd name="connsiteX31" fmla="*/ 1036864 w 2075099"/>
                    <a:gd name="connsiteY31" fmla="*/ 427869 h 1889962"/>
                    <a:gd name="connsiteX32" fmla="*/ 1053193 w 2075099"/>
                    <a:gd name="connsiteY32" fmla="*/ 553055 h 1889962"/>
                    <a:gd name="connsiteX33" fmla="*/ 1102179 w 2075099"/>
                    <a:gd name="connsiteY33" fmla="*/ 623812 h 1889962"/>
                    <a:gd name="connsiteX34" fmla="*/ 1208314 w 2075099"/>
                    <a:gd name="connsiteY34" fmla="*/ 629255 h 1889962"/>
                    <a:gd name="connsiteX35" fmla="*/ 1240971 w 2075099"/>
                    <a:gd name="connsiteY35" fmla="*/ 697291 h 1889962"/>
                    <a:gd name="connsiteX36" fmla="*/ 1289957 w 2075099"/>
                    <a:gd name="connsiteY36" fmla="*/ 593877 h 1889962"/>
                    <a:gd name="connsiteX37" fmla="*/ 1240971 w 2075099"/>
                    <a:gd name="connsiteY37" fmla="*/ 479577 h 1889962"/>
                    <a:gd name="connsiteX38" fmla="*/ 1034143 w 2075099"/>
                    <a:gd name="connsiteY38" fmla="*/ 351669 h 1889962"/>
                    <a:gd name="connsiteX39" fmla="*/ 998764 w 2075099"/>
                    <a:gd name="connsiteY39" fmla="*/ 106741 h 1889962"/>
                    <a:gd name="connsiteX40" fmla="*/ 1363436 w 2075099"/>
                    <a:gd name="connsiteY40" fmla="*/ 95855 h 1889962"/>
                    <a:gd name="connsiteX41" fmla="*/ 1450521 w 2075099"/>
                    <a:gd name="connsiteY41" fmla="*/ 74084 h 1889962"/>
                    <a:gd name="connsiteX42" fmla="*/ 1943100 w 2075099"/>
                    <a:gd name="connsiteY42" fmla="*/ 76805 h 1889962"/>
                    <a:gd name="connsiteX43" fmla="*/ 2073729 w 2075099"/>
                    <a:gd name="connsiteY43" fmla="*/ 199269 h 1889962"/>
                    <a:gd name="connsiteX44" fmla="*/ 2005693 w 2075099"/>
                    <a:gd name="connsiteY44" fmla="*/ 324455 h 1889962"/>
                    <a:gd name="connsiteX45" fmla="*/ 1913164 w 2075099"/>
                    <a:gd name="connsiteY45" fmla="*/ 346227 h 1889962"/>
                    <a:gd name="connsiteX46" fmla="*/ 1907722 w 2075099"/>
                    <a:gd name="connsiteY46" fmla="*/ 465970 h 1889962"/>
                    <a:gd name="connsiteX47" fmla="*/ 1847850 w 2075099"/>
                    <a:gd name="connsiteY47" fmla="*/ 547612 h 1889962"/>
                    <a:gd name="connsiteX48" fmla="*/ 1817914 w 2075099"/>
                    <a:gd name="connsiteY48" fmla="*/ 495905 h 1889962"/>
                    <a:gd name="connsiteX49" fmla="*/ 1785257 w 2075099"/>
                    <a:gd name="connsiteY49" fmla="*/ 528562 h 1889962"/>
                    <a:gd name="connsiteX50" fmla="*/ 1760765 w 2075099"/>
                    <a:gd name="connsiteY50" fmla="*/ 506791 h 1889962"/>
                    <a:gd name="connsiteX51" fmla="*/ 1728107 w 2075099"/>
                    <a:gd name="connsiteY51" fmla="*/ 580269 h 1889962"/>
                    <a:gd name="connsiteX52" fmla="*/ 1662793 w 2075099"/>
                    <a:gd name="connsiteY52" fmla="*/ 523119 h 1889962"/>
                    <a:gd name="connsiteX53" fmla="*/ 1641021 w 2075099"/>
                    <a:gd name="connsiteY53" fmla="*/ 629255 h 1889962"/>
                    <a:gd name="connsiteX54" fmla="*/ 1600200 w 2075099"/>
                    <a:gd name="connsiteY54" fmla="*/ 689126 h 1889962"/>
                    <a:gd name="connsiteX55" fmla="*/ 1562100 w 2075099"/>
                    <a:gd name="connsiteY55" fmla="*/ 898677 h 1889962"/>
                    <a:gd name="connsiteX56" fmla="*/ 1651907 w 2075099"/>
                    <a:gd name="connsiteY56" fmla="*/ 980319 h 1889962"/>
                    <a:gd name="connsiteX57" fmla="*/ 1747157 w 2075099"/>
                    <a:gd name="connsiteY57" fmla="*/ 1143605 h 1889962"/>
                    <a:gd name="connsiteX58" fmla="*/ 1717221 w 2075099"/>
                    <a:gd name="connsiteY58" fmla="*/ 1247019 h 1889962"/>
                    <a:gd name="connsiteX59" fmla="*/ 1551214 w 2075099"/>
                    <a:gd name="connsiteY59" fmla="*/ 1255183 h 1889962"/>
                    <a:gd name="connsiteX60" fmla="*/ 1485900 w 2075099"/>
                    <a:gd name="connsiteY60" fmla="*/ 1211641 h 1889962"/>
                    <a:gd name="connsiteX61" fmla="*/ 1387929 w 2075099"/>
                    <a:gd name="connsiteY61" fmla="*/ 1222527 h 1889962"/>
                    <a:gd name="connsiteX62" fmla="*/ 1328057 w 2075099"/>
                    <a:gd name="connsiteY62" fmla="*/ 1255184 h 1889962"/>
                    <a:gd name="connsiteX63" fmla="*/ 1251857 w 2075099"/>
                    <a:gd name="connsiteY63" fmla="*/ 1241577 h 1889962"/>
                    <a:gd name="connsiteX64" fmla="*/ 1287236 w 2075099"/>
                    <a:gd name="connsiteY64" fmla="*/ 1287841 h 1889962"/>
                    <a:gd name="connsiteX65" fmla="*/ 1325336 w 2075099"/>
                    <a:gd name="connsiteY65" fmla="*/ 1377647 h 1889962"/>
                    <a:gd name="connsiteX66" fmla="*/ 1333500 w 2075099"/>
                    <a:gd name="connsiteY66" fmla="*/ 1543655 h 1889962"/>
                    <a:gd name="connsiteX67" fmla="*/ 1279072 w 2075099"/>
                    <a:gd name="connsiteY67" fmla="*/ 1584477 h 1889962"/>
                    <a:gd name="connsiteX68" fmla="*/ 1197429 w 2075099"/>
                    <a:gd name="connsiteY68" fmla="*/ 1674283 h 1889962"/>
                    <a:gd name="connsiteX69" fmla="*/ 1162050 w 2075099"/>
                    <a:gd name="connsiteY69" fmla="*/ 1736877 h 1889962"/>
                    <a:gd name="connsiteX70" fmla="*/ 1088571 w 2075099"/>
                    <a:gd name="connsiteY70" fmla="*/ 1734155 h 1889962"/>
                    <a:gd name="connsiteX71" fmla="*/ 1074964 w 2075099"/>
                    <a:gd name="connsiteY71" fmla="*/ 1677005 h 1889962"/>
                    <a:gd name="connsiteX72" fmla="*/ 1104900 w 2075099"/>
                    <a:gd name="connsiteY72" fmla="*/ 1633463 h 1889962"/>
                    <a:gd name="connsiteX73" fmla="*/ 1020536 w 2075099"/>
                    <a:gd name="connsiteY73" fmla="*/ 1636183 h 1889962"/>
                    <a:gd name="connsiteX74" fmla="*/ 1015094 w 2075099"/>
                    <a:gd name="connsiteY74" fmla="*/ 1486505 h 1889962"/>
                    <a:gd name="connsiteX75" fmla="*/ 1053193 w 2075099"/>
                    <a:gd name="connsiteY75" fmla="*/ 1402141 h 1889962"/>
                    <a:gd name="connsiteX76" fmla="*/ 1004207 w 2075099"/>
                    <a:gd name="connsiteY76" fmla="*/ 1470177 h 1889962"/>
                    <a:gd name="connsiteX77" fmla="*/ 982436 w 2075099"/>
                    <a:gd name="connsiteY77" fmla="*/ 1663399 h 1889962"/>
                    <a:gd name="connsiteX78" fmla="*/ 1009650 w 2075099"/>
                    <a:gd name="connsiteY78" fmla="*/ 1701497 h 1889962"/>
                    <a:gd name="connsiteX79" fmla="*/ 957943 w 2075099"/>
                    <a:gd name="connsiteY79" fmla="*/ 1734156 h 1889962"/>
                    <a:gd name="connsiteX80" fmla="*/ 862693 w 2075099"/>
                    <a:gd name="connsiteY80" fmla="*/ 1712384 h 1889962"/>
                    <a:gd name="connsiteX81" fmla="*/ 908957 w 2075099"/>
                    <a:gd name="connsiteY81" fmla="*/ 1764091 h 1889962"/>
                    <a:gd name="connsiteX82" fmla="*/ 870857 w 2075099"/>
                    <a:gd name="connsiteY82" fmla="*/ 1769534 h 1889962"/>
                    <a:gd name="connsiteX83" fmla="*/ 832757 w 2075099"/>
                    <a:gd name="connsiteY83" fmla="*/ 1788584 h 1889962"/>
                    <a:gd name="connsiteX84" fmla="*/ 827314 w 2075099"/>
                    <a:gd name="connsiteY84" fmla="*/ 1739598 h 1889962"/>
                    <a:gd name="connsiteX85" fmla="*/ 854529 w 2075099"/>
                    <a:gd name="connsiteY85" fmla="*/ 1660677 h 1889962"/>
                    <a:gd name="connsiteX86" fmla="*/ 859971 w 2075099"/>
                    <a:gd name="connsiteY86" fmla="*/ 1510998 h 1889962"/>
                    <a:gd name="connsiteX87" fmla="*/ 838201 w 2075099"/>
                    <a:gd name="connsiteY87" fmla="*/ 1619855 h 1889962"/>
                    <a:gd name="connsiteX88" fmla="*/ 797379 w 2075099"/>
                    <a:gd name="connsiteY88" fmla="*/ 1527327 h 1889962"/>
                    <a:gd name="connsiteX89" fmla="*/ 813707 w 2075099"/>
                    <a:gd name="connsiteY89" fmla="*/ 1633462 h 1889962"/>
                    <a:gd name="connsiteX90" fmla="*/ 819150 w 2075099"/>
                    <a:gd name="connsiteY90" fmla="*/ 1698777 h 1889962"/>
                    <a:gd name="connsiteX91" fmla="*/ 802821 w 2075099"/>
                    <a:gd name="connsiteY91" fmla="*/ 1761371 h 1889962"/>
                    <a:gd name="connsiteX92" fmla="*/ 761999 w 2075099"/>
                    <a:gd name="connsiteY92" fmla="*/ 1785862 h 1889962"/>
                    <a:gd name="connsiteX93" fmla="*/ 762000 w 2075099"/>
                    <a:gd name="connsiteY93" fmla="*/ 1693333 h 1889962"/>
                    <a:gd name="connsiteX94" fmla="*/ 723900 w 2075099"/>
                    <a:gd name="connsiteY94" fmla="*/ 1715105 h 1889962"/>
                    <a:gd name="connsiteX95" fmla="*/ 723899 w 2075099"/>
                    <a:gd name="connsiteY95" fmla="*/ 1777700 h 1889962"/>
                    <a:gd name="connsiteX96" fmla="*/ 696686 w 2075099"/>
                    <a:gd name="connsiteY96" fmla="*/ 1815798 h 1889962"/>
                    <a:gd name="connsiteX97" fmla="*/ 664029 w 2075099"/>
                    <a:gd name="connsiteY97" fmla="*/ 1813077 h 1889962"/>
                    <a:gd name="connsiteX98" fmla="*/ 674914 w 2075099"/>
                    <a:gd name="connsiteY98" fmla="*/ 1750484 h 1889962"/>
                    <a:gd name="connsiteX99" fmla="*/ 628650 w 2075099"/>
                    <a:gd name="connsiteY99" fmla="*/ 1772255 h 1889962"/>
                    <a:gd name="connsiteX100" fmla="*/ 615043 w 2075099"/>
                    <a:gd name="connsiteY100" fmla="*/ 1603527 h 1889962"/>
                    <a:gd name="connsiteX101" fmla="*/ 571500 w 2075099"/>
                    <a:gd name="connsiteY101" fmla="*/ 1679726 h 1889962"/>
                    <a:gd name="connsiteX102" fmla="*/ 525236 w 2075099"/>
                    <a:gd name="connsiteY102" fmla="*/ 1638905 h 1889962"/>
                    <a:gd name="connsiteX103" fmla="*/ 547007 w 2075099"/>
                    <a:gd name="connsiteY103" fmla="*/ 1696055 h 1889962"/>
                    <a:gd name="connsiteX104" fmla="*/ 582386 w 2075099"/>
                    <a:gd name="connsiteY104" fmla="*/ 1769534 h 1889962"/>
                    <a:gd name="connsiteX105" fmla="*/ 615043 w 2075099"/>
                    <a:gd name="connsiteY105" fmla="*/ 1810355 h 1889962"/>
                    <a:gd name="connsiteX106" fmla="*/ 563335 w 2075099"/>
                    <a:gd name="connsiteY106" fmla="*/ 1843013 h 1889962"/>
                    <a:gd name="connsiteX107" fmla="*/ 492579 w 2075099"/>
                    <a:gd name="connsiteY107" fmla="*/ 1769534 h 1889962"/>
                    <a:gd name="connsiteX108" fmla="*/ 519793 w 2075099"/>
                    <a:gd name="connsiteY108" fmla="*/ 1870227 h 1889962"/>
                    <a:gd name="connsiteX109" fmla="*/ 487136 w 2075099"/>
                    <a:gd name="connsiteY109" fmla="*/ 1872948 h 1889962"/>
                    <a:gd name="connsiteX110" fmla="*/ 476250 w 2075099"/>
                    <a:gd name="connsiteY110" fmla="*/ 1802191 h 1889962"/>
                    <a:gd name="connsiteX111" fmla="*/ 454479 w 2075099"/>
                    <a:gd name="connsiteY111" fmla="*/ 1853898 h 1889962"/>
                    <a:gd name="connsiteX112" fmla="*/ 424543 w 2075099"/>
                    <a:gd name="connsiteY112" fmla="*/ 1843012 h 1889962"/>
                    <a:gd name="connsiteX113" fmla="*/ 435428 w 2075099"/>
                    <a:gd name="connsiteY113" fmla="*/ 1701498 h 1889962"/>
                    <a:gd name="connsiteX114" fmla="*/ 451757 w 2075099"/>
                    <a:gd name="connsiteY114" fmla="*/ 1625298 h 1889962"/>
                    <a:gd name="connsiteX115" fmla="*/ 424543 w 2075099"/>
                    <a:gd name="connsiteY115" fmla="*/ 1562705 h 1889962"/>
                    <a:gd name="connsiteX116" fmla="*/ 419100 w 2075099"/>
                    <a:gd name="connsiteY116" fmla="*/ 1682448 h 1889962"/>
                    <a:gd name="connsiteX117" fmla="*/ 391886 w 2075099"/>
                    <a:gd name="connsiteY117" fmla="*/ 1576312 h 1889962"/>
                    <a:gd name="connsiteX118" fmla="*/ 397328 w 2075099"/>
                    <a:gd name="connsiteY118" fmla="*/ 1704220 h 1889962"/>
                    <a:gd name="connsiteX119" fmla="*/ 389164 w 2075099"/>
                    <a:gd name="connsiteY119" fmla="*/ 1764091 h 1889962"/>
                    <a:gd name="connsiteX120" fmla="*/ 402771 w 2075099"/>
                    <a:gd name="connsiteY120" fmla="*/ 1807634 h 1889962"/>
                    <a:gd name="connsiteX121" fmla="*/ 334736 w 2075099"/>
                    <a:gd name="connsiteY121" fmla="*/ 1889277 h 1889962"/>
                    <a:gd name="connsiteX122" fmla="*/ 332015 w 2075099"/>
                    <a:gd name="connsiteY122" fmla="*/ 1843012 h 1889962"/>
                    <a:gd name="connsiteX123" fmla="*/ 342900 w 2075099"/>
                    <a:gd name="connsiteY123" fmla="*/ 1777697 h 1889962"/>
                    <a:gd name="connsiteX124" fmla="*/ 337457 w 2075099"/>
                    <a:gd name="connsiteY124" fmla="*/ 1677005 h 1889962"/>
                    <a:gd name="connsiteX125" fmla="*/ 302079 w 2075099"/>
                    <a:gd name="connsiteY125" fmla="*/ 1764093 h 1889962"/>
                    <a:gd name="connsiteX126" fmla="*/ 304800 w 2075099"/>
                    <a:gd name="connsiteY126" fmla="*/ 1821241 h 1889962"/>
                    <a:gd name="connsiteX127" fmla="*/ 269421 w 2075099"/>
                    <a:gd name="connsiteY127" fmla="*/ 1843013 h 1889962"/>
                    <a:gd name="connsiteX128" fmla="*/ 250371 w 2075099"/>
                    <a:gd name="connsiteY128" fmla="*/ 1802191 h 1889962"/>
                    <a:gd name="connsiteX129" fmla="*/ 231322 w 2075099"/>
                    <a:gd name="connsiteY129" fmla="*/ 1864786 h 1889962"/>
                    <a:gd name="connsiteX130" fmla="*/ 179614 w 2075099"/>
                    <a:gd name="connsiteY130" fmla="*/ 1837569 h 1889962"/>
                    <a:gd name="connsiteX131" fmla="*/ 195943 w 2075099"/>
                    <a:gd name="connsiteY131" fmla="*/ 1728712 h 1889962"/>
                    <a:gd name="connsiteX132" fmla="*/ 155121 w 2075099"/>
                    <a:gd name="connsiteY132" fmla="*/ 1747762 h 1889962"/>
                    <a:gd name="connsiteX133" fmla="*/ 155121 w 2075099"/>
                    <a:gd name="connsiteY133" fmla="*/ 1821241 h 1889962"/>
                    <a:gd name="connsiteX134" fmla="*/ 106136 w 2075099"/>
                    <a:gd name="connsiteY134" fmla="*/ 1818520 h 1889962"/>
                    <a:gd name="connsiteX135" fmla="*/ 138793 w 2075099"/>
                    <a:gd name="connsiteY135" fmla="*/ 1709663 h 1889962"/>
                    <a:gd name="connsiteX136" fmla="*/ 185057 w 2075099"/>
                    <a:gd name="connsiteY136" fmla="*/ 1589919 h 1889962"/>
                    <a:gd name="connsiteX137" fmla="*/ 182336 w 2075099"/>
                    <a:gd name="connsiteY137" fmla="*/ 1559984 h 1889962"/>
                    <a:gd name="connsiteX138" fmla="*/ 106135 w 2075099"/>
                    <a:gd name="connsiteY138" fmla="*/ 1532770 h 1889962"/>
                    <a:gd name="connsiteX139" fmla="*/ 48986 w 2075099"/>
                    <a:gd name="connsiteY139" fmla="*/ 1445684 h 1889962"/>
                    <a:gd name="connsiteX140" fmla="*/ 51707 w 2075099"/>
                    <a:gd name="connsiteY140" fmla="*/ 1494669 h 1889962"/>
                    <a:gd name="connsiteX141" fmla="*/ 97971 w 2075099"/>
                    <a:gd name="connsiteY141" fmla="*/ 1565427 h 1889962"/>
                    <a:gd name="connsiteX142" fmla="*/ 160564 w 2075099"/>
                    <a:gd name="connsiteY142" fmla="*/ 1579034 h 1889962"/>
                    <a:gd name="connsiteX143" fmla="*/ 119743 w 2075099"/>
                    <a:gd name="connsiteY143" fmla="*/ 1636184 h 1889962"/>
                    <a:gd name="connsiteX144" fmla="*/ 78921 w 2075099"/>
                    <a:gd name="connsiteY144" fmla="*/ 1706941 h 1889962"/>
                    <a:gd name="connsiteX145" fmla="*/ 8165 w 2075099"/>
                    <a:gd name="connsiteY145" fmla="*/ 1777698 h 1889962"/>
                    <a:gd name="connsiteX146" fmla="*/ 2721 w 2075099"/>
                    <a:gd name="connsiteY146" fmla="*/ 1053798 h 1889962"/>
                    <a:gd name="connsiteX147" fmla="*/ 51708 w 2075099"/>
                    <a:gd name="connsiteY147" fmla="*/ 1023862 h 1889962"/>
                    <a:gd name="connsiteX148" fmla="*/ 103414 w 2075099"/>
                    <a:gd name="connsiteY148" fmla="*/ 1002090 h 1889962"/>
                    <a:gd name="connsiteX149" fmla="*/ 73479 w 2075099"/>
                    <a:gd name="connsiteY149" fmla="*/ 950383 h 1889962"/>
                    <a:gd name="connsiteX150" fmla="*/ 62592 w 2075099"/>
                    <a:gd name="connsiteY150" fmla="*/ 898677 h 1889962"/>
                    <a:gd name="connsiteX151" fmla="*/ 8164 w 2075099"/>
                    <a:gd name="connsiteY151" fmla="*/ 846969 h 1889962"/>
                    <a:gd name="connsiteX152" fmla="*/ 78921 w 2075099"/>
                    <a:gd name="connsiteY152" fmla="*/ 817034 h 1889962"/>
                    <a:gd name="connsiteX153" fmla="*/ 76200 w 2075099"/>
                    <a:gd name="connsiteY153" fmla="*/ 748998 h 1889962"/>
                    <a:gd name="connsiteX154" fmla="*/ 27214 w 2075099"/>
                    <a:gd name="connsiteY154" fmla="*/ 746276 h 1889962"/>
                    <a:gd name="connsiteX155" fmla="*/ 68036 w 2075099"/>
                    <a:gd name="connsiteY155" fmla="*/ 694569 h 1889962"/>
                    <a:gd name="connsiteX156" fmla="*/ 5444 w 2075099"/>
                    <a:gd name="connsiteY156" fmla="*/ 585712 h 1889962"/>
                    <a:gd name="connsiteX157" fmla="*/ 78922 w 2075099"/>
                    <a:gd name="connsiteY157" fmla="*/ 629255 h 1889962"/>
                    <a:gd name="connsiteX158" fmla="*/ 78921 w 2075099"/>
                    <a:gd name="connsiteY158" fmla="*/ 599319 h 1889962"/>
                    <a:gd name="connsiteX159" fmla="*/ 21771 w 2075099"/>
                    <a:gd name="connsiteY159" fmla="*/ 517676 h 1889962"/>
                    <a:gd name="connsiteX160" fmla="*/ 19050 w 2075099"/>
                    <a:gd name="connsiteY160" fmla="*/ 35984 h 1889962"/>
                    <a:gd name="connsiteX0" fmla="*/ 19050 w 2075099"/>
                    <a:gd name="connsiteY0" fmla="*/ 33065 h 1887043"/>
                    <a:gd name="connsiteX1" fmla="*/ 54428 w 2075099"/>
                    <a:gd name="connsiteY1" fmla="*/ 27621 h 1887043"/>
                    <a:gd name="connsiteX2" fmla="*/ 59871 w 2075099"/>
                    <a:gd name="connsiteY2" fmla="*/ 150085 h 1887043"/>
                    <a:gd name="connsiteX3" fmla="*/ 111579 w 2075099"/>
                    <a:gd name="connsiteY3" fmla="*/ 117429 h 1887043"/>
                    <a:gd name="connsiteX4" fmla="*/ 157843 w 2075099"/>
                    <a:gd name="connsiteY4" fmla="*/ 95658 h 1887043"/>
                    <a:gd name="connsiteX5" fmla="*/ 160564 w 2075099"/>
                    <a:gd name="connsiteY5" fmla="*/ 193629 h 1887043"/>
                    <a:gd name="connsiteX6" fmla="*/ 206829 w 2075099"/>
                    <a:gd name="connsiteY6" fmla="*/ 242615 h 1887043"/>
                    <a:gd name="connsiteX7" fmla="*/ 185057 w 2075099"/>
                    <a:gd name="connsiteY7" fmla="*/ 294322 h 1887043"/>
                    <a:gd name="connsiteX8" fmla="*/ 179614 w 2075099"/>
                    <a:gd name="connsiteY8" fmla="*/ 367800 h 1887043"/>
                    <a:gd name="connsiteX9" fmla="*/ 225879 w 2075099"/>
                    <a:gd name="connsiteY9" fmla="*/ 405900 h 1887043"/>
                    <a:gd name="connsiteX10" fmla="*/ 269421 w 2075099"/>
                    <a:gd name="connsiteY10" fmla="*/ 384130 h 1887043"/>
                    <a:gd name="connsiteX11" fmla="*/ 296635 w 2075099"/>
                    <a:gd name="connsiteY11" fmla="*/ 329700 h 1887043"/>
                    <a:gd name="connsiteX12" fmla="*/ 310243 w 2075099"/>
                    <a:gd name="connsiteY12" fmla="*/ 250779 h 1887043"/>
                    <a:gd name="connsiteX13" fmla="*/ 353786 w 2075099"/>
                    <a:gd name="connsiteY13" fmla="*/ 180022 h 1887043"/>
                    <a:gd name="connsiteX14" fmla="*/ 389164 w 2075099"/>
                    <a:gd name="connsiteY14" fmla="*/ 226286 h 1887043"/>
                    <a:gd name="connsiteX15" fmla="*/ 481693 w 2075099"/>
                    <a:gd name="connsiteY15" fmla="*/ 41229 h 1887043"/>
                    <a:gd name="connsiteX16" fmla="*/ 492579 w 2075099"/>
                    <a:gd name="connsiteY16" fmla="*/ 218122 h 1887043"/>
                    <a:gd name="connsiteX17" fmla="*/ 468085 w 2075099"/>
                    <a:gd name="connsiteY17" fmla="*/ 267108 h 1887043"/>
                    <a:gd name="connsiteX18" fmla="*/ 522515 w 2075099"/>
                    <a:gd name="connsiteY18" fmla="*/ 277993 h 1887043"/>
                    <a:gd name="connsiteX19" fmla="*/ 538843 w 2075099"/>
                    <a:gd name="connsiteY19" fmla="*/ 321537 h 1887043"/>
                    <a:gd name="connsiteX20" fmla="*/ 555171 w 2075099"/>
                    <a:gd name="connsiteY20" fmla="*/ 318815 h 1887043"/>
                    <a:gd name="connsiteX21" fmla="*/ 639536 w 2075099"/>
                    <a:gd name="connsiteY21" fmla="*/ 395015 h 1887043"/>
                    <a:gd name="connsiteX22" fmla="*/ 691243 w 2075099"/>
                    <a:gd name="connsiteY22" fmla="*/ 400458 h 1887043"/>
                    <a:gd name="connsiteX23" fmla="*/ 691242 w 2075099"/>
                    <a:gd name="connsiteY23" fmla="*/ 329700 h 1887043"/>
                    <a:gd name="connsiteX24" fmla="*/ 639536 w 2075099"/>
                    <a:gd name="connsiteY24" fmla="*/ 253501 h 1887043"/>
                    <a:gd name="connsiteX25" fmla="*/ 606879 w 2075099"/>
                    <a:gd name="connsiteY25" fmla="*/ 24900 h 1887043"/>
                    <a:gd name="connsiteX26" fmla="*/ 925286 w 2075099"/>
                    <a:gd name="connsiteY26" fmla="*/ 11294 h 1887043"/>
                    <a:gd name="connsiteX27" fmla="*/ 960664 w 2075099"/>
                    <a:gd name="connsiteY27" fmla="*/ 52115 h 1887043"/>
                    <a:gd name="connsiteX28" fmla="*/ 947057 w 2075099"/>
                    <a:gd name="connsiteY28" fmla="*/ 180022 h 1887043"/>
                    <a:gd name="connsiteX29" fmla="*/ 979715 w 2075099"/>
                    <a:gd name="connsiteY29" fmla="*/ 253501 h 1887043"/>
                    <a:gd name="connsiteX30" fmla="*/ 985157 w 2075099"/>
                    <a:gd name="connsiteY30" fmla="*/ 414065 h 1887043"/>
                    <a:gd name="connsiteX31" fmla="*/ 1036864 w 2075099"/>
                    <a:gd name="connsiteY31" fmla="*/ 424950 h 1887043"/>
                    <a:gd name="connsiteX32" fmla="*/ 1053193 w 2075099"/>
                    <a:gd name="connsiteY32" fmla="*/ 550136 h 1887043"/>
                    <a:gd name="connsiteX33" fmla="*/ 1102179 w 2075099"/>
                    <a:gd name="connsiteY33" fmla="*/ 620893 h 1887043"/>
                    <a:gd name="connsiteX34" fmla="*/ 1208314 w 2075099"/>
                    <a:gd name="connsiteY34" fmla="*/ 626336 h 1887043"/>
                    <a:gd name="connsiteX35" fmla="*/ 1240971 w 2075099"/>
                    <a:gd name="connsiteY35" fmla="*/ 694372 h 1887043"/>
                    <a:gd name="connsiteX36" fmla="*/ 1289957 w 2075099"/>
                    <a:gd name="connsiteY36" fmla="*/ 590958 h 1887043"/>
                    <a:gd name="connsiteX37" fmla="*/ 1240971 w 2075099"/>
                    <a:gd name="connsiteY37" fmla="*/ 476658 h 1887043"/>
                    <a:gd name="connsiteX38" fmla="*/ 1034143 w 2075099"/>
                    <a:gd name="connsiteY38" fmla="*/ 348750 h 1887043"/>
                    <a:gd name="connsiteX39" fmla="*/ 998764 w 2075099"/>
                    <a:gd name="connsiteY39" fmla="*/ 103822 h 1887043"/>
                    <a:gd name="connsiteX40" fmla="*/ 1363436 w 2075099"/>
                    <a:gd name="connsiteY40" fmla="*/ 92936 h 1887043"/>
                    <a:gd name="connsiteX41" fmla="*/ 1450521 w 2075099"/>
                    <a:gd name="connsiteY41" fmla="*/ 71165 h 1887043"/>
                    <a:gd name="connsiteX42" fmla="*/ 1943100 w 2075099"/>
                    <a:gd name="connsiteY42" fmla="*/ 73886 h 1887043"/>
                    <a:gd name="connsiteX43" fmla="*/ 2073729 w 2075099"/>
                    <a:gd name="connsiteY43" fmla="*/ 196350 h 1887043"/>
                    <a:gd name="connsiteX44" fmla="*/ 2005693 w 2075099"/>
                    <a:gd name="connsiteY44" fmla="*/ 321536 h 1887043"/>
                    <a:gd name="connsiteX45" fmla="*/ 1913164 w 2075099"/>
                    <a:gd name="connsiteY45" fmla="*/ 343308 h 1887043"/>
                    <a:gd name="connsiteX46" fmla="*/ 1907722 w 2075099"/>
                    <a:gd name="connsiteY46" fmla="*/ 463051 h 1887043"/>
                    <a:gd name="connsiteX47" fmla="*/ 1847850 w 2075099"/>
                    <a:gd name="connsiteY47" fmla="*/ 544693 h 1887043"/>
                    <a:gd name="connsiteX48" fmla="*/ 1817914 w 2075099"/>
                    <a:gd name="connsiteY48" fmla="*/ 492986 h 1887043"/>
                    <a:gd name="connsiteX49" fmla="*/ 1785257 w 2075099"/>
                    <a:gd name="connsiteY49" fmla="*/ 525643 h 1887043"/>
                    <a:gd name="connsiteX50" fmla="*/ 1760765 w 2075099"/>
                    <a:gd name="connsiteY50" fmla="*/ 503872 h 1887043"/>
                    <a:gd name="connsiteX51" fmla="*/ 1728107 w 2075099"/>
                    <a:gd name="connsiteY51" fmla="*/ 577350 h 1887043"/>
                    <a:gd name="connsiteX52" fmla="*/ 1662793 w 2075099"/>
                    <a:gd name="connsiteY52" fmla="*/ 520200 h 1887043"/>
                    <a:gd name="connsiteX53" fmla="*/ 1641021 w 2075099"/>
                    <a:gd name="connsiteY53" fmla="*/ 626336 h 1887043"/>
                    <a:gd name="connsiteX54" fmla="*/ 1600200 w 2075099"/>
                    <a:gd name="connsiteY54" fmla="*/ 686207 h 1887043"/>
                    <a:gd name="connsiteX55" fmla="*/ 1562100 w 2075099"/>
                    <a:gd name="connsiteY55" fmla="*/ 895758 h 1887043"/>
                    <a:gd name="connsiteX56" fmla="*/ 1651907 w 2075099"/>
                    <a:gd name="connsiteY56" fmla="*/ 977400 h 1887043"/>
                    <a:gd name="connsiteX57" fmla="*/ 1747157 w 2075099"/>
                    <a:gd name="connsiteY57" fmla="*/ 1140686 h 1887043"/>
                    <a:gd name="connsiteX58" fmla="*/ 1717221 w 2075099"/>
                    <a:gd name="connsiteY58" fmla="*/ 1244100 h 1887043"/>
                    <a:gd name="connsiteX59" fmla="*/ 1551214 w 2075099"/>
                    <a:gd name="connsiteY59" fmla="*/ 1252264 h 1887043"/>
                    <a:gd name="connsiteX60" fmla="*/ 1485900 w 2075099"/>
                    <a:gd name="connsiteY60" fmla="*/ 1208722 h 1887043"/>
                    <a:gd name="connsiteX61" fmla="*/ 1387929 w 2075099"/>
                    <a:gd name="connsiteY61" fmla="*/ 1219608 h 1887043"/>
                    <a:gd name="connsiteX62" fmla="*/ 1328057 w 2075099"/>
                    <a:gd name="connsiteY62" fmla="*/ 1252265 h 1887043"/>
                    <a:gd name="connsiteX63" fmla="*/ 1251857 w 2075099"/>
                    <a:gd name="connsiteY63" fmla="*/ 1238658 h 1887043"/>
                    <a:gd name="connsiteX64" fmla="*/ 1287236 w 2075099"/>
                    <a:gd name="connsiteY64" fmla="*/ 1284922 h 1887043"/>
                    <a:gd name="connsiteX65" fmla="*/ 1325336 w 2075099"/>
                    <a:gd name="connsiteY65" fmla="*/ 1374728 h 1887043"/>
                    <a:gd name="connsiteX66" fmla="*/ 1333500 w 2075099"/>
                    <a:gd name="connsiteY66" fmla="*/ 1540736 h 1887043"/>
                    <a:gd name="connsiteX67" fmla="*/ 1279072 w 2075099"/>
                    <a:gd name="connsiteY67" fmla="*/ 1581558 h 1887043"/>
                    <a:gd name="connsiteX68" fmla="*/ 1197429 w 2075099"/>
                    <a:gd name="connsiteY68" fmla="*/ 1671364 h 1887043"/>
                    <a:gd name="connsiteX69" fmla="*/ 1162050 w 2075099"/>
                    <a:gd name="connsiteY69" fmla="*/ 1733958 h 1887043"/>
                    <a:gd name="connsiteX70" fmla="*/ 1088571 w 2075099"/>
                    <a:gd name="connsiteY70" fmla="*/ 1731236 h 1887043"/>
                    <a:gd name="connsiteX71" fmla="*/ 1074964 w 2075099"/>
                    <a:gd name="connsiteY71" fmla="*/ 1674086 h 1887043"/>
                    <a:gd name="connsiteX72" fmla="*/ 1104900 w 2075099"/>
                    <a:gd name="connsiteY72" fmla="*/ 1630544 h 1887043"/>
                    <a:gd name="connsiteX73" fmla="*/ 1020536 w 2075099"/>
                    <a:gd name="connsiteY73" fmla="*/ 1633264 h 1887043"/>
                    <a:gd name="connsiteX74" fmla="*/ 1015094 w 2075099"/>
                    <a:gd name="connsiteY74" fmla="*/ 1483586 h 1887043"/>
                    <a:gd name="connsiteX75" fmla="*/ 1053193 w 2075099"/>
                    <a:gd name="connsiteY75" fmla="*/ 1399222 h 1887043"/>
                    <a:gd name="connsiteX76" fmla="*/ 1004207 w 2075099"/>
                    <a:gd name="connsiteY76" fmla="*/ 1467258 h 1887043"/>
                    <a:gd name="connsiteX77" fmla="*/ 982436 w 2075099"/>
                    <a:gd name="connsiteY77" fmla="*/ 1660480 h 1887043"/>
                    <a:gd name="connsiteX78" fmla="*/ 1009650 w 2075099"/>
                    <a:gd name="connsiteY78" fmla="*/ 1698578 h 1887043"/>
                    <a:gd name="connsiteX79" fmla="*/ 957943 w 2075099"/>
                    <a:gd name="connsiteY79" fmla="*/ 1731237 h 1887043"/>
                    <a:gd name="connsiteX80" fmla="*/ 862693 w 2075099"/>
                    <a:gd name="connsiteY80" fmla="*/ 1709465 h 1887043"/>
                    <a:gd name="connsiteX81" fmla="*/ 908957 w 2075099"/>
                    <a:gd name="connsiteY81" fmla="*/ 1761172 h 1887043"/>
                    <a:gd name="connsiteX82" fmla="*/ 870857 w 2075099"/>
                    <a:gd name="connsiteY82" fmla="*/ 1766615 h 1887043"/>
                    <a:gd name="connsiteX83" fmla="*/ 832757 w 2075099"/>
                    <a:gd name="connsiteY83" fmla="*/ 1785665 h 1887043"/>
                    <a:gd name="connsiteX84" fmla="*/ 827314 w 2075099"/>
                    <a:gd name="connsiteY84" fmla="*/ 1736679 h 1887043"/>
                    <a:gd name="connsiteX85" fmla="*/ 854529 w 2075099"/>
                    <a:gd name="connsiteY85" fmla="*/ 1657758 h 1887043"/>
                    <a:gd name="connsiteX86" fmla="*/ 859971 w 2075099"/>
                    <a:gd name="connsiteY86" fmla="*/ 1508079 h 1887043"/>
                    <a:gd name="connsiteX87" fmla="*/ 838201 w 2075099"/>
                    <a:gd name="connsiteY87" fmla="*/ 1616936 h 1887043"/>
                    <a:gd name="connsiteX88" fmla="*/ 797379 w 2075099"/>
                    <a:gd name="connsiteY88" fmla="*/ 1524408 h 1887043"/>
                    <a:gd name="connsiteX89" fmla="*/ 813707 w 2075099"/>
                    <a:gd name="connsiteY89" fmla="*/ 1630543 h 1887043"/>
                    <a:gd name="connsiteX90" fmla="*/ 819150 w 2075099"/>
                    <a:gd name="connsiteY90" fmla="*/ 1695858 h 1887043"/>
                    <a:gd name="connsiteX91" fmla="*/ 802821 w 2075099"/>
                    <a:gd name="connsiteY91" fmla="*/ 1758452 h 1887043"/>
                    <a:gd name="connsiteX92" fmla="*/ 761999 w 2075099"/>
                    <a:gd name="connsiteY92" fmla="*/ 1782943 h 1887043"/>
                    <a:gd name="connsiteX93" fmla="*/ 762000 w 2075099"/>
                    <a:gd name="connsiteY93" fmla="*/ 1690414 h 1887043"/>
                    <a:gd name="connsiteX94" fmla="*/ 723900 w 2075099"/>
                    <a:gd name="connsiteY94" fmla="*/ 1712186 h 1887043"/>
                    <a:gd name="connsiteX95" fmla="*/ 723899 w 2075099"/>
                    <a:gd name="connsiteY95" fmla="*/ 1774781 h 1887043"/>
                    <a:gd name="connsiteX96" fmla="*/ 696686 w 2075099"/>
                    <a:gd name="connsiteY96" fmla="*/ 1812879 h 1887043"/>
                    <a:gd name="connsiteX97" fmla="*/ 664029 w 2075099"/>
                    <a:gd name="connsiteY97" fmla="*/ 1810158 h 1887043"/>
                    <a:gd name="connsiteX98" fmla="*/ 674914 w 2075099"/>
                    <a:gd name="connsiteY98" fmla="*/ 1747565 h 1887043"/>
                    <a:gd name="connsiteX99" fmla="*/ 628650 w 2075099"/>
                    <a:gd name="connsiteY99" fmla="*/ 1769336 h 1887043"/>
                    <a:gd name="connsiteX100" fmla="*/ 615043 w 2075099"/>
                    <a:gd name="connsiteY100" fmla="*/ 1600608 h 1887043"/>
                    <a:gd name="connsiteX101" fmla="*/ 571500 w 2075099"/>
                    <a:gd name="connsiteY101" fmla="*/ 1676807 h 1887043"/>
                    <a:gd name="connsiteX102" fmla="*/ 525236 w 2075099"/>
                    <a:gd name="connsiteY102" fmla="*/ 1635986 h 1887043"/>
                    <a:gd name="connsiteX103" fmla="*/ 547007 w 2075099"/>
                    <a:gd name="connsiteY103" fmla="*/ 1693136 h 1887043"/>
                    <a:gd name="connsiteX104" fmla="*/ 582386 w 2075099"/>
                    <a:gd name="connsiteY104" fmla="*/ 1766615 h 1887043"/>
                    <a:gd name="connsiteX105" fmla="*/ 615043 w 2075099"/>
                    <a:gd name="connsiteY105" fmla="*/ 1807436 h 1887043"/>
                    <a:gd name="connsiteX106" fmla="*/ 563335 w 2075099"/>
                    <a:gd name="connsiteY106" fmla="*/ 1840094 h 1887043"/>
                    <a:gd name="connsiteX107" fmla="*/ 492579 w 2075099"/>
                    <a:gd name="connsiteY107" fmla="*/ 1766615 h 1887043"/>
                    <a:gd name="connsiteX108" fmla="*/ 519793 w 2075099"/>
                    <a:gd name="connsiteY108" fmla="*/ 1867308 h 1887043"/>
                    <a:gd name="connsiteX109" fmla="*/ 487136 w 2075099"/>
                    <a:gd name="connsiteY109" fmla="*/ 1870029 h 1887043"/>
                    <a:gd name="connsiteX110" fmla="*/ 476250 w 2075099"/>
                    <a:gd name="connsiteY110" fmla="*/ 1799272 h 1887043"/>
                    <a:gd name="connsiteX111" fmla="*/ 454479 w 2075099"/>
                    <a:gd name="connsiteY111" fmla="*/ 1850979 h 1887043"/>
                    <a:gd name="connsiteX112" fmla="*/ 424543 w 2075099"/>
                    <a:gd name="connsiteY112" fmla="*/ 1840093 h 1887043"/>
                    <a:gd name="connsiteX113" fmla="*/ 435428 w 2075099"/>
                    <a:gd name="connsiteY113" fmla="*/ 1698579 h 1887043"/>
                    <a:gd name="connsiteX114" fmla="*/ 451757 w 2075099"/>
                    <a:gd name="connsiteY114" fmla="*/ 1622379 h 1887043"/>
                    <a:gd name="connsiteX115" fmla="*/ 424543 w 2075099"/>
                    <a:gd name="connsiteY115" fmla="*/ 1559786 h 1887043"/>
                    <a:gd name="connsiteX116" fmla="*/ 419100 w 2075099"/>
                    <a:gd name="connsiteY116" fmla="*/ 1679529 h 1887043"/>
                    <a:gd name="connsiteX117" fmla="*/ 391886 w 2075099"/>
                    <a:gd name="connsiteY117" fmla="*/ 1573393 h 1887043"/>
                    <a:gd name="connsiteX118" fmla="*/ 397328 w 2075099"/>
                    <a:gd name="connsiteY118" fmla="*/ 1701301 h 1887043"/>
                    <a:gd name="connsiteX119" fmla="*/ 389164 w 2075099"/>
                    <a:gd name="connsiteY119" fmla="*/ 1761172 h 1887043"/>
                    <a:gd name="connsiteX120" fmla="*/ 402771 w 2075099"/>
                    <a:gd name="connsiteY120" fmla="*/ 1804715 h 1887043"/>
                    <a:gd name="connsiteX121" fmla="*/ 334736 w 2075099"/>
                    <a:gd name="connsiteY121" fmla="*/ 1886358 h 1887043"/>
                    <a:gd name="connsiteX122" fmla="*/ 332015 w 2075099"/>
                    <a:gd name="connsiteY122" fmla="*/ 1840093 h 1887043"/>
                    <a:gd name="connsiteX123" fmla="*/ 342900 w 2075099"/>
                    <a:gd name="connsiteY123" fmla="*/ 1774778 h 1887043"/>
                    <a:gd name="connsiteX124" fmla="*/ 337457 w 2075099"/>
                    <a:gd name="connsiteY124" fmla="*/ 1674086 h 1887043"/>
                    <a:gd name="connsiteX125" fmla="*/ 302079 w 2075099"/>
                    <a:gd name="connsiteY125" fmla="*/ 1761174 h 1887043"/>
                    <a:gd name="connsiteX126" fmla="*/ 304800 w 2075099"/>
                    <a:gd name="connsiteY126" fmla="*/ 1818322 h 1887043"/>
                    <a:gd name="connsiteX127" fmla="*/ 269421 w 2075099"/>
                    <a:gd name="connsiteY127" fmla="*/ 1840094 h 1887043"/>
                    <a:gd name="connsiteX128" fmla="*/ 250371 w 2075099"/>
                    <a:gd name="connsiteY128" fmla="*/ 1799272 h 1887043"/>
                    <a:gd name="connsiteX129" fmla="*/ 231322 w 2075099"/>
                    <a:gd name="connsiteY129" fmla="*/ 1861867 h 1887043"/>
                    <a:gd name="connsiteX130" fmla="*/ 179614 w 2075099"/>
                    <a:gd name="connsiteY130" fmla="*/ 1834650 h 1887043"/>
                    <a:gd name="connsiteX131" fmla="*/ 195943 w 2075099"/>
                    <a:gd name="connsiteY131" fmla="*/ 1725793 h 1887043"/>
                    <a:gd name="connsiteX132" fmla="*/ 155121 w 2075099"/>
                    <a:gd name="connsiteY132" fmla="*/ 1744843 h 1887043"/>
                    <a:gd name="connsiteX133" fmla="*/ 155121 w 2075099"/>
                    <a:gd name="connsiteY133" fmla="*/ 1818322 h 1887043"/>
                    <a:gd name="connsiteX134" fmla="*/ 106136 w 2075099"/>
                    <a:gd name="connsiteY134" fmla="*/ 1815601 h 1887043"/>
                    <a:gd name="connsiteX135" fmla="*/ 138793 w 2075099"/>
                    <a:gd name="connsiteY135" fmla="*/ 1706744 h 1887043"/>
                    <a:gd name="connsiteX136" fmla="*/ 185057 w 2075099"/>
                    <a:gd name="connsiteY136" fmla="*/ 1587000 h 1887043"/>
                    <a:gd name="connsiteX137" fmla="*/ 182336 w 2075099"/>
                    <a:gd name="connsiteY137" fmla="*/ 1557065 h 1887043"/>
                    <a:gd name="connsiteX138" fmla="*/ 106135 w 2075099"/>
                    <a:gd name="connsiteY138" fmla="*/ 1529851 h 1887043"/>
                    <a:gd name="connsiteX139" fmla="*/ 48986 w 2075099"/>
                    <a:gd name="connsiteY139" fmla="*/ 1442765 h 1887043"/>
                    <a:gd name="connsiteX140" fmla="*/ 51707 w 2075099"/>
                    <a:gd name="connsiteY140" fmla="*/ 1491750 h 1887043"/>
                    <a:gd name="connsiteX141" fmla="*/ 97971 w 2075099"/>
                    <a:gd name="connsiteY141" fmla="*/ 1562508 h 1887043"/>
                    <a:gd name="connsiteX142" fmla="*/ 160564 w 2075099"/>
                    <a:gd name="connsiteY142" fmla="*/ 1576115 h 1887043"/>
                    <a:gd name="connsiteX143" fmla="*/ 119743 w 2075099"/>
                    <a:gd name="connsiteY143" fmla="*/ 1633265 h 1887043"/>
                    <a:gd name="connsiteX144" fmla="*/ 78921 w 2075099"/>
                    <a:gd name="connsiteY144" fmla="*/ 1704022 h 1887043"/>
                    <a:gd name="connsiteX145" fmla="*/ 8165 w 2075099"/>
                    <a:gd name="connsiteY145" fmla="*/ 1774779 h 1887043"/>
                    <a:gd name="connsiteX146" fmla="*/ 2721 w 2075099"/>
                    <a:gd name="connsiteY146" fmla="*/ 1050879 h 1887043"/>
                    <a:gd name="connsiteX147" fmla="*/ 51708 w 2075099"/>
                    <a:gd name="connsiteY147" fmla="*/ 1020943 h 1887043"/>
                    <a:gd name="connsiteX148" fmla="*/ 103414 w 2075099"/>
                    <a:gd name="connsiteY148" fmla="*/ 999171 h 1887043"/>
                    <a:gd name="connsiteX149" fmla="*/ 73479 w 2075099"/>
                    <a:gd name="connsiteY149" fmla="*/ 947464 h 1887043"/>
                    <a:gd name="connsiteX150" fmla="*/ 62592 w 2075099"/>
                    <a:gd name="connsiteY150" fmla="*/ 895758 h 1887043"/>
                    <a:gd name="connsiteX151" fmla="*/ 8164 w 2075099"/>
                    <a:gd name="connsiteY151" fmla="*/ 844050 h 1887043"/>
                    <a:gd name="connsiteX152" fmla="*/ 78921 w 2075099"/>
                    <a:gd name="connsiteY152" fmla="*/ 814115 h 1887043"/>
                    <a:gd name="connsiteX153" fmla="*/ 76200 w 2075099"/>
                    <a:gd name="connsiteY153" fmla="*/ 746079 h 1887043"/>
                    <a:gd name="connsiteX154" fmla="*/ 27214 w 2075099"/>
                    <a:gd name="connsiteY154" fmla="*/ 743357 h 1887043"/>
                    <a:gd name="connsiteX155" fmla="*/ 68036 w 2075099"/>
                    <a:gd name="connsiteY155" fmla="*/ 691650 h 1887043"/>
                    <a:gd name="connsiteX156" fmla="*/ 5444 w 2075099"/>
                    <a:gd name="connsiteY156" fmla="*/ 582793 h 1887043"/>
                    <a:gd name="connsiteX157" fmla="*/ 78922 w 2075099"/>
                    <a:gd name="connsiteY157" fmla="*/ 626336 h 1887043"/>
                    <a:gd name="connsiteX158" fmla="*/ 78921 w 2075099"/>
                    <a:gd name="connsiteY158" fmla="*/ 596400 h 1887043"/>
                    <a:gd name="connsiteX159" fmla="*/ 21771 w 2075099"/>
                    <a:gd name="connsiteY159" fmla="*/ 514757 h 1887043"/>
                    <a:gd name="connsiteX160" fmla="*/ 19050 w 2075099"/>
                    <a:gd name="connsiteY160" fmla="*/ 33065 h 1887043"/>
                    <a:gd name="connsiteX0" fmla="*/ 19050 w 2075099"/>
                    <a:gd name="connsiteY0" fmla="*/ 33065 h 1887043"/>
                    <a:gd name="connsiteX1" fmla="*/ 54428 w 2075099"/>
                    <a:gd name="connsiteY1" fmla="*/ 27621 h 1887043"/>
                    <a:gd name="connsiteX2" fmla="*/ 59871 w 2075099"/>
                    <a:gd name="connsiteY2" fmla="*/ 150085 h 1887043"/>
                    <a:gd name="connsiteX3" fmla="*/ 111579 w 2075099"/>
                    <a:gd name="connsiteY3" fmla="*/ 117429 h 1887043"/>
                    <a:gd name="connsiteX4" fmla="*/ 157843 w 2075099"/>
                    <a:gd name="connsiteY4" fmla="*/ 95658 h 1887043"/>
                    <a:gd name="connsiteX5" fmla="*/ 160564 w 2075099"/>
                    <a:gd name="connsiteY5" fmla="*/ 193629 h 1887043"/>
                    <a:gd name="connsiteX6" fmla="*/ 206829 w 2075099"/>
                    <a:gd name="connsiteY6" fmla="*/ 242615 h 1887043"/>
                    <a:gd name="connsiteX7" fmla="*/ 185057 w 2075099"/>
                    <a:gd name="connsiteY7" fmla="*/ 294322 h 1887043"/>
                    <a:gd name="connsiteX8" fmla="*/ 179614 w 2075099"/>
                    <a:gd name="connsiteY8" fmla="*/ 367800 h 1887043"/>
                    <a:gd name="connsiteX9" fmla="*/ 225879 w 2075099"/>
                    <a:gd name="connsiteY9" fmla="*/ 405900 h 1887043"/>
                    <a:gd name="connsiteX10" fmla="*/ 269421 w 2075099"/>
                    <a:gd name="connsiteY10" fmla="*/ 384130 h 1887043"/>
                    <a:gd name="connsiteX11" fmla="*/ 296635 w 2075099"/>
                    <a:gd name="connsiteY11" fmla="*/ 329700 h 1887043"/>
                    <a:gd name="connsiteX12" fmla="*/ 310243 w 2075099"/>
                    <a:gd name="connsiteY12" fmla="*/ 250779 h 1887043"/>
                    <a:gd name="connsiteX13" fmla="*/ 353786 w 2075099"/>
                    <a:gd name="connsiteY13" fmla="*/ 180022 h 1887043"/>
                    <a:gd name="connsiteX14" fmla="*/ 389164 w 2075099"/>
                    <a:gd name="connsiteY14" fmla="*/ 226286 h 1887043"/>
                    <a:gd name="connsiteX15" fmla="*/ 481693 w 2075099"/>
                    <a:gd name="connsiteY15" fmla="*/ 41229 h 1887043"/>
                    <a:gd name="connsiteX16" fmla="*/ 492579 w 2075099"/>
                    <a:gd name="connsiteY16" fmla="*/ 218122 h 1887043"/>
                    <a:gd name="connsiteX17" fmla="*/ 468085 w 2075099"/>
                    <a:gd name="connsiteY17" fmla="*/ 267108 h 1887043"/>
                    <a:gd name="connsiteX18" fmla="*/ 522515 w 2075099"/>
                    <a:gd name="connsiteY18" fmla="*/ 277993 h 1887043"/>
                    <a:gd name="connsiteX19" fmla="*/ 538843 w 2075099"/>
                    <a:gd name="connsiteY19" fmla="*/ 321537 h 1887043"/>
                    <a:gd name="connsiteX20" fmla="*/ 555171 w 2075099"/>
                    <a:gd name="connsiteY20" fmla="*/ 318815 h 1887043"/>
                    <a:gd name="connsiteX21" fmla="*/ 639536 w 2075099"/>
                    <a:gd name="connsiteY21" fmla="*/ 395015 h 1887043"/>
                    <a:gd name="connsiteX22" fmla="*/ 691243 w 2075099"/>
                    <a:gd name="connsiteY22" fmla="*/ 400458 h 1887043"/>
                    <a:gd name="connsiteX23" fmla="*/ 691242 w 2075099"/>
                    <a:gd name="connsiteY23" fmla="*/ 329700 h 1887043"/>
                    <a:gd name="connsiteX24" fmla="*/ 639536 w 2075099"/>
                    <a:gd name="connsiteY24" fmla="*/ 253501 h 1887043"/>
                    <a:gd name="connsiteX25" fmla="*/ 606879 w 2075099"/>
                    <a:gd name="connsiteY25" fmla="*/ 24900 h 1887043"/>
                    <a:gd name="connsiteX26" fmla="*/ 925286 w 2075099"/>
                    <a:gd name="connsiteY26" fmla="*/ 11294 h 1887043"/>
                    <a:gd name="connsiteX27" fmla="*/ 960664 w 2075099"/>
                    <a:gd name="connsiteY27" fmla="*/ 52115 h 1887043"/>
                    <a:gd name="connsiteX28" fmla="*/ 947057 w 2075099"/>
                    <a:gd name="connsiteY28" fmla="*/ 180022 h 1887043"/>
                    <a:gd name="connsiteX29" fmla="*/ 979715 w 2075099"/>
                    <a:gd name="connsiteY29" fmla="*/ 253501 h 1887043"/>
                    <a:gd name="connsiteX30" fmla="*/ 985157 w 2075099"/>
                    <a:gd name="connsiteY30" fmla="*/ 414065 h 1887043"/>
                    <a:gd name="connsiteX31" fmla="*/ 1036864 w 2075099"/>
                    <a:gd name="connsiteY31" fmla="*/ 424950 h 1887043"/>
                    <a:gd name="connsiteX32" fmla="*/ 1053193 w 2075099"/>
                    <a:gd name="connsiteY32" fmla="*/ 550136 h 1887043"/>
                    <a:gd name="connsiteX33" fmla="*/ 1102179 w 2075099"/>
                    <a:gd name="connsiteY33" fmla="*/ 620893 h 1887043"/>
                    <a:gd name="connsiteX34" fmla="*/ 1208314 w 2075099"/>
                    <a:gd name="connsiteY34" fmla="*/ 626336 h 1887043"/>
                    <a:gd name="connsiteX35" fmla="*/ 1240971 w 2075099"/>
                    <a:gd name="connsiteY35" fmla="*/ 694372 h 1887043"/>
                    <a:gd name="connsiteX36" fmla="*/ 1289957 w 2075099"/>
                    <a:gd name="connsiteY36" fmla="*/ 590958 h 1887043"/>
                    <a:gd name="connsiteX37" fmla="*/ 1240971 w 2075099"/>
                    <a:gd name="connsiteY37" fmla="*/ 476658 h 1887043"/>
                    <a:gd name="connsiteX38" fmla="*/ 1034143 w 2075099"/>
                    <a:gd name="connsiteY38" fmla="*/ 348750 h 1887043"/>
                    <a:gd name="connsiteX39" fmla="*/ 998764 w 2075099"/>
                    <a:gd name="connsiteY39" fmla="*/ 103822 h 1887043"/>
                    <a:gd name="connsiteX40" fmla="*/ 1363436 w 2075099"/>
                    <a:gd name="connsiteY40" fmla="*/ 92936 h 1887043"/>
                    <a:gd name="connsiteX41" fmla="*/ 1450521 w 2075099"/>
                    <a:gd name="connsiteY41" fmla="*/ 71165 h 1887043"/>
                    <a:gd name="connsiteX42" fmla="*/ 1943100 w 2075099"/>
                    <a:gd name="connsiteY42" fmla="*/ 73886 h 1887043"/>
                    <a:gd name="connsiteX43" fmla="*/ 2073729 w 2075099"/>
                    <a:gd name="connsiteY43" fmla="*/ 196350 h 1887043"/>
                    <a:gd name="connsiteX44" fmla="*/ 2005693 w 2075099"/>
                    <a:gd name="connsiteY44" fmla="*/ 321536 h 1887043"/>
                    <a:gd name="connsiteX45" fmla="*/ 1913164 w 2075099"/>
                    <a:gd name="connsiteY45" fmla="*/ 343308 h 1887043"/>
                    <a:gd name="connsiteX46" fmla="*/ 1907722 w 2075099"/>
                    <a:gd name="connsiteY46" fmla="*/ 463051 h 1887043"/>
                    <a:gd name="connsiteX47" fmla="*/ 1847850 w 2075099"/>
                    <a:gd name="connsiteY47" fmla="*/ 544693 h 1887043"/>
                    <a:gd name="connsiteX48" fmla="*/ 1817914 w 2075099"/>
                    <a:gd name="connsiteY48" fmla="*/ 492986 h 1887043"/>
                    <a:gd name="connsiteX49" fmla="*/ 1785257 w 2075099"/>
                    <a:gd name="connsiteY49" fmla="*/ 525643 h 1887043"/>
                    <a:gd name="connsiteX50" fmla="*/ 1760765 w 2075099"/>
                    <a:gd name="connsiteY50" fmla="*/ 503872 h 1887043"/>
                    <a:gd name="connsiteX51" fmla="*/ 1728107 w 2075099"/>
                    <a:gd name="connsiteY51" fmla="*/ 577350 h 1887043"/>
                    <a:gd name="connsiteX52" fmla="*/ 1662793 w 2075099"/>
                    <a:gd name="connsiteY52" fmla="*/ 520200 h 1887043"/>
                    <a:gd name="connsiteX53" fmla="*/ 1641021 w 2075099"/>
                    <a:gd name="connsiteY53" fmla="*/ 626336 h 1887043"/>
                    <a:gd name="connsiteX54" fmla="*/ 1600200 w 2075099"/>
                    <a:gd name="connsiteY54" fmla="*/ 686207 h 1887043"/>
                    <a:gd name="connsiteX55" fmla="*/ 1562100 w 2075099"/>
                    <a:gd name="connsiteY55" fmla="*/ 895758 h 1887043"/>
                    <a:gd name="connsiteX56" fmla="*/ 1651907 w 2075099"/>
                    <a:gd name="connsiteY56" fmla="*/ 977400 h 1887043"/>
                    <a:gd name="connsiteX57" fmla="*/ 1747157 w 2075099"/>
                    <a:gd name="connsiteY57" fmla="*/ 1140686 h 1887043"/>
                    <a:gd name="connsiteX58" fmla="*/ 1717221 w 2075099"/>
                    <a:gd name="connsiteY58" fmla="*/ 1244100 h 1887043"/>
                    <a:gd name="connsiteX59" fmla="*/ 1551214 w 2075099"/>
                    <a:gd name="connsiteY59" fmla="*/ 1252264 h 1887043"/>
                    <a:gd name="connsiteX60" fmla="*/ 1485900 w 2075099"/>
                    <a:gd name="connsiteY60" fmla="*/ 1208722 h 1887043"/>
                    <a:gd name="connsiteX61" fmla="*/ 1387929 w 2075099"/>
                    <a:gd name="connsiteY61" fmla="*/ 1219608 h 1887043"/>
                    <a:gd name="connsiteX62" fmla="*/ 1328057 w 2075099"/>
                    <a:gd name="connsiteY62" fmla="*/ 1252265 h 1887043"/>
                    <a:gd name="connsiteX63" fmla="*/ 1251857 w 2075099"/>
                    <a:gd name="connsiteY63" fmla="*/ 1238658 h 1887043"/>
                    <a:gd name="connsiteX64" fmla="*/ 1287236 w 2075099"/>
                    <a:gd name="connsiteY64" fmla="*/ 1284922 h 1887043"/>
                    <a:gd name="connsiteX65" fmla="*/ 1325336 w 2075099"/>
                    <a:gd name="connsiteY65" fmla="*/ 1374728 h 1887043"/>
                    <a:gd name="connsiteX66" fmla="*/ 1333500 w 2075099"/>
                    <a:gd name="connsiteY66" fmla="*/ 1540736 h 1887043"/>
                    <a:gd name="connsiteX67" fmla="*/ 1279072 w 2075099"/>
                    <a:gd name="connsiteY67" fmla="*/ 1581558 h 1887043"/>
                    <a:gd name="connsiteX68" fmla="*/ 1197429 w 2075099"/>
                    <a:gd name="connsiteY68" fmla="*/ 1671364 h 1887043"/>
                    <a:gd name="connsiteX69" fmla="*/ 1162050 w 2075099"/>
                    <a:gd name="connsiteY69" fmla="*/ 1733958 h 1887043"/>
                    <a:gd name="connsiteX70" fmla="*/ 1088571 w 2075099"/>
                    <a:gd name="connsiteY70" fmla="*/ 1731236 h 1887043"/>
                    <a:gd name="connsiteX71" fmla="*/ 1074964 w 2075099"/>
                    <a:gd name="connsiteY71" fmla="*/ 1674086 h 1887043"/>
                    <a:gd name="connsiteX72" fmla="*/ 1104900 w 2075099"/>
                    <a:gd name="connsiteY72" fmla="*/ 1630544 h 1887043"/>
                    <a:gd name="connsiteX73" fmla="*/ 1020536 w 2075099"/>
                    <a:gd name="connsiteY73" fmla="*/ 1633264 h 1887043"/>
                    <a:gd name="connsiteX74" fmla="*/ 1015094 w 2075099"/>
                    <a:gd name="connsiteY74" fmla="*/ 1483586 h 1887043"/>
                    <a:gd name="connsiteX75" fmla="*/ 1053193 w 2075099"/>
                    <a:gd name="connsiteY75" fmla="*/ 1399222 h 1887043"/>
                    <a:gd name="connsiteX76" fmla="*/ 1004207 w 2075099"/>
                    <a:gd name="connsiteY76" fmla="*/ 1467258 h 1887043"/>
                    <a:gd name="connsiteX77" fmla="*/ 982436 w 2075099"/>
                    <a:gd name="connsiteY77" fmla="*/ 1660480 h 1887043"/>
                    <a:gd name="connsiteX78" fmla="*/ 1009650 w 2075099"/>
                    <a:gd name="connsiteY78" fmla="*/ 1698578 h 1887043"/>
                    <a:gd name="connsiteX79" fmla="*/ 957943 w 2075099"/>
                    <a:gd name="connsiteY79" fmla="*/ 1731237 h 1887043"/>
                    <a:gd name="connsiteX80" fmla="*/ 862693 w 2075099"/>
                    <a:gd name="connsiteY80" fmla="*/ 1709465 h 1887043"/>
                    <a:gd name="connsiteX81" fmla="*/ 908957 w 2075099"/>
                    <a:gd name="connsiteY81" fmla="*/ 1761172 h 1887043"/>
                    <a:gd name="connsiteX82" fmla="*/ 870857 w 2075099"/>
                    <a:gd name="connsiteY82" fmla="*/ 1766615 h 1887043"/>
                    <a:gd name="connsiteX83" fmla="*/ 832757 w 2075099"/>
                    <a:gd name="connsiteY83" fmla="*/ 1785665 h 1887043"/>
                    <a:gd name="connsiteX84" fmla="*/ 827314 w 2075099"/>
                    <a:gd name="connsiteY84" fmla="*/ 1736679 h 1887043"/>
                    <a:gd name="connsiteX85" fmla="*/ 854529 w 2075099"/>
                    <a:gd name="connsiteY85" fmla="*/ 1657758 h 1887043"/>
                    <a:gd name="connsiteX86" fmla="*/ 859971 w 2075099"/>
                    <a:gd name="connsiteY86" fmla="*/ 1508079 h 1887043"/>
                    <a:gd name="connsiteX87" fmla="*/ 838201 w 2075099"/>
                    <a:gd name="connsiteY87" fmla="*/ 1616936 h 1887043"/>
                    <a:gd name="connsiteX88" fmla="*/ 797379 w 2075099"/>
                    <a:gd name="connsiteY88" fmla="*/ 1524408 h 1887043"/>
                    <a:gd name="connsiteX89" fmla="*/ 813707 w 2075099"/>
                    <a:gd name="connsiteY89" fmla="*/ 1630543 h 1887043"/>
                    <a:gd name="connsiteX90" fmla="*/ 819150 w 2075099"/>
                    <a:gd name="connsiteY90" fmla="*/ 1695858 h 1887043"/>
                    <a:gd name="connsiteX91" fmla="*/ 802821 w 2075099"/>
                    <a:gd name="connsiteY91" fmla="*/ 1758452 h 1887043"/>
                    <a:gd name="connsiteX92" fmla="*/ 761999 w 2075099"/>
                    <a:gd name="connsiteY92" fmla="*/ 1782943 h 1887043"/>
                    <a:gd name="connsiteX93" fmla="*/ 762000 w 2075099"/>
                    <a:gd name="connsiteY93" fmla="*/ 1690414 h 1887043"/>
                    <a:gd name="connsiteX94" fmla="*/ 723900 w 2075099"/>
                    <a:gd name="connsiteY94" fmla="*/ 1712186 h 1887043"/>
                    <a:gd name="connsiteX95" fmla="*/ 723899 w 2075099"/>
                    <a:gd name="connsiteY95" fmla="*/ 1774781 h 1887043"/>
                    <a:gd name="connsiteX96" fmla="*/ 696686 w 2075099"/>
                    <a:gd name="connsiteY96" fmla="*/ 1812879 h 1887043"/>
                    <a:gd name="connsiteX97" fmla="*/ 664029 w 2075099"/>
                    <a:gd name="connsiteY97" fmla="*/ 1810158 h 1887043"/>
                    <a:gd name="connsiteX98" fmla="*/ 674914 w 2075099"/>
                    <a:gd name="connsiteY98" fmla="*/ 1747565 h 1887043"/>
                    <a:gd name="connsiteX99" fmla="*/ 628650 w 2075099"/>
                    <a:gd name="connsiteY99" fmla="*/ 1769336 h 1887043"/>
                    <a:gd name="connsiteX100" fmla="*/ 615043 w 2075099"/>
                    <a:gd name="connsiteY100" fmla="*/ 1600608 h 1887043"/>
                    <a:gd name="connsiteX101" fmla="*/ 571500 w 2075099"/>
                    <a:gd name="connsiteY101" fmla="*/ 1676807 h 1887043"/>
                    <a:gd name="connsiteX102" fmla="*/ 525236 w 2075099"/>
                    <a:gd name="connsiteY102" fmla="*/ 1635986 h 1887043"/>
                    <a:gd name="connsiteX103" fmla="*/ 547007 w 2075099"/>
                    <a:gd name="connsiteY103" fmla="*/ 1693136 h 1887043"/>
                    <a:gd name="connsiteX104" fmla="*/ 582386 w 2075099"/>
                    <a:gd name="connsiteY104" fmla="*/ 1766615 h 1887043"/>
                    <a:gd name="connsiteX105" fmla="*/ 615043 w 2075099"/>
                    <a:gd name="connsiteY105" fmla="*/ 1807436 h 1887043"/>
                    <a:gd name="connsiteX106" fmla="*/ 563335 w 2075099"/>
                    <a:gd name="connsiteY106" fmla="*/ 1840094 h 1887043"/>
                    <a:gd name="connsiteX107" fmla="*/ 492579 w 2075099"/>
                    <a:gd name="connsiteY107" fmla="*/ 1766615 h 1887043"/>
                    <a:gd name="connsiteX108" fmla="*/ 519793 w 2075099"/>
                    <a:gd name="connsiteY108" fmla="*/ 1867308 h 1887043"/>
                    <a:gd name="connsiteX109" fmla="*/ 487136 w 2075099"/>
                    <a:gd name="connsiteY109" fmla="*/ 1870029 h 1887043"/>
                    <a:gd name="connsiteX110" fmla="*/ 476250 w 2075099"/>
                    <a:gd name="connsiteY110" fmla="*/ 1799272 h 1887043"/>
                    <a:gd name="connsiteX111" fmla="*/ 454479 w 2075099"/>
                    <a:gd name="connsiteY111" fmla="*/ 1850979 h 1887043"/>
                    <a:gd name="connsiteX112" fmla="*/ 424543 w 2075099"/>
                    <a:gd name="connsiteY112" fmla="*/ 1840093 h 1887043"/>
                    <a:gd name="connsiteX113" fmla="*/ 435428 w 2075099"/>
                    <a:gd name="connsiteY113" fmla="*/ 1698579 h 1887043"/>
                    <a:gd name="connsiteX114" fmla="*/ 451757 w 2075099"/>
                    <a:gd name="connsiteY114" fmla="*/ 1622379 h 1887043"/>
                    <a:gd name="connsiteX115" fmla="*/ 424543 w 2075099"/>
                    <a:gd name="connsiteY115" fmla="*/ 1559786 h 1887043"/>
                    <a:gd name="connsiteX116" fmla="*/ 419100 w 2075099"/>
                    <a:gd name="connsiteY116" fmla="*/ 1679529 h 1887043"/>
                    <a:gd name="connsiteX117" fmla="*/ 391886 w 2075099"/>
                    <a:gd name="connsiteY117" fmla="*/ 1573393 h 1887043"/>
                    <a:gd name="connsiteX118" fmla="*/ 397328 w 2075099"/>
                    <a:gd name="connsiteY118" fmla="*/ 1701301 h 1887043"/>
                    <a:gd name="connsiteX119" fmla="*/ 389164 w 2075099"/>
                    <a:gd name="connsiteY119" fmla="*/ 1761172 h 1887043"/>
                    <a:gd name="connsiteX120" fmla="*/ 402771 w 2075099"/>
                    <a:gd name="connsiteY120" fmla="*/ 1804715 h 1887043"/>
                    <a:gd name="connsiteX121" fmla="*/ 334736 w 2075099"/>
                    <a:gd name="connsiteY121" fmla="*/ 1886358 h 1887043"/>
                    <a:gd name="connsiteX122" fmla="*/ 332015 w 2075099"/>
                    <a:gd name="connsiteY122" fmla="*/ 1840093 h 1887043"/>
                    <a:gd name="connsiteX123" fmla="*/ 342900 w 2075099"/>
                    <a:gd name="connsiteY123" fmla="*/ 1774778 h 1887043"/>
                    <a:gd name="connsiteX124" fmla="*/ 337457 w 2075099"/>
                    <a:gd name="connsiteY124" fmla="*/ 1674086 h 1887043"/>
                    <a:gd name="connsiteX125" fmla="*/ 302079 w 2075099"/>
                    <a:gd name="connsiteY125" fmla="*/ 1761174 h 1887043"/>
                    <a:gd name="connsiteX126" fmla="*/ 304800 w 2075099"/>
                    <a:gd name="connsiteY126" fmla="*/ 1818322 h 1887043"/>
                    <a:gd name="connsiteX127" fmla="*/ 269421 w 2075099"/>
                    <a:gd name="connsiteY127" fmla="*/ 1840094 h 1887043"/>
                    <a:gd name="connsiteX128" fmla="*/ 250371 w 2075099"/>
                    <a:gd name="connsiteY128" fmla="*/ 1799272 h 1887043"/>
                    <a:gd name="connsiteX129" fmla="*/ 231322 w 2075099"/>
                    <a:gd name="connsiteY129" fmla="*/ 1861867 h 1887043"/>
                    <a:gd name="connsiteX130" fmla="*/ 179614 w 2075099"/>
                    <a:gd name="connsiteY130" fmla="*/ 1834650 h 1887043"/>
                    <a:gd name="connsiteX131" fmla="*/ 195943 w 2075099"/>
                    <a:gd name="connsiteY131" fmla="*/ 1725793 h 1887043"/>
                    <a:gd name="connsiteX132" fmla="*/ 155121 w 2075099"/>
                    <a:gd name="connsiteY132" fmla="*/ 1744843 h 1887043"/>
                    <a:gd name="connsiteX133" fmla="*/ 155121 w 2075099"/>
                    <a:gd name="connsiteY133" fmla="*/ 1818322 h 1887043"/>
                    <a:gd name="connsiteX134" fmla="*/ 106136 w 2075099"/>
                    <a:gd name="connsiteY134" fmla="*/ 1815601 h 1887043"/>
                    <a:gd name="connsiteX135" fmla="*/ 138793 w 2075099"/>
                    <a:gd name="connsiteY135" fmla="*/ 1706744 h 1887043"/>
                    <a:gd name="connsiteX136" fmla="*/ 185057 w 2075099"/>
                    <a:gd name="connsiteY136" fmla="*/ 1587000 h 1887043"/>
                    <a:gd name="connsiteX137" fmla="*/ 182336 w 2075099"/>
                    <a:gd name="connsiteY137" fmla="*/ 1557065 h 1887043"/>
                    <a:gd name="connsiteX138" fmla="*/ 106135 w 2075099"/>
                    <a:gd name="connsiteY138" fmla="*/ 1529851 h 1887043"/>
                    <a:gd name="connsiteX139" fmla="*/ 48986 w 2075099"/>
                    <a:gd name="connsiteY139" fmla="*/ 1442765 h 1887043"/>
                    <a:gd name="connsiteX140" fmla="*/ 51707 w 2075099"/>
                    <a:gd name="connsiteY140" fmla="*/ 1491750 h 1887043"/>
                    <a:gd name="connsiteX141" fmla="*/ 97971 w 2075099"/>
                    <a:gd name="connsiteY141" fmla="*/ 1562508 h 1887043"/>
                    <a:gd name="connsiteX142" fmla="*/ 160564 w 2075099"/>
                    <a:gd name="connsiteY142" fmla="*/ 1576115 h 1887043"/>
                    <a:gd name="connsiteX143" fmla="*/ 119743 w 2075099"/>
                    <a:gd name="connsiteY143" fmla="*/ 1633265 h 1887043"/>
                    <a:gd name="connsiteX144" fmla="*/ 78921 w 2075099"/>
                    <a:gd name="connsiteY144" fmla="*/ 1704022 h 1887043"/>
                    <a:gd name="connsiteX145" fmla="*/ 8165 w 2075099"/>
                    <a:gd name="connsiteY145" fmla="*/ 1774779 h 1887043"/>
                    <a:gd name="connsiteX146" fmla="*/ 2721 w 2075099"/>
                    <a:gd name="connsiteY146" fmla="*/ 1050879 h 1887043"/>
                    <a:gd name="connsiteX147" fmla="*/ 51708 w 2075099"/>
                    <a:gd name="connsiteY147" fmla="*/ 1020943 h 1887043"/>
                    <a:gd name="connsiteX148" fmla="*/ 103414 w 2075099"/>
                    <a:gd name="connsiteY148" fmla="*/ 999171 h 1887043"/>
                    <a:gd name="connsiteX149" fmla="*/ 73479 w 2075099"/>
                    <a:gd name="connsiteY149" fmla="*/ 947464 h 1887043"/>
                    <a:gd name="connsiteX150" fmla="*/ 62592 w 2075099"/>
                    <a:gd name="connsiteY150" fmla="*/ 895758 h 1887043"/>
                    <a:gd name="connsiteX151" fmla="*/ 8164 w 2075099"/>
                    <a:gd name="connsiteY151" fmla="*/ 844050 h 1887043"/>
                    <a:gd name="connsiteX152" fmla="*/ 78921 w 2075099"/>
                    <a:gd name="connsiteY152" fmla="*/ 814115 h 1887043"/>
                    <a:gd name="connsiteX153" fmla="*/ 76200 w 2075099"/>
                    <a:gd name="connsiteY153" fmla="*/ 746079 h 1887043"/>
                    <a:gd name="connsiteX154" fmla="*/ 27214 w 2075099"/>
                    <a:gd name="connsiteY154" fmla="*/ 743357 h 1887043"/>
                    <a:gd name="connsiteX155" fmla="*/ 68036 w 2075099"/>
                    <a:gd name="connsiteY155" fmla="*/ 691650 h 1887043"/>
                    <a:gd name="connsiteX156" fmla="*/ 5444 w 2075099"/>
                    <a:gd name="connsiteY156" fmla="*/ 582793 h 1887043"/>
                    <a:gd name="connsiteX157" fmla="*/ 78922 w 2075099"/>
                    <a:gd name="connsiteY157" fmla="*/ 626336 h 1887043"/>
                    <a:gd name="connsiteX158" fmla="*/ 78921 w 2075099"/>
                    <a:gd name="connsiteY158" fmla="*/ 596400 h 1887043"/>
                    <a:gd name="connsiteX159" fmla="*/ 21771 w 2075099"/>
                    <a:gd name="connsiteY159" fmla="*/ 514757 h 1887043"/>
                    <a:gd name="connsiteX160" fmla="*/ 19050 w 2075099"/>
                    <a:gd name="connsiteY160" fmla="*/ 33065 h 1887043"/>
                    <a:gd name="connsiteX0" fmla="*/ 19050 w 2075099"/>
                    <a:gd name="connsiteY0" fmla="*/ 33065 h 1887043"/>
                    <a:gd name="connsiteX1" fmla="*/ 54428 w 2075099"/>
                    <a:gd name="connsiteY1" fmla="*/ 27621 h 1887043"/>
                    <a:gd name="connsiteX2" fmla="*/ 59871 w 2075099"/>
                    <a:gd name="connsiteY2" fmla="*/ 150085 h 1887043"/>
                    <a:gd name="connsiteX3" fmla="*/ 111579 w 2075099"/>
                    <a:gd name="connsiteY3" fmla="*/ 117429 h 1887043"/>
                    <a:gd name="connsiteX4" fmla="*/ 157843 w 2075099"/>
                    <a:gd name="connsiteY4" fmla="*/ 95658 h 1887043"/>
                    <a:gd name="connsiteX5" fmla="*/ 160564 w 2075099"/>
                    <a:gd name="connsiteY5" fmla="*/ 193629 h 1887043"/>
                    <a:gd name="connsiteX6" fmla="*/ 206829 w 2075099"/>
                    <a:gd name="connsiteY6" fmla="*/ 242615 h 1887043"/>
                    <a:gd name="connsiteX7" fmla="*/ 185057 w 2075099"/>
                    <a:gd name="connsiteY7" fmla="*/ 294322 h 1887043"/>
                    <a:gd name="connsiteX8" fmla="*/ 179614 w 2075099"/>
                    <a:gd name="connsiteY8" fmla="*/ 367800 h 1887043"/>
                    <a:gd name="connsiteX9" fmla="*/ 225879 w 2075099"/>
                    <a:gd name="connsiteY9" fmla="*/ 405900 h 1887043"/>
                    <a:gd name="connsiteX10" fmla="*/ 269421 w 2075099"/>
                    <a:gd name="connsiteY10" fmla="*/ 384130 h 1887043"/>
                    <a:gd name="connsiteX11" fmla="*/ 296635 w 2075099"/>
                    <a:gd name="connsiteY11" fmla="*/ 329700 h 1887043"/>
                    <a:gd name="connsiteX12" fmla="*/ 310243 w 2075099"/>
                    <a:gd name="connsiteY12" fmla="*/ 250779 h 1887043"/>
                    <a:gd name="connsiteX13" fmla="*/ 353786 w 2075099"/>
                    <a:gd name="connsiteY13" fmla="*/ 180022 h 1887043"/>
                    <a:gd name="connsiteX14" fmla="*/ 389164 w 2075099"/>
                    <a:gd name="connsiteY14" fmla="*/ 226286 h 1887043"/>
                    <a:gd name="connsiteX15" fmla="*/ 481693 w 2075099"/>
                    <a:gd name="connsiteY15" fmla="*/ 41229 h 1887043"/>
                    <a:gd name="connsiteX16" fmla="*/ 492579 w 2075099"/>
                    <a:gd name="connsiteY16" fmla="*/ 218122 h 1887043"/>
                    <a:gd name="connsiteX17" fmla="*/ 468085 w 2075099"/>
                    <a:gd name="connsiteY17" fmla="*/ 267108 h 1887043"/>
                    <a:gd name="connsiteX18" fmla="*/ 522515 w 2075099"/>
                    <a:gd name="connsiteY18" fmla="*/ 277993 h 1887043"/>
                    <a:gd name="connsiteX19" fmla="*/ 538843 w 2075099"/>
                    <a:gd name="connsiteY19" fmla="*/ 321537 h 1887043"/>
                    <a:gd name="connsiteX20" fmla="*/ 555171 w 2075099"/>
                    <a:gd name="connsiteY20" fmla="*/ 318815 h 1887043"/>
                    <a:gd name="connsiteX21" fmla="*/ 639536 w 2075099"/>
                    <a:gd name="connsiteY21" fmla="*/ 395015 h 1887043"/>
                    <a:gd name="connsiteX22" fmla="*/ 691243 w 2075099"/>
                    <a:gd name="connsiteY22" fmla="*/ 400458 h 1887043"/>
                    <a:gd name="connsiteX23" fmla="*/ 691242 w 2075099"/>
                    <a:gd name="connsiteY23" fmla="*/ 329700 h 1887043"/>
                    <a:gd name="connsiteX24" fmla="*/ 639536 w 2075099"/>
                    <a:gd name="connsiteY24" fmla="*/ 253501 h 1887043"/>
                    <a:gd name="connsiteX25" fmla="*/ 606879 w 2075099"/>
                    <a:gd name="connsiteY25" fmla="*/ 24900 h 1887043"/>
                    <a:gd name="connsiteX26" fmla="*/ 925286 w 2075099"/>
                    <a:gd name="connsiteY26" fmla="*/ 11294 h 1887043"/>
                    <a:gd name="connsiteX27" fmla="*/ 960664 w 2075099"/>
                    <a:gd name="connsiteY27" fmla="*/ 52115 h 1887043"/>
                    <a:gd name="connsiteX28" fmla="*/ 947057 w 2075099"/>
                    <a:gd name="connsiteY28" fmla="*/ 180022 h 1887043"/>
                    <a:gd name="connsiteX29" fmla="*/ 979715 w 2075099"/>
                    <a:gd name="connsiteY29" fmla="*/ 253501 h 1887043"/>
                    <a:gd name="connsiteX30" fmla="*/ 985157 w 2075099"/>
                    <a:gd name="connsiteY30" fmla="*/ 414065 h 1887043"/>
                    <a:gd name="connsiteX31" fmla="*/ 1036864 w 2075099"/>
                    <a:gd name="connsiteY31" fmla="*/ 424950 h 1887043"/>
                    <a:gd name="connsiteX32" fmla="*/ 1053193 w 2075099"/>
                    <a:gd name="connsiteY32" fmla="*/ 550136 h 1887043"/>
                    <a:gd name="connsiteX33" fmla="*/ 1102179 w 2075099"/>
                    <a:gd name="connsiteY33" fmla="*/ 620893 h 1887043"/>
                    <a:gd name="connsiteX34" fmla="*/ 1208314 w 2075099"/>
                    <a:gd name="connsiteY34" fmla="*/ 626336 h 1887043"/>
                    <a:gd name="connsiteX35" fmla="*/ 1240971 w 2075099"/>
                    <a:gd name="connsiteY35" fmla="*/ 694372 h 1887043"/>
                    <a:gd name="connsiteX36" fmla="*/ 1289957 w 2075099"/>
                    <a:gd name="connsiteY36" fmla="*/ 590958 h 1887043"/>
                    <a:gd name="connsiteX37" fmla="*/ 1240971 w 2075099"/>
                    <a:gd name="connsiteY37" fmla="*/ 476658 h 1887043"/>
                    <a:gd name="connsiteX38" fmla="*/ 1034143 w 2075099"/>
                    <a:gd name="connsiteY38" fmla="*/ 348750 h 1887043"/>
                    <a:gd name="connsiteX39" fmla="*/ 998764 w 2075099"/>
                    <a:gd name="connsiteY39" fmla="*/ 103822 h 1887043"/>
                    <a:gd name="connsiteX40" fmla="*/ 1363436 w 2075099"/>
                    <a:gd name="connsiteY40" fmla="*/ 92936 h 1887043"/>
                    <a:gd name="connsiteX41" fmla="*/ 1450521 w 2075099"/>
                    <a:gd name="connsiteY41" fmla="*/ 71165 h 1887043"/>
                    <a:gd name="connsiteX42" fmla="*/ 1943100 w 2075099"/>
                    <a:gd name="connsiteY42" fmla="*/ 73886 h 1887043"/>
                    <a:gd name="connsiteX43" fmla="*/ 2073729 w 2075099"/>
                    <a:gd name="connsiteY43" fmla="*/ 196350 h 1887043"/>
                    <a:gd name="connsiteX44" fmla="*/ 2005693 w 2075099"/>
                    <a:gd name="connsiteY44" fmla="*/ 321536 h 1887043"/>
                    <a:gd name="connsiteX45" fmla="*/ 1913164 w 2075099"/>
                    <a:gd name="connsiteY45" fmla="*/ 343308 h 1887043"/>
                    <a:gd name="connsiteX46" fmla="*/ 1907722 w 2075099"/>
                    <a:gd name="connsiteY46" fmla="*/ 463051 h 1887043"/>
                    <a:gd name="connsiteX47" fmla="*/ 1847850 w 2075099"/>
                    <a:gd name="connsiteY47" fmla="*/ 544693 h 1887043"/>
                    <a:gd name="connsiteX48" fmla="*/ 1817914 w 2075099"/>
                    <a:gd name="connsiteY48" fmla="*/ 492986 h 1887043"/>
                    <a:gd name="connsiteX49" fmla="*/ 1785257 w 2075099"/>
                    <a:gd name="connsiteY49" fmla="*/ 525643 h 1887043"/>
                    <a:gd name="connsiteX50" fmla="*/ 1760765 w 2075099"/>
                    <a:gd name="connsiteY50" fmla="*/ 503872 h 1887043"/>
                    <a:gd name="connsiteX51" fmla="*/ 1728107 w 2075099"/>
                    <a:gd name="connsiteY51" fmla="*/ 577350 h 1887043"/>
                    <a:gd name="connsiteX52" fmla="*/ 1662793 w 2075099"/>
                    <a:gd name="connsiteY52" fmla="*/ 520200 h 1887043"/>
                    <a:gd name="connsiteX53" fmla="*/ 1641021 w 2075099"/>
                    <a:gd name="connsiteY53" fmla="*/ 626336 h 1887043"/>
                    <a:gd name="connsiteX54" fmla="*/ 1600200 w 2075099"/>
                    <a:gd name="connsiteY54" fmla="*/ 686207 h 1887043"/>
                    <a:gd name="connsiteX55" fmla="*/ 1562100 w 2075099"/>
                    <a:gd name="connsiteY55" fmla="*/ 895758 h 1887043"/>
                    <a:gd name="connsiteX56" fmla="*/ 1651907 w 2075099"/>
                    <a:gd name="connsiteY56" fmla="*/ 977400 h 1887043"/>
                    <a:gd name="connsiteX57" fmla="*/ 1747157 w 2075099"/>
                    <a:gd name="connsiteY57" fmla="*/ 1140686 h 1887043"/>
                    <a:gd name="connsiteX58" fmla="*/ 1717221 w 2075099"/>
                    <a:gd name="connsiteY58" fmla="*/ 1244100 h 1887043"/>
                    <a:gd name="connsiteX59" fmla="*/ 1551214 w 2075099"/>
                    <a:gd name="connsiteY59" fmla="*/ 1252264 h 1887043"/>
                    <a:gd name="connsiteX60" fmla="*/ 1485900 w 2075099"/>
                    <a:gd name="connsiteY60" fmla="*/ 1208722 h 1887043"/>
                    <a:gd name="connsiteX61" fmla="*/ 1387929 w 2075099"/>
                    <a:gd name="connsiteY61" fmla="*/ 1219608 h 1887043"/>
                    <a:gd name="connsiteX62" fmla="*/ 1328057 w 2075099"/>
                    <a:gd name="connsiteY62" fmla="*/ 1252265 h 1887043"/>
                    <a:gd name="connsiteX63" fmla="*/ 1251857 w 2075099"/>
                    <a:gd name="connsiteY63" fmla="*/ 1238658 h 1887043"/>
                    <a:gd name="connsiteX64" fmla="*/ 1287236 w 2075099"/>
                    <a:gd name="connsiteY64" fmla="*/ 1284922 h 1887043"/>
                    <a:gd name="connsiteX65" fmla="*/ 1325336 w 2075099"/>
                    <a:gd name="connsiteY65" fmla="*/ 1374728 h 1887043"/>
                    <a:gd name="connsiteX66" fmla="*/ 1333500 w 2075099"/>
                    <a:gd name="connsiteY66" fmla="*/ 1540736 h 1887043"/>
                    <a:gd name="connsiteX67" fmla="*/ 1279072 w 2075099"/>
                    <a:gd name="connsiteY67" fmla="*/ 1581558 h 1887043"/>
                    <a:gd name="connsiteX68" fmla="*/ 1197429 w 2075099"/>
                    <a:gd name="connsiteY68" fmla="*/ 1671364 h 1887043"/>
                    <a:gd name="connsiteX69" fmla="*/ 1162050 w 2075099"/>
                    <a:gd name="connsiteY69" fmla="*/ 1733958 h 1887043"/>
                    <a:gd name="connsiteX70" fmla="*/ 1088571 w 2075099"/>
                    <a:gd name="connsiteY70" fmla="*/ 1731236 h 1887043"/>
                    <a:gd name="connsiteX71" fmla="*/ 1074964 w 2075099"/>
                    <a:gd name="connsiteY71" fmla="*/ 1674086 h 1887043"/>
                    <a:gd name="connsiteX72" fmla="*/ 1104900 w 2075099"/>
                    <a:gd name="connsiteY72" fmla="*/ 1630544 h 1887043"/>
                    <a:gd name="connsiteX73" fmla="*/ 1020536 w 2075099"/>
                    <a:gd name="connsiteY73" fmla="*/ 1633264 h 1887043"/>
                    <a:gd name="connsiteX74" fmla="*/ 1015094 w 2075099"/>
                    <a:gd name="connsiteY74" fmla="*/ 1483586 h 1887043"/>
                    <a:gd name="connsiteX75" fmla="*/ 1053193 w 2075099"/>
                    <a:gd name="connsiteY75" fmla="*/ 1399222 h 1887043"/>
                    <a:gd name="connsiteX76" fmla="*/ 1004207 w 2075099"/>
                    <a:gd name="connsiteY76" fmla="*/ 1467258 h 1887043"/>
                    <a:gd name="connsiteX77" fmla="*/ 982436 w 2075099"/>
                    <a:gd name="connsiteY77" fmla="*/ 1660480 h 1887043"/>
                    <a:gd name="connsiteX78" fmla="*/ 1009650 w 2075099"/>
                    <a:gd name="connsiteY78" fmla="*/ 1698578 h 1887043"/>
                    <a:gd name="connsiteX79" fmla="*/ 957943 w 2075099"/>
                    <a:gd name="connsiteY79" fmla="*/ 1731237 h 1887043"/>
                    <a:gd name="connsiteX80" fmla="*/ 862693 w 2075099"/>
                    <a:gd name="connsiteY80" fmla="*/ 1709465 h 1887043"/>
                    <a:gd name="connsiteX81" fmla="*/ 908957 w 2075099"/>
                    <a:gd name="connsiteY81" fmla="*/ 1761172 h 1887043"/>
                    <a:gd name="connsiteX82" fmla="*/ 870857 w 2075099"/>
                    <a:gd name="connsiteY82" fmla="*/ 1766615 h 1887043"/>
                    <a:gd name="connsiteX83" fmla="*/ 832757 w 2075099"/>
                    <a:gd name="connsiteY83" fmla="*/ 1785665 h 1887043"/>
                    <a:gd name="connsiteX84" fmla="*/ 827314 w 2075099"/>
                    <a:gd name="connsiteY84" fmla="*/ 1736679 h 1887043"/>
                    <a:gd name="connsiteX85" fmla="*/ 854529 w 2075099"/>
                    <a:gd name="connsiteY85" fmla="*/ 1657758 h 1887043"/>
                    <a:gd name="connsiteX86" fmla="*/ 859971 w 2075099"/>
                    <a:gd name="connsiteY86" fmla="*/ 1508079 h 1887043"/>
                    <a:gd name="connsiteX87" fmla="*/ 838201 w 2075099"/>
                    <a:gd name="connsiteY87" fmla="*/ 1616936 h 1887043"/>
                    <a:gd name="connsiteX88" fmla="*/ 797379 w 2075099"/>
                    <a:gd name="connsiteY88" fmla="*/ 1524408 h 1887043"/>
                    <a:gd name="connsiteX89" fmla="*/ 813707 w 2075099"/>
                    <a:gd name="connsiteY89" fmla="*/ 1630543 h 1887043"/>
                    <a:gd name="connsiteX90" fmla="*/ 819150 w 2075099"/>
                    <a:gd name="connsiteY90" fmla="*/ 1695858 h 1887043"/>
                    <a:gd name="connsiteX91" fmla="*/ 802821 w 2075099"/>
                    <a:gd name="connsiteY91" fmla="*/ 1758452 h 1887043"/>
                    <a:gd name="connsiteX92" fmla="*/ 761999 w 2075099"/>
                    <a:gd name="connsiteY92" fmla="*/ 1782943 h 1887043"/>
                    <a:gd name="connsiteX93" fmla="*/ 762000 w 2075099"/>
                    <a:gd name="connsiteY93" fmla="*/ 1690414 h 1887043"/>
                    <a:gd name="connsiteX94" fmla="*/ 723900 w 2075099"/>
                    <a:gd name="connsiteY94" fmla="*/ 1712186 h 1887043"/>
                    <a:gd name="connsiteX95" fmla="*/ 723899 w 2075099"/>
                    <a:gd name="connsiteY95" fmla="*/ 1774781 h 1887043"/>
                    <a:gd name="connsiteX96" fmla="*/ 696686 w 2075099"/>
                    <a:gd name="connsiteY96" fmla="*/ 1812879 h 1887043"/>
                    <a:gd name="connsiteX97" fmla="*/ 664029 w 2075099"/>
                    <a:gd name="connsiteY97" fmla="*/ 1810158 h 1887043"/>
                    <a:gd name="connsiteX98" fmla="*/ 674914 w 2075099"/>
                    <a:gd name="connsiteY98" fmla="*/ 1747565 h 1887043"/>
                    <a:gd name="connsiteX99" fmla="*/ 628650 w 2075099"/>
                    <a:gd name="connsiteY99" fmla="*/ 1769336 h 1887043"/>
                    <a:gd name="connsiteX100" fmla="*/ 615043 w 2075099"/>
                    <a:gd name="connsiteY100" fmla="*/ 1600608 h 1887043"/>
                    <a:gd name="connsiteX101" fmla="*/ 571500 w 2075099"/>
                    <a:gd name="connsiteY101" fmla="*/ 1676807 h 1887043"/>
                    <a:gd name="connsiteX102" fmla="*/ 525236 w 2075099"/>
                    <a:gd name="connsiteY102" fmla="*/ 1635986 h 1887043"/>
                    <a:gd name="connsiteX103" fmla="*/ 547007 w 2075099"/>
                    <a:gd name="connsiteY103" fmla="*/ 1693136 h 1887043"/>
                    <a:gd name="connsiteX104" fmla="*/ 582386 w 2075099"/>
                    <a:gd name="connsiteY104" fmla="*/ 1766615 h 1887043"/>
                    <a:gd name="connsiteX105" fmla="*/ 615043 w 2075099"/>
                    <a:gd name="connsiteY105" fmla="*/ 1807436 h 1887043"/>
                    <a:gd name="connsiteX106" fmla="*/ 563335 w 2075099"/>
                    <a:gd name="connsiteY106" fmla="*/ 1840094 h 1887043"/>
                    <a:gd name="connsiteX107" fmla="*/ 492579 w 2075099"/>
                    <a:gd name="connsiteY107" fmla="*/ 1766615 h 1887043"/>
                    <a:gd name="connsiteX108" fmla="*/ 519793 w 2075099"/>
                    <a:gd name="connsiteY108" fmla="*/ 1867308 h 1887043"/>
                    <a:gd name="connsiteX109" fmla="*/ 487136 w 2075099"/>
                    <a:gd name="connsiteY109" fmla="*/ 1870029 h 1887043"/>
                    <a:gd name="connsiteX110" fmla="*/ 476250 w 2075099"/>
                    <a:gd name="connsiteY110" fmla="*/ 1799272 h 1887043"/>
                    <a:gd name="connsiteX111" fmla="*/ 454479 w 2075099"/>
                    <a:gd name="connsiteY111" fmla="*/ 1850979 h 1887043"/>
                    <a:gd name="connsiteX112" fmla="*/ 424543 w 2075099"/>
                    <a:gd name="connsiteY112" fmla="*/ 1840093 h 1887043"/>
                    <a:gd name="connsiteX113" fmla="*/ 435428 w 2075099"/>
                    <a:gd name="connsiteY113" fmla="*/ 1698579 h 1887043"/>
                    <a:gd name="connsiteX114" fmla="*/ 451757 w 2075099"/>
                    <a:gd name="connsiteY114" fmla="*/ 1622379 h 1887043"/>
                    <a:gd name="connsiteX115" fmla="*/ 424543 w 2075099"/>
                    <a:gd name="connsiteY115" fmla="*/ 1559786 h 1887043"/>
                    <a:gd name="connsiteX116" fmla="*/ 419100 w 2075099"/>
                    <a:gd name="connsiteY116" fmla="*/ 1679529 h 1887043"/>
                    <a:gd name="connsiteX117" fmla="*/ 391886 w 2075099"/>
                    <a:gd name="connsiteY117" fmla="*/ 1573393 h 1887043"/>
                    <a:gd name="connsiteX118" fmla="*/ 397328 w 2075099"/>
                    <a:gd name="connsiteY118" fmla="*/ 1701301 h 1887043"/>
                    <a:gd name="connsiteX119" fmla="*/ 389164 w 2075099"/>
                    <a:gd name="connsiteY119" fmla="*/ 1761172 h 1887043"/>
                    <a:gd name="connsiteX120" fmla="*/ 402771 w 2075099"/>
                    <a:gd name="connsiteY120" fmla="*/ 1804715 h 1887043"/>
                    <a:gd name="connsiteX121" fmla="*/ 334736 w 2075099"/>
                    <a:gd name="connsiteY121" fmla="*/ 1886358 h 1887043"/>
                    <a:gd name="connsiteX122" fmla="*/ 332015 w 2075099"/>
                    <a:gd name="connsiteY122" fmla="*/ 1840093 h 1887043"/>
                    <a:gd name="connsiteX123" fmla="*/ 342900 w 2075099"/>
                    <a:gd name="connsiteY123" fmla="*/ 1774778 h 1887043"/>
                    <a:gd name="connsiteX124" fmla="*/ 337457 w 2075099"/>
                    <a:gd name="connsiteY124" fmla="*/ 1674086 h 1887043"/>
                    <a:gd name="connsiteX125" fmla="*/ 302079 w 2075099"/>
                    <a:gd name="connsiteY125" fmla="*/ 1761174 h 1887043"/>
                    <a:gd name="connsiteX126" fmla="*/ 304800 w 2075099"/>
                    <a:gd name="connsiteY126" fmla="*/ 1818322 h 1887043"/>
                    <a:gd name="connsiteX127" fmla="*/ 269421 w 2075099"/>
                    <a:gd name="connsiteY127" fmla="*/ 1840094 h 1887043"/>
                    <a:gd name="connsiteX128" fmla="*/ 250371 w 2075099"/>
                    <a:gd name="connsiteY128" fmla="*/ 1799272 h 1887043"/>
                    <a:gd name="connsiteX129" fmla="*/ 231322 w 2075099"/>
                    <a:gd name="connsiteY129" fmla="*/ 1861867 h 1887043"/>
                    <a:gd name="connsiteX130" fmla="*/ 179614 w 2075099"/>
                    <a:gd name="connsiteY130" fmla="*/ 1834650 h 1887043"/>
                    <a:gd name="connsiteX131" fmla="*/ 195943 w 2075099"/>
                    <a:gd name="connsiteY131" fmla="*/ 1725793 h 1887043"/>
                    <a:gd name="connsiteX132" fmla="*/ 155121 w 2075099"/>
                    <a:gd name="connsiteY132" fmla="*/ 1744843 h 1887043"/>
                    <a:gd name="connsiteX133" fmla="*/ 155121 w 2075099"/>
                    <a:gd name="connsiteY133" fmla="*/ 1818322 h 1887043"/>
                    <a:gd name="connsiteX134" fmla="*/ 106136 w 2075099"/>
                    <a:gd name="connsiteY134" fmla="*/ 1815601 h 1887043"/>
                    <a:gd name="connsiteX135" fmla="*/ 138793 w 2075099"/>
                    <a:gd name="connsiteY135" fmla="*/ 1706744 h 1887043"/>
                    <a:gd name="connsiteX136" fmla="*/ 185057 w 2075099"/>
                    <a:gd name="connsiteY136" fmla="*/ 1587000 h 1887043"/>
                    <a:gd name="connsiteX137" fmla="*/ 182336 w 2075099"/>
                    <a:gd name="connsiteY137" fmla="*/ 1557065 h 1887043"/>
                    <a:gd name="connsiteX138" fmla="*/ 106135 w 2075099"/>
                    <a:gd name="connsiteY138" fmla="*/ 1529851 h 1887043"/>
                    <a:gd name="connsiteX139" fmla="*/ 48986 w 2075099"/>
                    <a:gd name="connsiteY139" fmla="*/ 1442765 h 1887043"/>
                    <a:gd name="connsiteX140" fmla="*/ 51707 w 2075099"/>
                    <a:gd name="connsiteY140" fmla="*/ 1491750 h 1887043"/>
                    <a:gd name="connsiteX141" fmla="*/ 97971 w 2075099"/>
                    <a:gd name="connsiteY141" fmla="*/ 1562508 h 1887043"/>
                    <a:gd name="connsiteX142" fmla="*/ 160564 w 2075099"/>
                    <a:gd name="connsiteY142" fmla="*/ 1576115 h 1887043"/>
                    <a:gd name="connsiteX143" fmla="*/ 119743 w 2075099"/>
                    <a:gd name="connsiteY143" fmla="*/ 1633265 h 1887043"/>
                    <a:gd name="connsiteX144" fmla="*/ 78921 w 2075099"/>
                    <a:gd name="connsiteY144" fmla="*/ 1704022 h 1887043"/>
                    <a:gd name="connsiteX145" fmla="*/ 8165 w 2075099"/>
                    <a:gd name="connsiteY145" fmla="*/ 1774779 h 1887043"/>
                    <a:gd name="connsiteX146" fmla="*/ 2721 w 2075099"/>
                    <a:gd name="connsiteY146" fmla="*/ 1050879 h 1887043"/>
                    <a:gd name="connsiteX147" fmla="*/ 51708 w 2075099"/>
                    <a:gd name="connsiteY147" fmla="*/ 1020943 h 1887043"/>
                    <a:gd name="connsiteX148" fmla="*/ 103414 w 2075099"/>
                    <a:gd name="connsiteY148" fmla="*/ 999171 h 1887043"/>
                    <a:gd name="connsiteX149" fmla="*/ 73479 w 2075099"/>
                    <a:gd name="connsiteY149" fmla="*/ 947464 h 1887043"/>
                    <a:gd name="connsiteX150" fmla="*/ 62592 w 2075099"/>
                    <a:gd name="connsiteY150" fmla="*/ 895758 h 1887043"/>
                    <a:gd name="connsiteX151" fmla="*/ 8164 w 2075099"/>
                    <a:gd name="connsiteY151" fmla="*/ 844050 h 1887043"/>
                    <a:gd name="connsiteX152" fmla="*/ 78921 w 2075099"/>
                    <a:gd name="connsiteY152" fmla="*/ 814115 h 1887043"/>
                    <a:gd name="connsiteX153" fmla="*/ 76200 w 2075099"/>
                    <a:gd name="connsiteY153" fmla="*/ 746079 h 1887043"/>
                    <a:gd name="connsiteX154" fmla="*/ 27214 w 2075099"/>
                    <a:gd name="connsiteY154" fmla="*/ 743357 h 1887043"/>
                    <a:gd name="connsiteX155" fmla="*/ 68036 w 2075099"/>
                    <a:gd name="connsiteY155" fmla="*/ 691650 h 1887043"/>
                    <a:gd name="connsiteX156" fmla="*/ 5444 w 2075099"/>
                    <a:gd name="connsiteY156" fmla="*/ 582793 h 1887043"/>
                    <a:gd name="connsiteX157" fmla="*/ 78922 w 2075099"/>
                    <a:gd name="connsiteY157" fmla="*/ 626336 h 1887043"/>
                    <a:gd name="connsiteX158" fmla="*/ 78921 w 2075099"/>
                    <a:gd name="connsiteY158" fmla="*/ 596400 h 1887043"/>
                    <a:gd name="connsiteX159" fmla="*/ 21771 w 2075099"/>
                    <a:gd name="connsiteY159" fmla="*/ 514757 h 1887043"/>
                    <a:gd name="connsiteX160" fmla="*/ 19050 w 2075099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63057 w 2076157"/>
                    <a:gd name="connsiteY92" fmla="*/ 1782943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14071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527779 w 2076157"/>
                    <a:gd name="connsiteY41" fmla="*/ 68444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14071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7216 w 2076157"/>
                    <a:gd name="connsiteY40" fmla="*/ 84772 h 1887043"/>
                    <a:gd name="connsiteX41" fmla="*/ 1527779 w 2076157"/>
                    <a:gd name="connsiteY41" fmla="*/ 68444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14071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7216 w 2076157"/>
                    <a:gd name="connsiteY40" fmla="*/ 84772 h 1887043"/>
                    <a:gd name="connsiteX41" fmla="*/ 1527779 w 2076157"/>
                    <a:gd name="connsiteY41" fmla="*/ 68444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14071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</a:cxnLst>
                  <a:rect l="l" t="t" r="r" b="b"/>
                  <a:pathLst>
                    <a:path w="2076157" h="1887043">
                      <a:moveTo>
                        <a:pt x="20108" y="33065"/>
                      </a:moveTo>
                      <a:cubicBezTo>
                        <a:pt x="28272" y="-12746"/>
                        <a:pt x="30993" y="34425"/>
                        <a:pt x="55486" y="27621"/>
                      </a:cubicBezTo>
                      <a:cubicBezTo>
                        <a:pt x="60929" y="48032"/>
                        <a:pt x="51404" y="135117"/>
                        <a:pt x="60929" y="150085"/>
                      </a:cubicBezTo>
                      <a:cubicBezTo>
                        <a:pt x="70454" y="165053"/>
                        <a:pt x="109915" y="137386"/>
                        <a:pt x="112637" y="117429"/>
                      </a:cubicBezTo>
                      <a:cubicBezTo>
                        <a:pt x="115359" y="97472"/>
                        <a:pt x="150737" y="82958"/>
                        <a:pt x="158901" y="95658"/>
                      </a:cubicBezTo>
                      <a:cubicBezTo>
                        <a:pt x="167065" y="108358"/>
                        <a:pt x="153458" y="169136"/>
                        <a:pt x="161622" y="193629"/>
                      </a:cubicBezTo>
                      <a:cubicBezTo>
                        <a:pt x="169786" y="218122"/>
                        <a:pt x="203805" y="225833"/>
                        <a:pt x="207887" y="242615"/>
                      </a:cubicBezTo>
                      <a:cubicBezTo>
                        <a:pt x="211969" y="259397"/>
                        <a:pt x="190651" y="273458"/>
                        <a:pt x="186115" y="294322"/>
                      </a:cubicBezTo>
                      <a:cubicBezTo>
                        <a:pt x="181579" y="315186"/>
                        <a:pt x="173868" y="349204"/>
                        <a:pt x="180672" y="367800"/>
                      </a:cubicBezTo>
                      <a:cubicBezTo>
                        <a:pt x="187476" y="386396"/>
                        <a:pt x="211969" y="403178"/>
                        <a:pt x="226937" y="405900"/>
                      </a:cubicBezTo>
                      <a:cubicBezTo>
                        <a:pt x="241905" y="408622"/>
                        <a:pt x="272293" y="407716"/>
                        <a:pt x="270479" y="384130"/>
                      </a:cubicBezTo>
                      <a:cubicBezTo>
                        <a:pt x="268665" y="360544"/>
                        <a:pt x="290889" y="351925"/>
                        <a:pt x="297693" y="329700"/>
                      </a:cubicBezTo>
                      <a:cubicBezTo>
                        <a:pt x="304497" y="307475"/>
                        <a:pt x="301776" y="275725"/>
                        <a:pt x="311301" y="250779"/>
                      </a:cubicBezTo>
                      <a:cubicBezTo>
                        <a:pt x="320826" y="225833"/>
                        <a:pt x="341691" y="184104"/>
                        <a:pt x="354844" y="180022"/>
                      </a:cubicBezTo>
                      <a:cubicBezTo>
                        <a:pt x="367998" y="175940"/>
                        <a:pt x="358018" y="235811"/>
                        <a:pt x="390222" y="226286"/>
                      </a:cubicBezTo>
                      <a:cubicBezTo>
                        <a:pt x="422426" y="216761"/>
                        <a:pt x="465515" y="42590"/>
                        <a:pt x="482751" y="41229"/>
                      </a:cubicBezTo>
                      <a:cubicBezTo>
                        <a:pt x="499987" y="39868"/>
                        <a:pt x="495905" y="180476"/>
                        <a:pt x="493637" y="218122"/>
                      </a:cubicBezTo>
                      <a:cubicBezTo>
                        <a:pt x="491369" y="255769"/>
                        <a:pt x="464154" y="257130"/>
                        <a:pt x="469143" y="267108"/>
                      </a:cubicBezTo>
                      <a:cubicBezTo>
                        <a:pt x="474132" y="277086"/>
                        <a:pt x="511780" y="268922"/>
                        <a:pt x="523573" y="277993"/>
                      </a:cubicBezTo>
                      <a:cubicBezTo>
                        <a:pt x="535366" y="287064"/>
                        <a:pt x="534458" y="314733"/>
                        <a:pt x="539901" y="321537"/>
                      </a:cubicBezTo>
                      <a:cubicBezTo>
                        <a:pt x="545344" y="328341"/>
                        <a:pt x="539447" y="306569"/>
                        <a:pt x="556229" y="318815"/>
                      </a:cubicBezTo>
                      <a:cubicBezTo>
                        <a:pt x="573011" y="331061"/>
                        <a:pt x="617915" y="381408"/>
                        <a:pt x="640594" y="395015"/>
                      </a:cubicBezTo>
                      <a:cubicBezTo>
                        <a:pt x="663273" y="408622"/>
                        <a:pt x="683683" y="411344"/>
                        <a:pt x="692301" y="400458"/>
                      </a:cubicBezTo>
                      <a:cubicBezTo>
                        <a:pt x="700919" y="389572"/>
                        <a:pt x="700918" y="354193"/>
                        <a:pt x="692300" y="329700"/>
                      </a:cubicBezTo>
                      <a:cubicBezTo>
                        <a:pt x="683682" y="305207"/>
                        <a:pt x="643768" y="304301"/>
                        <a:pt x="640594" y="253501"/>
                      </a:cubicBezTo>
                      <a:cubicBezTo>
                        <a:pt x="637420" y="202701"/>
                        <a:pt x="625626" y="67990"/>
                        <a:pt x="607937" y="24900"/>
                      </a:cubicBezTo>
                      <a:cubicBezTo>
                        <a:pt x="590248" y="-18190"/>
                        <a:pt x="867380" y="6758"/>
                        <a:pt x="926344" y="11294"/>
                      </a:cubicBezTo>
                      <a:cubicBezTo>
                        <a:pt x="985308" y="15830"/>
                        <a:pt x="958093" y="23994"/>
                        <a:pt x="961722" y="52115"/>
                      </a:cubicBezTo>
                      <a:cubicBezTo>
                        <a:pt x="965351" y="80236"/>
                        <a:pt x="931333" y="162787"/>
                        <a:pt x="948115" y="180022"/>
                      </a:cubicBezTo>
                      <a:cubicBezTo>
                        <a:pt x="964897" y="197257"/>
                        <a:pt x="974423" y="214494"/>
                        <a:pt x="980773" y="253501"/>
                      </a:cubicBezTo>
                      <a:cubicBezTo>
                        <a:pt x="987123" y="292508"/>
                        <a:pt x="976690" y="385490"/>
                        <a:pt x="986215" y="414065"/>
                      </a:cubicBezTo>
                      <a:cubicBezTo>
                        <a:pt x="995740" y="442640"/>
                        <a:pt x="1026583" y="402272"/>
                        <a:pt x="1037922" y="424950"/>
                      </a:cubicBezTo>
                      <a:cubicBezTo>
                        <a:pt x="1049261" y="447628"/>
                        <a:pt x="1043365" y="517479"/>
                        <a:pt x="1054251" y="550136"/>
                      </a:cubicBezTo>
                      <a:cubicBezTo>
                        <a:pt x="1065137" y="582793"/>
                        <a:pt x="1077383" y="608193"/>
                        <a:pt x="1103237" y="620893"/>
                      </a:cubicBezTo>
                      <a:cubicBezTo>
                        <a:pt x="1129091" y="633593"/>
                        <a:pt x="1186240" y="614089"/>
                        <a:pt x="1209372" y="626336"/>
                      </a:cubicBezTo>
                      <a:cubicBezTo>
                        <a:pt x="1232504" y="638583"/>
                        <a:pt x="1228422" y="700268"/>
                        <a:pt x="1242029" y="694372"/>
                      </a:cubicBezTo>
                      <a:cubicBezTo>
                        <a:pt x="1255636" y="688476"/>
                        <a:pt x="1291015" y="627244"/>
                        <a:pt x="1291015" y="590958"/>
                      </a:cubicBezTo>
                      <a:cubicBezTo>
                        <a:pt x="1291015" y="554672"/>
                        <a:pt x="1284665" y="517026"/>
                        <a:pt x="1242029" y="476658"/>
                      </a:cubicBezTo>
                      <a:cubicBezTo>
                        <a:pt x="1199393" y="436290"/>
                        <a:pt x="1075569" y="410889"/>
                        <a:pt x="1035201" y="348750"/>
                      </a:cubicBezTo>
                      <a:cubicBezTo>
                        <a:pt x="994833" y="286611"/>
                        <a:pt x="974421" y="147818"/>
                        <a:pt x="999822" y="103822"/>
                      </a:cubicBezTo>
                      <a:cubicBezTo>
                        <a:pt x="1025223" y="59826"/>
                        <a:pt x="1279223" y="90668"/>
                        <a:pt x="1367216" y="84772"/>
                      </a:cubicBezTo>
                      <a:cubicBezTo>
                        <a:pt x="1455209" y="78876"/>
                        <a:pt x="1431622" y="70258"/>
                        <a:pt x="1527779" y="68444"/>
                      </a:cubicBezTo>
                      <a:cubicBezTo>
                        <a:pt x="1623936" y="66630"/>
                        <a:pt x="1852990" y="52568"/>
                        <a:pt x="1944158" y="73886"/>
                      </a:cubicBezTo>
                      <a:cubicBezTo>
                        <a:pt x="2035326" y="95204"/>
                        <a:pt x="2064355" y="155075"/>
                        <a:pt x="2074787" y="196350"/>
                      </a:cubicBezTo>
                      <a:cubicBezTo>
                        <a:pt x="2085219" y="237625"/>
                        <a:pt x="2033512" y="297043"/>
                        <a:pt x="2006751" y="321536"/>
                      </a:cubicBezTo>
                      <a:cubicBezTo>
                        <a:pt x="1979990" y="346029"/>
                        <a:pt x="1930550" y="319722"/>
                        <a:pt x="1914222" y="343308"/>
                      </a:cubicBezTo>
                      <a:cubicBezTo>
                        <a:pt x="1897894" y="366894"/>
                        <a:pt x="1919666" y="429487"/>
                        <a:pt x="1908780" y="463051"/>
                      </a:cubicBezTo>
                      <a:cubicBezTo>
                        <a:pt x="1897894" y="496615"/>
                        <a:pt x="1863876" y="539704"/>
                        <a:pt x="1848908" y="544693"/>
                      </a:cubicBezTo>
                      <a:cubicBezTo>
                        <a:pt x="1833940" y="549682"/>
                        <a:pt x="1843011" y="496161"/>
                        <a:pt x="1818972" y="492986"/>
                      </a:cubicBezTo>
                      <a:cubicBezTo>
                        <a:pt x="1794933" y="489811"/>
                        <a:pt x="1795840" y="523829"/>
                        <a:pt x="1786315" y="525643"/>
                      </a:cubicBezTo>
                      <a:cubicBezTo>
                        <a:pt x="1776790" y="527457"/>
                        <a:pt x="1771348" y="495254"/>
                        <a:pt x="1761823" y="503872"/>
                      </a:cubicBezTo>
                      <a:cubicBezTo>
                        <a:pt x="1752298" y="512490"/>
                        <a:pt x="1753659" y="561022"/>
                        <a:pt x="1729165" y="577350"/>
                      </a:cubicBezTo>
                      <a:cubicBezTo>
                        <a:pt x="1704671" y="593678"/>
                        <a:pt x="1678365" y="512036"/>
                        <a:pt x="1663851" y="520200"/>
                      </a:cubicBezTo>
                      <a:cubicBezTo>
                        <a:pt x="1649337" y="528364"/>
                        <a:pt x="1652511" y="598668"/>
                        <a:pt x="1642079" y="626336"/>
                      </a:cubicBezTo>
                      <a:cubicBezTo>
                        <a:pt x="1631647" y="654004"/>
                        <a:pt x="1614411" y="641303"/>
                        <a:pt x="1601258" y="686207"/>
                      </a:cubicBezTo>
                      <a:cubicBezTo>
                        <a:pt x="1588105" y="731111"/>
                        <a:pt x="1554540" y="847226"/>
                        <a:pt x="1563158" y="895758"/>
                      </a:cubicBezTo>
                      <a:cubicBezTo>
                        <a:pt x="1571776" y="944290"/>
                        <a:pt x="1622122" y="936579"/>
                        <a:pt x="1652965" y="977400"/>
                      </a:cubicBezTo>
                      <a:cubicBezTo>
                        <a:pt x="1683808" y="1018221"/>
                        <a:pt x="1737329" y="1096236"/>
                        <a:pt x="1748215" y="1140686"/>
                      </a:cubicBezTo>
                      <a:cubicBezTo>
                        <a:pt x="1759101" y="1185136"/>
                        <a:pt x="1750936" y="1225504"/>
                        <a:pt x="1718279" y="1244100"/>
                      </a:cubicBezTo>
                      <a:cubicBezTo>
                        <a:pt x="1685622" y="1262696"/>
                        <a:pt x="1590825" y="1258160"/>
                        <a:pt x="1552272" y="1252264"/>
                      </a:cubicBezTo>
                      <a:cubicBezTo>
                        <a:pt x="1513719" y="1246368"/>
                        <a:pt x="1514172" y="1214165"/>
                        <a:pt x="1486958" y="1208722"/>
                      </a:cubicBezTo>
                      <a:cubicBezTo>
                        <a:pt x="1459744" y="1203279"/>
                        <a:pt x="1415294" y="1212351"/>
                        <a:pt x="1388987" y="1219608"/>
                      </a:cubicBezTo>
                      <a:cubicBezTo>
                        <a:pt x="1362680" y="1226865"/>
                        <a:pt x="1351794" y="1249090"/>
                        <a:pt x="1329115" y="1252265"/>
                      </a:cubicBezTo>
                      <a:cubicBezTo>
                        <a:pt x="1306436" y="1255440"/>
                        <a:pt x="1259718" y="1233215"/>
                        <a:pt x="1252915" y="1238658"/>
                      </a:cubicBezTo>
                      <a:cubicBezTo>
                        <a:pt x="1246112" y="1244101"/>
                        <a:pt x="1276048" y="1262244"/>
                        <a:pt x="1288294" y="1284922"/>
                      </a:cubicBezTo>
                      <a:cubicBezTo>
                        <a:pt x="1300540" y="1307600"/>
                        <a:pt x="1286026" y="1351142"/>
                        <a:pt x="1326394" y="1374728"/>
                      </a:cubicBezTo>
                      <a:cubicBezTo>
                        <a:pt x="1366762" y="1398314"/>
                        <a:pt x="1342269" y="1506264"/>
                        <a:pt x="1334558" y="1540736"/>
                      </a:cubicBezTo>
                      <a:cubicBezTo>
                        <a:pt x="1326847" y="1575208"/>
                        <a:pt x="1302808" y="1559787"/>
                        <a:pt x="1280130" y="1581558"/>
                      </a:cubicBezTo>
                      <a:cubicBezTo>
                        <a:pt x="1257452" y="1603329"/>
                        <a:pt x="1198941" y="1629636"/>
                        <a:pt x="1198487" y="1671364"/>
                      </a:cubicBezTo>
                      <a:cubicBezTo>
                        <a:pt x="1198033" y="1713092"/>
                        <a:pt x="1181251" y="1723979"/>
                        <a:pt x="1163108" y="1733958"/>
                      </a:cubicBezTo>
                      <a:cubicBezTo>
                        <a:pt x="1144965" y="1743937"/>
                        <a:pt x="1104143" y="1741215"/>
                        <a:pt x="1089629" y="1731236"/>
                      </a:cubicBezTo>
                      <a:cubicBezTo>
                        <a:pt x="1075115" y="1721257"/>
                        <a:pt x="1073301" y="1690868"/>
                        <a:pt x="1076022" y="1674086"/>
                      </a:cubicBezTo>
                      <a:cubicBezTo>
                        <a:pt x="1078744" y="1657304"/>
                        <a:pt x="1115029" y="1637348"/>
                        <a:pt x="1105958" y="1630544"/>
                      </a:cubicBezTo>
                      <a:cubicBezTo>
                        <a:pt x="1096887" y="1623740"/>
                        <a:pt x="1036562" y="1657757"/>
                        <a:pt x="1021594" y="1633264"/>
                      </a:cubicBezTo>
                      <a:cubicBezTo>
                        <a:pt x="1006626" y="1608771"/>
                        <a:pt x="1010709" y="1522593"/>
                        <a:pt x="1016152" y="1483586"/>
                      </a:cubicBezTo>
                      <a:cubicBezTo>
                        <a:pt x="1021595" y="1444579"/>
                        <a:pt x="1056065" y="1401943"/>
                        <a:pt x="1054251" y="1399222"/>
                      </a:cubicBezTo>
                      <a:cubicBezTo>
                        <a:pt x="1052437" y="1396501"/>
                        <a:pt x="1017058" y="1423715"/>
                        <a:pt x="1005265" y="1467258"/>
                      </a:cubicBezTo>
                      <a:cubicBezTo>
                        <a:pt x="993472" y="1510801"/>
                        <a:pt x="982587" y="1621927"/>
                        <a:pt x="983494" y="1660480"/>
                      </a:cubicBezTo>
                      <a:cubicBezTo>
                        <a:pt x="984401" y="1699033"/>
                        <a:pt x="1014790" y="1686785"/>
                        <a:pt x="1010708" y="1698578"/>
                      </a:cubicBezTo>
                      <a:cubicBezTo>
                        <a:pt x="1006626" y="1710371"/>
                        <a:pt x="983494" y="1729423"/>
                        <a:pt x="959001" y="1731237"/>
                      </a:cubicBezTo>
                      <a:cubicBezTo>
                        <a:pt x="934508" y="1733051"/>
                        <a:pt x="871915" y="1704476"/>
                        <a:pt x="863751" y="1709465"/>
                      </a:cubicBezTo>
                      <a:cubicBezTo>
                        <a:pt x="855587" y="1714454"/>
                        <a:pt x="903211" y="1735318"/>
                        <a:pt x="910015" y="1761172"/>
                      </a:cubicBezTo>
                      <a:cubicBezTo>
                        <a:pt x="916819" y="1787026"/>
                        <a:pt x="884615" y="1762533"/>
                        <a:pt x="871915" y="1766615"/>
                      </a:cubicBezTo>
                      <a:cubicBezTo>
                        <a:pt x="859215" y="1770697"/>
                        <a:pt x="841072" y="1790654"/>
                        <a:pt x="833815" y="1785665"/>
                      </a:cubicBezTo>
                      <a:cubicBezTo>
                        <a:pt x="826558" y="1780676"/>
                        <a:pt x="824743" y="1757997"/>
                        <a:pt x="828372" y="1736679"/>
                      </a:cubicBezTo>
                      <a:cubicBezTo>
                        <a:pt x="832001" y="1715361"/>
                        <a:pt x="850144" y="1695858"/>
                        <a:pt x="855587" y="1657758"/>
                      </a:cubicBezTo>
                      <a:cubicBezTo>
                        <a:pt x="861030" y="1619658"/>
                        <a:pt x="877357" y="1528490"/>
                        <a:pt x="861029" y="1508079"/>
                      </a:cubicBezTo>
                      <a:cubicBezTo>
                        <a:pt x="844701" y="1487668"/>
                        <a:pt x="849691" y="1614214"/>
                        <a:pt x="839259" y="1616936"/>
                      </a:cubicBezTo>
                      <a:cubicBezTo>
                        <a:pt x="828827" y="1619658"/>
                        <a:pt x="802519" y="1522140"/>
                        <a:pt x="798437" y="1524408"/>
                      </a:cubicBezTo>
                      <a:cubicBezTo>
                        <a:pt x="794355" y="1526676"/>
                        <a:pt x="811137" y="1601968"/>
                        <a:pt x="814765" y="1630543"/>
                      </a:cubicBezTo>
                      <a:cubicBezTo>
                        <a:pt x="818393" y="1659118"/>
                        <a:pt x="822022" y="1674540"/>
                        <a:pt x="820208" y="1695858"/>
                      </a:cubicBezTo>
                      <a:cubicBezTo>
                        <a:pt x="818394" y="1717176"/>
                        <a:pt x="798889" y="1734867"/>
                        <a:pt x="803879" y="1758452"/>
                      </a:cubicBezTo>
                      <a:cubicBezTo>
                        <a:pt x="776212" y="1771152"/>
                        <a:pt x="748090" y="1802447"/>
                        <a:pt x="744007" y="1785664"/>
                      </a:cubicBezTo>
                      <a:cubicBezTo>
                        <a:pt x="739924" y="1768881"/>
                        <a:pt x="766233" y="1702660"/>
                        <a:pt x="763058" y="1690414"/>
                      </a:cubicBezTo>
                      <a:cubicBezTo>
                        <a:pt x="759883" y="1678168"/>
                        <a:pt x="733122" y="1698125"/>
                        <a:pt x="724958" y="1712186"/>
                      </a:cubicBezTo>
                      <a:cubicBezTo>
                        <a:pt x="716794" y="1726247"/>
                        <a:pt x="718607" y="1757999"/>
                        <a:pt x="714071" y="1774781"/>
                      </a:cubicBezTo>
                      <a:cubicBezTo>
                        <a:pt x="709535" y="1791563"/>
                        <a:pt x="705908" y="1806983"/>
                        <a:pt x="697744" y="1812879"/>
                      </a:cubicBezTo>
                      <a:cubicBezTo>
                        <a:pt x="689580" y="1818775"/>
                        <a:pt x="668716" y="1821044"/>
                        <a:pt x="665087" y="1810158"/>
                      </a:cubicBezTo>
                      <a:cubicBezTo>
                        <a:pt x="661458" y="1799272"/>
                        <a:pt x="681868" y="1754369"/>
                        <a:pt x="675972" y="1747565"/>
                      </a:cubicBezTo>
                      <a:cubicBezTo>
                        <a:pt x="670076" y="1740761"/>
                        <a:pt x="656014" y="1758451"/>
                        <a:pt x="629708" y="1769336"/>
                      </a:cubicBezTo>
                      <a:cubicBezTo>
                        <a:pt x="603402" y="1780221"/>
                        <a:pt x="609297" y="1640522"/>
                        <a:pt x="616101" y="1600608"/>
                      </a:cubicBezTo>
                      <a:cubicBezTo>
                        <a:pt x="622905" y="1560694"/>
                        <a:pt x="584804" y="1657304"/>
                        <a:pt x="572558" y="1676807"/>
                      </a:cubicBezTo>
                      <a:cubicBezTo>
                        <a:pt x="560312" y="1696310"/>
                        <a:pt x="530376" y="1633265"/>
                        <a:pt x="526294" y="1635986"/>
                      </a:cubicBezTo>
                      <a:cubicBezTo>
                        <a:pt x="522212" y="1638707"/>
                        <a:pt x="538540" y="1671365"/>
                        <a:pt x="548065" y="1693136"/>
                      </a:cubicBezTo>
                      <a:cubicBezTo>
                        <a:pt x="557590" y="1714907"/>
                        <a:pt x="572105" y="1747565"/>
                        <a:pt x="583444" y="1766615"/>
                      </a:cubicBezTo>
                      <a:cubicBezTo>
                        <a:pt x="594783" y="1785665"/>
                        <a:pt x="621997" y="1781583"/>
                        <a:pt x="616101" y="1807436"/>
                      </a:cubicBezTo>
                      <a:cubicBezTo>
                        <a:pt x="610205" y="1833289"/>
                        <a:pt x="584804" y="1846897"/>
                        <a:pt x="564393" y="1840094"/>
                      </a:cubicBezTo>
                      <a:cubicBezTo>
                        <a:pt x="543982" y="1833291"/>
                        <a:pt x="500894" y="1762079"/>
                        <a:pt x="493637" y="1766615"/>
                      </a:cubicBezTo>
                      <a:cubicBezTo>
                        <a:pt x="486380" y="1771151"/>
                        <a:pt x="521758" y="1850072"/>
                        <a:pt x="520851" y="1867308"/>
                      </a:cubicBezTo>
                      <a:cubicBezTo>
                        <a:pt x="519944" y="1884544"/>
                        <a:pt x="495451" y="1881368"/>
                        <a:pt x="488194" y="1870029"/>
                      </a:cubicBezTo>
                      <a:cubicBezTo>
                        <a:pt x="480937" y="1858690"/>
                        <a:pt x="482751" y="1802447"/>
                        <a:pt x="477308" y="1799272"/>
                      </a:cubicBezTo>
                      <a:cubicBezTo>
                        <a:pt x="471865" y="1796097"/>
                        <a:pt x="464155" y="1844176"/>
                        <a:pt x="455537" y="1850979"/>
                      </a:cubicBezTo>
                      <a:cubicBezTo>
                        <a:pt x="446919" y="1857782"/>
                        <a:pt x="428776" y="1865493"/>
                        <a:pt x="425601" y="1840093"/>
                      </a:cubicBezTo>
                      <a:cubicBezTo>
                        <a:pt x="422426" y="1814693"/>
                        <a:pt x="431950" y="1734865"/>
                        <a:pt x="436486" y="1698579"/>
                      </a:cubicBezTo>
                      <a:cubicBezTo>
                        <a:pt x="441022" y="1662293"/>
                        <a:pt x="454629" y="1645511"/>
                        <a:pt x="452815" y="1622379"/>
                      </a:cubicBezTo>
                      <a:cubicBezTo>
                        <a:pt x="451001" y="1599247"/>
                        <a:pt x="417437" y="1536654"/>
                        <a:pt x="425601" y="1559786"/>
                      </a:cubicBezTo>
                      <a:cubicBezTo>
                        <a:pt x="433765" y="1582918"/>
                        <a:pt x="439208" y="1688147"/>
                        <a:pt x="420158" y="1679529"/>
                      </a:cubicBezTo>
                      <a:cubicBezTo>
                        <a:pt x="401108" y="1670911"/>
                        <a:pt x="396573" y="1569764"/>
                        <a:pt x="392944" y="1573393"/>
                      </a:cubicBezTo>
                      <a:cubicBezTo>
                        <a:pt x="389315" y="1577022"/>
                        <a:pt x="379790" y="1678169"/>
                        <a:pt x="398386" y="1701301"/>
                      </a:cubicBezTo>
                      <a:cubicBezTo>
                        <a:pt x="416982" y="1724433"/>
                        <a:pt x="389315" y="1743936"/>
                        <a:pt x="390222" y="1761172"/>
                      </a:cubicBezTo>
                      <a:cubicBezTo>
                        <a:pt x="391129" y="1778408"/>
                        <a:pt x="412900" y="1783851"/>
                        <a:pt x="403829" y="1804715"/>
                      </a:cubicBezTo>
                      <a:cubicBezTo>
                        <a:pt x="394758" y="1825579"/>
                        <a:pt x="347587" y="1880462"/>
                        <a:pt x="335794" y="1886358"/>
                      </a:cubicBezTo>
                      <a:cubicBezTo>
                        <a:pt x="324001" y="1892254"/>
                        <a:pt x="331712" y="1858690"/>
                        <a:pt x="333073" y="1840093"/>
                      </a:cubicBezTo>
                      <a:cubicBezTo>
                        <a:pt x="334434" y="1821496"/>
                        <a:pt x="329444" y="1802446"/>
                        <a:pt x="343958" y="1774778"/>
                      </a:cubicBezTo>
                      <a:cubicBezTo>
                        <a:pt x="358472" y="1747110"/>
                        <a:pt x="345318" y="1676353"/>
                        <a:pt x="338515" y="1674086"/>
                      </a:cubicBezTo>
                      <a:cubicBezTo>
                        <a:pt x="331712" y="1671819"/>
                        <a:pt x="319013" y="1743938"/>
                        <a:pt x="303137" y="1761174"/>
                      </a:cubicBezTo>
                      <a:cubicBezTo>
                        <a:pt x="295426" y="1786574"/>
                        <a:pt x="311301" y="1805169"/>
                        <a:pt x="305858" y="1818322"/>
                      </a:cubicBezTo>
                      <a:cubicBezTo>
                        <a:pt x="300415" y="1831475"/>
                        <a:pt x="279550" y="1843269"/>
                        <a:pt x="270479" y="1840094"/>
                      </a:cubicBezTo>
                      <a:cubicBezTo>
                        <a:pt x="261408" y="1836919"/>
                        <a:pt x="257779" y="1795643"/>
                        <a:pt x="251429" y="1799272"/>
                      </a:cubicBezTo>
                      <a:cubicBezTo>
                        <a:pt x="245079" y="1802901"/>
                        <a:pt x="222401" y="1828757"/>
                        <a:pt x="232380" y="1861867"/>
                      </a:cubicBezTo>
                      <a:cubicBezTo>
                        <a:pt x="220587" y="1867763"/>
                        <a:pt x="186568" y="1857329"/>
                        <a:pt x="180672" y="1834650"/>
                      </a:cubicBezTo>
                      <a:cubicBezTo>
                        <a:pt x="174776" y="1811971"/>
                        <a:pt x="201083" y="1740761"/>
                        <a:pt x="197001" y="1725793"/>
                      </a:cubicBezTo>
                      <a:cubicBezTo>
                        <a:pt x="192919" y="1710825"/>
                        <a:pt x="162983" y="1729422"/>
                        <a:pt x="156179" y="1744843"/>
                      </a:cubicBezTo>
                      <a:cubicBezTo>
                        <a:pt x="149375" y="1760264"/>
                        <a:pt x="164343" y="1806529"/>
                        <a:pt x="156179" y="1818322"/>
                      </a:cubicBezTo>
                      <a:cubicBezTo>
                        <a:pt x="148015" y="1830115"/>
                        <a:pt x="109915" y="1834197"/>
                        <a:pt x="107194" y="1815601"/>
                      </a:cubicBezTo>
                      <a:cubicBezTo>
                        <a:pt x="104473" y="1797005"/>
                        <a:pt x="126698" y="1744844"/>
                        <a:pt x="139851" y="1706744"/>
                      </a:cubicBezTo>
                      <a:cubicBezTo>
                        <a:pt x="153004" y="1668644"/>
                        <a:pt x="178858" y="1611946"/>
                        <a:pt x="186115" y="1587000"/>
                      </a:cubicBezTo>
                      <a:cubicBezTo>
                        <a:pt x="193372" y="1562054"/>
                        <a:pt x="196547" y="1566590"/>
                        <a:pt x="183394" y="1557065"/>
                      </a:cubicBezTo>
                      <a:cubicBezTo>
                        <a:pt x="170241" y="1547540"/>
                        <a:pt x="129418" y="1548901"/>
                        <a:pt x="107193" y="1529851"/>
                      </a:cubicBezTo>
                      <a:cubicBezTo>
                        <a:pt x="84968" y="1510801"/>
                        <a:pt x="59115" y="1449115"/>
                        <a:pt x="50044" y="1442765"/>
                      </a:cubicBezTo>
                      <a:cubicBezTo>
                        <a:pt x="40973" y="1436415"/>
                        <a:pt x="44601" y="1471793"/>
                        <a:pt x="52765" y="1491750"/>
                      </a:cubicBezTo>
                      <a:cubicBezTo>
                        <a:pt x="60929" y="1511707"/>
                        <a:pt x="80886" y="1548447"/>
                        <a:pt x="99029" y="1562508"/>
                      </a:cubicBezTo>
                      <a:cubicBezTo>
                        <a:pt x="117172" y="1576569"/>
                        <a:pt x="168879" y="1539829"/>
                        <a:pt x="161622" y="1576115"/>
                      </a:cubicBezTo>
                      <a:cubicBezTo>
                        <a:pt x="154365" y="1612401"/>
                        <a:pt x="134408" y="1611947"/>
                        <a:pt x="120801" y="1633265"/>
                      </a:cubicBezTo>
                      <a:cubicBezTo>
                        <a:pt x="107194" y="1654583"/>
                        <a:pt x="98575" y="1680436"/>
                        <a:pt x="79979" y="1704022"/>
                      </a:cubicBezTo>
                      <a:cubicBezTo>
                        <a:pt x="61383" y="1727608"/>
                        <a:pt x="24644" y="1780221"/>
                        <a:pt x="9223" y="1774779"/>
                      </a:cubicBezTo>
                      <a:cubicBezTo>
                        <a:pt x="-6198" y="1769337"/>
                        <a:pt x="1965" y="1094875"/>
                        <a:pt x="3779" y="1050879"/>
                      </a:cubicBezTo>
                      <a:cubicBezTo>
                        <a:pt x="5593" y="1006883"/>
                        <a:pt x="35984" y="1029561"/>
                        <a:pt x="52766" y="1020943"/>
                      </a:cubicBezTo>
                      <a:cubicBezTo>
                        <a:pt x="69548" y="1012325"/>
                        <a:pt x="100844" y="1011417"/>
                        <a:pt x="104472" y="999171"/>
                      </a:cubicBezTo>
                      <a:cubicBezTo>
                        <a:pt x="108100" y="986925"/>
                        <a:pt x="81341" y="964699"/>
                        <a:pt x="74537" y="947464"/>
                      </a:cubicBezTo>
                      <a:cubicBezTo>
                        <a:pt x="67733" y="930229"/>
                        <a:pt x="74536" y="912994"/>
                        <a:pt x="63650" y="895758"/>
                      </a:cubicBezTo>
                      <a:cubicBezTo>
                        <a:pt x="52764" y="878522"/>
                        <a:pt x="-4384" y="879428"/>
                        <a:pt x="9222" y="844050"/>
                      </a:cubicBezTo>
                      <a:cubicBezTo>
                        <a:pt x="22828" y="808672"/>
                        <a:pt x="68640" y="830443"/>
                        <a:pt x="79979" y="814115"/>
                      </a:cubicBezTo>
                      <a:cubicBezTo>
                        <a:pt x="91318" y="797787"/>
                        <a:pt x="85876" y="757872"/>
                        <a:pt x="77258" y="746079"/>
                      </a:cubicBezTo>
                      <a:cubicBezTo>
                        <a:pt x="68640" y="734286"/>
                        <a:pt x="29633" y="766035"/>
                        <a:pt x="28272" y="743357"/>
                      </a:cubicBezTo>
                      <a:cubicBezTo>
                        <a:pt x="26911" y="720679"/>
                        <a:pt x="72722" y="718411"/>
                        <a:pt x="69094" y="691650"/>
                      </a:cubicBezTo>
                      <a:cubicBezTo>
                        <a:pt x="65466" y="664889"/>
                        <a:pt x="4688" y="593679"/>
                        <a:pt x="6502" y="582793"/>
                      </a:cubicBezTo>
                      <a:cubicBezTo>
                        <a:pt x="8316" y="571907"/>
                        <a:pt x="67734" y="624068"/>
                        <a:pt x="79980" y="626336"/>
                      </a:cubicBezTo>
                      <a:cubicBezTo>
                        <a:pt x="92226" y="628604"/>
                        <a:pt x="88597" y="618625"/>
                        <a:pt x="79979" y="596400"/>
                      </a:cubicBezTo>
                      <a:cubicBezTo>
                        <a:pt x="82246" y="549682"/>
                        <a:pt x="51857" y="608646"/>
                        <a:pt x="22829" y="514757"/>
                      </a:cubicBezTo>
                      <a:cubicBezTo>
                        <a:pt x="-6199" y="420868"/>
                        <a:pt x="11944" y="78876"/>
                        <a:pt x="20108" y="33065"/>
                      </a:cubicBezTo>
                      <a:close/>
                    </a:path>
                  </a:pathLst>
                </a:custGeom>
                <a:solidFill>
                  <a:srgbClr val="000000">
                    <a:alpha val="50196"/>
                  </a:srgb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68" name="Freeform 1367"/>
                <p:cNvSpPr/>
                <p:nvPr/>
              </p:nvSpPr>
              <p:spPr>
                <a:xfrm>
                  <a:off x="7429477" y="4911699"/>
                  <a:ext cx="106208" cy="173755"/>
                </a:xfrm>
                <a:custGeom>
                  <a:avLst/>
                  <a:gdLst>
                    <a:gd name="connsiteX0" fmla="*/ 6537 w 88229"/>
                    <a:gd name="connsiteY0" fmla="*/ 83 h 161840"/>
                    <a:gd name="connsiteX1" fmla="*/ 55523 w 88229"/>
                    <a:gd name="connsiteY1" fmla="*/ 57233 h 161840"/>
                    <a:gd name="connsiteX2" fmla="*/ 71851 w 88229"/>
                    <a:gd name="connsiteY2" fmla="*/ 89891 h 161840"/>
                    <a:gd name="connsiteX3" fmla="*/ 88180 w 88229"/>
                    <a:gd name="connsiteY3" fmla="*/ 130712 h 161840"/>
                    <a:gd name="connsiteX4" fmla="*/ 66408 w 88229"/>
                    <a:gd name="connsiteY4" fmla="*/ 155205 h 161840"/>
                    <a:gd name="connsiteX5" fmla="*/ 50080 w 88229"/>
                    <a:gd name="connsiteY5" fmla="*/ 160648 h 161840"/>
                    <a:gd name="connsiteX6" fmla="*/ 28308 w 88229"/>
                    <a:gd name="connsiteY6" fmla="*/ 136155 h 161840"/>
                    <a:gd name="connsiteX7" fmla="*/ 6537 w 88229"/>
                    <a:gd name="connsiteY7" fmla="*/ 119826 h 161840"/>
                    <a:gd name="connsiteX8" fmla="*/ 1094 w 88229"/>
                    <a:gd name="connsiteY8" fmla="*/ 70841 h 161840"/>
                    <a:gd name="connsiteX9" fmla="*/ 6537 w 88229"/>
                    <a:gd name="connsiteY9" fmla="*/ 83 h 161840"/>
                    <a:gd name="connsiteX0" fmla="*/ 8372 w 90064"/>
                    <a:gd name="connsiteY0" fmla="*/ 330 h 162087"/>
                    <a:gd name="connsiteX1" fmla="*/ 57358 w 90064"/>
                    <a:gd name="connsiteY1" fmla="*/ 57480 h 162087"/>
                    <a:gd name="connsiteX2" fmla="*/ 73686 w 90064"/>
                    <a:gd name="connsiteY2" fmla="*/ 90138 h 162087"/>
                    <a:gd name="connsiteX3" fmla="*/ 90015 w 90064"/>
                    <a:gd name="connsiteY3" fmla="*/ 130959 h 162087"/>
                    <a:gd name="connsiteX4" fmla="*/ 68243 w 90064"/>
                    <a:gd name="connsiteY4" fmla="*/ 155452 h 162087"/>
                    <a:gd name="connsiteX5" fmla="*/ 51915 w 90064"/>
                    <a:gd name="connsiteY5" fmla="*/ 160895 h 162087"/>
                    <a:gd name="connsiteX6" fmla="*/ 30143 w 90064"/>
                    <a:gd name="connsiteY6" fmla="*/ 136402 h 162087"/>
                    <a:gd name="connsiteX7" fmla="*/ 8372 w 90064"/>
                    <a:gd name="connsiteY7" fmla="*/ 120073 h 162087"/>
                    <a:gd name="connsiteX8" fmla="*/ 2929 w 90064"/>
                    <a:gd name="connsiteY8" fmla="*/ 71088 h 162087"/>
                    <a:gd name="connsiteX9" fmla="*/ 208 w 90064"/>
                    <a:gd name="connsiteY9" fmla="*/ 35709 h 162087"/>
                    <a:gd name="connsiteX10" fmla="*/ 8372 w 90064"/>
                    <a:gd name="connsiteY10" fmla="*/ 330 h 162087"/>
                    <a:gd name="connsiteX0" fmla="*/ 24530 w 106222"/>
                    <a:gd name="connsiteY0" fmla="*/ 770 h 162527"/>
                    <a:gd name="connsiteX1" fmla="*/ 73516 w 106222"/>
                    <a:gd name="connsiteY1" fmla="*/ 57920 h 162527"/>
                    <a:gd name="connsiteX2" fmla="*/ 89844 w 106222"/>
                    <a:gd name="connsiteY2" fmla="*/ 90578 h 162527"/>
                    <a:gd name="connsiteX3" fmla="*/ 106173 w 106222"/>
                    <a:gd name="connsiteY3" fmla="*/ 131399 h 162527"/>
                    <a:gd name="connsiteX4" fmla="*/ 84401 w 106222"/>
                    <a:gd name="connsiteY4" fmla="*/ 155892 h 162527"/>
                    <a:gd name="connsiteX5" fmla="*/ 68073 w 106222"/>
                    <a:gd name="connsiteY5" fmla="*/ 161335 h 162527"/>
                    <a:gd name="connsiteX6" fmla="*/ 46301 w 106222"/>
                    <a:gd name="connsiteY6" fmla="*/ 136842 h 162527"/>
                    <a:gd name="connsiteX7" fmla="*/ 24530 w 106222"/>
                    <a:gd name="connsiteY7" fmla="*/ 120513 h 162527"/>
                    <a:gd name="connsiteX8" fmla="*/ 19087 w 106222"/>
                    <a:gd name="connsiteY8" fmla="*/ 71528 h 162527"/>
                    <a:gd name="connsiteX9" fmla="*/ 37 w 106222"/>
                    <a:gd name="connsiteY9" fmla="*/ 27985 h 162527"/>
                    <a:gd name="connsiteX10" fmla="*/ 24530 w 106222"/>
                    <a:gd name="connsiteY10" fmla="*/ 770 h 162527"/>
                    <a:gd name="connsiteX0" fmla="*/ 24516 w 106208"/>
                    <a:gd name="connsiteY0" fmla="*/ 770 h 162527"/>
                    <a:gd name="connsiteX1" fmla="*/ 73502 w 106208"/>
                    <a:gd name="connsiteY1" fmla="*/ 57920 h 162527"/>
                    <a:gd name="connsiteX2" fmla="*/ 89830 w 106208"/>
                    <a:gd name="connsiteY2" fmla="*/ 90578 h 162527"/>
                    <a:gd name="connsiteX3" fmla="*/ 106159 w 106208"/>
                    <a:gd name="connsiteY3" fmla="*/ 131399 h 162527"/>
                    <a:gd name="connsiteX4" fmla="*/ 84387 w 106208"/>
                    <a:gd name="connsiteY4" fmla="*/ 155892 h 162527"/>
                    <a:gd name="connsiteX5" fmla="*/ 68059 w 106208"/>
                    <a:gd name="connsiteY5" fmla="*/ 161335 h 162527"/>
                    <a:gd name="connsiteX6" fmla="*/ 46287 w 106208"/>
                    <a:gd name="connsiteY6" fmla="*/ 136842 h 162527"/>
                    <a:gd name="connsiteX7" fmla="*/ 24516 w 106208"/>
                    <a:gd name="connsiteY7" fmla="*/ 120513 h 162527"/>
                    <a:gd name="connsiteX8" fmla="*/ 29958 w 106208"/>
                    <a:gd name="connsiteY8" fmla="*/ 57921 h 162527"/>
                    <a:gd name="connsiteX9" fmla="*/ 23 w 106208"/>
                    <a:gd name="connsiteY9" fmla="*/ 27985 h 162527"/>
                    <a:gd name="connsiteX10" fmla="*/ 24516 w 106208"/>
                    <a:gd name="connsiteY10" fmla="*/ 770 h 16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6208" h="162527">
                      <a:moveTo>
                        <a:pt x="24516" y="770"/>
                      </a:moveTo>
                      <a:cubicBezTo>
                        <a:pt x="36762" y="5759"/>
                        <a:pt x="62616" y="42952"/>
                        <a:pt x="73502" y="57920"/>
                      </a:cubicBezTo>
                      <a:cubicBezTo>
                        <a:pt x="84388" y="72888"/>
                        <a:pt x="84387" y="78332"/>
                        <a:pt x="89830" y="90578"/>
                      </a:cubicBezTo>
                      <a:cubicBezTo>
                        <a:pt x="95273" y="102824"/>
                        <a:pt x="107066" y="120513"/>
                        <a:pt x="106159" y="131399"/>
                      </a:cubicBezTo>
                      <a:cubicBezTo>
                        <a:pt x="105252" y="142285"/>
                        <a:pt x="90737" y="150903"/>
                        <a:pt x="84387" y="155892"/>
                      </a:cubicBezTo>
                      <a:cubicBezTo>
                        <a:pt x="78037" y="160881"/>
                        <a:pt x="74409" y="164510"/>
                        <a:pt x="68059" y="161335"/>
                      </a:cubicBezTo>
                      <a:cubicBezTo>
                        <a:pt x="61709" y="158160"/>
                        <a:pt x="53544" y="143646"/>
                        <a:pt x="46287" y="136842"/>
                      </a:cubicBezTo>
                      <a:cubicBezTo>
                        <a:pt x="39030" y="130038"/>
                        <a:pt x="29052" y="131399"/>
                        <a:pt x="24516" y="120513"/>
                      </a:cubicBezTo>
                      <a:cubicBezTo>
                        <a:pt x="19980" y="109627"/>
                        <a:pt x="34040" y="73342"/>
                        <a:pt x="29958" y="57921"/>
                      </a:cubicBezTo>
                      <a:cubicBezTo>
                        <a:pt x="25876" y="42500"/>
                        <a:pt x="-884" y="39778"/>
                        <a:pt x="23" y="27985"/>
                      </a:cubicBezTo>
                      <a:cubicBezTo>
                        <a:pt x="930" y="16192"/>
                        <a:pt x="12270" y="-4219"/>
                        <a:pt x="24516" y="770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9" name="Freeform 1368"/>
                <p:cNvSpPr/>
                <p:nvPr/>
              </p:nvSpPr>
              <p:spPr>
                <a:xfrm>
                  <a:off x="7270371" y="4982249"/>
                  <a:ext cx="80667" cy="237951"/>
                </a:xfrm>
                <a:custGeom>
                  <a:avLst/>
                  <a:gdLst>
                    <a:gd name="connsiteX0" fmla="*/ 4428 w 83809"/>
                    <a:gd name="connsiteY0" fmla="*/ 220530 h 228448"/>
                    <a:gd name="connsiteX1" fmla="*/ 42528 w 83809"/>
                    <a:gd name="connsiteY1" fmla="*/ 185152 h 228448"/>
                    <a:gd name="connsiteX2" fmla="*/ 72464 w 83809"/>
                    <a:gd name="connsiteY2" fmla="*/ 138888 h 228448"/>
                    <a:gd name="connsiteX3" fmla="*/ 72464 w 83809"/>
                    <a:gd name="connsiteY3" fmla="*/ 98066 h 228448"/>
                    <a:gd name="connsiteX4" fmla="*/ 58857 w 83809"/>
                    <a:gd name="connsiteY4" fmla="*/ 89902 h 228448"/>
                    <a:gd name="connsiteX5" fmla="*/ 53414 w 83809"/>
                    <a:gd name="connsiteY5" fmla="*/ 40916 h 228448"/>
                    <a:gd name="connsiteX6" fmla="*/ 83350 w 83809"/>
                    <a:gd name="connsiteY6" fmla="*/ 24588 h 228448"/>
                    <a:gd name="connsiteX7" fmla="*/ 69742 w 83809"/>
                    <a:gd name="connsiteY7" fmla="*/ 95 h 228448"/>
                    <a:gd name="connsiteX8" fmla="*/ 45250 w 83809"/>
                    <a:gd name="connsiteY8" fmla="*/ 16423 h 228448"/>
                    <a:gd name="connsiteX9" fmla="*/ 4428 w 83809"/>
                    <a:gd name="connsiteY9" fmla="*/ 24588 h 228448"/>
                    <a:gd name="connsiteX10" fmla="*/ 4428 w 83809"/>
                    <a:gd name="connsiteY10" fmla="*/ 220530 h 228448"/>
                    <a:gd name="connsiteX0" fmla="*/ 8164 w 87545"/>
                    <a:gd name="connsiteY0" fmla="*/ 220530 h 228448"/>
                    <a:gd name="connsiteX1" fmla="*/ 46264 w 87545"/>
                    <a:gd name="connsiteY1" fmla="*/ 185152 h 228448"/>
                    <a:gd name="connsiteX2" fmla="*/ 76200 w 87545"/>
                    <a:gd name="connsiteY2" fmla="*/ 138888 h 228448"/>
                    <a:gd name="connsiteX3" fmla="*/ 76200 w 87545"/>
                    <a:gd name="connsiteY3" fmla="*/ 98066 h 228448"/>
                    <a:gd name="connsiteX4" fmla="*/ 62593 w 87545"/>
                    <a:gd name="connsiteY4" fmla="*/ 89902 h 228448"/>
                    <a:gd name="connsiteX5" fmla="*/ 57150 w 87545"/>
                    <a:gd name="connsiteY5" fmla="*/ 40916 h 228448"/>
                    <a:gd name="connsiteX6" fmla="*/ 87086 w 87545"/>
                    <a:gd name="connsiteY6" fmla="*/ 24588 h 228448"/>
                    <a:gd name="connsiteX7" fmla="*/ 73478 w 87545"/>
                    <a:gd name="connsiteY7" fmla="*/ 95 h 228448"/>
                    <a:gd name="connsiteX8" fmla="*/ 48986 w 87545"/>
                    <a:gd name="connsiteY8" fmla="*/ 16423 h 228448"/>
                    <a:gd name="connsiteX9" fmla="*/ 8164 w 87545"/>
                    <a:gd name="connsiteY9" fmla="*/ 24588 h 228448"/>
                    <a:gd name="connsiteX10" fmla="*/ 0 w 87545"/>
                    <a:gd name="connsiteY10" fmla="*/ 125280 h 228448"/>
                    <a:gd name="connsiteX11" fmla="*/ 8164 w 87545"/>
                    <a:gd name="connsiteY11" fmla="*/ 220530 h 228448"/>
                    <a:gd name="connsiteX0" fmla="*/ 1286 w 80667"/>
                    <a:gd name="connsiteY0" fmla="*/ 220530 h 222574"/>
                    <a:gd name="connsiteX1" fmla="*/ 39386 w 80667"/>
                    <a:gd name="connsiteY1" fmla="*/ 185152 h 222574"/>
                    <a:gd name="connsiteX2" fmla="*/ 69322 w 80667"/>
                    <a:gd name="connsiteY2" fmla="*/ 138888 h 222574"/>
                    <a:gd name="connsiteX3" fmla="*/ 69322 w 80667"/>
                    <a:gd name="connsiteY3" fmla="*/ 98066 h 222574"/>
                    <a:gd name="connsiteX4" fmla="*/ 55715 w 80667"/>
                    <a:gd name="connsiteY4" fmla="*/ 89902 h 222574"/>
                    <a:gd name="connsiteX5" fmla="*/ 50272 w 80667"/>
                    <a:gd name="connsiteY5" fmla="*/ 40916 h 222574"/>
                    <a:gd name="connsiteX6" fmla="*/ 80208 w 80667"/>
                    <a:gd name="connsiteY6" fmla="*/ 24588 h 222574"/>
                    <a:gd name="connsiteX7" fmla="*/ 66600 w 80667"/>
                    <a:gd name="connsiteY7" fmla="*/ 95 h 222574"/>
                    <a:gd name="connsiteX8" fmla="*/ 42108 w 80667"/>
                    <a:gd name="connsiteY8" fmla="*/ 16423 h 222574"/>
                    <a:gd name="connsiteX9" fmla="*/ 1286 w 80667"/>
                    <a:gd name="connsiteY9" fmla="*/ 24588 h 222574"/>
                    <a:gd name="connsiteX10" fmla="*/ 9450 w 80667"/>
                    <a:gd name="connsiteY10" fmla="*/ 122558 h 222574"/>
                    <a:gd name="connsiteX11" fmla="*/ 1286 w 80667"/>
                    <a:gd name="connsiteY11" fmla="*/ 220530 h 222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0667" h="222574">
                      <a:moveTo>
                        <a:pt x="1286" y="220530"/>
                      </a:moveTo>
                      <a:cubicBezTo>
                        <a:pt x="6275" y="230962"/>
                        <a:pt x="28047" y="198759"/>
                        <a:pt x="39386" y="185152"/>
                      </a:cubicBezTo>
                      <a:cubicBezTo>
                        <a:pt x="50725" y="171545"/>
                        <a:pt x="64333" y="153402"/>
                        <a:pt x="69322" y="138888"/>
                      </a:cubicBezTo>
                      <a:cubicBezTo>
                        <a:pt x="74311" y="124374"/>
                        <a:pt x="71590" y="106230"/>
                        <a:pt x="69322" y="98066"/>
                      </a:cubicBezTo>
                      <a:cubicBezTo>
                        <a:pt x="67054" y="89902"/>
                        <a:pt x="58890" y="99427"/>
                        <a:pt x="55715" y="89902"/>
                      </a:cubicBezTo>
                      <a:cubicBezTo>
                        <a:pt x="52540" y="80377"/>
                        <a:pt x="46190" y="51802"/>
                        <a:pt x="50272" y="40916"/>
                      </a:cubicBezTo>
                      <a:cubicBezTo>
                        <a:pt x="54354" y="30030"/>
                        <a:pt x="77487" y="31391"/>
                        <a:pt x="80208" y="24588"/>
                      </a:cubicBezTo>
                      <a:cubicBezTo>
                        <a:pt x="82929" y="17785"/>
                        <a:pt x="72950" y="1456"/>
                        <a:pt x="66600" y="95"/>
                      </a:cubicBezTo>
                      <a:cubicBezTo>
                        <a:pt x="60250" y="-1266"/>
                        <a:pt x="52994" y="12341"/>
                        <a:pt x="42108" y="16423"/>
                      </a:cubicBezTo>
                      <a:cubicBezTo>
                        <a:pt x="31222" y="20505"/>
                        <a:pt x="6729" y="6899"/>
                        <a:pt x="1286" y="24588"/>
                      </a:cubicBezTo>
                      <a:cubicBezTo>
                        <a:pt x="-4157" y="42277"/>
                        <a:pt x="9450" y="89901"/>
                        <a:pt x="9450" y="122558"/>
                      </a:cubicBezTo>
                      <a:cubicBezTo>
                        <a:pt x="9450" y="155215"/>
                        <a:pt x="-3703" y="210098"/>
                        <a:pt x="1286" y="220530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0" name="Freeform 1369"/>
                <p:cNvSpPr/>
                <p:nvPr/>
              </p:nvSpPr>
              <p:spPr>
                <a:xfrm>
                  <a:off x="7159666" y="4841208"/>
                  <a:ext cx="186035" cy="132841"/>
                </a:xfrm>
                <a:custGeom>
                  <a:avLst/>
                  <a:gdLst>
                    <a:gd name="connsiteX0" fmla="*/ 333 w 185955"/>
                    <a:gd name="connsiteY0" fmla="*/ 8335 h 120583"/>
                    <a:gd name="connsiteX1" fmla="*/ 46597 w 185955"/>
                    <a:gd name="connsiteY1" fmla="*/ 76371 h 120583"/>
                    <a:gd name="connsiteX2" fmla="*/ 95583 w 185955"/>
                    <a:gd name="connsiteY2" fmla="*/ 119914 h 120583"/>
                    <a:gd name="connsiteX3" fmla="*/ 128240 w 185955"/>
                    <a:gd name="connsiteY3" fmla="*/ 103585 h 120583"/>
                    <a:gd name="connsiteX4" fmla="*/ 160897 w 185955"/>
                    <a:gd name="connsiteY4" fmla="*/ 114471 h 120583"/>
                    <a:gd name="connsiteX5" fmla="*/ 185390 w 185955"/>
                    <a:gd name="connsiteY5" fmla="*/ 87257 h 120583"/>
                    <a:gd name="connsiteX6" fmla="*/ 136404 w 185955"/>
                    <a:gd name="connsiteY6" fmla="*/ 46435 h 120583"/>
                    <a:gd name="connsiteX7" fmla="*/ 106468 w 185955"/>
                    <a:gd name="connsiteY7" fmla="*/ 54600 h 120583"/>
                    <a:gd name="connsiteX8" fmla="*/ 71090 w 185955"/>
                    <a:gd name="connsiteY8" fmla="*/ 5614 h 120583"/>
                    <a:gd name="connsiteX9" fmla="*/ 333 w 185955"/>
                    <a:gd name="connsiteY9" fmla="*/ 8335 h 120583"/>
                    <a:gd name="connsiteX0" fmla="*/ 433 w 186055"/>
                    <a:gd name="connsiteY0" fmla="*/ 9556 h 121213"/>
                    <a:gd name="connsiteX1" fmla="*/ 43975 w 186055"/>
                    <a:gd name="connsiteY1" fmla="*/ 96642 h 121213"/>
                    <a:gd name="connsiteX2" fmla="*/ 95683 w 186055"/>
                    <a:gd name="connsiteY2" fmla="*/ 121135 h 121213"/>
                    <a:gd name="connsiteX3" fmla="*/ 128340 w 186055"/>
                    <a:gd name="connsiteY3" fmla="*/ 104806 h 121213"/>
                    <a:gd name="connsiteX4" fmla="*/ 160997 w 186055"/>
                    <a:gd name="connsiteY4" fmla="*/ 115692 h 121213"/>
                    <a:gd name="connsiteX5" fmla="*/ 185490 w 186055"/>
                    <a:gd name="connsiteY5" fmla="*/ 88478 h 121213"/>
                    <a:gd name="connsiteX6" fmla="*/ 136504 w 186055"/>
                    <a:gd name="connsiteY6" fmla="*/ 47656 h 121213"/>
                    <a:gd name="connsiteX7" fmla="*/ 106568 w 186055"/>
                    <a:gd name="connsiteY7" fmla="*/ 55821 h 121213"/>
                    <a:gd name="connsiteX8" fmla="*/ 71190 w 186055"/>
                    <a:gd name="connsiteY8" fmla="*/ 6835 h 121213"/>
                    <a:gd name="connsiteX9" fmla="*/ 433 w 186055"/>
                    <a:gd name="connsiteY9" fmla="*/ 9556 h 121213"/>
                    <a:gd name="connsiteX0" fmla="*/ 300 w 185922"/>
                    <a:gd name="connsiteY0" fmla="*/ 9556 h 121213"/>
                    <a:gd name="connsiteX1" fmla="*/ 43842 w 185922"/>
                    <a:gd name="connsiteY1" fmla="*/ 96642 h 121213"/>
                    <a:gd name="connsiteX2" fmla="*/ 95550 w 185922"/>
                    <a:gd name="connsiteY2" fmla="*/ 121135 h 121213"/>
                    <a:gd name="connsiteX3" fmla="*/ 128207 w 185922"/>
                    <a:gd name="connsiteY3" fmla="*/ 104806 h 121213"/>
                    <a:gd name="connsiteX4" fmla="*/ 160864 w 185922"/>
                    <a:gd name="connsiteY4" fmla="*/ 115692 h 121213"/>
                    <a:gd name="connsiteX5" fmla="*/ 185357 w 185922"/>
                    <a:gd name="connsiteY5" fmla="*/ 88478 h 121213"/>
                    <a:gd name="connsiteX6" fmla="*/ 136371 w 185922"/>
                    <a:gd name="connsiteY6" fmla="*/ 47656 h 121213"/>
                    <a:gd name="connsiteX7" fmla="*/ 106435 w 185922"/>
                    <a:gd name="connsiteY7" fmla="*/ 55821 h 121213"/>
                    <a:gd name="connsiteX8" fmla="*/ 71057 w 185922"/>
                    <a:gd name="connsiteY8" fmla="*/ 6835 h 121213"/>
                    <a:gd name="connsiteX9" fmla="*/ 300 w 185922"/>
                    <a:gd name="connsiteY9" fmla="*/ 9556 h 121213"/>
                    <a:gd name="connsiteX0" fmla="*/ 413 w 186035"/>
                    <a:gd name="connsiteY0" fmla="*/ 9556 h 121213"/>
                    <a:gd name="connsiteX1" fmla="*/ 43955 w 186035"/>
                    <a:gd name="connsiteY1" fmla="*/ 96642 h 121213"/>
                    <a:gd name="connsiteX2" fmla="*/ 84777 w 186035"/>
                    <a:gd name="connsiteY2" fmla="*/ 121135 h 121213"/>
                    <a:gd name="connsiteX3" fmla="*/ 128320 w 186035"/>
                    <a:gd name="connsiteY3" fmla="*/ 104806 h 121213"/>
                    <a:gd name="connsiteX4" fmla="*/ 160977 w 186035"/>
                    <a:gd name="connsiteY4" fmla="*/ 115692 h 121213"/>
                    <a:gd name="connsiteX5" fmla="*/ 185470 w 186035"/>
                    <a:gd name="connsiteY5" fmla="*/ 88478 h 121213"/>
                    <a:gd name="connsiteX6" fmla="*/ 136484 w 186035"/>
                    <a:gd name="connsiteY6" fmla="*/ 47656 h 121213"/>
                    <a:gd name="connsiteX7" fmla="*/ 106548 w 186035"/>
                    <a:gd name="connsiteY7" fmla="*/ 55821 h 121213"/>
                    <a:gd name="connsiteX8" fmla="*/ 71170 w 186035"/>
                    <a:gd name="connsiteY8" fmla="*/ 6835 h 121213"/>
                    <a:gd name="connsiteX9" fmla="*/ 413 w 186035"/>
                    <a:gd name="connsiteY9" fmla="*/ 9556 h 121213"/>
                    <a:gd name="connsiteX0" fmla="*/ 413 w 186035"/>
                    <a:gd name="connsiteY0" fmla="*/ 9556 h 124257"/>
                    <a:gd name="connsiteX1" fmla="*/ 43955 w 186035"/>
                    <a:gd name="connsiteY1" fmla="*/ 96642 h 124257"/>
                    <a:gd name="connsiteX2" fmla="*/ 84777 w 186035"/>
                    <a:gd name="connsiteY2" fmla="*/ 121135 h 124257"/>
                    <a:gd name="connsiteX3" fmla="*/ 128320 w 186035"/>
                    <a:gd name="connsiteY3" fmla="*/ 104806 h 124257"/>
                    <a:gd name="connsiteX4" fmla="*/ 160977 w 186035"/>
                    <a:gd name="connsiteY4" fmla="*/ 115692 h 124257"/>
                    <a:gd name="connsiteX5" fmla="*/ 185470 w 186035"/>
                    <a:gd name="connsiteY5" fmla="*/ 88478 h 124257"/>
                    <a:gd name="connsiteX6" fmla="*/ 136484 w 186035"/>
                    <a:gd name="connsiteY6" fmla="*/ 47656 h 124257"/>
                    <a:gd name="connsiteX7" fmla="*/ 106548 w 186035"/>
                    <a:gd name="connsiteY7" fmla="*/ 55821 h 124257"/>
                    <a:gd name="connsiteX8" fmla="*/ 71170 w 186035"/>
                    <a:gd name="connsiteY8" fmla="*/ 6835 h 124257"/>
                    <a:gd name="connsiteX9" fmla="*/ 413 w 186035"/>
                    <a:gd name="connsiteY9" fmla="*/ 9556 h 12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035" h="124257">
                      <a:moveTo>
                        <a:pt x="413" y="9556"/>
                      </a:moveTo>
                      <a:cubicBezTo>
                        <a:pt x="-4123" y="24524"/>
                        <a:pt x="29894" y="78046"/>
                        <a:pt x="43955" y="96642"/>
                      </a:cubicBezTo>
                      <a:cubicBezTo>
                        <a:pt x="58016" y="115239"/>
                        <a:pt x="78881" y="108888"/>
                        <a:pt x="84777" y="121135"/>
                      </a:cubicBezTo>
                      <a:cubicBezTo>
                        <a:pt x="90673" y="133382"/>
                        <a:pt x="115620" y="105713"/>
                        <a:pt x="128320" y="104806"/>
                      </a:cubicBezTo>
                      <a:cubicBezTo>
                        <a:pt x="141020" y="103899"/>
                        <a:pt x="151452" y="118413"/>
                        <a:pt x="160977" y="115692"/>
                      </a:cubicBezTo>
                      <a:cubicBezTo>
                        <a:pt x="170502" y="112971"/>
                        <a:pt x="189552" y="99817"/>
                        <a:pt x="185470" y="88478"/>
                      </a:cubicBezTo>
                      <a:cubicBezTo>
                        <a:pt x="181388" y="77139"/>
                        <a:pt x="149638" y="53099"/>
                        <a:pt x="136484" y="47656"/>
                      </a:cubicBezTo>
                      <a:cubicBezTo>
                        <a:pt x="123330" y="42213"/>
                        <a:pt x="117434" y="62625"/>
                        <a:pt x="106548" y="55821"/>
                      </a:cubicBezTo>
                      <a:cubicBezTo>
                        <a:pt x="95662" y="49018"/>
                        <a:pt x="86591" y="13639"/>
                        <a:pt x="71170" y="6835"/>
                      </a:cubicBezTo>
                      <a:cubicBezTo>
                        <a:pt x="55749" y="31"/>
                        <a:pt x="4949" y="-5412"/>
                        <a:pt x="413" y="9556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1" name="Freeform 1370"/>
                <p:cNvSpPr/>
                <p:nvPr/>
              </p:nvSpPr>
              <p:spPr>
                <a:xfrm>
                  <a:off x="7022632" y="4844168"/>
                  <a:ext cx="187566" cy="464074"/>
                </a:xfrm>
                <a:custGeom>
                  <a:avLst/>
                  <a:gdLst>
                    <a:gd name="connsiteX0" fmla="*/ 47859 w 176900"/>
                    <a:gd name="connsiteY0" fmla="*/ 445917 h 446053"/>
                    <a:gd name="connsiteX1" fmla="*/ 50581 w 176900"/>
                    <a:gd name="connsiteY1" fmla="*/ 347946 h 446053"/>
                    <a:gd name="connsiteX2" fmla="*/ 88681 w 176900"/>
                    <a:gd name="connsiteY2" fmla="*/ 364275 h 446053"/>
                    <a:gd name="connsiteX3" fmla="*/ 121338 w 176900"/>
                    <a:gd name="connsiteY3" fmla="*/ 331617 h 446053"/>
                    <a:gd name="connsiteX4" fmla="*/ 137666 w 176900"/>
                    <a:gd name="connsiteY4" fmla="*/ 279910 h 446053"/>
                    <a:gd name="connsiteX5" fmla="*/ 156716 w 176900"/>
                    <a:gd name="connsiteY5" fmla="*/ 260860 h 446053"/>
                    <a:gd name="connsiteX6" fmla="*/ 156716 w 176900"/>
                    <a:gd name="connsiteY6" fmla="*/ 187382 h 446053"/>
                    <a:gd name="connsiteX7" fmla="*/ 175766 w 176900"/>
                    <a:gd name="connsiteY7" fmla="*/ 162889 h 446053"/>
                    <a:gd name="connsiteX8" fmla="*/ 118616 w 176900"/>
                    <a:gd name="connsiteY8" fmla="*/ 97575 h 446053"/>
                    <a:gd name="connsiteX9" fmla="*/ 126781 w 176900"/>
                    <a:gd name="connsiteY9" fmla="*/ 56753 h 446053"/>
                    <a:gd name="connsiteX10" fmla="*/ 91402 w 176900"/>
                    <a:gd name="connsiteY10" fmla="*/ 5046 h 446053"/>
                    <a:gd name="connsiteX11" fmla="*/ 42416 w 176900"/>
                    <a:gd name="connsiteY11" fmla="*/ 5046 h 446053"/>
                    <a:gd name="connsiteX12" fmla="*/ 9759 w 176900"/>
                    <a:gd name="connsiteY12" fmla="*/ 32260 h 446053"/>
                    <a:gd name="connsiteX13" fmla="*/ 1595 w 176900"/>
                    <a:gd name="connsiteY13" fmla="*/ 73082 h 446053"/>
                    <a:gd name="connsiteX14" fmla="*/ 36973 w 176900"/>
                    <a:gd name="connsiteY14" fmla="*/ 116625 h 446053"/>
                    <a:gd name="connsiteX15" fmla="*/ 77795 w 176900"/>
                    <a:gd name="connsiteY15" fmla="*/ 176496 h 446053"/>
                    <a:gd name="connsiteX16" fmla="*/ 50581 w 176900"/>
                    <a:gd name="connsiteY16" fmla="*/ 206432 h 446053"/>
                    <a:gd name="connsiteX17" fmla="*/ 77795 w 176900"/>
                    <a:gd name="connsiteY17" fmla="*/ 233646 h 446053"/>
                    <a:gd name="connsiteX18" fmla="*/ 58745 w 176900"/>
                    <a:gd name="connsiteY18" fmla="*/ 282632 h 446053"/>
                    <a:gd name="connsiteX19" fmla="*/ 39695 w 176900"/>
                    <a:gd name="connsiteY19" fmla="*/ 323453 h 446053"/>
                    <a:gd name="connsiteX20" fmla="*/ 47859 w 176900"/>
                    <a:gd name="connsiteY20" fmla="*/ 445917 h 446053"/>
                    <a:gd name="connsiteX0" fmla="*/ 47859 w 176900"/>
                    <a:gd name="connsiteY0" fmla="*/ 445728 h 445864"/>
                    <a:gd name="connsiteX1" fmla="*/ 50581 w 176900"/>
                    <a:gd name="connsiteY1" fmla="*/ 347757 h 445864"/>
                    <a:gd name="connsiteX2" fmla="*/ 88681 w 176900"/>
                    <a:gd name="connsiteY2" fmla="*/ 364086 h 445864"/>
                    <a:gd name="connsiteX3" fmla="*/ 121338 w 176900"/>
                    <a:gd name="connsiteY3" fmla="*/ 331428 h 445864"/>
                    <a:gd name="connsiteX4" fmla="*/ 137666 w 176900"/>
                    <a:gd name="connsiteY4" fmla="*/ 279721 h 445864"/>
                    <a:gd name="connsiteX5" fmla="*/ 156716 w 176900"/>
                    <a:gd name="connsiteY5" fmla="*/ 260671 h 445864"/>
                    <a:gd name="connsiteX6" fmla="*/ 156716 w 176900"/>
                    <a:gd name="connsiteY6" fmla="*/ 187193 h 445864"/>
                    <a:gd name="connsiteX7" fmla="*/ 175766 w 176900"/>
                    <a:gd name="connsiteY7" fmla="*/ 162700 h 445864"/>
                    <a:gd name="connsiteX8" fmla="*/ 118616 w 176900"/>
                    <a:gd name="connsiteY8" fmla="*/ 97386 h 445864"/>
                    <a:gd name="connsiteX9" fmla="*/ 113174 w 176900"/>
                    <a:gd name="connsiteY9" fmla="*/ 53843 h 445864"/>
                    <a:gd name="connsiteX10" fmla="*/ 91402 w 176900"/>
                    <a:gd name="connsiteY10" fmla="*/ 4857 h 445864"/>
                    <a:gd name="connsiteX11" fmla="*/ 42416 w 176900"/>
                    <a:gd name="connsiteY11" fmla="*/ 4857 h 445864"/>
                    <a:gd name="connsiteX12" fmla="*/ 9759 w 176900"/>
                    <a:gd name="connsiteY12" fmla="*/ 32071 h 445864"/>
                    <a:gd name="connsiteX13" fmla="*/ 1595 w 176900"/>
                    <a:gd name="connsiteY13" fmla="*/ 72893 h 445864"/>
                    <a:gd name="connsiteX14" fmla="*/ 36973 w 176900"/>
                    <a:gd name="connsiteY14" fmla="*/ 116436 h 445864"/>
                    <a:gd name="connsiteX15" fmla="*/ 77795 w 176900"/>
                    <a:gd name="connsiteY15" fmla="*/ 176307 h 445864"/>
                    <a:gd name="connsiteX16" fmla="*/ 50581 w 176900"/>
                    <a:gd name="connsiteY16" fmla="*/ 206243 h 445864"/>
                    <a:gd name="connsiteX17" fmla="*/ 77795 w 176900"/>
                    <a:gd name="connsiteY17" fmla="*/ 233457 h 445864"/>
                    <a:gd name="connsiteX18" fmla="*/ 58745 w 176900"/>
                    <a:gd name="connsiteY18" fmla="*/ 282443 h 445864"/>
                    <a:gd name="connsiteX19" fmla="*/ 39695 w 176900"/>
                    <a:gd name="connsiteY19" fmla="*/ 323264 h 445864"/>
                    <a:gd name="connsiteX20" fmla="*/ 47859 w 176900"/>
                    <a:gd name="connsiteY20" fmla="*/ 445728 h 445864"/>
                    <a:gd name="connsiteX0" fmla="*/ 47859 w 176900"/>
                    <a:gd name="connsiteY0" fmla="*/ 445728 h 445900"/>
                    <a:gd name="connsiteX1" fmla="*/ 58745 w 176900"/>
                    <a:gd name="connsiteY1" fmla="*/ 350478 h 445900"/>
                    <a:gd name="connsiteX2" fmla="*/ 88681 w 176900"/>
                    <a:gd name="connsiteY2" fmla="*/ 364086 h 445900"/>
                    <a:gd name="connsiteX3" fmla="*/ 121338 w 176900"/>
                    <a:gd name="connsiteY3" fmla="*/ 331428 h 445900"/>
                    <a:gd name="connsiteX4" fmla="*/ 137666 w 176900"/>
                    <a:gd name="connsiteY4" fmla="*/ 279721 h 445900"/>
                    <a:gd name="connsiteX5" fmla="*/ 156716 w 176900"/>
                    <a:gd name="connsiteY5" fmla="*/ 260671 h 445900"/>
                    <a:gd name="connsiteX6" fmla="*/ 156716 w 176900"/>
                    <a:gd name="connsiteY6" fmla="*/ 187193 h 445900"/>
                    <a:gd name="connsiteX7" fmla="*/ 175766 w 176900"/>
                    <a:gd name="connsiteY7" fmla="*/ 162700 h 445900"/>
                    <a:gd name="connsiteX8" fmla="*/ 118616 w 176900"/>
                    <a:gd name="connsiteY8" fmla="*/ 97386 h 445900"/>
                    <a:gd name="connsiteX9" fmla="*/ 113174 w 176900"/>
                    <a:gd name="connsiteY9" fmla="*/ 53843 h 445900"/>
                    <a:gd name="connsiteX10" fmla="*/ 91402 w 176900"/>
                    <a:gd name="connsiteY10" fmla="*/ 4857 h 445900"/>
                    <a:gd name="connsiteX11" fmla="*/ 42416 w 176900"/>
                    <a:gd name="connsiteY11" fmla="*/ 4857 h 445900"/>
                    <a:gd name="connsiteX12" fmla="*/ 9759 w 176900"/>
                    <a:gd name="connsiteY12" fmla="*/ 32071 h 445900"/>
                    <a:gd name="connsiteX13" fmla="*/ 1595 w 176900"/>
                    <a:gd name="connsiteY13" fmla="*/ 72893 h 445900"/>
                    <a:gd name="connsiteX14" fmla="*/ 36973 w 176900"/>
                    <a:gd name="connsiteY14" fmla="*/ 116436 h 445900"/>
                    <a:gd name="connsiteX15" fmla="*/ 77795 w 176900"/>
                    <a:gd name="connsiteY15" fmla="*/ 176307 h 445900"/>
                    <a:gd name="connsiteX16" fmla="*/ 50581 w 176900"/>
                    <a:gd name="connsiteY16" fmla="*/ 206243 h 445900"/>
                    <a:gd name="connsiteX17" fmla="*/ 77795 w 176900"/>
                    <a:gd name="connsiteY17" fmla="*/ 233457 h 445900"/>
                    <a:gd name="connsiteX18" fmla="*/ 58745 w 176900"/>
                    <a:gd name="connsiteY18" fmla="*/ 282443 h 445900"/>
                    <a:gd name="connsiteX19" fmla="*/ 39695 w 176900"/>
                    <a:gd name="connsiteY19" fmla="*/ 323264 h 445900"/>
                    <a:gd name="connsiteX20" fmla="*/ 47859 w 176900"/>
                    <a:gd name="connsiteY20" fmla="*/ 445728 h 445900"/>
                    <a:gd name="connsiteX0" fmla="*/ 42416 w 176900"/>
                    <a:gd name="connsiteY0" fmla="*/ 434843 h 435035"/>
                    <a:gd name="connsiteX1" fmla="*/ 58745 w 176900"/>
                    <a:gd name="connsiteY1" fmla="*/ 350478 h 435035"/>
                    <a:gd name="connsiteX2" fmla="*/ 88681 w 176900"/>
                    <a:gd name="connsiteY2" fmla="*/ 364086 h 435035"/>
                    <a:gd name="connsiteX3" fmla="*/ 121338 w 176900"/>
                    <a:gd name="connsiteY3" fmla="*/ 331428 h 435035"/>
                    <a:gd name="connsiteX4" fmla="*/ 137666 w 176900"/>
                    <a:gd name="connsiteY4" fmla="*/ 279721 h 435035"/>
                    <a:gd name="connsiteX5" fmla="*/ 156716 w 176900"/>
                    <a:gd name="connsiteY5" fmla="*/ 260671 h 435035"/>
                    <a:gd name="connsiteX6" fmla="*/ 156716 w 176900"/>
                    <a:gd name="connsiteY6" fmla="*/ 187193 h 435035"/>
                    <a:gd name="connsiteX7" fmla="*/ 175766 w 176900"/>
                    <a:gd name="connsiteY7" fmla="*/ 162700 h 435035"/>
                    <a:gd name="connsiteX8" fmla="*/ 118616 w 176900"/>
                    <a:gd name="connsiteY8" fmla="*/ 97386 h 435035"/>
                    <a:gd name="connsiteX9" fmla="*/ 113174 w 176900"/>
                    <a:gd name="connsiteY9" fmla="*/ 53843 h 435035"/>
                    <a:gd name="connsiteX10" fmla="*/ 91402 w 176900"/>
                    <a:gd name="connsiteY10" fmla="*/ 4857 h 435035"/>
                    <a:gd name="connsiteX11" fmla="*/ 42416 w 176900"/>
                    <a:gd name="connsiteY11" fmla="*/ 4857 h 435035"/>
                    <a:gd name="connsiteX12" fmla="*/ 9759 w 176900"/>
                    <a:gd name="connsiteY12" fmla="*/ 32071 h 435035"/>
                    <a:gd name="connsiteX13" fmla="*/ 1595 w 176900"/>
                    <a:gd name="connsiteY13" fmla="*/ 72893 h 435035"/>
                    <a:gd name="connsiteX14" fmla="*/ 36973 w 176900"/>
                    <a:gd name="connsiteY14" fmla="*/ 116436 h 435035"/>
                    <a:gd name="connsiteX15" fmla="*/ 77795 w 176900"/>
                    <a:gd name="connsiteY15" fmla="*/ 176307 h 435035"/>
                    <a:gd name="connsiteX16" fmla="*/ 50581 w 176900"/>
                    <a:gd name="connsiteY16" fmla="*/ 206243 h 435035"/>
                    <a:gd name="connsiteX17" fmla="*/ 77795 w 176900"/>
                    <a:gd name="connsiteY17" fmla="*/ 233457 h 435035"/>
                    <a:gd name="connsiteX18" fmla="*/ 58745 w 176900"/>
                    <a:gd name="connsiteY18" fmla="*/ 282443 h 435035"/>
                    <a:gd name="connsiteX19" fmla="*/ 39695 w 176900"/>
                    <a:gd name="connsiteY19" fmla="*/ 323264 h 435035"/>
                    <a:gd name="connsiteX20" fmla="*/ 42416 w 176900"/>
                    <a:gd name="connsiteY20" fmla="*/ 434843 h 435035"/>
                    <a:gd name="connsiteX0" fmla="*/ 42416 w 176900"/>
                    <a:gd name="connsiteY0" fmla="*/ 434843 h 434875"/>
                    <a:gd name="connsiteX1" fmla="*/ 58745 w 176900"/>
                    <a:gd name="connsiteY1" fmla="*/ 350478 h 434875"/>
                    <a:gd name="connsiteX2" fmla="*/ 88681 w 176900"/>
                    <a:gd name="connsiteY2" fmla="*/ 364086 h 434875"/>
                    <a:gd name="connsiteX3" fmla="*/ 121338 w 176900"/>
                    <a:gd name="connsiteY3" fmla="*/ 331428 h 434875"/>
                    <a:gd name="connsiteX4" fmla="*/ 137666 w 176900"/>
                    <a:gd name="connsiteY4" fmla="*/ 279721 h 434875"/>
                    <a:gd name="connsiteX5" fmla="*/ 156716 w 176900"/>
                    <a:gd name="connsiteY5" fmla="*/ 260671 h 434875"/>
                    <a:gd name="connsiteX6" fmla="*/ 156716 w 176900"/>
                    <a:gd name="connsiteY6" fmla="*/ 187193 h 434875"/>
                    <a:gd name="connsiteX7" fmla="*/ 175766 w 176900"/>
                    <a:gd name="connsiteY7" fmla="*/ 162700 h 434875"/>
                    <a:gd name="connsiteX8" fmla="*/ 118616 w 176900"/>
                    <a:gd name="connsiteY8" fmla="*/ 97386 h 434875"/>
                    <a:gd name="connsiteX9" fmla="*/ 113174 w 176900"/>
                    <a:gd name="connsiteY9" fmla="*/ 53843 h 434875"/>
                    <a:gd name="connsiteX10" fmla="*/ 91402 w 176900"/>
                    <a:gd name="connsiteY10" fmla="*/ 4857 h 434875"/>
                    <a:gd name="connsiteX11" fmla="*/ 42416 w 176900"/>
                    <a:gd name="connsiteY11" fmla="*/ 4857 h 434875"/>
                    <a:gd name="connsiteX12" fmla="*/ 9759 w 176900"/>
                    <a:gd name="connsiteY12" fmla="*/ 32071 h 434875"/>
                    <a:gd name="connsiteX13" fmla="*/ 1595 w 176900"/>
                    <a:gd name="connsiteY13" fmla="*/ 72893 h 434875"/>
                    <a:gd name="connsiteX14" fmla="*/ 36973 w 176900"/>
                    <a:gd name="connsiteY14" fmla="*/ 116436 h 434875"/>
                    <a:gd name="connsiteX15" fmla="*/ 77795 w 176900"/>
                    <a:gd name="connsiteY15" fmla="*/ 176307 h 434875"/>
                    <a:gd name="connsiteX16" fmla="*/ 50581 w 176900"/>
                    <a:gd name="connsiteY16" fmla="*/ 206243 h 434875"/>
                    <a:gd name="connsiteX17" fmla="*/ 77795 w 176900"/>
                    <a:gd name="connsiteY17" fmla="*/ 233457 h 434875"/>
                    <a:gd name="connsiteX18" fmla="*/ 58745 w 176900"/>
                    <a:gd name="connsiteY18" fmla="*/ 282443 h 434875"/>
                    <a:gd name="connsiteX19" fmla="*/ 39695 w 176900"/>
                    <a:gd name="connsiteY19" fmla="*/ 323264 h 434875"/>
                    <a:gd name="connsiteX20" fmla="*/ 42416 w 176900"/>
                    <a:gd name="connsiteY20" fmla="*/ 434843 h 434875"/>
                    <a:gd name="connsiteX0" fmla="*/ 42416 w 176900"/>
                    <a:gd name="connsiteY0" fmla="*/ 434843 h 434875"/>
                    <a:gd name="connsiteX1" fmla="*/ 58745 w 176900"/>
                    <a:gd name="connsiteY1" fmla="*/ 350478 h 434875"/>
                    <a:gd name="connsiteX2" fmla="*/ 88681 w 176900"/>
                    <a:gd name="connsiteY2" fmla="*/ 364086 h 434875"/>
                    <a:gd name="connsiteX3" fmla="*/ 121338 w 176900"/>
                    <a:gd name="connsiteY3" fmla="*/ 331428 h 434875"/>
                    <a:gd name="connsiteX4" fmla="*/ 137666 w 176900"/>
                    <a:gd name="connsiteY4" fmla="*/ 279721 h 434875"/>
                    <a:gd name="connsiteX5" fmla="*/ 156716 w 176900"/>
                    <a:gd name="connsiteY5" fmla="*/ 260671 h 434875"/>
                    <a:gd name="connsiteX6" fmla="*/ 156716 w 176900"/>
                    <a:gd name="connsiteY6" fmla="*/ 187193 h 434875"/>
                    <a:gd name="connsiteX7" fmla="*/ 175766 w 176900"/>
                    <a:gd name="connsiteY7" fmla="*/ 162700 h 434875"/>
                    <a:gd name="connsiteX8" fmla="*/ 118616 w 176900"/>
                    <a:gd name="connsiteY8" fmla="*/ 97386 h 434875"/>
                    <a:gd name="connsiteX9" fmla="*/ 113174 w 176900"/>
                    <a:gd name="connsiteY9" fmla="*/ 53843 h 434875"/>
                    <a:gd name="connsiteX10" fmla="*/ 91402 w 176900"/>
                    <a:gd name="connsiteY10" fmla="*/ 4857 h 434875"/>
                    <a:gd name="connsiteX11" fmla="*/ 42416 w 176900"/>
                    <a:gd name="connsiteY11" fmla="*/ 4857 h 434875"/>
                    <a:gd name="connsiteX12" fmla="*/ 9759 w 176900"/>
                    <a:gd name="connsiteY12" fmla="*/ 32071 h 434875"/>
                    <a:gd name="connsiteX13" fmla="*/ 1595 w 176900"/>
                    <a:gd name="connsiteY13" fmla="*/ 72893 h 434875"/>
                    <a:gd name="connsiteX14" fmla="*/ 36973 w 176900"/>
                    <a:gd name="connsiteY14" fmla="*/ 116436 h 434875"/>
                    <a:gd name="connsiteX15" fmla="*/ 64188 w 176900"/>
                    <a:gd name="connsiteY15" fmla="*/ 176307 h 434875"/>
                    <a:gd name="connsiteX16" fmla="*/ 50581 w 176900"/>
                    <a:gd name="connsiteY16" fmla="*/ 206243 h 434875"/>
                    <a:gd name="connsiteX17" fmla="*/ 77795 w 176900"/>
                    <a:gd name="connsiteY17" fmla="*/ 233457 h 434875"/>
                    <a:gd name="connsiteX18" fmla="*/ 58745 w 176900"/>
                    <a:gd name="connsiteY18" fmla="*/ 282443 h 434875"/>
                    <a:gd name="connsiteX19" fmla="*/ 39695 w 176900"/>
                    <a:gd name="connsiteY19" fmla="*/ 323264 h 434875"/>
                    <a:gd name="connsiteX20" fmla="*/ 42416 w 176900"/>
                    <a:gd name="connsiteY20" fmla="*/ 434843 h 434875"/>
                    <a:gd name="connsiteX0" fmla="*/ 53970 w 188454"/>
                    <a:gd name="connsiteY0" fmla="*/ 434053 h 434085"/>
                    <a:gd name="connsiteX1" fmla="*/ 70299 w 188454"/>
                    <a:gd name="connsiteY1" fmla="*/ 349688 h 434085"/>
                    <a:gd name="connsiteX2" fmla="*/ 100235 w 188454"/>
                    <a:gd name="connsiteY2" fmla="*/ 363296 h 434085"/>
                    <a:gd name="connsiteX3" fmla="*/ 132892 w 188454"/>
                    <a:gd name="connsiteY3" fmla="*/ 330638 h 434085"/>
                    <a:gd name="connsiteX4" fmla="*/ 149220 w 188454"/>
                    <a:gd name="connsiteY4" fmla="*/ 278931 h 434085"/>
                    <a:gd name="connsiteX5" fmla="*/ 168270 w 188454"/>
                    <a:gd name="connsiteY5" fmla="*/ 259881 h 434085"/>
                    <a:gd name="connsiteX6" fmla="*/ 168270 w 188454"/>
                    <a:gd name="connsiteY6" fmla="*/ 186403 h 434085"/>
                    <a:gd name="connsiteX7" fmla="*/ 187320 w 188454"/>
                    <a:gd name="connsiteY7" fmla="*/ 161910 h 434085"/>
                    <a:gd name="connsiteX8" fmla="*/ 130170 w 188454"/>
                    <a:gd name="connsiteY8" fmla="*/ 96596 h 434085"/>
                    <a:gd name="connsiteX9" fmla="*/ 124728 w 188454"/>
                    <a:gd name="connsiteY9" fmla="*/ 53053 h 434085"/>
                    <a:gd name="connsiteX10" fmla="*/ 102956 w 188454"/>
                    <a:gd name="connsiteY10" fmla="*/ 4067 h 434085"/>
                    <a:gd name="connsiteX11" fmla="*/ 53970 w 188454"/>
                    <a:gd name="connsiteY11" fmla="*/ 4067 h 434085"/>
                    <a:gd name="connsiteX12" fmla="*/ 2263 w 188454"/>
                    <a:gd name="connsiteY12" fmla="*/ 14952 h 434085"/>
                    <a:gd name="connsiteX13" fmla="*/ 13149 w 188454"/>
                    <a:gd name="connsiteY13" fmla="*/ 72103 h 434085"/>
                    <a:gd name="connsiteX14" fmla="*/ 48527 w 188454"/>
                    <a:gd name="connsiteY14" fmla="*/ 115646 h 434085"/>
                    <a:gd name="connsiteX15" fmla="*/ 75742 w 188454"/>
                    <a:gd name="connsiteY15" fmla="*/ 175517 h 434085"/>
                    <a:gd name="connsiteX16" fmla="*/ 62135 w 188454"/>
                    <a:gd name="connsiteY16" fmla="*/ 205453 h 434085"/>
                    <a:gd name="connsiteX17" fmla="*/ 89349 w 188454"/>
                    <a:gd name="connsiteY17" fmla="*/ 232667 h 434085"/>
                    <a:gd name="connsiteX18" fmla="*/ 70299 w 188454"/>
                    <a:gd name="connsiteY18" fmla="*/ 281653 h 434085"/>
                    <a:gd name="connsiteX19" fmla="*/ 51249 w 188454"/>
                    <a:gd name="connsiteY19" fmla="*/ 322474 h 434085"/>
                    <a:gd name="connsiteX20" fmla="*/ 53970 w 188454"/>
                    <a:gd name="connsiteY20" fmla="*/ 434053 h 434085"/>
                    <a:gd name="connsiteX0" fmla="*/ 53082 w 187566"/>
                    <a:gd name="connsiteY0" fmla="*/ 434053 h 434085"/>
                    <a:gd name="connsiteX1" fmla="*/ 69411 w 187566"/>
                    <a:gd name="connsiteY1" fmla="*/ 349688 h 434085"/>
                    <a:gd name="connsiteX2" fmla="*/ 99347 w 187566"/>
                    <a:gd name="connsiteY2" fmla="*/ 363296 h 434085"/>
                    <a:gd name="connsiteX3" fmla="*/ 132004 w 187566"/>
                    <a:gd name="connsiteY3" fmla="*/ 330638 h 434085"/>
                    <a:gd name="connsiteX4" fmla="*/ 148332 w 187566"/>
                    <a:gd name="connsiteY4" fmla="*/ 278931 h 434085"/>
                    <a:gd name="connsiteX5" fmla="*/ 167382 w 187566"/>
                    <a:gd name="connsiteY5" fmla="*/ 259881 h 434085"/>
                    <a:gd name="connsiteX6" fmla="*/ 167382 w 187566"/>
                    <a:gd name="connsiteY6" fmla="*/ 186403 h 434085"/>
                    <a:gd name="connsiteX7" fmla="*/ 186432 w 187566"/>
                    <a:gd name="connsiteY7" fmla="*/ 161910 h 434085"/>
                    <a:gd name="connsiteX8" fmla="*/ 129282 w 187566"/>
                    <a:gd name="connsiteY8" fmla="*/ 96596 h 434085"/>
                    <a:gd name="connsiteX9" fmla="*/ 123840 w 187566"/>
                    <a:gd name="connsiteY9" fmla="*/ 53053 h 434085"/>
                    <a:gd name="connsiteX10" fmla="*/ 102068 w 187566"/>
                    <a:gd name="connsiteY10" fmla="*/ 4067 h 434085"/>
                    <a:gd name="connsiteX11" fmla="*/ 53082 w 187566"/>
                    <a:gd name="connsiteY11" fmla="*/ 4067 h 434085"/>
                    <a:gd name="connsiteX12" fmla="*/ 1375 w 187566"/>
                    <a:gd name="connsiteY12" fmla="*/ 14952 h 434085"/>
                    <a:gd name="connsiteX13" fmla="*/ 17704 w 187566"/>
                    <a:gd name="connsiteY13" fmla="*/ 47610 h 434085"/>
                    <a:gd name="connsiteX14" fmla="*/ 47639 w 187566"/>
                    <a:gd name="connsiteY14" fmla="*/ 115646 h 434085"/>
                    <a:gd name="connsiteX15" fmla="*/ 74854 w 187566"/>
                    <a:gd name="connsiteY15" fmla="*/ 175517 h 434085"/>
                    <a:gd name="connsiteX16" fmla="*/ 61247 w 187566"/>
                    <a:gd name="connsiteY16" fmla="*/ 205453 h 434085"/>
                    <a:gd name="connsiteX17" fmla="*/ 88461 w 187566"/>
                    <a:gd name="connsiteY17" fmla="*/ 232667 h 434085"/>
                    <a:gd name="connsiteX18" fmla="*/ 69411 w 187566"/>
                    <a:gd name="connsiteY18" fmla="*/ 281653 h 434085"/>
                    <a:gd name="connsiteX19" fmla="*/ 50361 w 187566"/>
                    <a:gd name="connsiteY19" fmla="*/ 322474 h 434085"/>
                    <a:gd name="connsiteX20" fmla="*/ 53082 w 187566"/>
                    <a:gd name="connsiteY20" fmla="*/ 434053 h 43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87566" h="434085">
                      <a:moveTo>
                        <a:pt x="53082" y="434053"/>
                      </a:moveTo>
                      <a:cubicBezTo>
                        <a:pt x="64421" y="435868"/>
                        <a:pt x="61700" y="361481"/>
                        <a:pt x="69411" y="349688"/>
                      </a:cubicBezTo>
                      <a:cubicBezTo>
                        <a:pt x="77122" y="337895"/>
                        <a:pt x="88915" y="366471"/>
                        <a:pt x="99347" y="363296"/>
                      </a:cubicBezTo>
                      <a:cubicBezTo>
                        <a:pt x="109779" y="360121"/>
                        <a:pt x="123840" y="344699"/>
                        <a:pt x="132004" y="330638"/>
                      </a:cubicBezTo>
                      <a:cubicBezTo>
                        <a:pt x="140168" y="316577"/>
                        <a:pt x="142436" y="290724"/>
                        <a:pt x="148332" y="278931"/>
                      </a:cubicBezTo>
                      <a:cubicBezTo>
                        <a:pt x="154228" y="267138"/>
                        <a:pt x="164207" y="275302"/>
                        <a:pt x="167382" y="259881"/>
                      </a:cubicBezTo>
                      <a:cubicBezTo>
                        <a:pt x="170557" y="244460"/>
                        <a:pt x="164207" y="202731"/>
                        <a:pt x="167382" y="186403"/>
                      </a:cubicBezTo>
                      <a:cubicBezTo>
                        <a:pt x="170557" y="170075"/>
                        <a:pt x="192782" y="176878"/>
                        <a:pt x="186432" y="161910"/>
                      </a:cubicBezTo>
                      <a:cubicBezTo>
                        <a:pt x="180082" y="146942"/>
                        <a:pt x="139714" y="114739"/>
                        <a:pt x="129282" y="96596"/>
                      </a:cubicBezTo>
                      <a:cubicBezTo>
                        <a:pt x="118850" y="78453"/>
                        <a:pt x="128376" y="68474"/>
                        <a:pt x="123840" y="53053"/>
                      </a:cubicBezTo>
                      <a:cubicBezTo>
                        <a:pt x="119304" y="37631"/>
                        <a:pt x="113861" y="12231"/>
                        <a:pt x="102068" y="4067"/>
                      </a:cubicBezTo>
                      <a:cubicBezTo>
                        <a:pt x="90275" y="-4097"/>
                        <a:pt x="69864" y="2253"/>
                        <a:pt x="53082" y="4067"/>
                      </a:cubicBezTo>
                      <a:cubicBezTo>
                        <a:pt x="36300" y="5881"/>
                        <a:pt x="7271" y="7695"/>
                        <a:pt x="1375" y="14952"/>
                      </a:cubicBezTo>
                      <a:cubicBezTo>
                        <a:pt x="-4521" y="22209"/>
                        <a:pt x="9993" y="30828"/>
                        <a:pt x="17704" y="47610"/>
                      </a:cubicBezTo>
                      <a:cubicBezTo>
                        <a:pt x="25415" y="64392"/>
                        <a:pt x="38114" y="94328"/>
                        <a:pt x="47639" y="115646"/>
                      </a:cubicBezTo>
                      <a:cubicBezTo>
                        <a:pt x="57164" y="136964"/>
                        <a:pt x="72586" y="160549"/>
                        <a:pt x="74854" y="175517"/>
                      </a:cubicBezTo>
                      <a:cubicBezTo>
                        <a:pt x="77122" y="190485"/>
                        <a:pt x="58979" y="195928"/>
                        <a:pt x="61247" y="205453"/>
                      </a:cubicBezTo>
                      <a:cubicBezTo>
                        <a:pt x="63515" y="214978"/>
                        <a:pt x="87100" y="219967"/>
                        <a:pt x="88461" y="232667"/>
                      </a:cubicBezTo>
                      <a:cubicBezTo>
                        <a:pt x="89822" y="245367"/>
                        <a:pt x="75761" y="266685"/>
                        <a:pt x="69411" y="281653"/>
                      </a:cubicBezTo>
                      <a:cubicBezTo>
                        <a:pt x="63061" y="296621"/>
                        <a:pt x="53083" y="297074"/>
                        <a:pt x="50361" y="322474"/>
                      </a:cubicBezTo>
                      <a:cubicBezTo>
                        <a:pt x="47639" y="347874"/>
                        <a:pt x="41743" y="432238"/>
                        <a:pt x="53082" y="434053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2" name="Freeform 1371"/>
                <p:cNvSpPr/>
                <p:nvPr/>
              </p:nvSpPr>
              <p:spPr>
                <a:xfrm>
                  <a:off x="6919886" y="5196792"/>
                  <a:ext cx="131662" cy="167915"/>
                </a:xfrm>
                <a:custGeom>
                  <a:avLst/>
                  <a:gdLst>
                    <a:gd name="connsiteX0" fmla="*/ 115007 w 134658"/>
                    <a:gd name="connsiteY0" fmla="*/ 1053 h 161627"/>
                    <a:gd name="connsiteX1" fmla="*/ 134057 w 134658"/>
                    <a:gd name="connsiteY1" fmla="*/ 112632 h 161627"/>
                    <a:gd name="connsiteX2" fmla="*/ 93235 w 134658"/>
                    <a:gd name="connsiteY2" fmla="*/ 137125 h 161627"/>
                    <a:gd name="connsiteX3" fmla="*/ 79628 w 134658"/>
                    <a:gd name="connsiteY3" fmla="*/ 99025 h 161627"/>
                    <a:gd name="connsiteX4" fmla="*/ 68743 w 134658"/>
                    <a:gd name="connsiteY4" fmla="*/ 148011 h 161627"/>
                    <a:gd name="connsiteX5" fmla="*/ 49693 w 134658"/>
                    <a:gd name="connsiteY5" fmla="*/ 156175 h 161627"/>
                    <a:gd name="connsiteX6" fmla="*/ 46971 w 134658"/>
                    <a:gd name="connsiteY6" fmla="*/ 74532 h 161627"/>
                    <a:gd name="connsiteX7" fmla="*/ 27921 w 134658"/>
                    <a:gd name="connsiteY7" fmla="*/ 96303 h 161627"/>
                    <a:gd name="connsiteX8" fmla="*/ 6150 w 134658"/>
                    <a:gd name="connsiteY8" fmla="*/ 148011 h 161627"/>
                    <a:gd name="connsiteX9" fmla="*/ 3428 w 134658"/>
                    <a:gd name="connsiteY9" fmla="*/ 77253 h 161627"/>
                    <a:gd name="connsiteX10" fmla="*/ 49693 w 134658"/>
                    <a:gd name="connsiteY10" fmla="*/ 36432 h 161627"/>
                    <a:gd name="connsiteX11" fmla="*/ 79628 w 134658"/>
                    <a:gd name="connsiteY11" fmla="*/ 55482 h 161627"/>
                    <a:gd name="connsiteX12" fmla="*/ 115007 w 134658"/>
                    <a:gd name="connsiteY12" fmla="*/ 1053 h 161627"/>
                    <a:gd name="connsiteX0" fmla="*/ 115007 w 135834"/>
                    <a:gd name="connsiteY0" fmla="*/ 16 h 160590"/>
                    <a:gd name="connsiteX1" fmla="*/ 134057 w 135834"/>
                    <a:gd name="connsiteY1" fmla="*/ 111595 h 160590"/>
                    <a:gd name="connsiteX2" fmla="*/ 93235 w 135834"/>
                    <a:gd name="connsiteY2" fmla="*/ 136088 h 160590"/>
                    <a:gd name="connsiteX3" fmla="*/ 79628 w 135834"/>
                    <a:gd name="connsiteY3" fmla="*/ 97988 h 160590"/>
                    <a:gd name="connsiteX4" fmla="*/ 68743 w 135834"/>
                    <a:gd name="connsiteY4" fmla="*/ 146974 h 160590"/>
                    <a:gd name="connsiteX5" fmla="*/ 49693 w 135834"/>
                    <a:gd name="connsiteY5" fmla="*/ 155138 h 160590"/>
                    <a:gd name="connsiteX6" fmla="*/ 46971 w 135834"/>
                    <a:gd name="connsiteY6" fmla="*/ 73495 h 160590"/>
                    <a:gd name="connsiteX7" fmla="*/ 27921 w 135834"/>
                    <a:gd name="connsiteY7" fmla="*/ 95266 h 160590"/>
                    <a:gd name="connsiteX8" fmla="*/ 6150 w 135834"/>
                    <a:gd name="connsiteY8" fmla="*/ 146974 h 160590"/>
                    <a:gd name="connsiteX9" fmla="*/ 3428 w 135834"/>
                    <a:gd name="connsiteY9" fmla="*/ 76216 h 160590"/>
                    <a:gd name="connsiteX10" fmla="*/ 49693 w 135834"/>
                    <a:gd name="connsiteY10" fmla="*/ 35395 h 160590"/>
                    <a:gd name="connsiteX11" fmla="*/ 79628 w 135834"/>
                    <a:gd name="connsiteY11" fmla="*/ 54445 h 160590"/>
                    <a:gd name="connsiteX12" fmla="*/ 115007 w 135834"/>
                    <a:gd name="connsiteY12" fmla="*/ 16 h 160590"/>
                    <a:gd name="connsiteX0" fmla="*/ 115007 w 138909"/>
                    <a:gd name="connsiteY0" fmla="*/ 16 h 160590"/>
                    <a:gd name="connsiteX1" fmla="*/ 134057 w 138909"/>
                    <a:gd name="connsiteY1" fmla="*/ 111595 h 160590"/>
                    <a:gd name="connsiteX2" fmla="*/ 93235 w 138909"/>
                    <a:gd name="connsiteY2" fmla="*/ 136088 h 160590"/>
                    <a:gd name="connsiteX3" fmla="*/ 79628 w 138909"/>
                    <a:gd name="connsiteY3" fmla="*/ 97988 h 160590"/>
                    <a:gd name="connsiteX4" fmla="*/ 68743 w 138909"/>
                    <a:gd name="connsiteY4" fmla="*/ 146974 h 160590"/>
                    <a:gd name="connsiteX5" fmla="*/ 49693 w 138909"/>
                    <a:gd name="connsiteY5" fmla="*/ 155138 h 160590"/>
                    <a:gd name="connsiteX6" fmla="*/ 46971 w 138909"/>
                    <a:gd name="connsiteY6" fmla="*/ 73495 h 160590"/>
                    <a:gd name="connsiteX7" fmla="*/ 27921 w 138909"/>
                    <a:gd name="connsiteY7" fmla="*/ 95266 h 160590"/>
                    <a:gd name="connsiteX8" fmla="*/ 6150 w 138909"/>
                    <a:gd name="connsiteY8" fmla="*/ 146974 h 160590"/>
                    <a:gd name="connsiteX9" fmla="*/ 3428 w 138909"/>
                    <a:gd name="connsiteY9" fmla="*/ 76216 h 160590"/>
                    <a:gd name="connsiteX10" fmla="*/ 49693 w 138909"/>
                    <a:gd name="connsiteY10" fmla="*/ 35395 h 160590"/>
                    <a:gd name="connsiteX11" fmla="*/ 79628 w 138909"/>
                    <a:gd name="connsiteY11" fmla="*/ 54445 h 160590"/>
                    <a:gd name="connsiteX12" fmla="*/ 115007 w 138909"/>
                    <a:gd name="connsiteY12" fmla="*/ 16 h 160590"/>
                    <a:gd name="connsiteX0" fmla="*/ 115007 w 136357"/>
                    <a:gd name="connsiteY0" fmla="*/ 802 h 161376"/>
                    <a:gd name="connsiteX1" fmla="*/ 131336 w 136357"/>
                    <a:gd name="connsiteY1" fmla="*/ 104217 h 161376"/>
                    <a:gd name="connsiteX2" fmla="*/ 93235 w 136357"/>
                    <a:gd name="connsiteY2" fmla="*/ 136874 h 161376"/>
                    <a:gd name="connsiteX3" fmla="*/ 79628 w 136357"/>
                    <a:gd name="connsiteY3" fmla="*/ 98774 h 161376"/>
                    <a:gd name="connsiteX4" fmla="*/ 68743 w 136357"/>
                    <a:gd name="connsiteY4" fmla="*/ 147760 h 161376"/>
                    <a:gd name="connsiteX5" fmla="*/ 49693 w 136357"/>
                    <a:gd name="connsiteY5" fmla="*/ 155924 h 161376"/>
                    <a:gd name="connsiteX6" fmla="*/ 46971 w 136357"/>
                    <a:gd name="connsiteY6" fmla="*/ 74281 h 161376"/>
                    <a:gd name="connsiteX7" fmla="*/ 27921 w 136357"/>
                    <a:gd name="connsiteY7" fmla="*/ 96052 h 161376"/>
                    <a:gd name="connsiteX8" fmla="*/ 6150 w 136357"/>
                    <a:gd name="connsiteY8" fmla="*/ 147760 h 161376"/>
                    <a:gd name="connsiteX9" fmla="*/ 3428 w 136357"/>
                    <a:gd name="connsiteY9" fmla="*/ 77002 h 161376"/>
                    <a:gd name="connsiteX10" fmla="*/ 49693 w 136357"/>
                    <a:gd name="connsiteY10" fmla="*/ 36181 h 161376"/>
                    <a:gd name="connsiteX11" fmla="*/ 79628 w 136357"/>
                    <a:gd name="connsiteY11" fmla="*/ 55231 h 161376"/>
                    <a:gd name="connsiteX12" fmla="*/ 115007 w 136357"/>
                    <a:gd name="connsiteY12" fmla="*/ 802 h 161376"/>
                    <a:gd name="connsiteX0" fmla="*/ 115007 w 131662"/>
                    <a:gd name="connsiteY0" fmla="*/ 802 h 161376"/>
                    <a:gd name="connsiteX1" fmla="*/ 131336 w 131662"/>
                    <a:gd name="connsiteY1" fmla="*/ 104217 h 161376"/>
                    <a:gd name="connsiteX2" fmla="*/ 101399 w 131662"/>
                    <a:gd name="connsiteY2" fmla="*/ 128710 h 161376"/>
                    <a:gd name="connsiteX3" fmla="*/ 79628 w 131662"/>
                    <a:gd name="connsiteY3" fmla="*/ 98774 h 161376"/>
                    <a:gd name="connsiteX4" fmla="*/ 68743 w 131662"/>
                    <a:gd name="connsiteY4" fmla="*/ 147760 h 161376"/>
                    <a:gd name="connsiteX5" fmla="*/ 49693 w 131662"/>
                    <a:gd name="connsiteY5" fmla="*/ 155924 h 161376"/>
                    <a:gd name="connsiteX6" fmla="*/ 46971 w 131662"/>
                    <a:gd name="connsiteY6" fmla="*/ 74281 h 161376"/>
                    <a:gd name="connsiteX7" fmla="*/ 27921 w 131662"/>
                    <a:gd name="connsiteY7" fmla="*/ 96052 h 161376"/>
                    <a:gd name="connsiteX8" fmla="*/ 6150 w 131662"/>
                    <a:gd name="connsiteY8" fmla="*/ 147760 h 161376"/>
                    <a:gd name="connsiteX9" fmla="*/ 3428 w 131662"/>
                    <a:gd name="connsiteY9" fmla="*/ 77002 h 161376"/>
                    <a:gd name="connsiteX10" fmla="*/ 49693 w 131662"/>
                    <a:gd name="connsiteY10" fmla="*/ 36181 h 161376"/>
                    <a:gd name="connsiteX11" fmla="*/ 79628 w 131662"/>
                    <a:gd name="connsiteY11" fmla="*/ 55231 h 161376"/>
                    <a:gd name="connsiteX12" fmla="*/ 115007 w 131662"/>
                    <a:gd name="connsiteY12" fmla="*/ 802 h 161376"/>
                    <a:gd name="connsiteX0" fmla="*/ 115007 w 131662"/>
                    <a:gd name="connsiteY0" fmla="*/ 802 h 157064"/>
                    <a:gd name="connsiteX1" fmla="*/ 131336 w 131662"/>
                    <a:gd name="connsiteY1" fmla="*/ 104217 h 157064"/>
                    <a:gd name="connsiteX2" fmla="*/ 101399 w 131662"/>
                    <a:gd name="connsiteY2" fmla="*/ 128710 h 157064"/>
                    <a:gd name="connsiteX3" fmla="*/ 79628 w 131662"/>
                    <a:gd name="connsiteY3" fmla="*/ 98774 h 157064"/>
                    <a:gd name="connsiteX4" fmla="*/ 66022 w 131662"/>
                    <a:gd name="connsiteY4" fmla="*/ 120545 h 157064"/>
                    <a:gd name="connsiteX5" fmla="*/ 49693 w 131662"/>
                    <a:gd name="connsiteY5" fmla="*/ 155924 h 157064"/>
                    <a:gd name="connsiteX6" fmla="*/ 46971 w 131662"/>
                    <a:gd name="connsiteY6" fmla="*/ 74281 h 157064"/>
                    <a:gd name="connsiteX7" fmla="*/ 27921 w 131662"/>
                    <a:gd name="connsiteY7" fmla="*/ 96052 h 157064"/>
                    <a:gd name="connsiteX8" fmla="*/ 6150 w 131662"/>
                    <a:gd name="connsiteY8" fmla="*/ 147760 h 157064"/>
                    <a:gd name="connsiteX9" fmla="*/ 3428 w 131662"/>
                    <a:gd name="connsiteY9" fmla="*/ 77002 h 157064"/>
                    <a:gd name="connsiteX10" fmla="*/ 49693 w 131662"/>
                    <a:gd name="connsiteY10" fmla="*/ 36181 h 157064"/>
                    <a:gd name="connsiteX11" fmla="*/ 79628 w 131662"/>
                    <a:gd name="connsiteY11" fmla="*/ 55231 h 157064"/>
                    <a:gd name="connsiteX12" fmla="*/ 115007 w 131662"/>
                    <a:gd name="connsiteY12" fmla="*/ 802 h 15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662" h="157064">
                      <a:moveTo>
                        <a:pt x="115007" y="802"/>
                      </a:moveTo>
                      <a:cubicBezTo>
                        <a:pt x="123625" y="8966"/>
                        <a:pt x="133604" y="82899"/>
                        <a:pt x="131336" y="104217"/>
                      </a:cubicBezTo>
                      <a:cubicBezTo>
                        <a:pt x="129068" y="125535"/>
                        <a:pt x="110017" y="129617"/>
                        <a:pt x="101399" y="128710"/>
                      </a:cubicBezTo>
                      <a:cubicBezTo>
                        <a:pt x="92781" y="127803"/>
                        <a:pt x="85524" y="100135"/>
                        <a:pt x="79628" y="98774"/>
                      </a:cubicBezTo>
                      <a:cubicBezTo>
                        <a:pt x="73732" y="97413"/>
                        <a:pt x="71011" y="111020"/>
                        <a:pt x="66022" y="120545"/>
                      </a:cubicBezTo>
                      <a:cubicBezTo>
                        <a:pt x="61033" y="130070"/>
                        <a:pt x="52868" y="163635"/>
                        <a:pt x="49693" y="155924"/>
                      </a:cubicBezTo>
                      <a:cubicBezTo>
                        <a:pt x="46518" y="148213"/>
                        <a:pt x="50600" y="84260"/>
                        <a:pt x="46971" y="74281"/>
                      </a:cubicBezTo>
                      <a:cubicBezTo>
                        <a:pt x="43342" y="64302"/>
                        <a:pt x="34724" y="83806"/>
                        <a:pt x="27921" y="96052"/>
                      </a:cubicBezTo>
                      <a:cubicBezTo>
                        <a:pt x="21118" y="108298"/>
                        <a:pt x="10232" y="150935"/>
                        <a:pt x="6150" y="147760"/>
                      </a:cubicBezTo>
                      <a:cubicBezTo>
                        <a:pt x="2068" y="144585"/>
                        <a:pt x="-3829" y="95598"/>
                        <a:pt x="3428" y="77002"/>
                      </a:cubicBezTo>
                      <a:cubicBezTo>
                        <a:pt x="10685" y="58406"/>
                        <a:pt x="36993" y="39810"/>
                        <a:pt x="49693" y="36181"/>
                      </a:cubicBezTo>
                      <a:cubicBezTo>
                        <a:pt x="62393" y="32553"/>
                        <a:pt x="71010" y="61128"/>
                        <a:pt x="79628" y="55231"/>
                      </a:cubicBezTo>
                      <a:cubicBezTo>
                        <a:pt x="88246" y="49335"/>
                        <a:pt x="106389" y="-7362"/>
                        <a:pt x="115007" y="802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3" name="Freeform 1372"/>
                <p:cNvSpPr/>
                <p:nvPr/>
              </p:nvSpPr>
              <p:spPr>
                <a:xfrm>
                  <a:off x="7214185" y="5069626"/>
                  <a:ext cx="41621" cy="122293"/>
                </a:xfrm>
                <a:custGeom>
                  <a:avLst/>
                  <a:gdLst>
                    <a:gd name="connsiteX0" fmla="*/ 739 w 44703"/>
                    <a:gd name="connsiteY0" fmla="*/ 114317 h 114319"/>
                    <a:gd name="connsiteX1" fmla="*/ 44282 w 44703"/>
                    <a:gd name="connsiteY1" fmla="*/ 27231 h 114319"/>
                    <a:gd name="connsiteX2" fmla="*/ 22511 w 44703"/>
                    <a:gd name="connsiteY2" fmla="*/ 17 h 114319"/>
                    <a:gd name="connsiteX3" fmla="*/ 17068 w 44703"/>
                    <a:gd name="connsiteY3" fmla="*/ 29952 h 114319"/>
                    <a:gd name="connsiteX4" fmla="*/ 739 w 44703"/>
                    <a:gd name="connsiteY4" fmla="*/ 114317 h 114319"/>
                    <a:gd name="connsiteX0" fmla="*/ 739 w 49072"/>
                    <a:gd name="connsiteY0" fmla="*/ 114383 h 114385"/>
                    <a:gd name="connsiteX1" fmla="*/ 44282 w 49072"/>
                    <a:gd name="connsiteY1" fmla="*/ 27297 h 114385"/>
                    <a:gd name="connsiteX2" fmla="*/ 22511 w 49072"/>
                    <a:gd name="connsiteY2" fmla="*/ 83 h 114385"/>
                    <a:gd name="connsiteX3" fmla="*/ 17068 w 49072"/>
                    <a:gd name="connsiteY3" fmla="*/ 30018 h 114385"/>
                    <a:gd name="connsiteX4" fmla="*/ 739 w 49072"/>
                    <a:gd name="connsiteY4" fmla="*/ 114383 h 114385"/>
                    <a:gd name="connsiteX0" fmla="*/ 622 w 46527"/>
                    <a:gd name="connsiteY0" fmla="*/ 114309 h 114390"/>
                    <a:gd name="connsiteX1" fmla="*/ 41444 w 46527"/>
                    <a:gd name="connsiteY1" fmla="*/ 43552 h 114390"/>
                    <a:gd name="connsiteX2" fmla="*/ 22394 w 46527"/>
                    <a:gd name="connsiteY2" fmla="*/ 9 h 114390"/>
                    <a:gd name="connsiteX3" fmla="*/ 16951 w 46527"/>
                    <a:gd name="connsiteY3" fmla="*/ 29944 h 114390"/>
                    <a:gd name="connsiteX4" fmla="*/ 622 w 46527"/>
                    <a:gd name="connsiteY4" fmla="*/ 114309 h 114390"/>
                    <a:gd name="connsiteX0" fmla="*/ 622 w 41920"/>
                    <a:gd name="connsiteY0" fmla="*/ 114309 h 114390"/>
                    <a:gd name="connsiteX1" fmla="*/ 41444 w 41920"/>
                    <a:gd name="connsiteY1" fmla="*/ 43552 h 114390"/>
                    <a:gd name="connsiteX2" fmla="*/ 22394 w 41920"/>
                    <a:gd name="connsiteY2" fmla="*/ 9 h 114390"/>
                    <a:gd name="connsiteX3" fmla="*/ 16951 w 41920"/>
                    <a:gd name="connsiteY3" fmla="*/ 29944 h 114390"/>
                    <a:gd name="connsiteX4" fmla="*/ 622 w 41920"/>
                    <a:gd name="connsiteY4" fmla="*/ 114309 h 114390"/>
                    <a:gd name="connsiteX0" fmla="*/ 323 w 41621"/>
                    <a:gd name="connsiteY0" fmla="*/ 114309 h 114390"/>
                    <a:gd name="connsiteX1" fmla="*/ 41145 w 41621"/>
                    <a:gd name="connsiteY1" fmla="*/ 43552 h 114390"/>
                    <a:gd name="connsiteX2" fmla="*/ 22095 w 41621"/>
                    <a:gd name="connsiteY2" fmla="*/ 9 h 114390"/>
                    <a:gd name="connsiteX3" fmla="*/ 16652 w 41621"/>
                    <a:gd name="connsiteY3" fmla="*/ 29944 h 114390"/>
                    <a:gd name="connsiteX4" fmla="*/ 323 w 41621"/>
                    <a:gd name="connsiteY4" fmla="*/ 114309 h 11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621" h="114390">
                      <a:moveTo>
                        <a:pt x="323" y="114309"/>
                      </a:moveTo>
                      <a:cubicBezTo>
                        <a:pt x="4405" y="116577"/>
                        <a:pt x="37515" y="70767"/>
                        <a:pt x="41145" y="43552"/>
                      </a:cubicBezTo>
                      <a:cubicBezTo>
                        <a:pt x="44775" y="16337"/>
                        <a:pt x="26631" y="-445"/>
                        <a:pt x="22095" y="9"/>
                      </a:cubicBezTo>
                      <a:cubicBezTo>
                        <a:pt x="17559" y="462"/>
                        <a:pt x="777" y="10441"/>
                        <a:pt x="16652" y="29944"/>
                      </a:cubicBezTo>
                      <a:cubicBezTo>
                        <a:pt x="32527" y="49447"/>
                        <a:pt x="-3759" y="112041"/>
                        <a:pt x="323" y="114309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4" name="Freeform 1373"/>
                <p:cNvSpPr/>
                <p:nvPr/>
              </p:nvSpPr>
              <p:spPr>
                <a:xfrm>
                  <a:off x="7334740" y="4865408"/>
                  <a:ext cx="100245" cy="115652"/>
                </a:xfrm>
                <a:custGeom>
                  <a:avLst/>
                  <a:gdLst>
                    <a:gd name="connsiteX0" fmla="*/ 1113 w 85483"/>
                    <a:gd name="connsiteY0" fmla="*/ 6956 h 110625"/>
                    <a:gd name="connsiteX1" fmla="*/ 39213 w 85483"/>
                    <a:gd name="connsiteY1" fmla="*/ 104928 h 110625"/>
                    <a:gd name="connsiteX2" fmla="*/ 69149 w 85483"/>
                    <a:gd name="connsiteY2" fmla="*/ 94042 h 110625"/>
                    <a:gd name="connsiteX3" fmla="*/ 52821 w 85483"/>
                    <a:gd name="connsiteY3" fmla="*/ 53221 h 110625"/>
                    <a:gd name="connsiteX4" fmla="*/ 85478 w 85483"/>
                    <a:gd name="connsiteY4" fmla="*/ 12399 h 110625"/>
                    <a:gd name="connsiteX5" fmla="*/ 1113 w 85483"/>
                    <a:gd name="connsiteY5" fmla="*/ 6956 h 110625"/>
                    <a:gd name="connsiteX0" fmla="*/ 5046 w 89416"/>
                    <a:gd name="connsiteY0" fmla="*/ 6956 h 107310"/>
                    <a:gd name="connsiteX1" fmla="*/ 13211 w 89416"/>
                    <a:gd name="connsiteY1" fmla="*/ 53221 h 107310"/>
                    <a:gd name="connsiteX2" fmla="*/ 43146 w 89416"/>
                    <a:gd name="connsiteY2" fmla="*/ 104928 h 107310"/>
                    <a:gd name="connsiteX3" fmla="*/ 73082 w 89416"/>
                    <a:gd name="connsiteY3" fmla="*/ 94042 h 107310"/>
                    <a:gd name="connsiteX4" fmla="*/ 56754 w 89416"/>
                    <a:gd name="connsiteY4" fmla="*/ 53221 h 107310"/>
                    <a:gd name="connsiteX5" fmla="*/ 89411 w 89416"/>
                    <a:gd name="connsiteY5" fmla="*/ 12399 h 107310"/>
                    <a:gd name="connsiteX6" fmla="*/ 5046 w 89416"/>
                    <a:gd name="connsiteY6" fmla="*/ 6956 h 107310"/>
                    <a:gd name="connsiteX0" fmla="*/ 5046 w 89416"/>
                    <a:gd name="connsiteY0" fmla="*/ 6956 h 107310"/>
                    <a:gd name="connsiteX1" fmla="*/ 13211 w 89416"/>
                    <a:gd name="connsiteY1" fmla="*/ 53221 h 107310"/>
                    <a:gd name="connsiteX2" fmla="*/ 43146 w 89416"/>
                    <a:gd name="connsiteY2" fmla="*/ 104928 h 107310"/>
                    <a:gd name="connsiteX3" fmla="*/ 73082 w 89416"/>
                    <a:gd name="connsiteY3" fmla="*/ 94042 h 107310"/>
                    <a:gd name="connsiteX4" fmla="*/ 56754 w 89416"/>
                    <a:gd name="connsiteY4" fmla="*/ 53221 h 107310"/>
                    <a:gd name="connsiteX5" fmla="*/ 89411 w 89416"/>
                    <a:gd name="connsiteY5" fmla="*/ 12399 h 107310"/>
                    <a:gd name="connsiteX6" fmla="*/ 5046 w 89416"/>
                    <a:gd name="connsiteY6" fmla="*/ 6956 h 107310"/>
                    <a:gd name="connsiteX0" fmla="*/ 1166 w 85536"/>
                    <a:gd name="connsiteY0" fmla="*/ 2321 h 103442"/>
                    <a:gd name="connsiteX1" fmla="*/ 36545 w 85536"/>
                    <a:gd name="connsiteY1" fmla="*/ 37700 h 103442"/>
                    <a:gd name="connsiteX2" fmla="*/ 39266 w 85536"/>
                    <a:gd name="connsiteY2" fmla="*/ 100293 h 103442"/>
                    <a:gd name="connsiteX3" fmla="*/ 69202 w 85536"/>
                    <a:gd name="connsiteY3" fmla="*/ 89407 h 103442"/>
                    <a:gd name="connsiteX4" fmla="*/ 52874 w 85536"/>
                    <a:gd name="connsiteY4" fmla="*/ 48586 h 103442"/>
                    <a:gd name="connsiteX5" fmla="*/ 85531 w 85536"/>
                    <a:gd name="connsiteY5" fmla="*/ 7764 h 103442"/>
                    <a:gd name="connsiteX6" fmla="*/ 1166 w 85536"/>
                    <a:gd name="connsiteY6" fmla="*/ 2321 h 103442"/>
                    <a:gd name="connsiteX0" fmla="*/ 1166 w 85536"/>
                    <a:gd name="connsiteY0" fmla="*/ 2321 h 103442"/>
                    <a:gd name="connsiteX1" fmla="*/ 36545 w 85536"/>
                    <a:gd name="connsiteY1" fmla="*/ 37700 h 103442"/>
                    <a:gd name="connsiteX2" fmla="*/ 39266 w 85536"/>
                    <a:gd name="connsiteY2" fmla="*/ 100293 h 103442"/>
                    <a:gd name="connsiteX3" fmla="*/ 69202 w 85536"/>
                    <a:gd name="connsiteY3" fmla="*/ 89407 h 103442"/>
                    <a:gd name="connsiteX4" fmla="*/ 52874 w 85536"/>
                    <a:gd name="connsiteY4" fmla="*/ 48586 h 103442"/>
                    <a:gd name="connsiteX5" fmla="*/ 85531 w 85536"/>
                    <a:gd name="connsiteY5" fmla="*/ 7764 h 103442"/>
                    <a:gd name="connsiteX6" fmla="*/ 1166 w 85536"/>
                    <a:gd name="connsiteY6" fmla="*/ 2321 h 103442"/>
                    <a:gd name="connsiteX0" fmla="*/ 1532 w 85902"/>
                    <a:gd name="connsiteY0" fmla="*/ 2321 h 103442"/>
                    <a:gd name="connsiteX1" fmla="*/ 36911 w 85902"/>
                    <a:gd name="connsiteY1" fmla="*/ 37700 h 103442"/>
                    <a:gd name="connsiteX2" fmla="*/ 39632 w 85902"/>
                    <a:gd name="connsiteY2" fmla="*/ 100293 h 103442"/>
                    <a:gd name="connsiteX3" fmla="*/ 69568 w 85902"/>
                    <a:gd name="connsiteY3" fmla="*/ 89407 h 103442"/>
                    <a:gd name="connsiteX4" fmla="*/ 53240 w 85902"/>
                    <a:gd name="connsiteY4" fmla="*/ 48586 h 103442"/>
                    <a:gd name="connsiteX5" fmla="*/ 85897 w 85902"/>
                    <a:gd name="connsiteY5" fmla="*/ 7764 h 103442"/>
                    <a:gd name="connsiteX6" fmla="*/ 1532 w 85902"/>
                    <a:gd name="connsiteY6" fmla="*/ 2321 h 103442"/>
                    <a:gd name="connsiteX0" fmla="*/ 1532 w 85902"/>
                    <a:gd name="connsiteY0" fmla="*/ 8366 h 109487"/>
                    <a:gd name="connsiteX1" fmla="*/ 36911 w 85902"/>
                    <a:gd name="connsiteY1" fmla="*/ 43745 h 109487"/>
                    <a:gd name="connsiteX2" fmla="*/ 39632 w 85902"/>
                    <a:gd name="connsiteY2" fmla="*/ 106338 h 109487"/>
                    <a:gd name="connsiteX3" fmla="*/ 69568 w 85902"/>
                    <a:gd name="connsiteY3" fmla="*/ 95452 h 109487"/>
                    <a:gd name="connsiteX4" fmla="*/ 53240 w 85902"/>
                    <a:gd name="connsiteY4" fmla="*/ 54631 h 109487"/>
                    <a:gd name="connsiteX5" fmla="*/ 85897 w 85902"/>
                    <a:gd name="connsiteY5" fmla="*/ 13809 h 109487"/>
                    <a:gd name="connsiteX6" fmla="*/ 1532 w 85902"/>
                    <a:gd name="connsiteY6" fmla="*/ 8366 h 109487"/>
                    <a:gd name="connsiteX0" fmla="*/ 1148 w 77354"/>
                    <a:gd name="connsiteY0" fmla="*/ 4769 h 105890"/>
                    <a:gd name="connsiteX1" fmla="*/ 36527 w 77354"/>
                    <a:gd name="connsiteY1" fmla="*/ 40148 h 105890"/>
                    <a:gd name="connsiteX2" fmla="*/ 39248 w 77354"/>
                    <a:gd name="connsiteY2" fmla="*/ 102741 h 105890"/>
                    <a:gd name="connsiteX3" fmla="*/ 69184 w 77354"/>
                    <a:gd name="connsiteY3" fmla="*/ 91855 h 105890"/>
                    <a:gd name="connsiteX4" fmla="*/ 52856 w 77354"/>
                    <a:gd name="connsiteY4" fmla="*/ 51034 h 105890"/>
                    <a:gd name="connsiteX5" fmla="*/ 77348 w 77354"/>
                    <a:gd name="connsiteY5" fmla="*/ 4769 h 105890"/>
                    <a:gd name="connsiteX6" fmla="*/ 1148 w 77354"/>
                    <a:gd name="connsiteY6" fmla="*/ 4769 h 105890"/>
                    <a:gd name="connsiteX0" fmla="*/ 491 w 68696"/>
                    <a:gd name="connsiteY0" fmla="*/ 2321 h 103442"/>
                    <a:gd name="connsiteX1" fmla="*/ 35870 w 68696"/>
                    <a:gd name="connsiteY1" fmla="*/ 37700 h 103442"/>
                    <a:gd name="connsiteX2" fmla="*/ 38591 w 68696"/>
                    <a:gd name="connsiteY2" fmla="*/ 100293 h 103442"/>
                    <a:gd name="connsiteX3" fmla="*/ 68527 w 68696"/>
                    <a:gd name="connsiteY3" fmla="*/ 89407 h 103442"/>
                    <a:gd name="connsiteX4" fmla="*/ 52199 w 68696"/>
                    <a:gd name="connsiteY4" fmla="*/ 48586 h 103442"/>
                    <a:gd name="connsiteX5" fmla="*/ 60362 w 68696"/>
                    <a:gd name="connsiteY5" fmla="*/ 7764 h 103442"/>
                    <a:gd name="connsiteX6" fmla="*/ 491 w 68696"/>
                    <a:gd name="connsiteY6" fmla="*/ 2321 h 103442"/>
                    <a:gd name="connsiteX0" fmla="*/ 1400 w 83048"/>
                    <a:gd name="connsiteY0" fmla="*/ 2321 h 103442"/>
                    <a:gd name="connsiteX1" fmla="*/ 36779 w 83048"/>
                    <a:gd name="connsiteY1" fmla="*/ 37700 h 103442"/>
                    <a:gd name="connsiteX2" fmla="*/ 39500 w 83048"/>
                    <a:gd name="connsiteY2" fmla="*/ 100293 h 103442"/>
                    <a:gd name="connsiteX3" fmla="*/ 69436 w 83048"/>
                    <a:gd name="connsiteY3" fmla="*/ 89407 h 103442"/>
                    <a:gd name="connsiteX4" fmla="*/ 53108 w 83048"/>
                    <a:gd name="connsiteY4" fmla="*/ 48586 h 103442"/>
                    <a:gd name="connsiteX5" fmla="*/ 83043 w 83048"/>
                    <a:gd name="connsiteY5" fmla="*/ 7764 h 103442"/>
                    <a:gd name="connsiteX6" fmla="*/ 1400 w 83048"/>
                    <a:gd name="connsiteY6" fmla="*/ 2321 h 10344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69436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69436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80322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4107"/>
                    <a:gd name="connsiteX1" fmla="*/ 36779 w 84377"/>
                    <a:gd name="connsiteY1" fmla="*/ 37281 h 104107"/>
                    <a:gd name="connsiteX2" fmla="*/ 39500 w 84377"/>
                    <a:gd name="connsiteY2" fmla="*/ 99874 h 104107"/>
                    <a:gd name="connsiteX3" fmla="*/ 80322 w 84377"/>
                    <a:gd name="connsiteY3" fmla="*/ 88988 h 104107"/>
                    <a:gd name="connsiteX4" fmla="*/ 53108 w 84377"/>
                    <a:gd name="connsiteY4" fmla="*/ 29117 h 104107"/>
                    <a:gd name="connsiteX5" fmla="*/ 83043 w 84377"/>
                    <a:gd name="connsiteY5" fmla="*/ 7345 h 104107"/>
                    <a:gd name="connsiteX6" fmla="*/ 1400 w 84377"/>
                    <a:gd name="connsiteY6" fmla="*/ 1902 h 104107"/>
                    <a:gd name="connsiteX0" fmla="*/ 2231 w 101163"/>
                    <a:gd name="connsiteY0" fmla="*/ 1902 h 104107"/>
                    <a:gd name="connsiteX1" fmla="*/ 37610 w 101163"/>
                    <a:gd name="connsiteY1" fmla="*/ 37281 h 104107"/>
                    <a:gd name="connsiteX2" fmla="*/ 40331 w 101163"/>
                    <a:gd name="connsiteY2" fmla="*/ 99874 h 104107"/>
                    <a:gd name="connsiteX3" fmla="*/ 81153 w 101163"/>
                    <a:gd name="connsiteY3" fmla="*/ 88988 h 104107"/>
                    <a:gd name="connsiteX4" fmla="*/ 53939 w 101163"/>
                    <a:gd name="connsiteY4" fmla="*/ 29117 h 104107"/>
                    <a:gd name="connsiteX5" fmla="*/ 100203 w 101163"/>
                    <a:gd name="connsiteY5" fmla="*/ 7345 h 104107"/>
                    <a:gd name="connsiteX6" fmla="*/ 2231 w 101163"/>
                    <a:gd name="connsiteY6" fmla="*/ 1902 h 104107"/>
                    <a:gd name="connsiteX0" fmla="*/ 2231 w 100245"/>
                    <a:gd name="connsiteY0" fmla="*/ 5973 h 108178"/>
                    <a:gd name="connsiteX1" fmla="*/ 37610 w 100245"/>
                    <a:gd name="connsiteY1" fmla="*/ 41352 h 108178"/>
                    <a:gd name="connsiteX2" fmla="*/ 40331 w 100245"/>
                    <a:gd name="connsiteY2" fmla="*/ 103945 h 108178"/>
                    <a:gd name="connsiteX3" fmla="*/ 81153 w 100245"/>
                    <a:gd name="connsiteY3" fmla="*/ 93059 h 108178"/>
                    <a:gd name="connsiteX4" fmla="*/ 53939 w 100245"/>
                    <a:gd name="connsiteY4" fmla="*/ 33188 h 108178"/>
                    <a:gd name="connsiteX5" fmla="*/ 100203 w 100245"/>
                    <a:gd name="connsiteY5" fmla="*/ 11416 h 108178"/>
                    <a:gd name="connsiteX6" fmla="*/ 2231 w 100245"/>
                    <a:gd name="connsiteY6" fmla="*/ 5973 h 108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245" h="108178">
                      <a:moveTo>
                        <a:pt x="2231" y="5973"/>
                      </a:moveTo>
                      <a:cubicBezTo>
                        <a:pt x="-8201" y="10962"/>
                        <a:pt x="20375" y="30465"/>
                        <a:pt x="37610" y="41352"/>
                      </a:cubicBezTo>
                      <a:cubicBezTo>
                        <a:pt x="35796" y="60402"/>
                        <a:pt x="33074" y="95327"/>
                        <a:pt x="40331" y="103945"/>
                      </a:cubicBezTo>
                      <a:cubicBezTo>
                        <a:pt x="47588" y="112563"/>
                        <a:pt x="97935" y="107574"/>
                        <a:pt x="81153" y="93059"/>
                      </a:cubicBezTo>
                      <a:cubicBezTo>
                        <a:pt x="64371" y="78544"/>
                        <a:pt x="51218" y="54960"/>
                        <a:pt x="53939" y="33188"/>
                      </a:cubicBezTo>
                      <a:cubicBezTo>
                        <a:pt x="56660" y="19581"/>
                        <a:pt x="97935" y="29559"/>
                        <a:pt x="100203" y="11416"/>
                      </a:cubicBezTo>
                      <a:cubicBezTo>
                        <a:pt x="102471" y="-6727"/>
                        <a:pt x="12663" y="984"/>
                        <a:pt x="2231" y="5973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5" name="Freeform 1374"/>
                <p:cNvSpPr/>
                <p:nvPr/>
              </p:nvSpPr>
              <p:spPr>
                <a:xfrm>
                  <a:off x="7413372" y="5080976"/>
                  <a:ext cx="24301" cy="43068"/>
                </a:xfrm>
                <a:custGeom>
                  <a:avLst/>
                  <a:gdLst>
                    <a:gd name="connsiteX0" fmla="*/ 12546 w 45334"/>
                    <a:gd name="connsiteY0" fmla="*/ 92 h 62349"/>
                    <a:gd name="connsiteX1" fmla="*/ 1660 w 45334"/>
                    <a:gd name="connsiteY1" fmla="*/ 59963 h 62349"/>
                    <a:gd name="connsiteX2" fmla="*/ 45203 w 45334"/>
                    <a:gd name="connsiteY2" fmla="*/ 46356 h 62349"/>
                    <a:gd name="connsiteX3" fmla="*/ 12546 w 45334"/>
                    <a:gd name="connsiteY3" fmla="*/ 92 h 62349"/>
                    <a:gd name="connsiteX0" fmla="*/ 1246 w 33967"/>
                    <a:gd name="connsiteY0" fmla="*/ 0 h 52046"/>
                    <a:gd name="connsiteX1" fmla="*/ 9410 w 33967"/>
                    <a:gd name="connsiteY1" fmla="*/ 46263 h 52046"/>
                    <a:gd name="connsiteX2" fmla="*/ 33903 w 33967"/>
                    <a:gd name="connsiteY2" fmla="*/ 46264 h 52046"/>
                    <a:gd name="connsiteX3" fmla="*/ 1246 w 33967"/>
                    <a:gd name="connsiteY3" fmla="*/ 0 h 52046"/>
                    <a:gd name="connsiteX0" fmla="*/ 5346 w 27125"/>
                    <a:gd name="connsiteY0" fmla="*/ 0 h 43384"/>
                    <a:gd name="connsiteX1" fmla="*/ 2624 w 27125"/>
                    <a:gd name="connsiteY1" fmla="*/ 38099 h 43384"/>
                    <a:gd name="connsiteX2" fmla="*/ 27117 w 27125"/>
                    <a:gd name="connsiteY2" fmla="*/ 38100 h 43384"/>
                    <a:gd name="connsiteX3" fmla="*/ 5346 w 27125"/>
                    <a:gd name="connsiteY3" fmla="*/ 0 h 43384"/>
                    <a:gd name="connsiteX0" fmla="*/ 5242 w 24301"/>
                    <a:gd name="connsiteY0" fmla="*/ 275 h 40285"/>
                    <a:gd name="connsiteX1" fmla="*/ 2520 w 24301"/>
                    <a:gd name="connsiteY1" fmla="*/ 38374 h 40285"/>
                    <a:gd name="connsiteX2" fmla="*/ 24292 w 24301"/>
                    <a:gd name="connsiteY2" fmla="*/ 22046 h 40285"/>
                    <a:gd name="connsiteX3" fmla="*/ 5242 w 24301"/>
                    <a:gd name="connsiteY3" fmla="*/ 275 h 40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01" h="40285">
                      <a:moveTo>
                        <a:pt x="5242" y="275"/>
                      </a:moveTo>
                      <a:cubicBezTo>
                        <a:pt x="1613" y="2996"/>
                        <a:pt x="-2923" y="30663"/>
                        <a:pt x="2520" y="38374"/>
                      </a:cubicBezTo>
                      <a:cubicBezTo>
                        <a:pt x="7963" y="46085"/>
                        <a:pt x="23838" y="28396"/>
                        <a:pt x="24292" y="22046"/>
                      </a:cubicBezTo>
                      <a:cubicBezTo>
                        <a:pt x="24746" y="15696"/>
                        <a:pt x="8871" y="-2446"/>
                        <a:pt x="5242" y="275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62" name="Group 1361"/>
              <p:cNvGrpSpPr/>
              <p:nvPr/>
            </p:nvGrpSpPr>
            <p:grpSpPr>
              <a:xfrm>
                <a:off x="8321322" y="2906564"/>
                <a:ext cx="2849866" cy="1759379"/>
                <a:chOff x="6421299" y="1196832"/>
                <a:chExt cx="20463517" cy="12904180"/>
              </a:xfrm>
            </p:grpSpPr>
            <p:sp>
              <p:nvSpPr>
                <p:cNvPr id="1363" name="Freeform 1362"/>
                <p:cNvSpPr/>
                <p:nvPr/>
              </p:nvSpPr>
              <p:spPr>
                <a:xfrm>
                  <a:off x="6421299" y="1196832"/>
                  <a:ext cx="14754280" cy="12904180"/>
                </a:xfrm>
                <a:custGeom>
                  <a:avLst/>
                  <a:gdLst>
                    <a:gd name="connsiteX0" fmla="*/ 1639859 w 14754280"/>
                    <a:gd name="connsiteY0" fmla="*/ 48126 h 12945979"/>
                    <a:gd name="connsiteX1" fmla="*/ 1495480 w 14754280"/>
                    <a:gd name="connsiteY1" fmla="*/ 96252 h 12945979"/>
                    <a:gd name="connsiteX2" fmla="*/ 1351101 w 14754280"/>
                    <a:gd name="connsiteY2" fmla="*/ 72189 h 12945979"/>
                    <a:gd name="connsiteX3" fmla="*/ 1206722 w 14754280"/>
                    <a:gd name="connsiteY3" fmla="*/ 72189 h 12945979"/>
                    <a:gd name="connsiteX4" fmla="*/ 1086406 w 14754280"/>
                    <a:gd name="connsiteY4" fmla="*/ 0 h 12945979"/>
                    <a:gd name="connsiteX5" fmla="*/ 893901 w 14754280"/>
                    <a:gd name="connsiteY5" fmla="*/ 72189 h 12945979"/>
                    <a:gd name="connsiteX6" fmla="*/ 701396 w 14754280"/>
                    <a:gd name="connsiteY6" fmla="*/ 240631 h 12945979"/>
                    <a:gd name="connsiteX7" fmla="*/ 629206 w 14754280"/>
                    <a:gd name="connsiteY7" fmla="*/ 457200 h 12945979"/>
                    <a:gd name="connsiteX8" fmla="*/ 532954 w 14754280"/>
                    <a:gd name="connsiteY8" fmla="*/ 649705 h 12945979"/>
                    <a:gd name="connsiteX9" fmla="*/ 532954 w 14754280"/>
                    <a:gd name="connsiteY9" fmla="*/ 866273 h 12945979"/>
                    <a:gd name="connsiteX10" fmla="*/ 629206 w 14754280"/>
                    <a:gd name="connsiteY10" fmla="*/ 1058779 h 12945979"/>
                    <a:gd name="connsiteX11" fmla="*/ 653269 w 14754280"/>
                    <a:gd name="connsiteY11" fmla="*/ 1275347 h 12945979"/>
                    <a:gd name="connsiteX12" fmla="*/ 701396 w 14754280"/>
                    <a:gd name="connsiteY12" fmla="*/ 1347536 h 12945979"/>
                    <a:gd name="connsiteX13" fmla="*/ 677333 w 14754280"/>
                    <a:gd name="connsiteY13" fmla="*/ 1467852 h 12945979"/>
                    <a:gd name="connsiteX14" fmla="*/ 557017 w 14754280"/>
                    <a:gd name="connsiteY14" fmla="*/ 1467852 h 12945979"/>
                    <a:gd name="connsiteX15" fmla="*/ 436701 w 14754280"/>
                    <a:gd name="connsiteY15" fmla="*/ 1491915 h 12945979"/>
                    <a:gd name="connsiteX16" fmla="*/ 340448 w 14754280"/>
                    <a:gd name="connsiteY16" fmla="*/ 1564105 h 12945979"/>
                    <a:gd name="connsiteX17" fmla="*/ 196069 w 14754280"/>
                    <a:gd name="connsiteY17" fmla="*/ 1612231 h 12945979"/>
                    <a:gd name="connsiteX18" fmla="*/ 196069 w 14754280"/>
                    <a:gd name="connsiteY18" fmla="*/ 1828800 h 12945979"/>
                    <a:gd name="connsiteX19" fmla="*/ 196069 w 14754280"/>
                    <a:gd name="connsiteY19" fmla="*/ 1949115 h 12945979"/>
                    <a:gd name="connsiteX20" fmla="*/ 172006 w 14754280"/>
                    <a:gd name="connsiteY20" fmla="*/ 2045368 h 12945979"/>
                    <a:gd name="connsiteX21" fmla="*/ 75754 w 14754280"/>
                    <a:gd name="connsiteY21" fmla="*/ 2141621 h 12945979"/>
                    <a:gd name="connsiteX22" fmla="*/ 51690 w 14754280"/>
                    <a:gd name="connsiteY22" fmla="*/ 2237873 h 12945979"/>
                    <a:gd name="connsiteX23" fmla="*/ 3564 w 14754280"/>
                    <a:gd name="connsiteY23" fmla="*/ 2430379 h 12945979"/>
                    <a:gd name="connsiteX24" fmla="*/ 3564 w 14754280"/>
                    <a:gd name="connsiteY24" fmla="*/ 2478505 h 12945979"/>
                    <a:gd name="connsiteX25" fmla="*/ 3564 w 14754280"/>
                    <a:gd name="connsiteY25" fmla="*/ 2695073 h 12945979"/>
                    <a:gd name="connsiteX26" fmla="*/ 51690 w 14754280"/>
                    <a:gd name="connsiteY26" fmla="*/ 2767263 h 12945979"/>
                    <a:gd name="connsiteX27" fmla="*/ 51690 w 14754280"/>
                    <a:gd name="connsiteY27" fmla="*/ 2863515 h 12945979"/>
                    <a:gd name="connsiteX28" fmla="*/ 51690 w 14754280"/>
                    <a:gd name="connsiteY28" fmla="*/ 3007894 h 12945979"/>
                    <a:gd name="connsiteX29" fmla="*/ 75754 w 14754280"/>
                    <a:gd name="connsiteY29" fmla="*/ 3176336 h 12945979"/>
                    <a:gd name="connsiteX30" fmla="*/ 27627 w 14754280"/>
                    <a:gd name="connsiteY30" fmla="*/ 3465094 h 12945979"/>
                    <a:gd name="connsiteX31" fmla="*/ 99817 w 14754280"/>
                    <a:gd name="connsiteY31" fmla="*/ 3801979 h 12945979"/>
                    <a:gd name="connsiteX32" fmla="*/ 99817 w 14754280"/>
                    <a:gd name="connsiteY32" fmla="*/ 4138863 h 12945979"/>
                    <a:gd name="connsiteX33" fmla="*/ 196069 w 14754280"/>
                    <a:gd name="connsiteY33" fmla="*/ 4451684 h 12945979"/>
                    <a:gd name="connsiteX34" fmla="*/ 292322 w 14754280"/>
                    <a:gd name="connsiteY34" fmla="*/ 4668252 h 12945979"/>
                    <a:gd name="connsiteX35" fmla="*/ 532954 w 14754280"/>
                    <a:gd name="connsiteY35" fmla="*/ 4932947 h 12945979"/>
                    <a:gd name="connsiteX36" fmla="*/ 773585 w 14754280"/>
                    <a:gd name="connsiteY36" fmla="*/ 5173579 h 12945979"/>
                    <a:gd name="connsiteX37" fmla="*/ 942027 w 14754280"/>
                    <a:gd name="connsiteY37" fmla="*/ 5293894 h 12945979"/>
                    <a:gd name="connsiteX38" fmla="*/ 1158596 w 14754280"/>
                    <a:gd name="connsiteY38" fmla="*/ 5414210 h 12945979"/>
                    <a:gd name="connsiteX39" fmla="*/ 1327038 w 14754280"/>
                    <a:gd name="connsiteY39" fmla="*/ 5534526 h 12945979"/>
                    <a:gd name="connsiteX40" fmla="*/ 1447354 w 14754280"/>
                    <a:gd name="connsiteY40" fmla="*/ 5606715 h 12945979"/>
                    <a:gd name="connsiteX41" fmla="*/ 1687985 w 14754280"/>
                    <a:gd name="connsiteY41" fmla="*/ 5991726 h 12945979"/>
                    <a:gd name="connsiteX42" fmla="*/ 1904554 w 14754280"/>
                    <a:gd name="connsiteY42" fmla="*/ 6376736 h 12945979"/>
                    <a:gd name="connsiteX43" fmla="*/ 2097059 w 14754280"/>
                    <a:gd name="connsiteY43" fmla="*/ 6737684 h 12945979"/>
                    <a:gd name="connsiteX44" fmla="*/ 2289564 w 14754280"/>
                    <a:gd name="connsiteY44" fmla="*/ 7098631 h 12945979"/>
                    <a:gd name="connsiteX45" fmla="*/ 2554259 w 14754280"/>
                    <a:gd name="connsiteY45" fmla="*/ 7507705 h 12945979"/>
                    <a:gd name="connsiteX46" fmla="*/ 2650512 w 14754280"/>
                    <a:gd name="connsiteY46" fmla="*/ 7748336 h 12945979"/>
                    <a:gd name="connsiteX47" fmla="*/ 2722701 w 14754280"/>
                    <a:gd name="connsiteY47" fmla="*/ 8061157 h 12945979"/>
                    <a:gd name="connsiteX48" fmla="*/ 3011459 w 14754280"/>
                    <a:gd name="connsiteY48" fmla="*/ 8229600 h 12945979"/>
                    <a:gd name="connsiteX49" fmla="*/ 3300217 w 14754280"/>
                    <a:gd name="connsiteY49" fmla="*/ 8301789 h 12945979"/>
                    <a:gd name="connsiteX50" fmla="*/ 3444596 w 14754280"/>
                    <a:gd name="connsiteY50" fmla="*/ 8542421 h 12945979"/>
                    <a:gd name="connsiteX51" fmla="*/ 3685227 w 14754280"/>
                    <a:gd name="connsiteY51" fmla="*/ 8927431 h 12945979"/>
                    <a:gd name="connsiteX52" fmla="*/ 3877733 w 14754280"/>
                    <a:gd name="connsiteY52" fmla="*/ 9168063 h 12945979"/>
                    <a:gd name="connsiteX53" fmla="*/ 4070238 w 14754280"/>
                    <a:gd name="connsiteY53" fmla="*/ 9408694 h 12945979"/>
                    <a:gd name="connsiteX54" fmla="*/ 4383059 w 14754280"/>
                    <a:gd name="connsiteY54" fmla="*/ 9649326 h 12945979"/>
                    <a:gd name="connsiteX55" fmla="*/ 4599627 w 14754280"/>
                    <a:gd name="connsiteY55" fmla="*/ 9697452 h 12945979"/>
                    <a:gd name="connsiteX56" fmla="*/ 4864322 w 14754280"/>
                    <a:gd name="connsiteY56" fmla="*/ 9697452 h 12945979"/>
                    <a:gd name="connsiteX57" fmla="*/ 5080890 w 14754280"/>
                    <a:gd name="connsiteY57" fmla="*/ 9865894 h 12945979"/>
                    <a:gd name="connsiteX58" fmla="*/ 5514027 w 14754280"/>
                    <a:gd name="connsiteY58" fmla="*/ 9865894 h 12945979"/>
                    <a:gd name="connsiteX59" fmla="*/ 5658406 w 14754280"/>
                    <a:gd name="connsiteY59" fmla="*/ 9769642 h 12945979"/>
                    <a:gd name="connsiteX60" fmla="*/ 5730596 w 14754280"/>
                    <a:gd name="connsiteY60" fmla="*/ 9649326 h 12945979"/>
                    <a:gd name="connsiteX61" fmla="*/ 5874975 w 14754280"/>
                    <a:gd name="connsiteY61" fmla="*/ 9529010 h 12945979"/>
                    <a:gd name="connsiteX62" fmla="*/ 6067480 w 14754280"/>
                    <a:gd name="connsiteY62" fmla="*/ 9384631 h 12945979"/>
                    <a:gd name="connsiteX63" fmla="*/ 6332175 w 14754280"/>
                    <a:gd name="connsiteY63" fmla="*/ 9384631 h 12945979"/>
                    <a:gd name="connsiteX64" fmla="*/ 6596869 w 14754280"/>
                    <a:gd name="connsiteY64" fmla="*/ 9312442 h 12945979"/>
                    <a:gd name="connsiteX65" fmla="*/ 6789375 w 14754280"/>
                    <a:gd name="connsiteY65" fmla="*/ 9312442 h 12945979"/>
                    <a:gd name="connsiteX66" fmla="*/ 6957817 w 14754280"/>
                    <a:gd name="connsiteY66" fmla="*/ 9095873 h 12945979"/>
                    <a:gd name="connsiteX67" fmla="*/ 7366890 w 14754280"/>
                    <a:gd name="connsiteY67" fmla="*/ 9119936 h 12945979"/>
                    <a:gd name="connsiteX68" fmla="*/ 7583459 w 14754280"/>
                    <a:gd name="connsiteY68" fmla="*/ 9119936 h 12945979"/>
                    <a:gd name="connsiteX69" fmla="*/ 7679712 w 14754280"/>
                    <a:gd name="connsiteY69" fmla="*/ 9071810 h 12945979"/>
                    <a:gd name="connsiteX70" fmla="*/ 7872217 w 14754280"/>
                    <a:gd name="connsiteY70" fmla="*/ 9144000 h 12945979"/>
                    <a:gd name="connsiteX71" fmla="*/ 8016596 w 14754280"/>
                    <a:gd name="connsiteY71" fmla="*/ 9119936 h 12945979"/>
                    <a:gd name="connsiteX72" fmla="*/ 8377543 w 14754280"/>
                    <a:gd name="connsiteY72" fmla="*/ 9216189 h 12945979"/>
                    <a:gd name="connsiteX73" fmla="*/ 8594112 w 14754280"/>
                    <a:gd name="connsiteY73" fmla="*/ 9384631 h 12945979"/>
                    <a:gd name="connsiteX74" fmla="*/ 8882869 w 14754280"/>
                    <a:gd name="connsiteY74" fmla="*/ 9480884 h 12945979"/>
                    <a:gd name="connsiteX75" fmla="*/ 9147564 w 14754280"/>
                    <a:gd name="connsiteY75" fmla="*/ 9529010 h 12945979"/>
                    <a:gd name="connsiteX76" fmla="*/ 9267880 w 14754280"/>
                    <a:gd name="connsiteY76" fmla="*/ 9769642 h 12945979"/>
                    <a:gd name="connsiteX77" fmla="*/ 9556638 w 14754280"/>
                    <a:gd name="connsiteY77" fmla="*/ 9793705 h 12945979"/>
                    <a:gd name="connsiteX78" fmla="*/ 9773206 w 14754280"/>
                    <a:gd name="connsiteY78" fmla="*/ 9697452 h 12945979"/>
                    <a:gd name="connsiteX79" fmla="*/ 10086027 w 14754280"/>
                    <a:gd name="connsiteY79" fmla="*/ 9793705 h 12945979"/>
                    <a:gd name="connsiteX80" fmla="*/ 10326659 w 14754280"/>
                    <a:gd name="connsiteY80" fmla="*/ 9865894 h 12945979"/>
                    <a:gd name="connsiteX81" fmla="*/ 10567290 w 14754280"/>
                    <a:gd name="connsiteY81" fmla="*/ 9841831 h 12945979"/>
                    <a:gd name="connsiteX82" fmla="*/ 10711669 w 14754280"/>
                    <a:gd name="connsiteY82" fmla="*/ 9793705 h 12945979"/>
                    <a:gd name="connsiteX83" fmla="*/ 10807922 w 14754280"/>
                    <a:gd name="connsiteY83" fmla="*/ 9673389 h 12945979"/>
                    <a:gd name="connsiteX84" fmla="*/ 11000427 w 14754280"/>
                    <a:gd name="connsiteY84" fmla="*/ 9697452 h 12945979"/>
                    <a:gd name="connsiteX85" fmla="*/ 11192933 w 14754280"/>
                    <a:gd name="connsiteY85" fmla="*/ 9841831 h 12945979"/>
                    <a:gd name="connsiteX86" fmla="*/ 11361375 w 14754280"/>
                    <a:gd name="connsiteY86" fmla="*/ 9914021 h 12945979"/>
                    <a:gd name="connsiteX87" fmla="*/ 11505754 w 14754280"/>
                    <a:gd name="connsiteY87" fmla="*/ 10058400 h 12945979"/>
                    <a:gd name="connsiteX88" fmla="*/ 11529817 w 14754280"/>
                    <a:gd name="connsiteY88" fmla="*/ 10323094 h 12945979"/>
                    <a:gd name="connsiteX89" fmla="*/ 11577943 w 14754280"/>
                    <a:gd name="connsiteY89" fmla="*/ 10587789 h 12945979"/>
                    <a:gd name="connsiteX90" fmla="*/ 11698259 w 14754280"/>
                    <a:gd name="connsiteY90" fmla="*/ 10732168 h 12945979"/>
                    <a:gd name="connsiteX91" fmla="*/ 11987017 w 14754280"/>
                    <a:gd name="connsiteY91" fmla="*/ 11020926 h 12945979"/>
                    <a:gd name="connsiteX92" fmla="*/ 12372027 w 14754280"/>
                    <a:gd name="connsiteY92" fmla="*/ 11309684 h 12945979"/>
                    <a:gd name="connsiteX93" fmla="*/ 12516406 w 14754280"/>
                    <a:gd name="connsiteY93" fmla="*/ 11381873 h 12945979"/>
                    <a:gd name="connsiteX94" fmla="*/ 12564533 w 14754280"/>
                    <a:gd name="connsiteY94" fmla="*/ 11574379 h 12945979"/>
                    <a:gd name="connsiteX95" fmla="*/ 12757038 w 14754280"/>
                    <a:gd name="connsiteY95" fmla="*/ 11670631 h 12945979"/>
                    <a:gd name="connsiteX96" fmla="*/ 12997669 w 14754280"/>
                    <a:gd name="connsiteY96" fmla="*/ 11718757 h 12945979"/>
                    <a:gd name="connsiteX97" fmla="*/ 13166112 w 14754280"/>
                    <a:gd name="connsiteY97" fmla="*/ 11863136 h 12945979"/>
                    <a:gd name="connsiteX98" fmla="*/ 13527059 w 14754280"/>
                    <a:gd name="connsiteY98" fmla="*/ 12055642 h 12945979"/>
                    <a:gd name="connsiteX99" fmla="*/ 13791754 w 14754280"/>
                    <a:gd name="connsiteY99" fmla="*/ 12127831 h 12945979"/>
                    <a:gd name="connsiteX100" fmla="*/ 13863943 w 14754280"/>
                    <a:gd name="connsiteY100" fmla="*/ 12151894 h 12945979"/>
                    <a:gd name="connsiteX101" fmla="*/ 14104575 w 14754280"/>
                    <a:gd name="connsiteY101" fmla="*/ 12416589 h 12945979"/>
                    <a:gd name="connsiteX102" fmla="*/ 14441459 w 14754280"/>
                    <a:gd name="connsiteY102" fmla="*/ 12657221 h 12945979"/>
                    <a:gd name="connsiteX103" fmla="*/ 14754280 w 14754280"/>
                    <a:gd name="connsiteY103" fmla="*/ 12945979 h 12945979"/>
                    <a:gd name="connsiteX0" fmla="*/ 1639859 w 14754280"/>
                    <a:gd name="connsiteY0" fmla="*/ 48126 h 12945979"/>
                    <a:gd name="connsiteX1" fmla="*/ 1495480 w 14754280"/>
                    <a:gd name="connsiteY1" fmla="*/ 96252 h 12945979"/>
                    <a:gd name="connsiteX2" fmla="*/ 1351101 w 14754280"/>
                    <a:gd name="connsiteY2" fmla="*/ 72189 h 12945979"/>
                    <a:gd name="connsiteX3" fmla="*/ 1206722 w 14754280"/>
                    <a:gd name="connsiteY3" fmla="*/ 72189 h 12945979"/>
                    <a:gd name="connsiteX4" fmla="*/ 1086406 w 14754280"/>
                    <a:gd name="connsiteY4" fmla="*/ 0 h 12945979"/>
                    <a:gd name="connsiteX5" fmla="*/ 893901 w 14754280"/>
                    <a:gd name="connsiteY5" fmla="*/ 72189 h 12945979"/>
                    <a:gd name="connsiteX6" fmla="*/ 715911 w 14754280"/>
                    <a:gd name="connsiteY6" fmla="*/ 327717 h 12945979"/>
                    <a:gd name="connsiteX7" fmla="*/ 629206 w 14754280"/>
                    <a:gd name="connsiteY7" fmla="*/ 457200 h 12945979"/>
                    <a:gd name="connsiteX8" fmla="*/ 532954 w 14754280"/>
                    <a:gd name="connsiteY8" fmla="*/ 649705 h 12945979"/>
                    <a:gd name="connsiteX9" fmla="*/ 532954 w 14754280"/>
                    <a:gd name="connsiteY9" fmla="*/ 866273 h 12945979"/>
                    <a:gd name="connsiteX10" fmla="*/ 629206 w 14754280"/>
                    <a:gd name="connsiteY10" fmla="*/ 1058779 h 12945979"/>
                    <a:gd name="connsiteX11" fmla="*/ 653269 w 14754280"/>
                    <a:gd name="connsiteY11" fmla="*/ 1275347 h 12945979"/>
                    <a:gd name="connsiteX12" fmla="*/ 701396 w 14754280"/>
                    <a:gd name="connsiteY12" fmla="*/ 1347536 h 12945979"/>
                    <a:gd name="connsiteX13" fmla="*/ 677333 w 14754280"/>
                    <a:gd name="connsiteY13" fmla="*/ 1467852 h 12945979"/>
                    <a:gd name="connsiteX14" fmla="*/ 557017 w 14754280"/>
                    <a:gd name="connsiteY14" fmla="*/ 1467852 h 12945979"/>
                    <a:gd name="connsiteX15" fmla="*/ 436701 w 14754280"/>
                    <a:gd name="connsiteY15" fmla="*/ 1491915 h 12945979"/>
                    <a:gd name="connsiteX16" fmla="*/ 340448 w 14754280"/>
                    <a:gd name="connsiteY16" fmla="*/ 1564105 h 12945979"/>
                    <a:gd name="connsiteX17" fmla="*/ 196069 w 14754280"/>
                    <a:gd name="connsiteY17" fmla="*/ 1612231 h 12945979"/>
                    <a:gd name="connsiteX18" fmla="*/ 196069 w 14754280"/>
                    <a:gd name="connsiteY18" fmla="*/ 1828800 h 12945979"/>
                    <a:gd name="connsiteX19" fmla="*/ 196069 w 14754280"/>
                    <a:gd name="connsiteY19" fmla="*/ 1949115 h 12945979"/>
                    <a:gd name="connsiteX20" fmla="*/ 172006 w 14754280"/>
                    <a:gd name="connsiteY20" fmla="*/ 2045368 h 12945979"/>
                    <a:gd name="connsiteX21" fmla="*/ 75754 w 14754280"/>
                    <a:gd name="connsiteY21" fmla="*/ 2141621 h 12945979"/>
                    <a:gd name="connsiteX22" fmla="*/ 51690 w 14754280"/>
                    <a:gd name="connsiteY22" fmla="*/ 2237873 h 12945979"/>
                    <a:gd name="connsiteX23" fmla="*/ 3564 w 14754280"/>
                    <a:gd name="connsiteY23" fmla="*/ 2430379 h 12945979"/>
                    <a:gd name="connsiteX24" fmla="*/ 3564 w 14754280"/>
                    <a:gd name="connsiteY24" fmla="*/ 2478505 h 12945979"/>
                    <a:gd name="connsiteX25" fmla="*/ 3564 w 14754280"/>
                    <a:gd name="connsiteY25" fmla="*/ 2695073 h 12945979"/>
                    <a:gd name="connsiteX26" fmla="*/ 51690 w 14754280"/>
                    <a:gd name="connsiteY26" fmla="*/ 2767263 h 12945979"/>
                    <a:gd name="connsiteX27" fmla="*/ 51690 w 14754280"/>
                    <a:gd name="connsiteY27" fmla="*/ 2863515 h 12945979"/>
                    <a:gd name="connsiteX28" fmla="*/ 51690 w 14754280"/>
                    <a:gd name="connsiteY28" fmla="*/ 3007894 h 12945979"/>
                    <a:gd name="connsiteX29" fmla="*/ 75754 w 14754280"/>
                    <a:gd name="connsiteY29" fmla="*/ 3176336 h 12945979"/>
                    <a:gd name="connsiteX30" fmla="*/ 27627 w 14754280"/>
                    <a:gd name="connsiteY30" fmla="*/ 3465094 h 12945979"/>
                    <a:gd name="connsiteX31" fmla="*/ 99817 w 14754280"/>
                    <a:gd name="connsiteY31" fmla="*/ 3801979 h 12945979"/>
                    <a:gd name="connsiteX32" fmla="*/ 99817 w 14754280"/>
                    <a:gd name="connsiteY32" fmla="*/ 4138863 h 12945979"/>
                    <a:gd name="connsiteX33" fmla="*/ 196069 w 14754280"/>
                    <a:gd name="connsiteY33" fmla="*/ 4451684 h 12945979"/>
                    <a:gd name="connsiteX34" fmla="*/ 292322 w 14754280"/>
                    <a:gd name="connsiteY34" fmla="*/ 4668252 h 12945979"/>
                    <a:gd name="connsiteX35" fmla="*/ 532954 w 14754280"/>
                    <a:gd name="connsiteY35" fmla="*/ 4932947 h 12945979"/>
                    <a:gd name="connsiteX36" fmla="*/ 773585 w 14754280"/>
                    <a:gd name="connsiteY36" fmla="*/ 5173579 h 12945979"/>
                    <a:gd name="connsiteX37" fmla="*/ 942027 w 14754280"/>
                    <a:gd name="connsiteY37" fmla="*/ 5293894 h 12945979"/>
                    <a:gd name="connsiteX38" fmla="*/ 1158596 w 14754280"/>
                    <a:gd name="connsiteY38" fmla="*/ 5414210 h 12945979"/>
                    <a:gd name="connsiteX39" fmla="*/ 1327038 w 14754280"/>
                    <a:gd name="connsiteY39" fmla="*/ 5534526 h 12945979"/>
                    <a:gd name="connsiteX40" fmla="*/ 1447354 w 14754280"/>
                    <a:gd name="connsiteY40" fmla="*/ 5606715 h 12945979"/>
                    <a:gd name="connsiteX41" fmla="*/ 1687985 w 14754280"/>
                    <a:gd name="connsiteY41" fmla="*/ 5991726 h 12945979"/>
                    <a:gd name="connsiteX42" fmla="*/ 1904554 w 14754280"/>
                    <a:gd name="connsiteY42" fmla="*/ 6376736 h 12945979"/>
                    <a:gd name="connsiteX43" fmla="*/ 2097059 w 14754280"/>
                    <a:gd name="connsiteY43" fmla="*/ 6737684 h 12945979"/>
                    <a:gd name="connsiteX44" fmla="*/ 2289564 w 14754280"/>
                    <a:gd name="connsiteY44" fmla="*/ 7098631 h 12945979"/>
                    <a:gd name="connsiteX45" fmla="*/ 2554259 w 14754280"/>
                    <a:gd name="connsiteY45" fmla="*/ 7507705 h 12945979"/>
                    <a:gd name="connsiteX46" fmla="*/ 2650512 w 14754280"/>
                    <a:gd name="connsiteY46" fmla="*/ 7748336 h 12945979"/>
                    <a:gd name="connsiteX47" fmla="*/ 2722701 w 14754280"/>
                    <a:gd name="connsiteY47" fmla="*/ 8061157 h 12945979"/>
                    <a:gd name="connsiteX48" fmla="*/ 3011459 w 14754280"/>
                    <a:gd name="connsiteY48" fmla="*/ 8229600 h 12945979"/>
                    <a:gd name="connsiteX49" fmla="*/ 3300217 w 14754280"/>
                    <a:gd name="connsiteY49" fmla="*/ 8301789 h 12945979"/>
                    <a:gd name="connsiteX50" fmla="*/ 3444596 w 14754280"/>
                    <a:gd name="connsiteY50" fmla="*/ 8542421 h 12945979"/>
                    <a:gd name="connsiteX51" fmla="*/ 3685227 w 14754280"/>
                    <a:gd name="connsiteY51" fmla="*/ 8927431 h 12945979"/>
                    <a:gd name="connsiteX52" fmla="*/ 3877733 w 14754280"/>
                    <a:gd name="connsiteY52" fmla="*/ 9168063 h 12945979"/>
                    <a:gd name="connsiteX53" fmla="*/ 4070238 w 14754280"/>
                    <a:gd name="connsiteY53" fmla="*/ 9408694 h 12945979"/>
                    <a:gd name="connsiteX54" fmla="*/ 4383059 w 14754280"/>
                    <a:gd name="connsiteY54" fmla="*/ 9649326 h 12945979"/>
                    <a:gd name="connsiteX55" fmla="*/ 4599627 w 14754280"/>
                    <a:gd name="connsiteY55" fmla="*/ 9697452 h 12945979"/>
                    <a:gd name="connsiteX56" fmla="*/ 4864322 w 14754280"/>
                    <a:gd name="connsiteY56" fmla="*/ 9697452 h 12945979"/>
                    <a:gd name="connsiteX57" fmla="*/ 5080890 w 14754280"/>
                    <a:gd name="connsiteY57" fmla="*/ 9865894 h 12945979"/>
                    <a:gd name="connsiteX58" fmla="*/ 5514027 w 14754280"/>
                    <a:gd name="connsiteY58" fmla="*/ 9865894 h 12945979"/>
                    <a:gd name="connsiteX59" fmla="*/ 5658406 w 14754280"/>
                    <a:gd name="connsiteY59" fmla="*/ 9769642 h 12945979"/>
                    <a:gd name="connsiteX60" fmla="*/ 5730596 w 14754280"/>
                    <a:gd name="connsiteY60" fmla="*/ 9649326 h 12945979"/>
                    <a:gd name="connsiteX61" fmla="*/ 5874975 w 14754280"/>
                    <a:gd name="connsiteY61" fmla="*/ 9529010 h 12945979"/>
                    <a:gd name="connsiteX62" fmla="*/ 6067480 w 14754280"/>
                    <a:gd name="connsiteY62" fmla="*/ 9384631 h 12945979"/>
                    <a:gd name="connsiteX63" fmla="*/ 6332175 w 14754280"/>
                    <a:gd name="connsiteY63" fmla="*/ 9384631 h 12945979"/>
                    <a:gd name="connsiteX64" fmla="*/ 6596869 w 14754280"/>
                    <a:gd name="connsiteY64" fmla="*/ 9312442 h 12945979"/>
                    <a:gd name="connsiteX65" fmla="*/ 6789375 w 14754280"/>
                    <a:gd name="connsiteY65" fmla="*/ 9312442 h 12945979"/>
                    <a:gd name="connsiteX66" fmla="*/ 6957817 w 14754280"/>
                    <a:gd name="connsiteY66" fmla="*/ 9095873 h 12945979"/>
                    <a:gd name="connsiteX67" fmla="*/ 7366890 w 14754280"/>
                    <a:gd name="connsiteY67" fmla="*/ 9119936 h 12945979"/>
                    <a:gd name="connsiteX68" fmla="*/ 7583459 w 14754280"/>
                    <a:gd name="connsiteY68" fmla="*/ 9119936 h 12945979"/>
                    <a:gd name="connsiteX69" fmla="*/ 7679712 w 14754280"/>
                    <a:gd name="connsiteY69" fmla="*/ 9071810 h 12945979"/>
                    <a:gd name="connsiteX70" fmla="*/ 7872217 w 14754280"/>
                    <a:gd name="connsiteY70" fmla="*/ 9144000 h 12945979"/>
                    <a:gd name="connsiteX71" fmla="*/ 8016596 w 14754280"/>
                    <a:gd name="connsiteY71" fmla="*/ 9119936 h 12945979"/>
                    <a:gd name="connsiteX72" fmla="*/ 8377543 w 14754280"/>
                    <a:gd name="connsiteY72" fmla="*/ 9216189 h 12945979"/>
                    <a:gd name="connsiteX73" fmla="*/ 8594112 w 14754280"/>
                    <a:gd name="connsiteY73" fmla="*/ 9384631 h 12945979"/>
                    <a:gd name="connsiteX74" fmla="*/ 8882869 w 14754280"/>
                    <a:gd name="connsiteY74" fmla="*/ 9480884 h 12945979"/>
                    <a:gd name="connsiteX75" fmla="*/ 9147564 w 14754280"/>
                    <a:gd name="connsiteY75" fmla="*/ 9529010 h 12945979"/>
                    <a:gd name="connsiteX76" fmla="*/ 9267880 w 14754280"/>
                    <a:gd name="connsiteY76" fmla="*/ 9769642 h 12945979"/>
                    <a:gd name="connsiteX77" fmla="*/ 9556638 w 14754280"/>
                    <a:gd name="connsiteY77" fmla="*/ 9793705 h 12945979"/>
                    <a:gd name="connsiteX78" fmla="*/ 9773206 w 14754280"/>
                    <a:gd name="connsiteY78" fmla="*/ 9697452 h 12945979"/>
                    <a:gd name="connsiteX79" fmla="*/ 10086027 w 14754280"/>
                    <a:gd name="connsiteY79" fmla="*/ 9793705 h 12945979"/>
                    <a:gd name="connsiteX80" fmla="*/ 10326659 w 14754280"/>
                    <a:gd name="connsiteY80" fmla="*/ 9865894 h 12945979"/>
                    <a:gd name="connsiteX81" fmla="*/ 10567290 w 14754280"/>
                    <a:gd name="connsiteY81" fmla="*/ 9841831 h 12945979"/>
                    <a:gd name="connsiteX82" fmla="*/ 10711669 w 14754280"/>
                    <a:gd name="connsiteY82" fmla="*/ 9793705 h 12945979"/>
                    <a:gd name="connsiteX83" fmla="*/ 10807922 w 14754280"/>
                    <a:gd name="connsiteY83" fmla="*/ 9673389 h 12945979"/>
                    <a:gd name="connsiteX84" fmla="*/ 11000427 w 14754280"/>
                    <a:gd name="connsiteY84" fmla="*/ 9697452 h 12945979"/>
                    <a:gd name="connsiteX85" fmla="*/ 11192933 w 14754280"/>
                    <a:gd name="connsiteY85" fmla="*/ 9841831 h 12945979"/>
                    <a:gd name="connsiteX86" fmla="*/ 11361375 w 14754280"/>
                    <a:gd name="connsiteY86" fmla="*/ 9914021 h 12945979"/>
                    <a:gd name="connsiteX87" fmla="*/ 11505754 w 14754280"/>
                    <a:gd name="connsiteY87" fmla="*/ 10058400 h 12945979"/>
                    <a:gd name="connsiteX88" fmla="*/ 11529817 w 14754280"/>
                    <a:gd name="connsiteY88" fmla="*/ 10323094 h 12945979"/>
                    <a:gd name="connsiteX89" fmla="*/ 11577943 w 14754280"/>
                    <a:gd name="connsiteY89" fmla="*/ 10587789 h 12945979"/>
                    <a:gd name="connsiteX90" fmla="*/ 11698259 w 14754280"/>
                    <a:gd name="connsiteY90" fmla="*/ 10732168 h 12945979"/>
                    <a:gd name="connsiteX91" fmla="*/ 11987017 w 14754280"/>
                    <a:gd name="connsiteY91" fmla="*/ 11020926 h 12945979"/>
                    <a:gd name="connsiteX92" fmla="*/ 12372027 w 14754280"/>
                    <a:gd name="connsiteY92" fmla="*/ 11309684 h 12945979"/>
                    <a:gd name="connsiteX93" fmla="*/ 12516406 w 14754280"/>
                    <a:gd name="connsiteY93" fmla="*/ 11381873 h 12945979"/>
                    <a:gd name="connsiteX94" fmla="*/ 12564533 w 14754280"/>
                    <a:gd name="connsiteY94" fmla="*/ 11574379 h 12945979"/>
                    <a:gd name="connsiteX95" fmla="*/ 12757038 w 14754280"/>
                    <a:gd name="connsiteY95" fmla="*/ 11670631 h 12945979"/>
                    <a:gd name="connsiteX96" fmla="*/ 12997669 w 14754280"/>
                    <a:gd name="connsiteY96" fmla="*/ 11718757 h 12945979"/>
                    <a:gd name="connsiteX97" fmla="*/ 13166112 w 14754280"/>
                    <a:gd name="connsiteY97" fmla="*/ 11863136 h 12945979"/>
                    <a:gd name="connsiteX98" fmla="*/ 13527059 w 14754280"/>
                    <a:gd name="connsiteY98" fmla="*/ 12055642 h 12945979"/>
                    <a:gd name="connsiteX99" fmla="*/ 13791754 w 14754280"/>
                    <a:gd name="connsiteY99" fmla="*/ 12127831 h 12945979"/>
                    <a:gd name="connsiteX100" fmla="*/ 13863943 w 14754280"/>
                    <a:gd name="connsiteY100" fmla="*/ 12151894 h 12945979"/>
                    <a:gd name="connsiteX101" fmla="*/ 14104575 w 14754280"/>
                    <a:gd name="connsiteY101" fmla="*/ 12416589 h 12945979"/>
                    <a:gd name="connsiteX102" fmla="*/ 14441459 w 14754280"/>
                    <a:gd name="connsiteY102" fmla="*/ 12657221 h 12945979"/>
                    <a:gd name="connsiteX103" fmla="*/ 14754280 w 14754280"/>
                    <a:gd name="connsiteY103" fmla="*/ 12945979 h 12945979"/>
                    <a:gd name="connsiteX0" fmla="*/ 1639859 w 14754280"/>
                    <a:gd name="connsiteY0" fmla="*/ 49042 h 12946895"/>
                    <a:gd name="connsiteX1" fmla="*/ 1495480 w 14754280"/>
                    <a:gd name="connsiteY1" fmla="*/ 97168 h 12946895"/>
                    <a:gd name="connsiteX2" fmla="*/ 1351101 w 14754280"/>
                    <a:gd name="connsiteY2" fmla="*/ 73105 h 12946895"/>
                    <a:gd name="connsiteX3" fmla="*/ 1206722 w 14754280"/>
                    <a:gd name="connsiteY3" fmla="*/ 73105 h 12946895"/>
                    <a:gd name="connsiteX4" fmla="*/ 1086406 w 14754280"/>
                    <a:gd name="connsiteY4" fmla="*/ 916 h 12946895"/>
                    <a:gd name="connsiteX5" fmla="*/ 908415 w 14754280"/>
                    <a:gd name="connsiteY5" fmla="*/ 131162 h 12946895"/>
                    <a:gd name="connsiteX6" fmla="*/ 715911 w 14754280"/>
                    <a:gd name="connsiteY6" fmla="*/ 328633 h 12946895"/>
                    <a:gd name="connsiteX7" fmla="*/ 629206 w 14754280"/>
                    <a:gd name="connsiteY7" fmla="*/ 458116 h 12946895"/>
                    <a:gd name="connsiteX8" fmla="*/ 532954 w 14754280"/>
                    <a:gd name="connsiteY8" fmla="*/ 650621 h 12946895"/>
                    <a:gd name="connsiteX9" fmla="*/ 532954 w 14754280"/>
                    <a:gd name="connsiteY9" fmla="*/ 867189 h 12946895"/>
                    <a:gd name="connsiteX10" fmla="*/ 629206 w 14754280"/>
                    <a:gd name="connsiteY10" fmla="*/ 1059695 h 12946895"/>
                    <a:gd name="connsiteX11" fmla="*/ 653269 w 14754280"/>
                    <a:gd name="connsiteY11" fmla="*/ 1276263 h 12946895"/>
                    <a:gd name="connsiteX12" fmla="*/ 701396 w 14754280"/>
                    <a:gd name="connsiteY12" fmla="*/ 1348452 h 12946895"/>
                    <a:gd name="connsiteX13" fmla="*/ 677333 w 14754280"/>
                    <a:gd name="connsiteY13" fmla="*/ 1468768 h 12946895"/>
                    <a:gd name="connsiteX14" fmla="*/ 557017 w 14754280"/>
                    <a:gd name="connsiteY14" fmla="*/ 1468768 h 12946895"/>
                    <a:gd name="connsiteX15" fmla="*/ 436701 w 14754280"/>
                    <a:gd name="connsiteY15" fmla="*/ 1492831 h 12946895"/>
                    <a:gd name="connsiteX16" fmla="*/ 340448 w 14754280"/>
                    <a:gd name="connsiteY16" fmla="*/ 1565021 h 12946895"/>
                    <a:gd name="connsiteX17" fmla="*/ 196069 w 14754280"/>
                    <a:gd name="connsiteY17" fmla="*/ 1613147 h 12946895"/>
                    <a:gd name="connsiteX18" fmla="*/ 196069 w 14754280"/>
                    <a:gd name="connsiteY18" fmla="*/ 1829716 h 12946895"/>
                    <a:gd name="connsiteX19" fmla="*/ 196069 w 14754280"/>
                    <a:gd name="connsiteY19" fmla="*/ 1950031 h 12946895"/>
                    <a:gd name="connsiteX20" fmla="*/ 172006 w 14754280"/>
                    <a:gd name="connsiteY20" fmla="*/ 2046284 h 12946895"/>
                    <a:gd name="connsiteX21" fmla="*/ 75754 w 14754280"/>
                    <a:gd name="connsiteY21" fmla="*/ 2142537 h 12946895"/>
                    <a:gd name="connsiteX22" fmla="*/ 51690 w 14754280"/>
                    <a:gd name="connsiteY22" fmla="*/ 2238789 h 12946895"/>
                    <a:gd name="connsiteX23" fmla="*/ 3564 w 14754280"/>
                    <a:gd name="connsiteY23" fmla="*/ 2431295 h 12946895"/>
                    <a:gd name="connsiteX24" fmla="*/ 3564 w 14754280"/>
                    <a:gd name="connsiteY24" fmla="*/ 2479421 h 12946895"/>
                    <a:gd name="connsiteX25" fmla="*/ 3564 w 14754280"/>
                    <a:gd name="connsiteY25" fmla="*/ 2695989 h 12946895"/>
                    <a:gd name="connsiteX26" fmla="*/ 51690 w 14754280"/>
                    <a:gd name="connsiteY26" fmla="*/ 2768179 h 12946895"/>
                    <a:gd name="connsiteX27" fmla="*/ 51690 w 14754280"/>
                    <a:gd name="connsiteY27" fmla="*/ 2864431 h 12946895"/>
                    <a:gd name="connsiteX28" fmla="*/ 51690 w 14754280"/>
                    <a:gd name="connsiteY28" fmla="*/ 3008810 h 12946895"/>
                    <a:gd name="connsiteX29" fmla="*/ 75754 w 14754280"/>
                    <a:gd name="connsiteY29" fmla="*/ 3177252 h 12946895"/>
                    <a:gd name="connsiteX30" fmla="*/ 27627 w 14754280"/>
                    <a:gd name="connsiteY30" fmla="*/ 3466010 h 12946895"/>
                    <a:gd name="connsiteX31" fmla="*/ 99817 w 14754280"/>
                    <a:gd name="connsiteY31" fmla="*/ 3802895 h 12946895"/>
                    <a:gd name="connsiteX32" fmla="*/ 99817 w 14754280"/>
                    <a:gd name="connsiteY32" fmla="*/ 4139779 h 12946895"/>
                    <a:gd name="connsiteX33" fmla="*/ 196069 w 14754280"/>
                    <a:gd name="connsiteY33" fmla="*/ 4452600 h 12946895"/>
                    <a:gd name="connsiteX34" fmla="*/ 292322 w 14754280"/>
                    <a:gd name="connsiteY34" fmla="*/ 4669168 h 12946895"/>
                    <a:gd name="connsiteX35" fmla="*/ 532954 w 14754280"/>
                    <a:gd name="connsiteY35" fmla="*/ 4933863 h 12946895"/>
                    <a:gd name="connsiteX36" fmla="*/ 773585 w 14754280"/>
                    <a:gd name="connsiteY36" fmla="*/ 5174495 h 12946895"/>
                    <a:gd name="connsiteX37" fmla="*/ 942027 w 14754280"/>
                    <a:gd name="connsiteY37" fmla="*/ 5294810 h 12946895"/>
                    <a:gd name="connsiteX38" fmla="*/ 1158596 w 14754280"/>
                    <a:gd name="connsiteY38" fmla="*/ 5415126 h 12946895"/>
                    <a:gd name="connsiteX39" fmla="*/ 1327038 w 14754280"/>
                    <a:gd name="connsiteY39" fmla="*/ 5535442 h 12946895"/>
                    <a:gd name="connsiteX40" fmla="*/ 1447354 w 14754280"/>
                    <a:gd name="connsiteY40" fmla="*/ 5607631 h 12946895"/>
                    <a:gd name="connsiteX41" fmla="*/ 1687985 w 14754280"/>
                    <a:gd name="connsiteY41" fmla="*/ 5992642 h 12946895"/>
                    <a:gd name="connsiteX42" fmla="*/ 1904554 w 14754280"/>
                    <a:gd name="connsiteY42" fmla="*/ 6377652 h 12946895"/>
                    <a:gd name="connsiteX43" fmla="*/ 2097059 w 14754280"/>
                    <a:gd name="connsiteY43" fmla="*/ 6738600 h 12946895"/>
                    <a:gd name="connsiteX44" fmla="*/ 2289564 w 14754280"/>
                    <a:gd name="connsiteY44" fmla="*/ 7099547 h 12946895"/>
                    <a:gd name="connsiteX45" fmla="*/ 2554259 w 14754280"/>
                    <a:gd name="connsiteY45" fmla="*/ 7508621 h 12946895"/>
                    <a:gd name="connsiteX46" fmla="*/ 2650512 w 14754280"/>
                    <a:gd name="connsiteY46" fmla="*/ 7749252 h 12946895"/>
                    <a:gd name="connsiteX47" fmla="*/ 2722701 w 14754280"/>
                    <a:gd name="connsiteY47" fmla="*/ 8062073 h 12946895"/>
                    <a:gd name="connsiteX48" fmla="*/ 3011459 w 14754280"/>
                    <a:gd name="connsiteY48" fmla="*/ 8230516 h 12946895"/>
                    <a:gd name="connsiteX49" fmla="*/ 3300217 w 14754280"/>
                    <a:gd name="connsiteY49" fmla="*/ 8302705 h 12946895"/>
                    <a:gd name="connsiteX50" fmla="*/ 3444596 w 14754280"/>
                    <a:gd name="connsiteY50" fmla="*/ 8543337 h 12946895"/>
                    <a:gd name="connsiteX51" fmla="*/ 3685227 w 14754280"/>
                    <a:gd name="connsiteY51" fmla="*/ 8928347 h 12946895"/>
                    <a:gd name="connsiteX52" fmla="*/ 3877733 w 14754280"/>
                    <a:gd name="connsiteY52" fmla="*/ 9168979 h 12946895"/>
                    <a:gd name="connsiteX53" fmla="*/ 4070238 w 14754280"/>
                    <a:gd name="connsiteY53" fmla="*/ 9409610 h 12946895"/>
                    <a:gd name="connsiteX54" fmla="*/ 4383059 w 14754280"/>
                    <a:gd name="connsiteY54" fmla="*/ 9650242 h 12946895"/>
                    <a:gd name="connsiteX55" fmla="*/ 4599627 w 14754280"/>
                    <a:gd name="connsiteY55" fmla="*/ 9698368 h 12946895"/>
                    <a:gd name="connsiteX56" fmla="*/ 4864322 w 14754280"/>
                    <a:gd name="connsiteY56" fmla="*/ 9698368 h 12946895"/>
                    <a:gd name="connsiteX57" fmla="*/ 5080890 w 14754280"/>
                    <a:gd name="connsiteY57" fmla="*/ 9866810 h 12946895"/>
                    <a:gd name="connsiteX58" fmla="*/ 5514027 w 14754280"/>
                    <a:gd name="connsiteY58" fmla="*/ 9866810 h 12946895"/>
                    <a:gd name="connsiteX59" fmla="*/ 5658406 w 14754280"/>
                    <a:gd name="connsiteY59" fmla="*/ 9770558 h 12946895"/>
                    <a:gd name="connsiteX60" fmla="*/ 5730596 w 14754280"/>
                    <a:gd name="connsiteY60" fmla="*/ 9650242 h 12946895"/>
                    <a:gd name="connsiteX61" fmla="*/ 5874975 w 14754280"/>
                    <a:gd name="connsiteY61" fmla="*/ 9529926 h 12946895"/>
                    <a:gd name="connsiteX62" fmla="*/ 6067480 w 14754280"/>
                    <a:gd name="connsiteY62" fmla="*/ 9385547 h 12946895"/>
                    <a:gd name="connsiteX63" fmla="*/ 6332175 w 14754280"/>
                    <a:gd name="connsiteY63" fmla="*/ 9385547 h 12946895"/>
                    <a:gd name="connsiteX64" fmla="*/ 6596869 w 14754280"/>
                    <a:gd name="connsiteY64" fmla="*/ 9313358 h 12946895"/>
                    <a:gd name="connsiteX65" fmla="*/ 6789375 w 14754280"/>
                    <a:gd name="connsiteY65" fmla="*/ 9313358 h 12946895"/>
                    <a:gd name="connsiteX66" fmla="*/ 6957817 w 14754280"/>
                    <a:gd name="connsiteY66" fmla="*/ 9096789 h 12946895"/>
                    <a:gd name="connsiteX67" fmla="*/ 7366890 w 14754280"/>
                    <a:gd name="connsiteY67" fmla="*/ 9120852 h 12946895"/>
                    <a:gd name="connsiteX68" fmla="*/ 7583459 w 14754280"/>
                    <a:gd name="connsiteY68" fmla="*/ 9120852 h 12946895"/>
                    <a:gd name="connsiteX69" fmla="*/ 7679712 w 14754280"/>
                    <a:gd name="connsiteY69" fmla="*/ 9072726 h 12946895"/>
                    <a:gd name="connsiteX70" fmla="*/ 7872217 w 14754280"/>
                    <a:gd name="connsiteY70" fmla="*/ 9144916 h 12946895"/>
                    <a:gd name="connsiteX71" fmla="*/ 8016596 w 14754280"/>
                    <a:gd name="connsiteY71" fmla="*/ 9120852 h 12946895"/>
                    <a:gd name="connsiteX72" fmla="*/ 8377543 w 14754280"/>
                    <a:gd name="connsiteY72" fmla="*/ 9217105 h 12946895"/>
                    <a:gd name="connsiteX73" fmla="*/ 8594112 w 14754280"/>
                    <a:gd name="connsiteY73" fmla="*/ 9385547 h 12946895"/>
                    <a:gd name="connsiteX74" fmla="*/ 8882869 w 14754280"/>
                    <a:gd name="connsiteY74" fmla="*/ 9481800 h 12946895"/>
                    <a:gd name="connsiteX75" fmla="*/ 9147564 w 14754280"/>
                    <a:gd name="connsiteY75" fmla="*/ 9529926 h 12946895"/>
                    <a:gd name="connsiteX76" fmla="*/ 9267880 w 14754280"/>
                    <a:gd name="connsiteY76" fmla="*/ 9770558 h 12946895"/>
                    <a:gd name="connsiteX77" fmla="*/ 9556638 w 14754280"/>
                    <a:gd name="connsiteY77" fmla="*/ 9794621 h 12946895"/>
                    <a:gd name="connsiteX78" fmla="*/ 9773206 w 14754280"/>
                    <a:gd name="connsiteY78" fmla="*/ 9698368 h 12946895"/>
                    <a:gd name="connsiteX79" fmla="*/ 10086027 w 14754280"/>
                    <a:gd name="connsiteY79" fmla="*/ 9794621 h 12946895"/>
                    <a:gd name="connsiteX80" fmla="*/ 10326659 w 14754280"/>
                    <a:gd name="connsiteY80" fmla="*/ 9866810 h 12946895"/>
                    <a:gd name="connsiteX81" fmla="*/ 10567290 w 14754280"/>
                    <a:gd name="connsiteY81" fmla="*/ 9842747 h 12946895"/>
                    <a:gd name="connsiteX82" fmla="*/ 10711669 w 14754280"/>
                    <a:gd name="connsiteY82" fmla="*/ 9794621 h 12946895"/>
                    <a:gd name="connsiteX83" fmla="*/ 10807922 w 14754280"/>
                    <a:gd name="connsiteY83" fmla="*/ 9674305 h 12946895"/>
                    <a:gd name="connsiteX84" fmla="*/ 11000427 w 14754280"/>
                    <a:gd name="connsiteY84" fmla="*/ 9698368 h 12946895"/>
                    <a:gd name="connsiteX85" fmla="*/ 11192933 w 14754280"/>
                    <a:gd name="connsiteY85" fmla="*/ 9842747 h 12946895"/>
                    <a:gd name="connsiteX86" fmla="*/ 11361375 w 14754280"/>
                    <a:gd name="connsiteY86" fmla="*/ 9914937 h 12946895"/>
                    <a:gd name="connsiteX87" fmla="*/ 11505754 w 14754280"/>
                    <a:gd name="connsiteY87" fmla="*/ 10059316 h 12946895"/>
                    <a:gd name="connsiteX88" fmla="*/ 11529817 w 14754280"/>
                    <a:gd name="connsiteY88" fmla="*/ 10324010 h 12946895"/>
                    <a:gd name="connsiteX89" fmla="*/ 11577943 w 14754280"/>
                    <a:gd name="connsiteY89" fmla="*/ 10588705 h 12946895"/>
                    <a:gd name="connsiteX90" fmla="*/ 11698259 w 14754280"/>
                    <a:gd name="connsiteY90" fmla="*/ 10733084 h 12946895"/>
                    <a:gd name="connsiteX91" fmla="*/ 11987017 w 14754280"/>
                    <a:gd name="connsiteY91" fmla="*/ 11021842 h 12946895"/>
                    <a:gd name="connsiteX92" fmla="*/ 12372027 w 14754280"/>
                    <a:gd name="connsiteY92" fmla="*/ 11310600 h 12946895"/>
                    <a:gd name="connsiteX93" fmla="*/ 12516406 w 14754280"/>
                    <a:gd name="connsiteY93" fmla="*/ 11382789 h 12946895"/>
                    <a:gd name="connsiteX94" fmla="*/ 12564533 w 14754280"/>
                    <a:gd name="connsiteY94" fmla="*/ 11575295 h 12946895"/>
                    <a:gd name="connsiteX95" fmla="*/ 12757038 w 14754280"/>
                    <a:gd name="connsiteY95" fmla="*/ 11671547 h 12946895"/>
                    <a:gd name="connsiteX96" fmla="*/ 12997669 w 14754280"/>
                    <a:gd name="connsiteY96" fmla="*/ 11719673 h 12946895"/>
                    <a:gd name="connsiteX97" fmla="*/ 13166112 w 14754280"/>
                    <a:gd name="connsiteY97" fmla="*/ 11864052 h 12946895"/>
                    <a:gd name="connsiteX98" fmla="*/ 13527059 w 14754280"/>
                    <a:gd name="connsiteY98" fmla="*/ 12056558 h 12946895"/>
                    <a:gd name="connsiteX99" fmla="*/ 13791754 w 14754280"/>
                    <a:gd name="connsiteY99" fmla="*/ 12128747 h 12946895"/>
                    <a:gd name="connsiteX100" fmla="*/ 13863943 w 14754280"/>
                    <a:gd name="connsiteY100" fmla="*/ 12152810 h 12946895"/>
                    <a:gd name="connsiteX101" fmla="*/ 14104575 w 14754280"/>
                    <a:gd name="connsiteY101" fmla="*/ 12417505 h 12946895"/>
                    <a:gd name="connsiteX102" fmla="*/ 14441459 w 14754280"/>
                    <a:gd name="connsiteY102" fmla="*/ 12658137 h 12946895"/>
                    <a:gd name="connsiteX103" fmla="*/ 14754280 w 14754280"/>
                    <a:gd name="connsiteY103" fmla="*/ 12946895 h 12946895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629206 w 14754280"/>
                    <a:gd name="connsiteY7" fmla="*/ 415401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196069 w 14754280"/>
                    <a:gd name="connsiteY17" fmla="*/ 1570432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27627 w 14754280"/>
                    <a:gd name="connsiteY30" fmla="*/ 3423295 h 12904180"/>
                    <a:gd name="connsiteX31" fmla="*/ 99817 w 14754280"/>
                    <a:gd name="connsiteY31" fmla="*/ 3760180 h 12904180"/>
                    <a:gd name="connsiteX32" fmla="*/ 99817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73585 w 14754280"/>
                    <a:gd name="connsiteY36" fmla="*/ 5131780 h 12904180"/>
                    <a:gd name="connsiteX37" fmla="*/ 942027 w 14754280"/>
                    <a:gd name="connsiteY37" fmla="*/ 5252095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04554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196069 w 14754280"/>
                    <a:gd name="connsiteY17" fmla="*/ 1570432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27627 w 14754280"/>
                    <a:gd name="connsiteY30" fmla="*/ 3423295 h 12904180"/>
                    <a:gd name="connsiteX31" fmla="*/ 99817 w 14754280"/>
                    <a:gd name="connsiteY31" fmla="*/ 3760180 h 12904180"/>
                    <a:gd name="connsiteX32" fmla="*/ 99817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73585 w 14754280"/>
                    <a:gd name="connsiteY36" fmla="*/ 5131780 h 12904180"/>
                    <a:gd name="connsiteX37" fmla="*/ 942027 w 14754280"/>
                    <a:gd name="connsiteY37" fmla="*/ 5252095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04554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27627 w 14754280"/>
                    <a:gd name="connsiteY30" fmla="*/ 3423295 h 12904180"/>
                    <a:gd name="connsiteX31" fmla="*/ 99817 w 14754280"/>
                    <a:gd name="connsiteY31" fmla="*/ 3760180 h 12904180"/>
                    <a:gd name="connsiteX32" fmla="*/ 99817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73585 w 14754280"/>
                    <a:gd name="connsiteY36" fmla="*/ 5131780 h 12904180"/>
                    <a:gd name="connsiteX37" fmla="*/ 942027 w 14754280"/>
                    <a:gd name="connsiteY37" fmla="*/ 5252095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04554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27627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99817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73585 w 14754280"/>
                    <a:gd name="connsiteY36" fmla="*/ 5131780 h 12904180"/>
                    <a:gd name="connsiteX37" fmla="*/ 942027 w 14754280"/>
                    <a:gd name="connsiteY37" fmla="*/ 5252095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04554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99817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73585 w 14754280"/>
                    <a:gd name="connsiteY36" fmla="*/ 5131780 h 12904180"/>
                    <a:gd name="connsiteX37" fmla="*/ 942027 w 14754280"/>
                    <a:gd name="connsiteY37" fmla="*/ 5252095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04554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73585 w 14754280"/>
                    <a:gd name="connsiteY36" fmla="*/ 5131780 h 12904180"/>
                    <a:gd name="connsiteX37" fmla="*/ 942027 w 14754280"/>
                    <a:gd name="connsiteY37" fmla="*/ 5252095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04554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942027 w 14754280"/>
                    <a:gd name="connsiteY37" fmla="*/ 5252095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04554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04554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097059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289564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50512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722701 w 14754280"/>
                    <a:gd name="connsiteY47" fmla="*/ 8019358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11459 w 14754280"/>
                    <a:gd name="connsiteY48" fmla="*/ 8187801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444596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685227 w 14754280"/>
                    <a:gd name="connsiteY51" fmla="*/ 8885632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877733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64322 w 14754280"/>
                    <a:gd name="connsiteY56" fmla="*/ 9655653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080890 w 14754280"/>
                    <a:gd name="connsiteY57" fmla="*/ 9824095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70643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66890 w 14754280"/>
                    <a:gd name="connsiteY67" fmla="*/ 9078137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174390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47564 w 14754280"/>
                    <a:gd name="connsiteY75" fmla="*/ 9487211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42832 h 12904180"/>
                    <a:gd name="connsiteX74" fmla="*/ 8882869 w 14754280"/>
                    <a:gd name="connsiteY74" fmla="*/ 9439085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42832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73206 w 14754280"/>
                    <a:gd name="connsiteY78" fmla="*/ 9655653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326659 w 14754280"/>
                    <a:gd name="connsiteY80" fmla="*/ 9824095 h 12904180"/>
                    <a:gd name="connsiteX81" fmla="*/ 10567290 w 14754280"/>
                    <a:gd name="connsiteY81" fmla="*/ 9800032 h 12904180"/>
                    <a:gd name="connsiteX82" fmla="*/ 10711669 w 14754280"/>
                    <a:gd name="connsiteY82" fmla="*/ 9751906 h 12904180"/>
                    <a:gd name="connsiteX83" fmla="*/ 10807922 w 14754280"/>
                    <a:gd name="connsiteY83" fmla="*/ 9631590 h 12904180"/>
                    <a:gd name="connsiteX84" fmla="*/ 11000427 w 14754280"/>
                    <a:gd name="connsiteY84" fmla="*/ 9655653 h 12904180"/>
                    <a:gd name="connsiteX85" fmla="*/ 11192933 w 14754280"/>
                    <a:gd name="connsiteY85" fmla="*/ 9800032 h 12904180"/>
                    <a:gd name="connsiteX86" fmla="*/ 11361375 w 14754280"/>
                    <a:gd name="connsiteY86" fmla="*/ 9872222 h 12904180"/>
                    <a:gd name="connsiteX87" fmla="*/ 11505754 w 14754280"/>
                    <a:gd name="connsiteY87" fmla="*/ 10016601 h 12904180"/>
                    <a:gd name="connsiteX88" fmla="*/ 11529817 w 14754280"/>
                    <a:gd name="connsiteY88" fmla="*/ 10281295 h 12904180"/>
                    <a:gd name="connsiteX89" fmla="*/ 11577943 w 14754280"/>
                    <a:gd name="connsiteY89" fmla="*/ 10545990 h 12904180"/>
                    <a:gd name="connsiteX90" fmla="*/ 11698259 w 14754280"/>
                    <a:gd name="connsiteY90" fmla="*/ 10690369 h 12904180"/>
                    <a:gd name="connsiteX91" fmla="*/ 11987017 w 14754280"/>
                    <a:gd name="connsiteY91" fmla="*/ 10979127 h 12904180"/>
                    <a:gd name="connsiteX92" fmla="*/ 12372027 w 14754280"/>
                    <a:gd name="connsiteY92" fmla="*/ 11267885 h 12904180"/>
                    <a:gd name="connsiteX93" fmla="*/ 12516406 w 14754280"/>
                    <a:gd name="connsiteY93" fmla="*/ 11340074 h 12904180"/>
                    <a:gd name="connsiteX94" fmla="*/ 12564533 w 14754280"/>
                    <a:gd name="connsiteY94" fmla="*/ 11532580 h 12904180"/>
                    <a:gd name="connsiteX95" fmla="*/ 12757038 w 14754280"/>
                    <a:gd name="connsiteY95" fmla="*/ 11628832 h 12904180"/>
                    <a:gd name="connsiteX96" fmla="*/ 12997669 w 14754280"/>
                    <a:gd name="connsiteY96" fmla="*/ 11676958 h 12904180"/>
                    <a:gd name="connsiteX97" fmla="*/ 13166112 w 14754280"/>
                    <a:gd name="connsiteY97" fmla="*/ 11821337 h 12904180"/>
                    <a:gd name="connsiteX98" fmla="*/ 13527059 w 14754280"/>
                    <a:gd name="connsiteY98" fmla="*/ 12013843 h 12904180"/>
                    <a:gd name="connsiteX99" fmla="*/ 13791754 w 14754280"/>
                    <a:gd name="connsiteY99" fmla="*/ 12086032 h 12904180"/>
                    <a:gd name="connsiteX100" fmla="*/ 13863943 w 14754280"/>
                    <a:gd name="connsiteY100" fmla="*/ 12110095 h 12904180"/>
                    <a:gd name="connsiteX101" fmla="*/ 14104575 w 14754280"/>
                    <a:gd name="connsiteY101" fmla="*/ 12374790 h 12904180"/>
                    <a:gd name="connsiteX102" fmla="*/ 14441459 w 14754280"/>
                    <a:gd name="connsiteY102" fmla="*/ 12615422 h 12904180"/>
                    <a:gd name="connsiteX103" fmla="*/ 14754280 w 14754280"/>
                    <a:gd name="connsiteY103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26659 w 14754280"/>
                    <a:gd name="connsiteY81" fmla="*/ 9824095 h 12904180"/>
                    <a:gd name="connsiteX82" fmla="*/ 10567290 w 14754280"/>
                    <a:gd name="connsiteY82" fmla="*/ 9800032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66112 w 14754280"/>
                    <a:gd name="connsiteY98" fmla="*/ 11821337 h 12904180"/>
                    <a:gd name="connsiteX99" fmla="*/ 13527059 w 14754280"/>
                    <a:gd name="connsiteY99" fmla="*/ 12013843 h 12904180"/>
                    <a:gd name="connsiteX100" fmla="*/ 13791754 w 14754280"/>
                    <a:gd name="connsiteY100" fmla="*/ 12086032 h 12904180"/>
                    <a:gd name="connsiteX101" fmla="*/ 13863943 w 14754280"/>
                    <a:gd name="connsiteY101" fmla="*/ 12110095 h 12904180"/>
                    <a:gd name="connsiteX102" fmla="*/ 14104575 w 14754280"/>
                    <a:gd name="connsiteY102" fmla="*/ 12374790 h 12904180"/>
                    <a:gd name="connsiteX103" fmla="*/ 14441459 w 14754280"/>
                    <a:gd name="connsiteY103" fmla="*/ 12615422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56638 w 14754280"/>
                    <a:gd name="connsiteY77" fmla="*/ 9751906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00032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66112 w 14754280"/>
                    <a:gd name="connsiteY98" fmla="*/ 11821337 h 12904180"/>
                    <a:gd name="connsiteX99" fmla="*/ 13527059 w 14754280"/>
                    <a:gd name="connsiteY99" fmla="*/ 12013843 h 12904180"/>
                    <a:gd name="connsiteX100" fmla="*/ 13791754 w 14754280"/>
                    <a:gd name="connsiteY100" fmla="*/ 12086032 h 12904180"/>
                    <a:gd name="connsiteX101" fmla="*/ 13863943 w 14754280"/>
                    <a:gd name="connsiteY101" fmla="*/ 12110095 h 12904180"/>
                    <a:gd name="connsiteX102" fmla="*/ 14104575 w 14754280"/>
                    <a:gd name="connsiteY102" fmla="*/ 12374790 h 12904180"/>
                    <a:gd name="connsiteX103" fmla="*/ 14441459 w 14754280"/>
                    <a:gd name="connsiteY103" fmla="*/ 12615422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27610 w 14754280"/>
                    <a:gd name="connsiteY77" fmla="*/ 9824478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00032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66112 w 14754280"/>
                    <a:gd name="connsiteY98" fmla="*/ 11821337 h 12904180"/>
                    <a:gd name="connsiteX99" fmla="*/ 13527059 w 14754280"/>
                    <a:gd name="connsiteY99" fmla="*/ 12013843 h 12904180"/>
                    <a:gd name="connsiteX100" fmla="*/ 13791754 w 14754280"/>
                    <a:gd name="connsiteY100" fmla="*/ 12086032 h 12904180"/>
                    <a:gd name="connsiteX101" fmla="*/ 13863943 w 14754280"/>
                    <a:gd name="connsiteY101" fmla="*/ 12110095 h 12904180"/>
                    <a:gd name="connsiteX102" fmla="*/ 14104575 w 14754280"/>
                    <a:gd name="connsiteY102" fmla="*/ 12374790 h 12904180"/>
                    <a:gd name="connsiteX103" fmla="*/ 14441459 w 14754280"/>
                    <a:gd name="connsiteY103" fmla="*/ 12615422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27610 w 14754280"/>
                    <a:gd name="connsiteY77" fmla="*/ 9824478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87118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66112 w 14754280"/>
                    <a:gd name="connsiteY98" fmla="*/ 11821337 h 12904180"/>
                    <a:gd name="connsiteX99" fmla="*/ 13527059 w 14754280"/>
                    <a:gd name="connsiteY99" fmla="*/ 12013843 h 12904180"/>
                    <a:gd name="connsiteX100" fmla="*/ 13791754 w 14754280"/>
                    <a:gd name="connsiteY100" fmla="*/ 12086032 h 12904180"/>
                    <a:gd name="connsiteX101" fmla="*/ 13863943 w 14754280"/>
                    <a:gd name="connsiteY101" fmla="*/ 12110095 h 12904180"/>
                    <a:gd name="connsiteX102" fmla="*/ 14104575 w 14754280"/>
                    <a:gd name="connsiteY102" fmla="*/ 12374790 h 12904180"/>
                    <a:gd name="connsiteX103" fmla="*/ 14441459 w 14754280"/>
                    <a:gd name="connsiteY103" fmla="*/ 12615422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27610 w 14754280"/>
                    <a:gd name="connsiteY77" fmla="*/ 9824478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87118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66112 w 14754280"/>
                    <a:gd name="connsiteY98" fmla="*/ 11821337 h 12904180"/>
                    <a:gd name="connsiteX99" fmla="*/ 13454487 w 14754280"/>
                    <a:gd name="connsiteY99" fmla="*/ 12042871 h 12904180"/>
                    <a:gd name="connsiteX100" fmla="*/ 13791754 w 14754280"/>
                    <a:gd name="connsiteY100" fmla="*/ 12086032 h 12904180"/>
                    <a:gd name="connsiteX101" fmla="*/ 13863943 w 14754280"/>
                    <a:gd name="connsiteY101" fmla="*/ 12110095 h 12904180"/>
                    <a:gd name="connsiteX102" fmla="*/ 14104575 w 14754280"/>
                    <a:gd name="connsiteY102" fmla="*/ 12374790 h 12904180"/>
                    <a:gd name="connsiteX103" fmla="*/ 14441459 w 14754280"/>
                    <a:gd name="connsiteY103" fmla="*/ 12615422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27610 w 14754280"/>
                    <a:gd name="connsiteY77" fmla="*/ 9824478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87118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80627 w 14754280"/>
                    <a:gd name="connsiteY98" fmla="*/ 11879394 h 12904180"/>
                    <a:gd name="connsiteX99" fmla="*/ 13454487 w 14754280"/>
                    <a:gd name="connsiteY99" fmla="*/ 12042871 h 12904180"/>
                    <a:gd name="connsiteX100" fmla="*/ 13791754 w 14754280"/>
                    <a:gd name="connsiteY100" fmla="*/ 12086032 h 12904180"/>
                    <a:gd name="connsiteX101" fmla="*/ 13863943 w 14754280"/>
                    <a:gd name="connsiteY101" fmla="*/ 12110095 h 12904180"/>
                    <a:gd name="connsiteX102" fmla="*/ 14104575 w 14754280"/>
                    <a:gd name="connsiteY102" fmla="*/ 12374790 h 12904180"/>
                    <a:gd name="connsiteX103" fmla="*/ 14441459 w 14754280"/>
                    <a:gd name="connsiteY103" fmla="*/ 12615422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27610 w 14754280"/>
                    <a:gd name="connsiteY77" fmla="*/ 9824478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87118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80627 w 14754280"/>
                    <a:gd name="connsiteY98" fmla="*/ 11879394 h 12904180"/>
                    <a:gd name="connsiteX99" fmla="*/ 13454487 w 14754280"/>
                    <a:gd name="connsiteY99" fmla="*/ 12042871 h 12904180"/>
                    <a:gd name="connsiteX100" fmla="*/ 13791754 w 14754280"/>
                    <a:gd name="connsiteY100" fmla="*/ 12086032 h 12904180"/>
                    <a:gd name="connsiteX101" fmla="*/ 13863943 w 14754280"/>
                    <a:gd name="connsiteY101" fmla="*/ 12226209 h 12904180"/>
                    <a:gd name="connsiteX102" fmla="*/ 14104575 w 14754280"/>
                    <a:gd name="connsiteY102" fmla="*/ 12374790 h 12904180"/>
                    <a:gd name="connsiteX103" fmla="*/ 14441459 w 14754280"/>
                    <a:gd name="connsiteY103" fmla="*/ 12615422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27610 w 14754280"/>
                    <a:gd name="connsiteY77" fmla="*/ 9824478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87118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80627 w 14754280"/>
                    <a:gd name="connsiteY98" fmla="*/ 11879394 h 12904180"/>
                    <a:gd name="connsiteX99" fmla="*/ 13454487 w 14754280"/>
                    <a:gd name="connsiteY99" fmla="*/ 12042871 h 12904180"/>
                    <a:gd name="connsiteX100" fmla="*/ 13719182 w 14754280"/>
                    <a:gd name="connsiteY100" fmla="*/ 12100546 h 12904180"/>
                    <a:gd name="connsiteX101" fmla="*/ 13863943 w 14754280"/>
                    <a:gd name="connsiteY101" fmla="*/ 12226209 h 12904180"/>
                    <a:gd name="connsiteX102" fmla="*/ 14104575 w 14754280"/>
                    <a:gd name="connsiteY102" fmla="*/ 12374790 h 12904180"/>
                    <a:gd name="connsiteX103" fmla="*/ 14441459 w 14754280"/>
                    <a:gd name="connsiteY103" fmla="*/ 12615422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27610 w 14754280"/>
                    <a:gd name="connsiteY77" fmla="*/ 9824478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87118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80627 w 14754280"/>
                    <a:gd name="connsiteY98" fmla="*/ 11879394 h 12904180"/>
                    <a:gd name="connsiteX99" fmla="*/ 13454487 w 14754280"/>
                    <a:gd name="connsiteY99" fmla="*/ 12042871 h 12904180"/>
                    <a:gd name="connsiteX100" fmla="*/ 13719182 w 14754280"/>
                    <a:gd name="connsiteY100" fmla="*/ 12100546 h 12904180"/>
                    <a:gd name="connsiteX101" fmla="*/ 13863943 w 14754280"/>
                    <a:gd name="connsiteY101" fmla="*/ 12226209 h 12904180"/>
                    <a:gd name="connsiteX102" fmla="*/ 14104575 w 14754280"/>
                    <a:gd name="connsiteY102" fmla="*/ 12374790 h 12904180"/>
                    <a:gd name="connsiteX103" fmla="*/ 14383402 w 14754280"/>
                    <a:gd name="connsiteY103" fmla="*/ 12644450 h 12904180"/>
                    <a:gd name="connsiteX104" fmla="*/ 14754280 w 14754280"/>
                    <a:gd name="connsiteY104" fmla="*/ 12904180 h 12904180"/>
                    <a:gd name="connsiteX0" fmla="*/ 1639859 w 14754280"/>
                    <a:gd name="connsiteY0" fmla="*/ 6327 h 12904180"/>
                    <a:gd name="connsiteX1" fmla="*/ 1495480 w 14754280"/>
                    <a:gd name="connsiteY1" fmla="*/ 54453 h 12904180"/>
                    <a:gd name="connsiteX2" fmla="*/ 1351101 w 14754280"/>
                    <a:gd name="connsiteY2" fmla="*/ 30390 h 12904180"/>
                    <a:gd name="connsiteX3" fmla="*/ 1206722 w 14754280"/>
                    <a:gd name="connsiteY3" fmla="*/ 30390 h 12904180"/>
                    <a:gd name="connsiteX4" fmla="*/ 1071892 w 14754280"/>
                    <a:gd name="connsiteY4" fmla="*/ 1743 h 12904180"/>
                    <a:gd name="connsiteX5" fmla="*/ 908415 w 14754280"/>
                    <a:gd name="connsiteY5" fmla="*/ 88447 h 12904180"/>
                    <a:gd name="connsiteX6" fmla="*/ 715911 w 14754280"/>
                    <a:gd name="connsiteY6" fmla="*/ 285918 h 12904180"/>
                    <a:gd name="connsiteX7" fmla="*/ 585663 w 14754280"/>
                    <a:gd name="connsiteY7" fmla="*/ 429915 h 12904180"/>
                    <a:gd name="connsiteX8" fmla="*/ 532954 w 14754280"/>
                    <a:gd name="connsiteY8" fmla="*/ 607906 h 12904180"/>
                    <a:gd name="connsiteX9" fmla="*/ 532954 w 14754280"/>
                    <a:gd name="connsiteY9" fmla="*/ 824474 h 12904180"/>
                    <a:gd name="connsiteX10" fmla="*/ 629206 w 14754280"/>
                    <a:gd name="connsiteY10" fmla="*/ 1016980 h 12904180"/>
                    <a:gd name="connsiteX11" fmla="*/ 653269 w 14754280"/>
                    <a:gd name="connsiteY11" fmla="*/ 1233548 h 12904180"/>
                    <a:gd name="connsiteX12" fmla="*/ 701396 w 14754280"/>
                    <a:gd name="connsiteY12" fmla="*/ 1305737 h 12904180"/>
                    <a:gd name="connsiteX13" fmla="*/ 677333 w 14754280"/>
                    <a:gd name="connsiteY13" fmla="*/ 1426053 h 12904180"/>
                    <a:gd name="connsiteX14" fmla="*/ 557017 w 14754280"/>
                    <a:gd name="connsiteY14" fmla="*/ 1426053 h 12904180"/>
                    <a:gd name="connsiteX15" fmla="*/ 436701 w 14754280"/>
                    <a:gd name="connsiteY15" fmla="*/ 1450116 h 12904180"/>
                    <a:gd name="connsiteX16" fmla="*/ 340448 w 14754280"/>
                    <a:gd name="connsiteY16" fmla="*/ 1522306 h 12904180"/>
                    <a:gd name="connsiteX17" fmla="*/ 225098 w 14754280"/>
                    <a:gd name="connsiteY17" fmla="*/ 1584946 h 12904180"/>
                    <a:gd name="connsiteX18" fmla="*/ 196069 w 14754280"/>
                    <a:gd name="connsiteY18" fmla="*/ 1787001 h 12904180"/>
                    <a:gd name="connsiteX19" fmla="*/ 196069 w 14754280"/>
                    <a:gd name="connsiteY19" fmla="*/ 1907316 h 12904180"/>
                    <a:gd name="connsiteX20" fmla="*/ 172006 w 14754280"/>
                    <a:gd name="connsiteY20" fmla="*/ 2003569 h 12904180"/>
                    <a:gd name="connsiteX21" fmla="*/ 75754 w 14754280"/>
                    <a:gd name="connsiteY21" fmla="*/ 2099822 h 12904180"/>
                    <a:gd name="connsiteX22" fmla="*/ 51690 w 14754280"/>
                    <a:gd name="connsiteY22" fmla="*/ 2196074 h 12904180"/>
                    <a:gd name="connsiteX23" fmla="*/ 3564 w 14754280"/>
                    <a:gd name="connsiteY23" fmla="*/ 2388580 h 12904180"/>
                    <a:gd name="connsiteX24" fmla="*/ 3564 w 14754280"/>
                    <a:gd name="connsiteY24" fmla="*/ 2436706 h 12904180"/>
                    <a:gd name="connsiteX25" fmla="*/ 3564 w 14754280"/>
                    <a:gd name="connsiteY25" fmla="*/ 2653274 h 12904180"/>
                    <a:gd name="connsiteX26" fmla="*/ 51690 w 14754280"/>
                    <a:gd name="connsiteY26" fmla="*/ 2725464 h 12904180"/>
                    <a:gd name="connsiteX27" fmla="*/ 51690 w 14754280"/>
                    <a:gd name="connsiteY27" fmla="*/ 2821716 h 12904180"/>
                    <a:gd name="connsiteX28" fmla="*/ 51690 w 14754280"/>
                    <a:gd name="connsiteY28" fmla="*/ 2966095 h 12904180"/>
                    <a:gd name="connsiteX29" fmla="*/ 75754 w 14754280"/>
                    <a:gd name="connsiteY29" fmla="*/ 3134537 h 12904180"/>
                    <a:gd name="connsiteX30" fmla="*/ 71170 w 14754280"/>
                    <a:gd name="connsiteY30" fmla="*/ 3423295 h 12904180"/>
                    <a:gd name="connsiteX31" fmla="*/ 143359 w 14754280"/>
                    <a:gd name="connsiteY31" fmla="*/ 3760180 h 12904180"/>
                    <a:gd name="connsiteX32" fmla="*/ 143359 w 14754280"/>
                    <a:gd name="connsiteY32" fmla="*/ 4097064 h 12904180"/>
                    <a:gd name="connsiteX33" fmla="*/ 196069 w 14754280"/>
                    <a:gd name="connsiteY33" fmla="*/ 4409885 h 12904180"/>
                    <a:gd name="connsiteX34" fmla="*/ 292322 w 14754280"/>
                    <a:gd name="connsiteY34" fmla="*/ 4626453 h 12904180"/>
                    <a:gd name="connsiteX35" fmla="*/ 532954 w 14754280"/>
                    <a:gd name="connsiteY35" fmla="*/ 4891148 h 12904180"/>
                    <a:gd name="connsiteX36" fmla="*/ 788099 w 14754280"/>
                    <a:gd name="connsiteY36" fmla="*/ 5088237 h 12904180"/>
                    <a:gd name="connsiteX37" fmla="*/ 1000084 w 14754280"/>
                    <a:gd name="connsiteY37" fmla="*/ 5237580 h 12904180"/>
                    <a:gd name="connsiteX38" fmla="*/ 1158596 w 14754280"/>
                    <a:gd name="connsiteY38" fmla="*/ 5372411 h 12904180"/>
                    <a:gd name="connsiteX39" fmla="*/ 1327038 w 14754280"/>
                    <a:gd name="connsiteY39" fmla="*/ 5492727 h 12904180"/>
                    <a:gd name="connsiteX40" fmla="*/ 1447354 w 14754280"/>
                    <a:gd name="connsiteY40" fmla="*/ 5564916 h 12904180"/>
                    <a:gd name="connsiteX41" fmla="*/ 1687985 w 14754280"/>
                    <a:gd name="connsiteY41" fmla="*/ 5949927 h 12904180"/>
                    <a:gd name="connsiteX42" fmla="*/ 1948097 w 14754280"/>
                    <a:gd name="connsiteY42" fmla="*/ 6334937 h 12904180"/>
                    <a:gd name="connsiteX43" fmla="*/ 2155117 w 14754280"/>
                    <a:gd name="connsiteY43" fmla="*/ 6695885 h 12904180"/>
                    <a:gd name="connsiteX44" fmla="*/ 2333107 w 14754280"/>
                    <a:gd name="connsiteY44" fmla="*/ 7056832 h 12904180"/>
                    <a:gd name="connsiteX45" fmla="*/ 2554259 w 14754280"/>
                    <a:gd name="connsiteY45" fmla="*/ 7465906 h 12904180"/>
                    <a:gd name="connsiteX46" fmla="*/ 2694055 w 14754280"/>
                    <a:gd name="connsiteY46" fmla="*/ 7706537 h 12904180"/>
                    <a:gd name="connsiteX47" fmla="*/ 2824301 w 14754280"/>
                    <a:gd name="connsiteY47" fmla="*/ 7932272 h 12904180"/>
                    <a:gd name="connsiteX48" fmla="*/ 3025973 w 14754280"/>
                    <a:gd name="connsiteY48" fmla="*/ 8144258 h 12904180"/>
                    <a:gd name="connsiteX49" fmla="*/ 3300217 w 14754280"/>
                    <a:gd name="connsiteY49" fmla="*/ 8259990 h 12904180"/>
                    <a:gd name="connsiteX50" fmla="*/ 3517167 w 14754280"/>
                    <a:gd name="connsiteY50" fmla="*/ 8500622 h 12904180"/>
                    <a:gd name="connsiteX51" fmla="*/ 3772313 w 14754280"/>
                    <a:gd name="connsiteY51" fmla="*/ 8856604 h 12904180"/>
                    <a:gd name="connsiteX52" fmla="*/ 3921276 w 14754280"/>
                    <a:gd name="connsiteY52" fmla="*/ 9126264 h 12904180"/>
                    <a:gd name="connsiteX53" fmla="*/ 4070238 w 14754280"/>
                    <a:gd name="connsiteY53" fmla="*/ 9366895 h 12904180"/>
                    <a:gd name="connsiteX54" fmla="*/ 4383059 w 14754280"/>
                    <a:gd name="connsiteY54" fmla="*/ 9607527 h 12904180"/>
                    <a:gd name="connsiteX55" fmla="*/ 4599627 w 14754280"/>
                    <a:gd name="connsiteY55" fmla="*/ 9655653 h 12904180"/>
                    <a:gd name="connsiteX56" fmla="*/ 4849808 w 14754280"/>
                    <a:gd name="connsiteY56" fmla="*/ 9699196 h 12904180"/>
                    <a:gd name="connsiteX57" fmla="*/ 5197005 w 14754280"/>
                    <a:gd name="connsiteY57" fmla="*/ 9882152 h 12904180"/>
                    <a:gd name="connsiteX58" fmla="*/ 5514027 w 14754280"/>
                    <a:gd name="connsiteY58" fmla="*/ 9824095 h 12904180"/>
                    <a:gd name="connsiteX59" fmla="*/ 5658406 w 14754280"/>
                    <a:gd name="connsiteY59" fmla="*/ 9727843 h 12904180"/>
                    <a:gd name="connsiteX60" fmla="*/ 5730596 w 14754280"/>
                    <a:gd name="connsiteY60" fmla="*/ 9607527 h 12904180"/>
                    <a:gd name="connsiteX61" fmla="*/ 5874975 w 14754280"/>
                    <a:gd name="connsiteY61" fmla="*/ 9487211 h 12904180"/>
                    <a:gd name="connsiteX62" fmla="*/ 6067480 w 14754280"/>
                    <a:gd name="connsiteY62" fmla="*/ 9342832 h 12904180"/>
                    <a:gd name="connsiteX63" fmla="*/ 6332175 w 14754280"/>
                    <a:gd name="connsiteY63" fmla="*/ 9342832 h 12904180"/>
                    <a:gd name="connsiteX64" fmla="*/ 6596869 w 14754280"/>
                    <a:gd name="connsiteY64" fmla="*/ 9270643 h 12904180"/>
                    <a:gd name="connsiteX65" fmla="*/ 6789375 w 14754280"/>
                    <a:gd name="connsiteY65" fmla="*/ 9227101 h 12904180"/>
                    <a:gd name="connsiteX66" fmla="*/ 6957817 w 14754280"/>
                    <a:gd name="connsiteY66" fmla="*/ 9054074 h 12904180"/>
                    <a:gd name="connsiteX67" fmla="*/ 7308833 w 14754280"/>
                    <a:gd name="connsiteY67" fmla="*/ 9092652 h 12904180"/>
                    <a:gd name="connsiteX68" fmla="*/ 7583459 w 14754280"/>
                    <a:gd name="connsiteY68" fmla="*/ 9078137 h 12904180"/>
                    <a:gd name="connsiteX69" fmla="*/ 7679712 w 14754280"/>
                    <a:gd name="connsiteY69" fmla="*/ 9030011 h 12904180"/>
                    <a:gd name="connsiteX70" fmla="*/ 7872217 w 14754280"/>
                    <a:gd name="connsiteY70" fmla="*/ 9102201 h 12904180"/>
                    <a:gd name="connsiteX71" fmla="*/ 8016596 w 14754280"/>
                    <a:gd name="connsiteY71" fmla="*/ 9078137 h 12904180"/>
                    <a:gd name="connsiteX72" fmla="*/ 8377543 w 14754280"/>
                    <a:gd name="connsiteY72" fmla="*/ 9217933 h 12904180"/>
                    <a:gd name="connsiteX73" fmla="*/ 8594112 w 14754280"/>
                    <a:gd name="connsiteY73" fmla="*/ 9386375 h 12904180"/>
                    <a:gd name="connsiteX74" fmla="*/ 8824812 w 14754280"/>
                    <a:gd name="connsiteY74" fmla="*/ 9453599 h 12904180"/>
                    <a:gd name="connsiteX75" fmla="*/ 9104021 w 14754280"/>
                    <a:gd name="connsiteY75" fmla="*/ 9559782 h 12904180"/>
                    <a:gd name="connsiteX76" fmla="*/ 9267880 w 14754280"/>
                    <a:gd name="connsiteY76" fmla="*/ 9727843 h 12904180"/>
                    <a:gd name="connsiteX77" fmla="*/ 9527610 w 14754280"/>
                    <a:gd name="connsiteY77" fmla="*/ 9824478 h 12904180"/>
                    <a:gd name="connsiteX78" fmla="*/ 9787720 w 14754280"/>
                    <a:gd name="connsiteY78" fmla="*/ 9713710 h 12904180"/>
                    <a:gd name="connsiteX79" fmla="*/ 10086027 w 14754280"/>
                    <a:gd name="connsiteY79" fmla="*/ 9751906 h 12904180"/>
                    <a:gd name="connsiteX80" fmla="*/ 10124987 w 14754280"/>
                    <a:gd name="connsiteY80" fmla="*/ 9804997 h 12904180"/>
                    <a:gd name="connsiteX81" fmla="*/ 10341173 w 14754280"/>
                    <a:gd name="connsiteY81" fmla="*/ 9896666 h 12904180"/>
                    <a:gd name="connsiteX82" fmla="*/ 10567290 w 14754280"/>
                    <a:gd name="connsiteY82" fmla="*/ 9887118 h 12904180"/>
                    <a:gd name="connsiteX83" fmla="*/ 10711669 w 14754280"/>
                    <a:gd name="connsiteY83" fmla="*/ 9751906 h 12904180"/>
                    <a:gd name="connsiteX84" fmla="*/ 10807922 w 14754280"/>
                    <a:gd name="connsiteY84" fmla="*/ 9631590 h 12904180"/>
                    <a:gd name="connsiteX85" fmla="*/ 11000427 w 14754280"/>
                    <a:gd name="connsiteY85" fmla="*/ 9655653 h 12904180"/>
                    <a:gd name="connsiteX86" fmla="*/ 11192933 w 14754280"/>
                    <a:gd name="connsiteY86" fmla="*/ 9800032 h 12904180"/>
                    <a:gd name="connsiteX87" fmla="*/ 11361375 w 14754280"/>
                    <a:gd name="connsiteY87" fmla="*/ 9872222 h 12904180"/>
                    <a:gd name="connsiteX88" fmla="*/ 11505754 w 14754280"/>
                    <a:gd name="connsiteY88" fmla="*/ 10016601 h 12904180"/>
                    <a:gd name="connsiteX89" fmla="*/ 11529817 w 14754280"/>
                    <a:gd name="connsiteY89" fmla="*/ 10281295 h 12904180"/>
                    <a:gd name="connsiteX90" fmla="*/ 11577943 w 14754280"/>
                    <a:gd name="connsiteY90" fmla="*/ 10545990 h 12904180"/>
                    <a:gd name="connsiteX91" fmla="*/ 11698259 w 14754280"/>
                    <a:gd name="connsiteY91" fmla="*/ 10690369 h 12904180"/>
                    <a:gd name="connsiteX92" fmla="*/ 11987017 w 14754280"/>
                    <a:gd name="connsiteY92" fmla="*/ 10979127 h 12904180"/>
                    <a:gd name="connsiteX93" fmla="*/ 12372027 w 14754280"/>
                    <a:gd name="connsiteY93" fmla="*/ 11267885 h 12904180"/>
                    <a:gd name="connsiteX94" fmla="*/ 12516406 w 14754280"/>
                    <a:gd name="connsiteY94" fmla="*/ 11340074 h 12904180"/>
                    <a:gd name="connsiteX95" fmla="*/ 12564533 w 14754280"/>
                    <a:gd name="connsiteY95" fmla="*/ 11532580 h 12904180"/>
                    <a:gd name="connsiteX96" fmla="*/ 12757038 w 14754280"/>
                    <a:gd name="connsiteY96" fmla="*/ 11628832 h 12904180"/>
                    <a:gd name="connsiteX97" fmla="*/ 12997669 w 14754280"/>
                    <a:gd name="connsiteY97" fmla="*/ 11676958 h 12904180"/>
                    <a:gd name="connsiteX98" fmla="*/ 13180627 w 14754280"/>
                    <a:gd name="connsiteY98" fmla="*/ 11879394 h 12904180"/>
                    <a:gd name="connsiteX99" fmla="*/ 13454487 w 14754280"/>
                    <a:gd name="connsiteY99" fmla="*/ 12042871 h 12904180"/>
                    <a:gd name="connsiteX100" fmla="*/ 13719182 w 14754280"/>
                    <a:gd name="connsiteY100" fmla="*/ 12100546 h 12904180"/>
                    <a:gd name="connsiteX101" fmla="*/ 13863943 w 14754280"/>
                    <a:gd name="connsiteY101" fmla="*/ 12226209 h 12904180"/>
                    <a:gd name="connsiteX102" fmla="*/ 14090061 w 14754280"/>
                    <a:gd name="connsiteY102" fmla="*/ 12418333 h 12904180"/>
                    <a:gd name="connsiteX103" fmla="*/ 14383402 w 14754280"/>
                    <a:gd name="connsiteY103" fmla="*/ 12644450 h 12904180"/>
                    <a:gd name="connsiteX104" fmla="*/ 14754280 w 14754280"/>
                    <a:gd name="connsiteY104" fmla="*/ 12904180 h 1290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14754280" h="12904180">
                      <a:moveTo>
                        <a:pt x="1639859" y="6327"/>
                      </a:moveTo>
                      <a:cubicBezTo>
                        <a:pt x="1591732" y="28385"/>
                        <a:pt x="1543606" y="50443"/>
                        <a:pt x="1495480" y="54453"/>
                      </a:cubicBezTo>
                      <a:cubicBezTo>
                        <a:pt x="1447354" y="58463"/>
                        <a:pt x="1399227" y="34400"/>
                        <a:pt x="1351101" y="30390"/>
                      </a:cubicBezTo>
                      <a:cubicBezTo>
                        <a:pt x="1302975" y="26380"/>
                        <a:pt x="1253257" y="35164"/>
                        <a:pt x="1206722" y="30390"/>
                      </a:cubicBezTo>
                      <a:cubicBezTo>
                        <a:pt x="1160187" y="25616"/>
                        <a:pt x="1121610" y="-7933"/>
                        <a:pt x="1071892" y="1743"/>
                      </a:cubicBezTo>
                      <a:cubicBezTo>
                        <a:pt x="1022174" y="11419"/>
                        <a:pt x="967745" y="41085"/>
                        <a:pt x="908415" y="88447"/>
                      </a:cubicBezTo>
                      <a:cubicBezTo>
                        <a:pt x="849085" y="135809"/>
                        <a:pt x="769703" y="229007"/>
                        <a:pt x="715911" y="285918"/>
                      </a:cubicBezTo>
                      <a:cubicBezTo>
                        <a:pt x="662119" y="342829"/>
                        <a:pt x="616156" y="376250"/>
                        <a:pt x="585663" y="429915"/>
                      </a:cubicBezTo>
                      <a:cubicBezTo>
                        <a:pt x="555170" y="483580"/>
                        <a:pt x="541739" y="542146"/>
                        <a:pt x="532954" y="607906"/>
                      </a:cubicBezTo>
                      <a:cubicBezTo>
                        <a:pt x="524169" y="673666"/>
                        <a:pt x="516912" y="756295"/>
                        <a:pt x="532954" y="824474"/>
                      </a:cubicBezTo>
                      <a:cubicBezTo>
                        <a:pt x="548996" y="892653"/>
                        <a:pt x="609154" y="948801"/>
                        <a:pt x="629206" y="1016980"/>
                      </a:cubicBezTo>
                      <a:cubicBezTo>
                        <a:pt x="649258" y="1085159"/>
                        <a:pt x="641237" y="1185422"/>
                        <a:pt x="653269" y="1233548"/>
                      </a:cubicBezTo>
                      <a:cubicBezTo>
                        <a:pt x="665301" y="1281674"/>
                        <a:pt x="697385" y="1273653"/>
                        <a:pt x="701396" y="1305737"/>
                      </a:cubicBezTo>
                      <a:cubicBezTo>
                        <a:pt x="705407" y="1337821"/>
                        <a:pt x="701396" y="1406000"/>
                        <a:pt x="677333" y="1426053"/>
                      </a:cubicBezTo>
                      <a:cubicBezTo>
                        <a:pt x="653270" y="1446106"/>
                        <a:pt x="597122" y="1422043"/>
                        <a:pt x="557017" y="1426053"/>
                      </a:cubicBezTo>
                      <a:cubicBezTo>
                        <a:pt x="516912" y="1430063"/>
                        <a:pt x="472796" y="1434074"/>
                        <a:pt x="436701" y="1450116"/>
                      </a:cubicBezTo>
                      <a:cubicBezTo>
                        <a:pt x="400606" y="1466158"/>
                        <a:pt x="375715" y="1499834"/>
                        <a:pt x="340448" y="1522306"/>
                      </a:cubicBezTo>
                      <a:cubicBezTo>
                        <a:pt x="305181" y="1544778"/>
                        <a:pt x="249161" y="1540830"/>
                        <a:pt x="225098" y="1584946"/>
                      </a:cubicBezTo>
                      <a:cubicBezTo>
                        <a:pt x="201035" y="1629062"/>
                        <a:pt x="200907" y="1733273"/>
                        <a:pt x="196069" y="1787001"/>
                      </a:cubicBezTo>
                      <a:cubicBezTo>
                        <a:pt x="191231" y="1840729"/>
                        <a:pt x="200079" y="1871221"/>
                        <a:pt x="196069" y="1907316"/>
                      </a:cubicBezTo>
                      <a:cubicBezTo>
                        <a:pt x="192059" y="1943411"/>
                        <a:pt x="192058" y="1971485"/>
                        <a:pt x="172006" y="2003569"/>
                      </a:cubicBezTo>
                      <a:cubicBezTo>
                        <a:pt x="151954" y="2035653"/>
                        <a:pt x="95807" y="2067738"/>
                        <a:pt x="75754" y="2099822"/>
                      </a:cubicBezTo>
                      <a:cubicBezTo>
                        <a:pt x="55701" y="2131906"/>
                        <a:pt x="51690" y="2196074"/>
                        <a:pt x="51690" y="2196074"/>
                      </a:cubicBezTo>
                      <a:cubicBezTo>
                        <a:pt x="39658" y="2244200"/>
                        <a:pt x="11585" y="2348475"/>
                        <a:pt x="3564" y="2388580"/>
                      </a:cubicBezTo>
                      <a:cubicBezTo>
                        <a:pt x="-4457" y="2428685"/>
                        <a:pt x="3564" y="2436706"/>
                        <a:pt x="3564" y="2436706"/>
                      </a:cubicBezTo>
                      <a:cubicBezTo>
                        <a:pt x="3564" y="2480822"/>
                        <a:pt x="-4457" y="2605148"/>
                        <a:pt x="3564" y="2653274"/>
                      </a:cubicBezTo>
                      <a:cubicBezTo>
                        <a:pt x="11585" y="2701400"/>
                        <a:pt x="43669" y="2697390"/>
                        <a:pt x="51690" y="2725464"/>
                      </a:cubicBezTo>
                      <a:cubicBezTo>
                        <a:pt x="59711" y="2753538"/>
                        <a:pt x="51690" y="2821716"/>
                        <a:pt x="51690" y="2821716"/>
                      </a:cubicBezTo>
                      <a:cubicBezTo>
                        <a:pt x="51690" y="2861821"/>
                        <a:pt x="47679" y="2913958"/>
                        <a:pt x="51690" y="2966095"/>
                      </a:cubicBezTo>
                      <a:cubicBezTo>
                        <a:pt x="55701" y="3018232"/>
                        <a:pt x="72507" y="3058337"/>
                        <a:pt x="75754" y="3134537"/>
                      </a:cubicBezTo>
                      <a:cubicBezTo>
                        <a:pt x="79001" y="3210737"/>
                        <a:pt x="59903" y="3319021"/>
                        <a:pt x="71170" y="3423295"/>
                      </a:cubicBezTo>
                      <a:cubicBezTo>
                        <a:pt x="82437" y="3527569"/>
                        <a:pt x="131328" y="3647885"/>
                        <a:pt x="143359" y="3760180"/>
                      </a:cubicBezTo>
                      <a:cubicBezTo>
                        <a:pt x="155390" y="3872475"/>
                        <a:pt x="134574" y="3988780"/>
                        <a:pt x="143359" y="4097064"/>
                      </a:cubicBezTo>
                      <a:cubicBezTo>
                        <a:pt x="152144" y="4205348"/>
                        <a:pt x="171242" y="4321654"/>
                        <a:pt x="196069" y="4409885"/>
                      </a:cubicBezTo>
                      <a:cubicBezTo>
                        <a:pt x="220896" y="4498117"/>
                        <a:pt x="236174" y="4546243"/>
                        <a:pt x="292322" y="4626453"/>
                      </a:cubicBezTo>
                      <a:cubicBezTo>
                        <a:pt x="348469" y="4706664"/>
                        <a:pt x="450325" y="4814184"/>
                        <a:pt x="532954" y="4891148"/>
                      </a:cubicBezTo>
                      <a:cubicBezTo>
                        <a:pt x="615583" y="4968112"/>
                        <a:pt x="710244" y="5030498"/>
                        <a:pt x="788099" y="5088237"/>
                      </a:cubicBezTo>
                      <a:cubicBezTo>
                        <a:pt x="865954" y="5145976"/>
                        <a:pt x="938335" y="5190218"/>
                        <a:pt x="1000084" y="5237580"/>
                      </a:cubicBezTo>
                      <a:cubicBezTo>
                        <a:pt x="1061834" y="5284942"/>
                        <a:pt x="1104104" y="5329887"/>
                        <a:pt x="1158596" y="5372411"/>
                      </a:cubicBezTo>
                      <a:cubicBezTo>
                        <a:pt x="1213088" y="5414935"/>
                        <a:pt x="1278912" y="5460643"/>
                        <a:pt x="1327038" y="5492727"/>
                      </a:cubicBezTo>
                      <a:cubicBezTo>
                        <a:pt x="1375164" y="5524811"/>
                        <a:pt x="1387196" y="5488716"/>
                        <a:pt x="1447354" y="5564916"/>
                      </a:cubicBezTo>
                      <a:cubicBezTo>
                        <a:pt x="1507512" y="5641116"/>
                        <a:pt x="1604528" y="5821590"/>
                        <a:pt x="1687985" y="5949927"/>
                      </a:cubicBezTo>
                      <a:cubicBezTo>
                        <a:pt x="1771442" y="6078264"/>
                        <a:pt x="1870242" y="6210611"/>
                        <a:pt x="1948097" y="6334937"/>
                      </a:cubicBezTo>
                      <a:cubicBezTo>
                        <a:pt x="2025952" y="6459263"/>
                        <a:pt x="2090949" y="6575569"/>
                        <a:pt x="2155117" y="6695885"/>
                      </a:cubicBezTo>
                      <a:cubicBezTo>
                        <a:pt x="2219285" y="6816201"/>
                        <a:pt x="2266583" y="6928495"/>
                        <a:pt x="2333107" y="7056832"/>
                      </a:cubicBezTo>
                      <a:cubicBezTo>
                        <a:pt x="2399631" y="7185169"/>
                        <a:pt x="2494101" y="7357622"/>
                        <a:pt x="2554259" y="7465906"/>
                      </a:cubicBezTo>
                      <a:cubicBezTo>
                        <a:pt x="2614417" y="7574190"/>
                        <a:pt x="2649048" y="7628809"/>
                        <a:pt x="2694055" y="7706537"/>
                      </a:cubicBezTo>
                      <a:cubicBezTo>
                        <a:pt x="2739062" y="7784265"/>
                        <a:pt x="2768981" y="7859319"/>
                        <a:pt x="2824301" y="7932272"/>
                      </a:cubicBezTo>
                      <a:cubicBezTo>
                        <a:pt x="2879621" y="8005226"/>
                        <a:pt x="2946654" y="8089638"/>
                        <a:pt x="3025973" y="8144258"/>
                      </a:cubicBezTo>
                      <a:cubicBezTo>
                        <a:pt x="3105292" y="8198878"/>
                        <a:pt x="3218351" y="8200596"/>
                        <a:pt x="3300217" y="8259990"/>
                      </a:cubicBezTo>
                      <a:cubicBezTo>
                        <a:pt x="3382083" y="8319384"/>
                        <a:pt x="3438484" y="8401186"/>
                        <a:pt x="3517167" y="8500622"/>
                      </a:cubicBezTo>
                      <a:cubicBezTo>
                        <a:pt x="3595850" y="8600058"/>
                        <a:pt x="3704962" y="8752330"/>
                        <a:pt x="3772313" y="8856604"/>
                      </a:cubicBezTo>
                      <a:cubicBezTo>
                        <a:pt x="3839665" y="8960878"/>
                        <a:pt x="3871622" y="9041216"/>
                        <a:pt x="3921276" y="9126264"/>
                      </a:cubicBezTo>
                      <a:cubicBezTo>
                        <a:pt x="3970930" y="9211312"/>
                        <a:pt x="3993274" y="9286685"/>
                        <a:pt x="4070238" y="9366895"/>
                      </a:cubicBezTo>
                      <a:cubicBezTo>
                        <a:pt x="4147202" y="9447105"/>
                        <a:pt x="4294828" y="9559401"/>
                        <a:pt x="4383059" y="9607527"/>
                      </a:cubicBezTo>
                      <a:cubicBezTo>
                        <a:pt x="4471291" y="9655653"/>
                        <a:pt x="4521836" y="9640375"/>
                        <a:pt x="4599627" y="9655653"/>
                      </a:cubicBezTo>
                      <a:cubicBezTo>
                        <a:pt x="4677418" y="9670931"/>
                        <a:pt x="4750245" y="9661446"/>
                        <a:pt x="4849808" y="9699196"/>
                      </a:cubicBezTo>
                      <a:cubicBezTo>
                        <a:pt x="4949371" y="9736946"/>
                        <a:pt x="5086302" y="9861336"/>
                        <a:pt x="5197005" y="9882152"/>
                      </a:cubicBezTo>
                      <a:cubicBezTo>
                        <a:pt x="5307708" y="9902968"/>
                        <a:pt x="5437127" y="9849813"/>
                        <a:pt x="5514027" y="9824095"/>
                      </a:cubicBezTo>
                      <a:cubicBezTo>
                        <a:pt x="5590927" y="9798377"/>
                        <a:pt x="5622311" y="9763938"/>
                        <a:pt x="5658406" y="9727843"/>
                      </a:cubicBezTo>
                      <a:cubicBezTo>
                        <a:pt x="5694501" y="9691748"/>
                        <a:pt x="5694501" y="9647632"/>
                        <a:pt x="5730596" y="9607527"/>
                      </a:cubicBezTo>
                      <a:cubicBezTo>
                        <a:pt x="5766691" y="9567422"/>
                        <a:pt x="5818828" y="9531327"/>
                        <a:pt x="5874975" y="9487211"/>
                      </a:cubicBezTo>
                      <a:cubicBezTo>
                        <a:pt x="5931122" y="9443095"/>
                        <a:pt x="5991280" y="9366895"/>
                        <a:pt x="6067480" y="9342832"/>
                      </a:cubicBezTo>
                      <a:cubicBezTo>
                        <a:pt x="6143680" y="9318769"/>
                        <a:pt x="6243944" y="9354863"/>
                        <a:pt x="6332175" y="9342832"/>
                      </a:cubicBezTo>
                      <a:cubicBezTo>
                        <a:pt x="6420406" y="9330801"/>
                        <a:pt x="6520669" y="9289932"/>
                        <a:pt x="6596869" y="9270643"/>
                      </a:cubicBezTo>
                      <a:cubicBezTo>
                        <a:pt x="6673069" y="9251354"/>
                        <a:pt x="6729217" y="9263196"/>
                        <a:pt x="6789375" y="9227101"/>
                      </a:cubicBezTo>
                      <a:cubicBezTo>
                        <a:pt x="6849533" y="9191006"/>
                        <a:pt x="6871241" y="9076482"/>
                        <a:pt x="6957817" y="9054074"/>
                      </a:cubicBezTo>
                      <a:cubicBezTo>
                        <a:pt x="7044393" y="9031666"/>
                        <a:pt x="7204559" y="9088642"/>
                        <a:pt x="7308833" y="9092652"/>
                      </a:cubicBezTo>
                      <a:cubicBezTo>
                        <a:pt x="7413107" y="9096662"/>
                        <a:pt x="7521646" y="9088577"/>
                        <a:pt x="7583459" y="9078137"/>
                      </a:cubicBezTo>
                      <a:cubicBezTo>
                        <a:pt x="7645272" y="9067697"/>
                        <a:pt x="7631586" y="9026000"/>
                        <a:pt x="7679712" y="9030011"/>
                      </a:cubicBezTo>
                      <a:cubicBezTo>
                        <a:pt x="7727838" y="9034022"/>
                        <a:pt x="7816070" y="9094180"/>
                        <a:pt x="7872217" y="9102201"/>
                      </a:cubicBezTo>
                      <a:cubicBezTo>
                        <a:pt x="7928364" y="9110222"/>
                        <a:pt x="7932375" y="9058848"/>
                        <a:pt x="8016596" y="9078137"/>
                      </a:cubicBezTo>
                      <a:cubicBezTo>
                        <a:pt x="8100817" y="9097426"/>
                        <a:pt x="8281290" y="9166560"/>
                        <a:pt x="8377543" y="9217933"/>
                      </a:cubicBezTo>
                      <a:cubicBezTo>
                        <a:pt x="8473796" y="9269306"/>
                        <a:pt x="8519567" y="9347097"/>
                        <a:pt x="8594112" y="9386375"/>
                      </a:cubicBezTo>
                      <a:cubicBezTo>
                        <a:pt x="8668657" y="9425653"/>
                        <a:pt x="8739827" y="9424698"/>
                        <a:pt x="8824812" y="9453599"/>
                      </a:cubicBezTo>
                      <a:cubicBezTo>
                        <a:pt x="8909797" y="9482500"/>
                        <a:pt x="9030176" y="9514075"/>
                        <a:pt x="9104021" y="9559782"/>
                      </a:cubicBezTo>
                      <a:cubicBezTo>
                        <a:pt x="9177866" y="9605489"/>
                        <a:pt x="9197282" y="9683727"/>
                        <a:pt x="9267880" y="9727843"/>
                      </a:cubicBezTo>
                      <a:cubicBezTo>
                        <a:pt x="9338478" y="9771959"/>
                        <a:pt x="9440970" y="9826834"/>
                        <a:pt x="9527610" y="9824478"/>
                      </a:cubicBezTo>
                      <a:cubicBezTo>
                        <a:pt x="9614250" y="9822123"/>
                        <a:pt x="9694651" y="9725805"/>
                        <a:pt x="9787720" y="9713710"/>
                      </a:cubicBezTo>
                      <a:cubicBezTo>
                        <a:pt x="9880789" y="9701615"/>
                        <a:pt x="10029816" y="9736692"/>
                        <a:pt x="10086027" y="9751906"/>
                      </a:cubicBezTo>
                      <a:cubicBezTo>
                        <a:pt x="10142238" y="9767120"/>
                        <a:pt x="10084882" y="9792966"/>
                        <a:pt x="10124987" y="9804997"/>
                      </a:cubicBezTo>
                      <a:cubicBezTo>
                        <a:pt x="10165092" y="9817029"/>
                        <a:pt x="10267456" y="9882979"/>
                        <a:pt x="10341173" y="9896666"/>
                      </a:cubicBezTo>
                      <a:cubicBezTo>
                        <a:pt x="10414890" y="9910353"/>
                        <a:pt x="10505541" y="9911245"/>
                        <a:pt x="10567290" y="9887118"/>
                      </a:cubicBezTo>
                      <a:cubicBezTo>
                        <a:pt x="10629039" y="9862991"/>
                        <a:pt x="10671564" y="9794494"/>
                        <a:pt x="10711669" y="9751906"/>
                      </a:cubicBezTo>
                      <a:cubicBezTo>
                        <a:pt x="10751774" y="9709318"/>
                        <a:pt x="10759796" y="9647632"/>
                        <a:pt x="10807922" y="9631590"/>
                      </a:cubicBezTo>
                      <a:cubicBezTo>
                        <a:pt x="10856048" y="9615548"/>
                        <a:pt x="10936259" y="9627579"/>
                        <a:pt x="11000427" y="9655653"/>
                      </a:cubicBezTo>
                      <a:cubicBezTo>
                        <a:pt x="11064596" y="9683727"/>
                        <a:pt x="11132775" y="9763937"/>
                        <a:pt x="11192933" y="9800032"/>
                      </a:cubicBezTo>
                      <a:cubicBezTo>
                        <a:pt x="11253091" y="9836127"/>
                        <a:pt x="11309238" y="9836127"/>
                        <a:pt x="11361375" y="9872222"/>
                      </a:cubicBezTo>
                      <a:cubicBezTo>
                        <a:pt x="11413512" y="9908317"/>
                        <a:pt x="11477680" y="9948422"/>
                        <a:pt x="11505754" y="10016601"/>
                      </a:cubicBezTo>
                      <a:cubicBezTo>
                        <a:pt x="11533828" y="10084780"/>
                        <a:pt x="11517786" y="10193064"/>
                        <a:pt x="11529817" y="10281295"/>
                      </a:cubicBezTo>
                      <a:cubicBezTo>
                        <a:pt x="11541848" y="10369526"/>
                        <a:pt x="11549869" y="10477811"/>
                        <a:pt x="11577943" y="10545990"/>
                      </a:cubicBezTo>
                      <a:cubicBezTo>
                        <a:pt x="11606017" y="10614169"/>
                        <a:pt x="11630080" y="10618180"/>
                        <a:pt x="11698259" y="10690369"/>
                      </a:cubicBezTo>
                      <a:cubicBezTo>
                        <a:pt x="11766438" y="10762558"/>
                        <a:pt x="11874723" y="10882874"/>
                        <a:pt x="11987017" y="10979127"/>
                      </a:cubicBezTo>
                      <a:cubicBezTo>
                        <a:pt x="12099311" y="11075380"/>
                        <a:pt x="12283796" y="11207727"/>
                        <a:pt x="12372027" y="11267885"/>
                      </a:cubicBezTo>
                      <a:cubicBezTo>
                        <a:pt x="12460259" y="11328043"/>
                        <a:pt x="12484322" y="11295958"/>
                        <a:pt x="12516406" y="11340074"/>
                      </a:cubicBezTo>
                      <a:cubicBezTo>
                        <a:pt x="12548490" y="11384190"/>
                        <a:pt x="12524428" y="11484454"/>
                        <a:pt x="12564533" y="11532580"/>
                      </a:cubicBezTo>
                      <a:cubicBezTo>
                        <a:pt x="12604638" y="11580706"/>
                        <a:pt x="12684849" y="11604769"/>
                        <a:pt x="12757038" y="11628832"/>
                      </a:cubicBezTo>
                      <a:cubicBezTo>
                        <a:pt x="12829227" y="11652895"/>
                        <a:pt x="12927071" y="11635198"/>
                        <a:pt x="12997669" y="11676958"/>
                      </a:cubicBezTo>
                      <a:cubicBezTo>
                        <a:pt x="13068267" y="11718718"/>
                        <a:pt x="13104491" y="11818409"/>
                        <a:pt x="13180627" y="11879394"/>
                      </a:cubicBezTo>
                      <a:cubicBezTo>
                        <a:pt x="13256763" y="11940379"/>
                        <a:pt x="13364728" y="12006012"/>
                        <a:pt x="13454487" y="12042871"/>
                      </a:cubicBezTo>
                      <a:cubicBezTo>
                        <a:pt x="13544246" y="12079730"/>
                        <a:pt x="13650939" y="12069990"/>
                        <a:pt x="13719182" y="12100546"/>
                      </a:cubicBezTo>
                      <a:cubicBezTo>
                        <a:pt x="13787425" y="12131102"/>
                        <a:pt x="13802130" y="12173245"/>
                        <a:pt x="13863943" y="12226209"/>
                      </a:cubicBezTo>
                      <a:cubicBezTo>
                        <a:pt x="13925756" y="12279173"/>
                        <a:pt x="14003485" y="12348626"/>
                        <a:pt x="14090061" y="12418333"/>
                      </a:cubicBezTo>
                      <a:cubicBezTo>
                        <a:pt x="14176637" y="12488040"/>
                        <a:pt x="14272699" y="12563476"/>
                        <a:pt x="14383402" y="12644450"/>
                      </a:cubicBezTo>
                      <a:cubicBezTo>
                        <a:pt x="14494105" y="12725424"/>
                        <a:pt x="14652011" y="12803917"/>
                        <a:pt x="14754280" y="12904180"/>
                      </a:cubicBezTo>
                    </a:path>
                  </a:pathLst>
                </a:custGeom>
                <a:noFill/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4" name="Freeform 1363"/>
                <p:cNvSpPr/>
                <p:nvPr/>
              </p:nvSpPr>
              <p:spPr>
                <a:xfrm>
                  <a:off x="11334307" y="2296633"/>
                  <a:ext cx="15550509" cy="11036595"/>
                </a:xfrm>
                <a:custGeom>
                  <a:avLst/>
                  <a:gdLst>
                    <a:gd name="connsiteX0" fmla="*/ 0 w 15612703"/>
                    <a:gd name="connsiteY0" fmla="*/ 0 h 11036595"/>
                    <a:gd name="connsiteX1" fmla="*/ 233916 w 15612703"/>
                    <a:gd name="connsiteY1" fmla="*/ 276446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063256 w 15612703"/>
                    <a:gd name="connsiteY4" fmla="*/ 637953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45488 w 15612703"/>
                    <a:gd name="connsiteY10" fmla="*/ 1616148 h 11036595"/>
                    <a:gd name="connsiteX11" fmla="*/ 2679405 w 15612703"/>
                    <a:gd name="connsiteY11" fmla="*/ 1913860 h 11036595"/>
                    <a:gd name="connsiteX12" fmla="*/ 2913321 w 15612703"/>
                    <a:gd name="connsiteY12" fmla="*/ 1998920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891516 w 15612703"/>
                    <a:gd name="connsiteY15" fmla="*/ 2041451 h 11036595"/>
                    <a:gd name="connsiteX16" fmla="*/ 4125433 w 15612703"/>
                    <a:gd name="connsiteY16" fmla="*/ 2105246 h 11036595"/>
                    <a:gd name="connsiteX17" fmla="*/ 4508205 w 15612703"/>
                    <a:gd name="connsiteY17" fmla="*/ 2232837 h 11036595"/>
                    <a:gd name="connsiteX18" fmla="*/ 5061098 w 15612703"/>
                    <a:gd name="connsiteY18" fmla="*/ 2232837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1913860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33916 w 15612703"/>
                    <a:gd name="connsiteY1" fmla="*/ 276446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45488 w 15612703"/>
                    <a:gd name="connsiteY10" fmla="*/ 1616148 h 11036595"/>
                    <a:gd name="connsiteX11" fmla="*/ 2679405 w 15612703"/>
                    <a:gd name="connsiteY11" fmla="*/ 1913860 h 11036595"/>
                    <a:gd name="connsiteX12" fmla="*/ 2913321 w 15612703"/>
                    <a:gd name="connsiteY12" fmla="*/ 1998920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891516 w 15612703"/>
                    <a:gd name="connsiteY15" fmla="*/ 2041451 h 11036595"/>
                    <a:gd name="connsiteX16" fmla="*/ 4125433 w 15612703"/>
                    <a:gd name="connsiteY16" fmla="*/ 2105246 h 11036595"/>
                    <a:gd name="connsiteX17" fmla="*/ 4508205 w 15612703"/>
                    <a:gd name="connsiteY17" fmla="*/ 2232837 h 11036595"/>
                    <a:gd name="connsiteX18" fmla="*/ 5061098 w 15612703"/>
                    <a:gd name="connsiteY18" fmla="*/ 2232837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1913860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45488 w 15612703"/>
                    <a:gd name="connsiteY10" fmla="*/ 1616148 h 11036595"/>
                    <a:gd name="connsiteX11" fmla="*/ 2679405 w 15612703"/>
                    <a:gd name="connsiteY11" fmla="*/ 1913860 h 11036595"/>
                    <a:gd name="connsiteX12" fmla="*/ 2913321 w 15612703"/>
                    <a:gd name="connsiteY12" fmla="*/ 1998920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891516 w 15612703"/>
                    <a:gd name="connsiteY15" fmla="*/ 2041451 h 11036595"/>
                    <a:gd name="connsiteX16" fmla="*/ 4125433 w 15612703"/>
                    <a:gd name="connsiteY16" fmla="*/ 2105246 h 11036595"/>
                    <a:gd name="connsiteX17" fmla="*/ 4508205 w 15612703"/>
                    <a:gd name="connsiteY17" fmla="*/ 2232837 h 11036595"/>
                    <a:gd name="connsiteX18" fmla="*/ 5061098 w 15612703"/>
                    <a:gd name="connsiteY18" fmla="*/ 2232837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1913860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13321 w 15612703"/>
                    <a:gd name="connsiteY12" fmla="*/ 1998920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891516 w 15612703"/>
                    <a:gd name="connsiteY15" fmla="*/ 2041451 h 11036595"/>
                    <a:gd name="connsiteX16" fmla="*/ 4125433 w 15612703"/>
                    <a:gd name="connsiteY16" fmla="*/ 2105246 h 11036595"/>
                    <a:gd name="connsiteX17" fmla="*/ 4508205 w 15612703"/>
                    <a:gd name="connsiteY17" fmla="*/ 2232837 h 11036595"/>
                    <a:gd name="connsiteX18" fmla="*/ 5061098 w 15612703"/>
                    <a:gd name="connsiteY18" fmla="*/ 2232837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1913860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891516 w 15612703"/>
                    <a:gd name="connsiteY15" fmla="*/ 2041451 h 11036595"/>
                    <a:gd name="connsiteX16" fmla="*/ 4125433 w 15612703"/>
                    <a:gd name="connsiteY16" fmla="*/ 2105246 h 11036595"/>
                    <a:gd name="connsiteX17" fmla="*/ 4508205 w 15612703"/>
                    <a:gd name="connsiteY17" fmla="*/ 2232837 h 11036595"/>
                    <a:gd name="connsiteX18" fmla="*/ 5061098 w 15612703"/>
                    <a:gd name="connsiteY18" fmla="*/ 2232837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1913860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25433 w 15612703"/>
                    <a:gd name="connsiteY16" fmla="*/ 2105246 h 11036595"/>
                    <a:gd name="connsiteX17" fmla="*/ 4508205 w 15612703"/>
                    <a:gd name="connsiteY17" fmla="*/ 2232837 h 11036595"/>
                    <a:gd name="connsiteX18" fmla="*/ 5061098 w 15612703"/>
                    <a:gd name="connsiteY18" fmla="*/ 2232837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1913860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61098 w 15612703"/>
                    <a:gd name="connsiteY18" fmla="*/ 2232837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1913860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1913860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677246 w 15612703"/>
                    <a:gd name="connsiteY24" fmla="*/ 1871330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2000946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570381 w 15612703"/>
                    <a:gd name="connsiteY26" fmla="*/ 2000946 h 11036595"/>
                    <a:gd name="connsiteX27" fmla="*/ 8123274 w 15612703"/>
                    <a:gd name="connsiteY27" fmla="*/ 1935125 h 11036595"/>
                    <a:gd name="connsiteX28" fmla="*/ 8420986 w 15612703"/>
                    <a:gd name="connsiteY28" fmla="*/ 1892595 h 11036595"/>
                    <a:gd name="connsiteX29" fmla="*/ 8803758 w 15612703"/>
                    <a:gd name="connsiteY29" fmla="*/ 1892595 h 11036595"/>
                    <a:gd name="connsiteX30" fmla="*/ 9122735 w 15612703"/>
                    <a:gd name="connsiteY30" fmla="*/ 1892595 h 11036595"/>
                    <a:gd name="connsiteX31" fmla="*/ 9590567 w 15612703"/>
                    <a:gd name="connsiteY31" fmla="*/ 1935125 h 11036595"/>
                    <a:gd name="connsiteX32" fmla="*/ 10356112 w 15612703"/>
                    <a:gd name="connsiteY32" fmla="*/ 1935125 h 11036595"/>
                    <a:gd name="connsiteX33" fmla="*/ 10738884 w 15612703"/>
                    <a:gd name="connsiteY33" fmla="*/ 2062716 h 11036595"/>
                    <a:gd name="connsiteX34" fmla="*/ 11546958 w 15612703"/>
                    <a:gd name="connsiteY34" fmla="*/ 1998920 h 11036595"/>
                    <a:gd name="connsiteX35" fmla="*/ 11759609 w 15612703"/>
                    <a:gd name="connsiteY35" fmla="*/ 1998920 h 11036595"/>
                    <a:gd name="connsiteX36" fmla="*/ 11844670 w 15612703"/>
                    <a:gd name="connsiteY36" fmla="*/ 2105246 h 11036595"/>
                    <a:gd name="connsiteX37" fmla="*/ 12099851 w 15612703"/>
                    <a:gd name="connsiteY37" fmla="*/ 2062716 h 11036595"/>
                    <a:gd name="connsiteX38" fmla="*/ 12333767 w 15612703"/>
                    <a:gd name="connsiteY38" fmla="*/ 2232837 h 11036595"/>
                    <a:gd name="connsiteX39" fmla="*/ 12695274 w 15612703"/>
                    <a:gd name="connsiteY39" fmla="*/ 2232837 h 11036595"/>
                    <a:gd name="connsiteX40" fmla="*/ 12865395 w 15612703"/>
                    <a:gd name="connsiteY40" fmla="*/ 2211572 h 11036595"/>
                    <a:gd name="connsiteX41" fmla="*/ 13141842 w 15612703"/>
                    <a:gd name="connsiteY41" fmla="*/ 2275367 h 11036595"/>
                    <a:gd name="connsiteX42" fmla="*/ 13333228 w 15612703"/>
                    <a:gd name="connsiteY42" fmla="*/ 2105246 h 11036595"/>
                    <a:gd name="connsiteX43" fmla="*/ 13843591 w 15612703"/>
                    <a:gd name="connsiteY43" fmla="*/ 2083981 h 11036595"/>
                    <a:gd name="connsiteX44" fmla="*/ 13971181 w 15612703"/>
                    <a:gd name="connsiteY44" fmla="*/ 1807534 h 11036595"/>
                    <a:gd name="connsiteX45" fmla="*/ 14268893 w 15612703"/>
                    <a:gd name="connsiteY45" fmla="*/ 1594883 h 11036595"/>
                    <a:gd name="connsiteX46" fmla="*/ 14630400 w 15612703"/>
                    <a:gd name="connsiteY46" fmla="*/ 1509823 h 11036595"/>
                    <a:gd name="connsiteX47" fmla="*/ 14864316 w 15612703"/>
                    <a:gd name="connsiteY47" fmla="*/ 1275907 h 11036595"/>
                    <a:gd name="connsiteX48" fmla="*/ 15055702 w 15612703"/>
                    <a:gd name="connsiteY48" fmla="*/ 1063255 h 11036595"/>
                    <a:gd name="connsiteX49" fmla="*/ 15289619 w 15612703"/>
                    <a:gd name="connsiteY49" fmla="*/ 1169581 h 11036595"/>
                    <a:gd name="connsiteX50" fmla="*/ 15332149 w 15612703"/>
                    <a:gd name="connsiteY50" fmla="*/ 1509823 h 11036595"/>
                    <a:gd name="connsiteX51" fmla="*/ 15310884 w 15612703"/>
                    <a:gd name="connsiteY51" fmla="*/ 1913860 h 11036595"/>
                    <a:gd name="connsiteX52" fmla="*/ 15098233 w 15612703"/>
                    <a:gd name="connsiteY52" fmla="*/ 2083981 h 11036595"/>
                    <a:gd name="connsiteX53" fmla="*/ 14928112 w 15612703"/>
                    <a:gd name="connsiteY53" fmla="*/ 2317897 h 11036595"/>
                    <a:gd name="connsiteX54" fmla="*/ 14864316 w 15612703"/>
                    <a:gd name="connsiteY54" fmla="*/ 2530548 h 11036595"/>
                    <a:gd name="connsiteX55" fmla="*/ 14906846 w 15612703"/>
                    <a:gd name="connsiteY55" fmla="*/ 2743200 h 11036595"/>
                    <a:gd name="connsiteX56" fmla="*/ 15034437 w 15612703"/>
                    <a:gd name="connsiteY56" fmla="*/ 2934586 h 11036595"/>
                    <a:gd name="connsiteX57" fmla="*/ 15076967 w 15612703"/>
                    <a:gd name="connsiteY57" fmla="*/ 3232297 h 11036595"/>
                    <a:gd name="connsiteX58" fmla="*/ 15076967 w 15612703"/>
                    <a:gd name="connsiteY58" fmla="*/ 3487479 h 11036595"/>
                    <a:gd name="connsiteX59" fmla="*/ 15076967 w 15612703"/>
                    <a:gd name="connsiteY59" fmla="*/ 3636334 h 11036595"/>
                    <a:gd name="connsiteX60" fmla="*/ 15140763 w 15612703"/>
                    <a:gd name="connsiteY60" fmla="*/ 3721395 h 11036595"/>
                    <a:gd name="connsiteX61" fmla="*/ 15417209 w 15612703"/>
                    <a:gd name="connsiteY61" fmla="*/ 3785190 h 11036595"/>
                    <a:gd name="connsiteX62" fmla="*/ 15608595 w 15612703"/>
                    <a:gd name="connsiteY62" fmla="*/ 3912781 h 11036595"/>
                    <a:gd name="connsiteX63" fmla="*/ 15544800 w 15612703"/>
                    <a:gd name="connsiteY63" fmla="*/ 4146697 h 11036595"/>
                    <a:gd name="connsiteX64" fmla="*/ 15502270 w 15612703"/>
                    <a:gd name="connsiteY64" fmla="*/ 4380614 h 11036595"/>
                    <a:gd name="connsiteX65" fmla="*/ 15268353 w 15612703"/>
                    <a:gd name="connsiteY65" fmla="*/ 4572000 h 11036595"/>
                    <a:gd name="connsiteX66" fmla="*/ 15183293 w 15612703"/>
                    <a:gd name="connsiteY66" fmla="*/ 4678325 h 11036595"/>
                    <a:gd name="connsiteX67" fmla="*/ 14970642 w 15612703"/>
                    <a:gd name="connsiteY67" fmla="*/ 4827181 h 11036595"/>
                    <a:gd name="connsiteX68" fmla="*/ 14800521 w 15612703"/>
                    <a:gd name="connsiteY68" fmla="*/ 4976037 h 11036595"/>
                    <a:gd name="connsiteX69" fmla="*/ 14694195 w 15612703"/>
                    <a:gd name="connsiteY69" fmla="*/ 5188688 h 11036595"/>
                    <a:gd name="connsiteX70" fmla="*/ 14630400 w 15612703"/>
                    <a:gd name="connsiteY70" fmla="*/ 5422604 h 11036595"/>
                    <a:gd name="connsiteX71" fmla="*/ 14502809 w 15612703"/>
                    <a:gd name="connsiteY71" fmla="*/ 5635255 h 11036595"/>
                    <a:gd name="connsiteX72" fmla="*/ 14353953 w 15612703"/>
                    <a:gd name="connsiteY72" fmla="*/ 5826641 h 11036595"/>
                    <a:gd name="connsiteX73" fmla="*/ 14162567 w 15612703"/>
                    <a:gd name="connsiteY73" fmla="*/ 5890437 h 11036595"/>
                    <a:gd name="connsiteX74" fmla="*/ 14034977 w 15612703"/>
                    <a:gd name="connsiteY74" fmla="*/ 6018027 h 11036595"/>
                    <a:gd name="connsiteX75" fmla="*/ 13907386 w 15612703"/>
                    <a:gd name="connsiteY75" fmla="*/ 6124353 h 11036595"/>
                    <a:gd name="connsiteX76" fmla="*/ 13588409 w 15612703"/>
                    <a:gd name="connsiteY76" fmla="*/ 6145618 h 11036595"/>
                    <a:gd name="connsiteX77" fmla="*/ 13226902 w 15612703"/>
                    <a:gd name="connsiteY77" fmla="*/ 6294474 h 11036595"/>
                    <a:gd name="connsiteX78" fmla="*/ 12759070 w 15612703"/>
                    <a:gd name="connsiteY78" fmla="*/ 6337004 h 11036595"/>
                    <a:gd name="connsiteX79" fmla="*/ 12333767 w 15612703"/>
                    <a:gd name="connsiteY79" fmla="*/ 6400800 h 11036595"/>
                    <a:gd name="connsiteX80" fmla="*/ 12184912 w 15612703"/>
                    <a:gd name="connsiteY80" fmla="*/ 6485860 h 11036595"/>
                    <a:gd name="connsiteX81" fmla="*/ 12036056 w 15612703"/>
                    <a:gd name="connsiteY81" fmla="*/ 6549655 h 11036595"/>
                    <a:gd name="connsiteX82" fmla="*/ 11738344 w 15612703"/>
                    <a:gd name="connsiteY82" fmla="*/ 6719776 h 11036595"/>
                    <a:gd name="connsiteX83" fmla="*/ 11568223 w 15612703"/>
                    <a:gd name="connsiteY83" fmla="*/ 6889897 h 11036595"/>
                    <a:gd name="connsiteX84" fmla="*/ 11355572 w 15612703"/>
                    <a:gd name="connsiteY84" fmla="*/ 6953693 h 11036595"/>
                    <a:gd name="connsiteX85" fmla="*/ 11121656 w 15612703"/>
                    <a:gd name="connsiteY85" fmla="*/ 7123814 h 11036595"/>
                    <a:gd name="connsiteX86" fmla="*/ 10760149 w 15612703"/>
                    <a:gd name="connsiteY86" fmla="*/ 7145079 h 11036595"/>
                    <a:gd name="connsiteX87" fmla="*/ 10398642 w 15612703"/>
                    <a:gd name="connsiteY87" fmla="*/ 7145079 h 11036595"/>
                    <a:gd name="connsiteX88" fmla="*/ 10079665 w 15612703"/>
                    <a:gd name="connsiteY88" fmla="*/ 7166344 h 11036595"/>
                    <a:gd name="connsiteX89" fmla="*/ 9930809 w 15612703"/>
                    <a:gd name="connsiteY89" fmla="*/ 7166344 h 11036595"/>
                    <a:gd name="connsiteX90" fmla="*/ 9739423 w 15612703"/>
                    <a:gd name="connsiteY90" fmla="*/ 7166344 h 11036595"/>
                    <a:gd name="connsiteX91" fmla="*/ 9526772 w 15612703"/>
                    <a:gd name="connsiteY91" fmla="*/ 7208874 h 11036595"/>
                    <a:gd name="connsiteX92" fmla="*/ 9314121 w 15612703"/>
                    <a:gd name="connsiteY92" fmla="*/ 7293934 h 11036595"/>
                    <a:gd name="connsiteX93" fmla="*/ 9101470 w 15612703"/>
                    <a:gd name="connsiteY93" fmla="*/ 7549116 h 11036595"/>
                    <a:gd name="connsiteX94" fmla="*/ 8973879 w 15612703"/>
                    <a:gd name="connsiteY94" fmla="*/ 7783032 h 11036595"/>
                    <a:gd name="connsiteX95" fmla="*/ 8782493 w 15612703"/>
                    <a:gd name="connsiteY95" fmla="*/ 8229600 h 11036595"/>
                    <a:gd name="connsiteX96" fmla="*/ 8782493 w 15612703"/>
                    <a:gd name="connsiteY96" fmla="*/ 8527311 h 11036595"/>
                    <a:gd name="connsiteX97" fmla="*/ 8739963 w 15612703"/>
                    <a:gd name="connsiteY97" fmla="*/ 8761227 h 11036595"/>
                    <a:gd name="connsiteX98" fmla="*/ 8697433 w 15612703"/>
                    <a:gd name="connsiteY98" fmla="*/ 8995144 h 11036595"/>
                    <a:gd name="connsiteX99" fmla="*/ 8697433 w 15612703"/>
                    <a:gd name="connsiteY99" fmla="*/ 9229060 h 11036595"/>
                    <a:gd name="connsiteX100" fmla="*/ 8782493 w 15612703"/>
                    <a:gd name="connsiteY100" fmla="*/ 9675627 h 11036595"/>
                    <a:gd name="connsiteX101" fmla="*/ 8867553 w 15612703"/>
                    <a:gd name="connsiteY101" fmla="*/ 10015869 h 11036595"/>
                    <a:gd name="connsiteX102" fmla="*/ 8973879 w 15612703"/>
                    <a:gd name="connsiteY102" fmla="*/ 10271051 h 11036595"/>
                    <a:gd name="connsiteX103" fmla="*/ 8973879 w 15612703"/>
                    <a:gd name="connsiteY103" fmla="*/ 10653823 h 11036595"/>
                    <a:gd name="connsiteX104" fmla="*/ 8973879 w 15612703"/>
                    <a:gd name="connsiteY104" fmla="*/ 10823944 h 11036595"/>
                    <a:gd name="connsiteX105" fmla="*/ 8867553 w 15612703"/>
                    <a:gd name="connsiteY105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570381 w 15612703"/>
                    <a:gd name="connsiteY27" fmla="*/ 2000946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356112 w 15612703"/>
                    <a:gd name="connsiteY33" fmla="*/ 1935125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844670 w 15612703"/>
                    <a:gd name="connsiteY37" fmla="*/ 2105246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33228 w 15612703"/>
                    <a:gd name="connsiteY43" fmla="*/ 2105246 h 11036595"/>
                    <a:gd name="connsiteX44" fmla="*/ 13843591 w 15612703"/>
                    <a:gd name="connsiteY44" fmla="*/ 2083981 h 11036595"/>
                    <a:gd name="connsiteX45" fmla="*/ 13971181 w 15612703"/>
                    <a:gd name="connsiteY45" fmla="*/ 1807534 h 11036595"/>
                    <a:gd name="connsiteX46" fmla="*/ 14268893 w 15612703"/>
                    <a:gd name="connsiteY46" fmla="*/ 1594883 h 11036595"/>
                    <a:gd name="connsiteX47" fmla="*/ 14630400 w 15612703"/>
                    <a:gd name="connsiteY47" fmla="*/ 1509823 h 11036595"/>
                    <a:gd name="connsiteX48" fmla="*/ 14864316 w 15612703"/>
                    <a:gd name="connsiteY48" fmla="*/ 1275907 h 11036595"/>
                    <a:gd name="connsiteX49" fmla="*/ 15055702 w 15612703"/>
                    <a:gd name="connsiteY49" fmla="*/ 1063255 h 11036595"/>
                    <a:gd name="connsiteX50" fmla="*/ 15289619 w 15612703"/>
                    <a:gd name="connsiteY50" fmla="*/ 1169581 h 11036595"/>
                    <a:gd name="connsiteX51" fmla="*/ 15332149 w 15612703"/>
                    <a:gd name="connsiteY51" fmla="*/ 1509823 h 11036595"/>
                    <a:gd name="connsiteX52" fmla="*/ 15310884 w 15612703"/>
                    <a:gd name="connsiteY52" fmla="*/ 1913860 h 11036595"/>
                    <a:gd name="connsiteX53" fmla="*/ 15098233 w 15612703"/>
                    <a:gd name="connsiteY53" fmla="*/ 2083981 h 11036595"/>
                    <a:gd name="connsiteX54" fmla="*/ 14928112 w 15612703"/>
                    <a:gd name="connsiteY54" fmla="*/ 2317897 h 11036595"/>
                    <a:gd name="connsiteX55" fmla="*/ 14864316 w 15612703"/>
                    <a:gd name="connsiteY55" fmla="*/ 2530548 h 11036595"/>
                    <a:gd name="connsiteX56" fmla="*/ 14906846 w 15612703"/>
                    <a:gd name="connsiteY56" fmla="*/ 2743200 h 11036595"/>
                    <a:gd name="connsiteX57" fmla="*/ 15034437 w 15612703"/>
                    <a:gd name="connsiteY57" fmla="*/ 2934586 h 11036595"/>
                    <a:gd name="connsiteX58" fmla="*/ 15076967 w 15612703"/>
                    <a:gd name="connsiteY58" fmla="*/ 3232297 h 11036595"/>
                    <a:gd name="connsiteX59" fmla="*/ 15076967 w 15612703"/>
                    <a:gd name="connsiteY59" fmla="*/ 3487479 h 11036595"/>
                    <a:gd name="connsiteX60" fmla="*/ 15076967 w 15612703"/>
                    <a:gd name="connsiteY60" fmla="*/ 3636334 h 11036595"/>
                    <a:gd name="connsiteX61" fmla="*/ 15140763 w 15612703"/>
                    <a:gd name="connsiteY61" fmla="*/ 3721395 h 11036595"/>
                    <a:gd name="connsiteX62" fmla="*/ 15417209 w 15612703"/>
                    <a:gd name="connsiteY62" fmla="*/ 3785190 h 11036595"/>
                    <a:gd name="connsiteX63" fmla="*/ 15608595 w 15612703"/>
                    <a:gd name="connsiteY63" fmla="*/ 3912781 h 11036595"/>
                    <a:gd name="connsiteX64" fmla="*/ 15544800 w 15612703"/>
                    <a:gd name="connsiteY64" fmla="*/ 4146697 h 11036595"/>
                    <a:gd name="connsiteX65" fmla="*/ 15502270 w 15612703"/>
                    <a:gd name="connsiteY65" fmla="*/ 4380614 h 11036595"/>
                    <a:gd name="connsiteX66" fmla="*/ 15268353 w 15612703"/>
                    <a:gd name="connsiteY66" fmla="*/ 4572000 h 11036595"/>
                    <a:gd name="connsiteX67" fmla="*/ 15183293 w 15612703"/>
                    <a:gd name="connsiteY67" fmla="*/ 4678325 h 11036595"/>
                    <a:gd name="connsiteX68" fmla="*/ 14970642 w 15612703"/>
                    <a:gd name="connsiteY68" fmla="*/ 4827181 h 11036595"/>
                    <a:gd name="connsiteX69" fmla="*/ 14800521 w 15612703"/>
                    <a:gd name="connsiteY69" fmla="*/ 4976037 h 11036595"/>
                    <a:gd name="connsiteX70" fmla="*/ 14694195 w 15612703"/>
                    <a:gd name="connsiteY70" fmla="*/ 5188688 h 11036595"/>
                    <a:gd name="connsiteX71" fmla="*/ 14630400 w 15612703"/>
                    <a:gd name="connsiteY71" fmla="*/ 5422604 h 11036595"/>
                    <a:gd name="connsiteX72" fmla="*/ 14502809 w 15612703"/>
                    <a:gd name="connsiteY72" fmla="*/ 5635255 h 11036595"/>
                    <a:gd name="connsiteX73" fmla="*/ 14353953 w 15612703"/>
                    <a:gd name="connsiteY73" fmla="*/ 5826641 h 11036595"/>
                    <a:gd name="connsiteX74" fmla="*/ 14162567 w 15612703"/>
                    <a:gd name="connsiteY74" fmla="*/ 5890437 h 11036595"/>
                    <a:gd name="connsiteX75" fmla="*/ 14034977 w 15612703"/>
                    <a:gd name="connsiteY75" fmla="*/ 6018027 h 11036595"/>
                    <a:gd name="connsiteX76" fmla="*/ 13907386 w 15612703"/>
                    <a:gd name="connsiteY76" fmla="*/ 6124353 h 11036595"/>
                    <a:gd name="connsiteX77" fmla="*/ 13588409 w 15612703"/>
                    <a:gd name="connsiteY77" fmla="*/ 6145618 h 11036595"/>
                    <a:gd name="connsiteX78" fmla="*/ 13226902 w 15612703"/>
                    <a:gd name="connsiteY78" fmla="*/ 6294474 h 11036595"/>
                    <a:gd name="connsiteX79" fmla="*/ 12759070 w 15612703"/>
                    <a:gd name="connsiteY79" fmla="*/ 6337004 h 11036595"/>
                    <a:gd name="connsiteX80" fmla="*/ 12333767 w 15612703"/>
                    <a:gd name="connsiteY80" fmla="*/ 6400800 h 11036595"/>
                    <a:gd name="connsiteX81" fmla="*/ 12184912 w 15612703"/>
                    <a:gd name="connsiteY81" fmla="*/ 6485860 h 11036595"/>
                    <a:gd name="connsiteX82" fmla="*/ 12036056 w 15612703"/>
                    <a:gd name="connsiteY82" fmla="*/ 6549655 h 11036595"/>
                    <a:gd name="connsiteX83" fmla="*/ 11738344 w 15612703"/>
                    <a:gd name="connsiteY83" fmla="*/ 6719776 h 11036595"/>
                    <a:gd name="connsiteX84" fmla="*/ 11568223 w 15612703"/>
                    <a:gd name="connsiteY84" fmla="*/ 6889897 h 11036595"/>
                    <a:gd name="connsiteX85" fmla="*/ 11355572 w 15612703"/>
                    <a:gd name="connsiteY85" fmla="*/ 6953693 h 11036595"/>
                    <a:gd name="connsiteX86" fmla="*/ 11121656 w 15612703"/>
                    <a:gd name="connsiteY86" fmla="*/ 7123814 h 11036595"/>
                    <a:gd name="connsiteX87" fmla="*/ 10760149 w 15612703"/>
                    <a:gd name="connsiteY87" fmla="*/ 7145079 h 11036595"/>
                    <a:gd name="connsiteX88" fmla="*/ 10398642 w 15612703"/>
                    <a:gd name="connsiteY88" fmla="*/ 7145079 h 11036595"/>
                    <a:gd name="connsiteX89" fmla="*/ 10079665 w 15612703"/>
                    <a:gd name="connsiteY89" fmla="*/ 7166344 h 11036595"/>
                    <a:gd name="connsiteX90" fmla="*/ 9930809 w 15612703"/>
                    <a:gd name="connsiteY90" fmla="*/ 7166344 h 11036595"/>
                    <a:gd name="connsiteX91" fmla="*/ 9739423 w 15612703"/>
                    <a:gd name="connsiteY91" fmla="*/ 7166344 h 11036595"/>
                    <a:gd name="connsiteX92" fmla="*/ 9526772 w 15612703"/>
                    <a:gd name="connsiteY92" fmla="*/ 7208874 h 11036595"/>
                    <a:gd name="connsiteX93" fmla="*/ 9314121 w 15612703"/>
                    <a:gd name="connsiteY93" fmla="*/ 7293934 h 11036595"/>
                    <a:gd name="connsiteX94" fmla="*/ 9101470 w 15612703"/>
                    <a:gd name="connsiteY94" fmla="*/ 7549116 h 11036595"/>
                    <a:gd name="connsiteX95" fmla="*/ 8973879 w 15612703"/>
                    <a:gd name="connsiteY95" fmla="*/ 7783032 h 11036595"/>
                    <a:gd name="connsiteX96" fmla="*/ 8782493 w 15612703"/>
                    <a:gd name="connsiteY96" fmla="*/ 8229600 h 11036595"/>
                    <a:gd name="connsiteX97" fmla="*/ 8782493 w 15612703"/>
                    <a:gd name="connsiteY97" fmla="*/ 8527311 h 11036595"/>
                    <a:gd name="connsiteX98" fmla="*/ 8739963 w 15612703"/>
                    <a:gd name="connsiteY98" fmla="*/ 8761227 h 11036595"/>
                    <a:gd name="connsiteX99" fmla="*/ 8697433 w 15612703"/>
                    <a:gd name="connsiteY99" fmla="*/ 8995144 h 11036595"/>
                    <a:gd name="connsiteX100" fmla="*/ 8697433 w 15612703"/>
                    <a:gd name="connsiteY100" fmla="*/ 9229060 h 11036595"/>
                    <a:gd name="connsiteX101" fmla="*/ 8782493 w 15612703"/>
                    <a:gd name="connsiteY101" fmla="*/ 9675627 h 11036595"/>
                    <a:gd name="connsiteX102" fmla="*/ 8867553 w 15612703"/>
                    <a:gd name="connsiteY102" fmla="*/ 10015869 h 11036595"/>
                    <a:gd name="connsiteX103" fmla="*/ 8973879 w 15612703"/>
                    <a:gd name="connsiteY103" fmla="*/ 10271051 h 11036595"/>
                    <a:gd name="connsiteX104" fmla="*/ 8973879 w 15612703"/>
                    <a:gd name="connsiteY104" fmla="*/ 10653823 h 11036595"/>
                    <a:gd name="connsiteX105" fmla="*/ 8973879 w 15612703"/>
                    <a:gd name="connsiteY105" fmla="*/ 10823944 h 11036595"/>
                    <a:gd name="connsiteX106" fmla="*/ 8867553 w 15612703"/>
                    <a:gd name="connsiteY106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570381 w 15612703"/>
                    <a:gd name="connsiteY27" fmla="*/ 2000946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844670 w 15612703"/>
                    <a:gd name="connsiteY37" fmla="*/ 2105246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33228 w 15612703"/>
                    <a:gd name="connsiteY43" fmla="*/ 2105246 h 11036595"/>
                    <a:gd name="connsiteX44" fmla="*/ 13843591 w 15612703"/>
                    <a:gd name="connsiteY44" fmla="*/ 2083981 h 11036595"/>
                    <a:gd name="connsiteX45" fmla="*/ 13971181 w 15612703"/>
                    <a:gd name="connsiteY45" fmla="*/ 1807534 h 11036595"/>
                    <a:gd name="connsiteX46" fmla="*/ 14268893 w 15612703"/>
                    <a:gd name="connsiteY46" fmla="*/ 1594883 h 11036595"/>
                    <a:gd name="connsiteX47" fmla="*/ 14630400 w 15612703"/>
                    <a:gd name="connsiteY47" fmla="*/ 1509823 h 11036595"/>
                    <a:gd name="connsiteX48" fmla="*/ 14864316 w 15612703"/>
                    <a:gd name="connsiteY48" fmla="*/ 1275907 h 11036595"/>
                    <a:gd name="connsiteX49" fmla="*/ 15055702 w 15612703"/>
                    <a:gd name="connsiteY49" fmla="*/ 1063255 h 11036595"/>
                    <a:gd name="connsiteX50" fmla="*/ 15289619 w 15612703"/>
                    <a:gd name="connsiteY50" fmla="*/ 1169581 h 11036595"/>
                    <a:gd name="connsiteX51" fmla="*/ 15332149 w 15612703"/>
                    <a:gd name="connsiteY51" fmla="*/ 1509823 h 11036595"/>
                    <a:gd name="connsiteX52" fmla="*/ 15310884 w 15612703"/>
                    <a:gd name="connsiteY52" fmla="*/ 1913860 h 11036595"/>
                    <a:gd name="connsiteX53" fmla="*/ 15098233 w 15612703"/>
                    <a:gd name="connsiteY53" fmla="*/ 2083981 h 11036595"/>
                    <a:gd name="connsiteX54" fmla="*/ 14928112 w 15612703"/>
                    <a:gd name="connsiteY54" fmla="*/ 2317897 h 11036595"/>
                    <a:gd name="connsiteX55" fmla="*/ 14864316 w 15612703"/>
                    <a:gd name="connsiteY55" fmla="*/ 2530548 h 11036595"/>
                    <a:gd name="connsiteX56" fmla="*/ 14906846 w 15612703"/>
                    <a:gd name="connsiteY56" fmla="*/ 2743200 h 11036595"/>
                    <a:gd name="connsiteX57" fmla="*/ 15034437 w 15612703"/>
                    <a:gd name="connsiteY57" fmla="*/ 2934586 h 11036595"/>
                    <a:gd name="connsiteX58" fmla="*/ 15076967 w 15612703"/>
                    <a:gd name="connsiteY58" fmla="*/ 3232297 h 11036595"/>
                    <a:gd name="connsiteX59" fmla="*/ 15076967 w 15612703"/>
                    <a:gd name="connsiteY59" fmla="*/ 3487479 h 11036595"/>
                    <a:gd name="connsiteX60" fmla="*/ 15076967 w 15612703"/>
                    <a:gd name="connsiteY60" fmla="*/ 3636334 h 11036595"/>
                    <a:gd name="connsiteX61" fmla="*/ 15140763 w 15612703"/>
                    <a:gd name="connsiteY61" fmla="*/ 3721395 h 11036595"/>
                    <a:gd name="connsiteX62" fmla="*/ 15417209 w 15612703"/>
                    <a:gd name="connsiteY62" fmla="*/ 3785190 h 11036595"/>
                    <a:gd name="connsiteX63" fmla="*/ 15608595 w 15612703"/>
                    <a:gd name="connsiteY63" fmla="*/ 3912781 h 11036595"/>
                    <a:gd name="connsiteX64" fmla="*/ 15544800 w 15612703"/>
                    <a:gd name="connsiteY64" fmla="*/ 4146697 h 11036595"/>
                    <a:gd name="connsiteX65" fmla="*/ 15502270 w 15612703"/>
                    <a:gd name="connsiteY65" fmla="*/ 4380614 h 11036595"/>
                    <a:gd name="connsiteX66" fmla="*/ 15268353 w 15612703"/>
                    <a:gd name="connsiteY66" fmla="*/ 4572000 h 11036595"/>
                    <a:gd name="connsiteX67" fmla="*/ 15183293 w 15612703"/>
                    <a:gd name="connsiteY67" fmla="*/ 4678325 h 11036595"/>
                    <a:gd name="connsiteX68" fmla="*/ 14970642 w 15612703"/>
                    <a:gd name="connsiteY68" fmla="*/ 4827181 h 11036595"/>
                    <a:gd name="connsiteX69" fmla="*/ 14800521 w 15612703"/>
                    <a:gd name="connsiteY69" fmla="*/ 4976037 h 11036595"/>
                    <a:gd name="connsiteX70" fmla="*/ 14694195 w 15612703"/>
                    <a:gd name="connsiteY70" fmla="*/ 5188688 h 11036595"/>
                    <a:gd name="connsiteX71" fmla="*/ 14630400 w 15612703"/>
                    <a:gd name="connsiteY71" fmla="*/ 5422604 h 11036595"/>
                    <a:gd name="connsiteX72" fmla="*/ 14502809 w 15612703"/>
                    <a:gd name="connsiteY72" fmla="*/ 5635255 h 11036595"/>
                    <a:gd name="connsiteX73" fmla="*/ 14353953 w 15612703"/>
                    <a:gd name="connsiteY73" fmla="*/ 5826641 h 11036595"/>
                    <a:gd name="connsiteX74" fmla="*/ 14162567 w 15612703"/>
                    <a:gd name="connsiteY74" fmla="*/ 5890437 h 11036595"/>
                    <a:gd name="connsiteX75" fmla="*/ 14034977 w 15612703"/>
                    <a:gd name="connsiteY75" fmla="*/ 6018027 h 11036595"/>
                    <a:gd name="connsiteX76" fmla="*/ 13907386 w 15612703"/>
                    <a:gd name="connsiteY76" fmla="*/ 6124353 h 11036595"/>
                    <a:gd name="connsiteX77" fmla="*/ 13588409 w 15612703"/>
                    <a:gd name="connsiteY77" fmla="*/ 6145618 h 11036595"/>
                    <a:gd name="connsiteX78" fmla="*/ 13226902 w 15612703"/>
                    <a:gd name="connsiteY78" fmla="*/ 6294474 h 11036595"/>
                    <a:gd name="connsiteX79" fmla="*/ 12759070 w 15612703"/>
                    <a:gd name="connsiteY79" fmla="*/ 6337004 h 11036595"/>
                    <a:gd name="connsiteX80" fmla="*/ 12333767 w 15612703"/>
                    <a:gd name="connsiteY80" fmla="*/ 6400800 h 11036595"/>
                    <a:gd name="connsiteX81" fmla="*/ 12184912 w 15612703"/>
                    <a:gd name="connsiteY81" fmla="*/ 6485860 h 11036595"/>
                    <a:gd name="connsiteX82" fmla="*/ 12036056 w 15612703"/>
                    <a:gd name="connsiteY82" fmla="*/ 6549655 h 11036595"/>
                    <a:gd name="connsiteX83" fmla="*/ 11738344 w 15612703"/>
                    <a:gd name="connsiteY83" fmla="*/ 6719776 h 11036595"/>
                    <a:gd name="connsiteX84" fmla="*/ 11568223 w 15612703"/>
                    <a:gd name="connsiteY84" fmla="*/ 6889897 h 11036595"/>
                    <a:gd name="connsiteX85" fmla="*/ 11355572 w 15612703"/>
                    <a:gd name="connsiteY85" fmla="*/ 6953693 h 11036595"/>
                    <a:gd name="connsiteX86" fmla="*/ 11121656 w 15612703"/>
                    <a:gd name="connsiteY86" fmla="*/ 7123814 h 11036595"/>
                    <a:gd name="connsiteX87" fmla="*/ 10760149 w 15612703"/>
                    <a:gd name="connsiteY87" fmla="*/ 7145079 h 11036595"/>
                    <a:gd name="connsiteX88" fmla="*/ 10398642 w 15612703"/>
                    <a:gd name="connsiteY88" fmla="*/ 7145079 h 11036595"/>
                    <a:gd name="connsiteX89" fmla="*/ 10079665 w 15612703"/>
                    <a:gd name="connsiteY89" fmla="*/ 7166344 h 11036595"/>
                    <a:gd name="connsiteX90" fmla="*/ 9930809 w 15612703"/>
                    <a:gd name="connsiteY90" fmla="*/ 7166344 h 11036595"/>
                    <a:gd name="connsiteX91" fmla="*/ 9739423 w 15612703"/>
                    <a:gd name="connsiteY91" fmla="*/ 7166344 h 11036595"/>
                    <a:gd name="connsiteX92" fmla="*/ 9526772 w 15612703"/>
                    <a:gd name="connsiteY92" fmla="*/ 7208874 h 11036595"/>
                    <a:gd name="connsiteX93" fmla="*/ 9314121 w 15612703"/>
                    <a:gd name="connsiteY93" fmla="*/ 7293934 h 11036595"/>
                    <a:gd name="connsiteX94" fmla="*/ 9101470 w 15612703"/>
                    <a:gd name="connsiteY94" fmla="*/ 7549116 h 11036595"/>
                    <a:gd name="connsiteX95" fmla="*/ 8973879 w 15612703"/>
                    <a:gd name="connsiteY95" fmla="*/ 7783032 h 11036595"/>
                    <a:gd name="connsiteX96" fmla="*/ 8782493 w 15612703"/>
                    <a:gd name="connsiteY96" fmla="*/ 8229600 h 11036595"/>
                    <a:gd name="connsiteX97" fmla="*/ 8782493 w 15612703"/>
                    <a:gd name="connsiteY97" fmla="*/ 8527311 h 11036595"/>
                    <a:gd name="connsiteX98" fmla="*/ 8739963 w 15612703"/>
                    <a:gd name="connsiteY98" fmla="*/ 8761227 h 11036595"/>
                    <a:gd name="connsiteX99" fmla="*/ 8697433 w 15612703"/>
                    <a:gd name="connsiteY99" fmla="*/ 8995144 h 11036595"/>
                    <a:gd name="connsiteX100" fmla="*/ 8697433 w 15612703"/>
                    <a:gd name="connsiteY100" fmla="*/ 9229060 h 11036595"/>
                    <a:gd name="connsiteX101" fmla="*/ 8782493 w 15612703"/>
                    <a:gd name="connsiteY101" fmla="*/ 9675627 h 11036595"/>
                    <a:gd name="connsiteX102" fmla="*/ 8867553 w 15612703"/>
                    <a:gd name="connsiteY102" fmla="*/ 10015869 h 11036595"/>
                    <a:gd name="connsiteX103" fmla="*/ 8973879 w 15612703"/>
                    <a:gd name="connsiteY103" fmla="*/ 10271051 h 11036595"/>
                    <a:gd name="connsiteX104" fmla="*/ 8973879 w 15612703"/>
                    <a:gd name="connsiteY104" fmla="*/ 10653823 h 11036595"/>
                    <a:gd name="connsiteX105" fmla="*/ 8973879 w 15612703"/>
                    <a:gd name="connsiteY105" fmla="*/ 10823944 h 11036595"/>
                    <a:gd name="connsiteX106" fmla="*/ 8867553 w 15612703"/>
                    <a:gd name="connsiteY106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844670 w 15612703"/>
                    <a:gd name="connsiteY37" fmla="*/ 2105246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33228 w 15612703"/>
                    <a:gd name="connsiteY43" fmla="*/ 2105246 h 11036595"/>
                    <a:gd name="connsiteX44" fmla="*/ 13843591 w 15612703"/>
                    <a:gd name="connsiteY44" fmla="*/ 2083981 h 11036595"/>
                    <a:gd name="connsiteX45" fmla="*/ 13971181 w 15612703"/>
                    <a:gd name="connsiteY45" fmla="*/ 1807534 h 11036595"/>
                    <a:gd name="connsiteX46" fmla="*/ 14268893 w 15612703"/>
                    <a:gd name="connsiteY46" fmla="*/ 1594883 h 11036595"/>
                    <a:gd name="connsiteX47" fmla="*/ 14630400 w 15612703"/>
                    <a:gd name="connsiteY47" fmla="*/ 1509823 h 11036595"/>
                    <a:gd name="connsiteX48" fmla="*/ 14864316 w 15612703"/>
                    <a:gd name="connsiteY48" fmla="*/ 1275907 h 11036595"/>
                    <a:gd name="connsiteX49" fmla="*/ 15055702 w 15612703"/>
                    <a:gd name="connsiteY49" fmla="*/ 1063255 h 11036595"/>
                    <a:gd name="connsiteX50" fmla="*/ 15289619 w 15612703"/>
                    <a:gd name="connsiteY50" fmla="*/ 1169581 h 11036595"/>
                    <a:gd name="connsiteX51" fmla="*/ 15332149 w 15612703"/>
                    <a:gd name="connsiteY51" fmla="*/ 1509823 h 11036595"/>
                    <a:gd name="connsiteX52" fmla="*/ 15310884 w 15612703"/>
                    <a:gd name="connsiteY52" fmla="*/ 1913860 h 11036595"/>
                    <a:gd name="connsiteX53" fmla="*/ 15098233 w 15612703"/>
                    <a:gd name="connsiteY53" fmla="*/ 2083981 h 11036595"/>
                    <a:gd name="connsiteX54" fmla="*/ 14928112 w 15612703"/>
                    <a:gd name="connsiteY54" fmla="*/ 2317897 h 11036595"/>
                    <a:gd name="connsiteX55" fmla="*/ 14864316 w 15612703"/>
                    <a:gd name="connsiteY55" fmla="*/ 2530548 h 11036595"/>
                    <a:gd name="connsiteX56" fmla="*/ 14906846 w 15612703"/>
                    <a:gd name="connsiteY56" fmla="*/ 2743200 h 11036595"/>
                    <a:gd name="connsiteX57" fmla="*/ 15034437 w 15612703"/>
                    <a:gd name="connsiteY57" fmla="*/ 2934586 h 11036595"/>
                    <a:gd name="connsiteX58" fmla="*/ 15076967 w 15612703"/>
                    <a:gd name="connsiteY58" fmla="*/ 3232297 h 11036595"/>
                    <a:gd name="connsiteX59" fmla="*/ 15076967 w 15612703"/>
                    <a:gd name="connsiteY59" fmla="*/ 3487479 h 11036595"/>
                    <a:gd name="connsiteX60" fmla="*/ 15076967 w 15612703"/>
                    <a:gd name="connsiteY60" fmla="*/ 3636334 h 11036595"/>
                    <a:gd name="connsiteX61" fmla="*/ 15140763 w 15612703"/>
                    <a:gd name="connsiteY61" fmla="*/ 3721395 h 11036595"/>
                    <a:gd name="connsiteX62" fmla="*/ 15417209 w 15612703"/>
                    <a:gd name="connsiteY62" fmla="*/ 3785190 h 11036595"/>
                    <a:gd name="connsiteX63" fmla="*/ 15608595 w 15612703"/>
                    <a:gd name="connsiteY63" fmla="*/ 3912781 h 11036595"/>
                    <a:gd name="connsiteX64" fmla="*/ 15544800 w 15612703"/>
                    <a:gd name="connsiteY64" fmla="*/ 4146697 h 11036595"/>
                    <a:gd name="connsiteX65" fmla="*/ 15502270 w 15612703"/>
                    <a:gd name="connsiteY65" fmla="*/ 4380614 h 11036595"/>
                    <a:gd name="connsiteX66" fmla="*/ 15268353 w 15612703"/>
                    <a:gd name="connsiteY66" fmla="*/ 4572000 h 11036595"/>
                    <a:gd name="connsiteX67" fmla="*/ 15183293 w 15612703"/>
                    <a:gd name="connsiteY67" fmla="*/ 4678325 h 11036595"/>
                    <a:gd name="connsiteX68" fmla="*/ 14970642 w 15612703"/>
                    <a:gd name="connsiteY68" fmla="*/ 4827181 h 11036595"/>
                    <a:gd name="connsiteX69" fmla="*/ 14800521 w 15612703"/>
                    <a:gd name="connsiteY69" fmla="*/ 4976037 h 11036595"/>
                    <a:gd name="connsiteX70" fmla="*/ 14694195 w 15612703"/>
                    <a:gd name="connsiteY70" fmla="*/ 5188688 h 11036595"/>
                    <a:gd name="connsiteX71" fmla="*/ 14630400 w 15612703"/>
                    <a:gd name="connsiteY71" fmla="*/ 5422604 h 11036595"/>
                    <a:gd name="connsiteX72" fmla="*/ 14502809 w 15612703"/>
                    <a:gd name="connsiteY72" fmla="*/ 5635255 h 11036595"/>
                    <a:gd name="connsiteX73" fmla="*/ 14353953 w 15612703"/>
                    <a:gd name="connsiteY73" fmla="*/ 5826641 h 11036595"/>
                    <a:gd name="connsiteX74" fmla="*/ 14162567 w 15612703"/>
                    <a:gd name="connsiteY74" fmla="*/ 5890437 h 11036595"/>
                    <a:gd name="connsiteX75" fmla="*/ 14034977 w 15612703"/>
                    <a:gd name="connsiteY75" fmla="*/ 6018027 h 11036595"/>
                    <a:gd name="connsiteX76" fmla="*/ 13907386 w 15612703"/>
                    <a:gd name="connsiteY76" fmla="*/ 6124353 h 11036595"/>
                    <a:gd name="connsiteX77" fmla="*/ 13588409 w 15612703"/>
                    <a:gd name="connsiteY77" fmla="*/ 6145618 h 11036595"/>
                    <a:gd name="connsiteX78" fmla="*/ 13226902 w 15612703"/>
                    <a:gd name="connsiteY78" fmla="*/ 6294474 h 11036595"/>
                    <a:gd name="connsiteX79" fmla="*/ 12759070 w 15612703"/>
                    <a:gd name="connsiteY79" fmla="*/ 6337004 h 11036595"/>
                    <a:gd name="connsiteX80" fmla="*/ 12333767 w 15612703"/>
                    <a:gd name="connsiteY80" fmla="*/ 6400800 h 11036595"/>
                    <a:gd name="connsiteX81" fmla="*/ 12184912 w 15612703"/>
                    <a:gd name="connsiteY81" fmla="*/ 6485860 h 11036595"/>
                    <a:gd name="connsiteX82" fmla="*/ 12036056 w 15612703"/>
                    <a:gd name="connsiteY82" fmla="*/ 6549655 h 11036595"/>
                    <a:gd name="connsiteX83" fmla="*/ 11738344 w 15612703"/>
                    <a:gd name="connsiteY83" fmla="*/ 6719776 h 11036595"/>
                    <a:gd name="connsiteX84" fmla="*/ 11568223 w 15612703"/>
                    <a:gd name="connsiteY84" fmla="*/ 6889897 h 11036595"/>
                    <a:gd name="connsiteX85" fmla="*/ 11355572 w 15612703"/>
                    <a:gd name="connsiteY85" fmla="*/ 6953693 h 11036595"/>
                    <a:gd name="connsiteX86" fmla="*/ 11121656 w 15612703"/>
                    <a:gd name="connsiteY86" fmla="*/ 7123814 h 11036595"/>
                    <a:gd name="connsiteX87" fmla="*/ 10760149 w 15612703"/>
                    <a:gd name="connsiteY87" fmla="*/ 7145079 h 11036595"/>
                    <a:gd name="connsiteX88" fmla="*/ 10398642 w 15612703"/>
                    <a:gd name="connsiteY88" fmla="*/ 7145079 h 11036595"/>
                    <a:gd name="connsiteX89" fmla="*/ 10079665 w 15612703"/>
                    <a:gd name="connsiteY89" fmla="*/ 7166344 h 11036595"/>
                    <a:gd name="connsiteX90" fmla="*/ 9930809 w 15612703"/>
                    <a:gd name="connsiteY90" fmla="*/ 7166344 h 11036595"/>
                    <a:gd name="connsiteX91" fmla="*/ 9739423 w 15612703"/>
                    <a:gd name="connsiteY91" fmla="*/ 7166344 h 11036595"/>
                    <a:gd name="connsiteX92" fmla="*/ 9526772 w 15612703"/>
                    <a:gd name="connsiteY92" fmla="*/ 7208874 h 11036595"/>
                    <a:gd name="connsiteX93" fmla="*/ 9314121 w 15612703"/>
                    <a:gd name="connsiteY93" fmla="*/ 7293934 h 11036595"/>
                    <a:gd name="connsiteX94" fmla="*/ 9101470 w 15612703"/>
                    <a:gd name="connsiteY94" fmla="*/ 7549116 h 11036595"/>
                    <a:gd name="connsiteX95" fmla="*/ 8973879 w 15612703"/>
                    <a:gd name="connsiteY95" fmla="*/ 7783032 h 11036595"/>
                    <a:gd name="connsiteX96" fmla="*/ 8782493 w 15612703"/>
                    <a:gd name="connsiteY96" fmla="*/ 8229600 h 11036595"/>
                    <a:gd name="connsiteX97" fmla="*/ 8782493 w 15612703"/>
                    <a:gd name="connsiteY97" fmla="*/ 8527311 h 11036595"/>
                    <a:gd name="connsiteX98" fmla="*/ 8739963 w 15612703"/>
                    <a:gd name="connsiteY98" fmla="*/ 8761227 h 11036595"/>
                    <a:gd name="connsiteX99" fmla="*/ 8697433 w 15612703"/>
                    <a:gd name="connsiteY99" fmla="*/ 8995144 h 11036595"/>
                    <a:gd name="connsiteX100" fmla="*/ 8697433 w 15612703"/>
                    <a:gd name="connsiteY100" fmla="*/ 9229060 h 11036595"/>
                    <a:gd name="connsiteX101" fmla="*/ 8782493 w 15612703"/>
                    <a:gd name="connsiteY101" fmla="*/ 9675627 h 11036595"/>
                    <a:gd name="connsiteX102" fmla="*/ 8867553 w 15612703"/>
                    <a:gd name="connsiteY102" fmla="*/ 10015869 h 11036595"/>
                    <a:gd name="connsiteX103" fmla="*/ 8973879 w 15612703"/>
                    <a:gd name="connsiteY103" fmla="*/ 10271051 h 11036595"/>
                    <a:gd name="connsiteX104" fmla="*/ 8973879 w 15612703"/>
                    <a:gd name="connsiteY104" fmla="*/ 10653823 h 11036595"/>
                    <a:gd name="connsiteX105" fmla="*/ 8973879 w 15612703"/>
                    <a:gd name="connsiteY105" fmla="*/ 10823944 h 11036595"/>
                    <a:gd name="connsiteX106" fmla="*/ 8867553 w 15612703"/>
                    <a:gd name="connsiteY106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902727 w 15612703"/>
                    <a:gd name="connsiteY37" fmla="*/ 2047189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33228 w 15612703"/>
                    <a:gd name="connsiteY43" fmla="*/ 2105246 h 11036595"/>
                    <a:gd name="connsiteX44" fmla="*/ 13843591 w 15612703"/>
                    <a:gd name="connsiteY44" fmla="*/ 2083981 h 11036595"/>
                    <a:gd name="connsiteX45" fmla="*/ 13971181 w 15612703"/>
                    <a:gd name="connsiteY45" fmla="*/ 1807534 h 11036595"/>
                    <a:gd name="connsiteX46" fmla="*/ 14268893 w 15612703"/>
                    <a:gd name="connsiteY46" fmla="*/ 1594883 h 11036595"/>
                    <a:gd name="connsiteX47" fmla="*/ 14630400 w 15612703"/>
                    <a:gd name="connsiteY47" fmla="*/ 1509823 h 11036595"/>
                    <a:gd name="connsiteX48" fmla="*/ 14864316 w 15612703"/>
                    <a:gd name="connsiteY48" fmla="*/ 1275907 h 11036595"/>
                    <a:gd name="connsiteX49" fmla="*/ 15055702 w 15612703"/>
                    <a:gd name="connsiteY49" fmla="*/ 1063255 h 11036595"/>
                    <a:gd name="connsiteX50" fmla="*/ 15289619 w 15612703"/>
                    <a:gd name="connsiteY50" fmla="*/ 1169581 h 11036595"/>
                    <a:gd name="connsiteX51" fmla="*/ 15332149 w 15612703"/>
                    <a:gd name="connsiteY51" fmla="*/ 1509823 h 11036595"/>
                    <a:gd name="connsiteX52" fmla="*/ 15310884 w 15612703"/>
                    <a:gd name="connsiteY52" fmla="*/ 1913860 h 11036595"/>
                    <a:gd name="connsiteX53" fmla="*/ 15098233 w 15612703"/>
                    <a:gd name="connsiteY53" fmla="*/ 2083981 h 11036595"/>
                    <a:gd name="connsiteX54" fmla="*/ 14928112 w 15612703"/>
                    <a:gd name="connsiteY54" fmla="*/ 2317897 h 11036595"/>
                    <a:gd name="connsiteX55" fmla="*/ 14864316 w 15612703"/>
                    <a:gd name="connsiteY55" fmla="*/ 2530548 h 11036595"/>
                    <a:gd name="connsiteX56" fmla="*/ 14906846 w 15612703"/>
                    <a:gd name="connsiteY56" fmla="*/ 2743200 h 11036595"/>
                    <a:gd name="connsiteX57" fmla="*/ 15034437 w 15612703"/>
                    <a:gd name="connsiteY57" fmla="*/ 2934586 h 11036595"/>
                    <a:gd name="connsiteX58" fmla="*/ 15076967 w 15612703"/>
                    <a:gd name="connsiteY58" fmla="*/ 3232297 h 11036595"/>
                    <a:gd name="connsiteX59" fmla="*/ 15076967 w 15612703"/>
                    <a:gd name="connsiteY59" fmla="*/ 3487479 h 11036595"/>
                    <a:gd name="connsiteX60" fmla="*/ 15076967 w 15612703"/>
                    <a:gd name="connsiteY60" fmla="*/ 3636334 h 11036595"/>
                    <a:gd name="connsiteX61" fmla="*/ 15140763 w 15612703"/>
                    <a:gd name="connsiteY61" fmla="*/ 3721395 h 11036595"/>
                    <a:gd name="connsiteX62" fmla="*/ 15417209 w 15612703"/>
                    <a:gd name="connsiteY62" fmla="*/ 3785190 h 11036595"/>
                    <a:gd name="connsiteX63" fmla="*/ 15608595 w 15612703"/>
                    <a:gd name="connsiteY63" fmla="*/ 3912781 h 11036595"/>
                    <a:gd name="connsiteX64" fmla="*/ 15544800 w 15612703"/>
                    <a:gd name="connsiteY64" fmla="*/ 4146697 h 11036595"/>
                    <a:gd name="connsiteX65" fmla="*/ 15502270 w 15612703"/>
                    <a:gd name="connsiteY65" fmla="*/ 4380614 h 11036595"/>
                    <a:gd name="connsiteX66" fmla="*/ 15268353 w 15612703"/>
                    <a:gd name="connsiteY66" fmla="*/ 4572000 h 11036595"/>
                    <a:gd name="connsiteX67" fmla="*/ 15183293 w 15612703"/>
                    <a:gd name="connsiteY67" fmla="*/ 4678325 h 11036595"/>
                    <a:gd name="connsiteX68" fmla="*/ 14970642 w 15612703"/>
                    <a:gd name="connsiteY68" fmla="*/ 4827181 h 11036595"/>
                    <a:gd name="connsiteX69" fmla="*/ 14800521 w 15612703"/>
                    <a:gd name="connsiteY69" fmla="*/ 4976037 h 11036595"/>
                    <a:gd name="connsiteX70" fmla="*/ 14694195 w 15612703"/>
                    <a:gd name="connsiteY70" fmla="*/ 5188688 h 11036595"/>
                    <a:gd name="connsiteX71" fmla="*/ 14630400 w 15612703"/>
                    <a:gd name="connsiteY71" fmla="*/ 5422604 h 11036595"/>
                    <a:gd name="connsiteX72" fmla="*/ 14502809 w 15612703"/>
                    <a:gd name="connsiteY72" fmla="*/ 5635255 h 11036595"/>
                    <a:gd name="connsiteX73" fmla="*/ 14353953 w 15612703"/>
                    <a:gd name="connsiteY73" fmla="*/ 5826641 h 11036595"/>
                    <a:gd name="connsiteX74" fmla="*/ 14162567 w 15612703"/>
                    <a:gd name="connsiteY74" fmla="*/ 5890437 h 11036595"/>
                    <a:gd name="connsiteX75" fmla="*/ 14034977 w 15612703"/>
                    <a:gd name="connsiteY75" fmla="*/ 6018027 h 11036595"/>
                    <a:gd name="connsiteX76" fmla="*/ 13907386 w 15612703"/>
                    <a:gd name="connsiteY76" fmla="*/ 6124353 h 11036595"/>
                    <a:gd name="connsiteX77" fmla="*/ 13588409 w 15612703"/>
                    <a:gd name="connsiteY77" fmla="*/ 6145618 h 11036595"/>
                    <a:gd name="connsiteX78" fmla="*/ 13226902 w 15612703"/>
                    <a:gd name="connsiteY78" fmla="*/ 6294474 h 11036595"/>
                    <a:gd name="connsiteX79" fmla="*/ 12759070 w 15612703"/>
                    <a:gd name="connsiteY79" fmla="*/ 6337004 h 11036595"/>
                    <a:gd name="connsiteX80" fmla="*/ 12333767 w 15612703"/>
                    <a:gd name="connsiteY80" fmla="*/ 6400800 h 11036595"/>
                    <a:gd name="connsiteX81" fmla="*/ 12184912 w 15612703"/>
                    <a:gd name="connsiteY81" fmla="*/ 6485860 h 11036595"/>
                    <a:gd name="connsiteX82" fmla="*/ 12036056 w 15612703"/>
                    <a:gd name="connsiteY82" fmla="*/ 6549655 h 11036595"/>
                    <a:gd name="connsiteX83" fmla="*/ 11738344 w 15612703"/>
                    <a:gd name="connsiteY83" fmla="*/ 6719776 h 11036595"/>
                    <a:gd name="connsiteX84" fmla="*/ 11568223 w 15612703"/>
                    <a:gd name="connsiteY84" fmla="*/ 6889897 h 11036595"/>
                    <a:gd name="connsiteX85" fmla="*/ 11355572 w 15612703"/>
                    <a:gd name="connsiteY85" fmla="*/ 6953693 h 11036595"/>
                    <a:gd name="connsiteX86" fmla="*/ 11121656 w 15612703"/>
                    <a:gd name="connsiteY86" fmla="*/ 7123814 h 11036595"/>
                    <a:gd name="connsiteX87" fmla="*/ 10760149 w 15612703"/>
                    <a:gd name="connsiteY87" fmla="*/ 7145079 h 11036595"/>
                    <a:gd name="connsiteX88" fmla="*/ 10398642 w 15612703"/>
                    <a:gd name="connsiteY88" fmla="*/ 7145079 h 11036595"/>
                    <a:gd name="connsiteX89" fmla="*/ 10079665 w 15612703"/>
                    <a:gd name="connsiteY89" fmla="*/ 7166344 h 11036595"/>
                    <a:gd name="connsiteX90" fmla="*/ 9930809 w 15612703"/>
                    <a:gd name="connsiteY90" fmla="*/ 7166344 h 11036595"/>
                    <a:gd name="connsiteX91" fmla="*/ 9739423 w 15612703"/>
                    <a:gd name="connsiteY91" fmla="*/ 7166344 h 11036595"/>
                    <a:gd name="connsiteX92" fmla="*/ 9526772 w 15612703"/>
                    <a:gd name="connsiteY92" fmla="*/ 7208874 h 11036595"/>
                    <a:gd name="connsiteX93" fmla="*/ 9314121 w 15612703"/>
                    <a:gd name="connsiteY93" fmla="*/ 7293934 h 11036595"/>
                    <a:gd name="connsiteX94" fmla="*/ 9101470 w 15612703"/>
                    <a:gd name="connsiteY94" fmla="*/ 7549116 h 11036595"/>
                    <a:gd name="connsiteX95" fmla="*/ 8973879 w 15612703"/>
                    <a:gd name="connsiteY95" fmla="*/ 7783032 h 11036595"/>
                    <a:gd name="connsiteX96" fmla="*/ 8782493 w 15612703"/>
                    <a:gd name="connsiteY96" fmla="*/ 8229600 h 11036595"/>
                    <a:gd name="connsiteX97" fmla="*/ 8782493 w 15612703"/>
                    <a:gd name="connsiteY97" fmla="*/ 8527311 h 11036595"/>
                    <a:gd name="connsiteX98" fmla="*/ 8739963 w 15612703"/>
                    <a:gd name="connsiteY98" fmla="*/ 8761227 h 11036595"/>
                    <a:gd name="connsiteX99" fmla="*/ 8697433 w 15612703"/>
                    <a:gd name="connsiteY99" fmla="*/ 8995144 h 11036595"/>
                    <a:gd name="connsiteX100" fmla="*/ 8697433 w 15612703"/>
                    <a:gd name="connsiteY100" fmla="*/ 9229060 h 11036595"/>
                    <a:gd name="connsiteX101" fmla="*/ 8782493 w 15612703"/>
                    <a:gd name="connsiteY101" fmla="*/ 9675627 h 11036595"/>
                    <a:gd name="connsiteX102" fmla="*/ 8867553 w 15612703"/>
                    <a:gd name="connsiteY102" fmla="*/ 10015869 h 11036595"/>
                    <a:gd name="connsiteX103" fmla="*/ 8973879 w 15612703"/>
                    <a:gd name="connsiteY103" fmla="*/ 10271051 h 11036595"/>
                    <a:gd name="connsiteX104" fmla="*/ 8973879 w 15612703"/>
                    <a:gd name="connsiteY104" fmla="*/ 10653823 h 11036595"/>
                    <a:gd name="connsiteX105" fmla="*/ 8973879 w 15612703"/>
                    <a:gd name="connsiteY105" fmla="*/ 10823944 h 11036595"/>
                    <a:gd name="connsiteX106" fmla="*/ 8867553 w 15612703"/>
                    <a:gd name="connsiteY106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902727 w 15612703"/>
                    <a:gd name="connsiteY37" fmla="*/ 2047189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91285 w 15612703"/>
                    <a:gd name="connsiteY43" fmla="*/ 2177817 h 11036595"/>
                    <a:gd name="connsiteX44" fmla="*/ 13843591 w 15612703"/>
                    <a:gd name="connsiteY44" fmla="*/ 2083981 h 11036595"/>
                    <a:gd name="connsiteX45" fmla="*/ 13971181 w 15612703"/>
                    <a:gd name="connsiteY45" fmla="*/ 1807534 h 11036595"/>
                    <a:gd name="connsiteX46" fmla="*/ 14268893 w 15612703"/>
                    <a:gd name="connsiteY46" fmla="*/ 1594883 h 11036595"/>
                    <a:gd name="connsiteX47" fmla="*/ 14630400 w 15612703"/>
                    <a:gd name="connsiteY47" fmla="*/ 1509823 h 11036595"/>
                    <a:gd name="connsiteX48" fmla="*/ 14864316 w 15612703"/>
                    <a:gd name="connsiteY48" fmla="*/ 1275907 h 11036595"/>
                    <a:gd name="connsiteX49" fmla="*/ 15055702 w 15612703"/>
                    <a:gd name="connsiteY49" fmla="*/ 1063255 h 11036595"/>
                    <a:gd name="connsiteX50" fmla="*/ 15289619 w 15612703"/>
                    <a:gd name="connsiteY50" fmla="*/ 1169581 h 11036595"/>
                    <a:gd name="connsiteX51" fmla="*/ 15332149 w 15612703"/>
                    <a:gd name="connsiteY51" fmla="*/ 1509823 h 11036595"/>
                    <a:gd name="connsiteX52" fmla="*/ 15310884 w 15612703"/>
                    <a:gd name="connsiteY52" fmla="*/ 1913860 h 11036595"/>
                    <a:gd name="connsiteX53" fmla="*/ 15098233 w 15612703"/>
                    <a:gd name="connsiteY53" fmla="*/ 2083981 h 11036595"/>
                    <a:gd name="connsiteX54" fmla="*/ 14928112 w 15612703"/>
                    <a:gd name="connsiteY54" fmla="*/ 2317897 h 11036595"/>
                    <a:gd name="connsiteX55" fmla="*/ 14864316 w 15612703"/>
                    <a:gd name="connsiteY55" fmla="*/ 2530548 h 11036595"/>
                    <a:gd name="connsiteX56" fmla="*/ 14906846 w 15612703"/>
                    <a:gd name="connsiteY56" fmla="*/ 2743200 h 11036595"/>
                    <a:gd name="connsiteX57" fmla="*/ 15034437 w 15612703"/>
                    <a:gd name="connsiteY57" fmla="*/ 2934586 h 11036595"/>
                    <a:gd name="connsiteX58" fmla="*/ 15076967 w 15612703"/>
                    <a:gd name="connsiteY58" fmla="*/ 3232297 h 11036595"/>
                    <a:gd name="connsiteX59" fmla="*/ 15076967 w 15612703"/>
                    <a:gd name="connsiteY59" fmla="*/ 3487479 h 11036595"/>
                    <a:gd name="connsiteX60" fmla="*/ 15076967 w 15612703"/>
                    <a:gd name="connsiteY60" fmla="*/ 3636334 h 11036595"/>
                    <a:gd name="connsiteX61" fmla="*/ 15140763 w 15612703"/>
                    <a:gd name="connsiteY61" fmla="*/ 3721395 h 11036595"/>
                    <a:gd name="connsiteX62" fmla="*/ 15417209 w 15612703"/>
                    <a:gd name="connsiteY62" fmla="*/ 3785190 h 11036595"/>
                    <a:gd name="connsiteX63" fmla="*/ 15608595 w 15612703"/>
                    <a:gd name="connsiteY63" fmla="*/ 3912781 h 11036595"/>
                    <a:gd name="connsiteX64" fmla="*/ 15544800 w 15612703"/>
                    <a:gd name="connsiteY64" fmla="*/ 4146697 h 11036595"/>
                    <a:gd name="connsiteX65" fmla="*/ 15502270 w 15612703"/>
                    <a:gd name="connsiteY65" fmla="*/ 4380614 h 11036595"/>
                    <a:gd name="connsiteX66" fmla="*/ 15268353 w 15612703"/>
                    <a:gd name="connsiteY66" fmla="*/ 4572000 h 11036595"/>
                    <a:gd name="connsiteX67" fmla="*/ 15183293 w 15612703"/>
                    <a:gd name="connsiteY67" fmla="*/ 4678325 h 11036595"/>
                    <a:gd name="connsiteX68" fmla="*/ 14970642 w 15612703"/>
                    <a:gd name="connsiteY68" fmla="*/ 4827181 h 11036595"/>
                    <a:gd name="connsiteX69" fmla="*/ 14800521 w 15612703"/>
                    <a:gd name="connsiteY69" fmla="*/ 4976037 h 11036595"/>
                    <a:gd name="connsiteX70" fmla="*/ 14694195 w 15612703"/>
                    <a:gd name="connsiteY70" fmla="*/ 5188688 h 11036595"/>
                    <a:gd name="connsiteX71" fmla="*/ 14630400 w 15612703"/>
                    <a:gd name="connsiteY71" fmla="*/ 5422604 h 11036595"/>
                    <a:gd name="connsiteX72" fmla="*/ 14502809 w 15612703"/>
                    <a:gd name="connsiteY72" fmla="*/ 5635255 h 11036595"/>
                    <a:gd name="connsiteX73" fmla="*/ 14353953 w 15612703"/>
                    <a:gd name="connsiteY73" fmla="*/ 5826641 h 11036595"/>
                    <a:gd name="connsiteX74" fmla="*/ 14162567 w 15612703"/>
                    <a:gd name="connsiteY74" fmla="*/ 5890437 h 11036595"/>
                    <a:gd name="connsiteX75" fmla="*/ 14034977 w 15612703"/>
                    <a:gd name="connsiteY75" fmla="*/ 6018027 h 11036595"/>
                    <a:gd name="connsiteX76" fmla="*/ 13907386 w 15612703"/>
                    <a:gd name="connsiteY76" fmla="*/ 6124353 h 11036595"/>
                    <a:gd name="connsiteX77" fmla="*/ 13588409 w 15612703"/>
                    <a:gd name="connsiteY77" fmla="*/ 6145618 h 11036595"/>
                    <a:gd name="connsiteX78" fmla="*/ 13226902 w 15612703"/>
                    <a:gd name="connsiteY78" fmla="*/ 6294474 h 11036595"/>
                    <a:gd name="connsiteX79" fmla="*/ 12759070 w 15612703"/>
                    <a:gd name="connsiteY79" fmla="*/ 6337004 h 11036595"/>
                    <a:gd name="connsiteX80" fmla="*/ 12333767 w 15612703"/>
                    <a:gd name="connsiteY80" fmla="*/ 6400800 h 11036595"/>
                    <a:gd name="connsiteX81" fmla="*/ 12184912 w 15612703"/>
                    <a:gd name="connsiteY81" fmla="*/ 6485860 h 11036595"/>
                    <a:gd name="connsiteX82" fmla="*/ 12036056 w 15612703"/>
                    <a:gd name="connsiteY82" fmla="*/ 6549655 h 11036595"/>
                    <a:gd name="connsiteX83" fmla="*/ 11738344 w 15612703"/>
                    <a:gd name="connsiteY83" fmla="*/ 6719776 h 11036595"/>
                    <a:gd name="connsiteX84" fmla="*/ 11568223 w 15612703"/>
                    <a:gd name="connsiteY84" fmla="*/ 6889897 h 11036595"/>
                    <a:gd name="connsiteX85" fmla="*/ 11355572 w 15612703"/>
                    <a:gd name="connsiteY85" fmla="*/ 6953693 h 11036595"/>
                    <a:gd name="connsiteX86" fmla="*/ 11121656 w 15612703"/>
                    <a:gd name="connsiteY86" fmla="*/ 7123814 h 11036595"/>
                    <a:gd name="connsiteX87" fmla="*/ 10760149 w 15612703"/>
                    <a:gd name="connsiteY87" fmla="*/ 7145079 h 11036595"/>
                    <a:gd name="connsiteX88" fmla="*/ 10398642 w 15612703"/>
                    <a:gd name="connsiteY88" fmla="*/ 7145079 h 11036595"/>
                    <a:gd name="connsiteX89" fmla="*/ 10079665 w 15612703"/>
                    <a:gd name="connsiteY89" fmla="*/ 7166344 h 11036595"/>
                    <a:gd name="connsiteX90" fmla="*/ 9930809 w 15612703"/>
                    <a:gd name="connsiteY90" fmla="*/ 7166344 h 11036595"/>
                    <a:gd name="connsiteX91" fmla="*/ 9739423 w 15612703"/>
                    <a:gd name="connsiteY91" fmla="*/ 7166344 h 11036595"/>
                    <a:gd name="connsiteX92" fmla="*/ 9526772 w 15612703"/>
                    <a:gd name="connsiteY92" fmla="*/ 7208874 h 11036595"/>
                    <a:gd name="connsiteX93" fmla="*/ 9314121 w 15612703"/>
                    <a:gd name="connsiteY93" fmla="*/ 7293934 h 11036595"/>
                    <a:gd name="connsiteX94" fmla="*/ 9101470 w 15612703"/>
                    <a:gd name="connsiteY94" fmla="*/ 7549116 h 11036595"/>
                    <a:gd name="connsiteX95" fmla="*/ 8973879 w 15612703"/>
                    <a:gd name="connsiteY95" fmla="*/ 7783032 h 11036595"/>
                    <a:gd name="connsiteX96" fmla="*/ 8782493 w 15612703"/>
                    <a:gd name="connsiteY96" fmla="*/ 8229600 h 11036595"/>
                    <a:gd name="connsiteX97" fmla="*/ 8782493 w 15612703"/>
                    <a:gd name="connsiteY97" fmla="*/ 8527311 h 11036595"/>
                    <a:gd name="connsiteX98" fmla="*/ 8739963 w 15612703"/>
                    <a:gd name="connsiteY98" fmla="*/ 8761227 h 11036595"/>
                    <a:gd name="connsiteX99" fmla="*/ 8697433 w 15612703"/>
                    <a:gd name="connsiteY99" fmla="*/ 8995144 h 11036595"/>
                    <a:gd name="connsiteX100" fmla="*/ 8697433 w 15612703"/>
                    <a:gd name="connsiteY100" fmla="*/ 9229060 h 11036595"/>
                    <a:gd name="connsiteX101" fmla="*/ 8782493 w 15612703"/>
                    <a:gd name="connsiteY101" fmla="*/ 9675627 h 11036595"/>
                    <a:gd name="connsiteX102" fmla="*/ 8867553 w 15612703"/>
                    <a:gd name="connsiteY102" fmla="*/ 10015869 h 11036595"/>
                    <a:gd name="connsiteX103" fmla="*/ 8973879 w 15612703"/>
                    <a:gd name="connsiteY103" fmla="*/ 10271051 h 11036595"/>
                    <a:gd name="connsiteX104" fmla="*/ 8973879 w 15612703"/>
                    <a:gd name="connsiteY104" fmla="*/ 10653823 h 11036595"/>
                    <a:gd name="connsiteX105" fmla="*/ 8973879 w 15612703"/>
                    <a:gd name="connsiteY105" fmla="*/ 10823944 h 11036595"/>
                    <a:gd name="connsiteX106" fmla="*/ 8867553 w 15612703"/>
                    <a:gd name="connsiteY106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902727 w 15612703"/>
                    <a:gd name="connsiteY37" fmla="*/ 2047189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91285 w 15612703"/>
                    <a:gd name="connsiteY43" fmla="*/ 2177817 h 11036595"/>
                    <a:gd name="connsiteX44" fmla="*/ 13843591 w 15612703"/>
                    <a:gd name="connsiteY44" fmla="*/ 2083981 h 11036595"/>
                    <a:gd name="connsiteX45" fmla="*/ 14058267 w 15612703"/>
                    <a:gd name="connsiteY45" fmla="*/ 1836563 h 11036595"/>
                    <a:gd name="connsiteX46" fmla="*/ 14268893 w 15612703"/>
                    <a:gd name="connsiteY46" fmla="*/ 1594883 h 11036595"/>
                    <a:gd name="connsiteX47" fmla="*/ 14630400 w 15612703"/>
                    <a:gd name="connsiteY47" fmla="*/ 1509823 h 11036595"/>
                    <a:gd name="connsiteX48" fmla="*/ 14864316 w 15612703"/>
                    <a:gd name="connsiteY48" fmla="*/ 1275907 h 11036595"/>
                    <a:gd name="connsiteX49" fmla="*/ 15055702 w 15612703"/>
                    <a:gd name="connsiteY49" fmla="*/ 1063255 h 11036595"/>
                    <a:gd name="connsiteX50" fmla="*/ 15289619 w 15612703"/>
                    <a:gd name="connsiteY50" fmla="*/ 1169581 h 11036595"/>
                    <a:gd name="connsiteX51" fmla="*/ 15332149 w 15612703"/>
                    <a:gd name="connsiteY51" fmla="*/ 1509823 h 11036595"/>
                    <a:gd name="connsiteX52" fmla="*/ 15310884 w 15612703"/>
                    <a:gd name="connsiteY52" fmla="*/ 1913860 h 11036595"/>
                    <a:gd name="connsiteX53" fmla="*/ 15098233 w 15612703"/>
                    <a:gd name="connsiteY53" fmla="*/ 2083981 h 11036595"/>
                    <a:gd name="connsiteX54" fmla="*/ 14928112 w 15612703"/>
                    <a:gd name="connsiteY54" fmla="*/ 2317897 h 11036595"/>
                    <a:gd name="connsiteX55" fmla="*/ 14864316 w 15612703"/>
                    <a:gd name="connsiteY55" fmla="*/ 2530548 h 11036595"/>
                    <a:gd name="connsiteX56" fmla="*/ 14906846 w 15612703"/>
                    <a:gd name="connsiteY56" fmla="*/ 2743200 h 11036595"/>
                    <a:gd name="connsiteX57" fmla="*/ 15034437 w 15612703"/>
                    <a:gd name="connsiteY57" fmla="*/ 2934586 h 11036595"/>
                    <a:gd name="connsiteX58" fmla="*/ 15076967 w 15612703"/>
                    <a:gd name="connsiteY58" fmla="*/ 3232297 h 11036595"/>
                    <a:gd name="connsiteX59" fmla="*/ 15076967 w 15612703"/>
                    <a:gd name="connsiteY59" fmla="*/ 3487479 h 11036595"/>
                    <a:gd name="connsiteX60" fmla="*/ 15076967 w 15612703"/>
                    <a:gd name="connsiteY60" fmla="*/ 3636334 h 11036595"/>
                    <a:gd name="connsiteX61" fmla="*/ 15140763 w 15612703"/>
                    <a:gd name="connsiteY61" fmla="*/ 3721395 h 11036595"/>
                    <a:gd name="connsiteX62" fmla="*/ 15417209 w 15612703"/>
                    <a:gd name="connsiteY62" fmla="*/ 3785190 h 11036595"/>
                    <a:gd name="connsiteX63" fmla="*/ 15608595 w 15612703"/>
                    <a:gd name="connsiteY63" fmla="*/ 3912781 h 11036595"/>
                    <a:gd name="connsiteX64" fmla="*/ 15544800 w 15612703"/>
                    <a:gd name="connsiteY64" fmla="*/ 4146697 h 11036595"/>
                    <a:gd name="connsiteX65" fmla="*/ 15502270 w 15612703"/>
                    <a:gd name="connsiteY65" fmla="*/ 4380614 h 11036595"/>
                    <a:gd name="connsiteX66" fmla="*/ 15268353 w 15612703"/>
                    <a:gd name="connsiteY66" fmla="*/ 4572000 h 11036595"/>
                    <a:gd name="connsiteX67" fmla="*/ 15183293 w 15612703"/>
                    <a:gd name="connsiteY67" fmla="*/ 4678325 h 11036595"/>
                    <a:gd name="connsiteX68" fmla="*/ 14970642 w 15612703"/>
                    <a:gd name="connsiteY68" fmla="*/ 4827181 h 11036595"/>
                    <a:gd name="connsiteX69" fmla="*/ 14800521 w 15612703"/>
                    <a:gd name="connsiteY69" fmla="*/ 4976037 h 11036595"/>
                    <a:gd name="connsiteX70" fmla="*/ 14694195 w 15612703"/>
                    <a:gd name="connsiteY70" fmla="*/ 5188688 h 11036595"/>
                    <a:gd name="connsiteX71" fmla="*/ 14630400 w 15612703"/>
                    <a:gd name="connsiteY71" fmla="*/ 5422604 h 11036595"/>
                    <a:gd name="connsiteX72" fmla="*/ 14502809 w 15612703"/>
                    <a:gd name="connsiteY72" fmla="*/ 5635255 h 11036595"/>
                    <a:gd name="connsiteX73" fmla="*/ 14353953 w 15612703"/>
                    <a:gd name="connsiteY73" fmla="*/ 5826641 h 11036595"/>
                    <a:gd name="connsiteX74" fmla="*/ 14162567 w 15612703"/>
                    <a:gd name="connsiteY74" fmla="*/ 5890437 h 11036595"/>
                    <a:gd name="connsiteX75" fmla="*/ 14034977 w 15612703"/>
                    <a:gd name="connsiteY75" fmla="*/ 6018027 h 11036595"/>
                    <a:gd name="connsiteX76" fmla="*/ 13907386 w 15612703"/>
                    <a:gd name="connsiteY76" fmla="*/ 6124353 h 11036595"/>
                    <a:gd name="connsiteX77" fmla="*/ 13588409 w 15612703"/>
                    <a:gd name="connsiteY77" fmla="*/ 6145618 h 11036595"/>
                    <a:gd name="connsiteX78" fmla="*/ 13226902 w 15612703"/>
                    <a:gd name="connsiteY78" fmla="*/ 6294474 h 11036595"/>
                    <a:gd name="connsiteX79" fmla="*/ 12759070 w 15612703"/>
                    <a:gd name="connsiteY79" fmla="*/ 6337004 h 11036595"/>
                    <a:gd name="connsiteX80" fmla="*/ 12333767 w 15612703"/>
                    <a:gd name="connsiteY80" fmla="*/ 6400800 h 11036595"/>
                    <a:gd name="connsiteX81" fmla="*/ 12184912 w 15612703"/>
                    <a:gd name="connsiteY81" fmla="*/ 6485860 h 11036595"/>
                    <a:gd name="connsiteX82" fmla="*/ 12036056 w 15612703"/>
                    <a:gd name="connsiteY82" fmla="*/ 6549655 h 11036595"/>
                    <a:gd name="connsiteX83" fmla="*/ 11738344 w 15612703"/>
                    <a:gd name="connsiteY83" fmla="*/ 6719776 h 11036595"/>
                    <a:gd name="connsiteX84" fmla="*/ 11568223 w 15612703"/>
                    <a:gd name="connsiteY84" fmla="*/ 6889897 h 11036595"/>
                    <a:gd name="connsiteX85" fmla="*/ 11355572 w 15612703"/>
                    <a:gd name="connsiteY85" fmla="*/ 6953693 h 11036595"/>
                    <a:gd name="connsiteX86" fmla="*/ 11121656 w 15612703"/>
                    <a:gd name="connsiteY86" fmla="*/ 7123814 h 11036595"/>
                    <a:gd name="connsiteX87" fmla="*/ 10760149 w 15612703"/>
                    <a:gd name="connsiteY87" fmla="*/ 7145079 h 11036595"/>
                    <a:gd name="connsiteX88" fmla="*/ 10398642 w 15612703"/>
                    <a:gd name="connsiteY88" fmla="*/ 7145079 h 11036595"/>
                    <a:gd name="connsiteX89" fmla="*/ 10079665 w 15612703"/>
                    <a:gd name="connsiteY89" fmla="*/ 7166344 h 11036595"/>
                    <a:gd name="connsiteX90" fmla="*/ 9930809 w 15612703"/>
                    <a:gd name="connsiteY90" fmla="*/ 7166344 h 11036595"/>
                    <a:gd name="connsiteX91" fmla="*/ 9739423 w 15612703"/>
                    <a:gd name="connsiteY91" fmla="*/ 7166344 h 11036595"/>
                    <a:gd name="connsiteX92" fmla="*/ 9526772 w 15612703"/>
                    <a:gd name="connsiteY92" fmla="*/ 7208874 h 11036595"/>
                    <a:gd name="connsiteX93" fmla="*/ 9314121 w 15612703"/>
                    <a:gd name="connsiteY93" fmla="*/ 7293934 h 11036595"/>
                    <a:gd name="connsiteX94" fmla="*/ 9101470 w 15612703"/>
                    <a:gd name="connsiteY94" fmla="*/ 7549116 h 11036595"/>
                    <a:gd name="connsiteX95" fmla="*/ 8973879 w 15612703"/>
                    <a:gd name="connsiteY95" fmla="*/ 7783032 h 11036595"/>
                    <a:gd name="connsiteX96" fmla="*/ 8782493 w 15612703"/>
                    <a:gd name="connsiteY96" fmla="*/ 8229600 h 11036595"/>
                    <a:gd name="connsiteX97" fmla="*/ 8782493 w 15612703"/>
                    <a:gd name="connsiteY97" fmla="*/ 8527311 h 11036595"/>
                    <a:gd name="connsiteX98" fmla="*/ 8739963 w 15612703"/>
                    <a:gd name="connsiteY98" fmla="*/ 8761227 h 11036595"/>
                    <a:gd name="connsiteX99" fmla="*/ 8697433 w 15612703"/>
                    <a:gd name="connsiteY99" fmla="*/ 8995144 h 11036595"/>
                    <a:gd name="connsiteX100" fmla="*/ 8697433 w 15612703"/>
                    <a:gd name="connsiteY100" fmla="*/ 9229060 h 11036595"/>
                    <a:gd name="connsiteX101" fmla="*/ 8782493 w 15612703"/>
                    <a:gd name="connsiteY101" fmla="*/ 9675627 h 11036595"/>
                    <a:gd name="connsiteX102" fmla="*/ 8867553 w 15612703"/>
                    <a:gd name="connsiteY102" fmla="*/ 10015869 h 11036595"/>
                    <a:gd name="connsiteX103" fmla="*/ 8973879 w 15612703"/>
                    <a:gd name="connsiteY103" fmla="*/ 10271051 h 11036595"/>
                    <a:gd name="connsiteX104" fmla="*/ 8973879 w 15612703"/>
                    <a:gd name="connsiteY104" fmla="*/ 10653823 h 11036595"/>
                    <a:gd name="connsiteX105" fmla="*/ 8973879 w 15612703"/>
                    <a:gd name="connsiteY105" fmla="*/ 10823944 h 11036595"/>
                    <a:gd name="connsiteX106" fmla="*/ 8867553 w 15612703"/>
                    <a:gd name="connsiteY106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902727 w 15612703"/>
                    <a:gd name="connsiteY37" fmla="*/ 2047189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91285 w 15612703"/>
                    <a:gd name="connsiteY43" fmla="*/ 2177817 h 11036595"/>
                    <a:gd name="connsiteX44" fmla="*/ 13843591 w 15612703"/>
                    <a:gd name="connsiteY44" fmla="*/ 2083981 h 11036595"/>
                    <a:gd name="connsiteX45" fmla="*/ 14058267 w 15612703"/>
                    <a:gd name="connsiteY45" fmla="*/ 1836563 h 11036595"/>
                    <a:gd name="connsiteX46" fmla="*/ 14268893 w 15612703"/>
                    <a:gd name="connsiteY46" fmla="*/ 1594883 h 11036595"/>
                    <a:gd name="connsiteX47" fmla="*/ 14355979 w 15612703"/>
                    <a:gd name="connsiteY47" fmla="*/ 1651253 h 11036595"/>
                    <a:gd name="connsiteX48" fmla="*/ 14630400 w 15612703"/>
                    <a:gd name="connsiteY48" fmla="*/ 1509823 h 11036595"/>
                    <a:gd name="connsiteX49" fmla="*/ 14864316 w 15612703"/>
                    <a:gd name="connsiteY49" fmla="*/ 1275907 h 11036595"/>
                    <a:gd name="connsiteX50" fmla="*/ 15055702 w 15612703"/>
                    <a:gd name="connsiteY50" fmla="*/ 1063255 h 11036595"/>
                    <a:gd name="connsiteX51" fmla="*/ 15289619 w 15612703"/>
                    <a:gd name="connsiteY51" fmla="*/ 1169581 h 11036595"/>
                    <a:gd name="connsiteX52" fmla="*/ 15332149 w 15612703"/>
                    <a:gd name="connsiteY52" fmla="*/ 1509823 h 11036595"/>
                    <a:gd name="connsiteX53" fmla="*/ 15310884 w 15612703"/>
                    <a:gd name="connsiteY53" fmla="*/ 1913860 h 11036595"/>
                    <a:gd name="connsiteX54" fmla="*/ 15098233 w 15612703"/>
                    <a:gd name="connsiteY54" fmla="*/ 2083981 h 11036595"/>
                    <a:gd name="connsiteX55" fmla="*/ 14928112 w 15612703"/>
                    <a:gd name="connsiteY55" fmla="*/ 2317897 h 11036595"/>
                    <a:gd name="connsiteX56" fmla="*/ 14864316 w 15612703"/>
                    <a:gd name="connsiteY56" fmla="*/ 2530548 h 11036595"/>
                    <a:gd name="connsiteX57" fmla="*/ 14906846 w 15612703"/>
                    <a:gd name="connsiteY57" fmla="*/ 2743200 h 11036595"/>
                    <a:gd name="connsiteX58" fmla="*/ 15034437 w 15612703"/>
                    <a:gd name="connsiteY58" fmla="*/ 2934586 h 11036595"/>
                    <a:gd name="connsiteX59" fmla="*/ 15076967 w 15612703"/>
                    <a:gd name="connsiteY59" fmla="*/ 3232297 h 11036595"/>
                    <a:gd name="connsiteX60" fmla="*/ 15076967 w 15612703"/>
                    <a:gd name="connsiteY60" fmla="*/ 3487479 h 11036595"/>
                    <a:gd name="connsiteX61" fmla="*/ 15076967 w 15612703"/>
                    <a:gd name="connsiteY61" fmla="*/ 3636334 h 11036595"/>
                    <a:gd name="connsiteX62" fmla="*/ 15140763 w 15612703"/>
                    <a:gd name="connsiteY62" fmla="*/ 3721395 h 11036595"/>
                    <a:gd name="connsiteX63" fmla="*/ 15417209 w 15612703"/>
                    <a:gd name="connsiteY63" fmla="*/ 3785190 h 11036595"/>
                    <a:gd name="connsiteX64" fmla="*/ 15608595 w 15612703"/>
                    <a:gd name="connsiteY64" fmla="*/ 3912781 h 11036595"/>
                    <a:gd name="connsiteX65" fmla="*/ 15544800 w 15612703"/>
                    <a:gd name="connsiteY65" fmla="*/ 4146697 h 11036595"/>
                    <a:gd name="connsiteX66" fmla="*/ 15502270 w 15612703"/>
                    <a:gd name="connsiteY66" fmla="*/ 4380614 h 11036595"/>
                    <a:gd name="connsiteX67" fmla="*/ 15268353 w 15612703"/>
                    <a:gd name="connsiteY67" fmla="*/ 4572000 h 11036595"/>
                    <a:gd name="connsiteX68" fmla="*/ 15183293 w 15612703"/>
                    <a:gd name="connsiteY68" fmla="*/ 4678325 h 11036595"/>
                    <a:gd name="connsiteX69" fmla="*/ 14970642 w 15612703"/>
                    <a:gd name="connsiteY69" fmla="*/ 4827181 h 11036595"/>
                    <a:gd name="connsiteX70" fmla="*/ 14800521 w 15612703"/>
                    <a:gd name="connsiteY70" fmla="*/ 4976037 h 11036595"/>
                    <a:gd name="connsiteX71" fmla="*/ 14694195 w 15612703"/>
                    <a:gd name="connsiteY71" fmla="*/ 5188688 h 11036595"/>
                    <a:gd name="connsiteX72" fmla="*/ 14630400 w 15612703"/>
                    <a:gd name="connsiteY72" fmla="*/ 5422604 h 11036595"/>
                    <a:gd name="connsiteX73" fmla="*/ 14502809 w 15612703"/>
                    <a:gd name="connsiteY73" fmla="*/ 5635255 h 11036595"/>
                    <a:gd name="connsiteX74" fmla="*/ 14353953 w 15612703"/>
                    <a:gd name="connsiteY74" fmla="*/ 5826641 h 11036595"/>
                    <a:gd name="connsiteX75" fmla="*/ 14162567 w 15612703"/>
                    <a:gd name="connsiteY75" fmla="*/ 5890437 h 11036595"/>
                    <a:gd name="connsiteX76" fmla="*/ 14034977 w 15612703"/>
                    <a:gd name="connsiteY76" fmla="*/ 6018027 h 11036595"/>
                    <a:gd name="connsiteX77" fmla="*/ 13907386 w 15612703"/>
                    <a:gd name="connsiteY77" fmla="*/ 6124353 h 11036595"/>
                    <a:gd name="connsiteX78" fmla="*/ 13588409 w 15612703"/>
                    <a:gd name="connsiteY78" fmla="*/ 6145618 h 11036595"/>
                    <a:gd name="connsiteX79" fmla="*/ 13226902 w 15612703"/>
                    <a:gd name="connsiteY79" fmla="*/ 6294474 h 11036595"/>
                    <a:gd name="connsiteX80" fmla="*/ 12759070 w 15612703"/>
                    <a:gd name="connsiteY80" fmla="*/ 6337004 h 11036595"/>
                    <a:gd name="connsiteX81" fmla="*/ 12333767 w 15612703"/>
                    <a:gd name="connsiteY81" fmla="*/ 6400800 h 11036595"/>
                    <a:gd name="connsiteX82" fmla="*/ 12184912 w 15612703"/>
                    <a:gd name="connsiteY82" fmla="*/ 6485860 h 11036595"/>
                    <a:gd name="connsiteX83" fmla="*/ 12036056 w 15612703"/>
                    <a:gd name="connsiteY83" fmla="*/ 6549655 h 11036595"/>
                    <a:gd name="connsiteX84" fmla="*/ 11738344 w 15612703"/>
                    <a:gd name="connsiteY84" fmla="*/ 6719776 h 11036595"/>
                    <a:gd name="connsiteX85" fmla="*/ 11568223 w 15612703"/>
                    <a:gd name="connsiteY85" fmla="*/ 6889897 h 11036595"/>
                    <a:gd name="connsiteX86" fmla="*/ 11355572 w 15612703"/>
                    <a:gd name="connsiteY86" fmla="*/ 6953693 h 11036595"/>
                    <a:gd name="connsiteX87" fmla="*/ 11121656 w 15612703"/>
                    <a:gd name="connsiteY87" fmla="*/ 7123814 h 11036595"/>
                    <a:gd name="connsiteX88" fmla="*/ 10760149 w 15612703"/>
                    <a:gd name="connsiteY88" fmla="*/ 7145079 h 11036595"/>
                    <a:gd name="connsiteX89" fmla="*/ 10398642 w 15612703"/>
                    <a:gd name="connsiteY89" fmla="*/ 7145079 h 11036595"/>
                    <a:gd name="connsiteX90" fmla="*/ 10079665 w 15612703"/>
                    <a:gd name="connsiteY90" fmla="*/ 7166344 h 11036595"/>
                    <a:gd name="connsiteX91" fmla="*/ 9930809 w 15612703"/>
                    <a:gd name="connsiteY91" fmla="*/ 7166344 h 11036595"/>
                    <a:gd name="connsiteX92" fmla="*/ 9739423 w 15612703"/>
                    <a:gd name="connsiteY92" fmla="*/ 7166344 h 11036595"/>
                    <a:gd name="connsiteX93" fmla="*/ 9526772 w 15612703"/>
                    <a:gd name="connsiteY93" fmla="*/ 7208874 h 11036595"/>
                    <a:gd name="connsiteX94" fmla="*/ 9314121 w 15612703"/>
                    <a:gd name="connsiteY94" fmla="*/ 7293934 h 11036595"/>
                    <a:gd name="connsiteX95" fmla="*/ 9101470 w 15612703"/>
                    <a:gd name="connsiteY95" fmla="*/ 7549116 h 11036595"/>
                    <a:gd name="connsiteX96" fmla="*/ 8973879 w 15612703"/>
                    <a:gd name="connsiteY96" fmla="*/ 7783032 h 11036595"/>
                    <a:gd name="connsiteX97" fmla="*/ 8782493 w 15612703"/>
                    <a:gd name="connsiteY97" fmla="*/ 8229600 h 11036595"/>
                    <a:gd name="connsiteX98" fmla="*/ 8782493 w 15612703"/>
                    <a:gd name="connsiteY98" fmla="*/ 8527311 h 11036595"/>
                    <a:gd name="connsiteX99" fmla="*/ 8739963 w 15612703"/>
                    <a:gd name="connsiteY99" fmla="*/ 8761227 h 11036595"/>
                    <a:gd name="connsiteX100" fmla="*/ 8697433 w 15612703"/>
                    <a:gd name="connsiteY100" fmla="*/ 8995144 h 11036595"/>
                    <a:gd name="connsiteX101" fmla="*/ 8697433 w 15612703"/>
                    <a:gd name="connsiteY101" fmla="*/ 9229060 h 11036595"/>
                    <a:gd name="connsiteX102" fmla="*/ 8782493 w 15612703"/>
                    <a:gd name="connsiteY102" fmla="*/ 9675627 h 11036595"/>
                    <a:gd name="connsiteX103" fmla="*/ 8867553 w 15612703"/>
                    <a:gd name="connsiteY103" fmla="*/ 10015869 h 11036595"/>
                    <a:gd name="connsiteX104" fmla="*/ 8973879 w 15612703"/>
                    <a:gd name="connsiteY104" fmla="*/ 10271051 h 11036595"/>
                    <a:gd name="connsiteX105" fmla="*/ 8973879 w 15612703"/>
                    <a:gd name="connsiteY105" fmla="*/ 10653823 h 11036595"/>
                    <a:gd name="connsiteX106" fmla="*/ 8973879 w 15612703"/>
                    <a:gd name="connsiteY106" fmla="*/ 10823944 h 11036595"/>
                    <a:gd name="connsiteX107" fmla="*/ 8867553 w 15612703"/>
                    <a:gd name="connsiteY107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902727 w 15612703"/>
                    <a:gd name="connsiteY37" fmla="*/ 2047189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91285 w 15612703"/>
                    <a:gd name="connsiteY43" fmla="*/ 2177817 h 11036595"/>
                    <a:gd name="connsiteX44" fmla="*/ 13843591 w 15612703"/>
                    <a:gd name="connsiteY44" fmla="*/ 2083981 h 11036595"/>
                    <a:gd name="connsiteX45" fmla="*/ 14058267 w 15612703"/>
                    <a:gd name="connsiteY45" fmla="*/ 1836563 h 11036595"/>
                    <a:gd name="connsiteX46" fmla="*/ 14268893 w 15612703"/>
                    <a:gd name="connsiteY46" fmla="*/ 1594883 h 11036595"/>
                    <a:gd name="connsiteX47" fmla="*/ 14355979 w 15612703"/>
                    <a:gd name="connsiteY47" fmla="*/ 1651253 h 11036595"/>
                    <a:gd name="connsiteX48" fmla="*/ 14644915 w 15612703"/>
                    <a:gd name="connsiteY48" fmla="*/ 1553366 h 11036595"/>
                    <a:gd name="connsiteX49" fmla="*/ 14864316 w 15612703"/>
                    <a:gd name="connsiteY49" fmla="*/ 1275907 h 11036595"/>
                    <a:gd name="connsiteX50" fmla="*/ 15055702 w 15612703"/>
                    <a:gd name="connsiteY50" fmla="*/ 1063255 h 11036595"/>
                    <a:gd name="connsiteX51" fmla="*/ 15289619 w 15612703"/>
                    <a:gd name="connsiteY51" fmla="*/ 1169581 h 11036595"/>
                    <a:gd name="connsiteX52" fmla="*/ 15332149 w 15612703"/>
                    <a:gd name="connsiteY52" fmla="*/ 1509823 h 11036595"/>
                    <a:gd name="connsiteX53" fmla="*/ 15310884 w 15612703"/>
                    <a:gd name="connsiteY53" fmla="*/ 1913860 h 11036595"/>
                    <a:gd name="connsiteX54" fmla="*/ 15098233 w 15612703"/>
                    <a:gd name="connsiteY54" fmla="*/ 2083981 h 11036595"/>
                    <a:gd name="connsiteX55" fmla="*/ 14928112 w 15612703"/>
                    <a:gd name="connsiteY55" fmla="*/ 2317897 h 11036595"/>
                    <a:gd name="connsiteX56" fmla="*/ 14864316 w 15612703"/>
                    <a:gd name="connsiteY56" fmla="*/ 2530548 h 11036595"/>
                    <a:gd name="connsiteX57" fmla="*/ 14906846 w 15612703"/>
                    <a:gd name="connsiteY57" fmla="*/ 2743200 h 11036595"/>
                    <a:gd name="connsiteX58" fmla="*/ 15034437 w 15612703"/>
                    <a:gd name="connsiteY58" fmla="*/ 2934586 h 11036595"/>
                    <a:gd name="connsiteX59" fmla="*/ 15076967 w 15612703"/>
                    <a:gd name="connsiteY59" fmla="*/ 3232297 h 11036595"/>
                    <a:gd name="connsiteX60" fmla="*/ 15076967 w 15612703"/>
                    <a:gd name="connsiteY60" fmla="*/ 3487479 h 11036595"/>
                    <a:gd name="connsiteX61" fmla="*/ 15076967 w 15612703"/>
                    <a:gd name="connsiteY61" fmla="*/ 3636334 h 11036595"/>
                    <a:gd name="connsiteX62" fmla="*/ 15140763 w 15612703"/>
                    <a:gd name="connsiteY62" fmla="*/ 3721395 h 11036595"/>
                    <a:gd name="connsiteX63" fmla="*/ 15417209 w 15612703"/>
                    <a:gd name="connsiteY63" fmla="*/ 3785190 h 11036595"/>
                    <a:gd name="connsiteX64" fmla="*/ 15608595 w 15612703"/>
                    <a:gd name="connsiteY64" fmla="*/ 3912781 h 11036595"/>
                    <a:gd name="connsiteX65" fmla="*/ 15544800 w 15612703"/>
                    <a:gd name="connsiteY65" fmla="*/ 4146697 h 11036595"/>
                    <a:gd name="connsiteX66" fmla="*/ 15502270 w 15612703"/>
                    <a:gd name="connsiteY66" fmla="*/ 4380614 h 11036595"/>
                    <a:gd name="connsiteX67" fmla="*/ 15268353 w 15612703"/>
                    <a:gd name="connsiteY67" fmla="*/ 4572000 h 11036595"/>
                    <a:gd name="connsiteX68" fmla="*/ 15183293 w 15612703"/>
                    <a:gd name="connsiteY68" fmla="*/ 4678325 h 11036595"/>
                    <a:gd name="connsiteX69" fmla="*/ 14970642 w 15612703"/>
                    <a:gd name="connsiteY69" fmla="*/ 4827181 h 11036595"/>
                    <a:gd name="connsiteX70" fmla="*/ 14800521 w 15612703"/>
                    <a:gd name="connsiteY70" fmla="*/ 4976037 h 11036595"/>
                    <a:gd name="connsiteX71" fmla="*/ 14694195 w 15612703"/>
                    <a:gd name="connsiteY71" fmla="*/ 5188688 h 11036595"/>
                    <a:gd name="connsiteX72" fmla="*/ 14630400 w 15612703"/>
                    <a:gd name="connsiteY72" fmla="*/ 5422604 h 11036595"/>
                    <a:gd name="connsiteX73" fmla="*/ 14502809 w 15612703"/>
                    <a:gd name="connsiteY73" fmla="*/ 5635255 h 11036595"/>
                    <a:gd name="connsiteX74" fmla="*/ 14353953 w 15612703"/>
                    <a:gd name="connsiteY74" fmla="*/ 5826641 h 11036595"/>
                    <a:gd name="connsiteX75" fmla="*/ 14162567 w 15612703"/>
                    <a:gd name="connsiteY75" fmla="*/ 5890437 h 11036595"/>
                    <a:gd name="connsiteX76" fmla="*/ 14034977 w 15612703"/>
                    <a:gd name="connsiteY76" fmla="*/ 6018027 h 11036595"/>
                    <a:gd name="connsiteX77" fmla="*/ 13907386 w 15612703"/>
                    <a:gd name="connsiteY77" fmla="*/ 6124353 h 11036595"/>
                    <a:gd name="connsiteX78" fmla="*/ 13588409 w 15612703"/>
                    <a:gd name="connsiteY78" fmla="*/ 6145618 h 11036595"/>
                    <a:gd name="connsiteX79" fmla="*/ 13226902 w 15612703"/>
                    <a:gd name="connsiteY79" fmla="*/ 6294474 h 11036595"/>
                    <a:gd name="connsiteX80" fmla="*/ 12759070 w 15612703"/>
                    <a:gd name="connsiteY80" fmla="*/ 6337004 h 11036595"/>
                    <a:gd name="connsiteX81" fmla="*/ 12333767 w 15612703"/>
                    <a:gd name="connsiteY81" fmla="*/ 6400800 h 11036595"/>
                    <a:gd name="connsiteX82" fmla="*/ 12184912 w 15612703"/>
                    <a:gd name="connsiteY82" fmla="*/ 6485860 h 11036595"/>
                    <a:gd name="connsiteX83" fmla="*/ 12036056 w 15612703"/>
                    <a:gd name="connsiteY83" fmla="*/ 6549655 h 11036595"/>
                    <a:gd name="connsiteX84" fmla="*/ 11738344 w 15612703"/>
                    <a:gd name="connsiteY84" fmla="*/ 6719776 h 11036595"/>
                    <a:gd name="connsiteX85" fmla="*/ 11568223 w 15612703"/>
                    <a:gd name="connsiteY85" fmla="*/ 6889897 h 11036595"/>
                    <a:gd name="connsiteX86" fmla="*/ 11355572 w 15612703"/>
                    <a:gd name="connsiteY86" fmla="*/ 6953693 h 11036595"/>
                    <a:gd name="connsiteX87" fmla="*/ 11121656 w 15612703"/>
                    <a:gd name="connsiteY87" fmla="*/ 7123814 h 11036595"/>
                    <a:gd name="connsiteX88" fmla="*/ 10760149 w 15612703"/>
                    <a:gd name="connsiteY88" fmla="*/ 7145079 h 11036595"/>
                    <a:gd name="connsiteX89" fmla="*/ 10398642 w 15612703"/>
                    <a:gd name="connsiteY89" fmla="*/ 7145079 h 11036595"/>
                    <a:gd name="connsiteX90" fmla="*/ 10079665 w 15612703"/>
                    <a:gd name="connsiteY90" fmla="*/ 7166344 h 11036595"/>
                    <a:gd name="connsiteX91" fmla="*/ 9930809 w 15612703"/>
                    <a:gd name="connsiteY91" fmla="*/ 7166344 h 11036595"/>
                    <a:gd name="connsiteX92" fmla="*/ 9739423 w 15612703"/>
                    <a:gd name="connsiteY92" fmla="*/ 7166344 h 11036595"/>
                    <a:gd name="connsiteX93" fmla="*/ 9526772 w 15612703"/>
                    <a:gd name="connsiteY93" fmla="*/ 7208874 h 11036595"/>
                    <a:gd name="connsiteX94" fmla="*/ 9314121 w 15612703"/>
                    <a:gd name="connsiteY94" fmla="*/ 7293934 h 11036595"/>
                    <a:gd name="connsiteX95" fmla="*/ 9101470 w 15612703"/>
                    <a:gd name="connsiteY95" fmla="*/ 7549116 h 11036595"/>
                    <a:gd name="connsiteX96" fmla="*/ 8973879 w 15612703"/>
                    <a:gd name="connsiteY96" fmla="*/ 7783032 h 11036595"/>
                    <a:gd name="connsiteX97" fmla="*/ 8782493 w 15612703"/>
                    <a:gd name="connsiteY97" fmla="*/ 8229600 h 11036595"/>
                    <a:gd name="connsiteX98" fmla="*/ 8782493 w 15612703"/>
                    <a:gd name="connsiteY98" fmla="*/ 8527311 h 11036595"/>
                    <a:gd name="connsiteX99" fmla="*/ 8739963 w 15612703"/>
                    <a:gd name="connsiteY99" fmla="*/ 8761227 h 11036595"/>
                    <a:gd name="connsiteX100" fmla="*/ 8697433 w 15612703"/>
                    <a:gd name="connsiteY100" fmla="*/ 8995144 h 11036595"/>
                    <a:gd name="connsiteX101" fmla="*/ 8697433 w 15612703"/>
                    <a:gd name="connsiteY101" fmla="*/ 9229060 h 11036595"/>
                    <a:gd name="connsiteX102" fmla="*/ 8782493 w 15612703"/>
                    <a:gd name="connsiteY102" fmla="*/ 9675627 h 11036595"/>
                    <a:gd name="connsiteX103" fmla="*/ 8867553 w 15612703"/>
                    <a:gd name="connsiteY103" fmla="*/ 10015869 h 11036595"/>
                    <a:gd name="connsiteX104" fmla="*/ 8973879 w 15612703"/>
                    <a:gd name="connsiteY104" fmla="*/ 10271051 h 11036595"/>
                    <a:gd name="connsiteX105" fmla="*/ 8973879 w 15612703"/>
                    <a:gd name="connsiteY105" fmla="*/ 10653823 h 11036595"/>
                    <a:gd name="connsiteX106" fmla="*/ 8973879 w 15612703"/>
                    <a:gd name="connsiteY106" fmla="*/ 10823944 h 11036595"/>
                    <a:gd name="connsiteX107" fmla="*/ 8867553 w 15612703"/>
                    <a:gd name="connsiteY107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902727 w 15612703"/>
                    <a:gd name="connsiteY37" fmla="*/ 2047189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91285 w 15612703"/>
                    <a:gd name="connsiteY43" fmla="*/ 2177817 h 11036595"/>
                    <a:gd name="connsiteX44" fmla="*/ 13843591 w 15612703"/>
                    <a:gd name="connsiteY44" fmla="*/ 2083981 h 11036595"/>
                    <a:gd name="connsiteX45" fmla="*/ 14058267 w 15612703"/>
                    <a:gd name="connsiteY45" fmla="*/ 1836563 h 11036595"/>
                    <a:gd name="connsiteX46" fmla="*/ 14268893 w 15612703"/>
                    <a:gd name="connsiteY46" fmla="*/ 1594883 h 11036595"/>
                    <a:gd name="connsiteX47" fmla="*/ 14355979 w 15612703"/>
                    <a:gd name="connsiteY47" fmla="*/ 1651253 h 11036595"/>
                    <a:gd name="connsiteX48" fmla="*/ 14644915 w 15612703"/>
                    <a:gd name="connsiteY48" fmla="*/ 1553366 h 11036595"/>
                    <a:gd name="connsiteX49" fmla="*/ 14864316 w 15612703"/>
                    <a:gd name="connsiteY49" fmla="*/ 1275907 h 11036595"/>
                    <a:gd name="connsiteX50" fmla="*/ 15055702 w 15612703"/>
                    <a:gd name="connsiteY50" fmla="*/ 1063255 h 11036595"/>
                    <a:gd name="connsiteX51" fmla="*/ 15289619 w 15612703"/>
                    <a:gd name="connsiteY51" fmla="*/ 1169581 h 11036595"/>
                    <a:gd name="connsiteX52" fmla="*/ 15361178 w 15612703"/>
                    <a:gd name="connsiteY52" fmla="*/ 1422737 h 11036595"/>
                    <a:gd name="connsiteX53" fmla="*/ 15310884 w 15612703"/>
                    <a:gd name="connsiteY53" fmla="*/ 1913860 h 11036595"/>
                    <a:gd name="connsiteX54" fmla="*/ 15098233 w 15612703"/>
                    <a:gd name="connsiteY54" fmla="*/ 2083981 h 11036595"/>
                    <a:gd name="connsiteX55" fmla="*/ 14928112 w 15612703"/>
                    <a:gd name="connsiteY55" fmla="*/ 2317897 h 11036595"/>
                    <a:gd name="connsiteX56" fmla="*/ 14864316 w 15612703"/>
                    <a:gd name="connsiteY56" fmla="*/ 2530548 h 11036595"/>
                    <a:gd name="connsiteX57" fmla="*/ 14906846 w 15612703"/>
                    <a:gd name="connsiteY57" fmla="*/ 2743200 h 11036595"/>
                    <a:gd name="connsiteX58" fmla="*/ 15034437 w 15612703"/>
                    <a:gd name="connsiteY58" fmla="*/ 2934586 h 11036595"/>
                    <a:gd name="connsiteX59" fmla="*/ 15076967 w 15612703"/>
                    <a:gd name="connsiteY59" fmla="*/ 3232297 h 11036595"/>
                    <a:gd name="connsiteX60" fmla="*/ 15076967 w 15612703"/>
                    <a:gd name="connsiteY60" fmla="*/ 3487479 h 11036595"/>
                    <a:gd name="connsiteX61" fmla="*/ 15076967 w 15612703"/>
                    <a:gd name="connsiteY61" fmla="*/ 3636334 h 11036595"/>
                    <a:gd name="connsiteX62" fmla="*/ 15140763 w 15612703"/>
                    <a:gd name="connsiteY62" fmla="*/ 3721395 h 11036595"/>
                    <a:gd name="connsiteX63" fmla="*/ 15417209 w 15612703"/>
                    <a:gd name="connsiteY63" fmla="*/ 3785190 h 11036595"/>
                    <a:gd name="connsiteX64" fmla="*/ 15608595 w 15612703"/>
                    <a:gd name="connsiteY64" fmla="*/ 3912781 h 11036595"/>
                    <a:gd name="connsiteX65" fmla="*/ 15544800 w 15612703"/>
                    <a:gd name="connsiteY65" fmla="*/ 4146697 h 11036595"/>
                    <a:gd name="connsiteX66" fmla="*/ 15502270 w 15612703"/>
                    <a:gd name="connsiteY66" fmla="*/ 4380614 h 11036595"/>
                    <a:gd name="connsiteX67" fmla="*/ 15268353 w 15612703"/>
                    <a:gd name="connsiteY67" fmla="*/ 4572000 h 11036595"/>
                    <a:gd name="connsiteX68" fmla="*/ 15183293 w 15612703"/>
                    <a:gd name="connsiteY68" fmla="*/ 4678325 h 11036595"/>
                    <a:gd name="connsiteX69" fmla="*/ 14970642 w 15612703"/>
                    <a:gd name="connsiteY69" fmla="*/ 4827181 h 11036595"/>
                    <a:gd name="connsiteX70" fmla="*/ 14800521 w 15612703"/>
                    <a:gd name="connsiteY70" fmla="*/ 4976037 h 11036595"/>
                    <a:gd name="connsiteX71" fmla="*/ 14694195 w 15612703"/>
                    <a:gd name="connsiteY71" fmla="*/ 5188688 h 11036595"/>
                    <a:gd name="connsiteX72" fmla="*/ 14630400 w 15612703"/>
                    <a:gd name="connsiteY72" fmla="*/ 5422604 h 11036595"/>
                    <a:gd name="connsiteX73" fmla="*/ 14502809 w 15612703"/>
                    <a:gd name="connsiteY73" fmla="*/ 5635255 h 11036595"/>
                    <a:gd name="connsiteX74" fmla="*/ 14353953 w 15612703"/>
                    <a:gd name="connsiteY74" fmla="*/ 5826641 h 11036595"/>
                    <a:gd name="connsiteX75" fmla="*/ 14162567 w 15612703"/>
                    <a:gd name="connsiteY75" fmla="*/ 5890437 h 11036595"/>
                    <a:gd name="connsiteX76" fmla="*/ 14034977 w 15612703"/>
                    <a:gd name="connsiteY76" fmla="*/ 6018027 h 11036595"/>
                    <a:gd name="connsiteX77" fmla="*/ 13907386 w 15612703"/>
                    <a:gd name="connsiteY77" fmla="*/ 6124353 h 11036595"/>
                    <a:gd name="connsiteX78" fmla="*/ 13588409 w 15612703"/>
                    <a:gd name="connsiteY78" fmla="*/ 6145618 h 11036595"/>
                    <a:gd name="connsiteX79" fmla="*/ 13226902 w 15612703"/>
                    <a:gd name="connsiteY79" fmla="*/ 6294474 h 11036595"/>
                    <a:gd name="connsiteX80" fmla="*/ 12759070 w 15612703"/>
                    <a:gd name="connsiteY80" fmla="*/ 6337004 h 11036595"/>
                    <a:gd name="connsiteX81" fmla="*/ 12333767 w 15612703"/>
                    <a:gd name="connsiteY81" fmla="*/ 6400800 h 11036595"/>
                    <a:gd name="connsiteX82" fmla="*/ 12184912 w 15612703"/>
                    <a:gd name="connsiteY82" fmla="*/ 6485860 h 11036595"/>
                    <a:gd name="connsiteX83" fmla="*/ 12036056 w 15612703"/>
                    <a:gd name="connsiteY83" fmla="*/ 6549655 h 11036595"/>
                    <a:gd name="connsiteX84" fmla="*/ 11738344 w 15612703"/>
                    <a:gd name="connsiteY84" fmla="*/ 6719776 h 11036595"/>
                    <a:gd name="connsiteX85" fmla="*/ 11568223 w 15612703"/>
                    <a:gd name="connsiteY85" fmla="*/ 6889897 h 11036595"/>
                    <a:gd name="connsiteX86" fmla="*/ 11355572 w 15612703"/>
                    <a:gd name="connsiteY86" fmla="*/ 6953693 h 11036595"/>
                    <a:gd name="connsiteX87" fmla="*/ 11121656 w 15612703"/>
                    <a:gd name="connsiteY87" fmla="*/ 7123814 h 11036595"/>
                    <a:gd name="connsiteX88" fmla="*/ 10760149 w 15612703"/>
                    <a:gd name="connsiteY88" fmla="*/ 7145079 h 11036595"/>
                    <a:gd name="connsiteX89" fmla="*/ 10398642 w 15612703"/>
                    <a:gd name="connsiteY89" fmla="*/ 7145079 h 11036595"/>
                    <a:gd name="connsiteX90" fmla="*/ 10079665 w 15612703"/>
                    <a:gd name="connsiteY90" fmla="*/ 7166344 h 11036595"/>
                    <a:gd name="connsiteX91" fmla="*/ 9930809 w 15612703"/>
                    <a:gd name="connsiteY91" fmla="*/ 7166344 h 11036595"/>
                    <a:gd name="connsiteX92" fmla="*/ 9739423 w 15612703"/>
                    <a:gd name="connsiteY92" fmla="*/ 7166344 h 11036595"/>
                    <a:gd name="connsiteX93" fmla="*/ 9526772 w 15612703"/>
                    <a:gd name="connsiteY93" fmla="*/ 7208874 h 11036595"/>
                    <a:gd name="connsiteX94" fmla="*/ 9314121 w 15612703"/>
                    <a:gd name="connsiteY94" fmla="*/ 7293934 h 11036595"/>
                    <a:gd name="connsiteX95" fmla="*/ 9101470 w 15612703"/>
                    <a:gd name="connsiteY95" fmla="*/ 7549116 h 11036595"/>
                    <a:gd name="connsiteX96" fmla="*/ 8973879 w 15612703"/>
                    <a:gd name="connsiteY96" fmla="*/ 7783032 h 11036595"/>
                    <a:gd name="connsiteX97" fmla="*/ 8782493 w 15612703"/>
                    <a:gd name="connsiteY97" fmla="*/ 8229600 h 11036595"/>
                    <a:gd name="connsiteX98" fmla="*/ 8782493 w 15612703"/>
                    <a:gd name="connsiteY98" fmla="*/ 8527311 h 11036595"/>
                    <a:gd name="connsiteX99" fmla="*/ 8739963 w 15612703"/>
                    <a:gd name="connsiteY99" fmla="*/ 8761227 h 11036595"/>
                    <a:gd name="connsiteX100" fmla="*/ 8697433 w 15612703"/>
                    <a:gd name="connsiteY100" fmla="*/ 8995144 h 11036595"/>
                    <a:gd name="connsiteX101" fmla="*/ 8697433 w 15612703"/>
                    <a:gd name="connsiteY101" fmla="*/ 9229060 h 11036595"/>
                    <a:gd name="connsiteX102" fmla="*/ 8782493 w 15612703"/>
                    <a:gd name="connsiteY102" fmla="*/ 9675627 h 11036595"/>
                    <a:gd name="connsiteX103" fmla="*/ 8867553 w 15612703"/>
                    <a:gd name="connsiteY103" fmla="*/ 10015869 h 11036595"/>
                    <a:gd name="connsiteX104" fmla="*/ 8973879 w 15612703"/>
                    <a:gd name="connsiteY104" fmla="*/ 10271051 h 11036595"/>
                    <a:gd name="connsiteX105" fmla="*/ 8973879 w 15612703"/>
                    <a:gd name="connsiteY105" fmla="*/ 10653823 h 11036595"/>
                    <a:gd name="connsiteX106" fmla="*/ 8973879 w 15612703"/>
                    <a:gd name="connsiteY106" fmla="*/ 10823944 h 11036595"/>
                    <a:gd name="connsiteX107" fmla="*/ 8867553 w 15612703"/>
                    <a:gd name="connsiteY107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902727 w 15612703"/>
                    <a:gd name="connsiteY37" fmla="*/ 2047189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91285 w 15612703"/>
                    <a:gd name="connsiteY43" fmla="*/ 2177817 h 11036595"/>
                    <a:gd name="connsiteX44" fmla="*/ 13843591 w 15612703"/>
                    <a:gd name="connsiteY44" fmla="*/ 2083981 h 11036595"/>
                    <a:gd name="connsiteX45" fmla="*/ 14058267 w 15612703"/>
                    <a:gd name="connsiteY45" fmla="*/ 1836563 h 11036595"/>
                    <a:gd name="connsiteX46" fmla="*/ 14268893 w 15612703"/>
                    <a:gd name="connsiteY46" fmla="*/ 1594883 h 11036595"/>
                    <a:gd name="connsiteX47" fmla="*/ 14355979 w 15612703"/>
                    <a:gd name="connsiteY47" fmla="*/ 1651253 h 11036595"/>
                    <a:gd name="connsiteX48" fmla="*/ 14644915 w 15612703"/>
                    <a:gd name="connsiteY48" fmla="*/ 1553366 h 11036595"/>
                    <a:gd name="connsiteX49" fmla="*/ 14864316 w 15612703"/>
                    <a:gd name="connsiteY49" fmla="*/ 1275907 h 11036595"/>
                    <a:gd name="connsiteX50" fmla="*/ 15055702 w 15612703"/>
                    <a:gd name="connsiteY50" fmla="*/ 1063255 h 11036595"/>
                    <a:gd name="connsiteX51" fmla="*/ 15289619 w 15612703"/>
                    <a:gd name="connsiteY51" fmla="*/ 1169581 h 11036595"/>
                    <a:gd name="connsiteX52" fmla="*/ 15361178 w 15612703"/>
                    <a:gd name="connsiteY52" fmla="*/ 1422737 h 11036595"/>
                    <a:gd name="connsiteX53" fmla="*/ 15267341 w 15612703"/>
                    <a:gd name="connsiteY53" fmla="*/ 1841288 h 11036595"/>
                    <a:gd name="connsiteX54" fmla="*/ 15098233 w 15612703"/>
                    <a:gd name="connsiteY54" fmla="*/ 2083981 h 11036595"/>
                    <a:gd name="connsiteX55" fmla="*/ 14928112 w 15612703"/>
                    <a:gd name="connsiteY55" fmla="*/ 2317897 h 11036595"/>
                    <a:gd name="connsiteX56" fmla="*/ 14864316 w 15612703"/>
                    <a:gd name="connsiteY56" fmla="*/ 2530548 h 11036595"/>
                    <a:gd name="connsiteX57" fmla="*/ 14906846 w 15612703"/>
                    <a:gd name="connsiteY57" fmla="*/ 2743200 h 11036595"/>
                    <a:gd name="connsiteX58" fmla="*/ 15034437 w 15612703"/>
                    <a:gd name="connsiteY58" fmla="*/ 2934586 h 11036595"/>
                    <a:gd name="connsiteX59" fmla="*/ 15076967 w 15612703"/>
                    <a:gd name="connsiteY59" fmla="*/ 3232297 h 11036595"/>
                    <a:gd name="connsiteX60" fmla="*/ 15076967 w 15612703"/>
                    <a:gd name="connsiteY60" fmla="*/ 3487479 h 11036595"/>
                    <a:gd name="connsiteX61" fmla="*/ 15076967 w 15612703"/>
                    <a:gd name="connsiteY61" fmla="*/ 3636334 h 11036595"/>
                    <a:gd name="connsiteX62" fmla="*/ 15140763 w 15612703"/>
                    <a:gd name="connsiteY62" fmla="*/ 3721395 h 11036595"/>
                    <a:gd name="connsiteX63" fmla="*/ 15417209 w 15612703"/>
                    <a:gd name="connsiteY63" fmla="*/ 3785190 h 11036595"/>
                    <a:gd name="connsiteX64" fmla="*/ 15608595 w 15612703"/>
                    <a:gd name="connsiteY64" fmla="*/ 3912781 h 11036595"/>
                    <a:gd name="connsiteX65" fmla="*/ 15544800 w 15612703"/>
                    <a:gd name="connsiteY65" fmla="*/ 4146697 h 11036595"/>
                    <a:gd name="connsiteX66" fmla="*/ 15502270 w 15612703"/>
                    <a:gd name="connsiteY66" fmla="*/ 4380614 h 11036595"/>
                    <a:gd name="connsiteX67" fmla="*/ 15268353 w 15612703"/>
                    <a:gd name="connsiteY67" fmla="*/ 4572000 h 11036595"/>
                    <a:gd name="connsiteX68" fmla="*/ 15183293 w 15612703"/>
                    <a:gd name="connsiteY68" fmla="*/ 4678325 h 11036595"/>
                    <a:gd name="connsiteX69" fmla="*/ 14970642 w 15612703"/>
                    <a:gd name="connsiteY69" fmla="*/ 4827181 h 11036595"/>
                    <a:gd name="connsiteX70" fmla="*/ 14800521 w 15612703"/>
                    <a:gd name="connsiteY70" fmla="*/ 4976037 h 11036595"/>
                    <a:gd name="connsiteX71" fmla="*/ 14694195 w 15612703"/>
                    <a:gd name="connsiteY71" fmla="*/ 5188688 h 11036595"/>
                    <a:gd name="connsiteX72" fmla="*/ 14630400 w 15612703"/>
                    <a:gd name="connsiteY72" fmla="*/ 5422604 h 11036595"/>
                    <a:gd name="connsiteX73" fmla="*/ 14502809 w 15612703"/>
                    <a:gd name="connsiteY73" fmla="*/ 5635255 h 11036595"/>
                    <a:gd name="connsiteX74" fmla="*/ 14353953 w 15612703"/>
                    <a:gd name="connsiteY74" fmla="*/ 5826641 h 11036595"/>
                    <a:gd name="connsiteX75" fmla="*/ 14162567 w 15612703"/>
                    <a:gd name="connsiteY75" fmla="*/ 5890437 h 11036595"/>
                    <a:gd name="connsiteX76" fmla="*/ 14034977 w 15612703"/>
                    <a:gd name="connsiteY76" fmla="*/ 6018027 h 11036595"/>
                    <a:gd name="connsiteX77" fmla="*/ 13907386 w 15612703"/>
                    <a:gd name="connsiteY77" fmla="*/ 6124353 h 11036595"/>
                    <a:gd name="connsiteX78" fmla="*/ 13588409 w 15612703"/>
                    <a:gd name="connsiteY78" fmla="*/ 6145618 h 11036595"/>
                    <a:gd name="connsiteX79" fmla="*/ 13226902 w 15612703"/>
                    <a:gd name="connsiteY79" fmla="*/ 6294474 h 11036595"/>
                    <a:gd name="connsiteX80" fmla="*/ 12759070 w 15612703"/>
                    <a:gd name="connsiteY80" fmla="*/ 6337004 h 11036595"/>
                    <a:gd name="connsiteX81" fmla="*/ 12333767 w 15612703"/>
                    <a:gd name="connsiteY81" fmla="*/ 6400800 h 11036595"/>
                    <a:gd name="connsiteX82" fmla="*/ 12184912 w 15612703"/>
                    <a:gd name="connsiteY82" fmla="*/ 6485860 h 11036595"/>
                    <a:gd name="connsiteX83" fmla="*/ 12036056 w 15612703"/>
                    <a:gd name="connsiteY83" fmla="*/ 6549655 h 11036595"/>
                    <a:gd name="connsiteX84" fmla="*/ 11738344 w 15612703"/>
                    <a:gd name="connsiteY84" fmla="*/ 6719776 h 11036595"/>
                    <a:gd name="connsiteX85" fmla="*/ 11568223 w 15612703"/>
                    <a:gd name="connsiteY85" fmla="*/ 6889897 h 11036595"/>
                    <a:gd name="connsiteX86" fmla="*/ 11355572 w 15612703"/>
                    <a:gd name="connsiteY86" fmla="*/ 6953693 h 11036595"/>
                    <a:gd name="connsiteX87" fmla="*/ 11121656 w 15612703"/>
                    <a:gd name="connsiteY87" fmla="*/ 7123814 h 11036595"/>
                    <a:gd name="connsiteX88" fmla="*/ 10760149 w 15612703"/>
                    <a:gd name="connsiteY88" fmla="*/ 7145079 h 11036595"/>
                    <a:gd name="connsiteX89" fmla="*/ 10398642 w 15612703"/>
                    <a:gd name="connsiteY89" fmla="*/ 7145079 h 11036595"/>
                    <a:gd name="connsiteX90" fmla="*/ 10079665 w 15612703"/>
                    <a:gd name="connsiteY90" fmla="*/ 7166344 h 11036595"/>
                    <a:gd name="connsiteX91" fmla="*/ 9930809 w 15612703"/>
                    <a:gd name="connsiteY91" fmla="*/ 7166344 h 11036595"/>
                    <a:gd name="connsiteX92" fmla="*/ 9739423 w 15612703"/>
                    <a:gd name="connsiteY92" fmla="*/ 7166344 h 11036595"/>
                    <a:gd name="connsiteX93" fmla="*/ 9526772 w 15612703"/>
                    <a:gd name="connsiteY93" fmla="*/ 7208874 h 11036595"/>
                    <a:gd name="connsiteX94" fmla="*/ 9314121 w 15612703"/>
                    <a:gd name="connsiteY94" fmla="*/ 7293934 h 11036595"/>
                    <a:gd name="connsiteX95" fmla="*/ 9101470 w 15612703"/>
                    <a:gd name="connsiteY95" fmla="*/ 7549116 h 11036595"/>
                    <a:gd name="connsiteX96" fmla="*/ 8973879 w 15612703"/>
                    <a:gd name="connsiteY96" fmla="*/ 7783032 h 11036595"/>
                    <a:gd name="connsiteX97" fmla="*/ 8782493 w 15612703"/>
                    <a:gd name="connsiteY97" fmla="*/ 8229600 h 11036595"/>
                    <a:gd name="connsiteX98" fmla="*/ 8782493 w 15612703"/>
                    <a:gd name="connsiteY98" fmla="*/ 8527311 h 11036595"/>
                    <a:gd name="connsiteX99" fmla="*/ 8739963 w 15612703"/>
                    <a:gd name="connsiteY99" fmla="*/ 8761227 h 11036595"/>
                    <a:gd name="connsiteX100" fmla="*/ 8697433 w 15612703"/>
                    <a:gd name="connsiteY100" fmla="*/ 8995144 h 11036595"/>
                    <a:gd name="connsiteX101" fmla="*/ 8697433 w 15612703"/>
                    <a:gd name="connsiteY101" fmla="*/ 9229060 h 11036595"/>
                    <a:gd name="connsiteX102" fmla="*/ 8782493 w 15612703"/>
                    <a:gd name="connsiteY102" fmla="*/ 9675627 h 11036595"/>
                    <a:gd name="connsiteX103" fmla="*/ 8867553 w 15612703"/>
                    <a:gd name="connsiteY103" fmla="*/ 10015869 h 11036595"/>
                    <a:gd name="connsiteX104" fmla="*/ 8973879 w 15612703"/>
                    <a:gd name="connsiteY104" fmla="*/ 10271051 h 11036595"/>
                    <a:gd name="connsiteX105" fmla="*/ 8973879 w 15612703"/>
                    <a:gd name="connsiteY105" fmla="*/ 10653823 h 11036595"/>
                    <a:gd name="connsiteX106" fmla="*/ 8973879 w 15612703"/>
                    <a:gd name="connsiteY106" fmla="*/ 10823944 h 11036595"/>
                    <a:gd name="connsiteX107" fmla="*/ 8867553 w 15612703"/>
                    <a:gd name="connsiteY107" fmla="*/ 11036595 h 11036595"/>
                    <a:gd name="connsiteX0" fmla="*/ 0 w 15612703"/>
                    <a:gd name="connsiteY0" fmla="*/ 0 h 11036595"/>
                    <a:gd name="connsiteX1" fmla="*/ 262945 w 15612703"/>
                    <a:gd name="connsiteY1" fmla="*/ 232903 h 11036595"/>
                    <a:gd name="connsiteX2" fmla="*/ 531628 w 15612703"/>
                    <a:gd name="connsiteY2" fmla="*/ 340241 h 11036595"/>
                    <a:gd name="connsiteX3" fmla="*/ 871870 w 15612703"/>
                    <a:gd name="connsiteY3" fmla="*/ 446567 h 11036595"/>
                    <a:gd name="connsiteX4" fmla="*/ 1121313 w 15612703"/>
                    <a:gd name="connsiteY4" fmla="*/ 608925 h 11036595"/>
                    <a:gd name="connsiteX5" fmla="*/ 1297172 w 15612703"/>
                    <a:gd name="connsiteY5" fmla="*/ 829339 h 11036595"/>
                    <a:gd name="connsiteX6" fmla="*/ 1403498 w 15612703"/>
                    <a:gd name="connsiteY6" fmla="*/ 978195 h 11036595"/>
                    <a:gd name="connsiteX7" fmla="*/ 1658679 w 15612703"/>
                    <a:gd name="connsiteY7" fmla="*/ 1063255 h 11036595"/>
                    <a:gd name="connsiteX8" fmla="*/ 1935126 w 15612703"/>
                    <a:gd name="connsiteY8" fmla="*/ 1254641 h 11036595"/>
                    <a:gd name="connsiteX9" fmla="*/ 2147777 w 15612703"/>
                    <a:gd name="connsiteY9" fmla="*/ 1403497 h 11036595"/>
                    <a:gd name="connsiteX10" fmla="*/ 2430973 w 15612703"/>
                    <a:gd name="connsiteY10" fmla="*/ 1688720 h 11036595"/>
                    <a:gd name="connsiteX11" fmla="*/ 2679405 w 15612703"/>
                    <a:gd name="connsiteY11" fmla="*/ 1913860 h 11036595"/>
                    <a:gd name="connsiteX12" fmla="*/ 2927835 w 15612703"/>
                    <a:gd name="connsiteY12" fmla="*/ 2086006 h 11036595"/>
                    <a:gd name="connsiteX13" fmla="*/ 3253563 w 15612703"/>
                    <a:gd name="connsiteY13" fmla="*/ 2020186 h 11036595"/>
                    <a:gd name="connsiteX14" fmla="*/ 3508744 w 15612703"/>
                    <a:gd name="connsiteY14" fmla="*/ 1977655 h 11036595"/>
                    <a:gd name="connsiteX15" fmla="*/ 3906030 w 15612703"/>
                    <a:gd name="connsiteY15" fmla="*/ 2128537 h 11036595"/>
                    <a:gd name="connsiteX16" fmla="*/ 4154462 w 15612703"/>
                    <a:gd name="connsiteY16" fmla="*/ 2192332 h 11036595"/>
                    <a:gd name="connsiteX17" fmla="*/ 4508205 w 15612703"/>
                    <a:gd name="connsiteY17" fmla="*/ 2232837 h 11036595"/>
                    <a:gd name="connsiteX18" fmla="*/ 5017555 w 15612703"/>
                    <a:gd name="connsiteY18" fmla="*/ 2189294 h 11036595"/>
                    <a:gd name="connsiteX19" fmla="*/ 5592726 w 15612703"/>
                    <a:gd name="connsiteY19" fmla="*/ 2232837 h 11036595"/>
                    <a:gd name="connsiteX20" fmla="*/ 5996763 w 15612703"/>
                    <a:gd name="connsiteY20" fmla="*/ 2211572 h 11036595"/>
                    <a:gd name="connsiteX21" fmla="*/ 6273209 w 15612703"/>
                    <a:gd name="connsiteY21" fmla="*/ 2211572 h 11036595"/>
                    <a:gd name="connsiteX22" fmla="*/ 6400800 w 15612703"/>
                    <a:gd name="connsiteY22" fmla="*/ 2041451 h 11036595"/>
                    <a:gd name="connsiteX23" fmla="*/ 6464595 w 15612703"/>
                    <a:gd name="connsiteY23" fmla="*/ 1892595 h 11036595"/>
                    <a:gd name="connsiteX24" fmla="*/ 6735303 w 15612703"/>
                    <a:gd name="connsiteY24" fmla="*/ 1914873 h 11036595"/>
                    <a:gd name="connsiteX25" fmla="*/ 7017488 w 15612703"/>
                    <a:gd name="connsiteY25" fmla="*/ 1892595 h 11036595"/>
                    <a:gd name="connsiteX26" fmla="*/ 7084322 w 15612703"/>
                    <a:gd name="connsiteY26" fmla="*/ 1941538 h 11036595"/>
                    <a:gd name="connsiteX27" fmla="*/ 7613924 w 15612703"/>
                    <a:gd name="connsiteY27" fmla="*/ 1942889 h 11036595"/>
                    <a:gd name="connsiteX28" fmla="*/ 8123274 w 15612703"/>
                    <a:gd name="connsiteY28" fmla="*/ 1935125 h 11036595"/>
                    <a:gd name="connsiteX29" fmla="*/ 8420986 w 15612703"/>
                    <a:gd name="connsiteY29" fmla="*/ 1892595 h 11036595"/>
                    <a:gd name="connsiteX30" fmla="*/ 8803758 w 15612703"/>
                    <a:gd name="connsiteY30" fmla="*/ 1892595 h 11036595"/>
                    <a:gd name="connsiteX31" fmla="*/ 9122735 w 15612703"/>
                    <a:gd name="connsiteY31" fmla="*/ 1892595 h 11036595"/>
                    <a:gd name="connsiteX32" fmla="*/ 9590567 w 15612703"/>
                    <a:gd name="connsiteY32" fmla="*/ 1935125 h 11036595"/>
                    <a:gd name="connsiteX33" fmla="*/ 10152912 w 15612703"/>
                    <a:gd name="connsiteY33" fmla="*/ 1993182 h 11036595"/>
                    <a:gd name="connsiteX34" fmla="*/ 10738884 w 15612703"/>
                    <a:gd name="connsiteY34" fmla="*/ 2062716 h 11036595"/>
                    <a:gd name="connsiteX35" fmla="*/ 11546958 w 15612703"/>
                    <a:gd name="connsiteY35" fmla="*/ 1998920 h 11036595"/>
                    <a:gd name="connsiteX36" fmla="*/ 11759609 w 15612703"/>
                    <a:gd name="connsiteY36" fmla="*/ 1998920 h 11036595"/>
                    <a:gd name="connsiteX37" fmla="*/ 11902727 w 15612703"/>
                    <a:gd name="connsiteY37" fmla="*/ 2047189 h 11036595"/>
                    <a:gd name="connsiteX38" fmla="*/ 12099851 w 15612703"/>
                    <a:gd name="connsiteY38" fmla="*/ 2062716 h 11036595"/>
                    <a:gd name="connsiteX39" fmla="*/ 12333767 w 15612703"/>
                    <a:gd name="connsiteY39" fmla="*/ 2232837 h 11036595"/>
                    <a:gd name="connsiteX40" fmla="*/ 12695274 w 15612703"/>
                    <a:gd name="connsiteY40" fmla="*/ 2232837 h 11036595"/>
                    <a:gd name="connsiteX41" fmla="*/ 12865395 w 15612703"/>
                    <a:gd name="connsiteY41" fmla="*/ 2211572 h 11036595"/>
                    <a:gd name="connsiteX42" fmla="*/ 13141842 w 15612703"/>
                    <a:gd name="connsiteY42" fmla="*/ 2275367 h 11036595"/>
                    <a:gd name="connsiteX43" fmla="*/ 13391285 w 15612703"/>
                    <a:gd name="connsiteY43" fmla="*/ 2177817 h 11036595"/>
                    <a:gd name="connsiteX44" fmla="*/ 13843591 w 15612703"/>
                    <a:gd name="connsiteY44" fmla="*/ 2083981 h 11036595"/>
                    <a:gd name="connsiteX45" fmla="*/ 14058267 w 15612703"/>
                    <a:gd name="connsiteY45" fmla="*/ 1836563 h 11036595"/>
                    <a:gd name="connsiteX46" fmla="*/ 14268893 w 15612703"/>
                    <a:gd name="connsiteY46" fmla="*/ 1594883 h 11036595"/>
                    <a:gd name="connsiteX47" fmla="*/ 14355979 w 15612703"/>
                    <a:gd name="connsiteY47" fmla="*/ 1651253 h 11036595"/>
                    <a:gd name="connsiteX48" fmla="*/ 14644915 w 15612703"/>
                    <a:gd name="connsiteY48" fmla="*/ 1553366 h 11036595"/>
                    <a:gd name="connsiteX49" fmla="*/ 14864316 w 15612703"/>
                    <a:gd name="connsiteY49" fmla="*/ 1275907 h 11036595"/>
                    <a:gd name="connsiteX50" fmla="*/ 15055702 w 15612703"/>
                    <a:gd name="connsiteY50" fmla="*/ 1063255 h 11036595"/>
                    <a:gd name="connsiteX51" fmla="*/ 15289619 w 15612703"/>
                    <a:gd name="connsiteY51" fmla="*/ 1169581 h 11036595"/>
                    <a:gd name="connsiteX52" fmla="*/ 15361178 w 15612703"/>
                    <a:gd name="connsiteY52" fmla="*/ 1422737 h 11036595"/>
                    <a:gd name="connsiteX53" fmla="*/ 15267341 w 15612703"/>
                    <a:gd name="connsiteY53" fmla="*/ 1841288 h 11036595"/>
                    <a:gd name="connsiteX54" fmla="*/ 15098233 w 15612703"/>
                    <a:gd name="connsiteY54" fmla="*/ 2083981 h 11036595"/>
                    <a:gd name="connsiteX55" fmla="*/ 14884570 w 15612703"/>
                    <a:gd name="connsiteY55" fmla="*/ 2288868 h 11036595"/>
                    <a:gd name="connsiteX56" fmla="*/ 14864316 w 15612703"/>
                    <a:gd name="connsiteY56" fmla="*/ 2530548 h 11036595"/>
                    <a:gd name="connsiteX57" fmla="*/ 14906846 w 15612703"/>
                    <a:gd name="connsiteY57" fmla="*/ 2743200 h 11036595"/>
                    <a:gd name="connsiteX58" fmla="*/ 15034437 w 15612703"/>
                    <a:gd name="connsiteY58" fmla="*/ 2934586 h 11036595"/>
                    <a:gd name="connsiteX59" fmla="*/ 15076967 w 15612703"/>
                    <a:gd name="connsiteY59" fmla="*/ 3232297 h 11036595"/>
                    <a:gd name="connsiteX60" fmla="*/ 15076967 w 15612703"/>
                    <a:gd name="connsiteY60" fmla="*/ 3487479 h 11036595"/>
                    <a:gd name="connsiteX61" fmla="*/ 15076967 w 15612703"/>
                    <a:gd name="connsiteY61" fmla="*/ 3636334 h 11036595"/>
                    <a:gd name="connsiteX62" fmla="*/ 15140763 w 15612703"/>
                    <a:gd name="connsiteY62" fmla="*/ 3721395 h 11036595"/>
                    <a:gd name="connsiteX63" fmla="*/ 15417209 w 15612703"/>
                    <a:gd name="connsiteY63" fmla="*/ 3785190 h 11036595"/>
                    <a:gd name="connsiteX64" fmla="*/ 15608595 w 15612703"/>
                    <a:gd name="connsiteY64" fmla="*/ 3912781 h 11036595"/>
                    <a:gd name="connsiteX65" fmla="*/ 15544800 w 15612703"/>
                    <a:gd name="connsiteY65" fmla="*/ 4146697 h 11036595"/>
                    <a:gd name="connsiteX66" fmla="*/ 15502270 w 15612703"/>
                    <a:gd name="connsiteY66" fmla="*/ 4380614 h 11036595"/>
                    <a:gd name="connsiteX67" fmla="*/ 15268353 w 15612703"/>
                    <a:gd name="connsiteY67" fmla="*/ 4572000 h 11036595"/>
                    <a:gd name="connsiteX68" fmla="*/ 15183293 w 15612703"/>
                    <a:gd name="connsiteY68" fmla="*/ 4678325 h 11036595"/>
                    <a:gd name="connsiteX69" fmla="*/ 14970642 w 15612703"/>
                    <a:gd name="connsiteY69" fmla="*/ 4827181 h 11036595"/>
                    <a:gd name="connsiteX70" fmla="*/ 14800521 w 15612703"/>
                    <a:gd name="connsiteY70" fmla="*/ 4976037 h 11036595"/>
                    <a:gd name="connsiteX71" fmla="*/ 14694195 w 15612703"/>
                    <a:gd name="connsiteY71" fmla="*/ 5188688 h 11036595"/>
                    <a:gd name="connsiteX72" fmla="*/ 14630400 w 15612703"/>
                    <a:gd name="connsiteY72" fmla="*/ 5422604 h 11036595"/>
                    <a:gd name="connsiteX73" fmla="*/ 14502809 w 15612703"/>
                    <a:gd name="connsiteY73" fmla="*/ 5635255 h 11036595"/>
                    <a:gd name="connsiteX74" fmla="*/ 14353953 w 15612703"/>
                    <a:gd name="connsiteY74" fmla="*/ 5826641 h 11036595"/>
                    <a:gd name="connsiteX75" fmla="*/ 14162567 w 15612703"/>
                    <a:gd name="connsiteY75" fmla="*/ 5890437 h 11036595"/>
                    <a:gd name="connsiteX76" fmla="*/ 14034977 w 15612703"/>
                    <a:gd name="connsiteY76" fmla="*/ 6018027 h 11036595"/>
                    <a:gd name="connsiteX77" fmla="*/ 13907386 w 15612703"/>
                    <a:gd name="connsiteY77" fmla="*/ 6124353 h 11036595"/>
                    <a:gd name="connsiteX78" fmla="*/ 13588409 w 15612703"/>
                    <a:gd name="connsiteY78" fmla="*/ 6145618 h 11036595"/>
                    <a:gd name="connsiteX79" fmla="*/ 13226902 w 15612703"/>
                    <a:gd name="connsiteY79" fmla="*/ 6294474 h 11036595"/>
                    <a:gd name="connsiteX80" fmla="*/ 12759070 w 15612703"/>
                    <a:gd name="connsiteY80" fmla="*/ 6337004 h 11036595"/>
                    <a:gd name="connsiteX81" fmla="*/ 12333767 w 15612703"/>
                    <a:gd name="connsiteY81" fmla="*/ 6400800 h 11036595"/>
                    <a:gd name="connsiteX82" fmla="*/ 12184912 w 15612703"/>
                    <a:gd name="connsiteY82" fmla="*/ 6485860 h 11036595"/>
                    <a:gd name="connsiteX83" fmla="*/ 12036056 w 15612703"/>
                    <a:gd name="connsiteY83" fmla="*/ 6549655 h 11036595"/>
                    <a:gd name="connsiteX84" fmla="*/ 11738344 w 15612703"/>
                    <a:gd name="connsiteY84" fmla="*/ 6719776 h 11036595"/>
                    <a:gd name="connsiteX85" fmla="*/ 11568223 w 15612703"/>
                    <a:gd name="connsiteY85" fmla="*/ 6889897 h 11036595"/>
                    <a:gd name="connsiteX86" fmla="*/ 11355572 w 15612703"/>
                    <a:gd name="connsiteY86" fmla="*/ 6953693 h 11036595"/>
                    <a:gd name="connsiteX87" fmla="*/ 11121656 w 15612703"/>
                    <a:gd name="connsiteY87" fmla="*/ 7123814 h 11036595"/>
                    <a:gd name="connsiteX88" fmla="*/ 10760149 w 15612703"/>
                    <a:gd name="connsiteY88" fmla="*/ 7145079 h 11036595"/>
                    <a:gd name="connsiteX89" fmla="*/ 10398642 w 15612703"/>
                    <a:gd name="connsiteY89" fmla="*/ 7145079 h 11036595"/>
                    <a:gd name="connsiteX90" fmla="*/ 10079665 w 15612703"/>
                    <a:gd name="connsiteY90" fmla="*/ 7166344 h 11036595"/>
                    <a:gd name="connsiteX91" fmla="*/ 9930809 w 15612703"/>
                    <a:gd name="connsiteY91" fmla="*/ 7166344 h 11036595"/>
                    <a:gd name="connsiteX92" fmla="*/ 9739423 w 15612703"/>
                    <a:gd name="connsiteY92" fmla="*/ 7166344 h 11036595"/>
                    <a:gd name="connsiteX93" fmla="*/ 9526772 w 15612703"/>
                    <a:gd name="connsiteY93" fmla="*/ 7208874 h 11036595"/>
                    <a:gd name="connsiteX94" fmla="*/ 9314121 w 15612703"/>
                    <a:gd name="connsiteY94" fmla="*/ 7293934 h 11036595"/>
                    <a:gd name="connsiteX95" fmla="*/ 9101470 w 15612703"/>
                    <a:gd name="connsiteY95" fmla="*/ 7549116 h 11036595"/>
                    <a:gd name="connsiteX96" fmla="*/ 8973879 w 15612703"/>
                    <a:gd name="connsiteY96" fmla="*/ 7783032 h 11036595"/>
                    <a:gd name="connsiteX97" fmla="*/ 8782493 w 15612703"/>
                    <a:gd name="connsiteY97" fmla="*/ 8229600 h 11036595"/>
                    <a:gd name="connsiteX98" fmla="*/ 8782493 w 15612703"/>
                    <a:gd name="connsiteY98" fmla="*/ 8527311 h 11036595"/>
                    <a:gd name="connsiteX99" fmla="*/ 8739963 w 15612703"/>
                    <a:gd name="connsiteY99" fmla="*/ 8761227 h 11036595"/>
                    <a:gd name="connsiteX100" fmla="*/ 8697433 w 15612703"/>
                    <a:gd name="connsiteY100" fmla="*/ 8995144 h 11036595"/>
                    <a:gd name="connsiteX101" fmla="*/ 8697433 w 15612703"/>
                    <a:gd name="connsiteY101" fmla="*/ 9229060 h 11036595"/>
                    <a:gd name="connsiteX102" fmla="*/ 8782493 w 15612703"/>
                    <a:gd name="connsiteY102" fmla="*/ 9675627 h 11036595"/>
                    <a:gd name="connsiteX103" fmla="*/ 8867553 w 15612703"/>
                    <a:gd name="connsiteY103" fmla="*/ 10015869 h 11036595"/>
                    <a:gd name="connsiteX104" fmla="*/ 8973879 w 15612703"/>
                    <a:gd name="connsiteY104" fmla="*/ 10271051 h 11036595"/>
                    <a:gd name="connsiteX105" fmla="*/ 8973879 w 15612703"/>
                    <a:gd name="connsiteY105" fmla="*/ 10653823 h 11036595"/>
                    <a:gd name="connsiteX106" fmla="*/ 8973879 w 15612703"/>
                    <a:gd name="connsiteY106" fmla="*/ 10823944 h 11036595"/>
                    <a:gd name="connsiteX107" fmla="*/ 8867553 w 15612703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076967 w 15550509"/>
                    <a:gd name="connsiteY59" fmla="*/ 3232297 h 11036595"/>
                    <a:gd name="connsiteX60" fmla="*/ 15076967 w 15550509"/>
                    <a:gd name="connsiteY60" fmla="*/ 3487479 h 11036595"/>
                    <a:gd name="connsiteX61" fmla="*/ 15076967 w 15550509"/>
                    <a:gd name="connsiteY61" fmla="*/ 3636334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00521 w 15550509"/>
                    <a:gd name="connsiteY70" fmla="*/ 4976037 h 11036595"/>
                    <a:gd name="connsiteX71" fmla="*/ 14694195 w 15550509"/>
                    <a:gd name="connsiteY71" fmla="*/ 5188688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162567 w 15550509"/>
                    <a:gd name="connsiteY75" fmla="*/ 5890437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82493 w 15550509"/>
                    <a:gd name="connsiteY102" fmla="*/ 9675627 h 11036595"/>
                    <a:gd name="connsiteX103" fmla="*/ 8867553 w 15550509"/>
                    <a:gd name="connsiteY103" fmla="*/ 10015869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76967 w 15550509"/>
                    <a:gd name="connsiteY60" fmla="*/ 3487479 h 11036595"/>
                    <a:gd name="connsiteX61" fmla="*/ 15076967 w 15550509"/>
                    <a:gd name="connsiteY61" fmla="*/ 3636334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00521 w 15550509"/>
                    <a:gd name="connsiteY70" fmla="*/ 4976037 h 11036595"/>
                    <a:gd name="connsiteX71" fmla="*/ 14694195 w 15550509"/>
                    <a:gd name="connsiteY71" fmla="*/ 5188688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162567 w 15550509"/>
                    <a:gd name="connsiteY75" fmla="*/ 5890437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82493 w 15550509"/>
                    <a:gd name="connsiteY102" fmla="*/ 9675627 h 11036595"/>
                    <a:gd name="connsiteX103" fmla="*/ 8867553 w 15550509"/>
                    <a:gd name="connsiteY103" fmla="*/ 10015869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76967 w 15550509"/>
                    <a:gd name="connsiteY61" fmla="*/ 3636334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00521 w 15550509"/>
                    <a:gd name="connsiteY70" fmla="*/ 4976037 h 11036595"/>
                    <a:gd name="connsiteX71" fmla="*/ 14694195 w 15550509"/>
                    <a:gd name="connsiteY71" fmla="*/ 5188688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162567 w 15550509"/>
                    <a:gd name="connsiteY75" fmla="*/ 5890437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82493 w 15550509"/>
                    <a:gd name="connsiteY102" fmla="*/ 9675627 h 11036595"/>
                    <a:gd name="connsiteX103" fmla="*/ 8867553 w 15550509"/>
                    <a:gd name="connsiteY103" fmla="*/ 10015869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33424 w 15550509"/>
                    <a:gd name="connsiteY61" fmla="*/ 3650848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00521 w 15550509"/>
                    <a:gd name="connsiteY70" fmla="*/ 4976037 h 11036595"/>
                    <a:gd name="connsiteX71" fmla="*/ 14694195 w 15550509"/>
                    <a:gd name="connsiteY71" fmla="*/ 5188688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162567 w 15550509"/>
                    <a:gd name="connsiteY75" fmla="*/ 5890437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82493 w 15550509"/>
                    <a:gd name="connsiteY102" fmla="*/ 9675627 h 11036595"/>
                    <a:gd name="connsiteX103" fmla="*/ 8867553 w 15550509"/>
                    <a:gd name="connsiteY103" fmla="*/ 10015869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33424 w 15550509"/>
                    <a:gd name="connsiteY61" fmla="*/ 3650848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44063 w 15550509"/>
                    <a:gd name="connsiteY70" fmla="*/ 4976037 h 11036595"/>
                    <a:gd name="connsiteX71" fmla="*/ 14694195 w 15550509"/>
                    <a:gd name="connsiteY71" fmla="*/ 5188688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162567 w 15550509"/>
                    <a:gd name="connsiteY75" fmla="*/ 5890437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82493 w 15550509"/>
                    <a:gd name="connsiteY102" fmla="*/ 9675627 h 11036595"/>
                    <a:gd name="connsiteX103" fmla="*/ 8867553 w 15550509"/>
                    <a:gd name="connsiteY103" fmla="*/ 10015869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33424 w 15550509"/>
                    <a:gd name="connsiteY61" fmla="*/ 3650848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44063 w 15550509"/>
                    <a:gd name="connsiteY70" fmla="*/ 4976037 h 11036595"/>
                    <a:gd name="connsiteX71" fmla="*/ 14708709 w 15550509"/>
                    <a:gd name="connsiteY71" fmla="*/ 5246745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162567 w 15550509"/>
                    <a:gd name="connsiteY75" fmla="*/ 5890437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82493 w 15550509"/>
                    <a:gd name="connsiteY102" fmla="*/ 9675627 h 11036595"/>
                    <a:gd name="connsiteX103" fmla="*/ 8867553 w 15550509"/>
                    <a:gd name="connsiteY103" fmla="*/ 10015869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33424 w 15550509"/>
                    <a:gd name="connsiteY61" fmla="*/ 3650848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44063 w 15550509"/>
                    <a:gd name="connsiteY70" fmla="*/ 4976037 h 11036595"/>
                    <a:gd name="connsiteX71" fmla="*/ 14708709 w 15550509"/>
                    <a:gd name="connsiteY71" fmla="*/ 5246745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220624 w 15550509"/>
                    <a:gd name="connsiteY75" fmla="*/ 5904951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82493 w 15550509"/>
                    <a:gd name="connsiteY102" fmla="*/ 9675627 h 11036595"/>
                    <a:gd name="connsiteX103" fmla="*/ 8867553 w 15550509"/>
                    <a:gd name="connsiteY103" fmla="*/ 10015869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33424 w 15550509"/>
                    <a:gd name="connsiteY61" fmla="*/ 3650848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44063 w 15550509"/>
                    <a:gd name="connsiteY70" fmla="*/ 4976037 h 11036595"/>
                    <a:gd name="connsiteX71" fmla="*/ 14708709 w 15550509"/>
                    <a:gd name="connsiteY71" fmla="*/ 5246745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220624 w 15550509"/>
                    <a:gd name="connsiteY75" fmla="*/ 5904951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82493 w 15550509"/>
                    <a:gd name="connsiteY102" fmla="*/ 9675627 h 11036595"/>
                    <a:gd name="connsiteX103" fmla="*/ 8925610 w 15550509"/>
                    <a:gd name="connsiteY103" fmla="*/ 9986841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33424 w 15550509"/>
                    <a:gd name="connsiteY61" fmla="*/ 3650848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44063 w 15550509"/>
                    <a:gd name="connsiteY70" fmla="*/ 4976037 h 11036595"/>
                    <a:gd name="connsiteX71" fmla="*/ 14708709 w 15550509"/>
                    <a:gd name="connsiteY71" fmla="*/ 5246745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220624 w 15550509"/>
                    <a:gd name="connsiteY75" fmla="*/ 5904951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782493 w 15550509"/>
                    <a:gd name="connsiteY97" fmla="*/ 8229600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97007 w 15550509"/>
                    <a:gd name="connsiteY102" fmla="*/ 9574027 h 11036595"/>
                    <a:gd name="connsiteX103" fmla="*/ 8925610 w 15550509"/>
                    <a:gd name="connsiteY103" fmla="*/ 9986841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33424 w 15550509"/>
                    <a:gd name="connsiteY61" fmla="*/ 3650848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44063 w 15550509"/>
                    <a:gd name="connsiteY70" fmla="*/ 4976037 h 11036595"/>
                    <a:gd name="connsiteX71" fmla="*/ 14708709 w 15550509"/>
                    <a:gd name="connsiteY71" fmla="*/ 5246745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220624 w 15550509"/>
                    <a:gd name="connsiteY75" fmla="*/ 5904951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869578 w 15550509"/>
                    <a:gd name="connsiteY97" fmla="*/ 8215086 h 11036595"/>
                    <a:gd name="connsiteX98" fmla="*/ 8782493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97007 w 15550509"/>
                    <a:gd name="connsiteY102" fmla="*/ 9574027 h 11036595"/>
                    <a:gd name="connsiteX103" fmla="*/ 8925610 w 15550509"/>
                    <a:gd name="connsiteY103" fmla="*/ 9986841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  <a:gd name="connsiteX0" fmla="*/ 0 w 15550509"/>
                    <a:gd name="connsiteY0" fmla="*/ 0 h 11036595"/>
                    <a:gd name="connsiteX1" fmla="*/ 262945 w 15550509"/>
                    <a:gd name="connsiteY1" fmla="*/ 232903 h 11036595"/>
                    <a:gd name="connsiteX2" fmla="*/ 531628 w 15550509"/>
                    <a:gd name="connsiteY2" fmla="*/ 340241 h 11036595"/>
                    <a:gd name="connsiteX3" fmla="*/ 871870 w 15550509"/>
                    <a:gd name="connsiteY3" fmla="*/ 446567 h 11036595"/>
                    <a:gd name="connsiteX4" fmla="*/ 1121313 w 15550509"/>
                    <a:gd name="connsiteY4" fmla="*/ 608925 h 11036595"/>
                    <a:gd name="connsiteX5" fmla="*/ 1297172 w 15550509"/>
                    <a:gd name="connsiteY5" fmla="*/ 829339 h 11036595"/>
                    <a:gd name="connsiteX6" fmla="*/ 1403498 w 15550509"/>
                    <a:gd name="connsiteY6" fmla="*/ 978195 h 11036595"/>
                    <a:gd name="connsiteX7" fmla="*/ 1658679 w 15550509"/>
                    <a:gd name="connsiteY7" fmla="*/ 1063255 h 11036595"/>
                    <a:gd name="connsiteX8" fmla="*/ 1935126 w 15550509"/>
                    <a:gd name="connsiteY8" fmla="*/ 1254641 h 11036595"/>
                    <a:gd name="connsiteX9" fmla="*/ 2147777 w 15550509"/>
                    <a:gd name="connsiteY9" fmla="*/ 1403497 h 11036595"/>
                    <a:gd name="connsiteX10" fmla="*/ 2430973 w 15550509"/>
                    <a:gd name="connsiteY10" fmla="*/ 1688720 h 11036595"/>
                    <a:gd name="connsiteX11" fmla="*/ 2679405 w 15550509"/>
                    <a:gd name="connsiteY11" fmla="*/ 1913860 h 11036595"/>
                    <a:gd name="connsiteX12" fmla="*/ 2927835 w 15550509"/>
                    <a:gd name="connsiteY12" fmla="*/ 2086006 h 11036595"/>
                    <a:gd name="connsiteX13" fmla="*/ 3253563 w 15550509"/>
                    <a:gd name="connsiteY13" fmla="*/ 2020186 h 11036595"/>
                    <a:gd name="connsiteX14" fmla="*/ 3508744 w 15550509"/>
                    <a:gd name="connsiteY14" fmla="*/ 1977655 h 11036595"/>
                    <a:gd name="connsiteX15" fmla="*/ 3906030 w 15550509"/>
                    <a:gd name="connsiteY15" fmla="*/ 2128537 h 11036595"/>
                    <a:gd name="connsiteX16" fmla="*/ 4154462 w 15550509"/>
                    <a:gd name="connsiteY16" fmla="*/ 2192332 h 11036595"/>
                    <a:gd name="connsiteX17" fmla="*/ 4508205 w 15550509"/>
                    <a:gd name="connsiteY17" fmla="*/ 2232837 h 11036595"/>
                    <a:gd name="connsiteX18" fmla="*/ 5017555 w 15550509"/>
                    <a:gd name="connsiteY18" fmla="*/ 2189294 h 11036595"/>
                    <a:gd name="connsiteX19" fmla="*/ 5592726 w 15550509"/>
                    <a:gd name="connsiteY19" fmla="*/ 2232837 h 11036595"/>
                    <a:gd name="connsiteX20" fmla="*/ 5996763 w 15550509"/>
                    <a:gd name="connsiteY20" fmla="*/ 2211572 h 11036595"/>
                    <a:gd name="connsiteX21" fmla="*/ 6273209 w 15550509"/>
                    <a:gd name="connsiteY21" fmla="*/ 2211572 h 11036595"/>
                    <a:gd name="connsiteX22" fmla="*/ 6400800 w 15550509"/>
                    <a:gd name="connsiteY22" fmla="*/ 2041451 h 11036595"/>
                    <a:gd name="connsiteX23" fmla="*/ 6464595 w 15550509"/>
                    <a:gd name="connsiteY23" fmla="*/ 1892595 h 11036595"/>
                    <a:gd name="connsiteX24" fmla="*/ 6735303 w 15550509"/>
                    <a:gd name="connsiteY24" fmla="*/ 1914873 h 11036595"/>
                    <a:gd name="connsiteX25" fmla="*/ 7017488 w 15550509"/>
                    <a:gd name="connsiteY25" fmla="*/ 1892595 h 11036595"/>
                    <a:gd name="connsiteX26" fmla="*/ 7084322 w 15550509"/>
                    <a:gd name="connsiteY26" fmla="*/ 1941538 h 11036595"/>
                    <a:gd name="connsiteX27" fmla="*/ 7613924 w 15550509"/>
                    <a:gd name="connsiteY27" fmla="*/ 1942889 h 11036595"/>
                    <a:gd name="connsiteX28" fmla="*/ 8123274 w 15550509"/>
                    <a:gd name="connsiteY28" fmla="*/ 1935125 h 11036595"/>
                    <a:gd name="connsiteX29" fmla="*/ 8420986 w 15550509"/>
                    <a:gd name="connsiteY29" fmla="*/ 1892595 h 11036595"/>
                    <a:gd name="connsiteX30" fmla="*/ 8803758 w 15550509"/>
                    <a:gd name="connsiteY30" fmla="*/ 1892595 h 11036595"/>
                    <a:gd name="connsiteX31" fmla="*/ 9122735 w 15550509"/>
                    <a:gd name="connsiteY31" fmla="*/ 1892595 h 11036595"/>
                    <a:gd name="connsiteX32" fmla="*/ 9590567 w 15550509"/>
                    <a:gd name="connsiteY32" fmla="*/ 1935125 h 11036595"/>
                    <a:gd name="connsiteX33" fmla="*/ 10152912 w 15550509"/>
                    <a:gd name="connsiteY33" fmla="*/ 1993182 h 11036595"/>
                    <a:gd name="connsiteX34" fmla="*/ 10738884 w 15550509"/>
                    <a:gd name="connsiteY34" fmla="*/ 2062716 h 11036595"/>
                    <a:gd name="connsiteX35" fmla="*/ 11546958 w 15550509"/>
                    <a:gd name="connsiteY35" fmla="*/ 1998920 h 11036595"/>
                    <a:gd name="connsiteX36" fmla="*/ 11759609 w 15550509"/>
                    <a:gd name="connsiteY36" fmla="*/ 1998920 h 11036595"/>
                    <a:gd name="connsiteX37" fmla="*/ 11902727 w 15550509"/>
                    <a:gd name="connsiteY37" fmla="*/ 2047189 h 11036595"/>
                    <a:gd name="connsiteX38" fmla="*/ 12099851 w 15550509"/>
                    <a:gd name="connsiteY38" fmla="*/ 2062716 h 11036595"/>
                    <a:gd name="connsiteX39" fmla="*/ 12333767 w 15550509"/>
                    <a:gd name="connsiteY39" fmla="*/ 2232837 h 11036595"/>
                    <a:gd name="connsiteX40" fmla="*/ 12695274 w 15550509"/>
                    <a:gd name="connsiteY40" fmla="*/ 2232837 h 11036595"/>
                    <a:gd name="connsiteX41" fmla="*/ 12865395 w 15550509"/>
                    <a:gd name="connsiteY41" fmla="*/ 2211572 h 11036595"/>
                    <a:gd name="connsiteX42" fmla="*/ 13141842 w 15550509"/>
                    <a:gd name="connsiteY42" fmla="*/ 2275367 h 11036595"/>
                    <a:gd name="connsiteX43" fmla="*/ 13391285 w 15550509"/>
                    <a:gd name="connsiteY43" fmla="*/ 2177817 h 11036595"/>
                    <a:gd name="connsiteX44" fmla="*/ 13843591 w 15550509"/>
                    <a:gd name="connsiteY44" fmla="*/ 2083981 h 11036595"/>
                    <a:gd name="connsiteX45" fmla="*/ 14058267 w 15550509"/>
                    <a:gd name="connsiteY45" fmla="*/ 1836563 h 11036595"/>
                    <a:gd name="connsiteX46" fmla="*/ 14268893 w 15550509"/>
                    <a:gd name="connsiteY46" fmla="*/ 1594883 h 11036595"/>
                    <a:gd name="connsiteX47" fmla="*/ 14355979 w 15550509"/>
                    <a:gd name="connsiteY47" fmla="*/ 1651253 h 11036595"/>
                    <a:gd name="connsiteX48" fmla="*/ 14644915 w 15550509"/>
                    <a:gd name="connsiteY48" fmla="*/ 1553366 h 11036595"/>
                    <a:gd name="connsiteX49" fmla="*/ 14864316 w 15550509"/>
                    <a:gd name="connsiteY49" fmla="*/ 1275907 h 11036595"/>
                    <a:gd name="connsiteX50" fmla="*/ 15055702 w 15550509"/>
                    <a:gd name="connsiteY50" fmla="*/ 1063255 h 11036595"/>
                    <a:gd name="connsiteX51" fmla="*/ 15289619 w 15550509"/>
                    <a:gd name="connsiteY51" fmla="*/ 1169581 h 11036595"/>
                    <a:gd name="connsiteX52" fmla="*/ 15361178 w 15550509"/>
                    <a:gd name="connsiteY52" fmla="*/ 1422737 h 11036595"/>
                    <a:gd name="connsiteX53" fmla="*/ 15267341 w 15550509"/>
                    <a:gd name="connsiteY53" fmla="*/ 1841288 h 11036595"/>
                    <a:gd name="connsiteX54" fmla="*/ 15098233 w 15550509"/>
                    <a:gd name="connsiteY54" fmla="*/ 2083981 h 11036595"/>
                    <a:gd name="connsiteX55" fmla="*/ 14884570 w 15550509"/>
                    <a:gd name="connsiteY55" fmla="*/ 2288868 h 11036595"/>
                    <a:gd name="connsiteX56" fmla="*/ 14864316 w 15550509"/>
                    <a:gd name="connsiteY56" fmla="*/ 2530548 h 11036595"/>
                    <a:gd name="connsiteX57" fmla="*/ 14906846 w 15550509"/>
                    <a:gd name="connsiteY57" fmla="*/ 2743200 h 11036595"/>
                    <a:gd name="connsiteX58" fmla="*/ 15034437 w 15550509"/>
                    <a:gd name="connsiteY58" fmla="*/ 2934586 h 11036595"/>
                    <a:gd name="connsiteX59" fmla="*/ 15135024 w 15550509"/>
                    <a:gd name="connsiteY59" fmla="*/ 3232297 h 11036595"/>
                    <a:gd name="connsiteX60" fmla="*/ 15033425 w 15550509"/>
                    <a:gd name="connsiteY60" fmla="*/ 3472965 h 11036595"/>
                    <a:gd name="connsiteX61" fmla="*/ 15033424 w 15550509"/>
                    <a:gd name="connsiteY61" fmla="*/ 3650848 h 11036595"/>
                    <a:gd name="connsiteX62" fmla="*/ 15140763 w 15550509"/>
                    <a:gd name="connsiteY62" fmla="*/ 3721395 h 11036595"/>
                    <a:gd name="connsiteX63" fmla="*/ 15417209 w 15550509"/>
                    <a:gd name="connsiteY63" fmla="*/ 3785190 h 11036595"/>
                    <a:gd name="connsiteX64" fmla="*/ 15536024 w 15550509"/>
                    <a:gd name="connsiteY64" fmla="*/ 3970838 h 11036595"/>
                    <a:gd name="connsiteX65" fmla="*/ 15544800 w 15550509"/>
                    <a:gd name="connsiteY65" fmla="*/ 4146697 h 11036595"/>
                    <a:gd name="connsiteX66" fmla="*/ 15502270 w 15550509"/>
                    <a:gd name="connsiteY66" fmla="*/ 4380614 h 11036595"/>
                    <a:gd name="connsiteX67" fmla="*/ 15268353 w 15550509"/>
                    <a:gd name="connsiteY67" fmla="*/ 4572000 h 11036595"/>
                    <a:gd name="connsiteX68" fmla="*/ 15183293 w 15550509"/>
                    <a:gd name="connsiteY68" fmla="*/ 4678325 h 11036595"/>
                    <a:gd name="connsiteX69" fmla="*/ 14970642 w 15550509"/>
                    <a:gd name="connsiteY69" fmla="*/ 4827181 h 11036595"/>
                    <a:gd name="connsiteX70" fmla="*/ 14844063 w 15550509"/>
                    <a:gd name="connsiteY70" fmla="*/ 4976037 h 11036595"/>
                    <a:gd name="connsiteX71" fmla="*/ 14708709 w 15550509"/>
                    <a:gd name="connsiteY71" fmla="*/ 5246745 h 11036595"/>
                    <a:gd name="connsiteX72" fmla="*/ 14630400 w 15550509"/>
                    <a:gd name="connsiteY72" fmla="*/ 5422604 h 11036595"/>
                    <a:gd name="connsiteX73" fmla="*/ 14502809 w 15550509"/>
                    <a:gd name="connsiteY73" fmla="*/ 5635255 h 11036595"/>
                    <a:gd name="connsiteX74" fmla="*/ 14353953 w 15550509"/>
                    <a:gd name="connsiteY74" fmla="*/ 5826641 h 11036595"/>
                    <a:gd name="connsiteX75" fmla="*/ 14220624 w 15550509"/>
                    <a:gd name="connsiteY75" fmla="*/ 5904951 h 11036595"/>
                    <a:gd name="connsiteX76" fmla="*/ 14034977 w 15550509"/>
                    <a:gd name="connsiteY76" fmla="*/ 6018027 h 11036595"/>
                    <a:gd name="connsiteX77" fmla="*/ 13907386 w 15550509"/>
                    <a:gd name="connsiteY77" fmla="*/ 6124353 h 11036595"/>
                    <a:gd name="connsiteX78" fmla="*/ 13588409 w 15550509"/>
                    <a:gd name="connsiteY78" fmla="*/ 6145618 h 11036595"/>
                    <a:gd name="connsiteX79" fmla="*/ 13226902 w 15550509"/>
                    <a:gd name="connsiteY79" fmla="*/ 6294474 h 11036595"/>
                    <a:gd name="connsiteX80" fmla="*/ 12759070 w 15550509"/>
                    <a:gd name="connsiteY80" fmla="*/ 6337004 h 11036595"/>
                    <a:gd name="connsiteX81" fmla="*/ 12333767 w 15550509"/>
                    <a:gd name="connsiteY81" fmla="*/ 6400800 h 11036595"/>
                    <a:gd name="connsiteX82" fmla="*/ 12184912 w 15550509"/>
                    <a:gd name="connsiteY82" fmla="*/ 6485860 h 11036595"/>
                    <a:gd name="connsiteX83" fmla="*/ 12036056 w 15550509"/>
                    <a:gd name="connsiteY83" fmla="*/ 6549655 h 11036595"/>
                    <a:gd name="connsiteX84" fmla="*/ 11738344 w 15550509"/>
                    <a:gd name="connsiteY84" fmla="*/ 6719776 h 11036595"/>
                    <a:gd name="connsiteX85" fmla="*/ 11568223 w 15550509"/>
                    <a:gd name="connsiteY85" fmla="*/ 6889897 h 11036595"/>
                    <a:gd name="connsiteX86" fmla="*/ 11355572 w 15550509"/>
                    <a:gd name="connsiteY86" fmla="*/ 6953693 h 11036595"/>
                    <a:gd name="connsiteX87" fmla="*/ 11121656 w 15550509"/>
                    <a:gd name="connsiteY87" fmla="*/ 7123814 h 11036595"/>
                    <a:gd name="connsiteX88" fmla="*/ 10760149 w 15550509"/>
                    <a:gd name="connsiteY88" fmla="*/ 7145079 h 11036595"/>
                    <a:gd name="connsiteX89" fmla="*/ 10398642 w 15550509"/>
                    <a:gd name="connsiteY89" fmla="*/ 7145079 h 11036595"/>
                    <a:gd name="connsiteX90" fmla="*/ 10079665 w 15550509"/>
                    <a:gd name="connsiteY90" fmla="*/ 7166344 h 11036595"/>
                    <a:gd name="connsiteX91" fmla="*/ 9930809 w 15550509"/>
                    <a:gd name="connsiteY91" fmla="*/ 7166344 h 11036595"/>
                    <a:gd name="connsiteX92" fmla="*/ 9739423 w 15550509"/>
                    <a:gd name="connsiteY92" fmla="*/ 7166344 h 11036595"/>
                    <a:gd name="connsiteX93" fmla="*/ 9526772 w 15550509"/>
                    <a:gd name="connsiteY93" fmla="*/ 7208874 h 11036595"/>
                    <a:gd name="connsiteX94" fmla="*/ 9314121 w 15550509"/>
                    <a:gd name="connsiteY94" fmla="*/ 7293934 h 11036595"/>
                    <a:gd name="connsiteX95" fmla="*/ 9101470 w 15550509"/>
                    <a:gd name="connsiteY95" fmla="*/ 7549116 h 11036595"/>
                    <a:gd name="connsiteX96" fmla="*/ 8973879 w 15550509"/>
                    <a:gd name="connsiteY96" fmla="*/ 7783032 h 11036595"/>
                    <a:gd name="connsiteX97" fmla="*/ 8869578 w 15550509"/>
                    <a:gd name="connsiteY97" fmla="*/ 8215086 h 11036595"/>
                    <a:gd name="connsiteX98" fmla="*/ 8826036 w 15550509"/>
                    <a:gd name="connsiteY98" fmla="*/ 8527311 h 11036595"/>
                    <a:gd name="connsiteX99" fmla="*/ 8739963 w 15550509"/>
                    <a:gd name="connsiteY99" fmla="*/ 8761227 h 11036595"/>
                    <a:gd name="connsiteX100" fmla="*/ 8697433 w 15550509"/>
                    <a:gd name="connsiteY100" fmla="*/ 8995144 h 11036595"/>
                    <a:gd name="connsiteX101" fmla="*/ 8697433 w 15550509"/>
                    <a:gd name="connsiteY101" fmla="*/ 9229060 h 11036595"/>
                    <a:gd name="connsiteX102" fmla="*/ 8797007 w 15550509"/>
                    <a:gd name="connsiteY102" fmla="*/ 9574027 h 11036595"/>
                    <a:gd name="connsiteX103" fmla="*/ 8925610 w 15550509"/>
                    <a:gd name="connsiteY103" fmla="*/ 9986841 h 11036595"/>
                    <a:gd name="connsiteX104" fmla="*/ 8973879 w 15550509"/>
                    <a:gd name="connsiteY104" fmla="*/ 10271051 h 11036595"/>
                    <a:gd name="connsiteX105" fmla="*/ 8973879 w 15550509"/>
                    <a:gd name="connsiteY105" fmla="*/ 10653823 h 11036595"/>
                    <a:gd name="connsiteX106" fmla="*/ 8973879 w 15550509"/>
                    <a:gd name="connsiteY106" fmla="*/ 10823944 h 11036595"/>
                    <a:gd name="connsiteX107" fmla="*/ 8867553 w 15550509"/>
                    <a:gd name="connsiteY107" fmla="*/ 11036595 h 1103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5550509" h="11036595">
                      <a:moveTo>
                        <a:pt x="0" y="0"/>
                      </a:moveTo>
                      <a:cubicBezTo>
                        <a:pt x="72655" y="109869"/>
                        <a:pt x="174340" y="176196"/>
                        <a:pt x="262945" y="232903"/>
                      </a:cubicBezTo>
                      <a:cubicBezTo>
                        <a:pt x="351550" y="289610"/>
                        <a:pt x="430141" y="304630"/>
                        <a:pt x="531628" y="340241"/>
                      </a:cubicBezTo>
                      <a:cubicBezTo>
                        <a:pt x="633116" y="375852"/>
                        <a:pt x="773589" y="401786"/>
                        <a:pt x="871870" y="446567"/>
                      </a:cubicBezTo>
                      <a:cubicBezTo>
                        <a:pt x="970151" y="491348"/>
                        <a:pt x="1050429" y="545130"/>
                        <a:pt x="1121313" y="608925"/>
                      </a:cubicBezTo>
                      <a:cubicBezTo>
                        <a:pt x="1192197" y="672720"/>
                        <a:pt x="1250141" y="767794"/>
                        <a:pt x="1297172" y="829339"/>
                      </a:cubicBezTo>
                      <a:cubicBezTo>
                        <a:pt x="1344203" y="890884"/>
                        <a:pt x="1343247" y="939209"/>
                        <a:pt x="1403498" y="978195"/>
                      </a:cubicBezTo>
                      <a:cubicBezTo>
                        <a:pt x="1463749" y="1017181"/>
                        <a:pt x="1570074" y="1017181"/>
                        <a:pt x="1658679" y="1063255"/>
                      </a:cubicBezTo>
                      <a:cubicBezTo>
                        <a:pt x="1747284" y="1109329"/>
                        <a:pt x="1935126" y="1254641"/>
                        <a:pt x="1935126" y="1254641"/>
                      </a:cubicBezTo>
                      <a:cubicBezTo>
                        <a:pt x="2006010" y="1304260"/>
                        <a:pt x="2065136" y="1331150"/>
                        <a:pt x="2147777" y="1403497"/>
                      </a:cubicBezTo>
                      <a:cubicBezTo>
                        <a:pt x="2230418" y="1475844"/>
                        <a:pt x="2342368" y="1603660"/>
                        <a:pt x="2430973" y="1688720"/>
                      </a:cubicBezTo>
                      <a:cubicBezTo>
                        <a:pt x="2519578" y="1773781"/>
                        <a:pt x="2596595" y="1847646"/>
                        <a:pt x="2679405" y="1913860"/>
                      </a:cubicBezTo>
                      <a:cubicBezTo>
                        <a:pt x="2762215" y="1980074"/>
                        <a:pt x="2832142" y="2068285"/>
                        <a:pt x="2927835" y="2086006"/>
                      </a:cubicBezTo>
                      <a:cubicBezTo>
                        <a:pt x="3023528" y="2103727"/>
                        <a:pt x="3156745" y="2038245"/>
                        <a:pt x="3253563" y="2020186"/>
                      </a:cubicBezTo>
                      <a:cubicBezTo>
                        <a:pt x="3350381" y="2002128"/>
                        <a:pt x="3400000" y="1959597"/>
                        <a:pt x="3508744" y="1977655"/>
                      </a:cubicBezTo>
                      <a:cubicBezTo>
                        <a:pt x="3617489" y="1995714"/>
                        <a:pt x="3798410" y="2092758"/>
                        <a:pt x="3906030" y="2128537"/>
                      </a:cubicBezTo>
                      <a:cubicBezTo>
                        <a:pt x="4013650" y="2164316"/>
                        <a:pt x="4054100" y="2174949"/>
                        <a:pt x="4154462" y="2192332"/>
                      </a:cubicBezTo>
                      <a:cubicBezTo>
                        <a:pt x="4254824" y="2209715"/>
                        <a:pt x="4364356" y="2233343"/>
                        <a:pt x="4508205" y="2232837"/>
                      </a:cubicBezTo>
                      <a:cubicBezTo>
                        <a:pt x="4652054" y="2232331"/>
                        <a:pt x="5017555" y="2189294"/>
                        <a:pt x="5017555" y="2189294"/>
                      </a:cubicBezTo>
                      <a:cubicBezTo>
                        <a:pt x="5209279" y="2203808"/>
                        <a:pt x="5429525" y="2229124"/>
                        <a:pt x="5592726" y="2232837"/>
                      </a:cubicBezTo>
                      <a:cubicBezTo>
                        <a:pt x="5755927" y="2236550"/>
                        <a:pt x="5883349" y="2215116"/>
                        <a:pt x="5996763" y="2211572"/>
                      </a:cubicBezTo>
                      <a:cubicBezTo>
                        <a:pt x="6110177" y="2208028"/>
                        <a:pt x="6205870" y="2239925"/>
                        <a:pt x="6273209" y="2211572"/>
                      </a:cubicBezTo>
                      <a:cubicBezTo>
                        <a:pt x="6340548" y="2183219"/>
                        <a:pt x="6368902" y="2094614"/>
                        <a:pt x="6400800" y="2041451"/>
                      </a:cubicBezTo>
                      <a:cubicBezTo>
                        <a:pt x="6432698" y="1988288"/>
                        <a:pt x="6408845" y="1913691"/>
                        <a:pt x="6464595" y="1892595"/>
                      </a:cubicBezTo>
                      <a:cubicBezTo>
                        <a:pt x="6520345" y="1871499"/>
                        <a:pt x="6643154" y="1914873"/>
                        <a:pt x="6735303" y="1914873"/>
                      </a:cubicBezTo>
                      <a:cubicBezTo>
                        <a:pt x="6827452" y="1914873"/>
                        <a:pt x="6959318" y="1888151"/>
                        <a:pt x="7017488" y="1892595"/>
                      </a:cubicBezTo>
                      <a:cubicBezTo>
                        <a:pt x="7075658" y="1897039"/>
                        <a:pt x="6992173" y="1923480"/>
                        <a:pt x="7084322" y="1941538"/>
                      </a:cubicBezTo>
                      <a:cubicBezTo>
                        <a:pt x="7176471" y="1959597"/>
                        <a:pt x="7440765" y="1943958"/>
                        <a:pt x="7613924" y="1942889"/>
                      </a:cubicBezTo>
                      <a:cubicBezTo>
                        <a:pt x="7787083" y="1941820"/>
                        <a:pt x="7988764" y="1943507"/>
                        <a:pt x="8123274" y="1935125"/>
                      </a:cubicBezTo>
                      <a:cubicBezTo>
                        <a:pt x="8257784" y="1926743"/>
                        <a:pt x="8307572" y="1899683"/>
                        <a:pt x="8420986" y="1892595"/>
                      </a:cubicBezTo>
                      <a:cubicBezTo>
                        <a:pt x="8534400" y="1885507"/>
                        <a:pt x="8803758" y="1892595"/>
                        <a:pt x="8803758" y="1892595"/>
                      </a:cubicBezTo>
                      <a:cubicBezTo>
                        <a:pt x="8920716" y="1892595"/>
                        <a:pt x="8991600" y="1885507"/>
                        <a:pt x="9122735" y="1892595"/>
                      </a:cubicBezTo>
                      <a:cubicBezTo>
                        <a:pt x="9253870" y="1899683"/>
                        <a:pt x="9418871" y="1918361"/>
                        <a:pt x="9590567" y="1935125"/>
                      </a:cubicBezTo>
                      <a:lnTo>
                        <a:pt x="10152912" y="1993182"/>
                      </a:lnTo>
                      <a:cubicBezTo>
                        <a:pt x="10344298" y="2014447"/>
                        <a:pt x="10506543" y="2061760"/>
                        <a:pt x="10738884" y="2062716"/>
                      </a:cubicBezTo>
                      <a:cubicBezTo>
                        <a:pt x="10971225" y="2063672"/>
                        <a:pt x="11376837" y="2009553"/>
                        <a:pt x="11546958" y="1998920"/>
                      </a:cubicBezTo>
                      <a:cubicBezTo>
                        <a:pt x="11717079" y="1988287"/>
                        <a:pt x="11700314" y="1990875"/>
                        <a:pt x="11759609" y="1998920"/>
                      </a:cubicBezTo>
                      <a:cubicBezTo>
                        <a:pt x="11818904" y="2006965"/>
                        <a:pt x="11846020" y="2036556"/>
                        <a:pt x="11902727" y="2047189"/>
                      </a:cubicBezTo>
                      <a:cubicBezTo>
                        <a:pt x="11959434" y="2057822"/>
                        <a:pt x="12028011" y="2031775"/>
                        <a:pt x="12099851" y="2062716"/>
                      </a:cubicBezTo>
                      <a:cubicBezTo>
                        <a:pt x="12171691" y="2093657"/>
                        <a:pt x="12234530" y="2204484"/>
                        <a:pt x="12333767" y="2232837"/>
                      </a:cubicBezTo>
                      <a:cubicBezTo>
                        <a:pt x="12433004" y="2261190"/>
                        <a:pt x="12606669" y="2236381"/>
                        <a:pt x="12695274" y="2232837"/>
                      </a:cubicBezTo>
                      <a:cubicBezTo>
                        <a:pt x="12783879" y="2229293"/>
                        <a:pt x="12790967" y="2204484"/>
                        <a:pt x="12865395" y="2211572"/>
                      </a:cubicBezTo>
                      <a:cubicBezTo>
                        <a:pt x="12939823" y="2218660"/>
                        <a:pt x="13054194" y="2280993"/>
                        <a:pt x="13141842" y="2275367"/>
                      </a:cubicBezTo>
                      <a:cubicBezTo>
                        <a:pt x="13229490" y="2269741"/>
                        <a:pt x="13274327" y="2209715"/>
                        <a:pt x="13391285" y="2177817"/>
                      </a:cubicBezTo>
                      <a:cubicBezTo>
                        <a:pt x="13508243" y="2145919"/>
                        <a:pt x="13732427" y="2140857"/>
                        <a:pt x="13843591" y="2083981"/>
                      </a:cubicBezTo>
                      <a:cubicBezTo>
                        <a:pt x="13954755" y="2027105"/>
                        <a:pt x="13987383" y="1918079"/>
                        <a:pt x="14058267" y="1836563"/>
                      </a:cubicBezTo>
                      <a:cubicBezTo>
                        <a:pt x="14129151" y="1755047"/>
                        <a:pt x="14219274" y="1625768"/>
                        <a:pt x="14268893" y="1594883"/>
                      </a:cubicBezTo>
                      <a:cubicBezTo>
                        <a:pt x="14318512" y="1563998"/>
                        <a:pt x="14295728" y="1665430"/>
                        <a:pt x="14355979" y="1651253"/>
                      </a:cubicBezTo>
                      <a:cubicBezTo>
                        <a:pt x="14416230" y="1637076"/>
                        <a:pt x="14560192" y="1615924"/>
                        <a:pt x="14644915" y="1553366"/>
                      </a:cubicBezTo>
                      <a:cubicBezTo>
                        <a:pt x="14729638" y="1490808"/>
                        <a:pt x="14795852" y="1357592"/>
                        <a:pt x="14864316" y="1275907"/>
                      </a:cubicBezTo>
                      <a:cubicBezTo>
                        <a:pt x="14932780" y="1194222"/>
                        <a:pt x="14984818" y="1080976"/>
                        <a:pt x="15055702" y="1063255"/>
                      </a:cubicBezTo>
                      <a:cubicBezTo>
                        <a:pt x="15126586" y="1045534"/>
                        <a:pt x="15238706" y="1109667"/>
                        <a:pt x="15289619" y="1169581"/>
                      </a:cubicBezTo>
                      <a:cubicBezTo>
                        <a:pt x="15340532" y="1229495"/>
                        <a:pt x="15364891" y="1310786"/>
                        <a:pt x="15361178" y="1422737"/>
                      </a:cubicBezTo>
                      <a:cubicBezTo>
                        <a:pt x="15357465" y="1534688"/>
                        <a:pt x="15311165" y="1731081"/>
                        <a:pt x="15267341" y="1841288"/>
                      </a:cubicBezTo>
                      <a:cubicBezTo>
                        <a:pt x="15223517" y="1951495"/>
                        <a:pt x="15162028" y="2009384"/>
                        <a:pt x="15098233" y="2083981"/>
                      </a:cubicBezTo>
                      <a:cubicBezTo>
                        <a:pt x="15034438" y="2158578"/>
                        <a:pt x="14923556" y="2214440"/>
                        <a:pt x="14884570" y="2288868"/>
                      </a:cubicBezTo>
                      <a:cubicBezTo>
                        <a:pt x="14845584" y="2363296"/>
                        <a:pt x="14860603" y="2454826"/>
                        <a:pt x="14864316" y="2530548"/>
                      </a:cubicBezTo>
                      <a:cubicBezTo>
                        <a:pt x="14868029" y="2606270"/>
                        <a:pt x="14878493" y="2675861"/>
                        <a:pt x="14906846" y="2743200"/>
                      </a:cubicBezTo>
                      <a:cubicBezTo>
                        <a:pt x="14935199" y="2810539"/>
                        <a:pt x="14996407" y="2853070"/>
                        <a:pt x="15034437" y="2934586"/>
                      </a:cubicBezTo>
                      <a:cubicBezTo>
                        <a:pt x="15072467" y="3016102"/>
                        <a:pt x="15135193" y="3142567"/>
                        <a:pt x="15135024" y="3232297"/>
                      </a:cubicBezTo>
                      <a:cubicBezTo>
                        <a:pt x="15134855" y="3322027"/>
                        <a:pt x="15050358" y="3403207"/>
                        <a:pt x="15033425" y="3472965"/>
                      </a:cubicBezTo>
                      <a:cubicBezTo>
                        <a:pt x="15016492" y="3542723"/>
                        <a:pt x="15015534" y="3609443"/>
                        <a:pt x="15033424" y="3650848"/>
                      </a:cubicBezTo>
                      <a:cubicBezTo>
                        <a:pt x="15051314" y="3692253"/>
                        <a:pt x="15076799" y="3699005"/>
                        <a:pt x="15140763" y="3721395"/>
                      </a:cubicBezTo>
                      <a:cubicBezTo>
                        <a:pt x="15204727" y="3743785"/>
                        <a:pt x="15351332" y="3743616"/>
                        <a:pt x="15417209" y="3785190"/>
                      </a:cubicBezTo>
                      <a:cubicBezTo>
                        <a:pt x="15483086" y="3826764"/>
                        <a:pt x="15514759" y="3910587"/>
                        <a:pt x="15536024" y="3970838"/>
                      </a:cubicBezTo>
                      <a:cubicBezTo>
                        <a:pt x="15557289" y="4031089"/>
                        <a:pt x="15550426" y="4078401"/>
                        <a:pt x="15544800" y="4146697"/>
                      </a:cubicBezTo>
                      <a:cubicBezTo>
                        <a:pt x="15539174" y="4214993"/>
                        <a:pt x="15548345" y="4309730"/>
                        <a:pt x="15502270" y="4380614"/>
                      </a:cubicBezTo>
                      <a:cubicBezTo>
                        <a:pt x="15456196" y="4451498"/>
                        <a:pt x="15321516" y="4522382"/>
                        <a:pt x="15268353" y="4572000"/>
                      </a:cubicBezTo>
                      <a:cubicBezTo>
                        <a:pt x="15215190" y="4621618"/>
                        <a:pt x="15232911" y="4635795"/>
                        <a:pt x="15183293" y="4678325"/>
                      </a:cubicBezTo>
                      <a:cubicBezTo>
                        <a:pt x="15133675" y="4720855"/>
                        <a:pt x="15027180" y="4777562"/>
                        <a:pt x="14970642" y="4827181"/>
                      </a:cubicBezTo>
                      <a:cubicBezTo>
                        <a:pt x="14914104" y="4876800"/>
                        <a:pt x="14887718" y="4906110"/>
                        <a:pt x="14844063" y="4976037"/>
                      </a:cubicBezTo>
                      <a:cubicBezTo>
                        <a:pt x="14800408" y="5045964"/>
                        <a:pt x="14744319" y="5172317"/>
                        <a:pt x="14708709" y="5246745"/>
                      </a:cubicBezTo>
                      <a:cubicBezTo>
                        <a:pt x="14673099" y="5321173"/>
                        <a:pt x="14664717" y="5357852"/>
                        <a:pt x="14630400" y="5422604"/>
                      </a:cubicBezTo>
                      <a:cubicBezTo>
                        <a:pt x="14596083" y="5487356"/>
                        <a:pt x="14548884" y="5567915"/>
                        <a:pt x="14502809" y="5635255"/>
                      </a:cubicBezTo>
                      <a:cubicBezTo>
                        <a:pt x="14456734" y="5702595"/>
                        <a:pt x="14400984" y="5781692"/>
                        <a:pt x="14353953" y="5826641"/>
                      </a:cubicBezTo>
                      <a:cubicBezTo>
                        <a:pt x="14306922" y="5871590"/>
                        <a:pt x="14273787" y="5873053"/>
                        <a:pt x="14220624" y="5904951"/>
                      </a:cubicBezTo>
                      <a:cubicBezTo>
                        <a:pt x="14167461" y="5936849"/>
                        <a:pt x="14087183" y="5981460"/>
                        <a:pt x="14034977" y="6018027"/>
                      </a:cubicBezTo>
                      <a:cubicBezTo>
                        <a:pt x="13982771" y="6054594"/>
                        <a:pt x="13981814" y="6103088"/>
                        <a:pt x="13907386" y="6124353"/>
                      </a:cubicBezTo>
                      <a:cubicBezTo>
                        <a:pt x="13832958" y="6145618"/>
                        <a:pt x="13701823" y="6117265"/>
                        <a:pt x="13588409" y="6145618"/>
                      </a:cubicBezTo>
                      <a:cubicBezTo>
                        <a:pt x="13474995" y="6173971"/>
                        <a:pt x="13365125" y="6262576"/>
                        <a:pt x="13226902" y="6294474"/>
                      </a:cubicBezTo>
                      <a:cubicBezTo>
                        <a:pt x="13088679" y="6326372"/>
                        <a:pt x="12907926" y="6319283"/>
                        <a:pt x="12759070" y="6337004"/>
                      </a:cubicBezTo>
                      <a:cubicBezTo>
                        <a:pt x="12610214" y="6354725"/>
                        <a:pt x="12429460" y="6375991"/>
                        <a:pt x="12333767" y="6400800"/>
                      </a:cubicBezTo>
                      <a:cubicBezTo>
                        <a:pt x="12238074" y="6425609"/>
                        <a:pt x="12234530" y="6461051"/>
                        <a:pt x="12184912" y="6485860"/>
                      </a:cubicBezTo>
                      <a:cubicBezTo>
                        <a:pt x="12135294" y="6510669"/>
                        <a:pt x="12110484" y="6510669"/>
                        <a:pt x="12036056" y="6549655"/>
                      </a:cubicBezTo>
                      <a:cubicBezTo>
                        <a:pt x="11961628" y="6588641"/>
                        <a:pt x="11816316" y="6663069"/>
                        <a:pt x="11738344" y="6719776"/>
                      </a:cubicBezTo>
                      <a:cubicBezTo>
                        <a:pt x="11660372" y="6776483"/>
                        <a:pt x="11632018" y="6850911"/>
                        <a:pt x="11568223" y="6889897"/>
                      </a:cubicBezTo>
                      <a:cubicBezTo>
                        <a:pt x="11504428" y="6928883"/>
                        <a:pt x="11430000" y="6914707"/>
                        <a:pt x="11355572" y="6953693"/>
                      </a:cubicBezTo>
                      <a:cubicBezTo>
                        <a:pt x="11281144" y="6992679"/>
                        <a:pt x="11220893" y="7091916"/>
                        <a:pt x="11121656" y="7123814"/>
                      </a:cubicBezTo>
                      <a:cubicBezTo>
                        <a:pt x="11022419" y="7155712"/>
                        <a:pt x="10880651" y="7141535"/>
                        <a:pt x="10760149" y="7145079"/>
                      </a:cubicBezTo>
                      <a:cubicBezTo>
                        <a:pt x="10639647" y="7148623"/>
                        <a:pt x="10512056" y="7141535"/>
                        <a:pt x="10398642" y="7145079"/>
                      </a:cubicBezTo>
                      <a:cubicBezTo>
                        <a:pt x="10285228" y="7148623"/>
                        <a:pt x="10157637" y="7162800"/>
                        <a:pt x="10079665" y="7166344"/>
                      </a:cubicBezTo>
                      <a:cubicBezTo>
                        <a:pt x="10001693" y="7169888"/>
                        <a:pt x="9930809" y="7166344"/>
                        <a:pt x="9930809" y="7166344"/>
                      </a:cubicBezTo>
                      <a:cubicBezTo>
                        <a:pt x="9874102" y="7166344"/>
                        <a:pt x="9806763" y="7159256"/>
                        <a:pt x="9739423" y="7166344"/>
                      </a:cubicBezTo>
                      <a:cubicBezTo>
                        <a:pt x="9672084" y="7173432"/>
                        <a:pt x="9597656" y="7187609"/>
                        <a:pt x="9526772" y="7208874"/>
                      </a:cubicBezTo>
                      <a:cubicBezTo>
                        <a:pt x="9455888" y="7230139"/>
                        <a:pt x="9385005" y="7237227"/>
                        <a:pt x="9314121" y="7293934"/>
                      </a:cubicBezTo>
                      <a:cubicBezTo>
                        <a:pt x="9243237" y="7350641"/>
                        <a:pt x="9158177" y="7467600"/>
                        <a:pt x="9101470" y="7549116"/>
                      </a:cubicBezTo>
                      <a:cubicBezTo>
                        <a:pt x="9044763" y="7630632"/>
                        <a:pt x="9012528" y="7672037"/>
                        <a:pt x="8973879" y="7783032"/>
                      </a:cubicBezTo>
                      <a:cubicBezTo>
                        <a:pt x="8935230" y="7894027"/>
                        <a:pt x="8894218" y="8091040"/>
                        <a:pt x="8869578" y="8215086"/>
                      </a:cubicBezTo>
                      <a:cubicBezTo>
                        <a:pt x="8844938" y="8339132"/>
                        <a:pt x="8847638" y="8436288"/>
                        <a:pt x="8826036" y="8527311"/>
                      </a:cubicBezTo>
                      <a:cubicBezTo>
                        <a:pt x="8804434" y="8618334"/>
                        <a:pt x="8761397" y="8683255"/>
                        <a:pt x="8739963" y="8761227"/>
                      </a:cubicBezTo>
                      <a:cubicBezTo>
                        <a:pt x="8718529" y="8839199"/>
                        <a:pt x="8704521" y="8917172"/>
                        <a:pt x="8697433" y="8995144"/>
                      </a:cubicBezTo>
                      <a:cubicBezTo>
                        <a:pt x="8690345" y="9073116"/>
                        <a:pt x="8680837" y="9132580"/>
                        <a:pt x="8697433" y="9229060"/>
                      </a:cubicBezTo>
                      <a:cubicBezTo>
                        <a:pt x="8714029" y="9325540"/>
                        <a:pt x="8758978" y="9447730"/>
                        <a:pt x="8797007" y="9574027"/>
                      </a:cubicBezTo>
                      <a:cubicBezTo>
                        <a:pt x="8835036" y="9700324"/>
                        <a:pt x="8896131" y="9870670"/>
                        <a:pt x="8925610" y="9986841"/>
                      </a:cubicBezTo>
                      <a:cubicBezTo>
                        <a:pt x="8955089" y="10103012"/>
                        <a:pt x="8965834" y="10159887"/>
                        <a:pt x="8973879" y="10271051"/>
                      </a:cubicBezTo>
                      <a:cubicBezTo>
                        <a:pt x="8981924" y="10382215"/>
                        <a:pt x="8973879" y="10653823"/>
                        <a:pt x="8973879" y="10653823"/>
                      </a:cubicBezTo>
                      <a:cubicBezTo>
                        <a:pt x="8973879" y="10745972"/>
                        <a:pt x="8991600" y="10760149"/>
                        <a:pt x="8973879" y="10823944"/>
                      </a:cubicBezTo>
                      <a:cubicBezTo>
                        <a:pt x="8956158" y="10887739"/>
                        <a:pt x="8911855" y="10962167"/>
                        <a:pt x="8867553" y="11036595"/>
                      </a:cubicBezTo>
                    </a:path>
                  </a:pathLst>
                </a:custGeom>
                <a:noFill/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5" name="Freeform 1364"/>
                <p:cNvSpPr/>
                <p:nvPr/>
              </p:nvSpPr>
              <p:spPr>
                <a:xfrm>
                  <a:off x="21141834" y="10541000"/>
                  <a:ext cx="4118466" cy="3517900"/>
                </a:xfrm>
                <a:custGeom>
                  <a:avLst/>
                  <a:gdLst>
                    <a:gd name="connsiteX0" fmla="*/ 4118466 w 4118466"/>
                    <a:gd name="connsiteY0" fmla="*/ 0 h 3517900"/>
                    <a:gd name="connsiteX1" fmla="*/ 3991466 w 4118466"/>
                    <a:gd name="connsiteY1" fmla="*/ 228600 h 3517900"/>
                    <a:gd name="connsiteX2" fmla="*/ 3877166 w 4118466"/>
                    <a:gd name="connsiteY2" fmla="*/ 393700 h 3517900"/>
                    <a:gd name="connsiteX3" fmla="*/ 3737466 w 4118466"/>
                    <a:gd name="connsiteY3" fmla="*/ 495300 h 3517900"/>
                    <a:gd name="connsiteX4" fmla="*/ 3712066 w 4118466"/>
                    <a:gd name="connsiteY4" fmla="*/ 660400 h 3517900"/>
                    <a:gd name="connsiteX5" fmla="*/ 3712066 w 4118466"/>
                    <a:gd name="connsiteY5" fmla="*/ 736600 h 3517900"/>
                    <a:gd name="connsiteX6" fmla="*/ 3610466 w 4118466"/>
                    <a:gd name="connsiteY6" fmla="*/ 800100 h 3517900"/>
                    <a:gd name="connsiteX7" fmla="*/ 3648566 w 4118466"/>
                    <a:gd name="connsiteY7" fmla="*/ 914400 h 3517900"/>
                    <a:gd name="connsiteX8" fmla="*/ 3661266 w 4118466"/>
                    <a:gd name="connsiteY8" fmla="*/ 1016000 h 3517900"/>
                    <a:gd name="connsiteX9" fmla="*/ 3610466 w 4118466"/>
                    <a:gd name="connsiteY9" fmla="*/ 1130300 h 3517900"/>
                    <a:gd name="connsiteX10" fmla="*/ 3546966 w 4118466"/>
                    <a:gd name="connsiteY10" fmla="*/ 1206500 h 3517900"/>
                    <a:gd name="connsiteX11" fmla="*/ 3483466 w 4118466"/>
                    <a:gd name="connsiteY11" fmla="*/ 1270000 h 3517900"/>
                    <a:gd name="connsiteX12" fmla="*/ 3394566 w 4118466"/>
                    <a:gd name="connsiteY12" fmla="*/ 1308100 h 3517900"/>
                    <a:gd name="connsiteX13" fmla="*/ 3318366 w 4118466"/>
                    <a:gd name="connsiteY13" fmla="*/ 1358900 h 3517900"/>
                    <a:gd name="connsiteX14" fmla="*/ 3216766 w 4118466"/>
                    <a:gd name="connsiteY14" fmla="*/ 1333500 h 3517900"/>
                    <a:gd name="connsiteX15" fmla="*/ 3153266 w 4118466"/>
                    <a:gd name="connsiteY15" fmla="*/ 1295400 h 3517900"/>
                    <a:gd name="connsiteX16" fmla="*/ 3064366 w 4118466"/>
                    <a:gd name="connsiteY16" fmla="*/ 1206500 h 3517900"/>
                    <a:gd name="connsiteX17" fmla="*/ 3013566 w 4118466"/>
                    <a:gd name="connsiteY17" fmla="*/ 1193800 h 3517900"/>
                    <a:gd name="connsiteX18" fmla="*/ 2924666 w 4118466"/>
                    <a:gd name="connsiteY18" fmla="*/ 1092200 h 3517900"/>
                    <a:gd name="connsiteX19" fmla="*/ 2873866 w 4118466"/>
                    <a:gd name="connsiteY19" fmla="*/ 1041400 h 3517900"/>
                    <a:gd name="connsiteX20" fmla="*/ 2797666 w 4118466"/>
                    <a:gd name="connsiteY20" fmla="*/ 1041400 h 3517900"/>
                    <a:gd name="connsiteX21" fmla="*/ 2721466 w 4118466"/>
                    <a:gd name="connsiteY21" fmla="*/ 1041400 h 3517900"/>
                    <a:gd name="connsiteX22" fmla="*/ 2530966 w 4118466"/>
                    <a:gd name="connsiteY22" fmla="*/ 977900 h 3517900"/>
                    <a:gd name="connsiteX23" fmla="*/ 2442066 w 4118466"/>
                    <a:gd name="connsiteY23" fmla="*/ 901700 h 3517900"/>
                    <a:gd name="connsiteX24" fmla="*/ 2340466 w 4118466"/>
                    <a:gd name="connsiteY24" fmla="*/ 812800 h 3517900"/>
                    <a:gd name="connsiteX25" fmla="*/ 2226166 w 4118466"/>
                    <a:gd name="connsiteY25" fmla="*/ 800100 h 3517900"/>
                    <a:gd name="connsiteX26" fmla="*/ 2111866 w 4118466"/>
                    <a:gd name="connsiteY26" fmla="*/ 812800 h 3517900"/>
                    <a:gd name="connsiteX27" fmla="*/ 2022966 w 4118466"/>
                    <a:gd name="connsiteY27" fmla="*/ 914400 h 3517900"/>
                    <a:gd name="connsiteX28" fmla="*/ 1959466 w 4118466"/>
                    <a:gd name="connsiteY28" fmla="*/ 927100 h 3517900"/>
                    <a:gd name="connsiteX29" fmla="*/ 1794366 w 4118466"/>
                    <a:gd name="connsiteY29" fmla="*/ 927100 h 3517900"/>
                    <a:gd name="connsiteX30" fmla="*/ 1667366 w 4118466"/>
                    <a:gd name="connsiteY30" fmla="*/ 914400 h 3517900"/>
                    <a:gd name="connsiteX31" fmla="*/ 1514966 w 4118466"/>
                    <a:gd name="connsiteY31" fmla="*/ 863600 h 3517900"/>
                    <a:gd name="connsiteX32" fmla="*/ 1438766 w 4118466"/>
                    <a:gd name="connsiteY32" fmla="*/ 812800 h 3517900"/>
                    <a:gd name="connsiteX33" fmla="*/ 1349866 w 4118466"/>
                    <a:gd name="connsiteY33" fmla="*/ 762000 h 3517900"/>
                    <a:gd name="connsiteX34" fmla="*/ 1260966 w 4118466"/>
                    <a:gd name="connsiteY34" fmla="*/ 749300 h 3517900"/>
                    <a:gd name="connsiteX35" fmla="*/ 1184766 w 4118466"/>
                    <a:gd name="connsiteY35" fmla="*/ 749300 h 3517900"/>
                    <a:gd name="connsiteX36" fmla="*/ 1108566 w 4118466"/>
                    <a:gd name="connsiteY36" fmla="*/ 774700 h 3517900"/>
                    <a:gd name="connsiteX37" fmla="*/ 1032366 w 4118466"/>
                    <a:gd name="connsiteY37" fmla="*/ 812800 h 3517900"/>
                    <a:gd name="connsiteX38" fmla="*/ 981566 w 4118466"/>
                    <a:gd name="connsiteY38" fmla="*/ 901700 h 3517900"/>
                    <a:gd name="connsiteX39" fmla="*/ 956166 w 4118466"/>
                    <a:gd name="connsiteY39" fmla="*/ 952500 h 3517900"/>
                    <a:gd name="connsiteX40" fmla="*/ 956166 w 4118466"/>
                    <a:gd name="connsiteY40" fmla="*/ 1041400 h 3517900"/>
                    <a:gd name="connsiteX41" fmla="*/ 968866 w 4118466"/>
                    <a:gd name="connsiteY41" fmla="*/ 1155700 h 3517900"/>
                    <a:gd name="connsiteX42" fmla="*/ 968866 w 4118466"/>
                    <a:gd name="connsiteY42" fmla="*/ 1244600 h 3517900"/>
                    <a:gd name="connsiteX43" fmla="*/ 956166 w 4118466"/>
                    <a:gd name="connsiteY43" fmla="*/ 1320800 h 3517900"/>
                    <a:gd name="connsiteX44" fmla="*/ 930766 w 4118466"/>
                    <a:gd name="connsiteY44" fmla="*/ 1397000 h 3517900"/>
                    <a:gd name="connsiteX45" fmla="*/ 918066 w 4118466"/>
                    <a:gd name="connsiteY45" fmla="*/ 1447800 h 3517900"/>
                    <a:gd name="connsiteX46" fmla="*/ 854566 w 4118466"/>
                    <a:gd name="connsiteY46" fmla="*/ 1524000 h 3517900"/>
                    <a:gd name="connsiteX47" fmla="*/ 816466 w 4118466"/>
                    <a:gd name="connsiteY47" fmla="*/ 1574800 h 3517900"/>
                    <a:gd name="connsiteX48" fmla="*/ 816466 w 4118466"/>
                    <a:gd name="connsiteY48" fmla="*/ 1676400 h 3517900"/>
                    <a:gd name="connsiteX49" fmla="*/ 816466 w 4118466"/>
                    <a:gd name="connsiteY49" fmla="*/ 1778000 h 3517900"/>
                    <a:gd name="connsiteX50" fmla="*/ 778366 w 4118466"/>
                    <a:gd name="connsiteY50" fmla="*/ 1905000 h 3517900"/>
                    <a:gd name="connsiteX51" fmla="*/ 664066 w 4118466"/>
                    <a:gd name="connsiteY51" fmla="*/ 2006600 h 3517900"/>
                    <a:gd name="connsiteX52" fmla="*/ 587866 w 4118466"/>
                    <a:gd name="connsiteY52" fmla="*/ 2120900 h 3517900"/>
                    <a:gd name="connsiteX53" fmla="*/ 587866 w 4118466"/>
                    <a:gd name="connsiteY53" fmla="*/ 2222500 h 3517900"/>
                    <a:gd name="connsiteX54" fmla="*/ 524366 w 4118466"/>
                    <a:gd name="connsiteY54" fmla="*/ 2311400 h 3517900"/>
                    <a:gd name="connsiteX55" fmla="*/ 498966 w 4118466"/>
                    <a:gd name="connsiteY55" fmla="*/ 2400300 h 3517900"/>
                    <a:gd name="connsiteX56" fmla="*/ 473566 w 4118466"/>
                    <a:gd name="connsiteY56" fmla="*/ 2527300 h 3517900"/>
                    <a:gd name="connsiteX57" fmla="*/ 422766 w 4118466"/>
                    <a:gd name="connsiteY57" fmla="*/ 2628900 h 3517900"/>
                    <a:gd name="connsiteX58" fmla="*/ 371966 w 4118466"/>
                    <a:gd name="connsiteY58" fmla="*/ 2717800 h 3517900"/>
                    <a:gd name="connsiteX59" fmla="*/ 359266 w 4118466"/>
                    <a:gd name="connsiteY59" fmla="*/ 2781300 h 3517900"/>
                    <a:gd name="connsiteX60" fmla="*/ 295766 w 4118466"/>
                    <a:gd name="connsiteY60" fmla="*/ 2844800 h 3517900"/>
                    <a:gd name="connsiteX61" fmla="*/ 232266 w 4118466"/>
                    <a:gd name="connsiteY61" fmla="*/ 2908300 h 3517900"/>
                    <a:gd name="connsiteX62" fmla="*/ 194166 w 4118466"/>
                    <a:gd name="connsiteY62" fmla="*/ 2971800 h 3517900"/>
                    <a:gd name="connsiteX63" fmla="*/ 156066 w 4118466"/>
                    <a:gd name="connsiteY63" fmla="*/ 3136900 h 3517900"/>
                    <a:gd name="connsiteX64" fmla="*/ 117966 w 4118466"/>
                    <a:gd name="connsiteY64" fmla="*/ 3200400 h 3517900"/>
                    <a:gd name="connsiteX65" fmla="*/ 92566 w 4118466"/>
                    <a:gd name="connsiteY65" fmla="*/ 3314700 h 3517900"/>
                    <a:gd name="connsiteX66" fmla="*/ 41766 w 4118466"/>
                    <a:gd name="connsiteY66" fmla="*/ 3403600 h 3517900"/>
                    <a:gd name="connsiteX67" fmla="*/ 3666 w 4118466"/>
                    <a:gd name="connsiteY67" fmla="*/ 3479800 h 3517900"/>
                    <a:gd name="connsiteX68" fmla="*/ 3666 w 4118466"/>
                    <a:gd name="connsiteY68" fmla="*/ 3517900 h 3517900"/>
                    <a:gd name="connsiteX0" fmla="*/ 4118466 w 4118466"/>
                    <a:gd name="connsiteY0" fmla="*/ 0 h 3517900"/>
                    <a:gd name="connsiteX1" fmla="*/ 3991466 w 4118466"/>
                    <a:gd name="connsiteY1" fmla="*/ 228600 h 3517900"/>
                    <a:gd name="connsiteX2" fmla="*/ 3877166 w 4118466"/>
                    <a:gd name="connsiteY2" fmla="*/ 393700 h 3517900"/>
                    <a:gd name="connsiteX3" fmla="*/ 3737466 w 4118466"/>
                    <a:gd name="connsiteY3" fmla="*/ 495300 h 3517900"/>
                    <a:gd name="connsiteX4" fmla="*/ 3712066 w 4118466"/>
                    <a:gd name="connsiteY4" fmla="*/ 660400 h 3517900"/>
                    <a:gd name="connsiteX5" fmla="*/ 3712066 w 4118466"/>
                    <a:gd name="connsiteY5" fmla="*/ 736600 h 3517900"/>
                    <a:gd name="connsiteX6" fmla="*/ 3610466 w 4118466"/>
                    <a:gd name="connsiteY6" fmla="*/ 800100 h 3517900"/>
                    <a:gd name="connsiteX7" fmla="*/ 3648566 w 4118466"/>
                    <a:gd name="connsiteY7" fmla="*/ 914400 h 3517900"/>
                    <a:gd name="connsiteX8" fmla="*/ 3661266 w 4118466"/>
                    <a:gd name="connsiteY8" fmla="*/ 1016000 h 3517900"/>
                    <a:gd name="connsiteX9" fmla="*/ 3610466 w 4118466"/>
                    <a:gd name="connsiteY9" fmla="*/ 1130300 h 3517900"/>
                    <a:gd name="connsiteX10" fmla="*/ 3546966 w 4118466"/>
                    <a:gd name="connsiteY10" fmla="*/ 1206500 h 3517900"/>
                    <a:gd name="connsiteX11" fmla="*/ 3483466 w 4118466"/>
                    <a:gd name="connsiteY11" fmla="*/ 1270000 h 3517900"/>
                    <a:gd name="connsiteX12" fmla="*/ 3394566 w 4118466"/>
                    <a:gd name="connsiteY12" fmla="*/ 1308100 h 3517900"/>
                    <a:gd name="connsiteX13" fmla="*/ 3318366 w 4118466"/>
                    <a:gd name="connsiteY13" fmla="*/ 1358900 h 3517900"/>
                    <a:gd name="connsiteX14" fmla="*/ 3216766 w 4118466"/>
                    <a:gd name="connsiteY14" fmla="*/ 1333500 h 3517900"/>
                    <a:gd name="connsiteX15" fmla="*/ 3153266 w 4118466"/>
                    <a:gd name="connsiteY15" fmla="*/ 1295400 h 3517900"/>
                    <a:gd name="connsiteX16" fmla="*/ 3064366 w 4118466"/>
                    <a:gd name="connsiteY16" fmla="*/ 1206500 h 3517900"/>
                    <a:gd name="connsiteX17" fmla="*/ 3013566 w 4118466"/>
                    <a:gd name="connsiteY17" fmla="*/ 1193800 h 3517900"/>
                    <a:gd name="connsiteX18" fmla="*/ 2924666 w 4118466"/>
                    <a:gd name="connsiteY18" fmla="*/ 1092200 h 3517900"/>
                    <a:gd name="connsiteX19" fmla="*/ 2873866 w 4118466"/>
                    <a:gd name="connsiteY19" fmla="*/ 1041400 h 3517900"/>
                    <a:gd name="connsiteX20" fmla="*/ 2797666 w 4118466"/>
                    <a:gd name="connsiteY20" fmla="*/ 1041400 h 3517900"/>
                    <a:gd name="connsiteX21" fmla="*/ 2721466 w 4118466"/>
                    <a:gd name="connsiteY21" fmla="*/ 1041400 h 3517900"/>
                    <a:gd name="connsiteX22" fmla="*/ 2530966 w 4118466"/>
                    <a:gd name="connsiteY22" fmla="*/ 977900 h 3517900"/>
                    <a:gd name="connsiteX23" fmla="*/ 2442066 w 4118466"/>
                    <a:gd name="connsiteY23" fmla="*/ 901700 h 3517900"/>
                    <a:gd name="connsiteX24" fmla="*/ 2340466 w 4118466"/>
                    <a:gd name="connsiteY24" fmla="*/ 812800 h 3517900"/>
                    <a:gd name="connsiteX25" fmla="*/ 2226166 w 4118466"/>
                    <a:gd name="connsiteY25" fmla="*/ 800100 h 3517900"/>
                    <a:gd name="connsiteX26" fmla="*/ 2130916 w 4118466"/>
                    <a:gd name="connsiteY26" fmla="*/ 841375 h 3517900"/>
                    <a:gd name="connsiteX27" fmla="*/ 2022966 w 4118466"/>
                    <a:gd name="connsiteY27" fmla="*/ 914400 h 3517900"/>
                    <a:gd name="connsiteX28" fmla="*/ 1959466 w 4118466"/>
                    <a:gd name="connsiteY28" fmla="*/ 927100 h 3517900"/>
                    <a:gd name="connsiteX29" fmla="*/ 1794366 w 4118466"/>
                    <a:gd name="connsiteY29" fmla="*/ 927100 h 3517900"/>
                    <a:gd name="connsiteX30" fmla="*/ 1667366 w 4118466"/>
                    <a:gd name="connsiteY30" fmla="*/ 914400 h 3517900"/>
                    <a:gd name="connsiteX31" fmla="*/ 1514966 w 4118466"/>
                    <a:gd name="connsiteY31" fmla="*/ 863600 h 3517900"/>
                    <a:gd name="connsiteX32" fmla="*/ 1438766 w 4118466"/>
                    <a:gd name="connsiteY32" fmla="*/ 812800 h 3517900"/>
                    <a:gd name="connsiteX33" fmla="*/ 1349866 w 4118466"/>
                    <a:gd name="connsiteY33" fmla="*/ 762000 h 3517900"/>
                    <a:gd name="connsiteX34" fmla="*/ 1260966 w 4118466"/>
                    <a:gd name="connsiteY34" fmla="*/ 749300 h 3517900"/>
                    <a:gd name="connsiteX35" fmla="*/ 1184766 w 4118466"/>
                    <a:gd name="connsiteY35" fmla="*/ 749300 h 3517900"/>
                    <a:gd name="connsiteX36" fmla="*/ 1108566 w 4118466"/>
                    <a:gd name="connsiteY36" fmla="*/ 774700 h 3517900"/>
                    <a:gd name="connsiteX37" fmla="*/ 1032366 w 4118466"/>
                    <a:gd name="connsiteY37" fmla="*/ 812800 h 3517900"/>
                    <a:gd name="connsiteX38" fmla="*/ 981566 w 4118466"/>
                    <a:gd name="connsiteY38" fmla="*/ 901700 h 3517900"/>
                    <a:gd name="connsiteX39" fmla="*/ 956166 w 4118466"/>
                    <a:gd name="connsiteY39" fmla="*/ 952500 h 3517900"/>
                    <a:gd name="connsiteX40" fmla="*/ 956166 w 4118466"/>
                    <a:gd name="connsiteY40" fmla="*/ 1041400 h 3517900"/>
                    <a:gd name="connsiteX41" fmla="*/ 968866 w 4118466"/>
                    <a:gd name="connsiteY41" fmla="*/ 1155700 h 3517900"/>
                    <a:gd name="connsiteX42" fmla="*/ 968866 w 4118466"/>
                    <a:gd name="connsiteY42" fmla="*/ 1244600 h 3517900"/>
                    <a:gd name="connsiteX43" fmla="*/ 956166 w 4118466"/>
                    <a:gd name="connsiteY43" fmla="*/ 1320800 h 3517900"/>
                    <a:gd name="connsiteX44" fmla="*/ 930766 w 4118466"/>
                    <a:gd name="connsiteY44" fmla="*/ 1397000 h 3517900"/>
                    <a:gd name="connsiteX45" fmla="*/ 918066 w 4118466"/>
                    <a:gd name="connsiteY45" fmla="*/ 1447800 h 3517900"/>
                    <a:gd name="connsiteX46" fmla="*/ 854566 w 4118466"/>
                    <a:gd name="connsiteY46" fmla="*/ 1524000 h 3517900"/>
                    <a:gd name="connsiteX47" fmla="*/ 816466 w 4118466"/>
                    <a:gd name="connsiteY47" fmla="*/ 1574800 h 3517900"/>
                    <a:gd name="connsiteX48" fmla="*/ 816466 w 4118466"/>
                    <a:gd name="connsiteY48" fmla="*/ 1676400 h 3517900"/>
                    <a:gd name="connsiteX49" fmla="*/ 816466 w 4118466"/>
                    <a:gd name="connsiteY49" fmla="*/ 1778000 h 3517900"/>
                    <a:gd name="connsiteX50" fmla="*/ 778366 w 4118466"/>
                    <a:gd name="connsiteY50" fmla="*/ 1905000 h 3517900"/>
                    <a:gd name="connsiteX51" fmla="*/ 664066 w 4118466"/>
                    <a:gd name="connsiteY51" fmla="*/ 2006600 h 3517900"/>
                    <a:gd name="connsiteX52" fmla="*/ 587866 w 4118466"/>
                    <a:gd name="connsiteY52" fmla="*/ 2120900 h 3517900"/>
                    <a:gd name="connsiteX53" fmla="*/ 587866 w 4118466"/>
                    <a:gd name="connsiteY53" fmla="*/ 2222500 h 3517900"/>
                    <a:gd name="connsiteX54" fmla="*/ 524366 w 4118466"/>
                    <a:gd name="connsiteY54" fmla="*/ 2311400 h 3517900"/>
                    <a:gd name="connsiteX55" fmla="*/ 498966 w 4118466"/>
                    <a:gd name="connsiteY55" fmla="*/ 2400300 h 3517900"/>
                    <a:gd name="connsiteX56" fmla="*/ 473566 w 4118466"/>
                    <a:gd name="connsiteY56" fmla="*/ 2527300 h 3517900"/>
                    <a:gd name="connsiteX57" fmla="*/ 422766 w 4118466"/>
                    <a:gd name="connsiteY57" fmla="*/ 2628900 h 3517900"/>
                    <a:gd name="connsiteX58" fmla="*/ 371966 w 4118466"/>
                    <a:gd name="connsiteY58" fmla="*/ 2717800 h 3517900"/>
                    <a:gd name="connsiteX59" fmla="*/ 359266 w 4118466"/>
                    <a:gd name="connsiteY59" fmla="*/ 2781300 h 3517900"/>
                    <a:gd name="connsiteX60" fmla="*/ 295766 w 4118466"/>
                    <a:gd name="connsiteY60" fmla="*/ 2844800 h 3517900"/>
                    <a:gd name="connsiteX61" fmla="*/ 232266 w 4118466"/>
                    <a:gd name="connsiteY61" fmla="*/ 2908300 h 3517900"/>
                    <a:gd name="connsiteX62" fmla="*/ 194166 w 4118466"/>
                    <a:gd name="connsiteY62" fmla="*/ 2971800 h 3517900"/>
                    <a:gd name="connsiteX63" fmla="*/ 156066 w 4118466"/>
                    <a:gd name="connsiteY63" fmla="*/ 3136900 h 3517900"/>
                    <a:gd name="connsiteX64" fmla="*/ 117966 w 4118466"/>
                    <a:gd name="connsiteY64" fmla="*/ 3200400 h 3517900"/>
                    <a:gd name="connsiteX65" fmla="*/ 92566 w 4118466"/>
                    <a:gd name="connsiteY65" fmla="*/ 3314700 h 3517900"/>
                    <a:gd name="connsiteX66" fmla="*/ 41766 w 4118466"/>
                    <a:gd name="connsiteY66" fmla="*/ 3403600 h 3517900"/>
                    <a:gd name="connsiteX67" fmla="*/ 3666 w 4118466"/>
                    <a:gd name="connsiteY67" fmla="*/ 3479800 h 3517900"/>
                    <a:gd name="connsiteX68" fmla="*/ 3666 w 4118466"/>
                    <a:gd name="connsiteY68" fmla="*/ 3517900 h 351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118466" h="3517900">
                      <a:moveTo>
                        <a:pt x="4118466" y="0"/>
                      </a:moveTo>
                      <a:cubicBezTo>
                        <a:pt x="4075074" y="81491"/>
                        <a:pt x="4031683" y="162983"/>
                        <a:pt x="3991466" y="228600"/>
                      </a:cubicBezTo>
                      <a:cubicBezTo>
                        <a:pt x="3951249" y="294217"/>
                        <a:pt x="3919499" y="349250"/>
                        <a:pt x="3877166" y="393700"/>
                      </a:cubicBezTo>
                      <a:cubicBezTo>
                        <a:pt x="3834833" y="438150"/>
                        <a:pt x="3764983" y="450850"/>
                        <a:pt x="3737466" y="495300"/>
                      </a:cubicBezTo>
                      <a:cubicBezTo>
                        <a:pt x="3709949" y="539750"/>
                        <a:pt x="3716299" y="620183"/>
                        <a:pt x="3712066" y="660400"/>
                      </a:cubicBezTo>
                      <a:cubicBezTo>
                        <a:pt x="3707833" y="700617"/>
                        <a:pt x="3728999" y="713317"/>
                        <a:pt x="3712066" y="736600"/>
                      </a:cubicBezTo>
                      <a:cubicBezTo>
                        <a:pt x="3695133" y="759883"/>
                        <a:pt x="3621049" y="770467"/>
                        <a:pt x="3610466" y="800100"/>
                      </a:cubicBezTo>
                      <a:cubicBezTo>
                        <a:pt x="3599883" y="829733"/>
                        <a:pt x="3640099" y="878417"/>
                        <a:pt x="3648566" y="914400"/>
                      </a:cubicBezTo>
                      <a:cubicBezTo>
                        <a:pt x="3657033" y="950383"/>
                        <a:pt x="3667616" y="980017"/>
                        <a:pt x="3661266" y="1016000"/>
                      </a:cubicBezTo>
                      <a:cubicBezTo>
                        <a:pt x="3654916" y="1051983"/>
                        <a:pt x="3629516" y="1098550"/>
                        <a:pt x="3610466" y="1130300"/>
                      </a:cubicBezTo>
                      <a:cubicBezTo>
                        <a:pt x="3591416" y="1162050"/>
                        <a:pt x="3568133" y="1183217"/>
                        <a:pt x="3546966" y="1206500"/>
                      </a:cubicBezTo>
                      <a:cubicBezTo>
                        <a:pt x="3525799" y="1229783"/>
                        <a:pt x="3508866" y="1253067"/>
                        <a:pt x="3483466" y="1270000"/>
                      </a:cubicBezTo>
                      <a:cubicBezTo>
                        <a:pt x="3458066" y="1286933"/>
                        <a:pt x="3422083" y="1293283"/>
                        <a:pt x="3394566" y="1308100"/>
                      </a:cubicBezTo>
                      <a:cubicBezTo>
                        <a:pt x="3367049" y="1322917"/>
                        <a:pt x="3347999" y="1354667"/>
                        <a:pt x="3318366" y="1358900"/>
                      </a:cubicBezTo>
                      <a:cubicBezTo>
                        <a:pt x="3288733" y="1363133"/>
                        <a:pt x="3244283" y="1344083"/>
                        <a:pt x="3216766" y="1333500"/>
                      </a:cubicBezTo>
                      <a:cubicBezTo>
                        <a:pt x="3189249" y="1322917"/>
                        <a:pt x="3178666" y="1316567"/>
                        <a:pt x="3153266" y="1295400"/>
                      </a:cubicBezTo>
                      <a:cubicBezTo>
                        <a:pt x="3127866" y="1274233"/>
                        <a:pt x="3087649" y="1223433"/>
                        <a:pt x="3064366" y="1206500"/>
                      </a:cubicBezTo>
                      <a:cubicBezTo>
                        <a:pt x="3041083" y="1189567"/>
                        <a:pt x="3036849" y="1212850"/>
                        <a:pt x="3013566" y="1193800"/>
                      </a:cubicBezTo>
                      <a:cubicBezTo>
                        <a:pt x="2990283" y="1174750"/>
                        <a:pt x="2947949" y="1117600"/>
                        <a:pt x="2924666" y="1092200"/>
                      </a:cubicBezTo>
                      <a:cubicBezTo>
                        <a:pt x="2901383" y="1066800"/>
                        <a:pt x="2895033" y="1049867"/>
                        <a:pt x="2873866" y="1041400"/>
                      </a:cubicBezTo>
                      <a:cubicBezTo>
                        <a:pt x="2852699" y="1032933"/>
                        <a:pt x="2797666" y="1041400"/>
                        <a:pt x="2797666" y="1041400"/>
                      </a:cubicBezTo>
                      <a:cubicBezTo>
                        <a:pt x="2772266" y="1041400"/>
                        <a:pt x="2765916" y="1051983"/>
                        <a:pt x="2721466" y="1041400"/>
                      </a:cubicBezTo>
                      <a:cubicBezTo>
                        <a:pt x="2677016" y="1030817"/>
                        <a:pt x="2577533" y="1001183"/>
                        <a:pt x="2530966" y="977900"/>
                      </a:cubicBezTo>
                      <a:cubicBezTo>
                        <a:pt x="2484399" y="954617"/>
                        <a:pt x="2442066" y="901700"/>
                        <a:pt x="2442066" y="901700"/>
                      </a:cubicBezTo>
                      <a:cubicBezTo>
                        <a:pt x="2410316" y="874183"/>
                        <a:pt x="2376449" y="829733"/>
                        <a:pt x="2340466" y="812800"/>
                      </a:cubicBezTo>
                      <a:cubicBezTo>
                        <a:pt x="2304483" y="795867"/>
                        <a:pt x="2261091" y="795338"/>
                        <a:pt x="2226166" y="800100"/>
                      </a:cubicBezTo>
                      <a:cubicBezTo>
                        <a:pt x="2191241" y="804863"/>
                        <a:pt x="2164783" y="822325"/>
                        <a:pt x="2130916" y="841375"/>
                      </a:cubicBezTo>
                      <a:cubicBezTo>
                        <a:pt x="2097049" y="860425"/>
                        <a:pt x="2051541" y="900113"/>
                        <a:pt x="2022966" y="914400"/>
                      </a:cubicBezTo>
                      <a:cubicBezTo>
                        <a:pt x="1994391" y="928687"/>
                        <a:pt x="1997566" y="924983"/>
                        <a:pt x="1959466" y="927100"/>
                      </a:cubicBezTo>
                      <a:cubicBezTo>
                        <a:pt x="1921366" y="929217"/>
                        <a:pt x="1843049" y="929217"/>
                        <a:pt x="1794366" y="927100"/>
                      </a:cubicBezTo>
                      <a:cubicBezTo>
                        <a:pt x="1745683" y="924983"/>
                        <a:pt x="1713933" y="924983"/>
                        <a:pt x="1667366" y="914400"/>
                      </a:cubicBezTo>
                      <a:cubicBezTo>
                        <a:pt x="1620799" y="903817"/>
                        <a:pt x="1553066" y="880533"/>
                        <a:pt x="1514966" y="863600"/>
                      </a:cubicBezTo>
                      <a:cubicBezTo>
                        <a:pt x="1476866" y="846667"/>
                        <a:pt x="1466283" y="829733"/>
                        <a:pt x="1438766" y="812800"/>
                      </a:cubicBezTo>
                      <a:cubicBezTo>
                        <a:pt x="1411249" y="795867"/>
                        <a:pt x="1379499" y="772583"/>
                        <a:pt x="1349866" y="762000"/>
                      </a:cubicBezTo>
                      <a:cubicBezTo>
                        <a:pt x="1320233" y="751417"/>
                        <a:pt x="1288483" y="751417"/>
                        <a:pt x="1260966" y="749300"/>
                      </a:cubicBezTo>
                      <a:cubicBezTo>
                        <a:pt x="1233449" y="747183"/>
                        <a:pt x="1210166" y="745067"/>
                        <a:pt x="1184766" y="749300"/>
                      </a:cubicBezTo>
                      <a:cubicBezTo>
                        <a:pt x="1159366" y="753533"/>
                        <a:pt x="1133966" y="764117"/>
                        <a:pt x="1108566" y="774700"/>
                      </a:cubicBezTo>
                      <a:cubicBezTo>
                        <a:pt x="1083166" y="785283"/>
                        <a:pt x="1053533" y="791633"/>
                        <a:pt x="1032366" y="812800"/>
                      </a:cubicBezTo>
                      <a:cubicBezTo>
                        <a:pt x="1011199" y="833967"/>
                        <a:pt x="994266" y="878417"/>
                        <a:pt x="981566" y="901700"/>
                      </a:cubicBezTo>
                      <a:cubicBezTo>
                        <a:pt x="968866" y="924983"/>
                        <a:pt x="960399" y="929217"/>
                        <a:pt x="956166" y="952500"/>
                      </a:cubicBezTo>
                      <a:cubicBezTo>
                        <a:pt x="951933" y="975783"/>
                        <a:pt x="954049" y="1007533"/>
                        <a:pt x="956166" y="1041400"/>
                      </a:cubicBezTo>
                      <a:cubicBezTo>
                        <a:pt x="958283" y="1075267"/>
                        <a:pt x="966749" y="1121833"/>
                        <a:pt x="968866" y="1155700"/>
                      </a:cubicBezTo>
                      <a:cubicBezTo>
                        <a:pt x="970983" y="1189567"/>
                        <a:pt x="970983" y="1217083"/>
                        <a:pt x="968866" y="1244600"/>
                      </a:cubicBezTo>
                      <a:cubicBezTo>
                        <a:pt x="966749" y="1272117"/>
                        <a:pt x="962516" y="1295400"/>
                        <a:pt x="956166" y="1320800"/>
                      </a:cubicBezTo>
                      <a:cubicBezTo>
                        <a:pt x="949816" y="1346200"/>
                        <a:pt x="937116" y="1375833"/>
                        <a:pt x="930766" y="1397000"/>
                      </a:cubicBezTo>
                      <a:cubicBezTo>
                        <a:pt x="924416" y="1418167"/>
                        <a:pt x="930766" y="1426633"/>
                        <a:pt x="918066" y="1447800"/>
                      </a:cubicBezTo>
                      <a:cubicBezTo>
                        <a:pt x="905366" y="1468967"/>
                        <a:pt x="871499" y="1502833"/>
                        <a:pt x="854566" y="1524000"/>
                      </a:cubicBezTo>
                      <a:cubicBezTo>
                        <a:pt x="837633" y="1545167"/>
                        <a:pt x="822816" y="1549400"/>
                        <a:pt x="816466" y="1574800"/>
                      </a:cubicBezTo>
                      <a:cubicBezTo>
                        <a:pt x="810116" y="1600200"/>
                        <a:pt x="816466" y="1676400"/>
                        <a:pt x="816466" y="1676400"/>
                      </a:cubicBezTo>
                      <a:cubicBezTo>
                        <a:pt x="816466" y="1710267"/>
                        <a:pt x="822816" y="1739900"/>
                        <a:pt x="816466" y="1778000"/>
                      </a:cubicBezTo>
                      <a:cubicBezTo>
                        <a:pt x="810116" y="1816100"/>
                        <a:pt x="803766" y="1866900"/>
                        <a:pt x="778366" y="1905000"/>
                      </a:cubicBezTo>
                      <a:cubicBezTo>
                        <a:pt x="752966" y="1943100"/>
                        <a:pt x="695816" y="1970617"/>
                        <a:pt x="664066" y="2006600"/>
                      </a:cubicBezTo>
                      <a:cubicBezTo>
                        <a:pt x="632316" y="2042583"/>
                        <a:pt x="600566" y="2084917"/>
                        <a:pt x="587866" y="2120900"/>
                      </a:cubicBezTo>
                      <a:cubicBezTo>
                        <a:pt x="575166" y="2156883"/>
                        <a:pt x="598449" y="2190750"/>
                        <a:pt x="587866" y="2222500"/>
                      </a:cubicBezTo>
                      <a:cubicBezTo>
                        <a:pt x="577283" y="2254250"/>
                        <a:pt x="539183" y="2281767"/>
                        <a:pt x="524366" y="2311400"/>
                      </a:cubicBezTo>
                      <a:cubicBezTo>
                        <a:pt x="509549" y="2341033"/>
                        <a:pt x="507433" y="2364317"/>
                        <a:pt x="498966" y="2400300"/>
                      </a:cubicBezTo>
                      <a:cubicBezTo>
                        <a:pt x="490499" y="2436283"/>
                        <a:pt x="486266" y="2489200"/>
                        <a:pt x="473566" y="2527300"/>
                      </a:cubicBezTo>
                      <a:cubicBezTo>
                        <a:pt x="460866" y="2565400"/>
                        <a:pt x="439699" y="2597150"/>
                        <a:pt x="422766" y="2628900"/>
                      </a:cubicBezTo>
                      <a:cubicBezTo>
                        <a:pt x="405833" y="2660650"/>
                        <a:pt x="382549" y="2692400"/>
                        <a:pt x="371966" y="2717800"/>
                      </a:cubicBezTo>
                      <a:cubicBezTo>
                        <a:pt x="361383" y="2743200"/>
                        <a:pt x="371966" y="2760133"/>
                        <a:pt x="359266" y="2781300"/>
                      </a:cubicBezTo>
                      <a:cubicBezTo>
                        <a:pt x="346566" y="2802467"/>
                        <a:pt x="295766" y="2844800"/>
                        <a:pt x="295766" y="2844800"/>
                      </a:cubicBezTo>
                      <a:cubicBezTo>
                        <a:pt x="274599" y="2865967"/>
                        <a:pt x="249199" y="2887133"/>
                        <a:pt x="232266" y="2908300"/>
                      </a:cubicBezTo>
                      <a:cubicBezTo>
                        <a:pt x="215333" y="2929467"/>
                        <a:pt x="206866" y="2933700"/>
                        <a:pt x="194166" y="2971800"/>
                      </a:cubicBezTo>
                      <a:cubicBezTo>
                        <a:pt x="181466" y="3009900"/>
                        <a:pt x="168766" y="3098800"/>
                        <a:pt x="156066" y="3136900"/>
                      </a:cubicBezTo>
                      <a:cubicBezTo>
                        <a:pt x="143366" y="3175000"/>
                        <a:pt x="128549" y="3170767"/>
                        <a:pt x="117966" y="3200400"/>
                      </a:cubicBezTo>
                      <a:cubicBezTo>
                        <a:pt x="107383" y="3230033"/>
                        <a:pt x="105266" y="3280833"/>
                        <a:pt x="92566" y="3314700"/>
                      </a:cubicBezTo>
                      <a:cubicBezTo>
                        <a:pt x="79866" y="3348567"/>
                        <a:pt x="56583" y="3376083"/>
                        <a:pt x="41766" y="3403600"/>
                      </a:cubicBezTo>
                      <a:cubicBezTo>
                        <a:pt x="26949" y="3431117"/>
                        <a:pt x="10016" y="3460750"/>
                        <a:pt x="3666" y="3479800"/>
                      </a:cubicBezTo>
                      <a:cubicBezTo>
                        <a:pt x="-2684" y="3498850"/>
                        <a:pt x="491" y="3508375"/>
                        <a:pt x="3666" y="3517900"/>
                      </a:cubicBezTo>
                    </a:path>
                  </a:pathLst>
                </a:custGeom>
                <a:noFill/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6" name="Freeform 1365"/>
                <p:cNvSpPr/>
                <p:nvPr/>
              </p:nvSpPr>
              <p:spPr>
                <a:xfrm>
                  <a:off x="21942931" y="11671300"/>
                  <a:ext cx="155069" cy="409575"/>
                </a:xfrm>
                <a:custGeom>
                  <a:avLst/>
                  <a:gdLst>
                    <a:gd name="connsiteX0" fmla="*/ 115240 w 115240"/>
                    <a:gd name="connsiteY0" fmla="*/ 0 h 381000"/>
                    <a:gd name="connsiteX1" fmla="*/ 26340 w 115240"/>
                    <a:gd name="connsiteY1" fmla="*/ 88900 h 381000"/>
                    <a:gd name="connsiteX2" fmla="*/ 13640 w 115240"/>
                    <a:gd name="connsiteY2" fmla="*/ 177800 h 381000"/>
                    <a:gd name="connsiteX3" fmla="*/ 940 w 115240"/>
                    <a:gd name="connsiteY3" fmla="*/ 241300 h 381000"/>
                    <a:gd name="connsiteX4" fmla="*/ 940 w 115240"/>
                    <a:gd name="connsiteY4" fmla="*/ 330200 h 381000"/>
                    <a:gd name="connsiteX5" fmla="*/ 940 w 115240"/>
                    <a:gd name="connsiteY5" fmla="*/ 381000 h 381000"/>
                    <a:gd name="connsiteX0" fmla="*/ 152400 w 152400"/>
                    <a:gd name="connsiteY0" fmla="*/ 0 h 381000"/>
                    <a:gd name="connsiteX1" fmla="*/ 63500 w 152400"/>
                    <a:gd name="connsiteY1" fmla="*/ 88900 h 381000"/>
                    <a:gd name="connsiteX2" fmla="*/ 50800 w 152400"/>
                    <a:gd name="connsiteY2" fmla="*/ 177800 h 381000"/>
                    <a:gd name="connsiteX3" fmla="*/ 38100 w 152400"/>
                    <a:gd name="connsiteY3" fmla="*/ 241300 h 381000"/>
                    <a:gd name="connsiteX4" fmla="*/ 0 w 152400"/>
                    <a:gd name="connsiteY4" fmla="*/ 330200 h 381000"/>
                    <a:gd name="connsiteX5" fmla="*/ 38100 w 152400"/>
                    <a:gd name="connsiteY5" fmla="*/ 381000 h 381000"/>
                    <a:gd name="connsiteX0" fmla="*/ 157984 w 157984"/>
                    <a:gd name="connsiteY0" fmla="*/ 0 h 381000"/>
                    <a:gd name="connsiteX1" fmla="*/ 69084 w 157984"/>
                    <a:gd name="connsiteY1" fmla="*/ 88900 h 381000"/>
                    <a:gd name="connsiteX2" fmla="*/ 56384 w 157984"/>
                    <a:gd name="connsiteY2" fmla="*/ 177800 h 381000"/>
                    <a:gd name="connsiteX3" fmla="*/ 5584 w 157984"/>
                    <a:gd name="connsiteY3" fmla="*/ 231775 h 381000"/>
                    <a:gd name="connsiteX4" fmla="*/ 5584 w 157984"/>
                    <a:gd name="connsiteY4" fmla="*/ 330200 h 381000"/>
                    <a:gd name="connsiteX5" fmla="*/ 43684 w 157984"/>
                    <a:gd name="connsiteY5" fmla="*/ 381000 h 381000"/>
                    <a:gd name="connsiteX0" fmla="*/ 155754 w 155754"/>
                    <a:gd name="connsiteY0" fmla="*/ 0 h 381000"/>
                    <a:gd name="connsiteX1" fmla="*/ 66854 w 155754"/>
                    <a:gd name="connsiteY1" fmla="*/ 88900 h 381000"/>
                    <a:gd name="connsiteX2" fmla="*/ 16054 w 155754"/>
                    <a:gd name="connsiteY2" fmla="*/ 158750 h 381000"/>
                    <a:gd name="connsiteX3" fmla="*/ 3354 w 155754"/>
                    <a:gd name="connsiteY3" fmla="*/ 231775 h 381000"/>
                    <a:gd name="connsiteX4" fmla="*/ 3354 w 155754"/>
                    <a:gd name="connsiteY4" fmla="*/ 330200 h 381000"/>
                    <a:gd name="connsiteX5" fmla="*/ 41454 w 155754"/>
                    <a:gd name="connsiteY5" fmla="*/ 381000 h 381000"/>
                    <a:gd name="connsiteX0" fmla="*/ 155069 w 155069"/>
                    <a:gd name="connsiteY0" fmla="*/ 0 h 409575"/>
                    <a:gd name="connsiteX1" fmla="*/ 66169 w 155069"/>
                    <a:gd name="connsiteY1" fmla="*/ 88900 h 409575"/>
                    <a:gd name="connsiteX2" fmla="*/ 15369 w 155069"/>
                    <a:gd name="connsiteY2" fmla="*/ 158750 h 409575"/>
                    <a:gd name="connsiteX3" fmla="*/ 2669 w 155069"/>
                    <a:gd name="connsiteY3" fmla="*/ 231775 h 409575"/>
                    <a:gd name="connsiteX4" fmla="*/ 2669 w 155069"/>
                    <a:gd name="connsiteY4" fmla="*/ 330200 h 409575"/>
                    <a:gd name="connsiteX5" fmla="*/ 31244 w 155069"/>
                    <a:gd name="connsiteY5" fmla="*/ 40957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69" h="409575">
                      <a:moveTo>
                        <a:pt x="155069" y="0"/>
                      </a:moveTo>
                      <a:cubicBezTo>
                        <a:pt x="119085" y="29633"/>
                        <a:pt x="89452" y="62442"/>
                        <a:pt x="66169" y="88900"/>
                      </a:cubicBezTo>
                      <a:cubicBezTo>
                        <a:pt x="42886" y="115358"/>
                        <a:pt x="25952" y="134938"/>
                        <a:pt x="15369" y="158750"/>
                      </a:cubicBezTo>
                      <a:cubicBezTo>
                        <a:pt x="4786" y="182562"/>
                        <a:pt x="4786" y="203200"/>
                        <a:pt x="2669" y="231775"/>
                      </a:cubicBezTo>
                      <a:cubicBezTo>
                        <a:pt x="552" y="260350"/>
                        <a:pt x="-2093" y="300567"/>
                        <a:pt x="2669" y="330200"/>
                      </a:cubicBezTo>
                      <a:cubicBezTo>
                        <a:pt x="7431" y="359833"/>
                        <a:pt x="18544" y="392642"/>
                        <a:pt x="31244" y="409575"/>
                      </a:cubicBezTo>
                    </a:path>
                  </a:pathLst>
                </a:custGeom>
                <a:noFill/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353" name="TextBox 1352"/>
            <p:cNvSpPr txBox="1"/>
            <p:nvPr/>
          </p:nvSpPr>
          <p:spPr>
            <a:xfrm rot="20700000">
              <a:off x="2384235" y="4748089"/>
              <a:ext cx="1368481" cy="326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GBM River Basin</a:t>
              </a:r>
              <a:endParaRPr lang="en-GB" dirty="0"/>
            </a:p>
          </p:txBody>
        </p:sp>
        <p:sp>
          <p:nvSpPr>
            <p:cNvPr id="1354" name="TextBox 1353"/>
            <p:cNvSpPr txBox="1"/>
            <p:nvPr/>
          </p:nvSpPr>
          <p:spPr>
            <a:xfrm>
              <a:off x="4423665" y="5299290"/>
              <a:ext cx="710534" cy="57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latin typeface="Arial" pitchFamily="34" charset="0"/>
                  <a:cs typeface="Arial" pitchFamily="34" charset="0"/>
                </a:rPr>
                <a:t>Bay of </a:t>
              </a:r>
            </a:p>
            <a:p>
              <a:pPr algn="ctr"/>
              <a:r>
                <a:rPr lang="en-GB" dirty="0" smtClean="0">
                  <a:latin typeface="Arial" pitchFamily="34" charset="0"/>
                  <a:cs typeface="Arial" pitchFamily="34" charset="0"/>
                </a:rPr>
                <a:t>Bengal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Freeform 5"/>
          <p:cNvSpPr/>
          <p:nvPr/>
        </p:nvSpPr>
        <p:spPr>
          <a:xfrm>
            <a:off x="3238500" y="4781550"/>
            <a:ext cx="742950" cy="295275"/>
          </a:xfrm>
          <a:custGeom>
            <a:avLst/>
            <a:gdLst>
              <a:gd name="connsiteX0" fmla="*/ 238125 w 742950"/>
              <a:gd name="connsiteY0" fmla="*/ 295275 h 295275"/>
              <a:gd name="connsiteX1" fmla="*/ 0 w 742950"/>
              <a:gd name="connsiteY1" fmla="*/ 142875 h 295275"/>
              <a:gd name="connsiteX2" fmla="*/ 495300 w 742950"/>
              <a:gd name="connsiteY2" fmla="*/ 0 h 295275"/>
              <a:gd name="connsiteX3" fmla="*/ 742950 w 742950"/>
              <a:gd name="connsiteY3" fmla="*/ 123825 h 295275"/>
              <a:gd name="connsiteX4" fmla="*/ 238125 w 742950"/>
              <a:gd name="connsiteY4" fmla="*/ 2952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295275">
                <a:moveTo>
                  <a:pt x="238125" y="295275"/>
                </a:moveTo>
                <a:lnTo>
                  <a:pt x="0" y="142875"/>
                </a:lnTo>
                <a:lnTo>
                  <a:pt x="495300" y="0"/>
                </a:lnTo>
                <a:lnTo>
                  <a:pt x="742950" y="123825"/>
                </a:lnTo>
                <a:lnTo>
                  <a:pt x="238125" y="295275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6221" y="6356350"/>
            <a:ext cx="2133600" cy="365125"/>
          </a:xfrm>
        </p:spPr>
        <p:txBody>
          <a:bodyPr/>
          <a:lstStyle/>
          <a:p>
            <a:fld id="{6D2716C0-B658-4AE5-836D-D5E1DD56DF0D}" type="slidenum">
              <a:rPr lang="en-GB" smtClean="0">
                <a:latin typeface="Arial" pitchFamily="34" charset="0"/>
                <a:cs typeface="Arial" pitchFamily="34" charset="0"/>
              </a:rPr>
              <a:t>4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693" name="TextBox 692"/>
          <p:cNvSpPr txBox="1"/>
          <p:nvPr/>
        </p:nvSpPr>
        <p:spPr>
          <a:xfrm>
            <a:off x="179511" y="116632"/>
            <a:ext cx="3807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Scales and project elements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94" name="Straight Connector 693"/>
          <p:cNvCxnSpPr/>
          <p:nvPr/>
        </p:nvCxnSpPr>
        <p:spPr>
          <a:xfrm>
            <a:off x="179512" y="491646"/>
            <a:ext cx="3160178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9" name="TextBox 698"/>
          <p:cNvSpPr txBox="1"/>
          <p:nvPr/>
        </p:nvSpPr>
        <p:spPr>
          <a:xfrm>
            <a:off x="36513" y="6171421"/>
            <a:ext cx="9040812" cy="6524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en-GB" dirty="0" smtClean="0"/>
              <a:t>Exogenous drivers</a:t>
            </a:r>
          </a:p>
          <a:p>
            <a:pPr algn="ctr"/>
            <a:r>
              <a:rPr lang="en-GB" sz="1500" i="1" dirty="0"/>
              <a:t>(upstream flow diversion, climate change, macro-economics, …)</a:t>
            </a:r>
            <a:endParaRPr lang="en-GB" i="1" dirty="0"/>
          </a:p>
        </p:txBody>
      </p:sp>
      <p:sp>
        <p:nvSpPr>
          <p:cNvPr id="700" name="Right Arrow 699"/>
          <p:cNvSpPr/>
          <p:nvPr/>
        </p:nvSpPr>
        <p:spPr>
          <a:xfrm rot="5400000" flipH="1">
            <a:off x="1216268" y="5519450"/>
            <a:ext cx="431321" cy="279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16" tIns="64008" rIns="128016" bIns="640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01" name="Right Arrow 700"/>
          <p:cNvSpPr/>
          <p:nvPr/>
        </p:nvSpPr>
        <p:spPr>
          <a:xfrm rot="5400000" flipH="1">
            <a:off x="4791701" y="5786786"/>
            <a:ext cx="245676" cy="279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16" tIns="64008" rIns="128016" bIns="640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02" name="Right Arrow 701"/>
          <p:cNvSpPr/>
          <p:nvPr/>
        </p:nvSpPr>
        <p:spPr>
          <a:xfrm rot="5400000" flipH="1">
            <a:off x="8324824" y="5741126"/>
            <a:ext cx="431321" cy="279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16" tIns="64008" rIns="128016" bIns="640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1387" name="Group 1386"/>
          <p:cNvGrpSpPr/>
          <p:nvPr/>
        </p:nvGrpSpPr>
        <p:grpSpPr>
          <a:xfrm>
            <a:off x="611433" y="1143187"/>
            <a:ext cx="7236367" cy="4315749"/>
            <a:chOff x="611433" y="1143187"/>
            <a:chExt cx="7236367" cy="4315749"/>
          </a:xfrm>
        </p:grpSpPr>
        <p:grpSp>
          <p:nvGrpSpPr>
            <p:cNvPr id="3" name="Group 2"/>
            <p:cNvGrpSpPr/>
            <p:nvPr/>
          </p:nvGrpSpPr>
          <p:grpSpPr>
            <a:xfrm>
              <a:off x="900541" y="1143187"/>
              <a:ext cx="6947259" cy="4315749"/>
              <a:chOff x="900541" y="1143187"/>
              <a:chExt cx="6947259" cy="4315749"/>
            </a:xfrm>
          </p:grpSpPr>
          <p:grpSp>
            <p:nvGrpSpPr>
              <p:cNvPr id="708" name="Group 707"/>
              <p:cNvGrpSpPr/>
              <p:nvPr/>
            </p:nvGrpSpPr>
            <p:grpSpPr>
              <a:xfrm>
                <a:off x="900541" y="1143187"/>
                <a:ext cx="6947259" cy="4315749"/>
                <a:chOff x="5713941" y="3501008"/>
                <a:chExt cx="2076157" cy="2017410"/>
              </a:xfrm>
              <a:pattFill prst="pct5">
                <a:fgClr>
                  <a:schemeClr val="tx1"/>
                </a:fgClr>
                <a:bgClr>
                  <a:srgbClr val="FFC000"/>
                </a:bgClr>
              </a:patt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TopUp">
                  <a:rot lat="19476224" lon="18000000" rev="3609746"/>
                </a:camera>
                <a:lightRig rig="threePt" dir="t"/>
              </a:scene3d>
            </p:grpSpPr>
            <p:sp>
              <p:nvSpPr>
                <p:cNvPr id="1248" name="Freeform 1247"/>
                <p:cNvSpPr/>
                <p:nvPr/>
              </p:nvSpPr>
              <p:spPr>
                <a:xfrm>
                  <a:off x="5713941" y="3501008"/>
                  <a:ext cx="2076157" cy="2017410"/>
                </a:xfrm>
                <a:custGeom>
                  <a:avLst/>
                  <a:gdLst>
                    <a:gd name="connsiteX0" fmla="*/ 18019 w 2074068"/>
                    <a:gd name="connsiteY0" fmla="*/ 35929 h 1901008"/>
                    <a:gd name="connsiteX1" fmla="*/ 50676 w 2074068"/>
                    <a:gd name="connsiteY1" fmla="*/ 158393 h 1901008"/>
                    <a:gd name="connsiteX2" fmla="*/ 113269 w 2074068"/>
                    <a:gd name="connsiteY2" fmla="*/ 144786 h 1901008"/>
                    <a:gd name="connsiteX3" fmla="*/ 167698 w 2074068"/>
                    <a:gd name="connsiteY3" fmla="*/ 90358 h 1901008"/>
                    <a:gd name="connsiteX4" fmla="*/ 159533 w 2074068"/>
                    <a:gd name="connsiteY4" fmla="*/ 207379 h 1901008"/>
                    <a:gd name="connsiteX5" fmla="*/ 205798 w 2074068"/>
                    <a:gd name="connsiteY5" fmla="*/ 256365 h 1901008"/>
                    <a:gd name="connsiteX6" fmla="*/ 184026 w 2074068"/>
                    <a:gd name="connsiteY6" fmla="*/ 308072 h 1901008"/>
                    <a:gd name="connsiteX7" fmla="*/ 178583 w 2074068"/>
                    <a:gd name="connsiteY7" fmla="*/ 381550 h 1901008"/>
                    <a:gd name="connsiteX8" fmla="*/ 224848 w 2074068"/>
                    <a:gd name="connsiteY8" fmla="*/ 419650 h 1901008"/>
                    <a:gd name="connsiteX9" fmla="*/ 268390 w 2074068"/>
                    <a:gd name="connsiteY9" fmla="*/ 384272 h 1901008"/>
                    <a:gd name="connsiteX10" fmla="*/ 306490 w 2074068"/>
                    <a:gd name="connsiteY10" fmla="*/ 343450 h 1901008"/>
                    <a:gd name="connsiteX11" fmla="*/ 309212 w 2074068"/>
                    <a:gd name="connsiteY11" fmla="*/ 264529 h 1901008"/>
                    <a:gd name="connsiteX12" fmla="*/ 352755 w 2074068"/>
                    <a:gd name="connsiteY12" fmla="*/ 193772 h 1901008"/>
                    <a:gd name="connsiteX13" fmla="*/ 388133 w 2074068"/>
                    <a:gd name="connsiteY13" fmla="*/ 240036 h 1901008"/>
                    <a:gd name="connsiteX14" fmla="*/ 464333 w 2074068"/>
                    <a:gd name="connsiteY14" fmla="*/ 49536 h 1901008"/>
                    <a:gd name="connsiteX15" fmla="*/ 472498 w 2074068"/>
                    <a:gd name="connsiteY15" fmla="*/ 278136 h 1901008"/>
                    <a:gd name="connsiteX16" fmla="*/ 516040 w 2074068"/>
                    <a:gd name="connsiteY16" fmla="*/ 280858 h 1901008"/>
                    <a:gd name="connsiteX17" fmla="*/ 524205 w 2074068"/>
                    <a:gd name="connsiteY17" fmla="*/ 332565 h 1901008"/>
                    <a:gd name="connsiteX18" fmla="*/ 554140 w 2074068"/>
                    <a:gd name="connsiteY18" fmla="*/ 332565 h 1901008"/>
                    <a:gd name="connsiteX19" fmla="*/ 638505 w 2074068"/>
                    <a:gd name="connsiteY19" fmla="*/ 408765 h 1901008"/>
                    <a:gd name="connsiteX20" fmla="*/ 690212 w 2074068"/>
                    <a:gd name="connsiteY20" fmla="*/ 414208 h 1901008"/>
                    <a:gd name="connsiteX21" fmla="*/ 692933 w 2074068"/>
                    <a:gd name="connsiteY21" fmla="*/ 329843 h 1901008"/>
                    <a:gd name="connsiteX22" fmla="*/ 646669 w 2074068"/>
                    <a:gd name="connsiteY22" fmla="*/ 275415 h 1901008"/>
                    <a:gd name="connsiteX23" fmla="*/ 605848 w 2074068"/>
                    <a:gd name="connsiteY23" fmla="*/ 16879 h 1901008"/>
                    <a:gd name="connsiteX24" fmla="*/ 948748 w 2074068"/>
                    <a:gd name="connsiteY24" fmla="*/ 27765 h 1901008"/>
                    <a:gd name="connsiteX25" fmla="*/ 956912 w 2074068"/>
                    <a:gd name="connsiteY25" fmla="*/ 49536 h 1901008"/>
                    <a:gd name="connsiteX26" fmla="*/ 946026 w 2074068"/>
                    <a:gd name="connsiteY26" fmla="*/ 193772 h 1901008"/>
                    <a:gd name="connsiteX27" fmla="*/ 967798 w 2074068"/>
                    <a:gd name="connsiteY27" fmla="*/ 269972 h 1901008"/>
                    <a:gd name="connsiteX28" fmla="*/ 984126 w 2074068"/>
                    <a:gd name="connsiteY28" fmla="*/ 427815 h 1901008"/>
                    <a:gd name="connsiteX29" fmla="*/ 1019505 w 2074068"/>
                    <a:gd name="connsiteY29" fmla="*/ 430536 h 1901008"/>
                    <a:gd name="connsiteX30" fmla="*/ 1052162 w 2074068"/>
                    <a:gd name="connsiteY30" fmla="*/ 563886 h 1901008"/>
                    <a:gd name="connsiteX31" fmla="*/ 1101148 w 2074068"/>
                    <a:gd name="connsiteY31" fmla="*/ 634643 h 1901008"/>
                    <a:gd name="connsiteX32" fmla="*/ 1207283 w 2074068"/>
                    <a:gd name="connsiteY32" fmla="*/ 640086 h 1901008"/>
                    <a:gd name="connsiteX33" fmla="*/ 1239940 w 2074068"/>
                    <a:gd name="connsiteY33" fmla="*/ 708122 h 1901008"/>
                    <a:gd name="connsiteX34" fmla="*/ 1288926 w 2074068"/>
                    <a:gd name="connsiteY34" fmla="*/ 604708 h 1901008"/>
                    <a:gd name="connsiteX35" fmla="*/ 1239940 w 2074068"/>
                    <a:gd name="connsiteY35" fmla="*/ 490408 h 1901008"/>
                    <a:gd name="connsiteX36" fmla="*/ 1033112 w 2074068"/>
                    <a:gd name="connsiteY36" fmla="*/ 362500 h 1901008"/>
                    <a:gd name="connsiteX37" fmla="*/ 997733 w 2074068"/>
                    <a:gd name="connsiteY37" fmla="*/ 117572 h 1901008"/>
                    <a:gd name="connsiteX38" fmla="*/ 1362405 w 2074068"/>
                    <a:gd name="connsiteY38" fmla="*/ 106686 h 1901008"/>
                    <a:gd name="connsiteX39" fmla="*/ 1449490 w 2074068"/>
                    <a:gd name="connsiteY39" fmla="*/ 84915 h 1901008"/>
                    <a:gd name="connsiteX40" fmla="*/ 1942069 w 2074068"/>
                    <a:gd name="connsiteY40" fmla="*/ 87636 h 1901008"/>
                    <a:gd name="connsiteX41" fmla="*/ 2072698 w 2074068"/>
                    <a:gd name="connsiteY41" fmla="*/ 210100 h 1901008"/>
                    <a:gd name="connsiteX42" fmla="*/ 2004662 w 2074068"/>
                    <a:gd name="connsiteY42" fmla="*/ 335286 h 1901008"/>
                    <a:gd name="connsiteX43" fmla="*/ 1912133 w 2074068"/>
                    <a:gd name="connsiteY43" fmla="*/ 357058 h 1901008"/>
                    <a:gd name="connsiteX44" fmla="*/ 1898526 w 2074068"/>
                    <a:gd name="connsiteY44" fmla="*/ 465915 h 1901008"/>
                    <a:gd name="connsiteX45" fmla="*/ 1846819 w 2074068"/>
                    <a:gd name="connsiteY45" fmla="*/ 558443 h 1901008"/>
                    <a:gd name="connsiteX46" fmla="*/ 1833212 w 2074068"/>
                    <a:gd name="connsiteY46" fmla="*/ 484965 h 1901008"/>
                    <a:gd name="connsiteX47" fmla="*/ 1784226 w 2074068"/>
                    <a:gd name="connsiteY47" fmla="*/ 539393 h 1901008"/>
                    <a:gd name="connsiteX48" fmla="*/ 1757012 w 2074068"/>
                    <a:gd name="connsiteY48" fmla="*/ 504015 h 1901008"/>
                    <a:gd name="connsiteX49" fmla="*/ 1727076 w 2074068"/>
                    <a:gd name="connsiteY49" fmla="*/ 591100 h 1901008"/>
                    <a:gd name="connsiteX50" fmla="*/ 1664483 w 2074068"/>
                    <a:gd name="connsiteY50" fmla="*/ 517622 h 1901008"/>
                    <a:gd name="connsiteX51" fmla="*/ 1639990 w 2074068"/>
                    <a:gd name="connsiteY51" fmla="*/ 640086 h 1901008"/>
                    <a:gd name="connsiteX52" fmla="*/ 1580119 w 2074068"/>
                    <a:gd name="connsiteY52" fmla="*/ 697236 h 1901008"/>
                    <a:gd name="connsiteX53" fmla="*/ 1561069 w 2074068"/>
                    <a:gd name="connsiteY53" fmla="*/ 909508 h 1901008"/>
                    <a:gd name="connsiteX54" fmla="*/ 1650876 w 2074068"/>
                    <a:gd name="connsiteY54" fmla="*/ 991150 h 1901008"/>
                    <a:gd name="connsiteX55" fmla="*/ 1746126 w 2074068"/>
                    <a:gd name="connsiteY55" fmla="*/ 1154436 h 1901008"/>
                    <a:gd name="connsiteX56" fmla="*/ 1708026 w 2074068"/>
                    <a:gd name="connsiteY56" fmla="*/ 1246965 h 1901008"/>
                    <a:gd name="connsiteX57" fmla="*/ 1544740 w 2074068"/>
                    <a:gd name="connsiteY57" fmla="*/ 1255129 h 1901008"/>
                    <a:gd name="connsiteX58" fmla="*/ 1484869 w 2074068"/>
                    <a:gd name="connsiteY58" fmla="*/ 1222472 h 1901008"/>
                    <a:gd name="connsiteX59" fmla="*/ 1386898 w 2074068"/>
                    <a:gd name="connsiteY59" fmla="*/ 1233358 h 1901008"/>
                    <a:gd name="connsiteX60" fmla="*/ 1335190 w 2074068"/>
                    <a:gd name="connsiteY60" fmla="*/ 1260572 h 1901008"/>
                    <a:gd name="connsiteX61" fmla="*/ 1250826 w 2074068"/>
                    <a:gd name="connsiteY61" fmla="*/ 1252408 h 1901008"/>
                    <a:gd name="connsiteX62" fmla="*/ 1286205 w 2074068"/>
                    <a:gd name="connsiteY62" fmla="*/ 1298672 h 1901008"/>
                    <a:gd name="connsiteX63" fmla="*/ 1337912 w 2074068"/>
                    <a:gd name="connsiteY63" fmla="*/ 1415693 h 1901008"/>
                    <a:gd name="connsiteX64" fmla="*/ 1332469 w 2074068"/>
                    <a:gd name="connsiteY64" fmla="*/ 1554486 h 1901008"/>
                    <a:gd name="connsiteX65" fmla="*/ 1258990 w 2074068"/>
                    <a:gd name="connsiteY65" fmla="*/ 1589865 h 1901008"/>
                    <a:gd name="connsiteX66" fmla="*/ 1204562 w 2074068"/>
                    <a:gd name="connsiteY66" fmla="*/ 1687836 h 1901008"/>
                    <a:gd name="connsiteX67" fmla="*/ 1161019 w 2074068"/>
                    <a:gd name="connsiteY67" fmla="*/ 1747708 h 1901008"/>
                    <a:gd name="connsiteX68" fmla="*/ 1087540 w 2074068"/>
                    <a:gd name="connsiteY68" fmla="*/ 1744986 h 1901008"/>
                    <a:gd name="connsiteX69" fmla="*/ 1073933 w 2074068"/>
                    <a:gd name="connsiteY69" fmla="*/ 1687836 h 1901008"/>
                    <a:gd name="connsiteX70" fmla="*/ 1117476 w 2074068"/>
                    <a:gd name="connsiteY70" fmla="*/ 1636129 h 1901008"/>
                    <a:gd name="connsiteX71" fmla="*/ 1019505 w 2074068"/>
                    <a:gd name="connsiteY71" fmla="*/ 1638850 h 1901008"/>
                    <a:gd name="connsiteX72" fmla="*/ 1019505 w 2074068"/>
                    <a:gd name="connsiteY72" fmla="*/ 1472843 h 1901008"/>
                    <a:gd name="connsiteX73" fmla="*/ 1052162 w 2074068"/>
                    <a:gd name="connsiteY73" fmla="*/ 1412972 h 1901008"/>
                    <a:gd name="connsiteX74" fmla="*/ 989569 w 2074068"/>
                    <a:gd name="connsiteY74" fmla="*/ 1467400 h 1901008"/>
                    <a:gd name="connsiteX75" fmla="*/ 973240 w 2074068"/>
                    <a:gd name="connsiteY75" fmla="*/ 1679672 h 1901008"/>
                    <a:gd name="connsiteX76" fmla="*/ 997733 w 2074068"/>
                    <a:gd name="connsiteY76" fmla="*/ 1720493 h 1901008"/>
                    <a:gd name="connsiteX77" fmla="*/ 926976 w 2074068"/>
                    <a:gd name="connsiteY77" fmla="*/ 1742265 h 1901008"/>
                    <a:gd name="connsiteX78" fmla="*/ 888876 w 2074068"/>
                    <a:gd name="connsiteY78" fmla="*/ 1717772 h 1901008"/>
                    <a:gd name="connsiteX79" fmla="*/ 891598 w 2074068"/>
                    <a:gd name="connsiteY79" fmla="*/ 1753150 h 1901008"/>
                    <a:gd name="connsiteX80" fmla="*/ 880712 w 2074068"/>
                    <a:gd name="connsiteY80" fmla="*/ 1780365 h 1901008"/>
                    <a:gd name="connsiteX81" fmla="*/ 831726 w 2074068"/>
                    <a:gd name="connsiteY81" fmla="*/ 1799415 h 1901008"/>
                    <a:gd name="connsiteX82" fmla="*/ 826283 w 2074068"/>
                    <a:gd name="connsiteY82" fmla="*/ 1750429 h 1901008"/>
                    <a:gd name="connsiteX83" fmla="*/ 880712 w 2074068"/>
                    <a:gd name="connsiteY83" fmla="*/ 1655179 h 1901008"/>
                    <a:gd name="connsiteX84" fmla="*/ 845333 w 2074068"/>
                    <a:gd name="connsiteY84" fmla="*/ 1505500 h 1901008"/>
                    <a:gd name="connsiteX85" fmla="*/ 853498 w 2074068"/>
                    <a:gd name="connsiteY85" fmla="*/ 1622522 h 1901008"/>
                    <a:gd name="connsiteX86" fmla="*/ 807233 w 2074068"/>
                    <a:gd name="connsiteY86" fmla="*/ 1532715 h 1901008"/>
                    <a:gd name="connsiteX87" fmla="*/ 812676 w 2074068"/>
                    <a:gd name="connsiteY87" fmla="*/ 1644293 h 1901008"/>
                    <a:gd name="connsiteX88" fmla="*/ 818119 w 2074068"/>
                    <a:gd name="connsiteY88" fmla="*/ 1720493 h 1901008"/>
                    <a:gd name="connsiteX89" fmla="*/ 750083 w 2074068"/>
                    <a:gd name="connsiteY89" fmla="*/ 1802136 h 1901008"/>
                    <a:gd name="connsiteX90" fmla="*/ 763690 w 2074068"/>
                    <a:gd name="connsiteY90" fmla="*/ 1696000 h 1901008"/>
                    <a:gd name="connsiteX91" fmla="*/ 722869 w 2074068"/>
                    <a:gd name="connsiteY91" fmla="*/ 1725936 h 1901008"/>
                    <a:gd name="connsiteX92" fmla="*/ 695655 w 2074068"/>
                    <a:gd name="connsiteY92" fmla="*/ 1826629 h 1901008"/>
                    <a:gd name="connsiteX93" fmla="*/ 662998 w 2074068"/>
                    <a:gd name="connsiteY93" fmla="*/ 1823908 h 1901008"/>
                    <a:gd name="connsiteX94" fmla="*/ 668440 w 2074068"/>
                    <a:gd name="connsiteY94" fmla="*/ 1736822 h 1901008"/>
                    <a:gd name="connsiteX95" fmla="*/ 616733 w 2074068"/>
                    <a:gd name="connsiteY95" fmla="*/ 1731379 h 1901008"/>
                    <a:gd name="connsiteX96" fmla="*/ 614012 w 2074068"/>
                    <a:gd name="connsiteY96" fmla="*/ 1614358 h 1901008"/>
                    <a:gd name="connsiteX97" fmla="*/ 573190 w 2074068"/>
                    <a:gd name="connsiteY97" fmla="*/ 1682393 h 1901008"/>
                    <a:gd name="connsiteX98" fmla="*/ 524205 w 2074068"/>
                    <a:gd name="connsiteY98" fmla="*/ 1649736 h 1901008"/>
                    <a:gd name="connsiteX99" fmla="*/ 545976 w 2074068"/>
                    <a:gd name="connsiteY99" fmla="*/ 1706886 h 1901008"/>
                    <a:gd name="connsiteX100" fmla="*/ 594962 w 2074068"/>
                    <a:gd name="connsiteY100" fmla="*/ 1772200 h 1901008"/>
                    <a:gd name="connsiteX101" fmla="*/ 605848 w 2074068"/>
                    <a:gd name="connsiteY101" fmla="*/ 1832072 h 1901008"/>
                    <a:gd name="connsiteX102" fmla="*/ 559583 w 2074068"/>
                    <a:gd name="connsiteY102" fmla="*/ 1842958 h 1901008"/>
                    <a:gd name="connsiteX103" fmla="*/ 491548 w 2074068"/>
                    <a:gd name="connsiteY103" fmla="*/ 1780365 h 1901008"/>
                    <a:gd name="connsiteX104" fmla="*/ 518762 w 2074068"/>
                    <a:gd name="connsiteY104" fmla="*/ 1881058 h 1901008"/>
                    <a:gd name="connsiteX105" fmla="*/ 486105 w 2074068"/>
                    <a:gd name="connsiteY105" fmla="*/ 1883779 h 1901008"/>
                    <a:gd name="connsiteX106" fmla="*/ 475219 w 2074068"/>
                    <a:gd name="connsiteY106" fmla="*/ 1813022 h 1901008"/>
                    <a:gd name="connsiteX107" fmla="*/ 453448 w 2074068"/>
                    <a:gd name="connsiteY107" fmla="*/ 1864729 h 1901008"/>
                    <a:gd name="connsiteX108" fmla="*/ 423512 w 2074068"/>
                    <a:gd name="connsiteY108" fmla="*/ 1853843 h 1901008"/>
                    <a:gd name="connsiteX109" fmla="*/ 445283 w 2074068"/>
                    <a:gd name="connsiteY109" fmla="*/ 1712329 h 1901008"/>
                    <a:gd name="connsiteX110" fmla="*/ 467055 w 2074068"/>
                    <a:gd name="connsiteY110" fmla="*/ 1636129 h 1901008"/>
                    <a:gd name="connsiteX111" fmla="*/ 423512 w 2074068"/>
                    <a:gd name="connsiteY111" fmla="*/ 1573536 h 1901008"/>
                    <a:gd name="connsiteX112" fmla="*/ 420790 w 2074068"/>
                    <a:gd name="connsiteY112" fmla="*/ 1674229 h 1901008"/>
                    <a:gd name="connsiteX113" fmla="*/ 390855 w 2074068"/>
                    <a:gd name="connsiteY113" fmla="*/ 1587143 h 1901008"/>
                    <a:gd name="connsiteX114" fmla="*/ 385412 w 2074068"/>
                    <a:gd name="connsiteY114" fmla="*/ 1701443 h 1901008"/>
                    <a:gd name="connsiteX115" fmla="*/ 388133 w 2074068"/>
                    <a:gd name="connsiteY115" fmla="*/ 1774922 h 1901008"/>
                    <a:gd name="connsiteX116" fmla="*/ 401740 w 2074068"/>
                    <a:gd name="connsiteY116" fmla="*/ 1818465 h 1901008"/>
                    <a:gd name="connsiteX117" fmla="*/ 333705 w 2074068"/>
                    <a:gd name="connsiteY117" fmla="*/ 1900108 h 1901008"/>
                    <a:gd name="connsiteX118" fmla="*/ 320098 w 2074068"/>
                    <a:gd name="connsiteY118" fmla="*/ 1856565 h 1901008"/>
                    <a:gd name="connsiteX119" fmla="*/ 341869 w 2074068"/>
                    <a:gd name="connsiteY119" fmla="*/ 1772200 h 1901008"/>
                    <a:gd name="connsiteX120" fmla="*/ 336426 w 2074068"/>
                    <a:gd name="connsiteY120" fmla="*/ 1687836 h 1901008"/>
                    <a:gd name="connsiteX121" fmla="*/ 290162 w 2074068"/>
                    <a:gd name="connsiteY121" fmla="*/ 1840236 h 1901008"/>
                    <a:gd name="connsiteX122" fmla="*/ 249340 w 2074068"/>
                    <a:gd name="connsiteY122" fmla="*/ 1851122 h 1901008"/>
                    <a:gd name="connsiteX123" fmla="*/ 219405 w 2074068"/>
                    <a:gd name="connsiteY123" fmla="*/ 1864729 h 1901008"/>
                    <a:gd name="connsiteX124" fmla="*/ 178583 w 2074068"/>
                    <a:gd name="connsiteY124" fmla="*/ 1848400 h 1901008"/>
                    <a:gd name="connsiteX125" fmla="*/ 194912 w 2074068"/>
                    <a:gd name="connsiteY125" fmla="*/ 1739543 h 1901008"/>
                    <a:gd name="connsiteX126" fmla="*/ 154090 w 2074068"/>
                    <a:gd name="connsiteY126" fmla="*/ 1758593 h 1901008"/>
                    <a:gd name="connsiteX127" fmla="*/ 154090 w 2074068"/>
                    <a:gd name="connsiteY127" fmla="*/ 1832072 h 1901008"/>
                    <a:gd name="connsiteX128" fmla="*/ 105105 w 2074068"/>
                    <a:gd name="connsiteY128" fmla="*/ 1802136 h 1901008"/>
                    <a:gd name="connsiteX129" fmla="*/ 162255 w 2074068"/>
                    <a:gd name="connsiteY129" fmla="*/ 1693279 h 1901008"/>
                    <a:gd name="connsiteX130" fmla="*/ 203076 w 2074068"/>
                    <a:gd name="connsiteY130" fmla="*/ 1600750 h 1901008"/>
                    <a:gd name="connsiteX131" fmla="*/ 181305 w 2074068"/>
                    <a:gd name="connsiteY131" fmla="*/ 1557208 h 1901008"/>
                    <a:gd name="connsiteX132" fmla="*/ 107826 w 2074068"/>
                    <a:gd name="connsiteY132" fmla="*/ 1532715 h 1901008"/>
                    <a:gd name="connsiteX133" fmla="*/ 47955 w 2074068"/>
                    <a:gd name="connsiteY133" fmla="*/ 1456515 h 1901008"/>
                    <a:gd name="connsiteX134" fmla="*/ 50676 w 2074068"/>
                    <a:gd name="connsiteY134" fmla="*/ 1505500 h 1901008"/>
                    <a:gd name="connsiteX135" fmla="*/ 96940 w 2074068"/>
                    <a:gd name="connsiteY135" fmla="*/ 1576258 h 1901008"/>
                    <a:gd name="connsiteX136" fmla="*/ 154090 w 2074068"/>
                    <a:gd name="connsiteY136" fmla="*/ 1578979 h 1901008"/>
                    <a:gd name="connsiteX137" fmla="*/ 118712 w 2074068"/>
                    <a:gd name="connsiteY137" fmla="*/ 1647015 h 1901008"/>
                    <a:gd name="connsiteX138" fmla="*/ 77890 w 2074068"/>
                    <a:gd name="connsiteY138" fmla="*/ 1717772 h 1901008"/>
                    <a:gd name="connsiteX139" fmla="*/ 4412 w 2074068"/>
                    <a:gd name="connsiteY139" fmla="*/ 1785808 h 1901008"/>
                    <a:gd name="connsiteX140" fmla="*/ 12576 w 2074068"/>
                    <a:gd name="connsiteY140" fmla="*/ 1061908 h 1901008"/>
                    <a:gd name="connsiteX141" fmla="*/ 47955 w 2074068"/>
                    <a:gd name="connsiteY141" fmla="*/ 1045579 h 1901008"/>
                    <a:gd name="connsiteX142" fmla="*/ 115990 w 2074068"/>
                    <a:gd name="connsiteY142" fmla="*/ 1010200 h 1901008"/>
                    <a:gd name="connsiteX143" fmla="*/ 72448 w 2074068"/>
                    <a:gd name="connsiteY143" fmla="*/ 931279 h 1901008"/>
                    <a:gd name="connsiteX144" fmla="*/ 69726 w 2074068"/>
                    <a:gd name="connsiteY144" fmla="*/ 898622 h 1901008"/>
                    <a:gd name="connsiteX145" fmla="*/ 7133 w 2074068"/>
                    <a:gd name="connsiteY145" fmla="*/ 876850 h 1901008"/>
                    <a:gd name="connsiteX146" fmla="*/ 77890 w 2074068"/>
                    <a:gd name="connsiteY146" fmla="*/ 827865 h 1901008"/>
                    <a:gd name="connsiteX147" fmla="*/ 75169 w 2074068"/>
                    <a:gd name="connsiteY147" fmla="*/ 748943 h 1901008"/>
                    <a:gd name="connsiteX148" fmla="*/ 28905 w 2074068"/>
                    <a:gd name="connsiteY148" fmla="*/ 743500 h 1901008"/>
                    <a:gd name="connsiteX149" fmla="*/ 67005 w 2074068"/>
                    <a:gd name="connsiteY149" fmla="*/ 705400 h 1901008"/>
                    <a:gd name="connsiteX150" fmla="*/ 1690 w 2074068"/>
                    <a:gd name="connsiteY150" fmla="*/ 599265 h 1901008"/>
                    <a:gd name="connsiteX151" fmla="*/ 67005 w 2074068"/>
                    <a:gd name="connsiteY151" fmla="*/ 653693 h 1901008"/>
                    <a:gd name="connsiteX152" fmla="*/ 77890 w 2074068"/>
                    <a:gd name="connsiteY152" fmla="*/ 610150 h 1901008"/>
                    <a:gd name="connsiteX153" fmla="*/ 15298 w 2074068"/>
                    <a:gd name="connsiteY153" fmla="*/ 520343 h 1901008"/>
                    <a:gd name="connsiteX154" fmla="*/ 18019 w 2074068"/>
                    <a:gd name="connsiteY154" fmla="*/ 35929 h 1901008"/>
                    <a:gd name="connsiteX0" fmla="*/ 18019 w 2074068"/>
                    <a:gd name="connsiteY0" fmla="*/ 35929 h 1901008"/>
                    <a:gd name="connsiteX1" fmla="*/ 31626 w 2074068"/>
                    <a:gd name="connsiteY1" fmla="*/ 82193 h 1901008"/>
                    <a:gd name="connsiteX2" fmla="*/ 50676 w 2074068"/>
                    <a:gd name="connsiteY2" fmla="*/ 158393 h 1901008"/>
                    <a:gd name="connsiteX3" fmla="*/ 113269 w 2074068"/>
                    <a:gd name="connsiteY3" fmla="*/ 144786 h 1901008"/>
                    <a:gd name="connsiteX4" fmla="*/ 167698 w 2074068"/>
                    <a:gd name="connsiteY4" fmla="*/ 90358 h 1901008"/>
                    <a:gd name="connsiteX5" fmla="*/ 159533 w 2074068"/>
                    <a:gd name="connsiteY5" fmla="*/ 207379 h 1901008"/>
                    <a:gd name="connsiteX6" fmla="*/ 205798 w 2074068"/>
                    <a:gd name="connsiteY6" fmla="*/ 256365 h 1901008"/>
                    <a:gd name="connsiteX7" fmla="*/ 184026 w 2074068"/>
                    <a:gd name="connsiteY7" fmla="*/ 308072 h 1901008"/>
                    <a:gd name="connsiteX8" fmla="*/ 178583 w 2074068"/>
                    <a:gd name="connsiteY8" fmla="*/ 381550 h 1901008"/>
                    <a:gd name="connsiteX9" fmla="*/ 224848 w 2074068"/>
                    <a:gd name="connsiteY9" fmla="*/ 419650 h 1901008"/>
                    <a:gd name="connsiteX10" fmla="*/ 268390 w 2074068"/>
                    <a:gd name="connsiteY10" fmla="*/ 384272 h 1901008"/>
                    <a:gd name="connsiteX11" fmla="*/ 306490 w 2074068"/>
                    <a:gd name="connsiteY11" fmla="*/ 343450 h 1901008"/>
                    <a:gd name="connsiteX12" fmla="*/ 309212 w 2074068"/>
                    <a:gd name="connsiteY12" fmla="*/ 264529 h 1901008"/>
                    <a:gd name="connsiteX13" fmla="*/ 352755 w 2074068"/>
                    <a:gd name="connsiteY13" fmla="*/ 193772 h 1901008"/>
                    <a:gd name="connsiteX14" fmla="*/ 388133 w 2074068"/>
                    <a:gd name="connsiteY14" fmla="*/ 240036 h 1901008"/>
                    <a:gd name="connsiteX15" fmla="*/ 464333 w 2074068"/>
                    <a:gd name="connsiteY15" fmla="*/ 49536 h 1901008"/>
                    <a:gd name="connsiteX16" fmla="*/ 472498 w 2074068"/>
                    <a:gd name="connsiteY16" fmla="*/ 278136 h 1901008"/>
                    <a:gd name="connsiteX17" fmla="*/ 516040 w 2074068"/>
                    <a:gd name="connsiteY17" fmla="*/ 280858 h 1901008"/>
                    <a:gd name="connsiteX18" fmla="*/ 524205 w 2074068"/>
                    <a:gd name="connsiteY18" fmla="*/ 332565 h 1901008"/>
                    <a:gd name="connsiteX19" fmla="*/ 554140 w 2074068"/>
                    <a:gd name="connsiteY19" fmla="*/ 332565 h 1901008"/>
                    <a:gd name="connsiteX20" fmla="*/ 638505 w 2074068"/>
                    <a:gd name="connsiteY20" fmla="*/ 408765 h 1901008"/>
                    <a:gd name="connsiteX21" fmla="*/ 690212 w 2074068"/>
                    <a:gd name="connsiteY21" fmla="*/ 414208 h 1901008"/>
                    <a:gd name="connsiteX22" fmla="*/ 692933 w 2074068"/>
                    <a:gd name="connsiteY22" fmla="*/ 329843 h 1901008"/>
                    <a:gd name="connsiteX23" fmla="*/ 646669 w 2074068"/>
                    <a:gd name="connsiteY23" fmla="*/ 275415 h 1901008"/>
                    <a:gd name="connsiteX24" fmla="*/ 605848 w 2074068"/>
                    <a:gd name="connsiteY24" fmla="*/ 16879 h 1901008"/>
                    <a:gd name="connsiteX25" fmla="*/ 948748 w 2074068"/>
                    <a:gd name="connsiteY25" fmla="*/ 27765 h 1901008"/>
                    <a:gd name="connsiteX26" fmla="*/ 956912 w 2074068"/>
                    <a:gd name="connsiteY26" fmla="*/ 49536 h 1901008"/>
                    <a:gd name="connsiteX27" fmla="*/ 946026 w 2074068"/>
                    <a:gd name="connsiteY27" fmla="*/ 193772 h 1901008"/>
                    <a:gd name="connsiteX28" fmla="*/ 967798 w 2074068"/>
                    <a:gd name="connsiteY28" fmla="*/ 269972 h 1901008"/>
                    <a:gd name="connsiteX29" fmla="*/ 984126 w 2074068"/>
                    <a:gd name="connsiteY29" fmla="*/ 427815 h 1901008"/>
                    <a:gd name="connsiteX30" fmla="*/ 1019505 w 2074068"/>
                    <a:gd name="connsiteY30" fmla="*/ 430536 h 1901008"/>
                    <a:gd name="connsiteX31" fmla="*/ 1052162 w 2074068"/>
                    <a:gd name="connsiteY31" fmla="*/ 563886 h 1901008"/>
                    <a:gd name="connsiteX32" fmla="*/ 1101148 w 2074068"/>
                    <a:gd name="connsiteY32" fmla="*/ 634643 h 1901008"/>
                    <a:gd name="connsiteX33" fmla="*/ 1207283 w 2074068"/>
                    <a:gd name="connsiteY33" fmla="*/ 640086 h 1901008"/>
                    <a:gd name="connsiteX34" fmla="*/ 1239940 w 2074068"/>
                    <a:gd name="connsiteY34" fmla="*/ 708122 h 1901008"/>
                    <a:gd name="connsiteX35" fmla="*/ 1288926 w 2074068"/>
                    <a:gd name="connsiteY35" fmla="*/ 604708 h 1901008"/>
                    <a:gd name="connsiteX36" fmla="*/ 1239940 w 2074068"/>
                    <a:gd name="connsiteY36" fmla="*/ 490408 h 1901008"/>
                    <a:gd name="connsiteX37" fmla="*/ 1033112 w 2074068"/>
                    <a:gd name="connsiteY37" fmla="*/ 362500 h 1901008"/>
                    <a:gd name="connsiteX38" fmla="*/ 997733 w 2074068"/>
                    <a:gd name="connsiteY38" fmla="*/ 117572 h 1901008"/>
                    <a:gd name="connsiteX39" fmla="*/ 1362405 w 2074068"/>
                    <a:gd name="connsiteY39" fmla="*/ 106686 h 1901008"/>
                    <a:gd name="connsiteX40" fmla="*/ 1449490 w 2074068"/>
                    <a:gd name="connsiteY40" fmla="*/ 84915 h 1901008"/>
                    <a:gd name="connsiteX41" fmla="*/ 1942069 w 2074068"/>
                    <a:gd name="connsiteY41" fmla="*/ 87636 h 1901008"/>
                    <a:gd name="connsiteX42" fmla="*/ 2072698 w 2074068"/>
                    <a:gd name="connsiteY42" fmla="*/ 210100 h 1901008"/>
                    <a:gd name="connsiteX43" fmla="*/ 2004662 w 2074068"/>
                    <a:gd name="connsiteY43" fmla="*/ 335286 h 1901008"/>
                    <a:gd name="connsiteX44" fmla="*/ 1912133 w 2074068"/>
                    <a:gd name="connsiteY44" fmla="*/ 357058 h 1901008"/>
                    <a:gd name="connsiteX45" fmla="*/ 1898526 w 2074068"/>
                    <a:gd name="connsiteY45" fmla="*/ 465915 h 1901008"/>
                    <a:gd name="connsiteX46" fmla="*/ 1846819 w 2074068"/>
                    <a:gd name="connsiteY46" fmla="*/ 558443 h 1901008"/>
                    <a:gd name="connsiteX47" fmla="*/ 1833212 w 2074068"/>
                    <a:gd name="connsiteY47" fmla="*/ 484965 h 1901008"/>
                    <a:gd name="connsiteX48" fmla="*/ 1784226 w 2074068"/>
                    <a:gd name="connsiteY48" fmla="*/ 539393 h 1901008"/>
                    <a:gd name="connsiteX49" fmla="*/ 1757012 w 2074068"/>
                    <a:gd name="connsiteY49" fmla="*/ 504015 h 1901008"/>
                    <a:gd name="connsiteX50" fmla="*/ 1727076 w 2074068"/>
                    <a:gd name="connsiteY50" fmla="*/ 591100 h 1901008"/>
                    <a:gd name="connsiteX51" fmla="*/ 1664483 w 2074068"/>
                    <a:gd name="connsiteY51" fmla="*/ 517622 h 1901008"/>
                    <a:gd name="connsiteX52" fmla="*/ 1639990 w 2074068"/>
                    <a:gd name="connsiteY52" fmla="*/ 640086 h 1901008"/>
                    <a:gd name="connsiteX53" fmla="*/ 1580119 w 2074068"/>
                    <a:gd name="connsiteY53" fmla="*/ 697236 h 1901008"/>
                    <a:gd name="connsiteX54" fmla="*/ 1561069 w 2074068"/>
                    <a:gd name="connsiteY54" fmla="*/ 909508 h 1901008"/>
                    <a:gd name="connsiteX55" fmla="*/ 1650876 w 2074068"/>
                    <a:gd name="connsiteY55" fmla="*/ 991150 h 1901008"/>
                    <a:gd name="connsiteX56" fmla="*/ 1746126 w 2074068"/>
                    <a:gd name="connsiteY56" fmla="*/ 1154436 h 1901008"/>
                    <a:gd name="connsiteX57" fmla="*/ 1708026 w 2074068"/>
                    <a:gd name="connsiteY57" fmla="*/ 1246965 h 1901008"/>
                    <a:gd name="connsiteX58" fmla="*/ 1544740 w 2074068"/>
                    <a:gd name="connsiteY58" fmla="*/ 1255129 h 1901008"/>
                    <a:gd name="connsiteX59" fmla="*/ 1484869 w 2074068"/>
                    <a:gd name="connsiteY59" fmla="*/ 1222472 h 1901008"/>
                    <a:gd name="connsiteX60" fmla="*/ 1386898 w 2074068"/>
                    <a:gd name="connsiteY60" fmla="*/ 1233358 h 1901008"/>
                    <a:gd name="connsiteX61" fmla="*/ 1335190 w 2074068"/>
                    <a:gd name="connsiteY61" fmla="*/ 1260572 h 1901008"/>
                    <a:gd name="connsiteX62" fmla="*/ 1250826 w 2074068"/>
                    <a:gd name="connsiteY62" fmla="*/ 1252408 h 1901008"/>
                    <a:gd name="connsiteX63" fmla="*/ 1286205 w 2074068"/>
                    <a:gd name="connsiteY63" fmla="*/ 1298672 h 1901008"/>
                    <a:gd name="connsiteX64" fmla="*/ 1337912 w 2074068"/>
                    <a:gd name="connsiteY64" fmla="*/ 1415693 h 1901008"/>
                    <a:gd name="connsiteX65" fmla="*/ 1332469 w 2074068"/>
                    <a:gd name="connsiteY65" fmla="*/ 1554486 h 1901008"/>
                    <a:gd name="connsiteX66" fmla="*/ 1258990 w 2074068"/>
                    <a:gd name="connsiteY66" fmla="*/ 1589865 h 1901008"/>
                    <a:gd name="connsiteX67" fmla="*/ 1204562 w 2074068"/>
                    <a:gd name="connsiteY67" fmla="*/ 1687836 h 1901008"/>
                    <a:gd name="connsiteX68" fmla="*/ 1161019 w 2074068"/>
                    <a:gd name="connsiteY68" fmla="*/ 1747708 h 1901008"/>
                    <a:gd name="connsiteX69" fmla="*/ 1087540 w 2074068"/>
                    <a:gd name="connsiteY69" fmla="*/ 1744986 h 1901008"/>
                    <a:gd name="connsiteX70" fmla="*/ 1073933 w 2074068"/>
                    <a:gd name="connsiteY70" fmla="*/ 1687836 h 1901008"/>
                    <a:gd name="connsiteX71" fmla="*/ 1117476 w 2074068"/>
                    <a:gd name="connsiteY71" fmla="*/ 1636129 h 1901008"/>
                    <a:gd name="connsiteX72" fmla="*/ 1019505 w 2074068"/>
                    <a:gd name="connsiteY72" fmla="*/ 1638850 h 1901008"/>
                    <a:gd name="connsiteX73" fmla="*/ 1019505 w 2074068"/>
                    <a:gd name="connsiteY73" fmla="*/ 1472843 h 1901008"/>
                    <a:gd name="connsiteX74" fmla="*/ 1052162 w 2074068"/>
                    <a:gd name="connsiteY74" fmla="*/ 1412972 h 1901008"/>
                    <a:gd name="connsiteX75" fmla="*/ 989569 w 2074068"/>
                    <a:gd name="connsiteY75" fmla="*/ 1467400 h 1901008"/>
                    <a:gd name="connsiteX76" fmla="*/ 973240 w 2074068"/>
                    <a:gd name="connsiteY76" fmla="*/ 1679672 h 1901008"/>
                    <a:gd name="connsiteX77" fmla="*/ 997733 w 2074068"/>
                    <a:gd name="connsiteY77" fmla="*/ 1720493 h 1901008"/>
                    <a:gd name="connsiteX78" fmla="*/ 926976 w 2074068"/>
                    <a:gd name="connsiteY78" fmla="*/ 1742265 h 1901008"/>
                    <a:gd name="connsiteX79" fmla="*/ 888876 w 2074068"/>
                    <a:gd name="connsiteY79" fmla="*/ 1717772 h 1901008"/>
                    <a:gd name="connsiteX80" fmla="*/ 891598 w 2074068"/>
                    <a:gd name="connsiteY80" fmla="*/ 1753150 h 1901008"/>
                    <a:gd name="connsiteX81" fmla="*/ 880712 w 2074068"/>
                    <a:gd name="connsiteY81" fmla="*/ 1780365 h 1901008"/>
                    <a:gd name="connsiteX82" fmla="*/ 831726 w 2074068"/>
                    <a:gd name="connsiteY82" fmla="*/ 1799415 h 1901008"/>
                    <a:gd name="connsiteX83" fmla="*/ 826283 w 2074068"/>
                    <a:gd name="connsiteY83" fmla="*/ 1750429 h 1901008"/>
                    <a:gd name="connsiteX84" fmla="*/ 880712 w 2074068"/>
                    <a:gd name="connsiteY84" fmla="*/ 1655179 h 1901008"/>
                    <a:gd name="connsiteX85" fmla="*/ 845333 w 2074068"/>
                    <a:gd name="connsiteY85" fmla="*/ 1505500 h 1901008"/>
                    <a:gd name="connsiteX86" fmla="*/ 853498 w 2074068"/>
                    <a:gd name="connsiteY86" fmla="*/ 1622522 h 1901008"/>
                    <a:gd name="connsiteX87" fmla="*/ 807233 w 2074068"/>
                    <a:gd name="connsiteY87" fmla="*/ 1532715 h 1901008"/>
                    <a:gd name="connsiteX88" fmla="*/ 812676 w 2074068"/>
                    <a:gd name="connsiteY88" fmla="*/ 1644293 h 1901008"/>
                    <a:gd name="connsiteX89" fmla="*/ 818119 w 2074068"/>
                    <a:gd name="connsiteY89" fmla="*/ 1720493 h 1901008"/>
                    <a:gd name="connsiteX90" fmla="*/ 750083 w 2074068"/>
                    <a:gd name="connsiteY90" fmla="*/ 1802136 h 1901008"/>
                    <a:gd name="connsiteX91" fmla="*/ 763690 w 2074068"/>
                    <a:gd name="connsiteY91" fmla="*/ 1696000 h 1901008"/>
                    <a:gd name="connsiteX92" fmla="*/ 722869 w 2074068"/>
                    <a:gd name="connsiteY92" fmla="*/ 1725936 h 1901008"/>
                    <a:gd name="connsiteX93" fmla="*/ 695655 w 2074068"/>
                    <a:gd name="connsiteY93" fmla="*/ 1826629 h 1901008"/>
                    <a:gd name="connsiteX94" fmla="*/ 662998 w 2074068"/>
                    <a:gd name="connsiteY94" fmla="*/ 1823908 h 1901008"/>
                    <a:gd name="connsiteX95" fmla="*/ 668440 w 2074068"/>
                    <a:gd name="connsiteY95" fmla="*/ 1736822 h 1901008"/>
                    <a:gd name="connsiteX96" fmla="*/ 616733 w 2074068"/>
                    <a:gd name="connsiteY96" fmla="*/ 1731379 h 1901008"/>
                    <a:gd name="connsiteX97" fmla="*/ 614012 w 2074068"/>
                    <a:gd name="connsiteY97" fmla="*/ 1614358 h 1901008"/>
                    <a:gd name="connsiteX98" fmla="*/ 573190 w 2074068"/>
                    <a:gd name="connsiteY98" fmla="*/ 1682393 h 1901008"/>
                    <a:gd name="connsiteX99" fmla="*/ 524205 w 2074068"/>
                    <a:gd name="connsiteY99" fmla="*/ 1649736 h 1901008"/>
                    <a:gd name="connsiteX100" fmla="*/ 545976 w 2074068"/>
                    <a:gd name="connsiteY100" fmla="*/ 1706886 h 1901008"/>
                    <a:gd name="connsiteX101" fmla="*/ 594962 w 2074068"/>
                    <a:gd name="connsiteY101" fmla="*/ 1772200 h 1901008"/>
                    <a:gd name="connsiteX102" fmla="*/ 605848 w 2074068"/>
                    <a:gd name="connsiteY102" fmla="*/ 1832072 h 1901008"/>
                    <a:gd name="connsiteX103" fmla="*/ 559583 w 2074068"/>
                    <a:gd name="connsiteY103" fmla="*/ 1842958 h 1901008"/>
                    <a:gd name="connsiteX104" fmla="*/ 491548 w 2074068"/>
                    <a:gd name="connsiteY104" fmla="*/ 1780365 h 1901008"/>
                    <a:gd name="connsiteX105" fmla="*/ 518762 w 2074068"/>
                    <a:gd name="connsiteY105" fmla="*/ 1881058 h 1901008"/>
                    <a:gd name="connsiteX106" fmla="*/ 486105 w 2074068"/>
                    <a:gd name="connsiteY106" fmla="*/ 1883779 h 1901008"/>
                    <a:gd name="connsiteX107" fmla="*/ 475219 w 2074068"/>
                    <a:gd name="connsiteY107" fmla="*/ 1813022 h 1901008"/>
                    <a:gd name="connsiteX108" fmla="*/ 453448 w 2074068"/>
                    <a:gd name="connsiteY108" fmla="*/ 1864729 h 1901008"/>
                    <a:gd name="connsiteX109" fmla="*/ 423512 w 2074068"/>
                    <a:gd name="connsiteY109" fmla="*/ 1853843 h 1901008"/>
                    <a:gd name="connsiteX110" fmla="*/ 445283 w 2074068"/>
                    <a:gd name="connsiteY110" fmla="*/ 1712329 h 1901008"/>
                    <a:gd name="connsiteX111" fmla="*/ 467055 w 2074068"/>
                    <a:gd name="connsiteY111" fmla="*/ 1636129 h 1901008"/>
                    <a:gd name="connsiteX112" fmla="*/ 423512 w 2074068"/>
                    <a:gd name="connsiteY112" fmla="*/ 1573536 h 1901008"/>
                    <a:gd name="connsiteX113" fmla="*/ 420790 w 2074068"/>
                    <a:gd name="connsiteY113" fmla="*/ 1674229 h 1901008"/>
                    <a:gd name="connsiteX114" fmla="*/ 390855 w 2074068"/>
                    <a:gd name="connsiteY114" fmla="*/ 1587143 h 1901008"/>
                    <a:gd name="connsiteX115" fmla="*/ 385412 w 2074068"/>
                    <a:gd name="connsiteY115" fmla="*/ 1701443 h 1901008"/>
                    <a:gd name="connsiteX116" fmla="*/ 388133 w 2074068"/>
                    <a:gd name="connsiteY116" fmla="*/ 1774922 h 1901008"/>
                    <a:gd name="connsiteX117" fmla="*/ 401740 w 2074068"/>
                    <a:gd name="connsiteY117" fmla="*/ 1818465 h 1901008"/>
                    <a:gd name="connsiteX118" fmla="*/ 333705 w 2074068"/>
                    <a:gd name="connsiteY118" fmla="*/ 1900108 h 1901008"/>
                    <a:gd name="connsiteX119" fmla="*/ 320098 w 2074068"/>
                    <a:gd name="connsiteY119" fmla="*/ 1856565 h 1901008"/>
                    <a:gd name="connsiteX120" fmla="*/ 341869 w 2074068"/>
                    <a:gd name="connsiteY120" fmla="*/ 1772200 h 1901008"/>
                    <a:gd name="connsiteX121" fmla="*/ 336426 w 2074068"/>
                    <a:gd name="connsiteY121" fmla="*/ 1687836 h 1901008"/>
                    <a:gd name="connsiteX122" fmla="*/ 290162 w 2074068"/>
                    <a:gd name="connsiteY122" fmla="*/ 1840236 h 1901008"/>
                    <a:gd name="connsiteX123" fmla="*/ 249340 w 2074068"/>
                    <a:gd name="connsiteY123" fmla="*/ 1851122 h 1901008"/>
                    <a:gd name="connsiteX124" fmla="*/ 219405 w 2074068"/>
                    <a:gd name="connsiteY124" fmla="*/ 1864729 h 1901008"/>
                    <a:gd name="connsiteX125" fmla="*/ 178583 w 2074068"/>
                    <a:gd name="connsiteY125" fmla="*/ 1848400 h 1901008"/>
                    <a:gd name="connsiteX126" fmla="*/ 194912 w 2074068"/>
                    <a:gd name="connsiteY126" fmla="*/ 1739543 h 1901008"/>
                    <a:gd name="connsiteX127" fmla="*/ 154090 w 2074068"/>
                    <a:gd name="connsiteY127" fmla="*/ 1758593 h 1901008"/>
                    <a:gd name="connsiteX128" fmla="*/ 154090 w 2074068"/>
                    <a:gd name="connsiteY128" fmla="*/ 1832072 h 1901008"/>
                    <a:gd name="connsiteX129" fmla="*/ 105105 w 2074068"/>
                    <a:gd name="connsiteY129" fmla="*/ 1802136 h 1901008"/>
                    <a:gd name="connsiteX130" fmla="*/ 162255 w 2074068"/>
                    <a:gd name="connsiteY130" fmla="*/ 1693279 h 1901008"/>
                    <a:gd name="connsiteX131" fmla="*/ 203076 w 2074068"/>
                    <a:gd name="connsiteY131" fmla="*/ 1600750 h 1901008"/>
                    <a:gd name="connsiteX132" fmla="*/ 181305 w 2074068"/>
                    <a:gd name="connsiteY132" fmla="*/ 1557208 h 1901008"/>
                    <a:gd name="connsiteX133" fmla="*/ 107826 w 2074068"/>
                    <a:gd name="connsiteY133" fmla="*/ 1532715 h 1901008"/>
                    <a:gd name="connsiteX134" fmla="*/ 47955 w 2074068"/>
                    <a:gd name="connsiteY134" fmla="*/ 1456515 h 1901008"/>
                    <a:gd name="connsiteX135" fmla="*/ 50676 w 2074068"/>
                    <a:gd name="connsiteY135" fmla="*/ 1505500 h 1901008"/>
                    <a:gd name="connsiteX136" fmla="*/ 96940 w 2074068"/>
                    <a:gd name="connsiteY136" fmla="*/ 1576258 h 1901008"/>
                    <a:gd name="connsiteX137" fmla="*/ 154090 w 2074068"/>
                    <a:gd name="connsiteY137" fmla="*/ 1578979 h 1901008"/>
                    <a:gd name="connsiteX138" fmla="*/ 118712 w 2074068"/>
                    <a:gd name="connsiteY138" fmla="*/ 1647015 h 1901008"/>
                    <a:gd name="connsiteX139" fmla="*/ 77890 w 2074068"/>
                    <a:gd name="connsiteY139" fmla="*/ 1717772 h 1901008"/>
                    <a:gd name="connsiteX140" fmla="*/ 4412 w 2074068"/>
                    <a:gd name="connsiteY140" fmla="*/ 1785808 h 1901008"/>
                    <a:gd name="connsiteX141" fmla="*/ 12576 w 2074068"/>
                    <a:gd name="connsiteY141" fmla="*/ 1061908 h 1901008"/>
                    <a:gd name="connsiteX142" fmla="*/ 47955 w 2074068"/>
                    <a:gd name="connsiteY142" fmla="*/ 1045579 h 1901008"/>
                    <a:gd name="connsiteX143" fmla="*/ 115990 w 2074068"/>
                    <a:gd name="connsiteY143" fmla="*/ 1010200 h 1901008"/>
                    <a:gd name="connsiteX144" fmla="*/ 72448 w 2074068"/>
                    <a:gd name="connsiteY144" fmla="*/ 931279 h 1901008"/>
                    <a:gd name="connsiteX145" fmla="*/ 69726 w 2074068"/>
                    <a:gd name="connsiteY145" fmla="*/ 898622 h 1901008"/>
                    <a:gd name="connsiteX146" fmla="*/ 7133 w 2074068"/>
                    <a:gd name="connsiteY146" fmla="*/ 876850 h 1901008"/>
                    <a:gd name="connsiteX147" fmla="*/ 77890 w 2074068"/>
                    <a:gd name="connsiteY147" fmla="*/ 827865 h 1901008"/>
                    <a:gd name="connsiteX148" fmla="*/ 75169 w 2074068"/>
                    <a:gd name="connsiteY148" fmla="*/ 748943 h 1901008"/>
                    <a:gd name="connsiteX149" fmla="*/ 28905 w 2074068"/>
                    <a:gd name="connsiteY149" fmla="*/ 743500 h 1901008"/>
                    <a:gd name="connsiteX150" fmla="*/ 67005 w 2074068"/>
                    <a:gd name="connsiteY150" fmla="*/ 705400 h 1901008"/>
                    <a:gd name="connsiteX151" fmla="*/ 1690 w 2074068"/>
                    <a:gd name="connsiteY151" fmla="*/ 599265 h 1901008"/>
                    <a:gd name="connsiteX152" fmla="*/ 67005 w 2074068"/>
                    <a:gd name="connsiteY152" fmla="*/ 653693 h 1901008"/>
                    <a:gd name="connsiteX153" fmla="*/ 77890 w 2074068"/>
                    <a:gd name="connsiteY153" fmla="*/ 610150 h 1901008"/>
                    <a:gd name="connsiteX154" fmla="*/ 15298 w 2074068"/>
                    <a:gd name="connsiteY154" fmla="*/ 520343 h 1901008"/>
                    <a:gd name="connsiteX155" fmla="*/ 18019 w 2074068"/>
                    <a:gd name="connsiteY155" fmla="*/ 35929 h 1901008"/>
                    <a:gd name="connsiteX0" fmla="*/ 18019 w 2074068"/>
                    <a:gd name="connsiteY0" fmla="*/ 38784 h 1903863"/>
                    <a:gd name="connsiteX1" fmla="*/ 53397 w 2074068"/>
                    <a:gd name="connsiteY1" fmla="*/ 44226 h 1903863"/>
                    <a:gd name="connsiteX2" fmla="*/ 50676 w 2074068"/>
                    <a:gd name="connsiteY2" fmla="*/ 161248 h 1903863"/>
                    <a:gd name="connsiteX3" fmla="*/ 113269 w 2074068"/>
                    <a:gd name="connsiteY3" fmla="*/ 147641 h 1903863"/>
                    <a:gd name="connsiteX4" fmla="*/ 167698 w 2074068"/>
                    <a:gd name="connsiteY4" fmla="*/ 93213 h 1903863"/>
                    <a:gd name="connsiteX5" fmla="*/ 159533 w 2074068"/>
                    <a:gd name="connsiteY5" fmla="*/ 210234 h 1903863"/>
                    <a:gd name="connsiteX6" fmla="*/ 205798 w 2074068"/>
                    <a:gd name="connsiteY6" fmla="*/ 259220 h 1903863"/>
                    <a:gd name="connsiteX7" fmla="*/ 184026 w 2074068"/>
                    <a:gd name="connsiteY7" fmla="*/ 310927 h 1903863"/>
                    <a:gd name="connsiteX8" fmla="*/ 178583 w 2074068"/>
                    <a:gd name="connsiteY8" fmla="*/ 384405 h 1903863"/>
                    <a:gd name="connsiteX9" fmla="*/ 224848 w 2074068"/>
                    <a:gd name="connsiteY9" fmla="*/ 422505 h 1903863"/>
                    <a:gd name="connsiteX10" fmla="*/ 268390 w 2074068"/>
                    <a:gd name="connsiteY10" fmla="*/ 387127 h 1903863"/>
                    <a:gd name="connsiteX11" fmla="*/ 306490 w 2074068"/>
                    <a:gd name="connsiteY11" fmla="*/ 346305 h 1903863"/>
                    <a:gd name="connsiteX12" fmla="*/ 309212 w 2074068"/>
                    <a:gd name="connsiteY12" fmla="*/ 267384 h 1903863"/>
                    <a:gd name="connsiteX13" fmla="*/ 352755 w 2074068"/>
                    <a:gd name="connsiteY13" fmla="*/ 196627 h 1903863"/>
                    <a:gd name="connsiteX14" fmla="*/ 388133 w 2074068"/>
                    <a:gd name="connsiteY14" fmla="*/ 242891 h 1903863"/>
                    <a:gd name="connsiteX15" fmla="*/ 464333 w 2074068"/>
                    <a:gd name="connsiteY15" fmla="*/ 52391 h 1903863"/>
                    <a:gd name="connsiteX16" fmla="*/ 472498 w 2074068"/>
                    <a:gd name="connsiteY16" fmla="*/ 280991 h 1903863"/>
                    <a:gd name="connsiteX17" fmla="*/ 516040 w 2074068"/>
                    <a:gd name="connsiteY17" fmla="*/ 283713 h 1903863"/>
                    <a:gd name="connsiteX18" fmla="*/ 524205 w 2074068"/>
                    <a:gd name="connsiteY18" fmla="*/ 335420 h 1903863"/>
                    <a:gd name="connsiteX19" fmla="*/ 554140 w 2074068"/>
                    <a:gd name="connsiteY19" fmla="*/ 335420 h 1903863"/>
                    <a:gd name="connsiteX20" fmla="*/ 638505 w 2074068"/>
                    <a:gd name="connsiteY20" fmla="*/ 411620 h 1903863"/>
                    <a:gd name="connsiteX21" fmla="*/ 690212 w 2074068"/>
                    <a:gd name="connsiteY21" fmla="*/ 417063 h 1903863"/>
                    <a:gd name="connsiteX22" fmla="*/ 692933 w 2074068"/>
                    <a:gd name="connsiteY22" fmla="*/ 332698 h 1903863"/>
                    <a:gd name="connsiteX23" fmla="*/ 646669 w 2074068"/>
                    <a:gd name="connsiteY23" fmla="*/ 278270 h 1903863"/>
                    <a:gd name="connsiteX24" fmla="*/ 605848 w 2074068"/>
                    <a:gd name="connsiteY24" fmla="*/ 19734 h 1903863"/>
                    <a:gd name="connsiteX25" fmla="*/ 948748 w 2074068"/>
                    <a:gd name="connsiteY25" fmla="*/ 30620 h 1903863"/>
                    <a:gd name="connsiteX26" fmla="*/ 956912 w 2074068"/>
                    <a:gd name="connsiteY26" fmla="*/ 52391 h 1903863"/>
                    <a:gd name="connsiteX27" fmla="*/ 946026 w 2074068"/>
                    <a:gd name="connsiteY27" fmla="*/ 196627 h 1903863"/>
                    <a:gd name="connsiteX28" fmla="*/ 967798 w 2074068"/>
                    <a:gd name="connsiteY28" fmla="*/ 272827 h 1903863"/>
                    <a:gd name="connsiteX29" fmla="*/ 984126 w 2074068"/>
                    <a:gd name="connsiteY29" fmla="*/ 430670 h 1903863"/>
                    <a:gd name="connsiteX30" fmla="*/ 1019505 w 2074068"/>
                    <a:gd name="connsiteY30" fmla="*/ 433391 h 1903863"/>
                    <a:gd name="connsiteX31" fmla="*/ 1052162 w 2074068"/>
                    <a:gd name="connsiteY31" fmla="*/ 566741 h 1903863"/>
                    <a:gd name="connsiteX32" fmla="*/ 1101148 w 2074068"/>
                    <a:gd name="connsiteY32" fmla="*/ 637498 h 1903863"/>
                    <a:gd name="connsiteX33" fmla="*/ 1207283 w 2074068"/>
                    <a:gd name="connsiteY33" fmla="*/ 642941 h 1903863"/>
                    <a:gd name="connsiteX34" fmla="*/ 1239940 w 2074068"/>
                    <a:gd name="connsiteY34" fmla="*/ 710977 h 1903863"/>
                    <a:gd name="connsiteX35" fmla="*/ 1288926 w 2074068"/>
                    <a:gd name="connsiteY35" fmla="*/ 607563 h 1903863"/>
                    <a:gd name="connsiteX36" fmla="*/ 1239940 w 2074068"/>
                    <a:gd name="connsiteY36" fmla="*/ 493263 h 1903863"/>
                    <a:gd name="connsiteX37" fmla="*/ 1033112 w 2074068"/>
                    <a:gd name="connsiteY37" fmla="*/ 365355 h 1903863"/>
                    <a:gd name="connsiteX38" fmla="*/ 997733 w 2074068"/>
                    <a:gd name="connsiteY38" fmla="*/ 120427 h 1903863"/>
                    <a:gd name="connsiteX39" fmla="*/ 1362405 w 2074068"/>
                    <a:gd name="connsiteY39" fmla="*/ 109541 h 1903863"/>
                    <a:gd name="connsiteX40" fmla="*/ 1449490 w 2074068"/>
                    <a:gd name="connsiteY40" fmla="*/ 87770 h 1903863"/>
                    <a:gd name="connsiteX41" fmla="*/ 1942069 w 2074068"/>
                    <a:gd name="connsiteY41" fmla="*/ 90491 h 1903863"/>
                    <a:gd name="connsiteX42" fmla="*/ 2072698 w 2074068"/>
                    <a:gd name="connsiteY42" fmla="*/ 212955 h 1903863"/>
                    <a:gd name="connsiteX43" fmla="*/ 2004662 w 2074068"/>
                    <a:gd name="connsiteY43" fmla="*/ 338141 h 1903863"/>
                    <a:gd name="connsiteX44" fmla="*/ 1912133 w 2074068"/>
                    <a:gd name="connsiteY44" fmla="*/ 359913 h 1903863"/>
                    <a:gd name="connsiteX45" fmla="*/ 1898526 w 2074068"/>
                    <a:gd name="connsiteY45" fmla="*/ 468770 h 1903863"/>
                    <a:gd name="connsiteX46" fmla="*/ 1846819 w 2074068"/>
                    <a:gd name="connsiteY46" fmla="*/ 561298 h 1903863"/>
                    <a:gd name="connsiteX47" fmla="*/ 1833212 w 2074068"/>
                    <a:gd name="connsiteY47" fmla="*/ 487820 h 1903863"/>
                    <a:gd name="connsiteX48" fmla="*/ 1784226 w 2074068"/>
                    <a:gd name="connsiteY48" fmla="*/ 542248 h 1903863"/>
                    <a:gd name="connsiteX49" fmla="*/ 1757012 w 2074068"/>
                    <a:gd name="connsiteY49" fmla="*/ 506870 h 1903863"/>
                    <a:gd name="connsiteX50" fmla="*/ 1727076 w 2074068"/>
                    <a:gd name="connsiteY50" fmla="*/ 593955 h 1903863"/>
                    <a:gd name="connsiteX51" fmla="*/ 1664483 w 2074068"/>
                    <a:gd name="connsiteY51" fmla="*/ 520477 h 1903863"/>
                    <a:gd name="connsiteX52" fmla="*/ 1639990 w 2074068"/>
                    <a:gd name="connsiteY52" fmla="*/ 642941 h 1903863"/>
                    <a:gd name="connsiteX53" fmla="*/ 1580119 w 2074068"/>
                    <a:gd name="connsiteY53" fmla="*/ 700091 h 1903863"/>
                    <a:gd name="connsiteX54" fmla="*/ 1561069 w 2074068"/>
                    <a:gd name="connsiteY54" fmla="*/ 912363 h 1903863"/>
                    <a:gd name="connsiteX55" fmla="*/ 1650876 w 2074068"/>
                    <a:gd name="connsiteY55" fmla="*/ 994005 h 1903863"/>
                    <a:gd name="connsiteX56" fmla="*/ 1746126 w 2074068"/>
                    <a:gd name="connsiteY56" fmla="*/ 1157291 h 1903863"/>
                    <a:gd name="connsiteX57" fmla="*/ 1708026 w 2074068"/>
                    <a:gd name="connsiteY57" fmla="*/ 1249820 h 1903863"/>
                    <a:gd name="connsiteX58" fmla="*/ 1544740 w 2074068"/>
                    <a:gd name="connsiteY58" fmla="*/ 1257984 h 1903863"/>
                    <a:gd name="connsiteX59" fmla="*/ 1484869 w 2074068"/>
                    <a:gd name="connsiteY59" fmla="*/ 1225327 h 1903863"/>
                    <a:gd name="connsiteX60" fmla="*/ 1386898 w 2074068"/>
                    <a:gd name="connsiteY60" fmla="*/ 1236213 h 1903863"/>
                    <a:gd name="connsiteX61" fmla="*/ 1335190 w 2074068"/>
                    <a:gd name="connsiteY61" fmla="*/ 1263427 h 1903863"/>
                    <a:gd name="connsiteX62" fmla="*/ 1250826 w 2074068"/>
                    <a:gd name="connsiteY62" fmla="*/ 1255263 h 1903863"/>
                    <a:gd name="connsiteX63" fmla="*/ 1286205 w 2074068"/>
                    <a:gd name="connsiteY63" fmla="*/ 1301527 h 1903863"/>
                    <a:gd name="connsiteX64" fmla="*/ 1337912 w 2074068"/>
                    <a:gd name="connsiteY64" fmla="*/ 1418548 h 1903863"/>
                    <a:gd name="connsiteX65" fmla="*/ 1332469 w 2074068"/>
                    <a:gd name="connsiteY65" fmla="*/ 1557341 h 1903863"/>
                    <a:gd name="connsiteX66" fmla="*/ 1258990 w 2074068"/>
                    <a:gd name="connsiteY66" fmla="*/ 1592720 h 1903863"/>
                    <a:gd name="connsiteX67" fmla="*/ 1204562 w 2074068"/>
                    <a:gd name="connsiteY67" fmla="*/ 1690691 h 1903863"/>
                    <a:gd name="connsiteX68" fmla="*/ 1161019 w 2074068"/>
                    <a:gd name="connsiteY68" fmla="*/ 1750563 h 1903863"/>
                    <a:gd name="connsiteX69" fmla="*/ 1087540 w 2074068"/>
                    <a:gd name="connsiteY69" fmla="*/ 1747841 h 1903863"/>
                    <a:gd name="connsiteX70" fmla="*/ 1073933 w 2074068"/>
                    <a:gd name="connsiteY70" fmla="*/ 1690691 h 1903863"/>
                    <a:gd name="connsiteX71" fmla="*/ 1117476 w 2074068"/>
                    <a:gd name="connsiteY71" fmla="*/ 1638984 h 1903863"/>
                    <a:gd name="connsiteX72" fmla="*/ 1019505 w 2074068"/>
                    <a:gd name="connsiteY72" fmla="*/ 1641705 h 1903863"/>
                    <a:gd name="connsiteX73" fmla="*/ 1019505 w 2074068"/>
                    <a:gd name="connsiteY73" fmla="*/ 1475698 h 1903863"/>
                    <a:gd name="connsiteX74" fmla="*/ 1052162 w 2074068"/>
                    <a:gd name="connsiteY74" fmla="*/ 1415827 h 1903863"/>
                    <a:gd name="connsiteX75" fmla="*/ 989569 w 2074068"/>
                    <a:gd name="connsiteY75" fmla="*/ 1470255 h 1903863"/>
                    <a:gd name="connsiteX76" fmla="*/ 973240 w 2074068"/>
                    <a:gd name="connsiteY76" fmla="*/ 1682527 h 1903863"/>
                    <a:gd name="connsiteX77" fmla="*/ 997733 w 2074068"/>
                    <a:gd name="connsiteY77" fmla="*/ 1723348 h 1903863"/>
                    <a:gd name="connsiteX78" fmla="*/ 926976 w 2074068"/>
                    <a:gd name="connsiteY78" fmla="*/ 1745120 h 1903863"/>
                    <a:gd name="connsiteX79" fmla="*/ 888876 w 2074068"/>
                    <a:gd name="connsiteY79" fmla="*/ 1720627 h 1903863"/>
                    <a:gd name="connsiteX80" fmla="*/ 891598 w 2074068"/>
                    <a:gd name="connsiteY80" fmla="*/ 1756005 h 1903863"/>
                    <a:gd name="connsiteX81" fmla="*/ 880712 w 2074068"/>
                    <a:gd name="connsiteY81" fmla="*/ 1783220 h 1903863"/>
                    <a:gd name="connsiteX82" fmla="*/ 831726 w 2074068"/>
                    <a:gd name="connsiteY82" fmla="*/ 1802270 h 1903863"/>
                    <a:gd name="connsiteX83" fmla="*/ 826283 w 2074068"/>
                    <a:gd name="connsiteY83" fmla="*/ 1753284 h 1903863"/>
                    <a:gd name="connsiteX84" fmla="*/ 880712 w 2074068"/>
                    <a:gd name="connsiteY84" fmla="*/ 1658034 h 1903863"/>
                    <a:gd name="connsiteX85" fmla="*/ 845333 w 2074068"/>
                    <a:gd name="connsiteY85" fmla="*/ 1508355 h 1903863"/>
                    <a:gd name="connsiteX86" fmla="*/ 853498 w 2074068"/>
                    <a:gd name="connsiteY86" fmla="*/ 1625377 h 1903863"/>
                    <a:gd name="connsiteX87" fmla="*/ 807233 w 2074068"/>
                    <a:gd name="connsiteY87" fmla="*/ 1535570 h 1903863"/>
                    <a:gd name="connsiteX88" fmla="*/ 812676 w 2074068"/>
                    <a:gd name="connsiteY88" fmla="*/ 1647148 h 1903863"/>
                    <a:gd name="connsiteX89" fmla="*/ 818119 w 2074068"/>
                    <a:gd name="connsiteY89" fmla="*/ 1723348 h 1903863"/>
                    <a:gd name="connsiteX90" fmla="*/ 750083 w 2074068"/>
                    <a:gd name="connsiteY90" fmla="*/ 1804991 h 1903863"/>
                    <a:gd name="connsiteX91" fmla="*/ 763690 w 2074068"/>
                    <a:gd name="connsiteY91" fmla="*/ 1698855 h 1903863"/>
                    <a:gd name="connsiteX92" fmla="*/ 722869 w 2074068"/>
                    <a:gd name="connsiteY92" fmla="*/ 1728791 h 1903863"/>
                    <a:gd name="connsiteX93" fmla="*/ 695655 w 2074068"/>
                    <a:gd name="connsiteY93" fmla="*/ 1829484 h 1903863"/>
                    <a:gd name="connsiteX94" fmla="*/ 662998 w 2074068"/>
                    <a:gd name="connsiteY94" fmla="*/ 1826763 h 1903863"/>
                    <a:gd name="connsiteX95" fmla="*/ 668440 w 2074068"/>
                    <a:gd name="connsiteY95" fmla="*/ 1739677 h 1903863"/>
                    <a:gd name="connsiteX96" fmla="*/ 616733 w 2074068"/>
                    <a:gd name="connsiteY96" fmla="*/ 1734234 h 1903863"/>
                    <a:gd name="connsiteX97" fmla="*/ 614012 w 2074068"/>
                    <a:gd name="connsiteY97" fmla="*/ 1617213 h 1903863"/>
                    <a:gd name="connsiteX98" fmla="*/ 573190 w 2074068"/>
                    <a:gd name="connsiteY98" fmla="*/ 1685248 h 1903863"/>
                    <a:gd name="connsiteX99" fmla="*/ 524205 w 2074068"/>
                    <a:gd name="connsiteY99" fmla="*/ 1652591 h 1903863"/>
                    <a:gd name="connsiteX100" fmla="*/ 545976 w 2074068"/>
                    <a:gd name="connsiteY100" fmla="*/ 1709741 h 1903863"/>
                    <a:gd name="connsiteX101" fmla="*/ 594962 w 2074068"/>
                    <a:gd name="connsiteY101" fmla="*/ 1775055 h 1903863"/>
                    <a:gd name="connsiteX102" fmla="*/ 605848 w 2074068"/>
                    <a:gd name="connsiteY102" fmla="*/ 1834927 h 1903863"/>
                    <a:gd name="connsiteX103" fmla="*/ 559583 w 2074068"/>
                    <a:gd name="connsiteY103" fmla="*/ 1845813 h 1903863"/>
                    <a:gd name="connsiteX104" fmla="*/ 491548 w 2074068"/>
                    <a:gd name="connsiteY104" fmla="*/ 1783220 h 1903863"/>
                    <a:gd name="connsiteX105" fmla="*/ 518762 w 2074068"/>
                    <a:gd name="connsiteY105" fmla="*/ 1883913 h 1903863"/>
                    <a:gd name="connsiteX106" fmla="*/ 486105 w 2074068"/>
                    <a:gd name="connsiteY106" fmla="*/ 1886634 h 1903863"/>
                    <a:gd name="connsiteX107" fmla="*/ 475219 w 2074068"/>
                    <a:gd name="connsiteY107" fmla="*/ 1815877 h 1903863"/>
                    <a:gd name="connsiteX108" fmla="*/ 453448 w 2074068"/>
                    <a:gd name="connsiteY108" fmla="*/ 1867584 h 1903863"/>
                    <a:gd name="connsiteX109" fmla="*/ 423512 w 2074068"/>
                    <a:gd name="connsiteY109" fmla="*/ 1856698 h 1903863"/>
                    <a:gd name="connsiteX110" fmla="*/ 445283 w 2074068"/>
                    <a:gd name="connsiteY110" fmla="*/ 1715184 h 1903863"/>
                    <a:gd name="connsiteX111" fmla="*/ 467055 w 2074068"/>
                    <a:gd name="connsiteY111" fmla="*/ 1638984 h 1903863"/>
                    <a:gd name="connsiteX112" fmla="*/ 423512 w 2074068"/>
                    <a:gd name="connsiteY112" fmla="*/ 1576391 h 1903863"/>
                    <a:gd name="connsiteX113" fmla="*/ 420790 w 2074068"/>
                    <a:gd name="connsiteY113" fmla="*/ 1677084 h 1903863"/>
                    <a:gd name="connsiteX114" fmla="*/ 390855 w 2074068"/>
                    <a:gd name="connsiteY114" fmla="*/ 1589998 h 1903863"/>
                    <a:gd name="connsiteX115" fmla="*/ 385412 w 2074068"/>
                    <a:gd name="connsiteY115" fmla="*/ 1704298 h 1903863"/>
                    <a:gd name="connsiteX116" fmla="*/ 388133 w 2074068"/>
                    <a:gd name="connsiteY116" fmla="*/ 1777777 h 1903863"/>
                    <a:gd name="connsiteX117" fmla="*/ 401740 w 2074068"/>
                    <a:gd name="connsiteY117" fmla="*/ 1821320 h 1903863"/>
                    <a:gd name="connsiteX118" fmla="*/ 333705 w 2074068"/>
                    <a:gd name="connsiteY118" fmla="*/ 1902963 h 1903863"/>
                    <a:gd name="connsiteX119" fmla="*/ 320098 w 2074068"/>
                    <a:gd name="connsiteY119" fmla="*/ 1859420 h 1903863"/>
                    <a:gd name="connsiteX120" fmla="*/ 341869 w 2074068"/>
                    <a:gd name="connsiteY120" fmla="*/ 1775055 h 1903863"/>
                    <a:gd name="connsiteX121" fmla="*/ 336426 w 2074068"/>
                    <a:gd name="connsiteY121" fmla="*/ 1690691 h 1903863"/>
                    <a:gd name="connsiteX122" fmla="*/ 290162 w 2074068"/>
                    <a:gd name="connsiteY122" fmla="*/ 1843091 h 1903863"/>
                    <a:gd name="connsiteX123" fmla="*/ 249340 w 2074068"/>
                    <a:gd name="connsiteY123" fmla="*/ 1853977 h 1903863"/>
                    <a:gd name="connsiteX124" fmla="*/ 219405 w 2074068"/>
                    <a:gd name="connsiteY124" fmla="*/ 1867584 h 1903863"/>
                    <a:gd name="connsiteX125" fmla="*/ 178583 w 2074068"/>
                    <a:gd name="connsiteY125" fmla="*/ 1851255 h 1903863"/>
                    <a:gd name="connsiteX126" fmla="*/ 194912 w 2074068"/>
                    <a:gd name="connsiteY126" fmla="*/ 1742398 h 1903863"/>
                    <a:gd name="connsiteX127" fmla="*/ 154090 w 2074068"/>
                    <a:gd name="connsiteY127" fmla="*/ 1761448 h 1903863"/>
                    <a:gd name="connsiteX128" fmla="*/ 154090 w 2074068"/>
                    <a:gd name="connsiteY128" fmla="*/ 1834927 h 1903863"/>
                    <a:gd name="connsiteX129" fmla="*/ 105105 w 2074068"/>
                    <a:gd name="connsiteY129" fmla="*/ 1804991 h 1903863"/>
                    <a:gd name="connsiteX130" fmla="*/ 162255 w 2074068"/>
                    <a:gd name="connsiteY130" fmla="*/ 1696134 h 1903863"/>
                    <a:gd name="connsiteX131" fmla="*/ 203076 w 2074068"/>
                    <a:gd name="connsiteY131" fmla="*/ 1603605 h 1903863"/>
                    <a:gd name="connsiteX132" fmla="*/ 181305 w 2074068"/>
                    <a:gd name="connsiteY132" fmla="*/ 1560063 h 1903863"/>
                    <a:gd name="connsiteX133" fmla="*/ 107826 w 2074068"/>
                    <a:gd name="connsiteY133" fmla="*/ 1535570 h 1903863"/>
                    <a:gd name="connsiteX134" fmla="*/ 47955 w 2074068"/>
                    <a:gd name="connsiteY134" fmla="*/ 1459370 h 1903863"/>
                    <a:gd name="connsiteX135" fmla="*/ 50676 w 2074068"/>
                    <a:gd name="connsiteY135" fmla="*/ 1508355 h 1903863"/>
                    <a:gd name="connsiteX136" fmla="*/ 96940 w 2074068"/>
                    <a:gd name="connsiteY136" fmla="*/ 1579113 h 1903863"/>
                    <a:gd name="connsiteX137" fmla="*/ 154090 w 2074068"/>
                    <a:gd name="connsiteY137" fmla="*/ 1581834 h 1903863"/>
                    <a:gd name="connsiteX138" fmla="*/ 118712 w 2074068"/>
                    <a:gd name="connsiteY138" fmla="*/ 1649870 h 1903863"/>
                    <a:gd name="connsiteX139" fmla="*/ 77890 w 2074068"/>
                    <a:gd name="connsiteY139" fmla="*/ 1720627 h 1903863"/>
                    <a:gd name="connsiteX140" fmla="*/ 4412 w 2074068"/>
                    <a:gd name="connsiteY140" fmla="*/ 1788663 h 1903863"/>
                    <a:gd name="connsiteX141" fmla="*/ 12576 w 2074068"/>
                    <a:gd name="connsiteY141" fmla="*/ 1064763 h 1903863"/>
                    <a:gd name="connsiteX142" fmla="*/ 47955 w 2074068"/>
                    <a:gd name="connsiteY142" fmla="*/ 1048434 h 1903863"/>
                    <a:gd name="connsiteX143" fmla="*/ 115990 w 2074068"/>
                    <a:gd name="connsiteY143" fmla="*/ 1013055 h 1903863"/>
                    <a:gd name="connsiteX144" fmla="*/ 72448 w 2074068"/>
                    <a:gd name="connsiteY144" fmla="*/ 934134 h 1903863"/>
                    <a:gd name="connsiteX145" fmla="*/ 69726 w 2074068"/>
                    <a:gd name="connsiteY145" fmla="*/ 901477 h 1903863"/>
                    <a:gd name="connsiteX146" fmla="*/ 7133 w 2074068"/>
                    <a:gd name="connsiteY146" fmla="*/ 879705 h 1903863"/>
                    <a:gd name="connsiteX147" fmla="*/ 77890 w 2074068"/>
                    <a:gd name="connsiteY147" fmla="*/ 830720 h 1903863"/>
                    <a:gd name="connsiteX148" fmla="*/ 75169 w 2074068"/>
                    <a:gd name="connsiteY148" fmla="*/ 751798 h 1903863"/>
                    <a:gd name="connsiteX149" fmla="*/ 28905 w 2074068"/>
                    <a:gd name="connsiteY149" fmla="*/ 746355 h 1903863"/>
                    <a:gd name="connsiteX150" fmla="*/ 67005 w 2074068"/>
                    <a:gd name="connsiteY150" fmla="*/ 708255 h 1903863"/>
                    <a:gd name="connsiteX151" fmla="*/ 1690 w 2074068"/>
                    <a:gd name="connsiteY151" fmla="*/ 602120 h 1903863"/>
                    <a:gd name="connsiteX152" fmla="*/ 67005 w 2074068"/>
                    <a:gd name="connsiteY152" fmla="*/ 656548 h 1903863"/>
                    <a:gd name="connsiteX153" fmla="*/ 77890 w 2074068"/>
                    <a:gd name="connsiteY153" fmla="*/ 613005 h 1903863"/>
                    <a:gd name="connsiteX154" fmla="*/ 15298 w 2074068"/>
                    <a:gd name="connsiteY154" fmla="*/ 523198 h 1903863"/>
                    <a:gd name="connsiteX155" fmla="*/ 18019 w 2074068"/>
                    <a:gd name="connsiteY155" fmla="*/ 38784 h 1903863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0676 w 2074068"/>
                    <a:gd name="connsiteY2" fmla="*/ 158394 h 1901009"/>
                    <a:gd name="connsiteX3" fmla="*/ 113269 w 2074068"/>
                    <a:gd name="connsiteY3" fmla="*/ 144787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0676 w 2074068"/>
                    <a:gd name="connsiteY2" fmla="*/ 158394 h 1901009"/>
                    <a:gd name="connsiteX3" fmla="*/ 113269 w 2074068"/>
                    <a:gd name="connsiteY3" fmla="*/ 144787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3269 w 2074068"/>
                    <a:gd name="connsiteY3" fmla="*/ 144787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67698 w 2074068"/>
                    <a:gd name="connsiteY4" fmla="*/ 9035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84273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306490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64333 w 2074068"/>
                    <a:gd name="connsiteY15" fmla="*/ 49537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72498 w 2074068"/>
                    <a:gd name="connsiteY16" fmla="*/ 278137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516040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467054 w 2074068"/>
                    <a:gd name="connsiteY17" fmla="*/ 280859 h 1901009"/>
                    <a:gd name="connsiteX18" fmla="*/ 524205 w 2074068"/>
                    <a:gd name="connsiteY18" fmla="*/ 332566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467054 w 2074068"/>
                    <a:gd name="connsiteY17" fmla="*/ 280859 h 1901009"/>
                    <a:gd name="connsiteX18" fmla="*/ 521484 w 2074068"/>
                    <a:gd name="connsiteY18" fmla="*/ 291744 h 1901009"/>
                    <a:gd name="connsiteX19" fmla="*/ 554140 w 2074068"/>
                    <a:gd name="connsiteY19" fmla="*/ 332566 h 1901009"/>
                    <a:gd name="connsiteX20" fmla="*/ 638505 w 2074068"/>
                    <a:gd name="connsiteY20" fmla="*/ 408766 h 1901009"/>
                    <a:gd name="connsiteX21" fmla="*/ 690212 w 2074068"/>
                    <a:gd name="connsiteY21" fmla="*/ 414209 h 1901009"/>
                    <a:gd name="connsiteX22" fmla="*/ 692933 w 2074068"/>
                    <a:gd name="connsiteY22" fmla="*/ 329844 h 1901009"/>
                    <a:gd name="connsiteX23" fmla="*/ 646669 w 2074068"/>
                    <a:gd name="connsiteY23" fmla="*/ 275416 h 1901009"/>
                    <a:gd name="connsiteX24" fmla="*/ 605848 w 2074068"/>
                    <a:gd name="connsiteY24" fmla="*/ 16880 h 1901009"/>
                    <a:gd name="connsiteX25" fmla="*/ 948748 w 2074068"/>
                    <a:gd name="connsiteY25" fmla="*/ 27766 h 1901009"/>
                    <a:gd name="connsiteX26" fmla="*/ 956912 w 2074068"/>
                    <a:gd name="connsiteY26" fmla="*/ 49537 h 1901009"/>
                    <a:gd name="connsiteX27" fmla="*/ 946026 w 2074068"/>
                    <a:gd name="connsiteY27" fmla="*/ 193773 h 1901009"/>
                    <a:gd name="connsiteX28" fmla="*/ 967798 w 2074068"/>
                    <a:gd name="connsiteY28" fmla="*/ 269973 h 1901009"/>
                    <a:gd name="connsiteX29" fmla="*/ 984126 w 2074068"/>
                    <a:gd name="connsiteY29" fmla="*/ 427816 h 1901009"/>
                    <a:gd name="connsiteX30" fmla="*/ 1019505 w 2074068"/>
                    <a:gd name="connsiteY30" fmla="*/ 430537 h 1901009"/>
                    <a:gd name="connsiteX31" fmla="*/ 1052162 w 2074068"/>
                    <a:gd name="connsiteY31" fmla="*/ 563887 h 1901009"/>
                    <a:gd name="connsiteX32" fmla="*/ 1101148 w 2074068"/>
                    <a:gd name="connsiteY32" fmla="*/ 634644 h 1901009"/>
                    <a:gd name="connsiteX33" fmla="*/ 1207283 w 2074068"/>
                    <a:gd name="connsiteY33" fmla="*/ 640087 h 1901009"/>
                    <a:gd name="connsiteX34" fmla="*/ 1239940 w 2074068"/>
                    <a:gd name="connsiteY34" fmla="*/ 708123 h 1901009"/>
                    <a:gd name="connsiteX35" fmla="*/ 1288926 w 2074068"/>
                    <a:gd name="connsiteY35" fmla="*/ 604709 h 1901009"/>
                    <a:gd name="connsiteX36" fmla="*/ 1239940 w 2074068"/>
                    <a:gd name="connsiteY36" fmla="*/ 490409 h 1901009"/>
                    <a:gd name="connsiteX37" fmla="*/ 1033112 w 2074068"/>
                    <a:gd name="connsiteY37" fmla="*/ 362501 h 1901009"/>
                    <a:gd name="connsiteX38" fmla="*/ 997733 w 2074068"/>
                    <a:gd name="connsiteY38" fmla="*/ 117573 h 1901009"/>
                    <a:gd name="connsiteX39" fmla="*/ 1362405 w 2074068"/>
                    <a:gd name="connsiteY39" fmla="*/ 106687 h 1901009"/>
                    <a:gd name="connsiteX40" fmla="*/ 1449490 w 2074068"/>
                    <a:gd name="connsiteY40" fmla="*/ 84916 h 1901009"/>
                    <a:gd name="connsiteX41" fmla="*/ 1942069 w 2074068"/>
                    <a:gd name="connsiteY41" fmla="*/ 87637 h 1901009"/>
                    <a:gd name="connsiteX42" fmla="*/ 2072698 w 2074068"/>
                    <a:gd name="connsiteY42" fmla="*/ 210101 h 1901009"/>
                    <a:gd name="connsiteX43" fmla="*/ 2004662 w 2074068"/>
                    <a:gd name="connsiteY43" fmla="*/ 335287 h 1901009"/>
                    <a:gd name="connsiteX44" fmla="*/ 1912133 w 2074068"/>
                    <a:gd name="connsiteY44" fmla="*/ 357059 h 1901009"/>
                    <a:gd name="connsiteX45" fmla="*/ 1898526 w 2074068"/>
                    <a:gd name="connsiteY45" fmla="*/ 465916 h 1901009"/>
                    <a:gd name="connsiteX46" fmla="*/ 1846819 w 2074068"/>
                    <a:gd name="connsiteY46" fmla="*/ 558444 h 1901009"/>
                    <a:gd name="connsiteX47" fmla="*/ 1833212 w 2074068"/>
                    <a:gd name="connsiteY47" fmla="*/ 484966 h 1901009"/>
                    <a:gd name="connsiteX48" fmla="*/ 1784226 w 2074068"/>
                    <a:gd name="connsiteY48" fmla="*/ 539394 h 1901009"/>
                    <a:gd name="connsiteX49" fmla="*/ 1757012 w 2074068"/>
                    <a:gd name="connsiteY49" fmla="*/ 504016 h 1901009"/>
                    <a:gd name="connsiteX50" fmla="*/ 1727076 w 2074068"/>
                    <a:gd name="connsiteY50" fmla="*/ 591101 h 1901009"/>
                    <a:gd name="connsiteX51" fmla="*/ 1664483 w 2074068"/>
                    <a:gd name="connsiteY51" fmla="*/ 517623 h 1901009"/>
                    <a:gd name="connsiteX52" fmla="*/ 1639990 w 2074068"/>
                    <a:gd name="connsiteY52" fmla="*/ 640087 h 1901009"/>
                    <a:gd name="connsiteX53" fmla="*/ 1580119 w 2074068"/>
                    <a:gd name="connsiteY53" fmla="*/ 697237 h 1901009"/>
                    <a:gd name="connsiteX54" fmla="*/ 1561069 w 2074068"/>
                    <a:gd name="connsiteY54" fmla="*/ 909509 h 1901009"/>
                    <a:gd name="connsiteX55" fmla="*/ 1650876 w 2074068"/>
                    <a:gd name="connsiteY55" fmla="*/ 991151 h 1901009"/>
                    <a:gd name="connsiteX56" fmla="*/ 1746126 w 2074068"/>
                    <a:gd name="connsiteY56" fmla="*/ 1154437 h 1901009"/>
                    <a:gd name="connsiteX57" fmla="*/ 1708026 w 2074068"/>
                    <a:gd name="connsiteY57" fmla="*/ 1246966 h 1901009"/>
                    <a:gd name="connsiteX58" fmla="*/ 1544740 w 2074068"/>
                    <a:gd name="connsiteY58" fmla="*/ 1255130 h 1901009"/>
                    <a:gd name="connsiteX59" fmla="*/ 1484869 w 2074068"/>
                    <a:gd name="connsiteY59" fmla="*/ 1222473 h 1901009"/>
                    <a:gd name="connsiteX60" fmla="*/ 1386898 w 2074068"/>
                    <a:gd name="connsiteY60" fmla="*/ 1233359 h 1901009"/>
                    <a:gd name="connsiteX61" fmla="*/ 1335190 w 2074068"/>
                    <a:gd name="connsiteY61" fmla="*/ 1260573 h 1901009"/>
                    <a:gd name="connsiteX62" fmla="*/ 1250826 w 2074068"/>
                    <a:gd name="connsiteY62" fmla="*/ 1252409 h 1901009"/>
                    <a:gd name="connsiteX63" fmla="*/ 1286205 w 2074068"/>
                    <a:gd name="connsiteY63" fmla="*/ 1298673 h 1901009"/>
                    <a:gd name="connsiteX64" fmla="*/ 1337912 w 2074068"/>
                    <a:gd name="connsiteY64" fmla="*/ 1415694 h 1901009"/>
                    <a:gd name="connsiteX65" fmla="*/ 1332469 w 2074068"/>
                    <a:gd name="connsiteY65" fmla="*/ 1554487 h 1901009"/>
                    <a:gd name="connsiteX66" fmla="*/ 1258990 w 2074068"/>
                    <a:gd name="connsiteY66" fmla="*/ 1589866 h 1901009"/>
                    <a:gd name="connsiteX67" fmla="*/ 1204562 w 2074068"/>
                    <a:gd name="connsiteY67" fmla="*/ 1687837 h 1901009"/>
                    <a:gd name="connsiteX68" fmla="*/ 1161019 w 2074068"/>
                    <a:gd name="connsiteY68" fmla="*/ 1747709 h 1901009"/>
                    <a:gd name="connsiteX69" fmla="*/ 1087540 w 2074068"/>
                    <a:gd name="connsiteY69" fmla="*/ 1744987 h 1901009"/>
                    <a:gd name="connsiteX70" fmla="*/ 1073933 w 2074068"/>
                    <a:gd name="connsiteY70" fmla="*/ 1687837 h 1901009"/>
                    <a:gd name="connsiteX71" fmla="*/ 1117476 w 2074068"/>
                    <a:gd name="connsiteY71" fmla="*/ 1636130 h 1901009"/>
                    <a:gd name="connsiteX72" fmla="*/ 1019505 w 2074068"/>
                    <a:gd name="connsiteY72" fmla="*/ 1638851 h 1901009"/>
                    <a:gd name="connsiteX73" fmla="*/ 1019505 w 2074068"/>
                    <a:gd name="connsiteY73" fmla="*/ 1472844 h 1901009"/>
                    <a:gd name="connsiteX74" fmla="*/ 1052162 w 2074068"/>
                    <a:gd name="connsiteY74" fmla="*/ 1412973 h 1901009"/>
                    <a:gd name="connsiteX75" fmla="*/ 989569 w 2074068"/>
                    <a:gd name="connsiteY75" fmla="*/ 1467401 h 1901009"/>
                    <a:gd name="connsiteX76" fmla="*/ 973240 w 2074068"/>
                    <a:gd name="connsiteY76" fmla="*/ 1679673 h 1901009"/>
                    <a:gd name="connsiteX77" fmla="*/ 997733 w 2074068"/>
                    <a:gd name="connsiteY77" fmla="*/ 1720494 h 1901009"/>
                    <a:gd name="connsiteX78" fmla="*/ 926976 w 2074068"/>
                    <a:gd name="connsiteY78" fmla="*/ 1742266 h 1901009"/>
                    <a:gd name="connsiteX79" fmla="*/ 888876 w 2074068"/>
                    <a:gd name="connsiteY79" fmla="*/ 1717773 h 1901009"/>
                    <a:gd name="connsiteX80" fmla="*/ 891598 w 2074068"/>
                    <a:gd name="connsiteY80" fmla="*/ 1753151 h 1901009"/>
                    <a:gd name="connsiteX81" fmla="*/ 880712 w 2074068"/>
                    <a:gd name="connsiteY81" fmla="*/ 1780366 h 1901009"/>
                    <a:gd name="connsiteX82" fmla="*/ 831726 w 2074068"/>
                    <a:gd name="connsiteY82" fmla="*/ 1799416 h 1901009"/>
                    <a:gd name="connsiteX83" fmla="*/ 826283 w 2074068"/>
                    <a:gd name="connsiteY83" fmla="*/ 1750430 h 1901009"/>
                    <a:gd name="connsiteX84" fmla="*/ 880712 w 2074068"/>
                    <a:gd name="connsiteY84" fmla="*/ 1655180 h 1901009"/>
                    <a:gd name="connsiteX85" fmla="*/ 845333 w 2074068"/>
                    <a:gd name="connsiteY85" fmla="*/ 1505501 h 1901009"/>
                    <a:gd name="connsiteX86" fmla="*/ 853498 w 2074068"/>
                    <a:gd name="connsiteY86" fmla="*/ 1622523 h 1901009"/>
                    <a:gd name="connsiteX87" fmla="*/ 807233 w 2074068"/>
                    <a:gd name="connsiteY87" fmla="*/ 1532716 h 1901009"/>
                    <a:gd name="connsiteX88" fmla="*/ 812676 w 2074068"/>
                    <a:gd name="connsiteY88" fmla="*/ 1644294 h 1901009"/>
                    <a:gd name="connsiteX89" fmla="*/ 818119 w 2074068"/>
                    <a:gd name="connsiteY89" fmla="*/ 1720494 h 1901009"/>
                    <a:gd name="connsiteX90" fmla="*/ 750083 w 2074068"/>
                    <a:gd name="connsiteY90" fmla="*/ 1802137 h 1901009"/>
                    <a:gd name="connsiteX91" fmla="*/ 763690 w 2074068"/>
                    <a:gd name="connsiteY91" fmla="*/ 1696001 h 1901009"/>
                    <a:gd name="connsiteX92" fmla="*/ 722869 w 2074068"/>
                    <a:gd name="connsiteY92" fmla="*/ 1725937 h 1901009"/>
                    <a:gd name="connsiteX93" fmla="*/ 695655 w 2074068"/>
                    <a:gd name="connsiteY93" fmla="*/ 1826630 h 1901009"/>
                    <a:gd name="connsiteX94" fmla="*/ 662998 w 2074068"/>
                    <a:gd name="connsiteY94" fmla="*/ 1823909 h 1901009"/>
                    <a:gd name="connsiteX95" fmla="*/ 668440 w 2074068"/>
                    <a:gd name="connsiteY95" fmla="*/ 1736823 h 1901009"/>
                    <a:gd name="connsiteX96" fmla="*/ 616733 w 2074068"/>
                    <a:gd name="connsiteY96" fmla="*/ 1731380 h 1901009"/>
                    <a:gd name="connsiteX97" fmla="*/ 614012 w 2074068"/>
                    <a:gd name="connsiteY97" fmla="*/ 1614359 h 1901009"/>
                    <a:gd name="connsiteX98" fmla="*/ 573190 w 2074068"/>
                    <a:gd name="connsiteY98" fmla="*/ 1682394 h 1901009"/>
                    <a:gd name="connsiteX99" fmla="*/ 524205 w 2074068"/>
                    <a:gd name="connsiteY99" fmla="*/ 1649737 h 1901009"/>
                    <a:gd name="connsiteX100" fmla="*/ 545976 w 2074068"/>
                    <a:gd name="connsiteY100" fmla="*/ 1706887 h 1901009"/>
                    <a:gd name="connsiteX101" fmla="*/ 594962 w 2074068"/>
                    <a:gd name="connsiteY101" fmla="*/ 1772201 h 1901009"/>
                    <a:gd name="connsiteX102" fmla="*/ 605848 w 2074068"/>
                    <a:gd name="connsiteY102" fmla="*/ 1832073 h 1901009"/>
                    <a:gd name="connsiteX103" fmla="*/ 559583 w 2074068"/>
                    <a:gd name="connsiteY103" fmla="*/ 1842959 h 1901009"/>
                    <a:gd name="connsiteX104" fmla="*/ 491548 w 2074068"/>
                    <a:gd name="connsiteY104" fmla="*/ 1780366 h 1901009"/>
                    <a:gd name="connsiteX105" fmla="*/ 518762 w 2074068"/>
                    <a:gd name="connsiteY105" fmla="*/ 1881059 h 1901009"/>
                    <a:gd name="connsiteX106" fmla="*/ 486105 w 2074068"/>
                    <a:gd name="connsiteY106" fmla="*/ 1883780 h 1901009"/>
                    <a:gd name="connsiteX107" fmla="*/ 475219 w 2074068"/>
                    <a:gd name="connsiteY107" fmla="*/ 1813023 h 1901009"/>
                    <a:gd name="connsiteX108" fmla="*/ 453448 w 2074068"/>
                    <a:gd name="connsiteY108" fmla="*/ 1864730 h 1901009"/>
                    <a:gd name="connsiteX109" fmla="*/ 423512 w 2074068"/>
                    <a:gd name="connsiteY109" fmla="*/ 1853844 h 1901009"/>
                    <a:gd name="connsiteX110" fmla="*/ 445283 w 2074068"/>
                    <a:gd name="connsiteY110" fmla="*/ 1712330 h 1901009"/>
                    <a:gd name="connsiteX111" fmla="*/ 467055 w 2074068"/>
                    <a:gd name="connsiteY111" fmla="*/ 1636130 h 1901009"/>
                    <a:gd name="connsiteX112" fmla="*/ 423512 w 2074068"/>
                    <a:gd name="connsiteY112" fmla="*/ 1573537 h 1901009"/>
                    <a:gd name="connsiteX113" fmla="*/ 420790 w 2074068"/>
                    <a:gd name="connsiteY113" fmla="*/ 1674230 h 1901009"/>
                    <a:gd name="connsiteX114" fmla="*/ 390855 w 2074068"/>
                    <a:gd name="connsiteY114" fmla="*/ 1587144 h 1901009"/>
                    <a:gd name="connsiteX115" fmla="*/ 385412 w 2074068"/>
                    <a:gd name="connsiteY115" fmla="*/ 1701444 h 1901009"/>
                    <a:gd name="connsiteX116" fmla="*/ 388133 w 2074068"/>
                    <a:gd name="connsiteY116" fmla="*/ 1774923 h 1901009"/>
                    <a:gd name="connsiteX117" fmla="*/ 401740 w 2074068"/>
                    <a:gd name="connsiteY117" fmla="*/ 1818466 h 1901009"/>
                    <a:gd name="connsiteX118" fmla="*/ 333705 w 2074068"/>
                    <a:gd name="connsiteY118" fmla="*/ 1900109 h 1901009"/>
                    <a:gd name="connsiteX119" fmla="*/ 320098 w 2074068"/>
                    <a:gd name="connsiteY119" fmla="*/ 1856566 h 1901009"/>
                    <a:gd name="connsiteX120" fmla="*/ 341869 w 2074068"/>
                    <a:gd name="connsiteY120" fmla="*/ 1772201 h 1901009"/>
                    <a:gd name="connsiteX121" fmla="*/ 336426 w 2074068"/>
                    <a:gd name="connsiteY121" fmla="*/ 1687837 h 1901009"/>
                    <a:gd name="connsiteX122" fmla="*/ 290162 w 2074068"/>
                    <a:gd name="connsiteY122" fmla="*/ 1840237 h 1901009"/>
                    <a:gd name="connsiteX123" fmla="*/ 249340 w 2074068"/>
                    <a:gd name="connsiteY123" fmla="*/ 1851123 h 1901009"/>
                    <a:gd name="connsiteX124" fmla="*/ 219405 w 2074068"/>
                    <a:gd name="connsiteY124" fmla="*/ 1864730 h 1901009"/>
                    <a:gd name="connsiteX125" fmla="*/ 178583 w 2074068"/>
                    <a:gd name="connsiteY125" fmla="*/ 1848401 h 1901009"/>
                    <a:gd name="connsiteX126" fmla="*/ 194912 w 2074068"/>
                    <a:gd name="connsiteY126" fmla="*/ 1739544 h 1901009"/>
                    <a:gd name="connsiteX127" fmla="*/ 154090 w 2074068"/>
                    <a:gd name="connsiteY127" fmla="*/ 1758594 h 1901009"/>
                    <a:gd name="connsiteX128" fmla="*/ 154090 w 2074068"/>
                    <a:gd name="connsiteY128" fmla="*/ 1832073 h 1901009"/>
                    <a:gd name="connsiteX129" fmla="*/ 105105 w 2074068"/>
                    <a:gd name="connsiteY129" fmla="*/ 1802137 h 1901009"/>
                    <a:gd name="connsiteX130" fmla="*/ 162255 w 2074068"/>
                    <a:gd name="connsiteY130" fmla="*/ 1693280 h 1901009"/>
                    <a:gd name="connsiteX131" fmla="*/ 203076 w 2074068"/>
                    <a:gd name="connsiteY131" fmla="*/ 1600751 h 1901009"/>
                    <a:gd name="connsiteX132" fmla="*/ 181305 w 2074068"/>
                    <a:gd name="connsiteY132" fmla="*/ 1557209 h 1901009"/>
                    <a:gd name="connsiteX133" fmla="*/ 107826 w 2074068"/>
                    <a:gd name="connsiteY133" fmla="*/ 1532716 h 1901009"/>
                    <a:gd name="connsiteX134" fmla="*/ 47955 w 2074068"/>
                    <a:gd name="connsiteY134" fmla="*/ 1456516 h 1901009"/>
                    <a:gd name="connsiteX135" fmla="*/ 50676 w 2074068"/>
                    <a:gd name="connsiteY135" fmla="*/ 1505501 h 1901009"/>
                    <a:gd name="connsiteX136" fmla="*/ 96940 w 2074068"/>
                    <a:gd name="connsiteY136" fmla="*/ 1576259 h 1901009"/>
                    <a:gd name="connsiteX137" fmla="*/ 154090 w 2074068"/>
                    <a:gd name="connsiteY137" fmla="*/ 1578980 h 1901009"/>
                    <a:gd name="connsiteX138" fmla="*/ 118712 w 2074068"/>
                    <a:gd name="connsiteY138" fmla="*/ 1647016 h 1901009"/>
                    <a:gd name="connsiteX139" fmla="*/ 77890 w 2074068"/>
                    <a:gd name="connsiteY139" fmla="*/ 1717773 h 1901009"/>
                    <a:gd name="connsiteX140" fmla="*/ 4412 w 2074068"/>
                    <a:gd name="connsiteY140" fmla="*/ 1785809 h 1901009"/>
                    <a:gd name="connsiteX141" fmla="*/ 12576 w 2074068"/>
                    <a:gd name="connsiteY141" fmla="*/ 1061909 h 1901009"/>
                    <a:gd name="connsiteX142" fmla="*/ 47955 w 2074068"/>
                    <a:gd name="connsiteY142" fmla="*/ 1045580 h 1901009"/>
                    <a:gd name="connsiteX143" fmla="*/ 115990 w 2074068"/>
                    <a:gd name="connsiteY143" fmla="*/ 1010201 h 1901009"/>
                    <a:gd name="connsiteX144" fmla="*/ 72448 w 2074068"/>
                    <a:gd name="connsiteY144" fmla="*/ 931280 h 1901009"/>
                    <a:gd name="connsiteX145" fmla="*/ 69726 w 2074068"/>
                    <a:gd name="connsiteY145" fmla="*/ 898623 h 1901009"/>
                    <a:gd name="connsiteX146" fmla="*/ 7133 w 2074068"/>
                    <a:gd name="connsiteY146" fmla="*/ 876851 h 1901009"/>
                    <a:gd name="connsiteX147" fmla="*/ 77890 w 2074068"/>
                    <a:gd name="connsiteY147" fmla="*/ 827866 h 1901009"/>
                    <a:gd name="connsiteX148" fmla="*/ 75169 w 2074068"/>
                    <a:gd name="connsiteY148" fmla="*/ 748944 h 1901009"/>
                    <a:gd name="connsiteX149" fmla="*/ 28905 w 2074068"/>
                    <a:gd name="connsiteY149" fmla="*/ 743501 h 1901009"/>
                    <a:gd name="connsiteX150" fmla="*/ 67005 w 2074068"/>
                    <a:gd name="connsiteY150" fmla="*/ 705401 h 1901009"/>
                    <a:gd name="connsiteX151" fmla="*/ 1690 w 2074068"/>
                    <a:gd name="connsiteY151" fmla="*/ 599266 h 1901009"/>
                    <a:gd name="connsiteX152" fmla="*/ 67005 w 2074068"/>
                    <a:gd name="connsiteY152" fmla="*/ 653694 h 1901009"/>
                    <a:gd name="connsiteX153" fmla="*/ 77890 w 2074068"/>
                    <a:gd name="connsiteY153" fmla="*/ 610151 h 1901009"/>
                    <a:gd name="connsiteX154" fmla="*/ 15298 w 2074068"/>
                    <a:gd name="connsiteY154" fmla="*/ 520344 h 1901009"/>
                    <a:gd name="connsiteX155" fmla="*/ 18019 w 2074068"/>
                    <a:gd name="connsiteY155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467054 w 2074068"/>
                    <a:gd name="connsiteY17" fmla="*/ 280859 h 1901009"/>
                    <a:gd name="connsiteX18" fmla="*/ 521484 w 2074068"/>
                    <a:gd name="connsiteY18" fmla="*/ 291744 h 1901009"/>
                    <a:gd name="connsiteX19" fmla="*/ 537812 w 2074068"/>
                    <a:gd name="connsiteY19" fmla="*/ 335288 h 1901009"/>
                    <a:gd name="connsiteX20" fmla="*/ 554140 w 2074068"/>
                    <a:gd name="connsiteY20" fmla="*/ 332566 h 1901009"/>
                    <a:gd name="connsiteX21" fmla="*/ 638505 w 2074068"/>
                    <a:gd name="connsiteY21" fmla="*/ 408766 h 1901009"/>
                    <a:gd name="connsiteX22" fmla="*/ 690212 w 2074068"/>
                    <a:gd name="connsiteY22" fmla="*/ 414209 h 1901009"/>
                    <a:gd name="connsiteX23" fmla="*/ 692933 w 2074068"/>
                    <a:gd name="connsiteY23" fmla="*/ 329844 h 1901009"/>
                    <a:gd name="connsiteX24" fmla="*/ 646669 w 2074068"/>
                    <a:gd name="connsiteY24" fmla="*/ 275416 h 1901009"/>
                    <a:gd name="connsiteX25" fmla="*/ 605848 w 2074068"/>
                    <a:gd name="connsiteY25" fmla="*/ 16880 h 1901009"/>
                    <a:gd name="connsiteX26" fmla="*/ 948748 w 2074068"/>
                    <a:gd name="connsiteY26" fmla="*/ 27766 h 1901009"/>
                    <a:gd name="connsiteX27" fmla="*/ 956912 w 2074068"/>
                    <a:gd name="connsiteY27" fmla="*/ 49537 h 1901009"/>
                    <a:gd name="connsiteX28" fmla="*/ 946026 w 2074068"/>
                    <a:gd name="connsiteY28" fmla="*/ 193773 h 1901009"/>
                    <a:gd name="connsiteX29" fmla="*/ 967798 w 2074068"/>
                    <a:gd name="connsiteY29" fmla="*/ 269973 h 1901009"/>
                    <a:gd name="connsiteX30" fmla="*/ 984126 w 2074068"/>
                    <a:gd name="connsiteY30" fmla="*/ 427816 h 1901009"/>
                    <a:gd name="connsiteX31" fmla="*/ 1019505 w 2074068"/>
                    <a:gd name="connsiteY31" fmla="*/ 430537 h 1901009"/>
                    <a:gd name="connsiteX32" fmla="*/ 1052162 w 2074068"/>
                    <a:gd name="connsiteY32" fmla="*/ 563887 h 1901009"/>
                    <a:gd name="connsiteX33" fmla="*/ 1101148 w 2074068"/>
                    <a:gd name="connsiteY33" fmla="*/ 634644 h 1901009"/>
                    <a:gd name="connsiteX34" fmla="*/ 1207283 w 2074068"/>
                    <a:gd name="connsiteY34" fmla="*/ 640087 h 1901009"/>
                    <a:gd name="connsiteX35" fmla="*/ 1239940 w 2074068"/>
                    <a:gd name="connsiteY35" fmla="*/ 708123 h 1901009"/>
                    <a:gd name="connsiteX36" fmla="*/ 1288926 w 2074068"/>
                    <a:gd name="connsiteY36" fmla="*/ 604709 h 1901009"/>
                    <a:gd name="connsiteX37" fmla="*/ 1239940 w 2074068"/>
                    <a:gd name="connsiteY37" fmla="*/ 490409 h 1901009"/>
                    <a:gd name="connsiteX38" fmla="*/ 1033112 w 2074068"/>
                    <a:gd name="connsiteY38" fmla="*/ 362501 h 1901009"/>
                    <a:gd name="connsiteX39" fmla="*/ 997733 w 2074068"/>
                    <a:gd name="connsiteY39" fmla="*/ 117573 h 1901009"/>
                    <a:gd name="connsiteX40" fmla="*/ 1362405 w 2074068"/>
                    <a:gd name="connsiteY40" fmla="*/ 106687 h 1901009"/>
                    <a:gd name="connsiteX41" fmla="*/ 1449490 w 2074068"/>
                    <a:gd name="connsiteY41" fmla="*/ 84916 h 1901009"/>
                    <a:gd name="connsiteX42" fmla="*/ 1942069 w 2074068"/>
                    <a:gd name="connsiteY42" fmla="*/ 87637 h 1901009"/>
                    <a:gd name="connsiteX43" fmla="*/ 2072698 w 2074068"/>
                    <a:gd name="connsiteY43" fmla="*/ 210101 h 1901009"/>
                    <a:gd name="connsiteX44" fmla="*/ 2004662 w 2074068"/>
                    <a:gd name="connsiteY44" fmla="*/ 335287 h 1901009"/>
                    <a:gd name="connsiteX45" fmla="*/ 1912133 w 2074068"/>
                    <a:gd name="connsiteY45" fmla="*/ 357059 h 1901009"/>
                    <a:gd name="connsiteX46" fmla="*/ 1898526 w 2074068"/>
                    <a:gd name="connsiteY46" fmla="*/ 465916 h 1901009"/>
                    <a:gd name="connsiteX47" fmla="*/ 1846819 w 2074068"/>
                    <a:gd name="connsiteY47" fmla="*/ 558444 h 1901009"/>
                    <a:gd name="connsiteX48" fmla="*/ 1833212 w 2074068"/>
                    <a:gd name="connsiteY48" fmla="*/ 484966 h 1901009"/>
                    <a:gd name="connsiteX49" fmla="*/ 1784226 w 2074068"/>
                    <a:gd name="connsiteY49" fmla="*/ 539394 h 1901009"/>
                    <a:gd name="connsiteX50" fmla="*/ 1757012 w 2074068"/>
                    <a:gd name="connsiteY50" fmla="*/ 504016 h 1901009"/>
                    <a:gd name="connsiteX51" fmla="*/ 1727076 w 2074068"/>
                    <a:gd name="connsiteY51" fmla="*/ 591101 h 1901009"/>
                    <a:gd name="connsiteX52" fmla="*/ 1664483 w 2074068"/>
                    <a:gd name="connsiteY52" fmla="*/ 517623 h 1901009"/>
                    <a:gd name="connsiteX53" fmla="*/ 1639990 w 2074068"/>
                    <a:gd name="connsiteY53" fmla="*/ 640087 h 1901009"/>
                    <a:gd name="connsiteX54" fmla="*/ 1580119 w 2074068"/>
                    <a:gd name="connsiteY54" fmla="*/ 697237 h 1901009"/>
                    <a:gd name="connsiteX55" fmla="*/ 1561069 w 2074068"/>
                    <a:gd name="connsiteY55" fmla="*/ 909509 h 1901009"/>
                    <a:gd name="connsiteX56" fmla="*/ 1650876 w 2074068"/>
                    <a:gd name="connsiteY56" fmla="*/ 991151 h 1901009"/>
                    <a:gd name="connsiteX57" fmla="*/ 1746126 w 2074068"/>
                    <a:gd name="connsiteY57" fmla="*/ 1154437 h 1901009"/>
                    <a:gd name="connsiteX58" fmla="*/ 1708026 w 2074068"/>
                    <a:gd name="connsiteY58" fmla="*/ 1246966 h 1901009"/>
                    <a:gd name="connsiteX59" fmla="*/ 1544740 w 2074068"/>
                    <a:gd name="connsiteY59" fmla="*/ 1255130 h 1901009"/>
                    <a:gd name="connsiteX60" fmla="*/ 1484869 w 2074068"/>
                    <a:gd name="connsiteY60" fmla="*/ 1222473 h 1901009"/>
                    <a:gd name="connsiteX61" fmla="*/ 1386898 w 2074068"/>
                    <a:gd name="connsiteY61" fmla="*/ 1233359 h 1901009"/>
                    <a:gd name="connsiteX62" fmla="*/ 1335190 w 2074068"/>
                    <a:gd name="connsiteY62" fmla="*/ 1260573 h 1901009"/>
                    <a:gd name="connsiteX63" fmla="*/ 1250826 w 2074068"/>
                    <a:gd name="connsiteY63" fmla="*/ 1252409 h 1901009"/>
                    <a:gd name="connsiteX64" fmla="*/ 1286205 w 2074068"/>
                    <a:gd name="connsiteY64" fmla="*/ 1298673 h 1901009"/>
                    <a:gd name="connsiteX65" fmla="*/ 1337912 w 2074068"/>
                    <a:gd name="connsiteY65" fmla="*/ 1415694 h 1901009"/>
                    <a:gd name="connsiteX66" fmla="*/ 1332469 w 2074068"/>
                    <a:gd name="connsiteY66" fmla="*/ 1554487 h 1901009"/>
                    <a:gd name="connsiteX67" fmla="*/ 1258990 w 2074068"/>
                    <a:gd name="connsiteY67" fmla="*/ 1589866 h 1901009"/>
                    <a:gd name="connsiteX68" fmla="*/ 1204562 w 2074068"/>
                    <a:gd name="connsiteY68" fmla="*/ 1687837 h 1901009"/>
                    <a:gd name="connsiteX69" fmla="*/ 1161019 w 2074068"/>
                    <a:gd name="connsiteY69" fmla="*/ 1747709 h 1901009"/>
                    <a:gd name="connsiteX70" fmla="*/ 1087540 w 2074068"/>
                    <a:gd name="connsiteY70" fmla="*/ 1744987 h 1901009"/>
                    <a:gd name="connsiteX71" fmla="*/ 1073933 w 2074068"/>
                    <a:gd name="connsiteY71" fmla="*/ 1687837 h 1901009"/>
                    <a:gd name="connsiteX72" fmla="*/ 1117476 w 2074068"/>
                    <a:gd name="connsiteY72" fmla="*/ 1636130 h 1901009"/>
                    <a:gd name="connsiteX73" fmla="*/ 1019505 w 2074068"/>
                    <a:gd name="connsiteY73" fmla="*/ 1638851 h 1901009"/>
                    <a:gd name="connsiteX74" fmla="*/ 1019505 w 2074068"/>
                    <a:gd name="connsiteY74" fmla="*/ 1472844 h 1901009"/>
                    <a:gd name="connsiteX75" fmla="*/ 1052162 w 2074068"/>
                    <a:gd name="connsiteY75" fmla="*/ 1412973 h 1901009"/>
                    <a:gd name="connsiteX76" fmla="*/ 989569 w 2074068"/>
                    <a:gd name="connsiteY76" fmla="*/ 1467401 h 1901009"/>
                    <a:gd name="connsiteX77" fmla="*/ 973240 w 2074068"/>
                    <a:gd name="connsiteY77" fmla="*/ 1679673 h 1901009"/>
                    <a:gd name="connsiteX78" fmla="*/ 997733 w 2074068"/>
                    <a:gd name="connsiteY78" fmla="*/ 1720494 h 1901009"/>
                    <a:gd name="connsiteX79" fmla="*/ 926976 w 2074068"/>
                    <a:gd name="connsiteY79" fmla="*/ 1742266 h 1901009"/>
                    <a:gd name="connsiteX80" fmla="*/ 888876 w 2074068"/>
                    <a:gd name="connsiteY80" fmla="*/ 1717773 h 1901009"/>
                    <a:gd name="connsiteX81" fmla="*/ 891598 w 2074068"/>
                    <a:gd name="connsiteY81" fmla="*/ 1753151 h 1901009"/>
                    <a:gd name="connsiteX82" fmla="*/ 880712 w 2074068"/>
                    <a:gd name="connsiteY82" fmla="*/ 1780366 h 1901009"/>
                    <a:gd name="connsiteX83" fmla="*/ 831726 w 2074068"/>
                    <a:gd name="connsiteY83" fmla="*/ 1799416 h 1901009"/>
                    <a:gd name="connsiteX84" fmla="*/ 826283 w 2074068"/>
                    <a:gd name="connsiteY84" fmla="*/ 1750430 h 1901009"/>
                    <a:gd name="connsiteX85" fmla="*/ 880712 w 2074068"/>
                    <a:gd name="connsiteY85" fmla="*/ 1655180 h 1901009"/>
                    <a:gd name="connsiteX86" fmla="*/ 845333 w 2074068"/>
                    <a:gd name="connsiteY86" fmla="*/ 1505501 h 1901009"/>
                    <a:gd name="connsiteX87" fmla="*/ 853498 w 2074068"/>
                    <a:gd name="connsiteY87" fmla="*/ 1622523 h 1901009"/>
                    <a:gd name="connsiteX88" fmla="*/ 807233 w 2074068"/>
                    <a:gd name="connsiteY88" fmla="*/ 1532716 h 1901009"/>
                    <a:gd name="connsiteX89" fmla="*/ 812676 w 2074068"/>
                    <a:gd name="connsiteY89" fmla="*/ 1644294 h 1901009"/>
                    <a:gd name="connsiteX90" fmla="*/ 818119 w 2074068"/>
                    <a:gd name="connsiteY90" fmla="*/ 1720494 h 1901009"/>
                    <a:gd name="connsiteX91" fmla="*/ 750083 w 2074068"/>
                    <a:gd name="connsiteY91" fmla="*/ 1802137 h 1901009"/>
                    <a:gd name="connsiteX92" fmla="*/ 763690 w 2074068"/>
                    <a:gd name="connsiteY92" fmla="*/ 1696001 h 1901009"/>
                    <a:gd name="connsiteX93" fmla="*/ 722869 w 2074068"/>
                    <a:gd name="connsiteY93" fmla="*/ 1725937 h 1901009"/>
                    <a:gd name="connsiteX94" fmla="*/ 695655 w 2074068"/>
                    <a:gd name="connsiteY94" fmla="*/ 1826630 h 1901009"/>
                    <a:gd name="connsiteX95" fmla="*/ 662998 w 2074068"/>
                    <a:gd name="connsiteY95" fmla="*/ 1823909 h 1901009"/>
                    <a:gd name="connsiteX96" fmla="*/ 668440 w 2074068"/>
                    <a:gd name="connsiteY96" fmla="*/ 1736823 h 1901009"/>
                    <a:gd name="connsiteX97" fmla="*/ 616733 w 2074068"/>
                    <a:gd name="connsiteY97" fmla="*/ 1731380 h 1901009"/>
                    <a:gd name="connsiteX98" fmla="*/ 614012 w 2074068"/>
                    <a:gd name="connsiteY98" fmla="*/ 1614359 h 1901009"/>
                    <a:gd name="connsiteX99" fmla="*/ 573190 w 2074068"/>
                    <a:gd name="connsiteY99" fmla="*/ 1682394 h 1901009"/>
                    <a:gd name="connsiteX100" fmla="*/ 524205 w 2074068"/>
                    <a:gd name="connsiteY100" fmla="*/ 1649737 h 1901009"/>
                    <a:gd name="connsiteX101" fmla="*/ 545976 w 2074068"/>
                    <a:gd name="connsiteY101" fmla="*/ 1706887 h 1901009"/>
                    <a:gd name="connsiteX102" fmla="*/ 594962 w 2074068"/>
                    <a:gd name="connsiteY102" fmla="*/ 1772201 h 1901009"/>
                    <a:gd name="connsiteX103" fmla="*/ 605848 w 2074068"/>
                    <a:gd name="connsiteY103" fmla="*/ 1832073 h 1901009"/>
                    <a:gd name="connsiteX104" fmla="*/ 559583 w 2074068"/>
                    <a:gd name="connsiteY104" fmla="*/ 1842959 h 1901009"/>
                    <a:gd name="connsiteX105" fmla="*/ 491548 w 2074068"/>
                    <a:gd name="connsiteY105" fmla="*/ 1780366 h 1901009"/>
                    <a:gd name="connsiteX106" fmla="*/ 518762 w 2074068"/>
                    <a:gd name="connsiteY106" fmla="*/ 1881059 h 1901009"/>
                    <a:gd name="connsiteX107" fmla="*/ 486105 w 2074068"/>
                    <a:gd name="connsiteY107" fmla="*/ 1883780 h 1901009"/>
                    <a:gd name="connsiteX108" fmla="*/ 475219 w 2074068"/>
                    <a:gd name="connsiteY108" fmla="*/ 1813023 h 1901009"/>
                    <a:gd name="connsiteX109" fmla="*/ 453448 w 2074068"/>
                    <a:gd name="connsiteY109" fmla="*/ 1864730 h 1901009"/>
                    <a:gd name="connsiteX110" fmla="*/ 423512 w 2074068"/>
                    <a:gd name="connsiteY110" fmla="*/ 1853844 h 1901009"/>
                    <a:gd name="connsiteX111" fmla="*/ 445283 w 2074068"/>
                    <a:gd name="connsiteY111" fmla="*/ 1712330 h 1901009"/>
                    <a:gd name="connsiteX112" fmla="*/ 467055 w 2074068"/>
                    <a:gd name="connsiteY112" fmla="*/ 1636130 h 1901009"/>
                    <a:gd name="connsiteX113" fmla="*/ 423512 w 2074068"/>
                    <a:gd name="connsiteY113" fmla="*/ 1573537 h 1901009"/>
                    <a:gd name="connsiteX114" fmla="*/ 420790 w 2074068"/>
                    <a:gd name="connsiteY114" fmla="*/ 1674230 h 1901009"/>
                    <a:gd name="connsiteX115" fmla="*/ 390855 w 2074068"/>
                    <a:gd name="connsiteY115" fmla="*/ 1587144 h 1901009"/>
                    <a:gd name="connsiteX116" fmla="*/ 385412 w 2074068"/>
                    <a:gd name="connsiteY116" fmla="*/ 1701444 h 1901009"/>
                    <a:gd name="connsiteX117" fmla="*/ 388133 w 2074068"/>
                    <a:gd name="connsiteY117" fmla="*/ 1774923 h 1901009"/>
                    <a:gd name="connsiteX118" fmla="*/ 401740 w 2074068"/>
                    <a:gd name="connsiteY118" fmla="*/ 1818466 h 1901009"/>
                    <a:gd name="connsiteX119" fmla="*/ 333705 w 2074068"/>
                    <a:gd name="connsiteY119" fmla="*/ 1900109 h 1901009"/>
                    <a:gd name="connsiteX120" fmla="*/ 320098 w 2074068"/>
                    <a:gd name="connsiteY120" fmla="*/ 1856566 h 1901009"/>
                    <a:gd name="connsiteX121" fmla="*/ 341869 w 2074068"/>
                    <a:gd name="connsiteY121" fmla="*/ 1772201 h 1901009"/>
                    <a:gd name="connsiteX122" fmla="*/ 336426 w 2074068"/>
                    <a:gd name="connsiteY122" fmla="*/ 1687837 h 1901009"/>
                    <a:gd name="connsiteX123" fmla="*/ 290162 w 2074068"/>
                    <a:gd name="connsiteY123" fmla="*/ 1840237 h 1901009"/>
                    <a:gd name="connsiteX124" fmla="*/ 249340 w 2074068"/>
                    <a:gd name="connsiteY124" fmla="*/ 1851123 h 1901009"/>
                    <a:gd name="connsiteX125" fmla="*/ 219405 w 2074068"/>
                    <a:gd name="connsiteY125" fmla="*/ 1864730 h 1901009"/>
                    <a:gd name="connsiteX126" fmla="*/ 178583 w 2074068"/>
                    <a:gd name="connsiteY126" fmla="*/ 1848401 h 1901009"/>
                    <a:gd name="connsiteX127" fmla="*/ 194912 w 2074068"/>
                    <a:gd name="connsiteY127" fmla="*/ 1739544 h 1901009"/>
                    <a:gd name="connsiteX128" fmla="*/ 154090 w 2074068"/>
                    <a:gd name="connsiteY128" fmla="*/ 1758594 h 1901009"/>
                    <a:gd name="connsiteX129" fmla="*/ 154090 w 2074068"/>
                    <a:gd name="connsiteY129" fmla="*/ 1832073 h 1901009"/>
                    <a:gd name="connsiteX130" fmla="*/ 105105 w 2074068"/>
                    <a:gd name="connsiteY130" fmla="*/ 1802137 h 1901009"/>
                    <a:gd name="connsiteX131" fmla="*/ 162255 w 2074068"/>
                    <a:gd name="connsiteY131" fmla="*/ 1693280 h 1901009"/>
                    <a:gd name="connsiteX132" fmla="*/ 203076 w 2074068"/>
                    <a:gd name="connsiteY132" fmla="*/ 1600751 h 1901009"/>
                    <a:gd name="connsiteX133" fmla="*/ 181305 w 2074068"/>
                    <a:gd name="connsiteY133" fmla="*/ 1557209 h 1901009"/>
                    <a:gd name="connsiteX134" fmla="*/ 107826 w 2074068"/>
                    <a:gd name="connsiteY134" fmla="*/ 1532716 h 1901009"/>
                    <a:gd name="connsiteX135" fmla="*/ 47955 w 2074068"/>
                    <a:gd name="connsiteY135" fmla="*/ 1456516 h 1901009"/>
                    <a:gd name="connsiteX136" fmla="*/ 50676 w 2074068"/>
                    <a:gd name="connsiteY136" fmla="*/ 1505501 h 1901009"/>
                    <a:gd name="connsiteX137" fmla="*/ 96940 w 2074068"/>
                    <a:gd name="connsiteY137" fmla="*/ 1576259 h 1901009"/>
                    <a:gd name="connsiteX138" fmla="*/ 154090 w 2074068"/>
                    <a:gd name="connsiteY138" fmla="*/ 1578980 h 1901009"/>
                    <a:gd name="connsiteX139" fmla="*/ 118712 w 2074068"/>
                    <a:gd name="connsiteY139" fmla="*/ 1647016 h 1901009"/>
                    <a:gd name="connsiteX140" fmla="*/ 77890 w 2074068"/>
                    <a:gd name="connsiteY140" fmla="*/ 1717773 h 1901009"/>
                    <a:gd name="connsiteX141" fmla="*/ 4412 w 2074068"/>
                    <a:gd name="connsiteY141" fmla="*/ 1785809 h 1901009"/>
                    <a:gd name="connsiteX142" fmla="*/ 12576 w 2074068"/>
                    <a:gd name="connsiteY142" fmla="*/ 1061909 h 1901009"/>
                    <a:gd name="connsiteX143" fmla="*/ 47955 w 2074068"/>
                    <a:gd name="connsiteY143" fmla="*/ 1045580 h 1901009"/>
                    <a:gd name="connsiteX144" fmla="*/ 115990 w 2074068"/>
                    <a:gd name="connsiteY144" fmla="*/ 1010201 h 1901009"/>
                    <a:gd name="connsiteX145" fmla="*/ 72448 w 2074068"/>
                    <a:gd name="connsiteY145" fmla="*/ 931280 h 1901009"/>
                    <a:gd name="connsiteX146" fmla="*/ 69726 w 2074068"/>
                    <a:gd name="connsiteY146" fmla="*/ 898623 h 1901009"/>
                    <a:gd name="connsiteX147" fmla="*/ 7133 w 2074068"/>
                    <a:gd name="connsiteY147" fmla="*/ 876851 h 1901009"/>
                    <a:gd name="connsiteX148" fmla="*/ 77890 w 2074068"/>
                    <a:gd name="connsiteY148" fmla="*/ 827866 h 1901009"/>
                    <a:gd name="connsiteX149" fmla="*/ 75169 w 2074068"/>
                    <a:gd name="connsiteY149" fmla="*/ 748944 h 1901009"/>
                    <a:gd name="connsiteX150" fmla="*/ 28905 w 2074068"/>
                    <a:gd name="connsiteY150" fmla="*/ 743501 h 1901009"/>
                    <a:gd name="connsiteX151" fmla="*/ 67005 w 2074068"/>
                    <a:gd name="connsiteY151" fmla="*/ 705401 h 1901009"/>
                    <a:gd name="connsiteX152" fmla="*/ 1690 w 2074068"/>
                    <a:gd name="connsiteY152" fmla="*/ 599266 h 1901009"/>
                    <a:gd name="connsiteX153" fmla="*/ 67005 w 2074068"/>
                    <a:gd name="connsiteY153" fmla="*/ 653694 h 1901009"/>
                    <a:gd name="connsiteX154" fmla="*/ 77890 w 2074068"/>
                    <a:gd name="connsiteY154" fmla="*/ 610151 h 1901009"/>
                    <a:gd name="connsiteX155" fmla="*/ 15298 w 2074068"/>
                    <a:gd name="connsiteY155" fmla="*/ 520344 h 1901009"/>
                    <a:gd name="connsiteX156" fmla="*/ 18019 w 2074068"/>
                    <a:gd name="connsiteY156" fmla="*/ 35930 h 1901009"/>
                    <a:gd name="connsiteX0" fmla="*/ 18019 w 2074068"/>
                    <a:gd name="connsiteY0" fmla="*/ 35930 h 1901009"/>
                    <a:gd name="connsiteX1" fmla="*/ 53397 w 2074068"/>
                    <a:gd name="connsiteY1" fmla="*/ 41372 h 1901009"/>
                    <a:gd name="connsiteX2" fmla="*/ 58840 w 2074068"/>
                    <a:gd name="connsiteY2" fmla="*/ 163836 h 1901009"/>
                    <a:gd name="connsiteX3" fmla="*/ 110548 w 2074068"/>
                    <a:gd name="connsiteY3" fmla="*/ 131180 h 1901009"/>
                    <a:gd name="connsiteX4" fmla="*/ 156812 w 2074068"/>
                    <a:gd name="connsiteY4" fmla="*/ 109409 h 1901009"/>
                    <a:gd name="connsiteX5" fmla="*/ 159533 w 2074068"/>
                    <a:gd name="connsiteY5" fmla="*/ 207380 h 1901009"/>
                    <a:gd name="connsiteX6" fmla="*/ 205798 w 2074068"/>
                    <a:gd name="connsiteY6" fmla="*/ 256366 h 1901009"/>
                    <a:gd name="connsiteX7" fmla="*/ 184026 w 2074068"/>
                    <a:gd name="connsiteY7" fmla="*/ 308073 h 1901009"/>
                    <a:gd name="connsiteX8" fmla="*/ 178583 w 2074068"/>
                    <a:gd name="connsiteY8" fmla="*/ 381551 h 1901009"/>
                    <a:gd name="connsiteX9" fmla="*/ 224848 w 2074068"/>
                    <a:gd name="connsiteY9" fmla="*/ 419651 h 1901009"/>
                    <a:gd name="connsiteX10" fmla="*/ 268390 w 2074068"/>
                    <a:gd name="connsiteY10" fmla="*/ 397881 h 1901009"/>
                    <a:gd name="connsiteX11" fmla="*/ 295604 w 2074068"/>
                    <a:gd name="connsiteY11" fmla="*/ 343451 h 1901009"/>
                    <a:gd name="connsiteX12" fmla="*/ 309212 w 2074068"/>
                    <a:gd name="connsiteY12" fmla="*/ 264530 h 1901009"/>
                    <a:gd name="connsiteX13" fmla="*/ 352755 w 2074068"/>
                    <a:gd name="connsiteY13" fmla="*/ 193773 h 1901009"/>
                    <a:gd name="connsiteX14" fmla="*/ 388133 w 2074068"/>
                    <a:gd name="connsiteY14" fmla="*/ 240037 h 1901009"/>
                    <a:gd name="connsiteX15" fmla="*/ 480662 w 2074068"/>
                    <a:gd name="connsiteY15" fmla="*/ 54980 h 1901009"/>
                    <a:gd name="connsiteX16" fmla="*/ 491548 w 2074068"/>
                    <a:gd name="connsiteY16" fmla="*/ 231873 h 1901009"/>
                    <a:gd name="connsiteX17" fmla="*/ 467054 w 2074068"/>
                    <a:gd name="connsiteY17" fmla="*/ 280859 h 1901009"/>
                    <a:gd name="connsiteX18" fmla="*/ 521484 w 2074068"/>
                    <a:gd name="connsiteY18" fmla="*/ 291744 h 1901009"/>
                    <a:gd name="connsiteX19" fmla="*/ 537812 w 2074068"/>
                    <a:gd name="connsiteY19" fmla="*/ 335288 h 1901009"/>
                    <a:gd name="connsiteX20" fmla="*/ 554140 w 2074068"/>
                    <a:gd name="connsiteY20" fmla="*/ 332566 h 1901009"/>
                    <a:gd name="connsiteX21" fmla="*/ 638505 w 2074068"/>
                    <a:gd name="connsiteY21" fmla="*/ 408766 h 1901009"/>
                    <a:gd name="connsiteX22" fmla="*/ 690212 w 2074068"/>
                    <a:gd name="connsiteY22" fmla="*/ 414209 h 1901009"/>
                    <a:gd name="connsiteX23" fmla="*/ 690211 w 2074068"/>
                    <a:gd name="connsiteY23" fmla="*/ 343451 h 1901009"/>
                    <a:gd name="connsiteX24" fmla="*/ 646669 w 2074068"/>
                    <a:gd name="connsiteY24" fmla="*/ 275416 h 1901009"/>
                    <a:gd name="connsiteX25" fmla="*/ 605848 w 2074068"/>
                    <a:gd name="connsiteY25" fmla="*/ 16880 h 1901009"/>
                    <a:gd name="connsiteX26" fmla="*/ 948748 w 2074068"/>
                    <a:gd name="connsiteY26" fmla="*/ 27766 h 1901009"/>
                    <a:gd name="connsiteX27" fmla="*/ 956912 w 2074068"/>
                    <a:gd name="connsiteY27" fmla="*/ 49537 h 1901009"/>
                    <a:gd name="connsiteX28" fmla="*/ 946026 w 2074068"/>
                    <a:gd name="connsiteY28" fmla="*/ 193773 h 1901009"/>
                    <a:gd name="connsiteX29" fmla="*/ 967798 w 2074068"/>
                    <a:gd name="connsiteY29" fmla="*/ 269973 h 1901009"/>
                    <a:gd name="connsiteX30" fmla="*/ 984126 w 2074068"/>
                    <a:gd name="connsiteY30" fmla="*/ 427816 h 1901009"/>
                    <a:gd name="connsiteX31" fmla="*/ 1019505 w 2074068"/>
                    <a:gd name="connsiteY31" fmla="*/ 430537 h 1901009"/>
                    <a:gd name="connsiteX32" fmla="*/ 1052162 w 2074068"/>
                    <a:gd name="connsiteY32" fmla="*/ 563887 h 1901009"/>
                    <a:gd name="connsiteX33" fmla="*/ 1101148 w 2074068"/>
                    <a:gd name="connsiteY33" fmla="*/ 634644 h 1901009"/>
                    <a:gd name="connsiteX34" fmla="*/ 1207283 w 2074068"/>
                    <a:gd name="connsiteY34" fmla="*/ 640087 h 1901009"/>
                    <a:gd name="connsiteX35" fmla="*/ 1239940 w 2074068"/>
                    <a:gd name="connsiteY35" fmla="*/ 708123 h 1901009"/>
                    <a:gd name="connsiteX36" fmla="*/ 1288926 w 2074068"/>
                    <a:gd name="connsiteY36" fmla="*/ 604709 h 1901009"/>
                    <a:gd name="connsiteX37" fmla="*/ 1239940 w 2074068"/>
                    <a:gd name="connsiteY37" fmla="*/ 490409 h 1901009"/>
                    <a:gd name="connsiteX38" fmla="*/ 1033112 w 2074068"/>
                    <a:gd name="connsiteY38" fmla="*/ 362501 h 1901009"/>
                    <a:gd name="connsiteX39" fmla="*/ 997733 w 2074068"/>
                    <a:gd name="connsiteY39" fmla="*/ 117573 h 1901009"/>
                    <a:gd name="connsiteX40" fmla="*/ 1362405 w 2074068"/>
                    <a:gd name="connsiteY40" fmla="*/ 106687 h 1901009"/>
                    <a:gd name="connsiteX41" fmla="*/ 1449490 w 2074068"/>
                    <a:gd name="connsiteY41" fmla="*/ 84916 h 1901009"/>
                    <a:gd name="connsiteX42" fmla="*/ 1942069 w 2074068"/>
                    <a:gd name="connsiteY42" fmla="*/ 87637 h 1901009"/>
                    <a:gd name="connsiteX43" fmla="*/ 2072698 w 2074068"/>
                    <a:gd name="connsiteY43" fmla="*/ 210101 h 1901009"/>
                    <a:gd name="connsiteX44" fmla="*/ 2004662 w 2074068"/>
                    <a:gd name="connsiteY44" fmla="*/ 335287 h 1901009"/>
                    <a:gd name="connsiteX45" fmla="*/ 1912133 w 2074068"/>
                    <a:gd name="connsiteY45" fmla="*/ 357059 h 1901009"/>
                    <a:gd name="connsiteX46" fmla="*/ 1898526 w 2074068"/>
                    <a:gd name="connsiteY46" fmla="*/ 465916 h 1901009"/>
                    <a:gd name="connsiteX47" fmla="*/ 1846819 w 2074068"/>
                    <a:gd name="connsiteY47" fmla="*/ 558444 h 1901009"/>
                    <a:gd name="connsiteX48" fmla="*/ 1833212 w 2074068"/>
                    <a:gd name="connsiteY48" fmla="*/ 484966 h 1901009"/>
                    <a:gd name="connsiteX49" fmla="*/ 1784226 w 2074068"/>
                    <a:gd name="connsiteY49" fmla="*/ 539394 h 1901009"/>
                    <a:gd name="connsiteX50" fmla="*/ 1757012 w 2074068"/>
                    <a:gd name="connsiteY50" fmla="*/ 504016 h 1901009"/>
                    <a:gd name="connsiteX51" fmla="*/ 1727076 w 2074068"/>
                    <a:gd name="connsiteY51" fmla="*/ 591101 h 1901009"/>
                    <a:gd name="connsiteX52" fmla="*/ 1664483 w 2074068"/>
                    <a:gd name="connsiteY52" fmla="*/ 517623 h 1901009"/>
                    <a:gd name="connsiteX53" fmla="*/ 1639990 w 2074068"/>
                    <a:gd name="connsiteY53" fmla="*/ 640087 h 1901009"/>
                    <a:gd name="connsiteX54" fmla="*/ 1580119 w 2074068"/>
                    <a:gd name="connsiteY54" fmla="*/ 697237 h 1901009"/>
                    <a:gd name="connsiteX55" fmla="*/ 1561069 w 2074068"/>
                    <a:gd name="connsiteY55" fmla="*/ 909509 h 1901009"/>
                    <a:gd name="connsiteX56" fmla="*/ 1650876 w 2074068"/>
                    <a:gd name="connsiteY56" fmla="*/ 991151 h 1901009"/>
                    <a:gd name="connsiteX57" fmla="*/ 1746126 w 2074068"/>
                    <a:gd name="connsiteY57" fmla="*/ 1154437 h 1901009"/>
                    <a:gd name="connsiteX58" fmla="*/ 1708026 w 2074068"/>
                    <a:gd name="connsiteY58" fmla="*/ 1246966 h 1901009"/>
                    <a:gd name="connsiteX59" fmla="*/ 1544740 w 2074068"/>
                    <a:gd name="connsiteY59" fmla="*/ 1255130 h 1901009"/>
                    <a:gd name="connsiteX60" fmla="*/ 1484869 w 2074068"/>
                    <a:gd name="connsiteY60" fmla="*/ 1222473 h 1901009"/>
                    <a:gd name="connsiteX61" fmla="*/ 1386898 w 2074068"/>
                    <a:gd name="connsiteY61" fmla="*/ 1233359 h 1901009"/>
                    <a:gd name="connsiteX62" fmla="*/ 1335190 w 2074068"/>
                    <a:gd name="connsiteY62" fmla="*/ 1260573 h 1901009"/>
                    <a:gd name="connsiteX63" fmla="*/ 1250826 w 2074068"/>
                    <a:gd name="connsiteY63" fmla="*/ 1252409 h 1901009"/>
                    <a:gd name="connsiteX64" fmla="*/ 1286205 w 2074068"/>
                    <a:gd name="connsiteY64" fmla="*/ 1298673 h 1901009"/>
                    <a:gd name="connsiteX65" fmla="*/ 1337912 w 2074068"/>
                    <a:gd name="connsiteY65" fmla="*/ 1415694 h 1901009"/>
                    <a:gd name="connsiteX66" fmla="*/ 1332469 w 2074068"/>
                    <a:gd name="connsiteY66" fmla="*/ 1554487 h 1901009"/>
                    <a:gd name="connsiteX67" fmla="*/ 1258990 w 2074068"/>
                    <a:gd name="connsiteY67" fmla="*/ 1589866 h 1901009"/>
                    <a:gd name="connsiteX68" fmla="*/ 1204562 w 2074068"/>
                    <a:gd name="connsiteY68" fmla="*/ 1687837 h 1901009"/>
                    <a:gd name="connsiteX69" fmla="*/ 1161019 w 2074068"/>
                    <a:gd name="connsiteY69" fmla="*/ 1747709 h 1901009"/>
                    <a:gd name="connsiteX70" fmla="*/ 1087540 w 2074068"/>
                    <a:gd name="connsiteY70" fmla="*/ 1744987 h 1901009"/>
                    <a:gd name="connsiteX71" fmla="*/ 1073933 w 2074068"/>
                    <a:gd name="connsiteY71" fmla="*/ 1687837 h 1901009"/>
                    <a:gd name="connsiteX72" fmla="*/ 1117476 w 2074068"/>
                    <a:gd name="connsiteY72" fmla="*/ 1636130 h 1901009"/>
                    <a:gd name="connsiteX73" fmla="*/ 1019505 w 2074068"/>
                    <a:gd name="connsiteY73" fmla="*/ 1638851 h 1901009"/>
                    <a:gd name="connsiteX74" fmla="*/ 1019505 w 2074068"/>
                    <a:gd name="connsiteY74" fmla="*/ 1472844 h 1901009"/>
                    <a:gd name="connsiteX75" fmla="*/ 1052162 w 2074068"/>
                    <a:gd name="connsiteY75" fmla="*/ 1412973 h 1901009"/>
                    <a:gd name="connsiteX76" fmla="*/ 989569 w 2074068"/>
                    <a:gd name="connsiteY76" fmla="*/ 1467401 h 1901009"/>
                    <a:gd name="connsiteX77" fmla="*/ 973240 w 2074068"/>
                    <a:gd name="connsiteY77" fmla="*/ 1679673 h 1901009"/>
                    <a:gd name="connsiteX78" fmla="*/ 997733 w 2074068"/>
                    <a:gd name="connsiteY78" fmla="*/ 1720494 h 1901009"/>
                    <a:gd name="connsiteX79" fmla="*/ 926976 w 2074068"/>
                    <a:gd name="connsiteY79" fmla="*/ 1742266 h 1901009"/>
                    <a:gd name="connsiteX80" fmla="*/ 888876 w 2074068"/>
                    <a:gd name="connsiteY80" fmla="*/ 1717773 h 1901009"/>
                    <a:gd name="connsiteX81" fmla="*/ 891598 w 2074068"/>
                    <a:gd name="connsiteY81" fmla="*/ 1753151 h 1901009"/>
                    <a:gd name="connsiteX82" fmla="*/ 880712 w 2074068"/>
                    <a:gd name="connsiteY82" fmla="*/ 1780366 h 1901009"/>
                    <a:gd name="connsiteX83" fmla="*/ 831726 w 2074068"/>
                    <a:gd name="connsiteY83" fmla="*/ 1799416 h 1901009"/>
                    <a:gd name="connsiteX84" fmla="*/ 826283 w 2074068"/>
                    <a:gd name="connsiteY84" fmla="*/ 1750430 h 1901009"/>
                    <a:gd name="connsiteX85" fmla="*/ 880712 w 2074068"/>
                    <a:gd name="connsiteY85" fmla="*/ 1655180 h 1901009"/>
                    <a:gd name="connsiteX86" fmla="*/ 845333 w 2074068"/>
                    <a:gd name="connsiteY86" fmla="*/ 1505501 h 1901009"/>
                    <a:gd name="connsiteX87" fmla="*/ 853498 w 2074068"/>
                    <a:gd name="connsiteY87" fmla="*/ 1622523 h 1901009"/>
                    <a:gd name="connsiteX88" fmla="*/ 807233 w 2074068"/>
                    <a:gd name="connsiteY88" fmla="*/ 1532716 h 1901009"/>
                    <a:gd name="connsiteX89" fmla="*/ 812676 w 2074068"/>
                    <a:gd name="connsiteY89" fmla="*/ 1644294 h 1901009"/>
                    <a:gd name="connsiteX90" fmla="*/ 818119 w 2074068"/>
                    <a:gd name="connsiteY90" fmla="*/ 1720494 h 1901009"/>
                    <a:gd name="connsiteX91" fmla="*/ 750083 w 2074068"/>
                    <a:gd name="connsiteY91" fmla="*/ 1802137 h 1901009"/>
                    <a:gd name="connsiteX92" fmla="*/ 763690 w 2074068"/>
                    <a:gd name="connsiteY92" fmla="*/ 1696001 h 1901009"/>
                    <a:gd name="connsiteX93" fmla="*/ 722869 w 2074068"/>
                    <a:gd name="connsiteY93" fmla="*/ 1725937 h 1901009"/>
                    <a:gd name="connsiteX94" fmla="*/ 695655 w 2074068"/>
                    <a:gd name="connsiteY94" fmla="*/ 1826630 h 1901009"/>
                    <a:gd name="connsiteX95" fmla="*/ 662998 w 2074068"/>
                    <a:gd name="connsiteY95" fmla="*/ 1823909 h 1901009"/>
                    <a:gd name="connsiteX96" fmla="*/ 668440 w 2074068"/>
                    <a:gd name="connsiteY96" fmla="*/ 1736823 h 1901009"/>
                    <a:gd name="connsiteX97" fmla="*/ 616733 w 2074068"/>
                    <a:gd name="connsiteY97" fmla="*/ 1731380 h 1901009"/>
                    <a:gd name="connsiteX98" fmla="*/ 614012 w 2074068"/>
                    <a:gd name="connsiteY98" fmla="*/ 1614359 h 1901009"/>
                    <a:gd name="connsiteX99" fmla="*/ 573190 w 2074068"/>
                    <a:gd name="connsiteY99" fmla="*/ 1682394 h 1901009"/>
                    <a:gd name="connsiteX100" fmla="*/ 524205 w 2074068"/>
                    <a:gd name="connsiteY100" fmla="*/ 1649737 h 1901009"/>
                    <a:gd name="connsiteX101" fmla="*/ 545976 w 2074068"/>
                    <a:gd name="connsiteY101" fmla="*/ 1706887 h 1901009"/>
                    <a:gd name="connsiteX102" fmla="*/ 594962 w 2074068"/>
                    <a:gd name="connsiteY102" fmla="*/ 1772201 h 1901009"/>
                    <a:gd name="connsiteX103" fmla="*/ 605848 w 2074068"/>
                    <a:gd name="connsiteY103" fmla="*/ 1832073 h 1901009"/>
                    <a:gd name="connsiteX104" fmla="*/ 559583 w 2074068"/>
                    <a:gd name="connsiteY104" fmla="*/ 1842959 h 1901009"/>
                    <a:gd name="connsiteX105" fmla="*/ 491548 w 2074068"/>
                    <a:gd name="connsiteY105" fmla="*/ 1780366 h 1901009"/>
                    <a:gd name="connsiteX106" fmla="*/ 518762 w 2074068"/>
                    <a:gd name="connsiteY106" fmla="*/ 1881059 h 1901009"/>
                    <a:gd name="connsiteX107" fmla="*/ 486105 w 2074068"/>
                    <a:gd name="connsiteY107" fmla="*/ 1883780 h 1901009"/>
                    <a:gd name="connsiteX108" fmla="*/ 475219 w 2074068"/>
                    <a:gd name="connsiteY108" fmla="*/ 1813023 h 1901009"/>
                    <a:gd name="connsiteX109" fmla="*/ 453448 w 2074068"/>
                    <a:gd name="connsiteY109" fmla="*/ 1864730 h 1901009"/>
                    <a:gd name="connsiteX110" fmla="*/ 423512 w 2074068"/>
                    <a:gd name="connsiteY110" fmla="*/ 1853844 h 1901009"/>
                    <a:gd name="connsiteX111" fmla="*/ 445283 w 2074068"/>
                    <a:gd name="connsiteY111" fmla="*/ 1712330 h 1901009"/>
                    <a:gd name="connsiteX112" fmla="*/ 467055 w 2074068"/>
                    <a:gd name="connsiteY112" fmla="*/ 1636130 h 1901009"/>
                    <a:gd name="connsiteX113" fmla="*/ 423512 w 2074068"/>
                    <a:gd name="connsiteY113" fmla="*/ 1573537 h 1901009"/>
                    <a:gd name="connsiteX114" fmla="*/ 420790 w 2074068"/>
                    <a:gd name="connsiteY114" fmla="*/ 1674230 h 1901009"/>
                    <a:gd name="connsiteX115" fmla="*/ 390855 w 2074068"/>
                    <a:gd name="connsiteY115" fmla="*/ 1587144 h 1901009"/>
                    <a:gd name="connsiteX116" fmla="*/ 385412 w 2074068"/>
                    <a:gd name="connsiteY116" fmla="*/ 1701444 h 1901009"/>
                    <a:gd name="connsiteX117" fmla="*/ 388133 w 2074068"/>
                    <a:gd name="connsiteY117" fmla="*/ 1774923 h 1901009"/>
                    <a:gd name="connsiteX118" fmla="*/ 401740 w 2074068"/>
                    <a:gd name="connsiteY118" fmla="*/ 1818466 h 1901009"/>
                    <a:gd name="connsiteX119" fmla="*/ 333705 w 2074068"/>
                    <a:gd name="connsiteY119" fmla="*/ 1900109 h 1901009"/>
                    <a:gd name="connsiteX120" fmla="*/ 320098 w 2074068"/>
                    <a:gd name="connsiteY120" fmla="*/ 1856566 h 1901009"/>
                    <a:gd name="connsiteX121" fmla="*/ 341869 w 2074068"/>
                    <a:gd name="connsiteY121" fmla="*/ 1772201 h 1901009"/>
                    <a:gd name="connsiteX122" fmla="*/ 336426 w 2074068"/>
                    <a:gd name="connsiteY122" fmla="*/ 1687837 h 1901009"/>
                    <a:gd name="connsiteX123" fmla="*/ 290162 w 2074068"/>
                    <a:gd name="connsiteY123" fmla="*/ 1840237 h 1901009"/>
                    <a:gd name="connsiteX124" fmla="*/ 249340 w 2074068"/>
                    <a:gd name="connsiteY124" fmla="*/ 1851123 h 1901009"/>
                    <a:gd name="connsiteX125" fmla="*/ 219405 w 2074068"/>
                    <a:gd name="connsiteY125" fmla="*/ 1864730 h 1901009"/>
                    <a:gd name="connsiteX126" fmla="*/ 178583 w 2074068"/>
                    <a:gd name="connsiteY126" fmla="*/ 1848401 h 1901009"/>
                    <a:gd name="connsiteX127" fmla="*/ 194912 w 2074068"/>
                    <a:gd name="connsiteY127" fmla="*/ 1739544 h 1901009"/>
                    <a:gd name="connsiteX128" fmla="*/ 154090 w 2074068"/>
                    <a:gd name="connsiteY128" fmla="*/ 1758594 h 1901009"/>
                    <a:gd name="connsiteX129" fmla="*/ 154090 w 2074068"/>
                    <a:gd name="connsiteY129" fmla="*/ 1832073 h 1901009"/>
                    <a:gd name="connsiteX130" fmla="*/ 105105 w 2074068"/>
                    <a:gd name="connsiteY130" fmla="*/ 1802137 h 1901009"/>
                    <a:gd name="connsiteX131" fmla="*/ 162255 w 2074068"/>
                    <a:gd name="connsiteY131" fmla="*/ 1693280 h 1901009"/>
                    <a:gd name="connsiteX132" fmla="*/ 203076 w 2074068"/>
                    <a:gd name="connsiteY132" fmla="*/ 1600751 h 1901009"/>
                    <a:gd name="connsiteX133" fmla="*/ 181305 w 2074068"/>
                    <a:gd name="connsiteY133" fmla="*/ 1557209 h 1901009"/>
                    <a:gd name="connsiteX134" fmla="*/ 107826 w 2074068"/>
                    <a:gd name="connsiteY134" fmla="*/ 1532716 h 1901009"/>
                    <a:gd name="connsiteX135" fmla="*/ 47955 w 2074068"/>
                    <a:gd name="connsiteY135" fmla="*/ 1456516 h 1901009"/>
                    <a:gd name="connsiteX136" fmla="*/ 50676 w 2074068"/>
                    <a:gd name="connsiteY136" fmla="*/ 1505501 h 1901009"/>
                    <a:gd name="connsiteX137" fmla="*/ 96940 w 2074068"/>
                    <a:gd name="connsiteY137" fmla="*/ 1576259 h 1901009"/>
                    <a:gd name="connsiteX138" fmla="*/ 154090 w 2074068"/>
                    <a:gd name="connsiteY138" fmla="*/ 1578980 h 1901009"/>
                    <a:gd name="connsiteX139" fmla="*/ 118712 w 2074068"/>
                    <a:gd name="connsiteY139" fmla="*/ 1647016 h 1901009"/>
                    <a:gd name="connsiteX140" fmla="*/ 77890 w 2074068"/>
                    <a:gd name="connsiteY140" fmla="*/ 1717773 h 1901009"/>
                    <a:gd name="connsiteX141" fmla="*/ 4412 w 2074068"/>
                    <a:gd name="connsiteY141" fmla="*/ 1785809 h 1901009"/>
                    <a:gd name="connsiteX142" fmla="*/ 12576 w 2074068"/>
                    <a:gd name="connsiteY142" fmla="*/ 1061909 h 1901009"/>
                    <a:gd name="connsiteX143" fmla="*/ 47955 w 2074068"/>
                    <a:gd name="connsiteY143" fmla="*/ 1045580 h 1901009"/>
                    <a:gd name="connsiteX144" fmla="*/ 115990 w 2074068"/>
                    <a:gd name="connsiteY144" fmla="*/ 1010201 h 1901009"/>
                    <a:gd name="connsiteX145" fmla="*/ 72448 w 2074068"/>
                    <a:gd name="connsiteY145" fmla="*/ 931280 h 1901009"/>
                    <a:gd name="connsiteX146" fmla="*/ 69726 w 2074068"/>
                    <a:gd name="connsiteY146" fmla="*/ 898623 h 1901009"/>
                    <a:gd name="connsiteX147" fmla="*/ 7133 w 2074068"/>
                    <a:gd name="connsiteY147" fmla="*/ 876851 h 1901009"/>
                    <a:gd name="connsiteX148" fmla="*/ 77890 w 2074068"/>
                    <a:gd name="connsiteY148" fmla="*/ 827866 h 1901009"/>
                    <a:gd name="connsiteX149" fmla="*/ 75169 w 2074068"/>
                    <a:gd name="connsiteY149" fmla="*/ 748944 h 1901009"/>
                    <a:gd name="connsiteX150" fmla="*/ 28905 w 2074068"/>
                    <a:gd name="connsiteY150" fmla="*/ 743501 h 1901009"/>
                    <a:gd name="connsiteX151" fmla="*/ 67005 w 2074068"/>
                    <a:gd name="connsiteY151" fmla="*/ 705401 h 1901009"/>
                    <a:gd name="connsiteX152" fmla="*/ 1690 w 2074068"/>
                    <a:gd name="connsiteY152" fmla="*/ 599266 h 1901009"/>
                    <a:gd name="connsiteX153" fmla="*/ 67005 w 2074068"/>
                    <a:gd name="connsiteY153" fmla="*/ 653694 h 1901009"/>
                    <a:gd name="connsiteX154" fmla="*/ 77890 w 2074068"/>
                    <a:gd name="connsiteY154" fmla="*/ 610151 h 1901009"/>
                    <a:gd name="connsiteX155" fmla="*/ 15298 w 2074068"/>
                    <a:gd name="connsiteY155" fmla="*/ 520344 h 1901009"/>
                    <a:gd name="connsiteX156" fmla="*/ 18019 w 2074068"/>
                    <a:gd name="connsiteY156" fmla="*/ 35930 h 1901009"/>
                    <a:gd name="connsiteX0" fmla="*/ 18019 w 2074068"/>
                    <a:gd name="connsiteY0" fmla="*/ 21360 h 1886439"/>
                    <a:gd name="connsiteX1" fmla="*/ 53397 w 2074068"/>
                    <a:gd name="connsiteY1" fmla="*/ 26802 h 1886439"/>
                    <a:gd name="connsiteX2" fmla="*/ 58840 w 2074068"/>
                    <a:gd name="connsiteY2" fmla="*/ 149266 h 1886439"/>
                    <a:gd name="connsiteX3" fmla="*/ 110548 w 2074068"/>
                    <a:gd name="connsiteY3" fmla="*/ 116610 h 1886439"/>
                    <a:gd name="connsiteX4" fmla="*/ 156812 w 2074068"/>
                    <a:gd name="connsiteY4" fmla="*/ 94839 h 1886439"/>
                    <a:gd name="connsiteX5" fmla="*/ 159533 w 2074068"/>
                    <a:gd name="connsiteY5" fmla="*/ 192810 h 1886439"/>
                    <a:gd name="connsiteX6" fmla="*/ 205798 w 2074068"/>
                    <a:gd name="connsiteY6" fmla="*/ 241796 h 1886439"/>
                    <a:gd name="connsiteX7" fmla="*/ 184026 w 2074068"/>
                    <a:gd name="connsiteY7" fmla="*/ 293503 h 1886439"/>
                    <a:gd name="connsiteX8" fmla="*/ 178583 w 2074068"/>
                    <a:gd name="connsiteY8" fmla="*/ 366981 h 1886439"/>
                    <a:gd name="connsiteX9" fmla="*/ 224848 w 2074068"/>
                    <a:gd name="connsiteY9" fmla="*/ 405081 h 1886439"/>
                    <a:gd name="connsiteX10" fmla="*/ 268390 w 2074068"/>
                    <a:gd name="connsiteY10" fmla="*/ 383311 h 1886439"/>
                    <a:gd name="connsiteX11" fmla="*/ 295604 w 2074068"/>
                    <a:gd name="connsiteY11" fmla="*/ 328881 h 1886439"/>
                    <a:gd name="connsiteX12" fmla="*/ 309212 w 2074068"/>
                    <a:gd name="connsiteY12" fmla="*/ 249960 h 1886439"/>
                    <a:gd name="connsiteX13" fmla="*/ 352755 w 2074068"/>
                    <a:gd name="connsiteY13" fmla="*/ 179203 h 1886439"/>
                    <a:gd name="connsiteX14" fmla="*/ 388133 w 2074068"/>
                    <a:gd name="connsiteY14" fmla="*/ 225467 h 1886439"/>
                    <a:gd name="connsiteX15" fmla="*/ 480662 w 2074068"/>
                    <a:gd name="connsiteY15" fmla="*/ 40410 h 1886439"/>
                    <a:gd name="connsiteX16" fmla="*/ 491548 w 2074068"/>
                    <a:gd name="connsiteY16" fmla="*/ 217303 h 1886439"/>
                    <a:gd name="connsiteX17" fmla="*/ 467054 w 2074068"/>
                    <a:gd name="connsiteY17" fmla="*/ 266289 h 1886439"/>
                    <a:gd name="connsiteX18" fmla="*/ 521484 w 2074068"/>
                    <a:gd name="connsiteY18" fmla="*/ 277174 h 1886439"/>
                    <a:gd name="connsiteX19" fmla="*/ 537812 w 2074068"/>
                    <a:gd name="connsiteY19" fmla="*/ 320718 h 1886439"/>
                    <a:gd name="connsiteX20" fmla="*/ 554140 w 2074068"/>
                    <a:gd name="connsiteY20" fmla="*/ 317996 h 1886439"/>
                    <a:gd name="connsiteX21" fmla="*/ 638505 w 2074068"/>
                    <a:gd name="connsiteY21" fmla="*/ 394196 h 1886439"/>
                    <a:gd name="connsiteX22" fmla="*/ 690212 w 2074068"/>
                    <a:gd name="connsiteY22" fmla="*/ 399639 h 1886439"/>
                    <a:gd name="connsiteX23" fmla="*/ 690211 w 2074068"/>
                    <a:gd name="connsiteY23" fmla="*/ 328881 h 1886439"/>
                    <a:gd name="connsiteX24" fmla="*/ 646669 w 2074068"/>
                    <a:gd name="connsiteY24" fmla="*/ 260846 h 1886439"/>
                    <a:gd name="connsiteX25" fmla="*/ 614012 w 2074068"/>
                    <a:gd name="connsiteY25" fmla="*/ 21360 h 1886439"/>
                    <a:gd name="connsiteX26" fmla="*/ 948748 w 2074068"/>
                    <a:gd name="connsiteY26" fmla="*/ 13196 h 1886439"/>
                    <a:gd name="connsiteX27" fmla="*/ 956912 w 2074068"/>
                    <a:gd name="connsiteY27" fmla="*/ 34967 h 1886439"/>
                    <a:gd name="connsiteX28" fmla="*/ 946026 w 2074068"/>
                    <a:gd name="connsiteY28" fmla="*/ 179203 h 1886439"/>
                    <a:gd name="connsiteX29" fmla="*/ 967798 w 2074068"/>
                    <a:gd name="connsiteY29" fmla="*/ 255403 h 1886439"/>
                    <a:gd name="connsiteX30" fmla="*/ 984126 w 2074068"/>
                    <a:gd name="connsiteY30" fmla="*/ 413246 h 1886439"/>
                    <a:gd name="connsiteX31" fmla="*/ 1019505 w 2074068"/>
                    <a:gd name="connsiteY31" fmla="*/ 415967 h 1886439"/>
                    <a:gd name="connsiteX32" fmla="*/ 1052162 w 2074068"/>
                    <a:gd name="connsiteY32" fmla="*/ 549317 h 1886439"/>
                    <a:gd name="connsiteX33" fmla="*/ 1101148 w 2074068"/>
                    <a:gd name="connsiteY33" fmla="*/ 620074 h 1886439"/>
                    <a:gd name="connsiteX34" fmla="*/ 1207283 w 2074068"/>
                    <a:gd name="connsiteY34" fmla="*/ 625517 h 1886439"/>
                    <a:gd name="connsiteX35" fmla="*/ 1239940 w 2074068"/>
                    <a:gd name="connsiteY35" fmla="*/ 693553 h 1886439"/>
                    <a:gd name="connsiteX36" fmla="*/ 1288926 w 2074068"/>
                    <a:gd name="connsiteY36" fmla="*/ 590139 h 1886439"/>
                    <a:gd name="connsiteX37" fmla="*/ 1239940 w 2074068"/>
                    <a:gd name="connsiteY37" fmla="*/ 475839 h 1886439"/>
                    <a:gd name="connsiteX38" fmla="*/ 1033112 w 2074068"/>
                    <a:gd name="connsiteY38" fmla="*/ 347931 h 1886439"/>
                    <a:gd name="connsiteX39" fmla="*/ 997733 w 2074068"/>
                    <a:gd name="connsiteY39" fmla="*/ 103003 h 1886439"/>
                    <a:gd name="connsiteX40" fmla="*/ 1362405 w 2074068"/>
                    <a:gd name="connsiteY40" fmla="*/ 92117 h 1886439"/>
                    <a:gd name="connsiteX41" fmla="*/ 1449490 w 2074068"/>
                    <a:gd name="connsiteY41" fmla="*/ 70346 h 1886439"/>
                    <a:gd name="connsiteX42" fmla="*/ 1942069 w 2074068"/>
                    <a:gd name="connsiteY42" fmla="*/ 73067 h 1886439"/>
                    <a:gd name="connsiteX43" fmla="*/ 2072698 w 2074068"/>
                    <a:gd name="connsiteY43" fmla="*/ 195531 h 1886439"/>
                    <a:gd name="connsiteX44" fmla="*/ 2004662 w 2074068"/>
                    <a:gd name="connsiteY44" fmla="*/ 320717 h 1886439"/>
                    <a:gd name="connsiteX45" fmla="*/ 1912133 w 2074068"/>
                    <a:gd name="connsiteY45" fmla="*/ 342489 h 1886439"/>
                    <a:gd name="connsiteX46" fmla="*/ 1898526 w 2074068"/>
                    <a:gd name="connsiteY46" fmla="*/ 451346 h 1886439"/>
                    <a:gd name="connsiteX47" fmla="*/ 1846819 w 2074068"/>
                    <a:gd name="connsiteY47" fmla="*/ 543874 h 1886439"/>
                    <a:gd name="connsiteX48" fmla="*/ 1833212 w 2074068"/>
                    <a:gd name="connsiteY48" fmla="*/ 470396 h 1886439"/>
                    <a:gd name="connsiteX49" fmla="*/ 1784226 w 2074068"/>
                    <a:gd name="connsiteY49" fmla="*/ 524824 h 1886439"/>
                    <a:gd name="connsiteX50" fmla="*/ 1757012 w 2074068"/>
                    <a:gd name="connsiteY50" fmla="*/ 489446 h 1886439"/>
                    <a:gd name="connsiteX51" fmla="*/ 1727076 w 2074068"/>
                    <a:gd name="connsiteY51" fmla="*/ 576531 h 1886439"/>
                    <a:gd name="connsiteX52" fmla="*/ 1664483 w 2074068"/>
                    <a:gd name="connsiteY52" fmla="*/ 503053 h 1886439"/>
                    <a:gd name="connsiteX53" fmla="*/ 1639990 w 2074068"/>
                    <a:gd name="connsiteY53" fmla="*/ 625517 h 1886439"/>
                    <a:gd name="connsiteX54" fmla="*/ 1580119 w 2074068"/>
                    <a:gd name="connsiteY54" fmla="*/ 682667 h 1886439"/>
                    <a:gd name="connsiteX55" fmla="*/ 1561069 w 2074068"/>
                    <a:gd name="connsiteY55" fmla="*/ 894939 h 1886439"/>
                    <a:gd name="connsiteX56" fmla="*/ 1650876 w 2074068"/>
                    <a:gd name="connsiteY56" fmla="*/ 976581 h 1886439"/>
                    <a:gd name="connsiteX57" fmla="*/ 1746126 w 2074068"/>
                    <a:gd name="connsiteY57" fmla="*/ 1139867 h 1886439"/>
                    <a:gd name="connsiteX58" fmla="*/ 1708026 w 2074068"/>
                    <a:gd name="connsiteY58" fmla="*/ 1232396 h 1886439"/>
                    <a:gd name="connsiteX59" fmla="*/ 1544740 w 2074068"/>
                    <a:gd name="connsiteY59" fmla="*/ 1240560 h 1886439"/>
                    <a:gd name="connsiteX60" fmla="*/ 1484869 w 2074068"/>
                    <a:gd name="connsiteY60" fmla="*/ 1207903 h 1886439"/>
                    <a:gd name="connsiteX61" fmla="*/ 1386898 w 2074068"/>
                    <a:gd name="connsiteY61" fmla="*/ 1218789 h 1886439"/>
                    <a:gd name="connsiteX62" fmla="*/ 1335190 w 2074068"/>
                    <a:gd name="connsiteY62" fmla="*/ 1246003 h 1886439"/>
                    <a:gd name="connsiteX63" fmla="*/ 1250826 w 2074068"/>
                    <a:gd name="connsiteY63" fmla="*/ 1237839 h 1886439"/>
                    <a:gd name="connsiteX64" fmla="*/ 1286205 w 2074068"/>
                    <a:gd name="connsiteY64" fmla="*/ 1284103 h 1886439"/>
                    <a:gd name="connsiteX65" fmla="*/ 1337912 w 2074068"/>
                    <a:gd name="connsiteY65" fmla="*/ 1401124 h 1886439"/>
                    <a:gd name="connsiteX66" fmla="*/ 1332469 w 2074068"/>
                    <a:gd name="connsiteY66" fmla="*/ 1539917 h 1886439"/>
                    <a:gd name="connsiteX67" fmla="*/ 1258990 w 2074068"/>
                    <a:gd name="connsiteY67" fmla="*/ 1575296 h 1886439"/>
                    <a:gd name="connsiteX68" fmla="*/ 1204562 w 2074068"/>
                    <a:gd name="connsiteY68" fmla="*/ 1673267 h 1886439"/>
                    <a:gd name="connsiteX69" fmla="*/ 1161019 w 2074068"/>
                    <a:gd name="connsiteY69" fmla="*/ 1733139 h 1886439"/>
                    <a:gd name="connsiteX70" fmla="*/ 1087540 w 2074068"/>
                    <a:gd name="connsiteY70" fmla="*/ 1730417 h 1886439"/>
                    <a:gd name="connsiteX71" fmla="*/ 1073933 w 2074068"/>
                    <a:gd name="connsiteY71" fmla="*/ 1673267 h 1886439"/>
                    <a:gd name="connsiteX72" fmla="*/ 1117476 w 2074068"/>
                    <a:gd name="connsiteY72" fmla="*/ 1621560 h 1886439"/>
                    <a:gd name="connsiteX73" fmla="*/ 1019505 w 2074068"/>
                    <a:gd name="connsiteY73" fmla="*/ 1624281 h 1886439"/>
                    <a:gd name="connsiteX74" fmla="*/ 1019505 w 2074068"/>
                    <a:gd name="connsiteY74" fmla="*/ 1458274 h 1886439"/>
                    <a:gd name="connsiteX75" fmla="*/ 1052162 w 2074068"/>
                    <a:gd name="connsiteY75" fmla="*/ 1398403 h 1886439"/>
                    <a:gd name="connsiteX76" fmla="*/ 989569 w 2074068"/>
                    <a:gd name="connsiteY76" fmla="*/ 1452831 h 1886439"/>
                    <a:gd name="connsiteX77" fmla="*/ 973240 w 2074068"/>
                    <a:gd name="connsiteY77" fmla="*/ 1665103 h 1886439"/>
                    <a:gd name="connsiteX78" fmla="*/ 997733 w 2074068"/>
                    <a:gd name="connsiteY78" fmla="*/ 1705924 h 1886439"/>
                    <a:gd name="connsiteX79" fmla="*/ 926976 w 2074068"/>
                    <a:gd name="connsiteY79" fmla="*/ 1727696 h 1886439"/>
                    <a:gd name="connsiteX80" fmla="*/ 888876 w 2074068"/>
                    <a:gd name="connsiteY80" fmla="*/ 1703203 h 1886439"/>
                    <a:gd name="connsiteX81" fmla="*/ 891598 w 2074068"/>
                    <a:gd name="connsiteY81" fmla="*/ 1738581 h 1886439"/>
                    <a:gd name="connsiteX82" fmla="*/ 880712 w 2074068"/>
                    <a:gd name="connsiteY82" fmla="*/ 1765796 h 1886439"/>
                    <a:gd name="connsiteX83" fmla="*/ 831726 w 2074068"/>
                    <a:gd name="connsiteY83" fmla="*/ 1784846 h 1886439"/>
                    <a:gd name="connsiteX84" fmla="*/ 826283 w 2074068"/>
                    <a:gd name="connsiteY84" fmla="*/ 1735860 h 1886439"/>
                    <a:gd name="connsiteX85" fmla="*/ 880712 w 2074068"/>
                    <a:gd name="connsiteY85" fmla="*/ 1640610 h 1886439"/>
                    <a:gd name="connsiteX86" fmla="*/ 845333 w 2074068"/>
                    <a:gd name="connsiteY86" fmla="*/ 1490931 h 1886439"/>
                    <a:gd name="connsiteX87" fmla="*/ 853498 w 2074068"/>
                    <a:gd name="connsiteY87" fmla="*/ 1607953 h 1886439"/>
                    <a:gd name="connsiteX88" fmla="*/ 807233 w 2074068"/>
                    <a:gd name="connsiteY88" fmla="*/ 1518146 h 1886439"/>
                    <a:gd name="connsiteX89" fmla="*/ 812676 w 2074068"/>
                    <a:gd name="connsiteY89" fmla="*/ 1629724 h 1886439"/>
                    <a:gd name="connsiteX90" fmla="*/ 818119 w 2074068"/>
                    <a:gd name="connsiteY90" fmla="*/ 1705924 h 1886439"/>
                    <a:gd name="connsiteX91" fmla="*/ 750083 w 2074068"/>
                    <a:gd name="connsiteY91" fmla="*/ 1787567 h 1886439"/>
                    <a:gd name="connsiteX92" fmla="*/ 763690 w 2074068"/>
                    <a:gd name="connsiteY92" fmla="*/ 1681431 h 1886439"/>
                    <a:gd name="connsiteX93" fmla="*/ 722869 w 2074068"/>
                    <a:gd name="connsiteY93" fmla="*/ 1711367 h 1886439"/>
                    <a:gd name="connsiteX94" fmla="*/ 695655 w 2074068"/>
                    <a:gd name="connsiteY94" fmla="*/ 1812060 h 1886439"/>
                    <a:gd name="connsiteX95" fmla="*/ 662998 w 2074068"/>
                    <a:gd name="connsiteY95" fmla="*/ 1809339 h 1886439"/>
                    <a:gd name="connsiteX96" fmla="*/ 668440 w 2074068"/>
                    <a:gd name="connsiteY96" fmla="*/ 1722253 h 1886439"/>
                    <a:gd name="connsiteX97" fmla="*/ 616733 w 2074068"/>
                    <a:gd name="connsiteY97" fmla="*/ 1716810 h 1886439"/>
                    <a:gd name="connsiteX98" fmla="*/ 614012 w 2074068"/>
                    <a:gd name="connsiteY98" fmla="*/ 1599789 h 1886439"/>
                    <a:gd name="connsiteX99" fmla="*/ 573190 w 2074068"/>
                    <a:gd name="connsiteY99" fmla="*/ 1667824 h 1886439"/>
                    <a:gd name="connsiteX100" fmla="*/ 524205 w 2074068"/>
                    <a:gd name="connsiteY100" fmla="*/ 1635167 h 1886439"/>
                    <a:gd name="connsiteX101" fmla="*/ 545976 w 2074068"/>
                    <a:gd name="connsiteY101" fmla="*/ 1692317 h 1886439"/>
                    <a:gd name="connsiteX102" fmla="*/ 594962 w 2074068"/>
                    <a:gd name="connsiteY102" fmla="*/ 1757631 h 1886439"/>
                    <a:gd name="connsiteX103" fmla="*/ 605848 w 2074068"/>
                    <a:gd name="connsiteY103" fmla="*/ 1817503 h 1886439"/>
                    <a:gd name="connsiteX104" fmla="*/ 559583 w 2074068"/>
                    <a:gd name="connsiteY104" fmla="*/ 1828389 h 1886439"/>
                    <a:gd name="connsiteX105" fmla="*/ 491548 w 2074068"/>
                    <a:gd name="connsiteY105" fmla="*/ 1765796 h 1886439"/>
                    <a:gd name="connsiteX106" fmla="*/ 518762 w 2074068"/>
                    <a:gd name="connsiteY106" fmla="*/ 1866489 h 1886439"/>
                    <a:gd name="connsiteX107" fmla="*/ 486105 w 2074068"/>
                    <a:gd name="connsiteY107" fmla="*/ 1869210 h 1886439"/>
                    <a:gd name="connsiteX108" fmla="*/ 475219 w 2074068"/>
                    <a:gd name="connsiteY108" fmla="*/ 1798453 h 1886439"/>
                    <a:gd name="connsiteX109" fmla="*/ 453448 w 2074068"/>
                    <a:gd name="connsiteY109" fmla="*/ 1850160 h 1886439"/>
                    <a:gd name="connsiteX110" fmla="*/ 423512 w 2074068"/>
                    <a:gd name="connsiteY110" fmla="*/ 1839274 h 1886439"/>
                    <a:gd name="connsiteX111" fmla="*/ 445283 w 2074068"/>
                    <a:gd name="connsiteY111" fmla="*/ 1697760 h 1886439"/>
                    <a:gd name="connsiteX112" fmla="*/ 467055 w 2074068"/>
                    <a:gd name="connsiteY112" fmla="*/ 1621560 h 1886439"/>
                    <a:gd name="connsiteX113" fmla="*/ 423512 w 2074068"/>
                    <a:gd name="connsiteY113" fmla="*/ 1558967 h 1886439"/>
                    <a:gd name="connsiteX114" fmla="*/ 420790 w 2074068"/>
                    <a:gd name="connsiteY114" fmla="*/ 1659660 h 1886439"/>
                    <a:gd name="connsiteX115" fmla="*/ 390855 w 2074068"/>
                    <a:gd name="connsiteY115" fmla="*/ 1572574 h 1886439"/>
                    <a:gd name="connsiteX116" fmla="*/ 385412 w 2074068"/>
                    <a:gd name="connsiteY116" fmla="*/ 1686874 h 1886439"/>
                    <a:gd name="connsiteX117" fmla="*/ 388133 w 2074068"/>
                    <a:gd name="connsiteY117" fmla="*/ 1760353 h 1886439"/>
                    <a:gd name="connsiteX118" fmla="*/ 401740 w 2074068"/>
                    <a:gd name="connsiteY118" fmla="*/ 1803896 h 1886439"/>
                    <a:gd name="connsiteX119" fmla="*/ 333705 w 2074068"/>
                    <a:gd name="connsiteY119" fmla="*/ 1885539 h 1886439"/>
                    <a:gd name="connsiteX120" fmla="*/ 320098 w 2074068"/>
                    <a:gd name="connsiteY120" fmla="*/ 1841996 h 1886439"/>
                    <a:gd name="connsiteX121" fmla="*/ 341869 w 2074068"/>
                    <a:gd name="connsiteY121" fmla="*/ 1757631 h 1886439"/>
                    <a:gd name="connsiteX122" fmla="*/ 336426 w 2074068"/>
                    <a:gd name="connsiteY122" fmla="*/ 1673267 h 1886439"/>
                    <a:gd name="connsiteX123" fmla="*/ 290162 w 2074068"/>
                    <a:gd name="connsiteY123" fmla="*/ 1825667 h 1886439"/>
                    <a:gd name="connsiteX124" fmla="*/ 249340 w 2074068"/>
                    <a:gd name="connsiteY124" fmla="*/ 1836553 h 1886439"/>
                    <a:gd name="connsiteX125" fmla="*/ 219405 w 2074068"/>
                    <a:gd name="connsiteY125" fmla="*/ 1850160 h 1886439"/>
                    <a:gd name="connsiteX126" fmla="*/ 178583 w 2074068"/>
                    <a:gd name="connsiteY126" fmla="*/ 1833831 h 1886439"/>
                    <a:gd name="connsiteX127" fmla="*/ 194912 w 2074068"/>
                    <a:gd name="connsiteY127" fmla="*/ 1724974 h 1886439"/>
                    <a:gd name="connsiteX128" fmla="*/ 154090 w 2074068"/>
                    <a:gd name="connsiteY128" fmla="*/ 1744024 h 1886439"/>
                    <a:gd name="connsiteX129" fmla="*/ 154090 w 2074068"/>
                    <a:gd name="connsiteY129" fmla="*/ 1817503 h 1886439"/>
                    <a:gd name="connsiteX130" fmla="*/ 105105 w 2074068"/>
                    <a:gd name="connsiteY130" fmla="*/ 1787567 h 1886439"/>
                    <a:gd name="connsiteX131" fmla="*/ 162255 w 2074068"/>
                    <a:gd name="connsiteY131" fmla="*/ 1678710 h 1886439"/>
                    <a:gd name="connsiteX132" fmla="*/ 203076 w 2074068"/>
                    <a:gd name="connsiteY132" fmla="*/ 1586181 h 1886439"/>
                    <a:gd name="connsiteX133" fmla="*/ 181305 w 2074068"/>
                    <a:gd name="connsiteY133" fmla="*/ 1542639 h 1886439"/>
                    <a:gd name="connsiteX134" fmla="*/ 107826 w 2074068"/>
                    <a:gd name="connsiteY134" fmla="*/ 1518146 h 1886439"/>
                    <a:gd name="connsiteX135" fmla="*/ 47955 w 2074068"/>
                    <a:gd name="connsiteY135" fmla="*/ 1441946 h 1886439"/>
                    <a:gd name="connsiteX136" fmla="*/ 50676 w 2074068"/>
                    <a:gd name="connsiteY136" fmla="*/ 1490931 h 1886439"/>
                    <a:gd name="connsiteX137" fmla="*/ 96940 w 2074068"/>
                    <a:gd name="connsiteY137" fmla="*/ 1561689 h 1886439"/>
                    <a:gd name="connsiteX138" fmla="*/ 154090 w 2074068"/>
                    <a:gd name="connsiteY138" fmla="*/ 1564410 h 1886439"/>
                    <a:gd name="connsiteX139" fmla="*/ 118712 w 2074068"/>
                    <a:gd name="connsiteY139" fmla="*/ 1632446 h 1886439"/>
                    <a:gd name="connsiteX140" fmla="*/ 77890 w 2074068"/>
                    <a:gd name="connsiteY140" fmla="*/ 1703203 h 1886439"/>
                    <a:gd name="connsiteX141" fmla="*/ 4412 w 2074068"/>
                    <a:gd name="connsiteY141" fmla="*/ 1771239 h 1886439"/>
                    <a:gd name="connsiteX142" fmla="*/ 12576 w 2074068"/>
                    <a:gd name="connsiteY142" fmla="*/ 1047339 h 1886439"/>
                    <a:gd name="connsiteX143" fmla="*/ 47955 w 2074068"/>
                    <a:gd name="connsiteY143" fmla="*/ 1031010 h 1886439"/>
                    <a:gd name="connsiteX144" fmla="*/ 115990 w 2074068"/>
                    <a:gd name="connsiteY144" fmla="*/ 995631 h 1886439"/>
                    <a:gd name="connsiteX145" fmla="*/ 72448 w 2074068"/>
                    <a:gd name="connsiteY145" fmla="*/ 916710 h 1886439"/>
                    <a:gd name="connsiteX146" fmla="*/ 69726 w 2074068"/>
                    <a:gd name="connsiteY146" fmla="*/ 884053 h 1886439"/>
                    <a:gd name="connsiteX147" fmla="*/ 7133 w 2074068"/>
                    <a:gd name="connsiteY147" fmla="*/ 862281 h 1886439"/>
                    <a:gd name="connsiteX148" fmla="*/ 77890 w 2074068"/>
                    <a:gd name="connsiteY148" fmla="*/ 813296 h 1886439"/>
                    <a:gd name="connsiteX149" fmla="*/ 75169 w 2074068"/>
                    <a:gd name="connsiteY149" fmla="*/ 734374 h 1886439"/>
                    <a:gd name="connsiteX150" fmla="*/ 28905 w 2074068"/>
                    <a:gd name="connsiteY150" fmla="*/ 728931 h 1886439"/>
                    <a:gd name="connsiteX151" fmla="*/ 67005 w 2074068"/>
                    <a:gd name="connsiteY151" fmla="*/ 690831 h 1886439"/>
                    <a:gd name="connsiteX152" fmla="*/ 1690 w 2074068"/>
                    <a:gd name="connsiteY152" fmla="*/ 584696 h 1886439"/>
                    <a:gd name="connsiteX153" fmla="*/ 67005 w 2074068"/>
                    <a:gd name="connsiteY153" fmla="*/ 639124 h 1886439"/>
                    <a:gd name="connsiteX154" fmla="*/ 77890 w 2074068"/>
                    <a:gd name="connsiteY154" fmla="*/ 595581 h 1886439"/>
                    <a:gd name="connsiteX155" fmla="*/ 15298 w 2074068"/>
                    <a:gd name="connsiteY155" fmla="*/ 505774 h 1886439"/>
                    <a:gd name="connsiteX156" fmla="*/ 18019 w 2074068"/>
                    <a:gd name="connsiteY156" fmla="*/ 21360 h 1886439"/>
                    <a:gd name="connsiteX0" fmla="*/ 18019 w 2074068"/>
                    <a:gd name="connsiteY0" fmla="*/ 24916 h 1889995"/>
                    <a:gd name="connsiteX1" fmla="*/ 53397 w 2074068"/>
                    <a:gd name="connsiteY1" fmla="*/ 30358 h 1889995"/>
                    <a:gd name="connsiteX2" fmla="*/ 58840 w 2074068"/>
                    <a:gd name="connsiteY2" fmla="*/ 152822 h 1889995"/>
                    <a:gd name="connsiteX3" fmla="*/ 110548 w 2074068"/>
                    <a:gd name="connsiteY3" fmla="*/ 120166 h 1889995"/>
                    <a:gd name="connsiteX4" fmla="*/ 156812 w 2074068"/>
                    <a:gd name="connsiteY4" fmla="*/ 98395 h 1889995"/>
                    <a:gd name="connsiteX5" fmla="*/ 159533 w 2074068"/>
                    <a:gd name="connsiteY5" fmla="*/ 196366 h 1889995"/>
                    <a:gd name="connsiteX6" fmla="*/ 205798 w 2074068"/>
                    <a:gd name="connsiteY6" fmla="*/ 245352 h 1889995"/>
                    <a:gd name="connsiteX7" fmla="*/ 184026 w 2074068"/>
                    <a:gd name="connsiteY7" fmla="*/ 297059 h 1889995"/>
                    <a:gd name="connsiteX8" fmla="*/ 178583 w 2074068"/>
                    <a:gd name="connsiteY8" fmla="*/ 370537 h 1889995"/>
                    <a:gd name="connsiteX9" fmla="*/ 224848 w 2074068"/>
                    <a:gd name="connsiteY9" fmla="*/ 408637 h 1889995"/>
                    <a:gd name="connsiteX10" fmla="*/ 268390 w 2074068"/>
                    <a:gd name="connsiteY10" fmla="*/ 386867 h 1889995"/>
                    <a:gd name="connsiteX11" fmla="*/ 295604 w 2074068"/>
                    <a:gd name="connsiteY11" fmla="*/ 332437 h 1889995"/>
                    <a:gd name="connsiteX12" fmla="*/ 309212 w 2074068"/>
                    <a:gd name="connsiteY12" fmla="*/ 253516 h 1889995"/>
                    <a:gd name="connsiteX13" fmla="*/ 352755 w 2074068"/>
                    <a:gd name="connsiteY13" fmla="*/ 182759 h 1889995"/>
                    <a:gd name="connsiteX14" fmla="*/ 388133 w 2074068"/>
                    <a:gd name="connsiteY14" fmla="*/ 229023 h 1889995"/>
                    <a:gd name="connsiteX15" fmla="*/ 480662 w 2074068"/>
                    <a:gd name="connsiteY15" fmla="*/ 43966 h 1889995"/>
                    <a:gd name="connsiteX16" fmla="*/ 491548 w 2074068"/>
                    <a:gd name="connsiteY16" fmla="*/ 220859 h 1889995"/>
                    <a:gd name="connsiteX17" fmla="*/ 467054 w 2074068"/>
                    <a:gd name="connsiteY17" fmla="*/ 269845 h 1889995"/>
                    <a:gd name="connsiteX18" fmla="*/ 521484 w 2074068"/>
                    <a:gd name="connsiteY18" fmla="*/ 280730 h 1889995"/>
                    <a:gd name="connsiteX19" fmla="*/ 537812 w 2074068"/>
                    <a:gd name="connsiteY19" fmla="*/ 324274 h 1889995"/>
                    <a:gd name="connsiteX20" fmla="*/ 554140 w 2074068"/>
                    <a:gd name="connsiteY20" fmla="*/ 321552 h 1889995"/>
                    <a:gd name="connsiteX21" fmla="*/ 638505 w 2074068"/>
                    <a:gd name="connsiteY21" fmla="*/ 397752 h 1889995"/>
                    <a:gd name="connsiteX22" fmla="*/ 690212 w 2074068"/>
                    <a:gd name="connsiteY22" fmla="*/ 403195 h 1889995"/>
                    <a:gd name="connsiteX23" fmla="*/ 690211 w 2074068"/>
                    <a:gd name="connsiteY23" fmla="*/ 332437 h 1889995"/>
                    <a:gd name="connsiteX24" fmla="*/ 646669 w 2074068"/>
                    <a:gd name="connsiteY24" fmla="*/ 264402 h 1889995"/>
                    <a:gd name="connsiteX25" fmla="*/ 614012 w 2074068"/>
                    <a:gd name="connsiteY25" fmla="*/ 24916 h 1889995"/>
                    <a:gd name="connsiteX26" fmla="*/ 948748 w 2074068"/>
                    <a:gd name="connsiteY26" fmla="*/ 16752 h 1889995"/>
                    <a:gd name="connsiteX27" fmla="*/ 956912 w 2074068"/>
                    <a:gd name="connsiteY27" fmla="*/ 38523 h 1889995"/>
                    <a:gd name="connsiteX28" fmla="*/ 946026 w 2074068"/>
                    <a:gd name="connsiteY28" fmla="*/ 182759 h 1889995"/>
                    <a:gd name="connsiteX29" fmla="*/ 967798 w 2074068"/>
                    <a:gd name="connsiteY29" fmla="*/ 258959 h 1889995"/>
                    <a:gd name="connsiteX30" fmla="*/ 984126 w 2074068"/>
                    <a:gd name="connsiteY30" fmla="*/ 416802 h 1889995"/>
                    <a:gd name="connsiteX31" fmla="*/ 1019505 w 2074068"/>
                    <a:gd name="connsiteY31" fmla="*/ 419523 h 1889995"/>
                    <a:gd name="connsiteX32" fmla="*/ 1052162 w 2074068"/>
                    <a:gd name="connsiteY32" fmla="*/ 552873 h 1889995"/>
                    <a:gd name="connsiteX33" fmla="*/ 1101148 w 2074068"/>
                    <a:gd name="connsiteY33" fmla="*/ 623630 h 1889995"/>
                    <a:gd name="connsiteX34" fmla="*/ 1207283 w 2074068"/>
                    <a:gd name="connsiteY34" fmla="*/ 629073 h 1889995"/>
                    <a:gd name="connsiteX35" fmla="*/ 1239940 w 2074068"/>
                    <a:gd name="connsiteY35" fmla="*/ 697109 h 1889995"/>
                    <a:gd name="connsiteX36" fmla="*/ 1288926 w 2074068"/>
                    <a:gd name="connsiteY36" fmla="*/ 593695 h 1889995"/>
                    <a:gd name="connsiteX37" fmla="*/ 1239940 w 2074068"/>
                    <a:gd name="connsiteY37" fmla="*/ 479395 h 1889995"/>
                    <a:gd name="connsiteX38" fmla="*/ 1033112 w 2074068"/>
                    <a:gd name="connsiteY38" fmla="*/ 351487 h 1889995"/>
                    <a:gd name="connsiteX39" fmla="*/ 997733 w 2074068"/>
                    <a:gd name="connsiteY39" fmla="*/ 106559 h 1889995"/>
                    <a:gd name="connsiteX40" fmla="*/ 1362405 w 2074068"/>
                    <a:gd name="connsiteY40" fmla="*/ 95673 h 1889995"/>
                    <a:gd name="connsiteX41" fmla="*/ 1449490 w 2074068"/>
                    <a:gd name="connsiteY41" fmla="*/ 73902 h 1889995"/>
                    <a:gd name="connsiteX42" fmla="*/ 1942069 w 2074068"/>
                    <a:gd name="connsiteY42" fmla="*/ 76623 h 1889995"/>
                    <a:gd name="connsiteX43" fmla="*/ 2072698 w 2074068"/>
                    <a:gd name="connsiteY43" fmla="*/ 199087 h 1889995"/>
                    <a:gd name="connsiteX44" fmla="*/ 2004662 w 2074068"/>
                    <a:gd name="connsiteY44" fmla="*/ 324273 h 1889995"/>
                    <a:gd name="connsiteX45" fmla="*/ 1912133 w 2074068"/>
                    <a:gd name="connsiteY45" fmla="*/ 346045 h 1889995"/>
                    <a:gd name="connsiteX46" fmla="*/ 1898526 w 2074068"/>
                    <a:gd name="connsiteY46" fmla="*/ 454902 h 1889995"/>
                    <a:gd name="connsiteX47" fmla="*/ 1846819 w 2074068"/>
                    <a:gd name="connsiteY47" fmla="*/ 547430 h 1889995"/>
                    <a:gd name="connsiteX48" fmla="*/ 1833212 w 2074068"/>
                    <a:gd name="connsiteY48" fmla="*/ 473952 h 1889995"/>
                    <a:gd name="connsiteX49" fmla="*/ 1784226 w 2074068"/>
                    <a:gd name="connsiteY49" fmla="*/ 528380 h 1889995"/>
                    <a:gd name="connsiteX50" fmla="*/ 1757012 w 2074068"/>
                    <a:gd name="connsiteY50" fmla="*/ 493002 h 1889995"/>
                    <a:gd name="connsiteX51" fmla="*/ 1727076 w 2074068"/>
                    <a:gd name="connsiteY51" fmla="*/ 580087 h 1889995"/>
                    <a:gd name="connsiteX52" fmla="*/ 1664483 w 2074068"/>
                    <a:gd name="connsiteY52" fmla="*/ 506609 h 1889995"/>
                    <a:gd name="connsiteX53" fmla="*/ 1639990 w 2074068"/>
                    <a:gd name="connsiteY53" fmla="*/ 629073 h 1889995"/>
                    <a:gd name="connsiteX54" fmla="*/ 1580119 w 2074068"/>
                    <a:gd name="connsiteY54" fmla="*/ 686223 h 1889995"/>
                    <a:gd name="connsiteX55" fmla="*/ 1561069 w 2074068"/>
                    <a:gd name="connsiteY55" fmla="*/ 898495 h 1889995"/>
                    <a:gd name="connsiteX56" fmla="*/ 1650876 w 2074068"/>
                    <a:gd name="connsiteY56" fmla="*/ 980137 h 1889995"/>
                    <a:gd name="connsiteX57" fmla="*/ 1746126 w 2074068"/>
                    <a:gd name="connsiteY57" fmla="*/ 1143423 h 1889995"/>
                    <a:gd name="connsiteX58" fmla="*/ 1708026 w 2074068"/>
                    <a:gd name="connsiteY58" fmla="*/ 1235952 h 1889995"/>
                    <a:gd name="connsiteX59" fmla="*/ 1544740 w 2074068"/>
                    <a:gd name="connsiteY59" fmla="*/ 1244116 h 1889995"/>
                    <a:gd name="connsiteX60" fmla="*/ 1484869 w 2074068"/>
                    <a:gd name="connsiteY60" fmla="*/ 1211459 h 1889995"/>
                    <a:gd name="connsiteX61" fmla="*/ 1386898 w 2074068"/>
                    <a:gd name="connsiteY61" fmla="*/ 1222345 h 1889995"/>
                    <a:gd name="connsiteX62" fmla="*/ 1335190 w 2074068"/>
                    <a:gd name="connsiteY62" fmla="*/ 1249559 h 1889995"/>
                    <a:gd name="connsiteX63" fmla="*/ 1250826 w 2074068"/>
                    <a:gd name="connsiteY63" fmla="*/ 1241395 h 1889995"/>
                    <a:gd name="connsiteX64" fmla="*/ 1286205 w 2074068"/>
                    <a:gd name="connsiteY64" fmla="*/ 1287659 h 1889995"/>
                    <a:gd name="connsiteX65" fmla="*/ 1337912 w 2074068"/>
                    <a:gd name="connsiteY65" fmla="*/ 1404680 h 1889995"/>
                    <a:gd name="connsiteX66" fmla="*/ 1332469 w 2074068"/>
                    <a:gd name="connsiteY66" fmla="*/ 1543473 h 1889995"/>
                    <a:gd name="connsiteX67" fmla="*/ 1258990 w 2074068"/>
                    <a:gd name="connsiteY67" fmla="*/ 1578852 h 1889995"/>
                    <a:gd name="connsiteX68" fmla="*/ 1204562 w 2074068"/>
                    <a:gd name="connsiteY68" fmla="*/ 1676823 h 1889995"/>
                    <a:gd name="connsiteX69" fmla="*/ 1161019 w 2074068"/>
                    <a:gd name="connsiteY69" fmla="*/ 1736695 h 1889995"/>
                    <a:gd name="connsiteX70" fmla="*/ 1087540 w 2074068"/>
                    <a:gd name="connsiteY70" fmla="*/ 1733973 h 1889995"/>
                    <a:gd name="connsiteX71" fmla="*/ 1073933 w 2074068"/>
                    <a:gd name="connsiteY71" fmla="*/ 1676823 h 1889995"/>
                    <a:gd name="connsiteX72" fmla="*/ 1117476 w 2074068"/>
                    <a:gd name="connsiteY72" fmla="*/ 1625116 h 1889995"/>
                    <a:gd name="connsiteX73" fmla="*/ 1019505 w 2074068"/>
                    <a:gd name="connsiteY73" fmla="*/ 1627837 h 1889995"/>
                    <a:gd name="connsiteX74" fmla="*/ 1019505 w 2074068"/>
                    <a:gd name="connsiteY74" fmla="*/ 1461830 h 1889995"/>
                    <a:gd name="connsiteX75" fmla="*/ 1052162 w 2074068"/>
                    <a:gd name="connsiteY75" fmla="*/ 1401959 h 1889995"/>
                    <a:gd name="connsiteX76" fmla="*/ 989569 w 2074068"/>
                    <a:gd name="connsiteY76" fmla="*/ 1456387 h 1889995"/>
                    <a:gd name="connsiteX77" fmla="*/ 973240 w 2074068"/>
                    <a:gd name="connsiteY77" fmla="*/ 1668659 h 1889995"/>
                    <a:gd name="connsiteX78" fmla="*/ 997733 w 2074068"/>
                    <a:gd name="connsiteY78" fmla="*/ 1709480 h 1889995"/>
                    <a:gd name="connsiteX79" fmla="*/ 926976 w 2074068"/>
                    <a:gd name="connsiteY79" fmla="*/ 1731252 h 1889995"/>
                    <a:gd name="connsiteX80" fmla="*/ 888876 w 2074068"/>
                    <a:gd name="connsiteY80" fmla="*/ 1706759 h 1889995"/>
                    <a:gd name="connsiteX81" fmla="*/ 891598 w 2074068"/>
                    <a:gd name="connsiteY81" fmla="*/ 1742137 h 1889995"/>
                    <a:gd name="connsiteX82" fmla="*/ 880712 w 2074068"/>
                    <a:gd name="connsiteY82" fmla="*/ 1769352 h 1889995"/>
                    <a:gd name="connsiteX83" fmla="*/ 831726 w 2074068"/>
                    <a:gd name="connsiteY83" fmla="*/ 1788402 h 1889995"/>
                    <a:gd name="connsiteX84" fmla="*/ 826283 w 2074068"/>
                    <a:gd name="connsiteY84" fmla="*/ 1739416 h 1889995"/>
                    <a:gd name="connsiteX85" fmla="*/ 880712 w 2074068"/>
                    <a:gd name="connsiteY85" fmla="*/ 1644166 h 1889995"/>
                    <a:gd name="connsiteX86" fmla="*/ 845333 w 2074068"/>
                    <a:gd name="connsiteY86" fmla="*/ 1494487 h 1889995"/>
                    <a:gd name="connsiteX87" fmla="*/ 853498 w 2074068"/>
                    <a:gd name="connsiteY87" fmla="*/ 1611509 h 1889995"/>
                    <a:gd name="connsiteX88" fmla="*/ 807233 w 2074068"/>
                    <a:gd name="connsiteY88" fmla="*/ 1521702 h 1889995"/>
                    <a:gd name="connsiteX89" fmla="*/ 812676 w 2074068"/>
                    <a:gd name="connsiteY89" fmla="*/ 1633280 h 1889995"/>
                    <a:gd name="connsiteX90" fmla="*/ 818119 w 2074068"/>
                    <a:gd name="connsiteY90" fmla="*/ 1709480 h 1889995"/>
                    <a:gd name="connsiteX91" fmla="*/ 750083 w 2074068"/>
                    <a:gd name="connsiteY91" fmla="*/ 1791123 h 1889995"/>
                    <a:gd name="connsiteX92" fmla="*/ 763690 w 2074068"/>
                    <a:gd name="connsiteY92" fmla="*/ 1684987 h 1889995"/>
                    <a:gd name="connsiteX93" fmla="*/ 722869 w 2074068"/>
                    <a:gd name="connsiteY93" fmla="*/ 1714923 h 1889995"/>
                    <a:gd name="connsiteX94" fmla="*/ 695655 w 2074068"/>
                    <a:gd name="connsiteY94" fmla="*/ 1815616 h 1889995"/>
                    <a:gd name="connsiteX95" fmla="*/ 662998 w 2074068"/>
                    <a:gd name="connsiteY95" fmla="*/ 1812895 h 1889995"/>
                    <a:gd name="connsiteX96" fmla="*/ 668440 w 2074068"/>
                    <a:gd name="connsiteY96" fmla="*/ 1725809 h 1889995"/>
                    <a:gd name="connsiteX97" fmla="*/ 616733 w 2074068"/>
                    <a:gd name="connsiteY97" fmla="*/ 1720366 h 1889995"/>
                    <a:gd name="connsiteX98" fmla="*/ 614012 w 2074068"/>
                    <a:gd name="connsiteY98" fmla="*/ 1603345 h 1889995"/>
                    <a:gd name="connsiteX99" fmla="*/ 573190 w 2074068"/>
                    <a:gd name="connsiteY99" fmla="*/ 1671380 h 1889995"/>
                    <a:gd name="connsiteX100" fmla="*/ 524205 w 2074068"/>
                    <a:gd name="connsiteY100" fmla="*/ 1638723 h 1889995"/>
                    <a:gd name="connsiteX101" fmla="*/ 545976 w 2074068"/>
                    <a:gd name="connsiteY101" fmla="*/ 1695873 h 1889995"/>
                    <a:gd name="connsiteX102" fmla="*/ 594962 w 2074068"/>
                    <a:gd name="connsiteY102" fmla="*/ 1761187 h 1889995"/>
                    <a:gd name="connsiteX103" fmla="*/ 605848 w 2074068"/>
                    <a:gd name="connsiteY103" fmla="*/ 1821059 h 1889995"/>
                    <a:gd name="connsiteX104" fmla="*/ 559583 w 2074068"/>
                    <a:gd name="connsiteY104" fmla="*/ 1831945 h 1889995"/>
                    <a:gd name="connsiteX105" fmla="*/ 491548 w 2074068"/>
                    <a:gd name="connsiteY105" fmla="*/ 1769352 h 1889995"/>
                    <a:gd name="connsiteX106" fmla="*/ 518762 w 2074068"/>
                    <a:gd name="connsiteY106" fmla="*/ 1870045 h 1889995"/>
                    <a:gd name="connsiteX107" fmla="*/ 486105 w 2074068"/>
                    <a:gd name="connsiteY107" fmla="*/ 1872766 h 1889995"/>
                    <a:gd name="connsiteX108" fmla="*/ 475219 w 2074068"/>
                    <a:gd name="connsiteY108" fmla="*/ 1802009 h 1889995"/>
                    <a:gd name="connsiteX109" fmla="*/ 453448 w 2074068"/>
                    <a:gd name="connsiteY109" fmla="*/ 1853716 h 1889995"/>
                    <a:gd name="connsiteX110" fmla="*/ 423512 w 2074068"/>
                    <a:gd name="connsiteY110" fmla="*/ 1842830 h 1889995"/>
                    <a:gd name="connsiteX111" fmla="*/ 445283 w 2074068"/>
                    <a:gd name="connsiteY111" fmla="*/ 1701316 h 1889995"/>
                    <a:gd name="connsiteX112" fmla="*/ 467055 w 2074068"/>
                    <a:gd name="connsiteY112" fmla="*/ 1625116 h 1889995"/>
                    <a:gd name="connsiteX113" fmla="*/ 423512 w 2074068"/>
                    <a:gd name="connsiteY113" fmla="*/ 1562523 h 1889995"/>
                    <a:gd name="connsiteX114" fmla="*/ 420790 w 2074068"/>
                    <a:gd name="connsiteY114" fmla="*/ 1663216 h 1889995"/>
                    <a:gd name="connsiteX115" fmla="*/ 390855 w 2074068"/>
                    <a:gd name="connsiteY115" fmla="*/ 1576130 h 1889995"/>
                    <a:gd name="connsiteX116" fmla="*/ 385412 w 2074068"/>
                    <a:gd name="connsiteY116" fmla="*/ 1690430 h 1889995"/>
                    <a:gd name="connsiteX117" fmla="*/ 388133 w 2074068"/>
                    <a:gd name="connsiteY117" fmla="*/ 1763909 h 1889995"/>
                    <a:gd name="connsiteX118" fmla="*/ 401740 w 2074068"/>
                    <a:gd name="connsiteY118" fmla="*/ 1807452 h 1889995"/>
                    <a:gd name="connsiteX119" fmla="*/ 333705 w 2074068"/>
                    <a:gd name="connsiteY119" fmla="*/ 1889095 h 1889995"/>
                    <a:gd name="connsiteX120" fmla="*/ 320098 w 2074068"/>
                    <a:gd name="connsiteY120" fmla="*/ 1845552 h 1889995"/>
                    <a:gd name="connsiteX121" fmla="*/ 341869 w 2074068"/>
                    <a:gd name="connsiteY121" fmla="*/ 1761187 h 1889995"/>
                    <a:gd name="connsiteX122" fmla="*/ 336426 w 2074068"/>
                    <a:gd name="connsiteY122" fmla="*/ 1676823 h 1889995"/>
                    <a:gd name="connsiteX123" fmla="*/ 290162 w 2074068"/>
                    <a:gd name="connsiteY123" fmla="*/ 1829223 h 1889995"/>
                    <a:gd name="connsiteX124" fmla="*/ 249340 w 2074068"/>
                    <a:gd name="connsiteY124" fmla="*/ 1840109 h 1889995"/>
                    <a:gd name="connsiteX125" fmla="*/ 219405 w 2074068"/>
                    <a:gd name="connsiteY125" fmla="*/ 1853716 h 1889995"/>
                    <a:gd name="connsiteX126" fmla="*/ 178583 w 2074068"/>
                    <a:gd name="connsiteY126" fmla="*/ 1837387 h 1889995"/>
                    <a:gd name="connsiteX127" fmla="*/ 194912 w 2074068"/>
                    <a:gd name="connsiteY127" fmla="*/ 1728530 h 1889995"/>
                    <a:gd name="connsiteX128" fmla="*/ 154090 w 2074068"/>
                    <a:gd name="connsiteY128" fmla="*/ 1747580 h 1889995"/>
                    <a:gd name="connsiteX129" fmla="*/ 154090 w 2074068"/>
                    <a:gd name="connsiteY129" fmla="*/ 1821059 h 1889995"/>
                    <a:gd name="connsiteX130" fmla="*/ 105105 w 2074068"/>
                    <a:gd name="connsiteY130" fmla="*/ 1791123 h 1889995"/>
                    <a:gd name="connsiteX131" fmla="*/ 162255 w 2074068"/>
                    <a:gd name="connsiteY131" fmla="*/ 1682266 h 1889995"/>
                    <a:gd name="connsiteX132" fmla="*/ 203076 w 2074068"/>
                    <a:gd name="connsiteY132" fmla="*/ 1589737 h 1889995"/>
                    <a:gd name="connsiteX133" fmla="*/ 181305 w 2074068"/>
                    <a:gd name="connsiteY133" fmla="*/ 1546195 h 1889995"/>
                    <a:gd name="connsiteX134" fmla="*/ 107826 w 2074068"/>
                    <a:gd name="connsiteY134" fmla="*/ 1521702 h 1889995"/>
                    <a:gd name="connsiteX135" fmla="*/ 47955 w 2074068"/>
                    <a:gd name="connsiteY135" fmla="*/ 1445502 h 1889995"/>
                    <a:gd name="connsiteX136" fmla="*/ 50676 w 2074068"/>
                    <a:gd name="connsiteY136" fmla="*/ 1494487 h 1889995"/>
                    <a:gd name="connsiteX137" fmla="*/ 96940 w 2074068"/>
                    <a:gd name="connsiteY137" fmla="*/ 1565245 h 1889995"/>
                    <a:gd name="connsiteX138" fmla="*/ 154090 w 2074068"/>
                    <a:gd name="connsiteY138" fmla="*/ 1567966 h 1889995"/>
                    <a:gd name="connsiteX139" fmla="*/ 118712 w 2074068"/>
                    <a:gd name="connsiteY139" fmla="*/ 1636002 h 1889995"/>
                    <a:gd name="connsiteX140" fmla="*/ 77890 w 2074068"/>
                    <a:gd name="connsiteY140" fmla="*/ 1706759 h 1889995"/>
                    <a:gd name="connsiteX141" fmla="*/ 4412 w 2074068"/>
                    <a:gd name="connsiteY141" fmla="*/ 1774795 h 1889995"/>
                    <a:gd name="connsiteX142" fmla="*/ 12576 w 2074068"/>
                    <a:gd name="connsiteY142" fmla="*/ 1050895 h 1889995"/>
                    <a:gd name="connsiteX143" fmla="*/ 47955 w 2074068"/>
                    <a:gd name="connsiteY143" fmla="*/ 1034566 h 1889995"/>
                    <a:gd name="connsiteX144" fmla="*/ 115990 w 2074068"/>
                    <a:gd name="connsiteY144" fmla="*/ 999187 h 1889995"/>
                    <a:gd name="connsiteX145" fmla="*/ 72448 w 2074068"/>
                    <a:gd name="connsiteY145" fmla="*/ 920266 h 1889995"/>
                    <a:gd name="connsiteX146" fmla="*/ 69726 w 2074068"/>
                    <a:gd name="connsiteY146" fmla="*/ 887609 h 1889995"/>
                    <a:gd name="connsiteX147" fmla="*/ 7133 w 2074068"/>
                    <a:gd name="connsiteY147" fmla="*/ 865837 h 1889995"/>
                    <a:gd name="connsiteX148" fmla="*/ 77890 w 2074068"/>
                    <a:gd name="connsiteY148" fmla="*/ 816852 h 1889995"/>
                    <a:gd name="connsiteX149" fmla="*/ 75169 w 2074068"/>
                    <a:gd name="connsiteY149" fmla="*/ 737930 h 1889995"/>
                    <a:gd name="connsiteX150" fmla="*/ 28905 w 2074068"/>
                    <a:gd name="connsiteY150" fmla="*/ 732487 h 1889995"/>
                    <a:gd name="connsiteX151" fmla="*/ 67005 w 2074068"/>
                    <a:gd name="connsiteY151" fmla="*/ 694387 h 1889995"/>
                    <a:gd name="connsiteX152" fmla="*/ 1690 w 2074068"/>
                    <a:gd name="connsiteY152" fmla="*/ 588252 h 1889995"/>
                    <a:gd name="connsiteX153" fmla="*/ 67005 w 2074068"/>
                    <a:gd name="connsiteY153" fmla="*/ 642680 h 1889995"/>
                    <a:gd name="connsiteX154" fmla="*/ 77890 w 2074068"/>
                    <a:gd name="connsiteY154" fmla="*/ 599137 h 1889995"/>
                    <a:gd name="connsiteX155" fmla="*/ 15298 w 2074068"/>
                    <a:gd name="connsiteY155" fmla="*/ 509330 h 1889995"/>
                    <a:gd name="connsiteX156" fmla="*/ 18019 w 2074068"/>
                    <a:gd name="connsiteY156" fmla="*/ 24916 h 1889995"/>
                    <a:gd name="connsiteX0" fmla="*/ 18019 w 2074068"/>
                    <a:gd name="connsiteY0" fmla="*/ 25671 h 1890750"/>
                    <a:gd name="connsiteX1" fmla="*/ 53397 w 2074068"/>
                    <a:gd name="connsiteY1" fmla="*/ 31113 h 1890750"/>
                    <a:gd name="connsiteX2" fmla="*/ 58840 w 2074068"/>
                    <a:gd name="connsiteY2" fmla="*/ 153577 h 1890750"/>
                    <a:gd name="connsiteX3" fmla="*/ 110548 w 2074068"/>
                    <a:gd name="connsiteY3" fmla="*/ 120921 h 1890750"/>
                    <a:gd name="connsiteX4" fmla="*/ 156812 w 2074068"/>
                    <a:gd name="connsiteY4" fmla="*/ 99150 h 1890750"/>
                    <a:gd name="connsiteX5" fmla="*/ 159533 w 2074068"/>
                    <a:gd name="connsiteY5" fmla="*/ 197121 h 1890750"/>
                    <a:gd name="connsiteX6" fmla="*/ 205798 w 2074068"/>
                    <a:gd name="connsiteY6" fmla="*/ 246107 h 1890750"/>
                    <a:gd name="connsiteX7" fmla="*/ 184026 w 2074068"/>
                    <a:gd name="connsiteY7" fmla="*/ 297814 h 1890750"/>
                    <a:gd name="connsiteX8" fmla="*/ 178583 w 2074068"/>
                    <a:gd name="connsiteY8" fmla="*/ 371292 h 1890750"/>
                    <a:gd name="connsiteX9" fmla="*/ 224848 w 2074068"/>
                    <a:gd name="connsiteY9" fmla="*/ 409392 h 1890750"/>
                    <a:gd name="connsiteX10" fmla="*/ 268390 w 2074068"/>
                    <a:gd name="connsiteY10" fmla="*/ 387622 h 1890750"/>
                    <a:gd name="connsiteX11" fmla="*/ 295604 w 2074068"/>
                    <a:gd name="connsiteY11" fmla="*/ 333192 h 1890750"/>
                    <a:gd name="connsiteX12" fmla="*/ 309212 w 2074068"/>
                    <a:gd name="connsiteY12" fmla="*/ 254271 h 1890750"/>
                    <a:gd name="connsiteX13" fmla="*/ 352755 w 2074068"/>
                    <a:gd name="connsiteY13" fmla="*/ 183514 h 1890750"/>
                    <a:gd name="connsiteX14" fmla="*/ 388133 w 2074068"/>
                    <a:gd name="connsiteY14" fmla="*/ 229778 h 1890750"/>
                    <a:gd name="connsiteX15" fmla="*/ 480662 w 2074068"/>
                    <a:gd name="connsiteY15" fmla="*/ 44721 h 1890750"/>
                    <a:gd name="connsiteX16" fmla="*/ 491548 w 2074068"/>
                    <a:gd name="connsiteY16" fmla="*/ 221614 h 1890750"/>
                    <a:gd name="connsiteX17" fmla="*/ 467054 w 2074068"/>
                    <a:gd name="connsiteY17" fmla="*/ 270600 h 1890750"/>
                    <a:gd name="connsiteX18" fmla="*/ 521484 w 2074068"/>
                    <a:gd name="connsiteY18" fmla="*/ 281485 h 1890750"/>
                    <a:gd name="connsiteX19" fmla="*/ 537812 w 2074068"/>
                    <a:gd name="connsiteY19" fmla="*/ 325029 h 1890750"/>
                    <a:gd name="connsiteX20" fmla="*/ 554140 w 2074068"/>
                    <a:gd name="connsiteY20" fmla="*/ 322307 h 1890750"/>
                    <a:gd name="connsiteX21" fmla="*/ 638505 w 2074068"/>
                    <a:gd name="connsiteY21" fmla="*/ 398507 h 1890750"/>
                    <a:gd name="connsiteX22" fmla="*/ 690212 w 2074068"/>
                    <a:gd name="connsiteY22" fmla="*/ 403950 h 1890750"/>
                    <a:gd name="connsiteX23" fmla="*/ 690211 w 2074068"/>
                    <a:gd name="connsiteY23" fmla="*/ 333192 h 1890750"/>
                    <a:gd name="connsiteX24" fmla="*/ 646669 w 2074068"/>
                    <a:gd name="connsiteY24" fmla="*/ 265157 h 1890750"/>
                    <a:gd name="connsiteX25" fmla="*/ 614012 w 2074068"/>
                    <a:gd name="connsiteY25" fmla="*/ 25671 h 1890750"/>
                    <a:gd name="connsiteX26" fmla="*/ 948748 w 2074068"/>
                    <a:gd name="connsiteY26" fmla="*/ 17507 h 1890750"/>
                    <a:gd name="connsiteX27" fmla="*/ 959633 w 2074068"/>
                    <a:gd name="connsiteY27" fmla="*/ 55607 h 1890750"/>
                    <a:gd name="connsiteX28" fmla="*/ 946026 w 2074068"/>
                    <a:gd name="connsiteY28" fmla="*/ 183514 h 1890750"/>
                    <a:gd name="connsiteX29" fmla="*/ 967798 w 2074068"/>
                    <a:gd name="connsiteY29" fmla="*/ 259714 h 1890750"/>
                    <a:gd name="connsiteX30" fmla="*/ 984126 w 2074068"/>
                    <a:gd name="connsiteY30" fmla="*/ 417557 h 1890750"/>
                    <a:gd name="connsiteX31" fmla="*/ 1019505 w 2074068"/>
                    <a:gd name="connsiteY31" fmla="*/ 420278 h 1890750"/>
                    <a:gd name="connsiteX32" fmla="*/ 1052162 w 2074068"/>
                    <a:gd name="connsiteY32" fmla="*/ 553628 h 1890750"/>
                    <a:gd name="connsiteX33" fmla="*/ 1101148 w 2074068"/>
                    <a:gd name="connsiteY33" fmla="*/ 624385 h 1890750"/>
                    <a:gd name="connsiteX34" fmla="*/ 1207283 w 2074068"/>
                    <a:gd name="connsiteY34" fmla="*/ 629828 h 1890750"/>
                    <a:gd name="connsiteX35" fmla="*/ 1239940 w 2074068"/>
                    <a:gd name="connsiteY35" fmla="*/ 697864 h 1890750"/>
                    <a:gd name="connsiteX36" fmla="*/ 1288926 w 2074068"/>
                    <a:gd name="connsiteY36" fmla="*/ 594450 h 1890750"/>
                    <a:gd name="connsiteX37" fmla="*/ 1239940 w 2074068"/>
                    <a:gd name="connsiteY37" fmla="*/ 480150 h 1890750"/>
                    <a:gd name="connsiteX38" fmla="*/ 1033112 w 2074068"/>
                    <a:gd name="connsiteY38" fmla="*/ 352242 h 1890750"/>
                    <a:gd name="connsiteX39" fmla="*/ 997733 w 2074068"/>
                    <a:gd name="connsiteY39" fmla="*/ 107314 h 1890750"/>
                    <a:gd name="connsiteX40" fmla="*/ 1362405 w 2074068"/>
                    <a:gd name="connsiteY40" fmla="*/ 96428 h 1890750"/>
                    <a:gd name="connsiteX41" fmla="*/ 1449490 w 2074068"/>
                    <a:gd name="connsiteY41" fmla="*/ 74657 h 1890750"/>
                    <a:gd name="connsiteX42" fmla="*/ 1942069 w 2074068"/>
                    <a:gd name="connsiteY42" fmla="*/ 77378 h 1890750"/>
                    <a:gd name="connsiteX43" fmla="*/ 2072698 w 2074068"/>
                    <a:gd name="connsiteY43" fmla="*/ 199842 h 1890750"/>
                    <a:gd name="connsiteX44" fmla="*/ 2004662 w 2074068"/>
                    <a:gd name="connsiteY44" fmla="*/ 325028 h 1890750"/>
                    <a:gd name="connsiteX45" fmla="*/ 1912133 w 2074068"/>
                    <a:gd name="connsiteY45" fmla="*/ 346800 h 1890750"/>
                    <a:gd name="connsiteX46" fmla="*/ 1898526 w 2074068"/>
                    <a:gd name="connsiteY46" fmla="*/ 455657 h 1890750"/>
                    <a:gd name="connsiteX47" fmla="*/ 1846819 w 2074068"/>
                    <a:gd name="connsiteY47" fmla="*/ 548185 h 1890750"/>
                    <a:gd name="connsiteX48" fmla="*/ 1833212 w 2074068"/>
                    <a:gd name="connsiteY48" fmla="*/ 474707 h 1890750"/>
                    <a:gd name="connsiteX49" fmla="*/ 1784226 w 2074068"/>
                    <a:gd name="connsiteY49" fmla="*/ 529135 h 1890750"/>
                    <a:gd name="connsiteX50" fmla="*/ 1757012 w 2074068"/>
                    <a:gd name="connsiteY50" fmla="*/ 493757 h 1890750"/>
                    <a:gd name="connsiteX51" fmla="*/ 1727076 w 2074068"/>
                    <a:gd name="connsiteY51" fmla="*/ 580842 h 1890750"/>
                    <a:gd name="connsiteX52" fmla="*/ 1664483 w 2074068"/>
                    <a:gd name="connsiteY52" fmla="*/ 507364 h 1890750"/>
                    <a:gd name="connsiteX53" fmla="*/ 1639990 w 2074068"/>
                    <a:gd name="connsiteY53" fmla="*/ 629828 h 1890750"/>
                    <a:gd name="connsiteX54" fmla="*/ 1580119 w 2074068"/>
                    <a:gd name="connsiteY54" fmla="*/ 686978 h 1890750"/>
                    <a:gd name="connsiteX55" fmla="*/ 1561069 w 2074068"/>
                    <a:gd name="connsiteY55" fmla="*/ 899250 h 1890750"/>
                    <a:gd name="connsiteX56" fmla="*/ 1650876 w 2074068"/>
                    <a:gd name="connsiteY56" fmla="*/ 980892 h 1890750"/>
                    <a:gd name="connsiteX57" fmla="*/ 1746126 w 2074068"/>
                    <a:gd name="connsiteY57" fmla="*/ 1144178 h 1890750"/>
                    <a:gd name="connsiteX58" fmla="*/ 1708026 w 2074068"/>
                    <a:gd name="connsiteY58" fmla="*/ 1236707 h 1890750"/>
                    <a:gd name="connsiteX59" fmla="*/ 1544740 w 2074068"/>
                    <a:gd name="connsiteY59" fmla="*/ 1244871 h 1890750"/>
                    <a:gd name="connsiteX60" fmla="*/ 1484869 w 2074068"/>
                    <a:gd name="connsiteY60" fmla="*/ 1212214 h 1890750"/>
                    <a:gd name="connsiteX61" fmla="*/ 1386898 w 2074068"/>
                    <a:gd name="connsiteY61" fmla="*/ 1223100 h 1890750"/>
                    <a:gd name="connsiteX62" fmla="*/ 1335190 w 2074068"/>
                    <a:gd name="connsiteY62" fmla="*/ 1250314 h 1890750"/>
                    <a:gd name="connsiteX63" fmla="*/ 1250826 w 2074068"/>
                    <a:gd name="connsiteY63" fmla="*/ 1242150 h 1890750"/>
                    <a:gd name="connsiteX64" fmla="*/ 1286205 w 2074068"/>
                    <a:gd name="connsiteY64" fmla="*/ 1288414 h 1890750"/>
                    <a:gd name="connsiteX65" fmla="*/ 1337912 w 2074068"/>
                    <a:gd name="connsiteY65" fmla="*/ 1405435 h 1890750"/>
                    <a:gd name="connsiteX66" fmla="*/ 1332469 w 2074068"/>
                    <a:gd name="connsiteY66" fmla="*/ 1544228 h 1890750"/>
                    <a:gd name="connsiteX67" fmla="*/ 1258990 w 2074068"/>
                    <a:gd name="connsiteY67" fmla="*/ 1579607 h 1890750"/>
                    <a:gd name="connsiteX68" fmla="*/ 1204562 w 2074068"/>
                    <a:gd name="connsiteY68" fmla="*/ 1677578 h 1890750"/>
                    <a:gd name="connsiteX69" fmla="*/ 1161019 w 2074068"/>
                    <a:gd name="connsiteY69" fmla="*/ 1737450 h 1890750"/>
                    <a:gd name="connsiteX70" fmla="*/ 1087540 w 2074068"/>
                    <a:gd name="connsiteY70" fmla="*/ 1734728 h 1890750"/>
                    <a:gd name="connsiteX71" fmla="*/ 1073933 w 2074068"/>
                    <a:gd name="connsiteY71" fmla="*/ 1677578 h 1890750"/>
                    <a:gd name="connsiteX72" fmla="*/ 1117476 w 2074068"/>
                    <a:gd name="connsiteY72" fmla="*/ 1625871 h 1890750"/>
                    <a:gd name="connsiteX73" fmla="*/ 1019505 w 2074068"/>
                    <a:gd name="connsiteY73" fmla="*/ 1628592 h 1890750"/>
                    <a:gd name="connsiteX74" fmla="*/ 1019505 w 2074068"/>
                    <a:gd name="connsiteY74" fmla="*/ 1462585 h 1890750"/>
                    <a:gd name="connsiteX75" fmla="*/ 1052162 w 2074068"/>
                    <a:gd name="connsiteY75" fmla="*/ 1402714 h 1890750"/>
                    <a:gd name="connsiteX76" fmla="*/ 989569 w 2074068"/>
                    <a:gd name="connsiteY76" fmla="*/ 1457142 h 1890750"/>
                    <a:gd name="connsiteX77" fmla="*/ 973240 w 2074068"/>
                    <a:gd name="connsiteY77" fmla="*/ 1669414 h 1890750"/>
                    <a:gd name="connsiteX78" fmla="*/ 997733 w 2074068"/>
                    <a:gd name="connsiteY78" fmla="*/ 1710235 h 1890750"/>
                    <a:gd name="connsiteX79" fmla="*/ 926976 w 2074068"/>
                    <a:gd name="connsiteY79" fmla="*/ 1732007 h 1890750"/>
                    <a:gd name="connsiteX80" fmla="*/ 888876 w 2074068"/>
                    <a:gd name="connsiteY80" fmla="*/ 1707514 h 1890750"/>
                    <a:gd name="connsiteX81" fmla="*/ 891598 w 2074068"/>
                    <a:gd name="connsiteY81" fmla="*/ 1742892 h 1890750"/>
                    <a:gd name="connsiteX82" fmla="*/ 880712 w 2074068"/>
                    <a:gd name="connsiteY82" fmla="*/ 1770107 h 1890750"/>
                    <a:gd name="connsiteX83" fmla="*/ 831726 w 2074068"/>
                    <a:gd name="connsiteY83" fmla="*/ 1789157 h 1890750"/>
                    <a:gd name="connsiteX84" fmla="*/ 826283 w 2074068"/>
                    <a:gd name="connsiteY84" fmla="*/ 1740171 h 1890750"/>
                    <a:gd name="connsiteX85" fmla="*/ 880712 w 2074068"/>
                    <a:gd name="connsiteY85" fmla="*/ 1644921 h 1890750"/>
                    <a:gd name="connsiteX86" fmla="*/ 845333 w 2074068"/>
                    <a:gd name="connsiteY86" fmla="*/ 1495242 h 1890750"/>
                    <a:gd name="connsiteX87" fmla="*/ 853498 w 2074068"/>
                    <a:gd name="connsiteY87" fmla="*/ 1612264 h 1890750"/>
                    <a:gd name="connsiteX88" fmla="*/ 807233 w 2074068"/>
                    <a:gd name="connsiteY88" fmla="*/ 1522457 h 1890750"/>
                    <a:gd name="connsiteX89" fmla="*/ 812676 w 2074068"/>
                    <a:gd name="connsiteY89" fmla="*/ 1634035 h 1890750"/>
                    <a:gd name="connsiteX90" fmla="*/ 818119 w 2074068"/>
                    <a:gd name="connsiteY90" fmla="*/ 1710235 h 1890750"/>
                    <a:gd name="connsiteX91" fmla="*/ 750083 w 2074068"/>
                    <a:gd name="connsiteY91" fmla="*/ 1791878 h 1890750"/>
                    <a:gd name="connsiteX92" fmla="*/ 763690 w 2074068"/>
                    <a:gd name="connsiteY92" fmla="*/ 1685742 h 1890750"/>
                    <a:gd name="connsiteX93" fmla="*/ 722869 w 2074068"/>
                    <a:gd name="connsiteY93" fmla="*/ 1715678 h 1890750"/>
                    <a:gd name="connsiteX94" fmla="*/ 695655 w 2074068"/>
                    <a:gd name="connsiteY94" fmla="*/ 1816371 h 1890750"/>
                    <a:gd name="connsiteX95" fmla="*/ 662998 w 2074068"/>
                    <a:gd name="connsiteY95" fmla="*/ 1813650 h 1890750"/>
                    <a:gd name="connsiteX96" fmla="*/ 668440 w 2074068"/>
                    <a:gd name="connsiteY96" fmla="*/ 1726564 h 1890750"/>
                    <a:gd name="connsiteX97" fmla="*/ 616733 w 2074068"/>
                    <a:gd name="connsiteY97" fmla="*/ 1721121 h 1890750"/>
                    <a:gd name="connsiteX98" fmla="*/ 614012 w 2074068"/>
                    <a:gd name="connsiteY98" fmla="*/ 1604100 h 1890750"/>
                    <a:gd name="connsiteX99" fmla="*/ 573190 w 2074068"/>
                    <a:gd name="connsiteY99" fmla="*/ 1672135 h 1890750"/>
                    <a:gd name="connsiteX100" fmla="*/ 524205 w 2074068"/>
                    <a:gd name="connsiteY100" fmla="*/ 1639478 h 1890750"/>
                    <a:gd name="connsiteX101" fmla="*/ 545976 w 2074068"/>
                    <a:gd name="connsiteY101" fmla="*/ 1696628 h 1890750"/>
                    <a:gd name="connsiteX102" fmla="*/ 594962 w 2074068"/>
                    <a:gd name="connsiteY102" fmla="*/ 1761942 h 1890750"/>
                    <a:gd name="connsiteX103" fmla="*/ 605848 w 2074068"/>
                    <a:gd name="connsiteY103" fmla="*/ 1821814 h 1890750"/>
                    <a:gd name="connsiteX104" fmla="*/ 559583 w 2074068"/>
                    <a:gd name="connsiteY104" fmla="*/ 1832700 h 1890750"/>
                    <a:gd name="connsiteX105" fmla="*/ 491548 w 2074068"/>
                    <a:gd name="connsiteY105" fmla="*/ 1770107 h 1890750"/>
                    <a:gd name="connsiteX106" fmla="*/ 518762 w 2074068"/>
                    <a:gd name="connsiteY106" fmla="*/ 1870800 h 1890750"/>
                    <a:gd name="connsiteX107" fmla="*/ 486105 w 2074068"/>
                    <a:gd name="connsiteY107" fmla="*/ 1873521 h 1890750"/>
                    <a:gd name="connsiteX108" fmla="*/ 475219 w 2074068"/>
                    <a:gd name="connsiteY108" fmla="*/ 1802764 h 1890750"/>
                    <a:gd name="connsiteX109" fmla="*/ 453448 w 2074068"/>
                    <a:gd name="connsiteY109" fmla="*/ 1854471 h 1890750"/>
                    <a:gd name="connsiteX110" fmla="*/ 423512 w 2074068"/>
                    <a:gd name="connsiteY110" fmla="*/ 1843585 h 1890750"/>
                    <a:gd name="connsiteX111" fmla="*/ 445283 w 2074068"/>
                    <a:gd name="connsiteY111" fmla="*/ 1702071 h 1890750"/>
                    <a:gd name="connsiteX112" fmla="*/ 467055 w 2074068"/>
                    <a:gd name="connsiteY112" fmla="*/ 1625871 h 1890750"/>
                    <a:gd name="connsiteX113" fmla="*/ 423512 w 2074068"/>
                    <a:gd name="connsiteY113" fmla="*/ 1563278 h 1890750"/>
                    <a:gd name="connsiteX114" fmla="*/ 420790 w 2074068"/>
                    <a:gd name="connsiteY114" fmla="*/ 1663971 h 1890750"/>
                    <a:gd name="connsiteX115" fmla="*/ 390855 w 2074068"/>
                    <a:gd name="connsiteY115" fmla="*/ 1576885 h 1890750"/>
                    <a:gd name="connsiteX116" fmla="*/ 385412 w 2074068"/>
                    <a:gd name="connsiteY116" fmla="*/ 1691185 h 1890750"/>
                    <a:gd name="connsiteX117" fmla="*/ 388133 w 2074068"/>
                    <a:gd name="connsiteY117" fmla="*/ 1764664 h 1890750"/>
                    <a:gd name="connsiteX118" fmla="*/ 401740 w 2074068"/>
                    <a:gd name="connsiteY118" fmla="*/ 1808207 h 1890750"/>
                    <a:gd name="connsiteX119" fmla="*/ 333705 w 2074068"/>
                    <a:gd name="connsiteY119" fmla="*/ 1889850 h 1890750"/>
                    <a:gd name="connsiteX120" fmla="*/ 320098 w 2074068"/>
                    <a:gd name="connsiteY120" fmla="*/ 1846307 h 1890750"/>
                    <a:gd name="connsiteX121" fmla="*/ 341869 w 2074068"/>
                    <a:gd name="connsiteY121" fmla="*/ 1761942 h 1890750"/>
                    <a:gd name="connsiteX122" fmla="*/ 336426 w 2074068"/>
                    <a:gd name="connsiteY122" fmla="*/ 1677578 h 1890750"/>
                    <a:gd name="connsiteX123" fmla="*/ 290162 w 2074068"/>
                    <a:gd name="connsiteY123" fmla="*/ 1829978 h 1890750"/>
                    <a:gd name="connsiteX124" fmla="*/ 249340 w 2074068"/>
                    <a:gd name="connsiteY124" fmla="*/ 1840864 h 1890750"/>
                    <a:gd name="connsiteX125" fmla="*/ 219405 w 2074068"/>
                    <a:gd name="connsiteY125" fmla="*/ 1854471 h 1890750"/>
                    <a:gd name="connsiteX126" fmla="*/ 178583 w 2074068"/>
                    <a:gd name="connsiteY126" fmla="*/ 1838142 h 1890750"/>
                    <a:gd name="connsiteX127" fmla="*/ 194912 w 2074068"/>
                    <a:gd name="connsiteY127" fmla="*/ 1729285 h 1890750"/>
                    <a:gd name="connsiteX128" fmla="*/ 154090 w 2074068"/>
                    <a:gd name="connsiteY128" fmla="*/ 1748335 h 1890750"/>
                    <a:gd name="connsiteX129" fmla="*/ 154090 w 2074068"/>
                    <a:gd name="connsiteY129" fmla="*/ 1821814 h 1890750"/>
                    <a:gd name="connsiteX130" fmla="*/ 105105 w 2074068"/>
                    <a:gd name="connsiteY130" fmla="*/ 1791878 h 1890750"/>
                    <a:gd name="connsiteX131" fmla="*/ 162255 w 2074068"/>
                    <a:gd name="connsiteY131" fmla="*/ 1683021 h 1890750"/>
                    <a:gd name="connsiteX132" fmla="*/ 203076 w 2074068"/>
                    <a:gd name="connsiteY132" fmla="*/ 1590492 h 1890750"/>
                    <a:gd name="connsiteX133" fmla="*/ 181305 w 2074068"/>
                    <a:gd name="connsiteY133" fmla="*/ 1546950 h 1890750"/>
                    <a:gd name="connsiteX134" fmla="*/ 107826 w 2074068"/>
                    <a:gd name="connsiteY134" fmla="*/ 1522457 h 1890750"/>
                    <a:gd name="connsiteX135" fmla="*/ 47955 w 2074068"/>
                    <a:gd name="connsiteY135" fmla="*/ 1446257 h 1890750"/>
                    <a:gd name="connsiteX136" fmla="*/ 50676 w 2074068"/>
                    <a:gd name="connsiteY136" fmla="*/ 1495242 h 1890750"/>
                    <a:gd name="connsiteX137" fmla="*/ 96940 w 2074068"/>
                    <a:gd name="connsiteY137" fmla="*/ 1566000 h 1890750"/>
                    <a:gd name="connsiteX138" fmla="*/ 154090 w 2074068"/>
                    <a:gd name="connsiteY138" fmla="*/ 1568721 h 1890750"/>
                    <a:gd name="connsiteX139" fmla="*/ 118712 w 2074068"/>
                    <a:gd name="connsiteY139" fmla="*/ 1636757 h 1890750"/>
                    <a:gd name="connsiteX140" fmla="*/ 77890 w 2074068"/>
                    <a:gd name="connsiteY140" fmla="*/ 1707514 h 1890750"/>
                    <a:gd name="connsiteX141" fmla="*/ 4412 w 2074068"/>
                    <a:gd name="connsiteY141" fmla="*/ 1775550 h 1890750"/>
                    <a:gd name="connsiteX142" fmla="*/ 12576 w 2074068"/>
                    <a:gd name="connsiteY142" fmla="*/ 1051650 h 1890750"/>
                    <a:gd name="connsiteX143" fmla="*/ 47955 w 2074068"/>
                    <a:gd name="connsiteY143" fmla="*/ 1035321 h 1890750"/>
                    <a:gd name="connsiteX144" fmla="*/ 115990 w 2074068"/>
                    <a:gd name="connsiteY144" fmla="*/ 999942 h 1890750"/>
                    <a:gd name="connsiteX145" fmla="*/ 72448 w 2074068"/>
                    <a:gd name="connsiteY145" fmla="*/ 921021 h 1890750"/>
                    <a:gd name="connsiteX146" fmla="*/ 69726 w 2074068"/>
                    <a:gd name="connsiteY146" fmla="*/ 888364 h 1890750"/>
                    <a:gd name="connsiteX147" fmla="*/ 7133 w 2074068"/>
                    <a:gd name="connsiteY147" fmla="*/ 866592 h 1890750"/>
                    <a:gd name="connsiteX148" fmla="*/ 77890 w 2074068"/>
                    <a:gd name="connsiteY148" fmla="*/ 817607 h 1890750"/>
                    <a:gd name="connsiteX149" fmla="*/ 75169 w 2074068"/>
                    <a:gd name="connsiteY149" fmla="*/ 738685 h 1890750"/>
                    <a:gd name="connsiteX150" fmla="*/ 28905 w 2074068"/>
                    <a:gd name="connsiteY150" fmla="*/ 733242 h 1890750"/>
                    <a:gd name="connsiteX151" fmla="*/ 67005 w 2074068"/>
                    <a:gd name="connsiteY151" fmla="*/ 695142 h 1890750"/>
                    <a:gd name="connsiteX152" fmla="*/ 1690 w 2074068"/>
                    <a:gd name="connsiteY152" fmla="*/ 589007 h 1890750"/>
                    <a:gd name="connsiteX153" fmla="*/ 67005 w 2074068"/>
                    <a:gd name="connsiteY153" fmla="*/ 643435 h 1890750"/>
                    <a:gd name="connsiteX154" fmla="*/ 77890 w 2074068"/>
                    <a:gd name="connsiteY154" fmla="*/ 599892 h 1890750"/>
                    <a:gd name="connsiteX155" fmla="*/ 15298 w 2074068"/>
                    <a:gd name="connsiteY155" fmla="*/ 510085 h 1890750"/>
                    <a:gd name="connsiteX156" fmla="*/ 18019 w 2074068"/>
                    <a:gd name="connsiteY156" fmla="*/ 25671 h 1890750"/>
                    <a:gd name="connsiteX0" fmla="*/ 18019 w 2074068"/>
                    <a:gd name="connsiteY0" fmla="*/ 23374 h 1888453"/>
                    <a:gd name="connsiteX1" fmla="*/ 53397 w 2074068"/>
                    <a:gd name="connsiteY1" fmla="*/ 28816 h 1888453"/>
                    <a:gd name="connsiteX2" fmla="*/ 58840 w 2074068"/>
                    <a:gd name="connsiteY2" fmla="*/ 151280 h 1888453"/>
                    <a:gd name="connsiteX3" fmla="*/ 110548 w 2074068"/>
                    <a:gd name="connsiteY3" fmla="*/ 118624 h 1888453"/>
                    <a:gd name="connsiteX4" fmla="*/ 156812 w 2074068"/>
                    <a:gd name="connsiteY4" fmla="*/ 96853 h 1888453"/>
                    <a:gd name="connsiteX5" fmla="*/ 159533 w 2074068"/>
                    <a:gd name="connsiteY5" fmla="*/ 194824 h 1888453"/>
                    <a:gd name="connsiteX6" fmla="*/ 205798 w 2074068"/>
                    <a:gd name="connsiteY6" fmla="*/ 243810 h 1888453"/>
                    <a:gd name="connsiteX7" fmla="*/ 184026 w 2074068"/>
                    <a:gd name="connsiteY7" fmla="*/ 295517 h 1888453"/>
                    <a:gd name="connsiteX8" fmla="*/ 178583 w 2074068"/>
                    <a:gd name="connsiteY8" fmla="*/ 368995 h 1888453"/>
                    <a:gd name="connsiteX9" fmla="*/ 224848 w 2074068"/>
                    <a:gd name="connsiteY9" fmla="*/ 407095 h 1888453"/>
                    <a:gd name="connsiteX10" fmla="*/ 268390 w 2074068"/>
                    <a:gd name="connsiteY10" fmla="*/ 385325 h 1888453"/>
                    <a:gd name="connsiteX11" fmla="*/ 295604 w 2074068"/>
                    <a:gd name="connsiteY11" fmla="*/ 330895 h 1888453"/>
                    <a:gd name="connsiteX12" fmla="*/ 309212 w 2074068"/>
                    <a:gd name="connsiteY12" fmla="*/ 251974 h 1888453"/>
                    <a:gd name="connsiteX13" fmla="*/ 352755 w 2074068"/>
                    <a:gd name="connsiteY13" fmla="*/ 181217 h 1888453"/>
                    <a:gd name="connsiteX14" fmla="*/ 388133 w 2074068"/>
                    <a:gd name="connsiteY14" fmla="*/ 227481 h 1888453"/>
                    <a:gd name="connsiteX15" fmla="*/ 480662 w 2074068"/>
                    <a:gd name="connsiteY15" fmla="*/ 42424 h 1888453"/>
                    <a:gd name="connsiteX16" fmla="*/ 491548 w 2074068"/>
                    <a:gd name="connsiteY16" fmla="*/ 219317 h 1888453"/>
                    <a:gd name="connsiteX17" fmla="*/ 467054 w 2074068"/>
                    <a:gd name="connsiteY17" fmla="*/ 268303 h 1888453"/>
                    <a:gd name="connsiteX18" fmla="*/ 521484 w 2074068"/>
                    <a:gd name="connsiteY18" fmla="*/ 279188 h 1888453"/>
                    <a:gd name="connsiteX19" fmla="*/ 537812 w 2074068"/>
                    <a:gd name="connsiteY19" fmla="*/ 322732 h 1888453"/>
                    <a:gd name="connsiteX20" fmla="*/ 554140 w 2074068"/>
                    <a:gd name="connsiteY20" fmla="*/ 320010 h 1888453"/>
                    <a:gd name="connsiteX21" fmla="*/ 638505 w 2074068"/>
                    <a:gd name="connsiteY21" fmla="*/ 396210 h 1888453"/>
                    <a:gd name="connsiteX22" fmla="*/ 690212 w 2074068"/>
                    <a:gd name="connsiteY22" fmla="*/ 401653 h 1888453"/>
                    <a:gd name="connsiteX23" fmla="*/ 690211 w 2074068"/>
                    <a:gd name="connsiteY23" fmla="*/ 330895 h 1888453"/>
                    <a:gd name="connsiteX24" fmla="*/ 646669 w 2074068"/>
                    <a:gd name="connsiteY24" fmla="*/ 262860 h 1888453"/>
                    <a:gd name="connsiteX25" fmla="*/ 614012 w 2074068"/>
                    <a:gd name="connsiteY25" fmla="*/ 23374 h 1888453"/>
                    <a:gd name="connsiteX26" fmla="*/ 924255 w 2074068"/>
                    <a:gd name="connsiteY26" fmla="*/ 12489 h 1888453"/>
                    <a:gd name="connsiteX27" fmla="*/ 959633 w 2074068"/>
                    <a:gd name="connsiteY27" fmla="*/ 53310 h 1888453"/>
                    <a:gd name="connsiteX28" fmla="*/ 946026 w 2074068"/>
                    <a:gd name="connsiteY28" fmla="*/ 181217 h 1888453"/>
                    <a:gd name="connsiteX29" fmla="*/ 967798 w 2074068"/>
                    <a:gd name="connsiteY29" fmla="*/ 257417 h 1888453"/>
                    <a:gd name="connsiteX30" fmla="*/ 984126 w 2074068"/>
                    <a:gd name="connsiteY30" fmla="*/ 415260 h 1888453"/>
                    <a:gd name="connsiteX31" fmla="*/ 1019505 w 2074068"/>
                    <a:gd name="connsiteY31" fmla="*/ 417981 h 1888453"/>
                    <a:gd name="connsiteX32" fmla="*/ 1052162 w 2074068"/>
                    <a:gd name="connsiteY32" fmla="*/ 551331 h 1888453"/>
                    <a:gd name="connsiteX33" fmla="*/ 1101148 w 2074068"/>
                    <a:gd name="connsiteY33" fmla="*/ 622088 h 1888453"/>
                    <a:gd name="connsiteX34" fmla="*/ 1207283 w 2074068"/>
                    <a:gd name="connsiteY34" fmla="*/ 627531 h 1888453"/>
                    <a:gd name="connsiteX35" fmla="*/ 1239940 w 2074068"/>
                    <a:gd name="connsiteY35" fmla="*/ 695567 h 1888453"/>
                    <a:gd name="connsiteX36" fmla="*/ 1288926 w 2074068"/>
                    <a:gd name="connsiteY36" fmla="*/ 592153 h 1888453"/>
                    <a:gd name="connsiteX37" fmla="*/ 1239940 w 2074068"/>
                    <a:gd name="connsiteY37" fmla="*/ 477853 h 1888453"/>
                    <a:gd name="connsiteX38" fmla="*/ 1033112 w 2074068"/>
                    <a:gd name="connsiteY38" fmla="*/ 349945 h 1888453"/>
                    <a:gd name="connsiteX39" fmla="*/ 997733 w 2074068"/>
                    <a:gd name="connsiteY39" fmla="*/ 105017 h 1888453"/>
                    <a:gd name="connsiteX40" fmla="*/ 1362405 w 2074068"/>
                    <a:gd name="connsiteY40" fmla="*/ 94131 h 1888453"/>
                    <a:gd name="connsiteX41" fmla="*/ 1449490 w 2074068"/>
                    <a:gd name="connsiteY41" fmla="*/ 72360 h 1888453"/>
                    <a:gd name="connsiteX42" fmla="*/ 1942069 w 2074068"/>
                    <a:gd name="connsiteY42" fmla="*/ 75081 h 1888453"/>
                    <a:gd name="connsiteX43" fmla="*/ 2072698 w 2074068"/>
                    <a:gd name="connsiteY43" fmla="*/ 197545 h 1888453"/>
                    <a:gd name="connsiteX44" fmla="*/ 2004662 w 2074068"/>
                    <a:gd name="connsiteY44" fmla="*/ 322731 h 1888453"/>
                    <a:gd name="connsiteX45" fmla="*/ 1912133 w 2074068"/>
                    <a:gd name="connsiteY45" fmla="*/ 344503 h 1888453"/>
                    <a:gd name="connsiteX46" fmla="*/ 1898526 w 2074068"/>
                    <a:gd name="connsiteY46" fmla="*/ 453360 h 1888453"/>
                    <a:gd name="connsiteX47" fmla="*/ 1846819 w 2074068"/>
                    <a:gd name="connsiteY47" fmla="*/ 545888 h 1888453"/>
                    <a:gd name="connsiteX48" fmla="*/ 1833212 w 2074068"/>
                    <a:gd name="connsiteY48" fmla="*/ 472410 h 1888453"/>
                    <a:gd name="connsiteX49" fmla="*/ 1784226 w 2074068"/>
                    <a:gd name="connsiteY49" fmla="*/ 526838 h 1888453"/>
                    <a:gd name="connsiteX50" fmla="*/ 1757012 w 2074068"/>
                    <a:gd name="connsiteY50" fmla="*/ 491460 h 1888453"/>
                    <a:gd name="connsiteX51" fmla="*/ 1727076 w 2074068"/>
                    <a:gd name="connsiteY51" fmla="*/ 578545 h 1888453"/>
                    <a:gd name="connsiteX52" fmla="*/ 1664483 w 2074068"/>
                    <a:gd name="connsiteY52" fmla="*/ 505067 h 1888453"/>
                    <a:gd name="connsiteX53" fmla="*/ 1639990 w 2074068"/>
                    <a:gd name="connsiteY53" fmla="*/ 627531 h 1888453"/>
                    <a:gd name="connsiteX54" fmla="*/ 1580119 w 2074068"/>
                    <a:gd name="connsiteY54" fmla="*/ 684681 h 1888453"/>
                    <a:gd name="connsiteX55" fmla="*/ 1561069 w 2074068"/>
                    <a:gd name="connsiteY55" fmla="*/ 896953 h 1888453"/>
                    <a:gd name="connsiteX56" fmla="*/ 1650876 w 2074068"/>
                    <a:gd name="connsiteY56" fmla="*/ 978595 h 1888453"/>
                    <a:gd name="connsiteX57" fmla="*/ 1746126 w 2074068"/>
                    <a:gd name="connsiteY57" fmla="*/ 1141881 h 1888453"/>
                    <a:gd name="connsiteX58" fmla="*/ 1708026 w 2074068"/>
                    <a:gd name="connsiteY58" fmla="*/ 1234410 h 1888453"/>
                    <a:gd name="connsiteX59" fmla="*/ 1544740 w 2074068"/>
                    <a:gd name="connsiteY59" fmla="*/ 1242574 h 1888453"/>
                    <a:gd name="connsiteX60" fmla="*/ 1484869 w 2074068"/>
                    <a:gd name="connsiteY60" fmla="*/ 1209917 h 1888453"/>
                    <a:gd name="connsiteX61" fmla="*/ 1386898 w 2074068"/>
                    <a:gd name="connsiteY61" fmla="*/ 1220803 h 1888453"/>
                    <a:gd name="connsiteX62" fmla="*/ 1335190 w 2074068"/>
                    <a:gd name="connsiteY62" fmla="*/ 1248017 h 1888453"/>
                    <a:gd name="connsiteX63" fmla="*/ 1250826 w 2074068"/>
                    <a:gd name="connsiteY63" fmla="*/ 1239853 h 1888453"/>
                    <a:gd name="connsiteX64" fmla="*/ 1286205 w 2074068"/>
                    <a:gd name="connsiteY64" fmla="*/ 1286117 h 1888453"/>
                    <a:gd name="connsiteX65" fmla="*/ 1337912 w 2074068"/>
                    <a:gd name="connsiteY65" fmla="*/ 1403138 h 1888453"/>
                    <a:gd name="connsiteX66" fmla="*/ 1332469 w 2074068"/>
                    <a:gd name="connsiteY66" fmla="*/ 1541931 h 1888453"/>
                    <a:gd name="connsiteX67" fmla="*/ 1258990 w 2074068"/>
                    <a:gd name="connsiteY67" fmla="*/ 1577310 h 1888453"/>
                    <a:gd name="connsiteX68" fmla="*/ 1204562 w 2074068"/>
                    <a:gd name="connsiteY68" fmla="*/ 1675281 h 1888453"/>
                    <a:gd name="connsiteX69" fmla="*/ 1161019 w 2074068"/>
                    <a:gd name="connsiteY69" fmla="*/ 1735153 h 1888453"/>
                    <a:gd name="connsiteX70" fmla="*/ 1087540 w 2074068"/>
                    <a:gd name="connsiteY70" fmla="*/ 1732431 h 1888453"/>
                    <a:gd name="connsiteX71" fmla="*/ 1073933 w 2074068"/>
                    <a:gd name="connsiteY71" fmla="*/ 1675281 h 1888453"/>
                    <a:gd name="connsiteX72" fmla="*/ 1117476 w 2074068"/>
                    <a:gd name="connsiteY72" fmla="*/ 1623574 h 1888453"/>
                    <a:gd name="connsiteX73" fmla="*/ 1019505 w 2074068"/>
                    <a:gd name="connsiteY73" fmla="*/ 1626295 h 1888453"/>
                    <a:gd name="connsiteX74" fmla="*/ 1019505 w 2074068"/>
                    <a:gd name="connsiteY74" fmla="*/ 1460288 h 1888453"/>
                    <a:gd name="connsiteX75" fmla="*/ 1052162 w 2074068"/>
                    <a:gd name="connsiteY75" fmla="*/ 1400417 h 1888453"/>
                    <a:gd name="connsiteX76" fmla="*/ 989569 w 2074068"/>
                    <a:gd name="connsiteY76" fmla="*/ 1454845 h 1888453"/>
                    <a:gd name="connsiteX77" fmla="*/ 973240 w 2074068"/>
                    <a:gd name="connsiteY77" fmla="*/ 1667117 h 1888453"/>
                    <a:gd name="connsiteX78" fmla="*/ 997733 w 2074068"/>
                    <a:gd name="connsiteY78" fmla="*/ 1707938 h 1888453"/>
                    <a:gd name="connsiteX79" fmla="*/ 926976 w 2074068"/>
                    <a:gd name="connsiteY79" fmla="*/ 1729710 h 1888453"/>
                    <a:gd name="connsiteX80" fmla="*/ 888876 w 2074068"/>
                    <a:gd name="connsiteY80" fmla="*/ 1705217 h 1888453"/>
                    <a:gd name="connsiteX81" fmla="*/ 891598 w 2074068"/>
                    <a:gd name="connsiteY81" fmla="*/ 1740595 h 1888453"/>
                    <a:gd name="connsiteX82" fmla="*/ 880712 w 2074068"/>
                    <a:gd name="connsiteY82" fmla="*/ 1767810 h 1888453"/>
                    <a:gd name="connsiteX83" fmla="*/ 831726 w 2074068"/>
                    <a:gd name="connsiteY83" fmla="*/ 1786860 h 1888453"/>
                    <a:gd name="connsiteX84" fmla="*/ 826283 w 2074068"/>
                    <a:gd name="connsiteY84" fmla="*/ 1737874 h 1888453"/>
                    <a:gd name="connsiteX85" fmla="*/ 880712 w 2074068"/>
                    <a:gd name="connsiteY85" fmla="*/ 1642624 h 1888453"/>
                    <a:gd name="connsiteX86" fmla="*/ 845333 w 2074068"/>
                    <a:gd name="connsiteY86" fmla="*/ 1492945 h 1888453"/>
                    <a:gd name="connsiteX87" fmla="*/ 853498 w 2074068"/>
                    <a:gd name="connsiteY87" fmla="*/ 1609967 h 1888453"/>
                    <a:gd name="connsiteX88" fmla="*/ 807233 w 2074068"/>
                    <a:gd name="connsiteY88" fmla="*/ 1520160 h 1888453"/>
                    <a:gd name="connsiteX89" fmla="*/ 812676 w 2074068"/>
                    <a:gd name="connsiteY89" fmla="*/ 1631738 h 1888453"/>
                    <a:gd name="connsiteX90" fmla="*/ 818119 w 2074068"/>
                    <a:gd name="connsiteY90" fmla="*/ 1707938 h 1888453"/>
                    <a:gd name="connsiteX91" fmla="*/ 750083 w 2074068"/>
                    <a:gd name="connsiteY91" fmla="*/ 1789581 h 1888453"/>
                    <a:gd name="connsiteX92" fmla="*/ 763690 w 2074068"/>
                    <a:gd name="connsiteY92" fmla="*/ 1683445 h 1888453"/>
                    <a:gd name="connsiteX93" fmla="*/ 722869 w 2074068"/>
                    <a:gd name="connsiteY93" fmla="*/ 1713381 h 1888453"/>
                    <a:gd name="connsiteX94" fmla="*/ 695655 w 2074068"/>
                    <a:gd name="connsiteY94" fmla="*/ 1814074 h 1888453"/>
                    <a:gd name="connsiteX95" fmla="*/ 662998 w 2074068"/>
                    <a:gd name="connsiteY95" fmla="*/ 1811353 h 1888453"/>
                    <a:gd name="connsiteX96" fmla="*/ 668440 w 2074068"/>
                    <a:gd name="connsiteY96" fmla="*/ 1724267 h 1888453"/>
                    <a:gd name="connsiteX97" fmla="*/ 616733 w 2074068"/>
                    <a:gd name="connsiteY97" fmla="*/ 1718824 h 1888453"/>
                    <a:gd name="connsiteX98" fmla="*/ 614012 w 2074068"/>
                    <a:gd name="connsiteY98" fmla="*/ 1601803 h 1888453"/>
                    <a:gd name="connsiteX99" fmla="*/ 573190 w 2074068"/>
                    <a:gd name="connsiteY99" fmla="*/ 1669838 h 1888453"/>
                    <a:gd name="connsiteX100" fmla="*/ 524205 w 2074068"/>
                    <a:gd name="connsiteY100" fmla="*/ 1637181 h 1888453"/>
                    <a:gd name="connsiteX101" fmla="*/ 545976 w 2074068"/>
                    <a:gd name="connsiteY101" fmla="*/ 1694331 h 1888453"/>
                    <a:gd name="connsiteX102" fmla="*/ 594962 w 2074068"/>
                    <a:gd name="connsiteY102" fmla="*/ 1759645 h 1888453"/>
                    <a:gd name="connsiteX103" fmla="*/ 605848 w 2074068"/>
                    <a:gd name="connsiteY103" fmla="*/ 1819517 h 1888453"/>
                    <a:gd name="connsiteX104" fmla="*/ 559583 w 2074068"/>
                    <a:gd name="connsiteY104" fmla="*/ 1830403 h 1888453"/>
                    <a:gd name="connsiteX105" fmla="*/ 491548 w 2074068"/>
                    <a:gd name="connsiteY105" fmla="*/ 1767810 h 1888453"/>
                    <a:gd name="connsiteX106" fmla="*/ 518762 w 2074068"/>
                    <a:gd name="connsiteY106" fmla="*/ 1868503 h 1888453"/>
                    <a:gd name="connsiteX107" fmla="*/ 486105 w 2074068"/>
                    <a:gd name="connsiteY107" fmla="*/ 1871224 h 1888453"/>
                    <a:gd name="connsiteX108" fmla="*/ 475219 w 2074068"/>
                    <a:gd name="connsiteY108" fmla="*/ 1800467 h 1888453"/>
                    <a:gd name="connsiteX109" fmla="*/ 453448 w 2074068"/>
                    <a:gd name="connsiteY109" fmla="*/ 1852174 h 1888453"/>
                    <a:gd name="connsiteX110" fmla="*/ 423512 w 2074068"/>
                    <a:gd name="connsiteY110" fmla="*/ 1841288 h 1888453"/>
                    <a:gd name="connsiteX111" fmla="*/ 445283 w 2074068"/>
                    <a:gd name="connsiteY111" fmla="*/ 1699774 h 1888453"/>
                    <a:gd name="connsiteX112" fmla="*/ 467055 w 2074068"/>
                    <a:gd name="connsiteY112" fmla="*/ 1623574 h 1888453"/>
                    <a:gd name="connsiteX113" fmla="*/ 423512 w 2074068"/>
                    <a:gd name="connsiteY113" fmla="*/ 1560981 h 1888453"/>
                    <a:gd name="connsiteX114" fmla="*/ 420790 w 2074068"/>
                    <a:gd name="connsiteY114" fmla="*/ 1661674 h 1888453"/>
                    <a:gd name="connsiteX115" fmla="*/ 390855 w 2074068"/>
                    <a:gd name="connsiteY115" fmla="*/ 1574588 h 1888453"/>
                    <a:gd name="connsiteX116" fmla="*/ 385412 w 2074068"/>
                    <a:gd name="connsiteY116" fmla="*/ 1688888 h 1888453"/>
                    <a:gd name="connsiteX117" fmla="*/ 388133 w 2074068"/>
                    <a:gd name="connsiteY117" fmla="*/ 1762367 h 1888453"/>
                    <a:gd name="connsiteX118" fmla="*/ 401740 w 2074068"/>
                    <a:gd name="connsiteY118" fmla="*/ 1805910 h 1888453"/>
                    <a:gd name="connsiteX119" fmla="*/ 333705 w 2074068"/>
                    <a:gd name="connsiteY119" fmla="*/ 1887553 h 1888453"/>
                    <a:gd name="connsiteX120" fmla="*/ 320098 w 2074068"/>
                    <a:gd name="connsiteY120" fmla="*/ 1844010 h 1888453"/>
                    <a:gd name="connsiteX121" fmla="*/ 341869 w 2074068"/>
                    <a:gd name="connsiteY121" fmla="*/ 1759645 h 1888453"/>
                    <a:gd name="connsiteX122" fmla="*/ 336426 w 2074068"/>
                    <a:gd name="connsiteY122" fmla="*/ 1675281 h 1888453"/>
                    <a:gd name="connsiteX123" fmla="*/ 290162 w 2074068"/>
                    <a:gd name="connsiteY123" fmla="*/ 1827681 h 1888453"/>
                    <a:gd name="connsiteX124" fmla="*/ 249340 w 2074068"/>
                    <a:gd name="connsiteY124" fmla="*/ 1838567 h 1888453"/>
                    <a:gd name="connsiteX125" fmla="*/ 219405 w 2074068"/>
                    <a:gd name="connsiteY125" fmla="*/ 1852174 h 1888453"/>
                    <a:gd name="connsiteX126" fmla="*/ 178583 w 2074068"/>
                    <a:gd name="connsiteY126" fmla="*/ 1835845 h 1888453"/>
                    <a:gd name="connsiteX127" fmla="*/ 194912 w 2074068"/>
                    <a:gd name="connsiteY127" fmla="*/ 1726988 h 1888453"/>
                    <a:gd name="connsiteX128" fmla="*/ 154090 w 2074068"/>
                    <a:gd name="connsiteY128" fmla="*/ 1746038 h 1888453"/>
                    <a:gd name="connsiteX129" fmla="*/ 154090 w 2074068"/>
                    <a:gd name="connsiteY129" fmla="*/ 1819517 h 1888453"/>
                    <a:gd name="connsiteX130" fmla="*/ 105105 w 2074068"/>
                    <a:gd name="connsiteY130" fmla="*/ 1789581 h 1888453"/>
                    <a:gd name="connsiteX131" fmla="*/ 162255 w 2074068"/>
                    <a:gd name="connsiteY131" fmla="*/ 1680724 h 1888453"/>
                    <a:gd name="connsiteX132" fmla="*/ 203076 w 2074068"/>
                    <a:gd name="connsiteY132" fmla="*/ 1588195 h 1888453"/>
                    <a:gd name="connsiteX133" fmla="*/ 181305 w 2074068"/>
                    <a:gd name="connsiteY133" fmla="*/ 1544653 h 1888453"/>
                    <a:gd name="connsiteX134" fmla="*/ 107826 w 2074068"/>
                    <a:gd name="connsiteY134" fmla="*/ 1520160 h 1888453"/>
                    <a:gd name="connsiteX135" fmla="*/ 47955 w 2074068"/>
                    <a:gd name="connsiteY135" fmla="*/ 1443960 h 1888453"/>
                    <a:gd name="connsiteX136" fmla="*/ 50676 w 2074068"/>
                    <a:gd name="connsiteY136" fmla="*/ 1492945 h 1888453"/>
                    <a:gd name="connsiteX137" fmla="*/ 96940 w 2074068"/>
                    <a:gd name="connsiteY137" fmla="*/ 1563703 h 1888453"/>
                    <a:gd name="connsiteX138" fmla="*/ 154090 w 2074068"/>
                    <a:gd name="connsiteY138" fmla="*/ 1566424 h 1888453"/>
                    <a:gd name="connsiteX139" fmla="*/ 118712 w 2074068"/>
                    <a:gd name="connsiteY139" fmla="*/ 1634460 h 1888453"/>
                    <a:gd name="connsiteX140" fmla="*/ 77890 w 2074068"/>
                    <a:gd name="connsiteY140" fmla="*/ 1705217 h 1888453"/>
                    <a:gd name="connsiteX141" fmla="*/ 4412 w 2074068"/>
                    <a:gd name="connsiteY141" fmla="*/ 1773253 h 1888453"/>
                    <a:gd name="connsiteX142" fmla="*/ 12576 w 2074068"/>
                    <a:gd name="connsiteY142" fmla="*/ 1049353 h 1888453"/>
                    <a:gd name="connsiteX143" fmla="*/ 47955 w 2074068"/>
                    <a:gd name="connsiteY143" fmla="*/ 1033024 h 1888453"/>
                    <a:gd name="connsiteX144" fmla="*/ 115990 w 2074068"/>
                    <a:gd name="connsiteY144" fmla="*/ 997645 h 1888453"/>
                    <a:gd name="connsiteX145" fmla="*/ 72448 w 2074068"/>
                    <a:gd name="connsiteY145" fmla="*/ 918724 h 1888453"/>
                    <a:gd name="connsiteX146" fmla="*/ 69726 w 2074068"/>
                    <a:gd name="connsiteY146" fmla="*/ 886067 h 1888453"/>
                    <a:gd name="connsiteX147" fmla="*/ 7133 w 2074068"/>
                    <a:gd name="connsiteY147" fmla="*/ 864295 h 1888453"/>
                    <a:gd name="connsiteX148" fmla="*/ 77890 w 2074068"/>
                    <a:gd name="connsiteY148" fmla="*/ 815310 h 1888453"/>
                    <a:gd name="connsiteX149" fmla="*/ 75169 w 2074068"/>
                    <a:gd name="connsiteY149" fmla="*/ 736388 h 1888453"/>
                    <a:gd name="connsiteX150" fmla="*/ 28905 w 2074068"/>
                    <a:gd name="connsiteY150" fmla="*/ 730945 h 1888453"/>
                    <a:gd name="connsiteX151" fmla="*/ 67005 w 2074068"/>
                    <a:gd name="connsiteY151" fmla="*/ 692845 h 1888453"/>
                    <a:gd name="connsiteX152" fmla="*/ 1690 w 2074068"/>
                    <a:gd name="connsiteY152" fmla="*/ 586710 h 1888453"/>
                    <a:gd name="connsiteX153" fmla="*/ 67005 w 2074068"/>
                    <a:gd name="connsiteY153" fmla="*/ 641138 h 1888453"/>
                    <a:gd name="connsiteX154" fmla="*/ 77890 w 2074068"/>
                    <a:gd name="connsiteY154" fmla="*/ 597595 h 1888453"/>
                    <a:gd name="connsiteX155" fmla="*/ 15298 w 2074068"/>
                    <a:gd name="connsiteY155" fmla="*/ 507788 h 1888453"/>
                    <a:gd name="connsiteX156" fmla="*/ 18019 w 2074068"/>
                    <a:gd name="connsiteY156" fmla="*/ 23374 h 1888453"/>
                    <a:gd name="connsiteX0" fmla="*/ 18019 w 2074068"/>
                    <a:gd name="connsiteY0" fmla="*/ 31527 h 1896606"/>
                    <a:gd name="connsiteX1" fmla="*/ 53397 w 2074068"/>
                    <a:gd name="connsiteY1" fmla="*/ 36969 h 1896606"/>
                    <a:gd name="connsiteX2" fmla="*/ 58840 w 2074068"/>
                    <a:gd name="connsiteY2" fmla="*/ 159433 h 1896606"/>
                    <a:gd name="connsiteX3" fmla="*/ 110548 w 2074068"/>
                    <a:gd name="connsiteY3" fmla="*/ 126777 h 1896606"/>
                    <a:gd name="connsiteX4" fmla="*/ 156812 w 2074068"/>
                    <a:gd name="connsiteY4" fmla="*/ 105006 h 1896606"/>
                    <a:gd name="connsiteX5" fmla="*/ 159533 w 2074068"/>
                    <a:gd name="connsiteY5" fmla="*/ 202977 h 1896606"/>
                    <a:gd name="connsiteX6" fmla="*/ 205798 w 2074068"/>
                    <a:gd name="connsiteY6" fmla="*/ 251963 h 1896606"/>
                    <a:gd name="connsiteX7" fmla="*/ 184026 w 2074068"/>
                    <a:gd name="connsiteY7" fmla="*/ 303670 h 1896606"/>
                    <a:gd name="connsiteX8" fmla="*/ 178583 w 2074068"/>
                    <a:gd name="connsiteY8" fmla="*/ 377148 h 1896606"/>
                    <a:gd name="connsiteX9" fmla="*/ 224848 w 2074068"/>
                    <a:gd name="connsiteY9" fmla="*/ 415248 h 1896606"/>
                    <a:gd name="connsiteX10" fmla="*/ 268390 w 2074068"/>
                    <a:gd name="connsiteY10" fmla="*/ 393478 h 1896606"/>
                    <a:gd name="connsiteX11" fmla="*/ 295604 w 2074068"/>
                    <a:gd name="connsiteY11" fmla="*/ 339048 h 1896606"/>
                    <a:gd name="connsiteX12" fmla="*/ 309212 w 2074068"/>
                    <a:gd name="connsiteY12" fmla="*/ 260127 h 1896606"/>
                    <a:gd name="connsiteX13" fmla="*/ 352755 w 2074068"/>
                    <a:gd name="connsiteY13" fmla="*/ 189370 h 1896606"/>
                    <a:gd name="connsiteX14" fmla="*/ 388133 w 2074068"/>
                    <a:gd name="connsiteY14" fmla="*/ 235634 h 1896606"/>
                    <a:gd name="connsiteX15" fmla="*/ 480662 w 2074068"/>
                    <a:gd name="connsiteY15" fmla="*/ 50577 h 1896606"/>
                    <a:gd name="connsiteX16" fmla="*/ 491548 w 2074068"/>
                    <a:gd name="connsiteY16" fmla="*/ 227470 h 1896606"/>
                    <a:gd name="connsiteX17" fmla="*/ 467054 w 2074068"/>
                    <a:gd name="connsiteY17" fmla="*/ 276456 h 1896606"/>
                    <a:gd name="connsiteX18" fmla="*/ 521484 w 2074068"/>
                    <a:gd name="connsiteY18" fmla="*/ 287341 h 1896606"/>
                    <a:gd name="connsiteX19" fmla="*/ 537812 w 2074068"/>
                    <a:gd name="connsiteY19" fmla="*/ 330885 h 1896606"/>
                    <a:gd name="connsiteX20" fmla="*/ 554140 w 2074068"/>
                    <a:gd name="connsiteY20" fmla="*/ 328163 h 1896606"/>
                    <a:gd name="connsiteX21" fmla="*/ 638505 w 2074068"/>
                    <a:gd name="connsiteY21" fmla="*/ 404363 h 1896606"/>
                    <a:gd name="connsiteX22" fmla="*/ 690212 w 2074068"/>
                    <a:gd name="connsiteY22" fmla="*/ 409806 h 1896606"/>
                    <a:gd name="connsiteX23" fmla="*/ 690211 w 2074068"/>
                    <a:gd name="connsiteY23" fmla="*/ 339048 h 1896606"/>
                    <a:gd name="connsiteX24" fmla="*/ 646669 w 2074068"/>
                    <a:gd name="connsiteY24" fmla="*/ 271013 h 1896606"/>
                    <a:gd name="connsiteX25" fmla="*/ 614012 w 2074068"/>
                    <a:gd name="connsiteY25" fmla="*/ 31527 h 1896606"/>
                    <a:gd name="connsiteX26" fmla="*/ 924255 w 2074068"/>
                    <a:gd name="connsiteY26" fmla="*/ 20642 h 1896606"/>
                    <a:gd name="connsiteX27" fmla="*/ 959633 w 2074068"/>
                    <a:gd name="connsiteY27" fmla="*/ 61463 h 1896606"/>
                    <a:gd name="connsiteX28" fmla="*/ 946026 w 2074068"/>
                    <a:gd name="connsiteY28" fmla="*/ 189370 h 1896606"/>
                    <a:gd name="connsiteX29" fmla="*/ 967798 w 2074068"/>
                    <a:gd name="connsiteY29" fmla="*/ 265570 h 1896606"/>
                    <a:gd name="connsiteX30" fmla="*/ 984126 w 2074068"/>
                    <a:gd name="connsiteY30" fmla="*/ 423413 h 1896606"/>
                    <a:gd name="connsiteX31" fmla="*/ 1019505 w 2074068"/>
                    <a:gd name="connsiteY31" fmla="*/ 426134 h 1896606"/>
                    <a:gd name="connsiteX32" fmla="*/ 1052162 w 2074068"/>
                    <a:gd name="connsiteY32" fmla="*/ 559484 h 1896606"/>
                    <a:gd name="connsiteX33" fmla="*/ 1101148 w 2074068"/>
                    <a:gd name="connsiteY33" fmla="*/ 630241 h 1896606"/>
                    <a:gd name="connsiteX34" fmla="*/ 1207283 w 2074068"/>
                    <a:gd name="connsiteY34" fmla="*/ 635684 h 1896606"/>
                    <a:gd name="connsiteX35" fmla="*/ 1239940 w 2074068"/>
                    <a:gd name="connsiteY35" fmla="*/ 703720 h 1896606"/>
                    <a:gd name="connsiteX36" fmla="*/ 1288926 w 2074068"/>
                    <a:gd name="connsiteY36" fmla="*/ 600306 h 1896606"/>
                    <a:gd name="connsiteX37" fmla="*/ 1239940 w 2074068"/>
                    <a:gd name="connsiteY37" fmla="*/ 486006 h 1896606"/>
                    <a:gd name="connsiteX38" fmla="*/ 1033112 w 2074068"/>
                    <a:gd name="connsiteY38" fmla="*/ 358098 h 1896606"/>
                    <a:gd name="connsiteX39" fmla="*/ 997733 w 2074068"/>
                    <a:gd name="connsiteY39" fmla="*/ 113170 h 1896606"/>
                    <a:gd name="connsiteX40" fmla="*/ 1362405 w 2074068"/>
                    <a:gd name="connsiteY40" fmla="*/ 102284 h 1896606"/>
                    <a:gd name="connsiteX41" fmla="*/ 1449490 w 2074068"/>
                    <a:gd name="connsiteY41" fmla="*/ 80513 h 1896606"/>
                    <a:gd name="connsiteX42" fmla="*/ 1942069 w 2074068"/>
                    <a:gd name="connsiteY42" fmla="*/ 83234 h 1896606"/>
                    <a:gd name="connsiteX43" fmla="*/ 2072698 w 2074068"/>
                    <a:gd name="connsiteY43" fmla="*/ 205698 h 1896606"/>
                    <a:gd name="connsiteX44" fmla="*/ 2004662 w 2074068"/>
                    <a:gd name="connsiteY44" fmla="*/ 330884 h 1896606"/>
                    <a:gd name="connsiteX45" fmla="*/ 1912133 w 2074068"/>
                    <a:gd name="connsiteY45" fmla="*/ 352656 h 1896606"/>
                    <a:gd name="connsiteX46" fmla="*/ 1898526 w 2074068"/>
                    <a:gd name="connsiteY46" fmla="*/ 461513 h 1896606"/>
                    <a:gd name="connsiteX47" fmla="*/ 1846819 w 2074068"/>
                    <a:gd name="connsiteY47" fmla="*/ 554041 h 1896606"/>
                    <a:gd name="connsiteX48" fmla="*/ 1833212 w 2074068"/>
                    <a:gd name="connsiteY48" fmla="*/ 480563 h 1896606"/>
                    <a:gd name="connsiteX49" fmla="*/ 1784226 w 2074068"/>
                    <a:gd name="connsiteY49" fmla="*/ 534991 h 1896606"/>
                    <a:gd name="connsiteX50" fmla="*/ 1757012 w 2074068"/>
                    <a:gd name="connsiteY50" fmla="*/ 499613 h 1896606"/>
                    <a:gd name="connsiteX51" fmla="*/ 1727076 w 2074068"/>
                    <a:gd name="connsiteY51" fmla="*/ 586698 h 1896606"/>
                    <a:gd name="connsiteX52" fmla="*/ 1664483 w 2074068"/>
                    <a:gd name="connsiteY52" fmla="*/ 513220 h 1896606"/>
                    <a:gd name="connsiteX53" fmla="*/ 1639990 w 2074068"/>
                    <a:gd name="connsiteY53" fmla="*/ 635684 h 1896606"/>
                    <a:gd name="connsiteX54" fmla="*/ 1580119 w 2074068"/>
                    <a:gd name="connsiteY54" fmla="*/ 692834 h 1896606"/>
                    <a:gd name="connsiteX55" fmla="*/ 1561069 w 2074068"/>
                    <a:gd name="connsiteY55" fmla="*/ 905106 h 1896606"/>
                    <a:gd name="connsiteX56" fmla="*/ 1650876 w 2074068"/>
                    <a:gd name="connsiteY56" fmla="*/ 986748 h 1896606"/>
                    <a:gd name="connsiteX57" fmla="*/ 1746126 w 2074068"/>
                    <a:gd name="connsiteY57" fmla="*/ 1150034 h 1896606"/>
                    <a:gd name="connsiteX58" fmla="*/ 1708026 w 2074068"/>
                    <a:gd name="connsiteY58" fmla="*/ 1242563 h 1896606"/>
                    <a:gd name="connsiteX59" fmla="*/ 1544740 w 2074068"/>
                    <a:gd name="connsiteY59" fmla="*/ 1250727 h 1896606"/>
                    <a:gd name="connsiteX60" fmla="*/ 1484869 w 2074068"/>
                    <a:gd name="connsiteY60" fmla="*/ 1218070 h 1896606"/>
                    <a:gd name="connsiteX61" fmla="*/ 1386898 w 2074068"/>
                    <a:gd name="connsiteY61" fmla="*/ 1228956 h 1896606"/>
                    <a:gd name="connsiteX62" fmla="*/ 1335190 w 2074068"/>
                    <a:gd name="connsiteY62" fmla="*/ 1256170 h 1896606"/>
                    <a:gd name="connsiteX63" fmla="*/ 1250826 w 2074068"/>
                    <a:gd name="connsiteY63" fmla="*/ 1248006 h 1896606"/>
                    <a:gd name="connsiteX64" fmla="*/ 1286205 w 2074068"/>
                    <a:gd name="connsiteY64" fmla="*/ 1294270 h 1896606"/>
                    <a:gd name="connsiteX65" fmla="*/ 1337912 w 2074068"/>
                    <a:gd name="connsiteY65" fmla="*/ 1411291 h 1896606"/>
                    <a:gd name="connsiteX66" fmla="*/ 1332469 w 2074068"/>
                    <a:gd name="connsiteY66" fmla="*/ 1550084 h 1896606"/>
                    <a:gd name="connsiteX67" fmla="*/ 1258990 w 2074068"/>
                    <a:gd name="connsiteY67" fmla="*/ 1585463 h 1896606"/>
                    <a:gd name="connsiteX68" fmla="*/ 1204562 w 2074068"/>
                    <a:gd name="connsiteY68" fmla="*/ 1683434 h 1896606"/>
                    <a:gd name="connsiteX69" fmla="*/ 1161019 w 2074068"/>
                    <a:gd name="connsiteY69" fmla="*/ 1743306 h 1896606"/>
                    <a:gd name="connsiteX70" fmla="*/ 1087540 w 2074068"/>
                    <a:gd name="connsiteY70" fmla="*/ 1740584 h 1896606"/>
                    <a:gd name="connsiteX71" fmla="*/ 1073933 w 2074068"/>
                    <a:gd name="connsiteY71" fmla="*/ 1683434 h 1896606"/>
                    <a:gd name="connsiteX72" fmla="*/ 1117476 w 2074068"/>
                    <a:gd name="connsiteY72" fmla="*/ 1631727 h 1896606"/>
                    <a:gd name="connsiteX73" fmla="*/ 1019505 w 2074068"/>
                    <a:gd name="connsiteY73" fmla="*/ 1634448 h 1896606"/>
                    <a:gd name="connsiteX74" fmla="*/ 1019505 w 2074068"/>
                    <a:gd name="connsiteY74" fmla="*/ 1468441 h 1896606"/>
                    <a:gd name="connsiteX75" fmla="*/ 1052162 w 2074068"/>
                    <a:gd name="connsiteY75" fmla="*/ 1408570 h 1896606"/>
                    <a:gd name="connsiteX76" fmla="*/ 989569 w 2074068"/>
                    <a:gd name="connsiteY76" fmla="*/ 1462998 h 1896606"/>
                    <a:gd name="connsiteX77" fmla="*/ 973240 w 2074068"/>
                    <a:gd name="connsiteY77" fmla="*/ 1675270 h 1896606"/>
                    <a:gd name="connsiteX78" fmla="*/ 997733 w 2074068"/>
                    <a:gd name="connsiteY78" fmla="*/ 1716091 h 1896606"/>
                    <a:gd name="connsiteX79" fmla="*/ 926976 w 2074068"/>
                    <a:gd name="connsiteY79" fmla="*/ 1737863 h 1896606"/>
                    <a:gd name="connsiteX80" fmla="*/ 888876 w 2074068"/>
                    <a:gd name="connsiteY80" fmla="*/ 1713370 h 1896606"/>
                    <a:gd name="connsiteX81" fmla="*/ 891598 w 2074068"/>
                    <a:gd name="connsiteY81" fmla="*/ 1748748 h 1896606"/>
                    <a:gd name="connsiteX82" fmla="*/ 880712 w 2074068"/>
                    <a:gd name="connsiteY82" fmla="*/ 1775963 h 1896606"/>
                    <a:gd name="connsiteX83" fmla="*/ 831726 w 2074068"/>
                    <a:gd name="connsiteY83" fmla="*/ 1795013 h 1896606"/>
                    <a:gd name="connsiteX84" fmla="*/ 826283 w 2074068"/>
                    <a:gd name="connsiteY84" fmla="*/ 1746027 h 1896606"/>
                    <a:gd name="connsiteX85" fmla="*/ 880712 w 2074068"/>
                    <a:gd name="connsiteY85" fmla="*/ 1650777 h 1896606"/>
                    <a:gd name="connsiteX86" fmla="*/ 845333 w 2074068"/>
                    <a:gd name="connsiteY86" fmla="*/ 1501098 h 1896606"/>
                    <a:gd name="connsiteX87" fmla="*/ 853498 w 2074068"/>
                    <a:gd name="connsiteY87" fmla="*/ 1618120 h 1896606"/>
                    <a:gd name="connsiteX88" fmla="*/ 807233 w 2074068"/>
                    <a:gd name="connsiteY88" fmla="*/ 1528313 h 1896606"/>
                    <a:gd name="connsiteX89" fmla="*/ 812676 w 2074068"/>
                    <a:gd name="connsiteY89" fmla="*/ 1639891 h 1896606"/>
                    <a:gd name="connsiteX90" fmla="*/ 818119 w 2074068"/>
                    <a:gd name="connsiteY90" fmla="*/ 1716091 h 1896606"/>
                    <a:gd name="connsiteX91" fmla="*/ 750083 w 2074068"/>
                    <a:gd name="connsiteY91" fmla="*/ 1797734 h 1896606"/>
                    <a:gd name="connsiteX92" fmla="*/ 763690 w 2074068"/>
                    <a:gd name="connsiteY92" fmla="*/ 1691598 h 1896606"/>
                    <a:gd name="connsiteX93" fmla="*/ 722869 w 2074068"/>
                    <a:gd name="connsiteY93" fmla="*/ 1721534 h 1896606"/>
                    <a:gd name="connsiteX94" fmla="*/ 695655 w 2074068"/>
                    <a:gd name="connsiteY94" fmla="*/ 1822227 h 1896606"/>
                    <a:gd name="connsiteX95" fmla="*/ 662998 w 2074068"/>
                    <a:gd name="connsiteY95" fmla="*/ 1819506 h 1896606"/>
                    <a:gd name="connsiteX96" fmla="*/ 668440 w 2074068"/>
                    <a:gd name="connsiteY96" fmla="*/ 1732420 h 1896606"/>
                    <a:gd name="connsiteX97" fmla="*/ 616733 w 2074068"/>
                    <a:gd name="connsiteY97" fmla="*/ 1726977 h 1896606"/>
                    <a:gd name="connsiteX98" fmla="*/ 614012 w 2074068"/>
                    <a:gd name="connsiteY98" fmla="*/ 1609956 h 1896606"/>
                    <a:gd name="connsiteX99" fmla="*/ 573190 w 2074068"/>
                    <a:gd name="connsiteY99" fmla="*/ 1677991 h 1896606"/>
                    <a:gd name="connsiteX100" fmla="*/ 524205 w 2074068"/>
                    <a:gd name="connsiteY100" fmla="*/ 1645334 h 1896606"/>
                    <a:gd name="connsiteX101" fmla="*/ 545976 w 2074068"/>
                    <a:gd name="connsiteY101" fmla="*/ 1702484 h 1896606"/>
                    <a:gd name="connsiteX102" fmla="*/ 594962 w 2074068"/>
                    <a:gd name="connsiteY102" fmla="*/ 1767798 h 1896606"/>
                    <a:gd name="connsiteX103" fmla="*/ 605848 w 2074068"/>
                    <a:gd name="connsiteY103" fmla="*/ 1827670 h 1896606"/>
                    <a:gd name="connsiteX104" fmla="*/ 559583 w 2074068"/>
                    <a:gd name="connsiteY104" fmla="*/ 1838556 h 1896606"/>
                    <a:gd name="connsiteX105" fmla="*/ 491548 w 2074068"/>
                    <a:gd name="connsiteY105" fmla="*/ 1775963 h 1896606"/>
                    <a:gd name="connsiteX106" fmla="*/ 518762 w 2074068"/>
                    <a:gd name="connsiteY106" fmla="*/ 1876656 h 1896606"/>
                    <a:gd name="connsiteX107" fmla="*/ 486105 w 2074068"/>
                    <a:gd name="connsiteY107" fmla="*/ 1879377 h 1896606"/>
                    <a:gd name="connsiteX108" fmla="*/ 475219 w 2074068"/>
                    <a:gd name="connsiteY108" fmla="*/ 1808620 h 1896606"/>
                    <a:gd name="connsiteX109" fmla="*/ 453448 w 2074068"/>
                    <a:gd name="connsiteY109" fmla="*/ 1860327 h 1896606"/>
                    <a:gd name="connsiteX110" fmla="*/ 423512 w 2074068"/>
                    <a:gd name="connsiteY110" fmla="*/ 1849441 h 1896606"/>
                    <a:gd name="connsiteX111" fmla="*/ 445283 w 2074068"/>
                    <a:gd name="connsiteY111" fmla="*/ 1707927 h 1896606"/>
                    <a:gd name="connsiteX112" fmla="*/ 467055 w 2074068"/>
                    <a:gd name="connsiteY112" fmla="*/ 1631727 h 1896606"/>
                    <a:gd name="connsiteX113" fmla="*/ 423512 w 2074068"/>
                    <a:gd name="connsiteY113" fmla="*/ 1569134 h 1896606"/>
                    <a:gd name="connsiteX114" fmla="*/ 420790 w 2074068"/>
                    <a:gd name="connsiteY114" fmla="*/ 1669827 h 1896606"/>
                    <a:gd name="connsiteX115" fmla="*/ 390855 w 2074068"/>
                    <a:gd name="connsiteY115" fmla="*/ 1582741 h 1896606"/>
                    <a:gd name="connsiteX116" fmla="*/ 385412 w 2074068"/>
                    <a:gd name="connsiteY116" fmla="*/ 1697041 h 1896606"/>
                    <a:gd name="connsiteX117" fmla="*/ 388133 w 2074068"/>
                    <a:gd name="connsiteY117" fmla="*/ 1770520 h 1896606"/>
                    <a:gd name="connsiteX118" fmla="*/ 401740 w 2074068"/>
                    <a:gd name="connsiteY118" fmla="*/ 1814063 h 1896606"/>
                    <a:gd name="connsiteX119" fmla="*/ 333705 w 2074068"/>
                    <a:gd name="connsiteY119" fmla="*/ 1895706 h 1896606"/>
                    <a:gd name="connsiteX120" fmla="*/ 320098 w 2074068"/>
                    <a:gd name="connsiteY120" fmla="*/ 1852163 h 1896606"/>
                    <a:gd name="connsiteX121" fmla="*/ 341869 w 2074068"/>
                    <a:gd name="connsiteY121" fmla="*/ 1767798 h 1896606"/>
                    <a:gd name="connsiteX122" fmla="*/ 336426 w 2074068"/>
                    <a:gd name="connsiteY122" fmla="*/ 1683434 h 1896606"/>
                    <a:gd name="connsiteX123" fmla="*/ 290162 w 2074068"/>
                    <a:gd name="connsiteY123" fmla="*/ 1835834 h 1896606"/>
                    <a:gd name="connsiteX124" fmla="*/ 249340 w 2074068"/>
                    <a:gd name="connsiteY124" fmla="*/ 1846720 h 1896606"/>
                    <a:gd name="connsiteX125" fmla="*/ 219405 w 2074068"/>
                    <a:gd name="connsiteY125" fmla="*/ 1860327 h 1896606"/>
                    <a:gd name="connsiteX126" fmla="*/ 178583 w 2074068"/>
                    <a:gd name="connsiteY126" fmla="*/ 1843998 h 1896606"/>
                    <a:gd name="connsiteX127" fmla="*/ 194912 w 2074068"/>
                    <a:gd name="connsiteY127" fmla="*/ 1735141 h 1896606"/>
                    <a:gd name="connsiteX128" fmla="*/ 154090 w 2074068"/>
                    <a:gd name="connsiteY128" fmla="*/ 1754191 h 1896606"/>
                    <a:gd name="connsiteX129" fmla="*/ 154090 w 2074068"/>
                    <a:gd name="connsiteY129" fmla="*/ 1827670 h 1896606"/>
                    <a:gd name="connsiteX130" fmla="*/ 105105 w 2074068"/>
                    <a:gd name="connsiteY130" fmla="*/ 1797734 h 1896606"/>
                    <a:gd name="connsiteX131" fmla="*/ 162255 w 2074068"/>
                    <a:gd name="connsiteY131" fmla="*/ 1688877 h 1896606"/>
                    <a:gd name="connsiteX132" fmla="*/ 203076 w 2074068"/>
                    <a:gd name="connsiteY132" fmla="*/ 1596348 h 1896606"/>
                    <a:gd name="connsiteX133" fmla="*/ 181305 w 2074068"/>
                    <a:gd name="connsiteY133" fmla="*/ 1552806 h 1896606"/>
                    <a:gd name="connsiteX134" fmla="*/ 107826 w 2074068"/>
                    <a:gd name="connsiteY134" fmla="*/ 1528313 h 1896606"/>
                    <a:gd name="connsiteX135" fmla="*/ 47955 w 2074068"/>
                    <a:gd name="connsiteY135" fmla="*/ 1452113 h 1896606"/>
                    <a:gd name="connsiteX136" fmla="*/ 50676 w 2074068"/>
                    <a:gd name="connsiteY136" fmla="*/ 1501098 h 1896606"/>
                    <a:gd name="connsiteX137" fmla="*/ 96940 w 2074068"/>
                    <a:gd name="connsiteY137" fmla="*/ 1571856 h 1896606"/>
                    <a:gd name="connsiteX138" fmla="*/ 154090 w 2074068"/>
                    <a:gd name="connsiteY138" fmla="*/ 1574577 h 1896606"/>
                    <a:gd name="connsiteX139" fmla="*/ 118712 w 2074068"/>
                    <a:gd name="connsiteY139" fmla="*/ 1642613 h 1896606"/>
                    <a:gd name="connsiteX140" fmla="*/ 77890 w 2074068"/>
                    <a:gd name="connsiteY140" fmla="*/ 1713370 h 1896606"/>
                    <a:gd name="connsiteX141" fmla="*/ 4412 w 2074068"/>
                    <a:gd name="connsiteY141" fmla="*/ 1781406 h 1896606"/>
                    <a:gd name="connsiteX142" fmla="*/ 12576 w 2074068"/>
                    <a:gd name="connsiteY142" fmla="*/ 1057506 h 1896606"/>
                    <a:gd name="connsiteX143" fmla="*/ 47955 w 2074068"/>
                    <a:gd name="connsiteY143" fmla="*/ 1041177 h 1896606"/>
                    <a:gd name="connsiteX144" fmla="*/ 115990 w 2074068"/>
                    <a:gd name="connsiteY144" fmla="*/ 1005798 h 1896606"/>
                    <a:gd name="connsiteX145" fmla="*/ 72448 w 2074068"/>
                    <a:gd name="connsiteY145" fmla="*/ 926877 h 1896606"/>
                    <a:gd name="connsiteX146" fmla="*/ 69726 w 2074068"/>
                    <a:gd name="connsiteY146" fmla="*/ 894220 h 1896606"/>
                    <a:gd name="connsiteX147" fmla="*/ 7133 w 2074068"/>
                    <a:gd name="connsiteY147" fmla="*/ 872448 h 1896606"/>
                    <a:gd name="connsiteX148" fmla="*/ 77890 w 2074068"/>
                    <a:gd name="connsiteY148" fmla="*/ 823463 h 1896606"/>
                    <a:gd name="connsiteX149" fmla="*/ 75169 w 2074068"/>
                    <a:gd name="connsiteY149" fmla="*/ 744541 h 1896606"/>
                    <a:gd name="connsiteX150" fmla="*/ 28905 w 2074068"/>
                    <a:gd name="connsiteY150" fmla="*/ 739098 h 1896606"/>
                    <a:gd name="connsiteX151" fmla="*/ 67005 w 2074068"/>
                    <a:gd name="connsiteY151" fmla="*/ 700998 h 1896606"/>
                    <a:gd name="connsiteX152" fmla="*/ 1690 w 2074068"/>
                    <a:gd name="connsiteY152" fmla="*/ 594863 h 1896606"/>
                    <a:gd name="connsiteX153" fmla="*/ 67005 w 2074068"/>
                    <a:gd name="connsiteY153" fmla="*/ 649291 h 1896606"/>
                    <a:gd name="connsiteX154" fmla="*/ 77890 w 2074068"/>
                    <a:gd name="connsiteY154" fmla="*/ 605748 h 1896606"/>
                    <a:gd name="connsiteX155" fmla="*/ 15298 w 2074068"/>
                    <a:gd name="connsiteY155" fmla="*/ 515941 h 1896606"/>
                    <a:gd name="connsiteX156" fmla="*/ 18019 w 2074068"/>
                    <a:gd name="connsiteY156" fmla="*/ 31527 h 1896606"/>
                    <a:gd name="connsiteX0" fmla="*/ 18019 w 2074068"/>
                    <a:gd name="connsiteY0" fmla="*/ 19391 h 1884470"/>
                    <a:gd name="connsiteX1" fmla="*/ 53397 w 2074068"/>
                    <a:gd name="connsiteY1" fmla="*/ 24833 h 1884470"/>
                    <a:gd name="connsiteX2" fmla="*/ 58840 w 2074068"/>
                    <a:gd name="connsiteY2" fmla="*/ 147297 h 1884470"/>
                    <a:gd name="connsiteX3" fmla="*/ 110548 w 2074068"/>
                    <a:gd name="connsiteY3" fmla="*/ 114641 h 1884470"/>
                    <a:gd name="connsiteX4" fmla="*/ 156812 w 2074068"/>
                    <a:gd name="connsiteY4" fmla="*/ 92870 h 1884470"/>
                    <a:gd name="connsiteX5" fmla="*/ 159533 w 2074068"/>
                    <a:gd name="connsiteY5" fmla="*/ 190841 h 1884470"/>
                    <a:gd name="connsiteX6" fmla="*/ 205798 w 2074068"/>
                    <a:gd name="connsiteY6" fmla="*/ 239827 h 1884470"/>
                    <a:gd name="connsiteX7" fmla="*/ 184026 w 2074068"/>
                    <a:gd name="connsiteY7" fmla="*/ 291534 h 1884470"/>
                    <a:gd name="connsiteX8" fmla="*/ 178583 w 2074068"/>
                    <a:gd name="connsiteY8" fmla="*/ 365012 h 1884470"/>
                    <a:gd name="connsiteX9" fmla="*/ 224848 w 2074068"/>
                    <a:gd name="connsiteY9" fmla="*/ 403112 h 1884470"/>
                    <a:gd name="connsiteX10" fmla="*/ 268390 w 2074068"/>
                    <a:gd name="connsiteY10" fmla="*/ 381342 h 1884470"/>
                    <a:gd name="connsiteX11" fmla="*/ 295604 w 2074068"/>
                    <a:gd name="connsiteY11" fmla="*/ 326912 h 1884470"/>
                    <a:gd name="connsiteX12" fmla="*/ 309212 w 2074068"/>
                    <a:gd name="connsiteY12" fmla="*/ 247991 h 1884470"/>
                    <a:gd name="connsiteX13" fmla="*/ 352755 w 2074068"/>
                    <a:gd name="connsiteY13" fmla="*/ 177234 h 1884470"/>
                    <a:gd name="connsiteX14" fmla="*/ 388133 w 2074068"/>
                    <a:gd name="connsiteY14" fmla="*/ 223498 h 1884470"/>
                    <a:gd name="connsiteX15" fmla="*/ 480662 w 2074068"/>
                    <a:gd name="connsiteY15" fmla="*/ 38441 h 1884470"/>
                    <a:gd name="connsiteX16" fmla="*/ 491548 w 2074068"/>
                    <a:gd name="connsiteY16" fmla="*/ 215334 h 1884470"/>
                    <a:gd name="connsiteX17" fmla="*/ 467054 w 2074068"/>
                    <a:gd name="connsiteY17" fmla="*/ 264320 h 1884470"/>
                    <a:gd name="connsiteX18" fmla="*/ 521484 w 2074068"/>
                    <a:gd name="connsiteY18" fmla="*/ 275205 h 1884470"/>
                    <a:gd name="connsiteX19" fmla="*/ 537812 w 2074068"/>
                    <a:gd name="connsiteY19" fmla="*/ 318749 h 1884470"/>
                    <a:gd name="connsiteX20" fmla="*/ 554140 w 2074068"/>
                    <a:gd name="connsiteY20" fmla="*/ 316027 h 1884470"/>
                    <a:gd name="connsiteX21" fmla="*/ 638505 w 2074068"/>
                    <a:gd name="connsiteY21" fmla="*/ 392227 h 1884470"/>
                    <a:gd name="connsiteX22" fmla="*/ 690212 w 2074068"/>
                    <a:gd name="connsiteY22" fmla="*/ 397670 h 1884470"/>
                    <a:gd name="connsiteX23" fmla="*/ 690211 w 2074068"/>
                    <a:gd name="connsiteY23" fmla="*/ 326912 h 1884470"/>
                    <a:gd name="connsiteX24" fmla="*/ 646669 w 2074068"/>
                    <a:gd name="connsiteY24" fmla="*/ 258877 h 1884470"/>
                    <a:gd name="connsiteX25" fmla="*/ 614012 w 2074068"/>
                    <a:gd name="connsiteY25" fmla="*/ 38441 h 1884470"/>
                    <a:gd name="connsiteX26" fmla="*/ 924255 w 2074068"/>
                    <a:gd name="connsiteY26" fmla="*/ 8506 h 1884470"/>
                    <a:gd name="connsiteX27" fmla="*/ 959633 w 2074068"/>
                    <a:gd name="connsiteY27" fmla="*/ 49327 h 1884470"/>
                    <a:gd name="connsiteX28" fmla="*/ 946026 w 2074068"/>
                    <a:gd name="connsiteY28" fmla="*/ 177234 h 1884470"/>
                    <a:gd name="connsiteX29" fmla="*/ 967798 w 2074068"/>
                    <a:gd name="connsiteY29" fmla="*/ 253434 h 1884470"/>
                    <a:gd name="connsiteX30" fmla="*/ 984126 w 2074068"/>
                    <a:gd name="connsiteY30" fmla="*/ 411277 h 1884470"/>
                    <a:gd name="connsiteX31" fmla="*/ 1019505 w 2074068"/>
                    <a:gd name="connsiteY31" fmla="*/ 413998 h 1884470"/>
                    <a:gd name="connsiteX32" fmla="*/ 1052162 w 2074068"/>
                    <a:gd name="connsiteY32" fmla="*/ 547348 h 1884470"/>
                    <a:gd name="connsiteX33" fmla="*/ 1101148 w 2074068"/>
                    <a:gd name="connsiteY33" fmla="*/ 618105 h 1884470"/>
                    <a:gd name="connsiteX34" fmla="*/ 1207283 w 2074068"/>
                    <a:gd name="connsiteY34" fmla="*/ 623548 h 1884470"/>
                    <a:gd name="connsiteX35" fmla="*/ 1239940 w 2074068"/>
                    <a:gd name="connsiteY35" fmla="*/ 691584 h 1884470"/>
                    <a:gd name="connsiteX36" fmla="*/ 1288926 w 2074068"/>
                    <a:gd name="connsiteY36" fmla="*/ 588170 h 1884470"/>
                    <a:gd name="connsiteX37" fmla="*/ 1239940 w 2074068"/>
                    <a:gd name="connsiteY37" fmla="*/ 473870 h 1884470"/>
                    <a:gd name="connsiteX38" fmla="*/ 1033112 w 2074068"/>
                    <a:gd name="connsiteY38" fmla="*/ 345962 h 1884470"/>
                    <a:gd name="connsiteX39" fmla="*/ 997733 w 2074068"/>
                    <a:gd name="connsiteY39" fmla="*/ 101034 h 1884470"/>
                    <a:gd name="connsiteX40" fmla="*/ 1362405 w 2074068"/>
                    <a:gd name="connsiteY40" fmla="*/ 90148 h 1884470"/>
                    <a:gd name="connsiteX41" fmla="*/ 1449490 w 2074068"/>
                    <a:gd name="connsiteY41" fmla="*/ 68377 h 1884470"/>
                    <a:gd name="connsiteX42" fmla="*/ 1942069 w 2074068"/>
                    <a:gd name="connsiteY42" fmla="*/ 71098 h 1884470"/>
                    <a:gd name="connsiteX43" fmla="*/ 2072698 w 2074068"/>
                    <a:gd name="connsiteY43" fmla="*/ 193562 h 1884470"/>
                    <a:gd name="connsiteX44" fmla="*/ 2004662 w 2074068"/>
                    <a:gd name="connsiteY44" fmla="*/ 318748 h 1884470"/>
                    <a:gd name="connsiteX45" fmla="*/ 1912133 w 2074068"/>
                    <a:gd name="connsiteY45" fmla="*/ 340520 h 1884470"/>
                    <a:gd name="connsiteX46" fmla="*/ 1898526 w 2074068"/>
                    <a:gd name="connsiteY46" fmla="*/ 449377 h 1884470"/>
                    <a:gd name="connsiteX47" fmla="*/ 1846819 w 2074068"/>
                    <a:gd name="connsiteY47" fmla="*/ 541905 h 1884470"/>
                    <a:gd name="connsiteX48" fmla="*/ 1833212 w 2074068"/>
                    <a:gd name="connsiteY48" fmla="*/ 468427 h 1884470"/>
                    <a:gd name="connsiteX49" fmla="*/ 1784226 w 2074068"/>
                    <a:gd name="connsiteY49" fmla="*/ 522855 h 1884470"/>
                    <a:gd name="connsiteX50" fmla="*/ 1757012 w 2074068"/>
                    <a:gd name="connsiteY50" fmla="*/ 487477 h 1884470"/>
                    <a:gd name="connsiteX51" fmla="*/ 1727076 w 2074068"/>
                    <a:gd name="connsiteY51" fmla="*/ 574562 h 1884470"/>
                    <a:gd name="connsiteX52" fmla="*/ 1664483 w 2074068"/>
                    <a:gd name="connsiteY52" fmla="*/ 501084 h 1884470"/>
                    <a:gd name="connsiteX53" fmla="*/ 1639990 w 2074068"/>
                    <a:gd name="connsiteY53" fmla="*/ 623548 h 1884470"/>
                    <a:gd name="connsiteX54" fmla="*/ 1580119 w 2074068"/>
                    <a:gd name="connsiteY54" fmla="*/ 680698 h 1884470"/>
                    <a:gd name="connsiteX55" fmla="*/ 1561069 w 2074068"/>
                    <a:gd name="connsiteY55" fmla="*/ 892970 h 1884470"/>
                    <a:gd name="connsiteX56" fmla="*/ 1650876 w 2074068"/>
                    <a:gd name="connsiteY56" fmla="*/ 974612 h 1884470"/>
                    <a:gd name="connsiteX57" fmla="*/ 1746126 w 2074068"/>
                    <a:gd name="connsiteY57" fmla="*/ 1137898 h 1884470"/>
                    <a:gd name="connsiteX58" fmla="*/ 1708026 w 2074068"/>
                    <a:gd name="connsiteY58" fmla="*/ 1230427 h 1884470"/>
                    <a:gd name="connsiteX59" fmla="*/ 1544740 w 2074068"/>
                    <a:gd name="connsiteY59" fmla="*/ 1238591 h 1884470"/>
                    <a:gd name="connsiteX60" fmla="*/ 1484869 w 2074068"/>
                    <a:gd name="connsiteY60" fmla="*/ 1205934 h 1884470"/>
                    <a:gd name="connsiteX61" fmla="*/ 1386898 w 2074068"/>
                    <a:gd name="connsiteY61" fmla="*/ 1216820 h 1884470"/>
                    <a:gd name="connsiteX62" fmla="*/ 1335190 w 2074068"/>
                    <a:gd name="connsiteY62" fmla="*/ 1244034 h 1884470"/>
                    <a:gd name="connsiteX63" fmla="*/ 1250826 w 2074068"/>
                    <a:gd name="connsiteY63" fmla="*/ 1235870 h 1884470"/>
                    <a:gd name="connsiteX64" fmla="*/ 1286205 w 2074068"/>
                    <a:gd name="connsiteY64" fmla="*/ 1282134 h 1884470"/>
                    <a:gd name="connsiteX65" fmla="*/ 1337912 w 2074068"/>
                    <a:gd name="connsiteY65" fmla="*/ 1399155 h 1884470"/>
                    <a:gd name="connsiteX66" fmla="*/ 1332469 w 2074068"/>
                    <a:gd name="connsiteY66" fmla="*/ 1537948 h 1884470"/>
                    <a:gd name="connsiteX67" fmla="*/ 1258990 w 2074068"/>
                    <a:gd name="connsiteY67" fmla="*/ 1573327 h 1884470"/>
                    <a:gd name="connsiteX68" fmla="*/ 1204562 w 2074068"/>
                    <a:gd name="connsiteY68" fmla="*/ 1671298 h 1884470"/>
                    <a:gd name="connsiteX69" fmla="*/ 1161019 w 2074068"/>
                    <a:gd name="connsiteY69" fmla="*/ 1731170 h 1884470"/>
                    <a:gd name="connsiteX70" fmla="*/ 1087540 w 2074068"/>
                    <a:gd name="connsiteY70" fmla="*/ 1728448 h 1884470"/>
                    <a:gd name="connsiteX71" fmla="*/ 1073933 w 2074068"/>
                    <a:gd name="connsiteY71" fmla="*/ 1671298 h 1884470"/>
                    <a:gd name="connsiteX72" fmla="*/ 1117476 w 2074068"/>
                    <a:gd name="connsiteY72" fmla="*/ 1619591 h 1884470"/>
                    <a:gd name="connsiteX73" fmla="*/ 1019505 w 2074068"/>
                    <a:gd name="connsiteY73" fmla="*/ 1622312 h 1884470"/>
                    <a:gd name="connsiteX74" fmla="*/ 1019505 w 2074068"/>
                    <a:gd name="connsiteY74" fmla="*/ 1456305 h 1884470"/>
                    <a:gd name="connsiteX75" fmla="*/ 1052162 w 2074068"/>
                    <a:gd name="connsiteY75" fmla="*/ 1396434 h 1884470"/>
                    <a:gd name="connsiteX76" fmla="*/ 989569 w 2074068"/>
                    <a:gd name="connsiteY76" fmla="*/ 1450862 h 1884470"/>
                    <a:gd name="connsiteX77" fmla="*/ 973240 w 2074068"/>
                    <a:gd name="connsiteY77" fmla="*/ 1663134 h 1884470"/>
                    <a:gd name="connsiteX78" fmla="*/ 997733 w 2074068"/>
                    <a:gd name="connsiteY78" fmla="*/ 1703955 h 1884470"/>
                    <a:gd name="connsiteX79" fmla="*/ 926976 w 2074068"/>
                    <a:gd name="connsiteY79" fmla="*/ 1725727 h 1884470"/>
                    <a:gd name="connsiteX80" fmla="*/ 888876 w 2074068"/>
                    <a:gd name="connsiteY80" fmla="*/ 1701234 h 1884470"/>
                    <a:gd name="connsiteX81" fmla="*/ 891598 w 2074068"/>
                    <a:gd name="connsiteY81" fmla="*/ 1736612 h 1884470"/>
                    <a:gd name="connsiteX82" fmla="*/ 880712 w 2074068"/>
                    <a:gd name="connsiteY82" fmla="*/ 1763827 h 1884470"/>
                    <a:gd name="connsiteX83" fmla="*/ 831726 w 2074068"/>
                    <a:gd name="connsiteY83" fmla="*/ 1782877 h 1884470"/>
                    <a:gd name="connsiteX84" fmla="*/ 826283 w 2074068"/>
                    <a:gd name="connsiteY84" fmla="*/ 1733891 h 1884470"/>
                    <a:gd name="connsiteX85" fmla="*/ 880712 w 2074068"/>
                    <a:gd name="connsiteY85" fmla="*/ 1638641 h 1884470"/>
                    <a:gd name="connsiteX86" fmla="*/ 845333 w 2074068"/>
                    <a:gd name="connsiteY86" fmla="*/ 1488962 h 1884470"/>
                    <a:gd name="connsiteX87" fmla="*/ 853498 w 2074068"/>
                    <a:gd name="connsiteY87" fmla="*/ 1605984 h 1884470"/>
                    <a:gd name="connsiteX88" fmla="*/ 807233 w 2074068"/>
                    <a:gd name="connsiteY88" fmla="*/ 1516177 h 1884470"/>
                    <a:gd name="connsiteX89" fmla="*/ 812676 w 2074068"/>
                    <a:gd name="connsiteY89" fmla="*/ 1627755 h 1884470"/>
                    <a:gd name="connsiteX90" fmla="*/ 818119 w 2074068"/>
                    <a:gd name="connsiteY90" fmla="*/ 1703955 h 1884470"/>
                    <a:gd name="connsiteX91" fmla="*/ 750083 w 2074068"/>
                    <a:gd name="connsiteY91" fmla="*/ 1785598 h 1884470"/>
                    <a:gd name="connsiteX92" fmla="*/ 763690 w 2074068"/>
                    <a:gd name="connsiteY92" fmla="*/ 1679462 h 1884470"/>
                    <a:gd name="connsiteX93" fmla="*/ 722869 w 2074068"/>
                    <a:gd name="connsiteY93" fmla="*/ 1709398 h 1884470"/>
                    <a:gd name="connsiteX94" fmla="*/ 695655 w 2074068"/>
                    <a:gd name="connsiteY94" fmla="*/ 1810091 h 1884470"/>
                    <a:gd name="connsiteX95" fmla="*/ 662998 w 2074068"/>
                    <a:gd name="connsiteY95" fmla="*/ 1807370 h 1884470"/>
                    <a:gd name="connsiteX96" fmla="*/ 668440 w 2074068"/>
                    <a:gd name="connsiteY96" fmla="*/ 1720284 h 1884470"/>
                    <a:gd name="connsiteX97" fmla="*/ 616733 w 2074068"/>
                    <a:gd name="connsiteY97" fmla="*/ 1714841 h 1884470"/>
                    <a:gd name="connsiteX98" fmla="*/ 614012 w 2074068"/>
                    <a:gd name="connsiteY98" fmla="*/ 1597820 h 1884470"/>
                    <a:gd name="connsiteX99" fmla="*/ 573190 w 2074068"/>
                    <a:gd name="connsiteY99" fmla="*/ 1665855 h 1884470"/>
                    <a:gd name="connsiteX100" fmla="*/ 524205 w 2074068"/>
                    <a:gd name="connsiteY100" fmla="*/ 1633198 h 1884470"/>
                    <a:gd name="connsiteX101" fmla="*/ 545976 w 2074068"/>
                    <a:gd name="connsiteY101" fmla="*/ 1690348 h 1884470"/>
                    <a:gd name="connsiteX102" fmla="*/ 594962 w 2074068"/>
                    <a:gd name="connsiteY102" fmla="*/ 1755662 h 1884470"/>
                    <a:gd name="connsiteX103" fmla="*/ 605848 w 2074068"/>
                    <a:gd name="connsiteY103" fmla="*/ 1815534 h 1884470"/>
                    <a:gd name="connsiteX104" fmla="*/ 559583 w 2074068"/>
                    <a:gd name="connsiteY104" fmla="*/ 1826420 h 1884470"/>
                    <a:gd name="connsiteX105" fmla="*/ 491548 w 2074068"/>
                    <a:gd name="connsiteY105" fmla="*/ 1763827 h 1884470"/>
                    <a:gd name="connsiteX106" fmla="*/ 518762 w 2074068"/>
                    <a:gd name="connsiteY106" fmla="*/ 1864520 h 1884470"/>
                    <a:gd name="connsiteX107" fmla="*/ 486105 w 2074068"/>
                    <a:gd name="connsiteY107" fmla="*/ 1867241 h 1884470"/>
                    <a:gd name="connsiteX108" fmla="*/ 475219 w 2074068"/>
                    <a:gd name="connsiteY108" fmla="*/ 1796484 h 1884470"/>
                    <a:gd name="connsiteX109" fmla="*/ 453448 w 2074068"/>
                    <a:gd name="connsiteY109" fmla="*/ 1848191 h 1884470"/>
                    <a:gd name="connsiteX110" fmla="*/ 423512 w 2074068"/>
                    <a:gd name="connsiteY110" fmla="*/ 1837305 h 1884470"/>
                    <a:gd name="connsiteX111" fmla="*/ 445283 w 2074068"/>
                    <a:gd name="connsiteY111" fmla="*/ 1695791 h 1884470"/>
                    <a:gd name="connsiteX112" fmla="*/ 467055 w 2074068"/>
                    <a:gd name="connsiteY112" fmla="*/ 1619591 h 1884470"/>
                    <a:gd name="connsiteX113" fmla="*/ 423512 w 2074068"/>
                    <a:gd name="connsiteY113" fmla="*/ 1556998 h 1884470"/>
                    <a:gd name="connsiteX114" fmla="*/ 420790 w 2074068"/>
                    <a:gd name="connsiteY114" fmla="*/ 1657691 h 1884470"/>
                    <a:gd name="connsiteX115" fmla="*/ 390855 w 2074068"/>
                    <a:gd name="connsiteY115" fmla="*/ 1570605 h 1884470"/>
                    <a:gd name="connsiteX116" fmla="*/ 385412 w 2074068"/>
                    <a:gd name="connsiteY116" fmla="*/ 1684905 h 1884470"/>
                    <a:gd name="connsiteX117" fmla="*/ 388133 w 2074068"/>
                    <a:gd name="connsiteY117" fmla="*/ 1758384 h 1884470"/>
                    <a:gd name="connsiteX118" fmla="*/ 401740 w 2074068"/>
                    <a:gd name="connsiteY118" fmla="*/ 1801927 h 1884470"/>
                    <a:gd name="connsiteX119" fmla="*/ 333705 w 2074068"/>
                    <a:gd name="connsiteY119" fmla="*/ 1883570 h 1884470"/>
                    <a:gd name="connsiteX120" fmla="*/ 320098 w 2074068"/>
                    <a:gd name="connsiteY120" fmla="*/ 1840027 h 1884470"/>
                    <a:gd name="connsiteX121" fmla="*/ 341869 w 2074068"/>
                    <a:gd name="connsiteY121" fmla="*/ 1755662 h 1884470"/>
                    <a:gd name="connsiteX122" fmla="*/ 336426 w 2074068"/>
                    <a:gd name="connsiteY122" fmla="*/ 1671298 h 1884470"/>
                    <a:gd name="connsiteX123" fmla="*/ 290162 w 2074068"/>
                    <a:gd name="connsiteY123" fmla="*/ 1823698 h 1884470"/>
                    <a:gd name="connsiteX124" fmla="*/ 249340 w 2074068"/>
                    <a:gd name="connsiteY124" fmla="*/ 1834584 h 1884470"/>
                    <a:gd name="connsiteX125" fmla="*/ 219405 w 2074068"/>
                    <a:gd name="connsiteY125" fmla="*/ 1848191 h 1884470"/>
                    <a:gd name="connsiteX126" fmla="*/ 178583 w 2074068"/>
                    <a:gd name="connsiteY126" fmla="*/ 1831862 h 1884470"/>
                    <a:gd name="connsiteX127" fmla="*/ 194912 w 2074068"/>
                    <a:gd name="connsiteY127" fmla="*/ 1723005 h 1884470"/>
                    <a:gd name="connsiteX128" fmla="*/ 154090 w 2074068"/>
                    <a:gd name="connsiteY128" fmla="*/ 1742055 h 1884470"/>
                    <a:gd name="connsiteX129" fmla="*/ 154090 w 2074068"/>
                    <a:gd name="connsiteY129" fmla="*/ 1815534 h 1884470"/>
                    <a:gd name="connsiteX130" fmla="*/ 105105 w 2074068"/>
                    <a:gd name="connsiteY130" fmla="*/ 1785598 h 1884470"/>
                    <a:gd name="connsiteX131" fmla="*/ 162255 w 2074068"/>
                    <a:gd name="connsiteY131" fmla="*/ 1676741 h 1884470"/>
                    <a:gd name="connsiteX132" fmla="*/ 203076 w 2074068"/>
                    <a:gd name="connsiteY132" fmla="*/ 1584212 h 1884470"/>
                    <a:gd name="connsiteX133" fmla="*/ 181305 w 2074068"/>
                    <a:gd name="connsiteY133" fmla="*/ 1540670 h 1884470"/>
                    <a:gd name="connsiteX134" fmla="*/ 107826 w 2074068"/>
                    <a:gd name="connsiteY134" fmla="*/ 1516177 h 1884470"/>
                    <a:gd name="connsiteX135" fmla="*/ 47955 w 2074068"/>
                    <a:gd name="connsiteY135" fmla="*/ 1439977 h 1884470"/>
                    <a:gd name="connsiteX136" fmla="*/ 50676 w 2074068"/>
                    <a:gd name="connsiteY136" fmla="*/ 1488962 h 1884470"/>
                    <a:gd name="connsiteX137" fmla="*/ 96940 w 2074068"/>
                    <a:gd name="connsiteY137" fmla="*/ 1559720 h 1884470"/>
                    <a:gd name="connsiteX138" fmla="*/ 154090 w 2074068"/>
                    <a:gd name="connsiteY138" fmla="*/ 1562441 h 1884470"/>
                    <a:gd name="connsiteX139" fmla="*/ 118712 w 2074068"/>
                    <a:gd name="connsiteY139" fmla="*/ 1630477 h 1884470"/>
                    <a:gd name="connsiteX140" fmla="*/ 77890 w 2074068"/>
                    <a:gd name="connsiteY140" fmla="*/ 1701234 h 1884470"/>
                    <a:gd name="connsiteX141" fmla="*/ 4412 w 2074068"/>
                    <a:gd name="connsiteY141" fmla="*/ 1769270 h 1884470"/>
                    <a:gd name="connsiteX142" fmla="*/ 12576 w 2074068"/>
                    <a:gd name="connsiteY142" fmla="*/ 1045370 h 1884470"/>
                    <a:gd name="connsiteX143" fmla="*/ 47955 w 2074068"/>
                    <a:gd name="connsiteY143" fmla="*/ 1029041 h 1884470"/>
                    <a:gd name="connsiteX144" fmla="*/ 115990 w 2074068"/>
                    <a:gd name="connsiteY144" fmla="*/ 993662 h 1884470"/>
                    <a:gd name="connsiteX145" fmla="*/ 72448 w 2074068"/>
                    <a:gd name="connsiteY145" fmla="*/ 914741 h 1884470"/>
                    <a:gd name="connsiteX146" fmla="*/ 69726 w 2074068"/>
                    <a:gd name="connsiteY146" fmla="*/ 882084 h 1884470"/>
                    <a:gd name="connsiteX147" fmla="*/ 7133 w 2074068"/>
                    <a:gd name="connsiteY147" fmla="*/ 860312 h 1884470"/>
                    <a:gd name="connsiteX148" fmla="*/ 77890 w 2074068"/>
                    <a:gd name="connsiteY148" fmla="*/ 811327 h 1884470"/>
                    <a:gd name="connsiteX149" fmla="*/ 75169 w 2074068"/>
                    <a:gd name="connsiteY149" fmla="*/ 732405 h 1884470"/>
                    <a:gd name="connsiteX150" fmla="*/ 28905 w 2074068"/>
                    <a:gd name="connsiteY150" fmla="*/ 726962 h 1884470"/>
                    <a:gd name="connsiteX151" fmla="*/ 67005 w 2074068"/>
                    <a:gd name="connsiteY151" fmla="*/ 688862 h 1884470"/>
                    <a:gd name="connsiteX152" fmla="*/ 1690 w 2074068"/>
                    <a:gd name="connsiteY152" fmla="*/ 582727 h 1884470"/>
                    <a:gd name="connsiteX153" fmla="*/ 67005 w 2074068"/>
                    <a:gd name="connsiteY153" fmla="*/ 637155 h 1884470"/>
                    <a:gd name="connsiteX154" fmla="*/ 77890 w 2074068"/>
                    <a:gd name="connsiteY154" fmla="*/ 593612 h 1884470"/>
                    <a:gd name="connsiteX155" fmla="*/ 15298 w 2074068"/>
                    <a:gd name="connsiteY155" fmla="*/ 503805 h 1884470"/>
                    <a:gd name="connsiteX156" fmla="*/ 18019 w 2074068"/>
                    <a:gd name="connsiteY156" fmla="*/ 19391 h 1884470"/>
                    <a:gd name="connsiteX0" fmla="*/ 18019 w 2074068"/>
                    <a:gd name="connsiteY0" fmla="*/ 22567 h 1887646"/>
                    <a:gd name="connsiteX1" fmla="*/ 53397 w 2074068"/>
                    <a:gd name="connsiteY1" fmla="*/ 28009 h 1887646"/>
                    <a:gd name="connsiteX2" fmla="*/ 58840 w 2074068"/>
                    <a:gd name="connsiteY2" fmla="*/ 150473 h 1887646"/>
                    <a:gd name="connsiteX3" fmla="*/ 110548 w 2074068"/>
                    <a:gd name="connsiteY3" fmla="*/ 117817 h 1887646"/>
                    <a:gd name="connsiteX4" fmla="*/ 156812 w 2074068"/>
                    <a:gd name="connsiteY4" fmla="*/ 96046 h 1887646"/>
                    <a:gd name="connsiteX5" fmla="*/ 159533 w 2074068"/>
                    <a:gd name="connsiteY5" fmla="*/ 194017 h 1887646"/>
                    <a:gd name="connsiteX6" fmla="*/ 205798 w 2074068"/>
                    <a:gd name="connsiteY6" fmla="*/ 243003 h 1887646"/>
                    <a:gd name="connsiteX7" fmla="*/ 184026 w 2074068"/>
                    <a:gd name="connsiteY7" fmla="*/ 294710 h 1887646"/>
                    <a:gd name="connsiteX8" fmla="*/ 178583 w 2074068"/>
                    <a:gd name="connsiteY8" fmla="*/ 368188 h 1887646"/>
                    <a:gd name="connsiteX9" fmla="*/ 224848 w 2074068"/>
                    <a:gd name="connsiteY9" fmla="*/ 406288 h 1887646"/>
                    <a:gd name="connsiteX10" fmla="*/ 268390 w 2074068"/>
                    <a:gd name="connsiteY10" fmla="*/ 384518 h 1887646"/>
                    <a:gd name="connsiteX11" fmla="*/ 295604 w 2074068"/>
                    <a:gd name="connsiteY11" fmla="*/ 330088 h 1887646"/>
                    <a:gd name="connsiteX12" fmla="*/ 309212 w 2074068"/>
                    <a:gd name="connsiteY12" fmla="*/ 251167 h 1887646"/>
                    <a:gd name="connsiteX13" fmla="*/ 352755 w 2074068"/>
                    <a:gd name="connsiteY13" fmla="*/ 180410 h 1887646"/>
                    <a:gd name="connsiteX14" fmla="*/ 388133 w 2074068"/>
                    <a:gd name="connsiteY14" fmla="*/ 226674 h 1887646"/>
                    <a:gd name="connsiteX15" fmla="*/ 480662 w 2074068"/>
                    <a:gd name="connsiteY15" fmla="*/ 41617 h 1887646"/>
                    <a:gd name="connsiteX16" fmla="*/ 491548 w 2074068"/>
                    <a:gd name="connsiteY16" fmla="*/ 218510 h 1887646"/>
                    <a:gd name="connsiteX17" fmla="*/ 467054 w 2074068"/>
                    <a:gd name="connsiteY17" fmla="*/ 267496 h 1887646"/>
                    <a:gd name="connsiteX18" fmla="*/ 521484 w 2074068"/>
                    <a:gd name="connsiteY18" fmla="*/ 278381 h 1887646"/>
                    <a:gd name="connsiteX19" fmla="*/ 537812 w 2074068"/>
                    <a:gd name="connsiteY19" fmla="*/ 321925 h 1887646"/>
                    <a:gd name="connsiteX20" fmla="*/ 554140 w 2074068"/>
                    <a:gd name="connsiteY20" fmla="*/ 319203 h 1887646"/>
                    <a:gd name="connsiteX21" fmla="*/ 638505 w 2074068"/>
                    <a:gd name="connsiteY21" fmla="*/ 395403 h 1887646"/>
                    <a:gd name="connsiteX22" fmla="*/ 690212 w 2074068"/>
                    <a:gd name="connsiteY22" fmla="*/ 400846 h 1887646"/>
                    <a:gd name="connsiteX23" fmla="*/ 690211 w 2074068"/>
                    <a:gd name="connsiteY23" fmla="*/ 330088 h 1887646"/>
                    <a:gd name="connsiteX24" fmla="*/ 646669 w 2074068"/>
                    <a:gd name="connsiteY24" fmla="*/ 262053 h 1887646"/>
                    <a:gd name="connsiteX25" fmla="*/ 600405 w 2074068"/>
                    <a:gd name="connsiteY25" fmla="*/ 36174 h 1887646"/>
                    <a:gd name="connsiteX26" fmla="*/ 924255 w 2074068"/>
                    <a:gd name="connsiteY26" fmla="*/ 11682 h 1887646"/>
                    <a:gd name="connsiteX27" fmla="*/ 959633 w 2074068"/>
                    <a:gd name="connsiteY27" fmla="*/ 52503 h 1887646"/>
                    <a:gd name="connsiteX28" fmla="*/ 946026 w 2074068"/>
                    <a:gd name="connsiteY28" fmla="*/ 180410 h 1887646"/>
                    <a:gd name="connsiteX29" fmla="*/ 967798 w 2074068"/>
                    <a:gd name="connsiteY29" fmla="*/ 256610 h 1887646"/>
                    <a:gd name="connsiteX30" fmla="*/ 984126 w 2074068"/>
                    <a:gd name="connsiteY30" fmla="*/ 414453 h 1887646"/>
                    <a:gd name="connsiteX31" fmla="*/ 1019505 w 2074068"/>
                    <a:gd name="connsiteY31" fmla="*/ 417174 h 1887646"/>
                    <a:gd name="connsiteX32" fmla="*/ 1052162 w 2074068"/>
                    <a:gd name="connsiteY32" fmla="*/ 550524 h 1887646"/>
                    <a:gd name="connsiteX33" fmla="*/ 1101148 w 2074068"/>
                    <a:gd name="connsiteY33" fmla="*/ 621281 h 1887646"/>
                    <a:gd name="connsiteX34" fmla="*/ 1207283 w 2074068"/>
                    <a:gd name="connsiteY34" fmla="*/ 626724 h 1887646"/>
                    <a:gd name="connsiteX35" fmla="*/ 1239940 w 2074068"/>
                    <a:gd name="connsiteY35" fmla="*/ 694760 h 1887646"/>
                    <a:gd name="connsiteX36" fmla="*/ 1288926 w 2074068"/>
                    <a:gd name="connsiteY36" fmla="*/ 591346 h 1887646"/>
                    <a:gd name="connsiteX37" fmla="*/ 1239940 w 2074068"/>
                    <a:gd name="connsiteY37" fmla="*/ 477046 h 1887646"/>
                    <a:gd name="connsiteX38" fmla="*/ 1033112 w 2074068"/>
                    <a:gd name="connsiteY38" fmla="*/ 349138 h 1887646"/>
                    <a:gd name="connsiteX39" fmla="*/ 997733 w 2074068"/>
                    <a:gd name="connsiteY39" fmla="*/ 104210 h 1887646"/>
                    <a:gd name="connsiteX40" fmla="*/ 1362405 w 2074068"/>
                    <a:gd name="connsiteY40" fmla="*/ 93324 h 1887646"/>
                    <a:gd name="connsiteX41" fmla="*/ 1449490 w 2074068"/>
                    <a:gd name="connsiteY41" fmla="*/ 71553 h 1887646"/>
                    <a:gd name="connsiteX42" fmla="*/ 1942069 w 2074068"/>
                    <a:gd name="connsiteY42" fmla="*/ 74274 h 1887646"/>
                    <a:gd name="connsiteX43" fmla="*/ 2072698 w 2074068"/>
                    <a:gd name="connsiteY43" fmla="*/ 196738 h 1887646"/>
                    <a:gd name="connsiteX44" fmla="*/ 2004662 w 2074068"/>
                    <a:gd name="connsiteY44" fmla="*/ 321924 h 1887646"/>
                    <a:gd name="connsiteX45" fmla="*/ 1912133 w 2074068"/>
                    <a:gd name="connsiteY45" fmla="*/ 343696 h 1887646"/>
                    <a:gd name="connsiteX46" fmla="*/ 1898526 w 2074068"/>
                    <a:gd name="connsiteY46" fmla="*/ 452553 h 1887646"/>
                    <a:gd name="connsiteX47" fmla="*/ 1846819 w 2074068"/>
                    <a:gd name="connsiteY47" fmla="*/ 545081 h 1887646"/>
                    <a:gd name="connsiteX48" fmla="*/ 1833212 w 2074068"/>
                    <a:gd name="connsiteY48" fmla="*/ 471603 h 1887646"/>
                    <a:gd name="connsiteX49" fmla="*/ 1784226 w 2074068"/>
                    <a:gd name="connsiteY49" fmla="*/ 526031 h 1887646"/>
                    <a:gd name="connsiteX50" fmla="*/ 1757012 w 2074068"/>
                    <a:gd name="connsiteY50" fmla="*/ 490653 h 1887646"/>
                    <a:gd name="connsiteX51" fmla="*/ 1727076 w 2074068"/>
                    <a:gd name="connsiteY51" fmla="*/ 577738 h 1887646"/>
                    <a:gd name="connsiteX52" fmla="*/ 1664483 w 2074068"/>
                    <a:gd name="connsiteY52" fmla="*/ 504260 h 1887646"/>
                    <a:gd name="connsiteX53" fmla="*/ 1639990 w 2074068"/>
                    <a:gd name="connsiteY53" fmla="*/ 626724 h 1887646"/>
                    <a:gd name="connsiteX54" fmla="*/ 1580119 w 2074068"/>
                    <a:gd name="connsiteY54" fmla="*/ 683874 h 1887646"/>
                    <a:gd name="connsiteX55" fmla="*/ 1561069 w 2074068"/>
                    <a:gd name="connsiteY55" fmla="*/ 896146 h 1887646"/>
                    <a:gd name="connsiteX56" fmla="*/ 1650876 w 2074068"/>
                    <a:gd name="connsiteY56" fmla="*/ 977788 h 1887646"/>
                    <a:gd name="connsiteX57" fmla="*/ 1746126 w 2074068"/>
                    <a:gd name="connsiteY57" fmla="*/ 1141074 h 1887646"/>
                    <a:gd name="connsiteX58" fmla="*/ 1708026 w 2074068"/>
                    <a:gd name="connsiteY58" fmla="*/ 1233603 h 1887646"/>
                    <a:gd name="connsiteX59" fmla="*/ 1544740 w 2074068"/>
                    <a:gd name="connsiteY59" fmla="*/ 1241767 h 1887646"/>
                    <a:gd name="connsiteX60" fmla="*/ 1484869 w 2074068"/>
                    <a:gd name="connsiteY60" fmla="*/ 1209110 h 1887646"/>
                    <a:gd name="connsiteX61" fmla="*/ 1386898 w 2074068"/>
                    <a:gd name="connsiteY61" fmla="*/ 1219996 h 1887646"/>
                    <a:gd name="connsiteX62" fmla="*/ 1335190 w 2074068"/>
                    <a:gd name="connsiteY62" fmla="*/ 1247210 h 1887646"/>
                    <a:gd name="connsiteX63" fmla="*/ 1250826 w 2074068"/>
                    <a:gd name="connsiteY63" fmla="*/ 1239046 h 1887646"/>
                    <a:gd name="connsiteX64" fmla="*/ 1286205 w 2074068"/>
                    <a:gd name="connsiteY64" fmla="*/ 1285310 h 1887646"/>
                    <a:gd name="connsiteX65" fmla="*/ 1337912 w 2074068"/>
                    <a:gd name="connsiteY65" fmla="*/ 1402331 h 1887646"/>
                    <a:gd name="connsiteX66" fmla="*/ 1332469 w 2074068"/>
                    <a:gd name="connsiteY66" fmla="*/ 1541124 h 1887646"/>
                    <a:gd name="connsiteX67" fmla="*/ 1258990 w 2074068"/>
                    <a:gd name="connsiteY67" fmla="*/ 1576503 h 1887646"/>
                    <a:gd name="connsiteX68" fmla="*/ 1204562 w 2074068"/>
                    <a:gd name="connsiteY68" fmla="*/ 1674474 h 1887646"/>
                    <a:gd name="connsiteX69" fmla="*/ 1161019 w 2074068"/>
                    <a:gd name="connsiteY69" fmla="*/ 1734346 h 1887646"/>
                    <a:gd name="connsiteX70" fmla="*/ 1087540 w 2074068"/>
                    <a:gd name="connsiteY70" fmla="*/ 1731624 h 1887646"/>
                    <a:gd name="connsiteX71" fmla="*/ 1073933 w 2074068"/>
                    <a:gd name="connsiteY71" fmla="*/ 1674474 h 1887646"/>
                    <a:gd name="connsiteX72" fmla="*/ 1117476 w 2074068"/>
                    <a:gd name="connsiteY72" fmla="*/ 1622767 h 1887646"/>
                    <a:gd name="connsiteX73" fmla="*/ 1019505 w 2074068"/>
                    <a:gd name="connsiteY73" fmla="*/ 1625488 h 1887646"/>
                    <a:gd name="connsiteX74" fmla="*/ 1019505 w 2074068"/>
                    <a:gd name="connsiteY74" fmla="*/ 1459481 h 1887646"/>
                    <a:gd name="connsiteX75" fmla="*/ 1052162 w 2074068"/>
                    <a:gd name="connsiteY75" fmla="*/ 1399610 h 1887646"/>
                    <a:gd name="connsiteX76" fmla="*/ 989569 w 2074068"/>
                    <a:gd name="connsiteY76" fmla="*/ 1454038 h 1887646"/>
                    <a:gd name="connsiteX77" fmla="*/ 973240 w 2074068"/>
                    <a:gd name="connsiteY77" fmla="*/ 1666310 h 1887646"/>
                    <a:gd name="connsiteX78" fmla="*/ 997733 w 2074068"/>
                    <a:gd name="connsiteY78" fmla="*/ 1707131 h 1887646"/>
                    <a:gd name="connsiteX79" fmla="*/ 926976 w 2074068"/>
                    <a:gd name="connsiteY79" fmla="*/ 1728903 h 1887646"/>
                    <a:gd name="connsiteX80" fmla="*/ 888876 w 2074068"/>
                    <a:gd name="connsiteY80" fmla="*/ 1704410 h 1887646"/>
                    <a:gd name="connsiteX81" fmla="*/ 891598 w 2074068"/>
                    <a:gd name="connsiteY81" fmla="*/ 1739788 h 1887646"/>
                    <a:gd name="connsiteX82" fmla="*/ 880712 w 2074068"/>
                    <a:gd name="connsiteY82" fmla="*/ 1767003 h 1887646"/>
                    <a:gd name="connsiteX83" fmla="*/ 831726 w 2074068"/>
                    <a:gd name="connsiteY83" fmla="*/ 1786053 h 1887646"/>
                    <a:gd name="connsiteX84" fmla="*/ 826283 w 2074068"/>
                    <a:gd name="connsiteY84" fmla="*/ 1737067 h 1887646"/>
                    <a:gd name="connsiteX85" fmla="*/ 880712 w 2074068"/>
                    <a:gd name="connsiteY85" fmla="*/ 1641817 h 1887646"/>
                    <a:gd name="connsiteX86" fmla="*/ 845333 w 2074068"/>
                    <a:gd name="connsiteY86" fmla="*/ 1492138 h 1887646"/>
                    <a:gd name="connsiteX87" fmla="*/ 853498 w 2074068"/>
                    <a:gd name="connsiteY87" fmla="*/ 1609160 h 1887646"/>
                    <a:gd name="connsiteX88" fmla="*/ 807233 w 2074068"/>
                    <a:gd name="connsiteY88" fmla="*/ 1519353 h 1887646"/>
                    <a:gd name="connsiteX89" fmla="*/ 812676 w 2074068"/>
                    <a:gd name="connsiteY89" fmla="*/ 1630931 h 1887646"/>
                    <a:gd name="connsiteX90" fmla="*/ 818119 w 2074068"/>
                    <a:gd name="connsiteY90" fmla="*/ 1707131 h 1887646"/>
                    <a:gd name="connsiteX91" fmla="*/ 750083 w 2074068"/>
                    <a:gd name="connsiteY91" fmla="*/ 1788774 h 1887646"/>
                    <a:gd name="connsiteX92" fmla="*/ 763690 w 2074068"/>
                    <a:gd name="connsiteY92" fmla="*/ 1682638 h 1887646"/>
                    <a:gd name="connsiteX93" fmla="*/ 722869 w 2074068"/>
                    <a:gd name="connsiteY93" fmla="*/ 1712574 h 1887646"/>
                    <a:gd name="connsiteX94" fmla="*/ 695655 w 2074068"/>
                    <a:gd name="connsiteY94" fmla="*/ 1813267 h 1887646"/>
                    <a:gd name="connsiteX95" fmla="*/ 662998 w 2074068"/>
                    <a:gd name="connsiteY95" fmla="*/ 1810546 h 1887646"/>
                    <a:gd name="connsiteX96" fmla="*/ 668440 w 2074068"/>
                    <a:gd name="connsiteY96" fmla="*/ 1723460 h 1887646"/>
                    <a:gd name="connsiteX97" fmla="*/ 616733 w 2074068"/>
                    <a:gd name="connsiteY97" fmla="*/ 1718017 h 1887646"/>
                    <a:gd name="connsiteX98" fmla="*/ 614012 w 2074068"/>
                    <a:gd name="connsiteY98" fmla="*/ 1600996 h 1887646"/>
                    <a:gd name="connsiteX99" fmla="*/ 573190 w 2074068"/>
                    <a:gd name="connsiteY99" fmla="*/ 1669031 h 1887646"/>
                    <a:gd name="connsiteX100" fmla="*/ 524205 w 2074068"/>
                    <a:gd name="connsiteY100" fmla="*/ 1636374 h 1887646"/>
                    <a:gd name="connsiteX101" fmla="*/ 545976 w 2074068"/>
                    <a:gd name="connsiteY101" fmla="*/ 1693524 h 1887646"/>
                    <a:gd name="connsiteX102" fmla="*/ 594962 w 2074068"/>
                    <a:gd name="connsiteY102" fmla="*/ 1758838 h 1887646"/>
                    <a:gd name="connsiteX103" fmla="*/ 605848 w 2074068"/>
                    <a:gd name="connsiteY103" fmla="*/ 1818710 h 1887646"/>
                    <a:gd name="connsiteX104" fmla="*/ 559583 w 2074068"/>
                    <a:gd name="connsiteY104" fmla="*/ 1829596 h 1887646"/>
                    <a:gd name="connsiteX105" fmla="*/ 491548 w 2074068"/>
                    <a:gd name="connsiteY105" fmla="*/ 1767003 h 1887646"/>
                    <a:gd name="connsiteX106" fmla="*/ 518762 w 2074068"/>
                    <a:gd name="connsiteY106" fmla="*/ 1867696 h 1887646"/>
                    <a:gd name="connsiteX107" fmla="*/ 486105 w 2074068"/>
                    <a:gd name="connsiteY107" fmla="*/ 1870417 h 1887646"/>
                    <a:gd name="connsiteX108" fmla="*/ 475219 w 2074068"/>
                    <a:gd name="connsiteY108" fmla="*/ 1799660 h 1887646"/>
                    <a:gd name="connsiteX109" fmla="*/ 453448 w 2074068"/>
                    <a:gd name="connsiteY109" fmla="*/ 1851367 h 1887646"/>
                    <a:gd name="connsiteX110" fmla="*/ 423512 w 2074068"/>
                    <a:gd name="connsiteY110" fmla="*/ 1840481 h 1887646"/>
                    <a:gd name="connsiteX111" fmla="*/ 445283 w 2074068"/>
                    <a:gd name="connsiteY111" fmla="*/ 1698967 h 1887646"/>
                    <a:gd name="connsiteX112" fmla="*/ 467055 w 2074068"/>
                    <a:gd name="connsiteY112" fmla="*/ 1622767 h 1887646"/>
                    <a:gd name="connsiteX113" fmla="*/ 423512 w 2074068"/>
                    <a:gd name="connsiteY113" fmla="*/ 1560174 h 1887646"/>
                    <a:gd name="connsiteX114" fmla="*/ 420790 w 2074068"/>
                    <a:gd name="connsiteY114" fmla="*/ 1660867 h 1887646"/>
                    <a:gd name="connsiteX115" fmla="*/ 390855 w 2074068"/>
                    <a:gd name="connsiteY115" fmla="*/ 1573781 h 1887646"/>
                    <a:gd name="connsiteX116" fmla="*/ 385412 w 2074068"/>
                    <a:gd name="connsiteY116" fmla="*/ 1688081 h 1887646"/>
                    <a:gd name="connsiteX117" fmla="*/ 388133 w 2074068"/>
                    <a:gd name="connsiteY117" fmla="*/ 1761560 h 1887646"/>
                    <a:gd name="connsiteX118" fmla="*/ 401740 w 2074068"/>
                    <a:gd name="connsiteY118" fmla="*/ 1805103 h 1887646"/>
                    <a:gd name="connsiteX119" fmla="*/ 333705 w 2074068"/>
                    <a:gd name="connsiteY119" fmla="*/ 1886746 h 1887646"/>
                    <a:gd name="connsiteX120" fmla="*/ 320098 w 2074068"/>
                    <a:gd name="connsiteY120" fmla="*/ 1843203 h 1887646"/>
                    <a:gd name="connsiteX121" fmla="*/ 341869 w 2074068"/>
                    <a:gd name="connsiteY121" fmla="*/ 1758838 h 1887646"/>
                    <a:gd name="connsiteX122" fmla="*/ 336426 w 2074068"/>
                    <a:gd name="connsiteY122" fmla="*/ 1674474 h 1887646"/>
                    <a:gd name="connsiteX123" fmla="*/ 290162 w 2074068"/>
                    <a:gd name="connsiteY123" fmla="*/ 1826874 h 1887646"/>
                    <a:gd name="connsiteX124" fmla="*/ 249340 w 2074068"/>
                    <a:gd name="connsiteY124" fmla="*/ 1837760 h 1887646"/>
                    <a:gd name="connsiteX125" fmla="*/ 219405 w 2074068"/>
                    <a:gd name="connsiteY125" fmla="*/ 1851367 h 1887646"/>
                    <a:gd name="connsiteX126" fmla="*/ 178583 w 2074068"/>
                    <a:gd name="connsiteY126" fmla="*/ 1835038 h 1887646"/>
                    <a:gd name="connsiteX127" fmla="*/ 194912 w 2074068"/>
                    <a:gd name="connsiteY127" fmla="*/ 1726181 h 1887646"/>
                    <a:gd name="connsiteX128" fmla="*/ 154090 w 2074068"/>
                    <a:gd name="connsiteY128" fmla="*/ 1745231 h 1887646"/>
                    <a:gd name="connsiteX129" fmla="*/ 154090 w 2074068"/>
                    <a:gd name="connsiteY129" fmla="*/ 1818710 h 1887646"/>
                    <a:gd name="connsiteX130" fmla="*/ 105105 w 2074068"/>
                    <a:gd name="connsiteY130" fmla="*/ 1788774 h 1887646"/>
                    <a:gd name="connsiteX131" fmla="*/ 162255 w 2074068"/>
                    <a:gd name="connsiteY131" fmla="*/ 1679917 h 1887646"/>
                    <a:gd name="connsiteX132" fmla="*/ 203076 w 2074068"/>
                    <a:gd name="connsiteY132" fmla="*/ 1587388 h 1887646"/>
                    <a:gd name="connsiteX133" fmla="*/ 181305 w 2074068"/>
                    <a:gd name="connsiteY133" fmla="*/ 1543846 h 1887646"/>
                    <a:gd name="connsiteX134" fmla="*/ 107826 w 2074068"/>
                    <a:gd name="connsiteY134" fmla="*/ 1519353 h 1887646"/>
                    <a:gd name="connsiteX135" fmla="*/ 47955 w 2074068"/>
                    <a:gd name="connsiteY135" fmla="*/ 1443153 h 1887646"/>
                    <a:gd name="connsiteX136" fmla="*/ 50676 w 2074068"/>
                    <a:gd name="connsiteY136" fmla="*/ 1492138 h 1887646"/>
                    <a:gd name="connsiteX137" fmla="*/ 96940 w 2074068"/>
                    <a:gd name="connsiteY137" fmla="*/ 1562896 h 1887646"/>
                    <a:gd name="connsiteX138" fmla="*/ 154090 w 2074068"/>
                    <a:gd name="connsiteY138" fmla="*/ 1565617 h 1887646"/>
                    <a:gd name="connsiteX139" fmla="*/ 118712 w 2074068"/>
                    <a:gd name="connsiteY139" fmla="*/ 1633653 h 1887646"/>
                    <a:gd name="connsiteX140" fmla="*/ 77890 w 2074068"/>
                    <a:gd name="connsiteY140" fmla="*/ 1704410 h 1887646"/>
                    <a:gd name="connsiteX141" fmla="*/ 4412 w 2074068"/>
                    <a:gd name="connsiteY141" fmla="*/ 1772446 h 1887646"/>
                    <a:gd name="connsiteX142" fmla="*/ 12576 w 2074068"/>
                    <a:gd name="connsiteY142" fmla="*/ 1048546 h 1887646"/>
                    <a:gd name="connsiteX143" fmla="*/ 47955 w 2074068"/>
                    <a:gd name="connsiteY143" fmla="*/ 1032217 h 1887646"/>
                    <a:gd name="connsiteX144" fmla="*/ 115990 w 2074068"/>
                    <a:gd name="connsiteY144" fmla="*/ 996838 h 1887646"/>
                    <a:gd name="connsiteX145" fmla="*/ 72448 w 2074068"/>
                    <a:gd name="connsiteY145" fmla="*/ 917917 h 1887646"/>
                    <a:gd name="connsiteX146" fmla="*/ 69726 w 2074068"/>
                    <a:gd name="connsiteY146" fmla="*/ 885260 h 1887646"/>
                    <a:gd name="connsiteX147" fmla="*/ 7133 w 2074068"/>
                    <a:gd name="connsiteY147" fmla="*/ 863488 h 1887646"/>
                    <a:gd name="connsiteX148" fmla="*/ 77890 w 2074068"/>
                    <a:gd name="connsiteY148" fmla="*/ 814503 h 1887646"/>
                    <a:gd name="connsiteX149" fmla="*/ 75169 w 2074068"/>
                    <a:gd name="connsiteY149" fmla="*/ 735581 h 1887646"/>
                    <a:gd name="connsiteX150" fmla="*/ 28905 w 2074068"/>
                    <a:gd name="connsiteY150" fmla="*/ 730138 h 1887646"/>
                    <a:gd name="connsiteX151" fmla="*/ 67005 w 2074068"/>
                    <a:gd name="connsiteY151" fmla="*/ 692038 h 1887646"/>
                    <a:gd name="connsiteX152" fmla="*/ 1690 w 2074068"/>
                    <a:gd name="connsiteY152" fmla="*/ 585903 h 1887646"/>
                    <a:gd name="connsiteX153" fmla="*/ 67005 w 2074068"/>
                    <a:gd name="connsiteY153" fmla="*/ 640331 h 1887646"/>
                    <a:gd name="connsiteX154" fmla="*/ 77890 w 2074068"/>
                    <a:gd name="connsiteY154" fmla="*/ 596788 h 1887646"/>
                    <a:gd name="connsiteX155" fmla="*/ 15298 w 2074068"/>
                    <a:gd name="connsiteY155" fmla="*/ 506981 h 1887646"/>
                    <a:gd name="connsiteX156" fmla="*/ 18019 w 2074068"/>
                    <a:gd name="connsiteY156" fmla="*/ 22567 h 1887646"/>
                    <a:gd name="connsiteX0" fmla="*/ 18019 w 2074068"/>
                    <a:gd name="connsiteY0" fmla="*/ 13902 h 1878981"/>
                    <a:gd name="connsiteX1" fmla="*/ 53397 w 2074068"/>
                    <a:gd name="connsiteY1" fmla="*/ 19344 h 1878981"/>
                    <a:gd name="connsiteX2" fmla="*/ 58840 w 2074068"/>
                    <a:gd name="connsiteY2" fmla="*/ 141808 h 1878981"/>
                    <a:gd name="connsiteX3" fmla="*/ 110548 w 2074068"/>
                    <a:gd name="connsiteY3" fmla="*/ 109152 h 1878981"/>
                    <a:gd name="connsiteX4" fmla="*/ 156812 w 2074068"/>
                    <a:gd name="connsiteY4" fmla="*/ 87381 h 1878981"/>
                    <a:gd name="connsiteX5" fmla="*/ 159533 w 2074068"/>
                    <a:gd name="connsiteY5" fmla="*/ 185352 h 1878981"/>
                    <a:gd name="connsiteX6" fmla="*/ 205798 w 2074068"/>
                    <a:gd name="connsiteY6" fmla="*/ 234338 h 1878981"/>
                    <a:gd name="connsiteX7" fmla="*/ 184026 w 2074068"/>
                    <a:gd name="connsiteY7" fmla="*/ 286045 h 1878981"/>
                    <a:gd name="connsiteX8" fmla="*/ 178583 w 2074068"/>
                    <a:gd name="connsiteY8" fmla="*/ 359523 h 1878981"/>
                    <a:gd name="connsiteX9" fmla="*/ 224848 w 2074068"/>
                    <a:gd name="connsiteY9" fmla="*/ 397623 h 1878981"/>
                    <a:gd name="connsiteX10" fmla="*/ 268390 w 2074068"/>
                    <a:gd name="connsiteY10" fmla="*/ 375853 h 1878981"/>
                    <a:gd name="connsiteX11" fmla="*/ 295604 w 2074068"/>
                    <a:gd name="connsiteY11" fmla="*/ 321423 h 1878981"/>
                    <a:gd name="connsiteX12" fmla="*/ 309212 w 2074068"/>
                    <a:gd name="connsiteY12" fmla="*/ 242502 h 1878981"/>
                    <a:gd name="connsiteX13" fmla="*/ 352755 w 2074068"/>
                    <a:gd name="connsiteY13" fmla="*/ 171745 h 1878981"/>
                    <a:gd name="connsiteX14" fmla="*/ 388133 w 2074068"/>
                    <a:gd name="connsiteY14" fmla="*/ 218009 h 1878981"/>
                    <a:gd name="connsiteX15" fmla="*/ 480662 w 2074068"/>
                    <a:gd name="connsiteY15" fmla="*/ 32952 h 1878981"/>
                    <a:gd name="connsiteX16" fmla="*/ 491548 w 2074068"/>
                    <a:gd name="connsiteY16" fmla="*/ 209845 h 1878981"/>
                    <a:gd name="connsiteX17" fmla="*/ 467054 w 2074068"/>
                    <a:gd name="connsiteY17" fmla="*/ 258831 h 1878981"/>
                    <a:gd name="connsiteX18" fmla="*/ 521484 w 2074068"/>
                    <a:gd name="connsiteY18" fmla="*/ 269716 h 1878981"/>
                    <a:gd name="connsiteX19" fmla="*/ 537812 w 2074068"/>
                    <a:gd name="connsiteY19" fmla="*/ 313260 h 1878981"/>
                    <a:gd name="connsiteX20" fmla="*/ 554140 w 2074068"/>
                    <a:gd name="connsiteY20" fmla="*/ 310538 h 1878981"/>
                    <a:gd name="connsiteX21" fmla="*/ 638505 w 2074068"/>
                    <a:gd name="connsiteY21" fmla="*/ 386738 h 1878981"/>
                    <a:gd name="connsiteX22" fmla="*/ 690212 w 2074068"/>
                    <a:gd name="connsiteY22" fmla="*/ 392181 h 1878981"/>
                    <a:gd name="connsiteX23" fmla="*/ 690211 w 2074068"/>
                    <a:gd name="connsiteY23" fmla="*/ 321423 h 1878981"/>
                    <a:gd name="connsiteX24" fmla="*/ 646669 w 2074068"/>
                    <a:gd name="connsiteY24" fmla="*/ 253388 h 1878981"/>
                    <a:gd name="connsiteX25" fmla="*/ 600405 w 2074068"/>
                    <a:gd name="connsiteY25" fmla="*/ 27509 h 1878981"/>
                    <a:gd name="connsiteX26" fmla="*/ 924255 w 2074068"/>
                    <a:gd name="connsiteY26" fmla="*/ 3017 h 1878981"/>
                    <a:gd name="connsiteX27" fmla="*/ 959633 w 2074068"/>
                    <a:gd name="connsiteY27" fmla="*/ 43838 h 1878981"/>
                    <a:gd name="connsiteX28" fmla="*/ 946026 w 2074068"/>
                    <a:gd name="connsiteY28" fmla="*/ 171745 h 1878981"/>
                    <a:gd name="connsiteX29" fmla="*/ 967798 w 2074068"/>
                    <a:gd name="connsiteY29" fmla="*/ 247945 h 1878981"/>
                    <a:gd name="connsiteX30" fmla="*/ 984126 w 2074068"/>
                    <a:gd name="connsiteY30" fmla="*/ 405788 h 1878981"/>
                    <a:gd name="connsiteX31" fmla="*/ 1019505 w 2074068"/>
                    <a:gd name="connsiteY31" fmla="*/ 408509 h 1878981"/>
                    <a:gd name="connsiteX32" fmla="*/ 1052162 w 2074068"/>
                    <a:gd name="connsiteY32" fmla="*/ 541859 h 1878981"/>
                    <a:gd name="connsiteX33" fmla="*/ 1101148 w 2074068"/>
                    <a:gd name="connsiteY33" fmla="*/ 612616 h 1878981"/>
                    <a:gd name="connsiteX34" fmla="*/ 1207283 w 2074068"/>
                    <a:gd name="connsiteY34" fmla="*/ 618059 h 1878981"/>
                    <a:gd name="connsiteX35" fmla="*/ 1239940 w 2074068"/>
                    <a:gd name="connsiteY35" fmla="*/ 686095 h 1878981"/>
                    <a:gd name="connsiteX36" fmla="*/ 1288926 w 2074068"/>
                    <a:gd name="connsiteY36" fmla="*/ 582681 h 1878981"/>
                    <a:gd name="connsiteX37" fmla="*/ 1239940 w 2074068"/>
                    <a:gd name="connsiteY37" fmla="*/ 468381 h 1878981"/>
                    <a:gd name="connsiteX38" fmla="*/ 1033112 w 2074068"/>
                    <a:gd name="connsiteY38" fmla="*/ 340473 h 1878981"/>
                    <a:gd name="connsiteX39" fmla="*/ 997733 w 2074068"/>
                    <a:gd name="connsiteY39" fmla="*/ 95545 h 1878981"/>
                    <a:gd name="connsiteX40" fmla="*/ 1362405 w 2074068"/>
                    <a:gd name="connsiteY40" fmla="*/ 84659 h 1878981"/>
                    <a:gd name="connsiteX41" fmla="*/ 1449490 w 2074068"/>
                    <a:gd name="connsiteY41" fmla="*/ 62888 h 1878981"/>
                    <a:gd name="connsiteX42" fmla="*/ 1942069 w 2074068"/>
                    <a:gd name="connsiteY42" fmla="*/ 65609 h 1878981"/>
                    <a:gd name="connsiteX43" fmla="*/ 2072698 w 2074068"/>
                    <a:gd name="connsiteY43" fmla="*/ 188073 h 1878981"/>
                    <a:gd name="connsiteX44" fmla="*/ 2004662 w 2074068"/>
                    <a:gd name="connsiteY44" fmla="*/ 313259 h 1878981"/>
                    <a:gd name="connsiteX45" fmla="*/ 1912133 w 2074068"/>
                    <a:gd name="connsiteY45" fmla="*/ 335031 h 1878981"/>
                    <a:gd name="connsiteX46" fmla="*/ 1898526 w 2074068"/>
                    <a:gd name="connsiteY46" fmla="*/ 443888 h 1878981"/>
                    <a:gd name="connsiteX47" fmla="*/ 1846819 w 2074068"/>
                    <a:gd name="connsiteY47" fmla="*/ 536416 h 1878981"/>
                    <a:gd name="connsiteX48" fmla="*/ 1833212 w 2074068"/>
                    <a:gd name="connsiteY48" fmla="*/ 462938 h 1878981"/>
                    <a:gd name="connsiteX49" fmla="*/ 1784226 w 2074068"/>
                    <a:gd name="connsiteY49" fmla="*/ 517366 h 1878981"/>
                    <a:gd name="connsiteX50" fmla="*/ 1757012 w 2074068"/>
                    <a:gd name="connsiteY50" fmla="*/ 481988 h 1878981"/>
                    <a:gd name="connsiteX51" fmla="*/ 1727076 w 2074068"/>
                    <a:gd name="connsiteY51" fmla="*/ 569073 h 1878981"/>
                    <a:gd name="connsiteX52" fmla="*/ 1664483 w 2074068"/>
                    <a:gd name="connsiteY52" fmla="*/ 495595 h 1878981"/>
                    <a:gd name="connsiteX53" fmla="*/ 1639990 w 2074068"/>
                    <a:gd name="connsiteY53" fmla="*/ 618059 h 1878981"/>
                    <a:gd name="connsiteX54" fmla="*/ 1580119 w 2074068"/>
                    <a:gd name="connsiteY54" fmla="*/ 675209 h 1878981"/>
                    <a:gd name="connsiteX55" fmla="*/ 1561069 w 2074068"/>
                    <a:gd name="connsiteY55" fmla="*/ 887481 h 1878981"/>
                    <a:gd name="connsiteX56" fmla="*/ 1650876 w 2074068"/>
                    <a:gd name="connsiteY56" fmla="*/ 969123 h 1878981"/>
                    <a:gd name="connsiteX57" fmla="*/ 1746126 w 2074068"/>
                    <a:gd name="connsiteY57" fmla="*/ 1132409 h 1878981"/>
                    <a:gd name="connsiteX58" fmla="*/ 1708026 w 2074068"/>
                    <a:gd name="connsiteY58" fmla="*/ 1224938 h 1878981"/>
                    <a:gd name="connsiteX59" fmla="*/ 1544740 w 2074068"/>
                    <a:gd name="connsiteY59" fmla="*/ 1233102 h 1878981"/>
                    <a:gd name="connsiteX60" fmla="*/ 1484869 w 2074068"/>
                    <a:gd name="connsiteY60" fmla="*/ 1200445 h 1878981"/>
                    <a:gd name="connsiteX61" fmla="*/ 1386898 w 2074068"/>
                    <a:gd name="connsiteY61" fmla="*/ 1211331 h 1878981"/>
                    <a:gd name="connsiteX62" fmla="*/ 1335190 w 2074068"/>
                    <a:gd name="connsiteY62" fmla="*/ 1238545 h 1878981"/>
                    <a:gd name="connsiteX63" fmla="*/ 1250826 w 2074068"/>
                    <a:gd name="connsiteY63" fmla="*/ 1230381 h 1878981"/>
                    <a:gd name="connsiteX64" fmla="*/ 1286205 w 2074068"/>
                    <a:gd name="connsiteY64" fmla="*/ 1276645 h 1878981"/>
                    <a:gd name="connsiteX65" fmla="*/ 1337912 w 2074068"/>
                    <a:gd name="connsiteY65" fmla="*/ 1393666 h 1878981"/>
                    <a:gd name="connsiteX66" fmla="*/ 1332469 w 2074068"/>
                    <a:gd name="connsiteY66" fmla="*/ 1532459 h 1878981"/>
                    <a:gd name="connsiteX67" fmla="*/ 1258990 w 2074068"/>
                    <a:gd name="connsiteY67" fmla="*/ 1567838 h 1878981"/>
                    <a:gd name="connsiteX68" fmla="*/ 1204562 w 2074068"/>
                    <a:gd name="connsiteY68" fmla="*/ 1665809 h 1878981"/>
                    <a:gd name="connsiteX69" fmla="*/ 1161019 w 2074068"/>
                    <a:gd name="connsiteY69" fmla="*/ 1725681 h 1878981"/>
                    <a:gd name="connsiteX70" fmla="*/ 1087540 w 2074068"/>
                    <a:gd name="connsiteY70" fmla="*/ 1722959 h 1878981"/>
                    <a:gd name="connsiteX71" fmla="*/ 1073933 w 2074068"/>
                    <a:gd name="connsiteY71" fmla="*/ 1665809 h 1878981"/>
                    <a:gd name="connsiteX72" fmla="*/ 1117476 w 2074068"/>
                    <a:gd name="connsiteY72" fmla="*/ 1614102 h 1878981"/>
                    <a:gd name="connsiteX73" fmla="*/ 1019505 w 2074068"/>
                    <a:gd name="connsiteY73" fmla="*/ 1616823 h 1878981"/>
                    <a:gd name="connsiteX74" fmla="*/ 1019505 w 2074068"/>
                    <a:gd name="connsiteY74" fmla="*/ 1450816 h 1878981"/>
                    <a:gd name="connsiteX75" fmla="*/ 1052162 w 2074068"/>
                    <a:gd name="connsiteY75" fmla="*/ 1390945 h 1878981"/>
                    <a:gd name="connsiteX76" fmla="*/ 989569 w 2074068"/>
                    <a:gd name="connsiteY76" fmla="*/ 1445373 h 1878981"/>
                    <a:gd name="connsiteX77" fmla="*/ 973240 w 2074068"/>
                    <a:gd name="connsiteY77" fmla="*/ 1657645 h 1878981"/>
                    <a:gd name="connsiteX78" fmla="*/ 997733 w 2074068"/>
                    <a:gd name="connsiteY78" fmla="*/ 1698466 h 1878981"/>
                    <a:gd name="connsiteX79" fmla="*/ 926976 w 2074068"/>
                    <a:gd name="connsiteY79" fmla="*/ 1720238 h 1878981"/>
                    <a:gd name="connsiteX80" fmla="*/ 888876 w 2074068"/>
                    <a:gd name="connsiteY80" fmla="*/ 1695745 h 1878981"/>
                    <a:gd name="connsiteX81" fmla="*/ 891598 w 2074068"/>
                    <a:gd name="connsiteY81" fmla="*/ 1731123 h 1878981"/>
                    <a:gd name="connsiteX82" fmla="*/ 880712 w 2074068"/>
                    <a:gd name="connsiteY82" fmla="*/ 1758338 h 1878981"/>
                    <a:gd name="connsiteX83" fmla="*/ 831726 w 2074068"/>
                    <a:gd name="connsiteY83" fmla="*/ 1777388 h 1878981"/>
                    <a:gd name="connsiteX84" fmla="*/ 826283 w 2074068"/>
                    <a:gd name="connsiteY84" fmla="*/ 1728402 h 1878981"/>
                    <a:gd name="connsiteX85" fmla="*/ 880712 w 2074068"/>
                    <a:gd name="connsiteY85" fmla="*/ 1633152 h 1878981"/>
                    <a:gd name="connsiteX86" fmla="*/ 845333 w 2074068"/>
                    <a:gd name="connsiteY86" fmla="*/ 1483473 h 1878981"/>
                    <a:gd name="connsiteX87" fmla="*/ 853498 w 2074068"/>
                    <a:gd name="connsiteY87" fmla="*/ 1600495 h 1878981"/>
                    <a:gd name="connsiteX88" fmla="*/ 807233 w 2074068"/>
                    <a:gd name="connsiteY88" fmla="*/ 1510688 h 1878981"/>
                    <a:gd name="connsiteX89" fmla="*/ 812676 w 2074068"/>
                    <a:gd name="connsiteY89" fmla="*/ 1622266 h 1878981"/>
                    <a:gd name="connsiteX90" fmla="*/ 818119 w 2074068"/>
                    <a:gd name="connsiteY90" fmla="*/ 1698466 h 1878981"/>
                    <a:gd name="connsiteX91" fmla="*/ 750083 w 2074068"/>
                    <a:gd name="connsiteY91" fmla="*/ 1780109 h 1878981"/>
                    <a:gd name="connsiteX92" fmla="*/ 763690 w 2074068"/>
                    <a:gd name="connsiteY92" fmla="*/ 1673973 h 1878981"/>
                    <a:gd name="connsiteX93" fmla="*/ 722869 w 2074068"/>
                    <a:gd name="connsiteY93" fmla="*/ 1703909 h 1878981"/>
                    <a:gd name="connsiteX94" fmla="*/ 695655 w 2074068"/>
                    <a:gd name="connsiteY94" fmla="*/ 1804602 h 1878981"/>
                    <a:gd name="connsiteX95" fmla="*/ 662998 w 2074068"/>
                    <a:gd name="connsiteY95" fmla="*/ 1801881 h 1878981"/>
                    <a:gd name="connsiteX96" fmla="*/ 668440 w 2074068"/>
                    <a:gd name="connsiteY96" fmla="*/ 1714795 h 1878981"/>
                    <a:gd name="connsiteX97" fmla="*/ 616733 w 2074068"/>
                    <a:gd name="connsiteY97" fmla="*/ 1709352 h 1878981"/>
                    <a:gd name="connsiteX98" fmla="*/ 614012 w 2074068"/>
                    <a:gd name="connsiteY98" fmla="*/ 1592331 h 1878981"/>
                    <a:gd name="connsiteX99" fmla="*/ 573190 w 2074068"/>
                    <a:gd name="connsiteY99" fmla="*/ 1660366 h 1878981"/>
                    <a:gd name="connsiteX100" fmla="*/ 524205 w 2074068"/>
                    <a:gd name="connsiteY100" fmla="*/ 1627709 h 1878981"/>
                    <a:gd name="connsiteX101" fmla="*/ 545976 w 2074068"/>
                    <a:gd name="connsiteY101" fmla="*/ 1684859 h 1878981"/>
                    <a:gd name="connsiteX102" fmla="*/ 594962 w 2074068"/>
                    <a:gd name="connsiteY102" fmla="*/ 1750173 h 1878981"/>
                    <a:gd name="connsiteX103" fmla="*/ 605848 w 2074068"/>
                    <a:gd name="connsiteY103" fmla="*/ 1810045 h 1878981"/>
                    <a:gd name="connsiteX104" fmla="*/ 559583 w 2074068"/>
                    <a:gd name="connsiteY104" fmla="*/ 1820931 h 1878981"/>
                    <a:gd name="connsiteX105" fmla="*/ 491548 w 2074068"/>
                    <a:gd name="connsiteY105" fmla="*/ 1758338 h 1878981"/>
                    <a:gd name="connsiteX106" fmla="*/ 518762 w 2074068"/>
                    <a:gd name="connsiteY106" fmla="*/ 1859031 h 1878981"/>
                    <a:gd name="connsiteX107" fmla="*/ 486105 w 2074068"/>
                    <a:gd name="connsiteY107" fmla="*/ 1861752 h 1878981"/>
                    <a:gd name="connsiteX108" fmla="*/ 475219 w 2074068"/>
                    <a:gd name="connsiteY108" fmla="*/ 1790995 h 1878981"/>
                    <a:gd name="connsiteX109" fmla="*/ 453448 w 2074068"/>
                    <a:gd name="connsiteY109" fmla="*/ 1842702 h 1878981"/>
                    <a:gd name="connsiteX110" fmla="*/ 423512 w 2074068"/>
                    <a:gd name="connsiteY110" fmla="*/ 1831816 h 1878981"/>
                    <a:gd name="connsiteX111" fmla="*/ 445283 w 2074068"/>
                    <a:gd name="connsiteY111" fmla="*/ 1690302 h 1878981"/>
                    <a:gd name="connsiteX112" fmla="*/ 467055 w 2074068"/>
                    <a:gd name="connsiteY112" fmla="*/ 1614102 h 1878981"/>
                    <a:gd name="connsiteX113" fmla="*/ 423512 w 2074068"/>
                    <a:gd name="connsiteY113" fmla="*/ 1551509 h 1878981"/>
                    <a:gd name="connsiteX114" fmla="*/ 420790 w 2074068"/>
                    <a:gd name="connsiteY114" fmla="*/ 1652202 h 1878981"/>
                    <a:gd name="connsiteX115" fmla="*/ 390855 w 2074068"/>
                    <a:gd name="connsiteY115" fmla="*/ 1565116 h 1878981"/>
                    <a:gd name="connsiteX116" fmla="*/ 385412 w 2074068"/>
                    <a:gd name="connsiteY116" fmla="*/ 1679416 h 1878981"/>
                    <a:gd name="connsiteX117" fmla="*/ 388133 w 2074068"/>
                    <a:gd name="connsiteY117" fmla="*/ 1752895 h 1878981"/>
                    <a:gd name="connsiteX118" fmla="*/ 401740 w 2074068"/>
                    <a:gd name="connsiteY118" fmla="*/ 1796438 h 1878981"/>
                    <a:gd name="connsiteX119" fmla="*/ 333705 w 2074068"/>
                    <a:gd name="connsiteY119" fmla="*/ 1878081 h 1878981"/>
                    <a:gd name="connsiteX120" fmla="*/ 320098 w 2074068"/>
                    <a:gd name="connsiteY120" fmla="*/ 1834538 h 1878981"/>
                    <a:gd name="connsiteX121" fmla="*/ 341869 w 2074068"/>
                    <a:gd name="connsiteY121" fmla="*/ 1750173 h 1878981"/>
                    <a:gd name="connsiteX122" fmla="*/ 336426 w 2074068"/>
                    <a:gd name="connsiteY122" fmla="*/ 1665809 h 1878981"/>
                    <a:gd name="connsiteX123" fmla="*/ 290162 w 2074068"/>
                    <a:gd name="connsiteY123" fmla="*/ 1818209 h 1878981"/>
                    <a:gd name="connsiteX124" fmla="*/ 249340 w 2074068"/>
                    <a:gd name="connsiteY124" fmla="*/ 1829095 h 1878981"/>
                    <a:gd name="connsiteX125" fmla="*/ 219405 w 2074068"/>
                    <a:gd name="connsiteY125" fmla="*/ 1842702 h 1878981"/>
                    <a:gd name="connsiteX126" fmla="*/ 178583 w 2074068"/>
                    <a:gd name="connsiteY126" fmla="*/ 1826373 h 1878981"/>
                    <a:gd name="connsiteX127" fmla="*/ 194912 w 2074068"/>
                    <a:gd name="connsiteY127" fmla="*/ 1717516 h 1878981"/>
                    <a:gd name="connsiteX128" fmla="*/ 154090 w 2074068"/>
                    <a:gd name="connsiteY128" fmla="*/ 1736566 h 1878981"/>
                    <a:gd name="connsiteX129" fmla="*/ 154090 w 2074068"/>
                    <a:gd name="connsiteY129" fmla="*/ 1810045 h 1878981"/>
                    <a:gd name="connsiteX130" fmla="*/ 105105 w 2074068"/>
                    <a:gd name="connsiteY130" fmla="*/ 1780109 h 1878981"/>
                    <a:gd name="connsiteX131" fmla="*/ 162255 w 2074068"/>
                    <a:gd name="connsiteY131" fmla="*/ 1671252 h 1878981"/>
                    <a:gd name="connsiteX132" fmla="*/ 203076 w 2074068"/>
                    <a:gd name="connsiteY132" fmla="*/ 1578723 h 1878981"/>
                    <a:gd name="connsiteX133" fmla="*/ 181305 w 2074068"/>
                    <a:gd name="connsiteY133" fmla="*/ 1535181 h 1878981"/>
                    <a:gd name="connsiteX134" fmla="*/ 107826 w 2074068"/>
                    <a:gd name="connsiteY134" fmla="*/ 1510688 h 1878981"/>
                    <a:gd name="connsiteX135" fmla="*/ 47955 w 2074068"/>
                    <a:gd name="connsiteY135" fmla="*/ 1434488 h 1878981"/>
                    <a:gd name="connsiteX136" fmla="*/ 50676 w 2074068"/>
                    <a:gd name="connsiteY136" fmla="*/ 1483473 h 1878981"/>
                    <a:gd name="connsiteX137" fmla="*/ 96940 w 2074068"/>
                    <a:gd name="connsiteY137" fmla="*/ 1554231 h 1878981"/>
                    <a:gd name="connsiteX138" fmla="*/ 154090 w 2074068"/>
                    <a:gd name="connsiteY138" fmla="*/ 1556952 h 1878981"/>
                    <a:gd name="connsiteX139" fmla="*/ 118712 w 2074068"/>
                    <a:gd name="connsiteY139" fmla="*/ 1624988 h 1878981"/>
                    <a:gd name="connsiteX140" fmla="*/ 77890 w 2074068"/>
                    <a:gd name="connsiteY140" fmla="*/ 1695745 h 1878981"/>
                    <a:gd name="connsiteX141" fmla="*/ 4412 w 2074068"/>
                    <a:gd name="connsiteY141" fmla="*/ 1763781 h 1878981"/>
                    <a:gd name="connsiteX142" fmla="*/ 12576 w 2074068"/>
                    <a:gd name="connsiteY142" fmla="*/ 1039881 h 1878981"/>
                    <a:gd name="connsiteX143" fmla="*/ 47955 w 2074068"/>
                    <a:gd name="connsiteY143" fmla="*/ 1023552 h 1878981"/>
                    <a:gd name="connsiteX144" fmla="*/ 115990 w 2074068"/>
                    <a:gd name="connsiteY144" fmla="*/ 988173 h 1878981"/>
                    <a:gd name="connsiteX145" fmla="*/ 72448 w 2074068"/>
                    <a:gd name="connsiteY145" fmla="*/ 909252 h 1878981"/>
                    <a:gd name="connsiteX146" fmla="*/ 69726 w 2074068"/>
                    <a:gd name="connsiteY146" fmla="*/ 876595 h 1878981"/>
                    <a:gd name="connsiteX147" fmla="*/ 7133 w 2074068"/>
                    <a:gd name="connsiteY147" fmla="*/ 854823 h 1878981"/>
                    <a:gd name="connsiteX148" fmla="*/ 77890 w 2074068"/>
                    <a:gd name="connsiteY148" fmla="*/ 805838 h 1878981"/>
                    <a:gd name="connsiteX149" fmla="*/ 75169 w 2074068"/>
                    <a:gd name="connsiteY149" fmla="*/ 726916 h 1878981"/>
                    <a:gd name="connsiteX150" fmla="*/ 28905 w 2074068"/>
                    <a:gd name="connsiteY150" fmla="*/ 721473 h 1878981"/>
                    <a:gd name="connsiteX151" fmla="*/ 67005 w 2074068"/>
                    <a:gd name="connsiteY151" fmla="*/ 683373 h 1878981"/>
                    <a:gd name="connsiteX152" fmla="*/ 1690 w 2074068"/>
                    <a:gd name="connsiteY152" fmla="*/ 577238 h 1878981"/>
                    <a:gd name="connsiteX153" fmla="*/ 67005 w 2074068"/>
                    <a:gd name="connsiteY153" fmla="*/ 631666 h 1878981"/>
                    <a:gd name="connsiteX154" fmla="*/ 77890 w 2074068"/>
                    <a:gd name="connsiteY154" fmla="*/ 588123 h 1878981"/>
                    <a:gd name="connsiteX155" fmla="*/ 15298 w 2074068"/>
                    <a:gd name="connsiteY155" fmla="*/ 498316 h 1878981"/>
                    <a:gd name="connsiteX156" fmla="*/ 18019 w 2074068"/>
                    <a:gd name="connsiteY156" fmla="*/ 13902 h 1878981"/>
                    <a:gd name="connsiteX0" fmla="*/ 18019 w 2074068"/>
                    <a:gd name="connsiteY0" fmla="*/ 19435 h 1884514"/>
                    <a:gd name="connsiteX1" fmla="*/ 53397 w 2074068"/>
                    <a:gd name="connsiteY1" fmla="*/ 24877 h 1884514"/>
                    <a:gd name="connsiteX2" fmla="*/ 58840 w 2074068"/>
                    <a:gd name="connsiteY2" fmla="*/ 147341 h 1884514"/>
                    <a:gd name="connsiteX3" fmla="*/ 110548 w 2074068"/>
                    <a:gd name="connsiteY3" fmla="*/ 114685 h 1884514"/>
                    <a:gd name="connsiteX4" fmla="*/ 156812 w 2074068"/>
                    <a:gd name="connsiteY4" fmla="*/ 92914 h 1884514"/>
                    <a:gd name="connsiteX5" fmla="*/ 159533 w 2074068"/>
                    <a:gd name="connsiteY5" fmla="*/ 190885 h 1884514"/>
                    <a:gd name="connsiteX6" fmla="*/ 205798 w 2074068"/>
                    <a:gd name="connsiteY6" fmla="*/ 239871 h 1884514"/>
                    <a:gd name="connsiteX7" fmla="*/ 184026 w 2074068"/>
                    <a:gd name="connsiteY7" fmla="*/ 291578 h 1884514"/>
                    <a:gd name="connsiteX8" fmla="*/ 178583 w 2074068"/>
                    <a:gd name="connsiteY8" fmla="*/ 365056 h 1884514"/>
                    <a:gd name="connsiteX9" fmla="*/ 224848 w 2074068"/>
                    <a:gd name="connsiteY9" fmla="*/ 403156 h 1884514"/>
                    <a:gd name="connsiteX10" fmla="*/ 268390 w 2074068"/>
                    <a:gd name="connsiteY10" fmla="*/ 381386 h 1884514"/>
                    <a:gd name="connsiteX11" fmla="*/ 295604 w 2074068"/>
                    <a:gd name="connsiteY11" fmla="*/ 326956 h 1884514"/>
                    <a:gd name="connsiteX12" fmla="*/ 309212 w 2074068"/>
                    <a:gd name="connsiteY12" fmla="*/ 248035 h 1884514"/>
                    <a:gd name="connsiteX13" fmla="*/ 352755 w 2074068"/>
                    <a:gd name="connsiteY13" fmla="*/ 177278 h 1884514"/>
                    <a:gd name="connsiteX14" fmla="*/ 388133 w 2074068"/>
                    <a:gd name="connsiteY14" fmla="*/ 223542 h 1884514"/>
                    <a:gd name="connsiteX15" fmla="*/ 480662 w 2074068"/>
                    <a:gd name="connsiteY15" fmla="*/ 38485 h 1884514"/>
                    <a:gd name="connsiteX16" fmla="*/ 491548 w 2074068"/>
                    <a:gd name="connsiteY16" fmla="*/ 215378 h 1884514"/>
                    <a:gd name="connsiteX17" fmla="*/ 467054 w 2074068"/>
                    <a:gd name="connsiteY17" fmla="*/ 264364 h 1884514"/>
                    <a:gd name="connsiteX18" fmla="*/ 521484 w 2074068"/>
                    <a:gd name="connsiteY18" fmla="*/ 275249 h 1884514"/>
                    <a:gd name="connsiteX19" fmla="*/ 537812 w 2074068"/>
                    <a:gd name="connsiteY19" fmla="*/ 318793 h 1884514"/>
                    <a:gd name="connsiteX20" fmla="*/ 554140 w 2074068"/>
                    <a:gd name="connsiteY20" fmla="*/ 316071 h 1884514"/>
                    <a:gd name="connsiteX21" fmla="*/ 638505 w 2074068"/>
                    <a:gd name="connsiteY21" fmla="*/ 392271 h 1884514"/>
                    <a:gd name="connsiteX22" fmla="*/ 690212 w 2074068"/>
                    <a:gd name="connsiteY22" fmla="*/ 397714 h 1884514"/>
                    <a:gd name="connsiteX23" fmla="*/ 690211 w 2074068"/>
                    <a:gd name="connsiteY23" fmla="*/ 326956 h 1884514"/>
                    <a:gd name="connsiteX24" fmla="*/ 646669 w 2074068"/>
                    <a:gd name="connsiteY24" fmla="*/ 258921 h 1884514"/>
                    <a:gd name="connsiteX25" fmla="*/ 605848 w 2074068"/>
                    <a:gd name="connsiteY25" fmla="*/ 22156 h 1884514"/>
                    <a:gd name="connsiteX26" fmla="*/ 924255 w 2074068"/>
                    <a:gd name="connsiteY26" fmla="*/ 8550 h 1884514"/>
                    <a:gd name="connsiteX27" fmla="*/ 959633 w 2074068"/>
                    <a:gd name="connsiteY27" fmla="*/ 49371 h 1884514"/>
                    <a:gd name="connsiteX28" fmla="*/ 946026 w 2074068"/>
                    <a:gd name="connsiteY28" fmla="*/ 177278 h 1884514"/>
                    <a:gd name="connsiteX29" fmla="*/ 967798 w 2074068"/>
                    <a:gd name="connsiteY29" fmla="*/ 253478 h 1884514"/>
                    <a:gd name="connsiteX30" fmla="*/ 984126 w 2074068"/>
                    <a:gd name="connsiteY30" fmla="*/ 411321 h 1884514"/>
                    <a:gd name="connsiteX31" fmla="*/ 1019505 w 2074068"/>
                    <a:gd name="connsiteY31" fmla="*/ 414042 h 1884514"/>
                    <a:gd name="connsiteX32" fmla="*/ 1052162 w 2074068"/>
                    <a:gd name="connsiteY32" fmla="*/ 547392 h 1884514"/>
                    <a:gd name="connsiteX33" fmla="*/ 1101148 w 2074068"/>
                    <a:gd name="connsiteY33" fmla="*/ 618149 h 1884514"/>
                    <a:gd name="connsiteX34" fmla="*/ 1207283 w 2074068"/>
                    <a:gd name="connsiteY34" fmla="*/ 623592 h 1884514"/>
                    <a:gd name="connsiteX35" fmla="*/ 1239940 w 2074068"/>
                    <a:gd name="connsiteY35" fmla="*/ 691628 h 1884514"/>
                    <a:gd name="connsiteX36" fmla="*/ 1288926 w 2074068"/>
                    <a:gd name="connsiteY36" fmla="*/ 588214 h 1884514"/>
                    <a:gd name="connsiteX37" fmla="*/ 1239940 w 2074068"/>
                    <a:gd name="connsiteY37" fmla="*/ 473914 h 1884514"/>
                    <a:gd name="connsiteX38" fmla="*/ 1033112 w 2074068"/>
                    <a:gd name="connsiteY38" fmla="*/ 346006 h 1884514"/>
                    <a:gd name="connsiteX39" fmla="*/ 997733 w 2074068"/>
                    <a:gd name="connsiteY39" fmla="*/ 101078 h 1884514"/>
                    <a:gd name="connsiteX40" fmla="*/ 1362405 w 2074068"/>
                    <a:gd name="connsiteY40" fmla="*/ 90192 h 1884514"/>
                    <a:gd name="connsiteX41" fmla="*/ 1449490 w 2074068"/>
                    <a:gd name="connsiteY41" fmla="*/ 68421 h 1884514"/>
                    <a:gd name="connsiteX42" fmla="*/ 1942069 w 2074068"/>
                    <a:gd name="connsiteY42" fmla="*/ 71142 h 1884514"/>
                    <a:gd name="connsiteX43" fmla="*/ 2072698 w 2074068"/>
                    <a:gd name="connsiteY43" fmla="*/ 193606 h 1884514"/>
                    <a:gd name="connsiteX44" fmla="*/ 2004662 w 2074068"/>
                    <a:gd name="connsiteY44" fmla="*/ 318792 h 1884514"/>
                    <a:gd name="connsiteX45" fmla="*/ 1912133 w 2074068"/>
                    <a:gd name="connsiteY45" fmla="*/ 340564 h 1884514"/>
                    <a:gd name="connsiteX46" fmla="*/ 1898526 w 2074068"/>
                    <a:gd name="connsiteY46" fmla="*/ 449421 h 1884514"/>
                    <a:gd name="connsiteX47" fmla="*/ 1846819 w 2074068"/>
                    <a:gd name="connsiteY47" fmla="*/ 541949 h 1884514"/>
                    <a:gd name="connsiteX48" fmla="*/ 1833212 w 2074068"/>
                    <a:gd name="connsiteY48" fmla="*/ 468471 h 1884514"/>
                    <a:gd name="connsiteX49" fmla="*/ 1784226 w 2074068"/>
                    <a:gd name="connsiteY49" fmla="*/ 522899 h 1884514"/>
                    <a:gd name="connsiteX50" fmla="*/ 1757012 w 2074068"/>
                    <a:gd name="connsiteY50" fmla="*/ 487521 h 1884514"/>
                    <a:gd name="connsiteX51" fmla="*/ 1727076 w 2074068"/>
                    <a:gd name="connsiteY51" fmla="*/ 574606 h 1884514"/>
                    <a:gd name="connsiteX52" fmla="*/ 1664483 w 2074068"/>
                    <a:gd name="connsiteY52" fmla="*/ 501128 h 1884514"/>
                    <a:gd name="connsiteX53" fmla="*/ 1639990 w 2074068"/>
                    <a:gd name="connsiteY53" fmla="*/ 623592 h 1884514"/>
                    <a:gd name="connsiteX54" fmla="*/ 1580119 w 2074068"/>
                    <a:gd name="connsiteY54" fmla="*/ 680742 h 1884514"/>
                    <a:gd name="connsiteX55" fmla="*/ 1561069 w 2074068"/>
                    <a:gd name="connsiteY55" fmla="*/ 893014 h 1884514"/>
                    <a:gd name="connsiteX56" fmla="*/ 1650876 w 2074068"/>
                    <a:gd name="connsiteY56" fmla="*/ 974656 h 1884514"/>
                    <a:gd name="connsiteX57" fmla="*/ 1746126 w 2074068"/>
                    <a:gd name="connsiteY57" fmla="*/ 1137942 h 1884514"/>
                    <a:gd name="connsiteX58" fmla="*/ 1708026 w 2074068"/>
                    <a:gd name="connsiteY58" fmla="*/ 1230471 h 1884514"/>
                    <a:gd name="connsiteX59" fmla="*/ 1544740 w 2074068"/>
                    <a:gd name="connsiteY59" fmla="*/ 1238635 h 1884514"/>
                    <a:gd name="connsiteX60" fmla="*/ 1484869 w 2074068"/>
                    <a:gd name="connsiteY60" fmla="*/ 1205978 h 1884514"/>
                    <a:gd name="connsiteX61" fmla="*/ 1386898 w 2074068"/>
                    <a:gd name="connsiteY61" fmla="*/ 1216864 h 1884514"/>
                    <a:gd name="connsiteX62" fmla="*/ 1335190 w 2074068"/>
                    <a:gd name="connsiteY62" fmla="*/ 1244078 h 1884514"/>
                    <a:gd name="connsiteX63" fmla="*/ 1250826 w 2074068"/>
                    <a:gd name="connsiteY63" fmla="*/ 1235914 h 1884514"/>
                    <a:gd name="connsiteX64" fmla="*/ 1286205 w 2074068"/>
                    <a:gd name="connsiteY64" fmla="*/ 1282178 h 1884514"/>
                    <a:gd name="connsiteX65" fmla="*/ 1337912 w 2074068"/>
                    <a:gd name="connsiteY65" fmla="*/ 1399199 h 1884514"/>
                    <a:gd name="connsiteX66" fmla="*/ 1332469 w 2074068"/>
                    <a:gd name="connsiteY66" fmla="*/ 1537992 h 1884514"/>
                    <a:gd name="connsiteX67" fmla="*/ 1258990 w 2074068"/>
                    <a:gd name="connsiteY67" fmla="*/ 1573371 h 1884514"/>
                    <a:gd name="connsiteX68" fmla="*/ 1204562 w 2074068"/>
                    <a:gd name="connsiteY68" fmla="*/ 1671342 h 1884514"/>
                    <a:gd name="connsiteX69" fmla="*/ 1161019 w 2074068"/>
                    <a:gd name="connsiteY69" fmla="*/ 1731214 h 1884514"/>
                    <a:gd name="connsiteX70" fmla="*/ 1087540 w 2074068"/>
                    <a:gd name="connsiteY70" fmla="*/ 1728492 h 1884514"/>
                    <a:gd name="connsiteX71" fmla="*/ 1073933 w 2074068"/>
                    <a:gd name="connsiteY71" fmla="*/ 1671342 h 1884514"/>
                    <a:gd name="connsiteX72" fmla="*/ 1117476 w 2074068"/>
                    <a:gd name="connsiteY72" fmla="*/ 1619635 h 1884514"/>
                    <a:gd name="connsiteX73" fmla="*/ 1019505 w 2074068"/>
                    <a:gd name="connsiteY73" fmla="*/ 1622356 h 1884514"/>
                    <a:gd name="connsiteX74" fmla="*/ 1019505 w 2074068"/>
                    <a:gd name="connsiteY74" fmla="*/ 1456349 h 1884514"/>
                    <a:gd name="connsiteX75" fmla="*/ 1052162 w 2074068"/>
                    <a:gd name="connsiteY75" fmla="*/ 1396478 h 1884514"/>
                    <a:gd name="connsiteX76" fmla="*/ 989569 w 2074068"/>
                    <a:gd name="connsiteY76" fmla="*/ 1450906 h 1884514"/>
                    <a:gd name="connsiteX77" fmla="*/ 973240 w 2074068"/>
                    <a:gd name="connsiteY77" fmla="*/ 1663178 h 1884514"/>
                    <a:gd name="connsiteX78" fmla="*/ 997733 w 2074068"/>
                    <a:gd name="connsiteY78" fmla="*/ 1703999 h 1884514"/>
                    <a:gd name="connsiteX79" fmla="*/ 926976 w 2074068"/>
                    <a:gd name="connsiteY79" fmla="*/ 1725771 h 1884514"/>
                    <a:gd name="connsiteX80" fmla="*/ 888876 w 2074068"/>
                    <a:gd name="connsiteY80" fmla="*/ 1701278 h 1884514"/>
                    <a:gd name="connsiteX81" fmla="*/ 891598 w 2074068"/>
                    <a:gd name="connsiteY81" fmla="*/ 1736656 h 1884514"/>
                    <a:gd name="connsiteX82" fmla="*/ 880712 w 2074068"/>
                    <a:gd name="connsiteY82" fmla="*/ 1763871 h 1884514"/>
                    <a:gd name="connsiteX83" fmla="*/ 831726 w 2074068"/>
                    <a:gd name="connsiteY83" fmla="*/ 1782921 h 1884514"/>
                    <a:gd name="connsiteX84" fmla="*/ 826283 w 2074068"/>
                    <a:gd name="connsiteY84" fmla="*/ 1733935 h 1884514"/>
                    <a:gd name="connsiteX85" fmla="*/ 880712 w 2074068"/>
                    <a:gd name="connsiteY85" fmla="*/ 1638685 h 1884514"/>
                    <a:gd name="connsiteX86" fmla="*/ 845333 w 2074068"/>
                    <a:gd name="connsiteY86" fmla="*/ 1489006 h 1884514"/>
                    <a:gd name="connsiteX87" fmla="*/ 853498 w 2074068"/>
                    <a:gd name="connsiteY87" fmla="*/ 1606028 h 1884514"/>
                    <a:gd name="connsiteX88" fmla="*/ 807233 w 2074068"/>
                    <a:gd name="connsiteY88" fmla="*/ 1516221 h 1884514"/>
                    <a:gd name="connsiteX89" fmla="*/ 812676 w 2074068"/>
                    <a:gd name="connsiteY89" fmla="*/ 1627799 h 1884514"/>
                    <a:gd name="connsiteX90" fmla="*/ 818119 w 2074068"/>
                    <a:gd name="connsiteY90" fmla="*/ 1703999 h 1884514"/>
                    <a:gd name="connsiteX91" fmla="*/ 750083 w 2074068"/>
                    <a:gd name="connsiteY91" fmla="*/ 1785642 h 1884514"/>
                    <a:gd name="connsiteX92" fmla="*/ 763690 w 2074068"/>
                    <a:gd name="connsiteY92" fmla="*/ 1679506 h 1884514"/>
                    <a:gd name="connsiteX93" fmla="*/ 722869 w 2074068"/>
                    <a:gd name="connsiteY93" fmla="*/ 1709442 h 1884514"/>
                    <a:gd name="connsiteX94" fmla="*/ 695655 w 2074068"/>
                    <a:gd name="connsiteY94" fmla="*/ 1810135 h 1884514"/>
                    <a:gd name="connsiteX95" fmla="*/ 662998 w 2074068"/>
                    <a:gd name="connsiteY95" fmla="*/ 1807414 h 1884514"/>
                    <a:gd name="connsiteX96" fmla="*/ 668440 w 2074068"/>
                    <a:gd name="connsiteY96" fmla="*/ 1720328 h 1884514"/>
                    <a:gd name="connsiteX97" fmla="*/ 616733 w 2074068"/>
                    <a:gd name="connsiteY97" fmla="*/ 1714885 h 1884514"/>
                    <a:gd name="connsiteX98" fmla="*/ 614012 w 2074068"/>
                    <a:gd name="connsiteY98" fmla="*/ 1597864 h 1884514"/>
                    <a:gd name="connsiteX99" fmla="*/ 573190 w 2074068"/>
                    <a:gd name="connsiteY99" fmla="*/ 1665899 h 1884514"/>
                    <a:gd name="connsiteX100" fmla="*/ 524205 w 2074068"/>
                    <a:gd name="connsiteY100" fmla="*/ 1633242 h 1884514"/>
                    <a:gd name="connsiteX101" fmla="*/ 545976 w 2074068"/>
                    <a:gd name="connsiteY101" fmla="*/ 1690392 h 1884514"/>
                    <a:gd name="connsiteX102" fmla="*/ 594962 w 2074068"/>
                    <a:gd name="connsiteY102" fmla="*/ 1755706 h 1884514"/>
                    <a:gd name="connsiteX103" fmla="*/ 605848 w 2074068"/>
                    <a:gd name="connsiteY103" fmla="*/ 1815578 h 1884514"/>
                    <a:gd name="connsiteX104" fmla="*/ 559583 w 2074068"/>
                    <a:gd name="connsiteY104" fmla="*/ 1826464 h 1884514"/>
                    <a:gd name="connsiteX105" fmla="*/ 491548 w 2074068"/>
                    <a:gd name="connsiteY105" fmla="*/ 1763871 h 1884514"/>
                    <a:gd name="connsiteX106" fmla="*/ 518762 w 2074068"/>
                    <a:gd name="connsiteY106" fmla="*/ 1864564 h 1884514"/>
                    <a:gd name="connsiteX107" fmla="*/ 486105 w 2074068"/>
                    <a:gd name="connsiteY107" fmla="*/ 1867285 h 1884514"/>
                    <a:gd name="connsiteX108" fmla="*/ 475219 w 2074068"/>
                    <a:gd name="connsiteY108" fmla="*/ 1796528 h 1884514"/>
                    <a:gd name="connsiteX109" fmla="*/ 453448 w 2074068"/>
                    <a:gd name="connsiteY109" fmla="*/ 1848235 h 1884514"/>
                    <a:gd name="connsiteX110" fmla="*/ 423512 w 2074068"/>
                    <a:gd name="connsiteY110" fmla="*/ 1837349 h 1884514"/>
                    <a:gd name="connsiteX111" fmla="*/ 445283 w 2074068"/>
                    <a:gd name="connsiteY111" fmla="*/ 1695835 h 1884514"/>
                    <a:gd name="connsiteX112" fmla="*/ 467055 w 2074068"/>
                    <a:gd name="connsiteY112" fmla="*/ 1619635 h 1884514"/>
                    <a:gd name="connsiteX113" fmla="*/ 423512 w 2074068"/>
                    <a:gd name="connsiteY113" fmla="*/ 1557042 h 1884514"/>
                    <a:gd name="connsiteX114" fmla="*/ 420790 w 2074068"/>
                    <a:gd name="connsiteY114" fmla="*/ 1657735 h 1884514"/>
                    <a:gd name="connsiteX115" fmla="*/ 390855 w 2074068"/>
                    <a:gd name="connsiteY115" fmla="*/ 1570649 h 1884514"/>
                    <a:gd name="connsiteX116" fmla="*/ 385412 w 2074068"/>
                    <a:gd name="connsiteY116" fmla="*/ 1684949 h 1884514"/>
                    <a:gd name="connsiteX117" fmla="*/ 388133 w 2074068"/>
                    <a:gd name="connsiteY117" fmla="*/ 1758428 h 1884514"/>
                    <a:gd name="connsiteX118" fmla="*/ 401740 w 2074068"/>
                    <a:gd name="connsiteY118" fmla="*/ 1801971 h 1884514"/>
                    <a:gd name="connsiteX119" fmla="*/ 333705 w 2074068"/>
                    <a:gd name="connsiteY119" fmla="*/ 1883614 h 1884514"/>
                    <a:gd name="connsiteX120" fmla="*/ 320098 w 2074068"/>
                    <a:gd name="connsiteY120" fmla="*/ 1840071 h 1884514"/>
                    <a:gd name="connsiteX121" fmla="*/ 341869 w 2074068"/>
                    <a:gd name="connsiteY121" fmla="*/ 1755706 h 1884514"/>
                    <a:gd name="connsiteX122" fmla="*/ 336426 w 2074068"/>
                    <a:gd name="connsiteY122" fmla="*/ 1671342 h 1884514"/>
                    <a:gd name="connsiteX123" fmla="*/ 290162 w 2074068"/>
                    <a:gd name="connsiteY123" fmla="*/ 1823742 h 1884514"/>
                    <a:gd name="connsiteX124" fmla="*/ 249340 w 2074068"/>
                    <a:gd name="connsiteY124" fmla="*/ 1834628 h 1884514"/>
                    <a:gd name="connsiteX125" fmla="*/ 219405 w 2074068"/>
                    <a:gd name="connsiteY125" fmla="*/ 1848235 h 1884514"/>
                    <a:gd name="connsiteX126" fmla="*/ 178583 w 2074068"/>
                    <a:gd name="connsiteY126" fmla="*/ 1831906 h 1884514"/>
                    <a:gd name="connsiteX127" fmla="*/ 194912 w 2074068"/>
                    <a:gd name="connsiteY127" fmla="*/ 1723049 h 1884514"/>
                    <a:gd name="connsiteX128" fmla="*/ 154090 w 2074068"/>
                    <a:gd name="connsiteY128" fmla="*/ 1742099 h 1884514"/>
                    <a:gd name="connsiteX129" fmla="*/ 154090 w 2074068"/>
                    <a:gd name="connsiteY129" fmla="*/ 1815578 h 1884514"/>
                    <a:gd name="connsiteX130" fmla="*/ 105105 w 2074068"/>
                    <a:gd name="connsiteY130" fmla="*/ 1785642 h 1884514"/>
                    <a:gd name="connsiteX131" fmla="*/ 162255 w 2074068"/>
                    <a:gd name="connsiteY131" fmla="*/ 1676785 h 1884514"/>
                    <a:gd name="connsiteX132" fmla="*/ 203076 w 2074068"/>
                    <a:gd name="connsiteY132" fmla="*/ 1584256 h 1884514"/>
                    <a:gd name="connsiteX133" fmla="*/ 181305 w 2074068"/>
                    <a:gd name="connsiteY133" fmla="*/ 1540714 h 1884514"/>
                    <a:gd name="connsiteX134" fmla="*/ 107826 w 2074068"/>
                    <a:gd name="connsiteY134" fmla="*/ 1516221 h 1884514"/>
                    <a:gd name="connsiteX135" fmla="*/ 47955 w 2074068"/>
                    <a:gd name="connsiteY135" fmla="*/ 1440021 h 1884514"/>
                    <a:gd name="connsiteX136" fmla="*/ 50676 w 2074068"/>
                    <a:gd name="connsiteY136" fmla="*/ 1489006 h 1884514"/>
                    <a:gd name="connsiteX137" fmla="*/ 96940 w 2074068"/>
                    <a:gd name="connsiteY137" fmla="*/ 1559764 h 1884514"/>
                    <a:gd name="connsiteX138" fmla="*/ 154090 w 2074068"/>
                    <a:gd name="connsiteY138" fmla="*/ 1562485 h 1884514"/>
                    <a:gd name="connsiteX139" fmla="*/ 118712 w 2074068"/>
                    <a:gd name="connsiteY139" fmla="*/ 1630521 h 1884514"/>
                    <a:gd name="connsiteX140" fmla="*/ 77890 w 2074068"/>
                    <a:gd name="connsiteY140" fmla="*/ 1701278 h 1884514"/>
                    <a:gd name="connsiteX141" fmla="*/ 4412 w 2074068"/>
                    <a:gd name="connsiteY141" fmla="*/ 1769314 h 1884514"/>
                    <a:gd name="connsiteX142" fmla="*/ 12576 w 2074068"/>
                    <a:gd name="connsiteY142" fmla="*/ 1045414 h 1884514"/>
                    <a:gd name="connsiteX143" fmla="*/ 47955 w 2074068"/>
                    <a:gd name="connsiteY143" fmla="*/ 1029085 h 1884514"/>
                    <a:gd name="connsiteX144" fmla="*/ 115990 w 2074068"/>
                    <a:gd name="connsiteY144" fmla="*/ 993706 h 1884514"/>
                    <a:gd name="connsiteX145" fmla="*/ 72448 w 2074068"/>
                    <a:gd name="connsiteY145" fmla="*/ 914785 h 1884514"/>
                    <a:gd name="connsiteX146" fmla="*/ 69726 w 2074068"/>
                    <a:gd name="connsiteY146" fmla="*/ 882128 h 1884514"/>
                    <a:gd name="connsiteX147" fmla="*/ 7133 w 2074068"/>
                    <a:gd name="connsiteY147" fmla="*/ 860356 h 1884514"/>
                    <a:gd name="connsiteX148" fmla="*/ 77890 w 2074068"/>
                    <a:gd name="connsiteY148" fmla="*/ 811371 h 1884514"/>
                    <a:gd name="connsiteX149" fmla="*/ 75169 w 2074068"/>
                    <a:gd name="connsiteY149" fmla="*/ 732449 h 1884514"/>
                    <a:gd name="connsiteX150" fmla="*/ 28905 w 2074068"/>
                    <a:gd name="connsiteY150" fmla="*/ 727006 h 1884514"/>
                    <a:gd name="connsiteX151" fmla="*/ 67005 w 2074068"/>
                    <a:gd name="connsiteY151" fmla="*/ 688906 h 1884514"/>
                    <a:gd name="connsiteX152" fmla="*/ 1690 w 2074068"/>
                    <a:gd name="connsiteY152" fmla="*/ 582771 h 1884514"/>
                    <a:gd name="connsiteX153" fmla="*/ 67005 w 2074068"/>
                    <a:gd name="connsiteY153" fmla="*/ 637199 h 1884514"/>
                    <a:gd name="connsiteX154" fmla="*/ 77890 w 2074068"/>
                    <a:gd name="connsiteY154" fmla="*/ 593656 h 1884514"/>
                    <a:gd name="connsiteX155" fmla="*/ 15298 w 2074068"/>
                    <a:gd name="connsiteY155" fmla="*/ 503849 h 1884514"/>
                    <a:gd name="connsiteX156" fmla="*/ 18019 w 2074068"/>
                    <a:gd name="connsiteY156" fmla="*/ 19435 h 1884514"/>
                    <a:gd name="connsiteX0" fmla="*/ 18019 w 2074068"/>
                    <a:gd name="connsiteY0" fmla="*/ 21068 h 1886147"/>
                    <a:gd name="connsiteX1" fmla="*/ 53397 w 2074068"/>
                    <a:gd name="connsiteY1" fmla="*/ 26510 h 1886147"/>
                    <a:gd name="connsiteX2" fmla="*/ 58840 w 2074068"/>
                    <a:gd name="connsiteY2" fmla="*/ 148974 h 1886147"/>
                    <a:gd name="connsiteX3" fmla="*/ 110548 w 2074068"/>
                    <a:gd name="connsiteY3" fmla="*/ 116318 h 1886147"/>
                    <a:gd name="connsiteX4" fmla="*/ 156812 w 2074068"/>
                    <a:gd name="connsiteY4" fmla="*/ 94547 h 1886147"/>
                    <a:gd name="connsiteX5" fmla="*/ 159533 w 2074068"/>
                    <a:gd name="connsiteY5" fmla="*/ 192518 h 1886147"/>
                    <a:gd name="connsiteX6" fmla="*/ 205798 w 2074068"/>
                    <a:gd name="connsiteY6" fmla="*/ 241504 h 1886147"/>
                    <a:gd name="connsiteX7" fmla="*/ 184026 w 2074068"/>
                    <a:gd name="connsiteY7" fmla="*/ 293211 h 1886147"/>
                    <a:gd name="connsiteX8" fmla="*/ 178583 w 2074068"/>
                    <a:gd name="connsiteY8" fmla="*/ 366689 h 1886147"/>
                    <a:gd name="connsiteX9" fmla="*/ 224848 w 2074068"/>
                    <a:gd name="connsiteY9" fmla="*/ 404789 h 1886147"/>
                    <a:gd name="connsiteX10" fmla="*/ 268390 w 2074068"/>
                    <a:gd name="connsiteY10" fmla="*/ 383019 h 1886147"/>
                    <a:gd name="connsiteX11" fmla="*/ 295604 w 2074068"/>
                    <a:gd name="connsiteY11" fmla="*/ 328589 h 1886147"/>
                    <a:gd name="connsiteX12" fmla="*/ 309212 w 2074068"/>
                    <a:gd name="connsiteY12" fmla="*/ 249668 h 1886147"/>
                    <a:gd name="connsiteX13" fmla="*/ 352755 w 2074068"/>
                    <a:gd name="connsiteY13" fmla="*/ 178911 h 1886147"/>
                    <a:gd name="connsiteX14" fmla="*/ 388133 w 2074068"/>
                    <a:gd name="connsiteY14" fmla="*/ 225175 h 1886147"/>
                    <a:gd name="connsiteX15" fmla="*/ 480662 w 2074068"/>
                    <a:gd name="connsiteY15" fmla="*/ 40118 h 1886147"/>
                    <a:gd name="connsiteX16" fmla="*/ 491548 w 2074068"/>
                    <a:gd name="connsiteY16" fmla="*/ 217011 h 1886147"/>
                    <a:gd name="connsiteX17" fmla="*/ 467054 w 2074068"/>
                    <a:gd name="connsiteY17" fmla="*/ 265997 h 1886147"/>
                    <a:gd name="connsiteX18" fmla="*/ 521484 w 2074068"/>
                    <a:gd name="connsiteY18" fmla="*/ 276882 h 1886147"/>
                    <a:gd name="connsiteX19" fmla="*/ 537812 w 2074068"/>
                    <a:gd name="connsiteY19" fmla="*/ 320426 h 1886147"/>
                    <a:gd name="connsiteX20" fmla="*/ 554140 w 2074068"/>
                    <a:gd name="connsiteY20" fmla="*/ 317704 h 1886147"/>
                    <a:gd name="connsiteX21" fmla="*/ 638505 w 2074068"/>
                    <a:gd name="connsiteY21" fmla="*/ 393904 h 1886147"/>
                    <a:gd name="connsiteX22" fmla="*/ 690212 w 2074068"/>
                    <a:gd name="connsiteY22" fmla="*/ 399347 h 1886147"/>
                    <a:gd name="connsiteX23" fmla="*/ 690211 w 2074068"/>
                    <a:gd name="connsiteY23" fmla="*/ 328589 h 1886147"/>
                    <a:gd name="connsiteX24" fmla="*/ 638505 w 2074068"/>
                    <a:gd name="connsiteY24" fmla="*/ 252390 h 1886147"/>
                    <a:gd name="connsiteX25" fmla="*/ 605848 w 2074068"/>
                    <a:gd name="connsiteY25" fmla="*/ 23789 h 1886147"/>
                    <a:gd name="connsiteX26" fmla="*/ 924255 w 2074068"/>
                    <a:gd name="connsiteY26" fmla="*/ 10183 h 1886147"/>
                    <a:gd name="connsiteX27" fmla="*/ 959633 w 2074068"/>
                    <a:gd name="connsiteY27" fmla="*/ 51004 h 1886147"/>
                    <a:gd name="connsiteX28" fmla="*/ 946026 w 2074068"/>
                    <a:gd name="connsiteY28" fmla="*/ 178911 h 1886147"/>
                    <a:gd name="connsiteX29" fmla="*/ 967798 w 2074068"/>
                    <a:gd name="connsiteY29" fmla="*/ 255111 h 1886147"/>
                    <a:gd name="connsiteX30" fmla="*/ 984126 w 2074068"/>
                    <a:gd name="connsiteY30" fmla="*/ 412954 h 1886147"/>
                    <a:gd name="connsiteX31" fmla="*/ 1019505 w 2074068"/>
                    <a:gd name="connsiteY31" fmla="*/ 415675 h 1886147"/>
                    <a:gd name="connsiteX32" fmla="*/ 1052162 w 2074068"/>
                    <a:gd name="connsiteY32" fmla="*/ 549025 h 1886147"/>
                    <a:gd name="connsiteX33" fmla="*/ 1101148 w 2074068"/>
                    <a:gd name="connsiteY33" fmla="*/ 619782 h 1886147"/>
                    <a:gd name="connsiteX34" fmla="*/ 1207283 w 2074068"/>
                    <a:gd name="connsiteY34" fmla="*/ 625225 h 1886147"/>
                    <a:gd name="connsiteX35" fmla="*/ 1239940 w 2074068"/>
                    <a:gd name="connsiteY35" fmla="*/ 693261 h 1886147"/>
                    <a:gd name="connsiteX36" fmla="*/ 1288926 w 2074068"/>
                    <a:gd name="connsiteY36" fmla="*/ 589847 h 1886147"/>
                    <a:gd name="connsiteX37" fmla="*/ 1239940 w 2074068"/>
                    <a:gd name="connsiteY37" fmla="*/ 475547 h 1886147"/>
                    <a:gd name="connsiteX38" fmla="*/ 1033112 w 2074068"/>
                    <a:gd name="connsiteY38" fmla="*/ 347639 h 1886147"/>
                    <a:gd name="connsiteX39" fmla="*/ 997733 w 2074068"/>
                    <a:gd name="connsiteY39" fmla="*/ 102711 h 1886147"/>
                    <a:gd name="connsiteX40" fmla="*/ 1362405 w 2074068"/>
                    <a:gd name="connsiteY40" fmla="*/ 91825 h 1886147"/>
                    <a:gd name="connsiteX41" fmla="*/ 1449490 w 2074068"/>
                    <a:gd name="connsiteY41" fmla="*/ 70054 h 1886147"/>
                    <a:gd name="connsiteX42" fmla="*/ 1942069 w 2074068"/>
                    <a:gd name="connsiteY42" fmla="*/ 72775 h 1886147"/>
                    <a:gd name="connsiteX43" fmla="*/ 2072698 w 2074068"/>
                    <a:gd name="connsiteY43" fmla="*/ 195239 h 1886147"/>
                    <a:gd name="connsiteX44" fmla="*/ 2004662 w 2074068"/>
                    <a:gd name="connsiteY44" fmla="*/ 320425 h 1886147"/>
                    <a:gd name="connsiteX45" fmla="*/ 1912133 w 2074068"/>
                    <a:gd name="connsiteY45" fmla="*/ 342197 h 1886147"/>
                    <a:gd name="connsiteX46" fmla="*/ 1898526 w 2074068"/>
                    <a:gd name="connsiteY46" fmla="*/ 451054 h 1886147"/>
                    <a:gd name="connsiteX47" fmla="*/ 1846819 w 2074068"/>
                    <a:gd name="connsiteY47" fmla="*/ 543582 h 1886147"/>
                    <a:gd name="connsiteX48" fmla="*/ 1833212 w 2074068"/>
                    <a:gd name="connsiteY48" fmla="*/ 470104 h 1886147"/>
                    <a:gd name="connsiteX49" fmla="*/ 1784226 w 2074068"/>
                    <a:gd name="connsiteY49" fmla="*/ 524532 h 1886147"/>
                    <a:gd name="connsiteX50" fmla="*/ 1757012 w 2074068"/>
                    <a:gd name="connsiteY50" fmla="*/ 489154 h 1886147"/>
                    <a:gd name="connsiteX51" fmla="*/ 1727076 w 2074068"/>
                    <a:gd name="connsiteY51" fmla="*/ 576239 h 1886147"/>
                    <a:gd name="connsiteX52" fmla="*/ 1664483 w 2074068"/>
                    <a:gd name="connsiteY52" fmla="*/ 502761 h 1886147"/>
                    <a:gd name="connsiteX53" fmla="*/ 1639990 w 2074068"/>
                    <a:gd name="connsiteY53" fmla="*/ 625225 h 1886147"/>
                    <a:gd name="connsiteX54" fmla="*/ 1580119 w 2074068"/>
                    <a:gd name="connsiteY54" fmla="*/ 682375 h 1886147"/>
                    <a:gd name="connsiteX55" fmla="*/ 1561069 w 2074068"/>
                    <a:gd name="connsiteY55" fmla="*/ 894647 h 1886147"/>
                    <a:gd name="connsiteX56" fmla="*/ 1650876 w 2074068"/>
                    <a:gd name="connsiteY56" fmla="*/ 976289 h 1886147"/>
                    <a:gd name="connsiteX57" fmla="*/ 1746126 w 2074068"/>
                    <a:gd name="connsiteY57" fmla="*/ 1139575 h 1886147"/>
                    <a:gd name="connsiteX58" fmla="*/ 1708026 w 2074068"/>
                    <a:gd name="connsiteY58" fmla="*/ 1232104 h 1886147"/>
                    <a:gd name="connsiteX59" fmla="*/ 1544740 w 2074068"/>
                    <a:gd name="connsiteY59" fmla="*/ 1240268 h 1886147"/>
                    <a:gd name="connsiteX60" fmla="*/ 1484869 w 2074068"/>
                    <a:gd name="connsiteY60" fmla="*/ 1207611 h 1886147"/>
                    <a:gd name="connsiteX61" fmla="*/ 1386898 w 2074068"/>
                    <a:gd name="connsiteY61" fmla="*/ 1218497 h 1886147"/>
                    <a:gd name="connsiteX62" fmla="*/ 1335190 w 2074068"/>
                    <a:gd name="connsiteY62" fmla="*/ 1245711 h 1886147"/>
                    <a:gd name="connsiteX63" fmla="*/ 1250826 w 2074068"/>
                    <a:gd name="connsiteY63" fmla="*/ 1237547 h 1886147"/>
                    <a:gd name="connsiteX64" fmla="*/ 1286205 w 2074068"/>
                    <a:gd name="connsiteY64" fmla="*/ 1283811 h 1886147"/>
                    <a:gd name="connsiteX65" fmla="*/ 1337912 w 2074068"/>
                    <a:gd name="connsiteY65" fmla="*/ 1400832 h 1886147"/>
                    <a:gd name="connsiteX66" fmla="*/ 1332469 w 2074068"/>
                    <a:gd name="connsiteY66" fmla="*/ 1539625 h 1886147"/>
                    <a:gd name="connsiteX67" fmla="*/ 1258990 w 2074068"/>
                    <a:gd name="connsiteY67" fmla="*/ 1575004 h 1886147"/>
                    <a:gd name="connsiteX68" fmla="*/ 1204562 w 2074068"/>
                    <a:gd name="connsiteY68" fmla="*/ 1672975 h 1886147"/>
                    <a:gd name="connsiteX69" fmla="*/ 1161019 w 2074068"/>
                    <a:gd name="connsiteY69" fmla="*/ 1732847 h 1886147"/>
                    <a:gd name="connsiteX70" fmla="*/ 1087540 w 2074068"/>
                    <a:gd name="connsiteY70" fmla="*/ 1730125 h 1886147"/>
                    <a:gd name="connsiteX71" fmla="*/ 1073933 w 2074068"/>
                    <a:gd name="connsiteY71" fmla="*/ 1672975 h 1886147"/>
                    <a:gd name="connsiteX72" fmla="*/ 1117476 w 2074068"/>
                    <a:gd name="connsiteY72" fmla="*/ 1621268 h 1886147"/>
                    <a:gd name="connsiteX73" fmla="*/ 1019505 w 2074068"/>
                    <a:gd name="connsiteY73" fmla="*/ 1623989 h 1886147"/>
                    <a:gd name="connsiteX74" fmla="*/ 1019505 w 2074068"/>
                    <a:gd name="connsiteY74" fmla="*/ 1457982 h 1886147"/>
                    <a:gd name="connsiteX75" fmla="*/ 1052162 w 2074068"/>
                    <a:gd name="connsiteY75" fmla="*/ 1398111 h 1886147"/>
                    <a:gd name="connsiteX76" fmla="*/ 989569 w 2074068"/>
                    <a:gd name="connsiteY76" fmla="*/ 1452539 h 1886147"/>
                    <a:gd name="connsiteX77" fmla="*/ 973240 w 2074068"/>
                    <a:gd name="connsiteY77" fmla="*/ 1664811 h 1886147"/>
                    <a:gd name="connsiteX78" fmla="*/ 997733 w 2074068"/>
                    <a:gd name="connsiteY78" fmla="*/ 1705632 h 1886147"/>
                    <a:gd name="connsiteX79" fmla="*/ 926976 w 2074068"/>
                    <a:gd name="connsiteY79" fmla="*/ 1727404 h 1886147"/>
                    <a:gd name="connsiteX80" fmla="*/ 888876 w 2074068"/>
                    <a:gd name="connsiteY80" fmla="*/ 1702911 h 1886147"/>
                    <a:gd name="connsiteX81" fmla="*/ 891598 w 2074068"/>
                    <a:gd name="connsiteY81" fmla="*/ 1738289 h 1886147"/>
                    <a:gd name="connsiteX82" fmla="*/ 880712 w 2074068"/>
                    <a:gd name="connsiteY82" fmla="*/ 1765504 h 1886147"/>
                    <a:gd name="connsiteX83" fmla="*/ 831726 w 2074068"/>
                    <a:gd name="connsiteY83" fmla="*/ 1784554 h 1886147"/>
                    <a:gd name="connsiteX84" fmla="*/ 826283 w 2074068"/>
                    <a:gd name="connsiteY84" fmla="*/ 1735568 h 1886147"/>
                    <a:gd name="connsiteX85" fmla="*/ 880712 w 2074068"/>
                    <a:gd name="connsiteY85" fmla="*/ 1640318 h 1886147"/>
                    <a:gd name="connsiteX86" fmla="*/ 845333 w 2074068"/>
                    <a:gd name="connsiteY86" fmla="*/ 1490639 h 1886147"/>
                    <a:gd name="connsiteX87" fmla="*/ 853498 w 2074068"/>
                    <a:gd name="connsiteY87" fmla="*/ 1607661 h 1886147"/>
                    <a:gd name="connsiteX88" fmla="*/ 807233 w 2074068"/>
                    <a:gd name="connsiteY88" fmla="*/ 1517854 h 1886147"/>
                    <a:gd name="connsiteX89" fmla="*/ 812676 w 2074068"/>
                    <a:gd name="connsiteY89" fmla="*/ 1629432 h 1886147"/>
                    <a:gd name="connsiteX90" fmla="*/ 818119 w 2074068"/>
                    <a:gd name="connsiteY90" fmla="*/ 1705632 h 1886147"/>
                    <a:gd name="connsiteX91" fmla="*/ 750083 w 2074068"/>
                    <a:gd name="connsiteY91" fmla="*/ 1787275 h 1886147"/>
                    <a:gd name="connsiteX92" fmla="*/ 763690 w 2074068"/>
                    <a:gd name="connsiteY92" fmla="*/ 1681139 h 1886147"/>
                    <a:gd name="connsiteX93" fmla="*/ 722869 w 2074068"/>
                    <a:gd name="connsiteY93" fmla="*/ 1711075 h 1886147"/>
                    <a:gd name="connsiteX94" fmla="*/ 695655 w 2074068"/>
                    <a:gd name="connsiteY94" fmla="*/ 1811768 h 1886147"/>
                    <a:gd name="connsiteX95" fmla="*/ 662998 w 2074068"/>
                    <a:gd name="connsiteY95" fmla="*/ 1809047 h 1886147"/>
                    <a:gd name="connsiteX96" fmla="*/ 668440 w 2074068"/>
                    <a:gd name="connsiteY96" fmla="*/ 1721961 h 1886147"/>
                    <a:gd name="connsiteX97" fmla="*/ 616733 w 2074068"/>
                    <a:gd name="connsiteY97" fmla="*/ 1716518 h 1886147"/>
                    <a:gd name="connsiteX98" fmla="*/ 614012 w 2074068"/>
                    <a:gd name="connsiteY98" fmla="*/ 1599497 h 1886147"/>
                    <a:gd name="connsiteX99" fmla="*/ 573190 w 2074068"/>
                    <a:gd name="connsiteY99" fmla="*/ 1667532 h 1886147"/>
                    <a:gd name="connsiteX100" fmla="*/ 524205 w 2074068"/>
                    <a:gd name="connsiteY100" fmla="*/ 1634875 h 1886147"/>
                    <a:gd name="connsiteX101" fmla="*/ 545976 w 2074068"/>
                    <a:gd name="connsiteY101" fmla="*/ 1692025 h 1886147"/>
                    <a:gd name="connsiteX102" fmla="*/ 594962 w 2074068"/>
                    <a:gd name="connsiteY102" fmla="*/ 1757339 h 1886147"/>
                    <a:gd name="connsiteX103" fmla="*/ 605848 w 2074068"/>
                    <a:gd name="connsiteY103" fmla="*/ 1817211 h 1886147"/>
                    <a:gd name="connsiteX104" fmla="*/ 559583 w 2074068"/>
                    <a:gd name="connsiteY104" fmla="*/ 1828097 h 1886147"/>
                    <a:gd name="connsiteX105" fmla="*/ 491548 w 2074068"/>
                    <a:gd name="connsiteY105" fmla="*/ 1765504 h 1886147"/>
                    <a:gd name="connsiteX106" fmla="*/ 518762 w 2074068"/>
                    <a:gd name="connsiteY106" fmla="*/ 1866197 h 1886147"/>
                    <a:gd name="connsiteX107" fmla="*/ 486105 w 2074068"/>
                    <a:gd name="connsiteY107" fmla="*/ 1868918 h 1886147"/>
                    <a:gd name="connsiteX108" fmla="*/ 475219 w 2074068"/>
                    <a:gd name="connsiteY108" fmla="*/ 1798161 h 1886147"/>
                    <a:gd name="connsiteX109" fmla="*/ 453448 w 2074068"/>
                    <a:gd name="connsiteY109" fmla="*/ 1849868 h 1886147"/>
                    <a:gd name="connsiteX110" fmla="*/ 423512 w 2074068"/>
                    <a:gd name="connsiteY110" fmla="*/ 1838982 h 1886147"/>
                    <a:gd name="connsiteX111" fmla="*/ 445283 w 2074068"/>
                    <a:gd name="connsiteY111" fmla="*/ 1697468 h 1886147"/>
                    <a:gd name="connsiteX112" fmla="*/ 467055 w 2074068"/>
                    <a:gd name="connsiteY112" fmla="*/ 1621268 h 1886147"/>
                    <a:gd name="connsiteX113" fmla="*/ 423512 w 2074068"/>
                    <a:gd name="connsiteY113" fmla="*/ 1558675 h 1886147"/>
                    <a:gd name="connsiteX114" fmla="*/ 420790 w 2074068"/>
                    <a:gd name="connsiteY114" fmla="*/ 1659368 h 1886147"/>
                    <a:gd name="connsiteX115" fmla="*/ 390855 w 2074068"/>
                    <a:gd name="connsiteY115" fmla="*/ 1572282 h 1886147"/>
                    <a:gd name="connsiteX116" fmla="*/ 385412 w 2074068"/>
                    <a:gd name="connsiteY116" fmla="*/ 1686582 h 1886147"/>
                    <a:gd name="connsiteX117" fmla="*/ 388133 w 2074068"/>
                    <a:gd name="connsiteY117" fmla="*/ 1760061 h 1886147"/>
                    <a:gd name="connsiteX118" fmla="*/ 401740 w 2074068"/>
                    <a:gd name="connsiteY118" fmla="*/ 1803604 h 1886147"/>
                    <a:gd name="connsiteX119" fmla="*/ 333705 w 2074068"/>
                    <a:gd name="connsiteY119" fmla="*/ 1885247 h 1886147"/>
                    <a:gd name="connsiteX120" fmla="*/ 320098 w 2074068"/>
                    <a:gd name="connsiteY120" fmla="*/ 1841704 h 1886147"/>
                    <a:gd name="connsiteX121" fmla="*/ 341869 w 2074068"/>
                    <a:gd name="connsiteY121" fmla="*/ 1757339 h 1886147"/>
                    <a:gd name="connsiteX122" fmla="*/ 336426 w 2074068"/>
                    <a:gd name="connsiteY122" fmla="*/ 1672975 h 1886147"/>
                    <a:gd name="connsiteX123" fmla="*/ 290162 w 2074068"/>
                    <a:gd name="connsiteY123" fmla="*/ 1825375 h 1886147"/>
                    <a:gd name="connsiteX124" fmla="*/ 249340 w 2074068"/>
                    <a:gd name="connsiteY124" fmla="*/ 1836261 h 1886147"/>
                    <a:gd name="connsiteX125" fmla="*/ 219405 w 2074068"/>
                    <a:gd name="connsiteY125" fmla="*/ 1849868 h 1886147"/>
                    <a:gd name="connsiteX126" fmla="*/ 178583 w 2074068"/>
                    <a:gd name="connsiteY126" fmla="*/ 1833539 h 1886147"/>
                    <a:gd name="connsiteX127" fmla="*/ 194912 w 2074068"/>
                    <a:gd name="connsiteY127" fmla="*/ 1724682 h 1886147"/>
                    <a:gd name="connsiteX128" fmla="*/ 154090 w 2074068"/>
                    <a:gd name="connsiteY128" fmla="*/ 1743732 h 1886147"/>
                    <a:gd name="connsiteX129" fmla="*/ 154090 w 2074068"/>
                    <a:gd name="connsiteY129" fmla="*/ 1817211 h 1886147"/>
                    <a:gd name="connsiteX130" fmla="*/ 105105 w 2074068"/>
                    <a:gd name="connsiteY130" fmla="*/ 1787275 h 1886147"/>
                    <a:gd name="connsiteX131" fmla="*/ 162255 w 2074068"/>
                    <a:gd name="connsiteY131" fmla="*/ 1678418 h 1886147"/>
                    <a:gd name="connsiteX132" fmla="*/ 203076 w 2074068"/>
                    <a:gd name="connsiteY132" fmla="*/ 1585889 h 1886147"/>
                    <a:gd name="connsiteX133" fmla="*/ 181305 w 2074068"/>
                    <a:gd name="connsiteY133" fmla="*/ 1542347 h 1886147"/>
                    <a:gd name="connsiteX134" fmla="*/ 107826 w 2074068"/>
                    <a:gd name="connsiteY134" fmla="*/ 1517854 h 1886147"/>
                    <a:gd name="connsiteX135" fmla="*/ 47955 w 2074068"/>
                    <a:gd name="connsiteY135" fmla="*/ 1441654 h 1886147"/>
                    <a:gd name="connsiteX136" fmla="*/ 50676 w 2074068"/>
                    <a:gd name="connsiteY136" fmla="*/ 1490639 h 1886147"/>
                    <a:gd name="connsiteX137" fmla="*/ 96940 w 2074068"/>
                    <a:gd name="connsiteY137" fmla="*/ 1561397 h 1886147"/>
                    <a:gd name="connsiteX138" fmla="*/ 154090 w 2074068"/>
                    <a:gd name="connsiteY138" fmla="*/ 1564118 h 1886147"/>
                    <a:gd name="connsiteX139" fmla="*/ 118712 w 2074068"/>
                    <a:gd name="connsiteY139" fmla="*/ 1632154 h 1886147"/>
                    <a:gd name="connsiteX140" fmla="*/ 77890 w 2074068"/>
                    <a:gd name="connsiteY140" fmla="*/ 1702911 h 1886147"/>
                    <a:gd name="connsiteX141" fmla="*/ 4412 w 2074068"/>
                    <a:gd name="connsiteY141" fmla="*/ 1770947 h 1886147"/>
                    <a:gd name="connsiteX142" fmla="*/ 12576 w 2074068"/>
                    <a:gd name="connsiteY142" fmla="*/ 1047047 h 1886147"/>
                    <a:gd name="connsiteX143" fmla="*/ 47955 w 2074068"/>
                    <a:gd name="connsiteY143" fmla="*/ 1030718 h 1886147"/>
                    <a:gd name="connsiteX144" fmla="*/ 115990 w 2074068"/>
                    <a:gd name="connsiteY144" fmla="*/ 995339 h 1886147"/>
                    <a:gd name="connsiteX145" fmla="*/ 72448 w 2074068"/>
                    <a:gd name="connsiteY145" fmla="*/ 916418 h 1886147"/>
                    <a:gd name="connsiteX146" fmla="*/ 69726 w 2074068"/>
                    <a:gd name="connsiteY146" fmla="*/ 883761 h 1886147"/>
                    <a:gd name="connsiteX147" fmla="*/ 7133 w 2074068"/>
                    <a:gd name="connsiteY147" fmla="*/ 861989 h 1886147"/>
                    <a:gd name="connsiteX148" fmla="*/ 77890 w 2074068"/>
                    <a:gd name="connsiteY148" fmla="*/ 813004 h 1886147"/>
                    <a:gd name="connsiteX149" fmla="*/ 75169 w 2074068"/>
                    <a:gd name="connsiteY149" fmla="*/ 734082 h 1886147"/>
                    <a:gd name="connsiteX150" fmla="*/ 28905 w 2074068"/>
                    <a:gd name="connsiteY150" fmla="*/ 728639 h 1886147"/>
                    <a:gd name="connsiteX151" fmla="*/ 67005 w 2074068"/>
                    <a:gd name="connsiteY151" fmla="*/ 690539 h 1886147"/>
                    <a:gd name="connsiteX152" fmla="*/ 1690 w 2074068"/>
                    <a:gd name="connsiteY152" fmla="*/ 584404 h 1886147"/>
                    <a:gd name="connsiteX153" fmla="*/ 67005 w 2074068"/>
                    <a:gd name="connsiteY153" fmla="*/ 638832 h 1886147"/>
                    <a:gd name="connsiteX154" fmla="*/ 77890 w 2074068"/>
                    <a:gd name="connsiteY154" fmla="*/ 595289 h 1886147"/>
                    <a:gd name="connsiteX155" fmla="*/ 15298 w 2074068"/>
                    <a:gd name="connsiteY155" fmla="*/ 505482 h 1886147"/>
                    <a:gd name="connsiteX156" fmla="*/ 18019 w 2074068"/>
                    <a:gd name="connsiteY156" fmla="*/ 21068 h 1886147"/>
                    <a:gd name="connsiteX0" fmla="*/ 18019 w 2074068"/>
                    <a:gd name="connsiteY0" fmla="*/ 21068 h 1886147"/>
                    <a:gd name="connsiteX1" fmla="*/ 53397 w 2074068"/>
                    <a:gd name="connsiteY1" fmla="*/ 26510 h 1886147"/>
                    <a:gd name="connsiteX2" fmla="*/ 58840 w 2074068"/>
                    <a:gd name="connsiteY2" fmla="*/ 148974 h 1886147"/>
                    <a:gd name="connsiteX3" fmla="*/ 110548 w 2074068"/>
                    <a:gd name="connsiteY3" fmla="*/ 116318 h 1886147"/>
                    <a:gd name="connsiteX4" fmla="*/ 156812 w 2074068"/>
                    <a:gd name="connsiteY4" fmla="*/ 94547 h 1886147"/>
                    <a:gd name="connsiteX5" fmla="*/ 159533 w 2074068"/>
                    <a:gd name="connsiteY5" fmla="*/ 192518 h 1886147"/>
                    <a:gd name="connsiteX6" fmla="*/ 205798 w 2074068"/>
                    <a:gd name="connsiteY6" fmla="*/ 241504 h 1886147"/>
                    <a:gd name="connsiteX7" fmla="*/ 184026 w 2074068"/>
                    <a:gd name="connsiteY7" fmla="*/ 293211 h 1886147"/>
                    <a:gd name="connsiteX8" fmla="*/ 178583 w 2074068"/>
                    <a:gd name="connsiteY8" fmla="*/ 366689 h 1886147"/>
                    <a:gd name="connsiteX9" fmla="*/ 224848 w 2074068"/>
                    <a:gd name="connsiteY9" fmla="*/ 404789 h 1886147"/>
                    <a:gd name="connsiteX10" fmla="*/ 268390 w 2074068"/>
                    <a:gd name="connsiteY10" fmla="*/ 383019 h 1886147"/>
                    <a:gd name="connsiteX11" fmla="*/ 295604 w 2074068"/>
                    <a:gd name="connsiteY11" fmla="*/ 328589 h 1886147"/>
                    <a:gd name="connsiteX12" fmla="*/ 309212 w 2074068"/>
                    <a:gd name="connsiteY12" fmla="*/ 249668 h 1886147"/>
                    <a:gd name="connsiteX13" fmla="*/ 352755 w 2074068"/>
                    <a:gd name="connsiteY13" fmla="*/ 178911 h 1886147"/>
                    <a:gd name="connsiteX14" fmla="*/ 388133 w 2074068"/>
                    <a:gd name="connsiteY14" fmla="*/ 225175 h 1886147"/>
                    <a:gd name="connsiteX15" fmla="*/ 480662 w 2074068"/>
                    <a:gd name="connsiteY15" fmla="*/ 40118 h 1886147"/>
                    <a:gd name="connsiteX16" fmla="*/ 491548 w 2074068"/>
                    <a:gd name="connsiteY16" fmla="*/ 217011 h 1886147"/>
                    <a:gd name="connsiteX17" fmla="*/ 467054 w 2074068"/>
                    <a:gd name="connsiteY17" fmla="*/ 265997 h 1886147"/>
                    <a:gd name="connsiteX18" fmla="*/ 521484 w 2074068"/>
                    <a:gd name="connsiteY18" fmla="*/ 276882 h 1886147"/>
                    <a:gd name="connsiteX19" fmla="*/ 537812 w 2074068"/>
                    <a:gd name="connsiteY19" fmla="*/ 320426 h 1886147"/>
                    <a:gd name="connsiteX20" fmla="*/ 554140 w 2074068"/>
                    <a:gd name="connsiteY20" fmla="*/ 317704 h 1886147"/>
                    <a:gd name="connsiteX21" fmla="*/ 638505 w 2074068"/>
                    <a:gd name="connsiteY21" fmla="*/ 393904 h 1886147"/>
                    <a:gd name="connsiteX22" fmla="*/ 690212 w 2074068"/>
                    <a:gd name="connsiteY22" fmla="*/ 399347 h 1886147"/>
                    <a:gd name="connsiteX23" fmla="*/ 690211 w 2074068"/>
                    <a:gd name="connsiteY23" fmla="*/ 328589 h 1886147"/>
                    <a:gd name="connsiteX24" fmla="*/ 638505 w 2074068"/>
                    <a:gd name="connsiteY24" fmla="*/ 252390 h 1886147"/>
                    <a:gd name="connsiteX25" fmla="*/ 605848 w 2074068"/>
                    <a:gd name="connsiteY25" fmla="*/ 23789 h 1886147"/>
                    <a:gd name="connsiteX26" fmla="*/ 924255 w 2074068"/>
                    <a:gd name="connsiteY26" fmla="*/ 10183 h 1886147"/>
                    <a:gd name="connsiteX27" fmla="*/ 959633 w 2074068"/>
                    <a:gd name="connsiteY27" fmla="*/ 51004 h 1886147"/>
                    <a:gd name="connsiteX28" fmla="*/ 946026 w 2074068"/>
                    <a:gd name="connsiteY28" fmla="*/ 178911 h 1886147"/>
                    <a:gd name="connsiteX29" fmla="*/ 967798 w 2074068"/>
                    <a:gd name="connsiteY29" fmla="*/ 255111 h 1886147"/>
                    <a:gd name="connsiteX30" fmla="*/ 984126 w 2074068"/>
                    <a:gd name="connsiteY30" fmla="*/ 412954 h 1886147"/>
                    <a:gd name="connsiteX31" fmla="*/ 1019505 w 2074068"/>
                    <a:gd name="connsiteY31" fmla="*/ 415675 h 1886147"/>
                    <a:gd name="connsiteX32" fmla="*/ 1052162 w 2074068"/>
                    <a:gd name="connsiteY32" fmla="*/ 549025 h 1886147"/>
                    <a:gd name="connsiteX33" fmla="*/ 1101148 w 2074068"/>
                    <a:gd name="connsiteY33" fmla="*/ 619782 h 1886147"/>
                    <a:gd name="connsiteX34" fmla="*/ 1207283 w 2074068"/>
                    <a:gd name="connsiteY34" fmla="*/ 625225 h 1886147"/>
                    <a:gd name="connsiteX35" fmla="*/ 1239940 w 2074068"/>
                    <a:gd name="connsiteY35" fmla="*/ 693261 h 1886147"/>
                    <a:gd name="connsiteX36" fmla="*/ 1288926 w 2074068"/>
                    <a:gd name="connsiteY36" fmla="*/ 589847 h 1886147"/>
                    <a:gd name="connsiteX37" fmla="*/ 1239940 w 2074068"/>
                    <a:gd name="connsiteY37" fmla="*/ 475547 h 1886147"/>
                    <a:gd name="connsiteX38" fmla="*/ 1033112 w 2074068"/>
                    <a:gd name="connsiteY38" fmla="*/ 347639 h 1886147"/>
                    <a:gd name="connsiteX39" fmla="*/ 997733 w 2074068"/>
                    <a:gd name="connsiteY39" fmla="*/ 102711 h 1886147"/>
                    <a:gd name="connsiteX40" fmla="*/ 1362405 w 2074068"/>
                    <a:gd name="connsiteY40" fmla="*/ 91825 h 1886147"/>
                    <a:gd name="connsiteX41" fmla="*/ 1449490 w 2074068"/>
                    <a:gd name="connsiteY41" fmla="*/ 70054 h 1886147"/>
                    <a:gd name="connsiteX42" fmla="*/ 1942069 w 2074068"/>
                    <a:gd name="connsiteY42" fmla="*/ 72775 h 1886147"/>
                    <a:gd name="connsiteX43" fmla="*/ 2072698 w 2074068"/>
                    <a:gd name="connsiteY43" fmla="*/ 195239 h 1886147"/>
                    <a:gd name="connsiteX44" fmla="*/ 2004662 w 2074068"/>
                    <a:gd name="connsiteY44" fmla="*/ 320425 h 1886147"/>
                    <a:gd name="connsiteX45" fmla="*/ 1912133 w 2074068"/>
                    <a:gd name="connsiteY45" fmla="*/ 342197 h 1886147"/>
                    <a:gd name="connsiteX46" fmla="*/ 1898526 w 2074068"/>
                    <a:gd name="connsiteY46" fmla="*/ 451054 h 1886147"/>
                    <a:gd name="connsiteX47" fmla="*/ 1846819 w 2074068"/>
                    <a:gd name="connsiteY47" fmla="*/ 543582 h 1886147"/>
                    <a:gd name="connsiteX48" fmla="*/ 1833212 w 2074068"/>
                    <a:gd name="connsiteY48" fmla="*/ 470104 h 1886147"/>
                    <a:gd name="connsiteX49" fmla="*/ 1784226 w 2074068"/>
                    <a:gd name="connsiteY49" fmla="*/ 524532 h 1886147"/>
                    <a:gd name="connsiteX50" fmla="*/ 1757012 w 2074068"/>
                    <a:gd name="connsiteY50" fmla="*/ 489154 h 1886147"/>
                    <a:gd name="connsiteX51" fmla="*/ 1727076 w 2074068"/>
                    <a:gd name="connsiteY51" fmla="*/ 576239 h 1886147"/>
                    <a:gd name="connsiteX52" fmla="*/ 1664483 w 2074068"/>
                    <a:gd name="connsiteY52" fmla="*/ 502761 h 1886147"/>
                    <a:gd name="connsiteX53" fmla="*/ 1639990 w 2074068"/>
                    <a:gd name="connsiteY53" fmla="*/ 625225 h 1886147"/>
                    <a:gd name="connsiteX54" fmla="*/ 1580119 w 2074068"/>
                    <a:gd name="connsiteY54" fmla="*/ 682375 h 1886147"/>
                    <a:gd name="connsiteX55" fmla="*/ 1561069 w 2074068"/>
                    <a:gd name="connsiteY55" fmla="*/ 894647 h 1886147"/>
                    <a:gd name="connsiteX56" fmla="*/ 1650876 w 2074068"/>
                    <a:gd name="connsiteY56" fmla="*/ 976289 h 1886147"/>
                    <a:gd name="connsiteX57" fmla="*/ 1746126 w 2074068"/>
                    <a:gd name="connsiteY57" fmla="*/ 1139575 h 1886147"/>
                    <a:gd name="connsiteX58" fmla="*/ 1708026 w 2074068"/>
                    <a:gd name="connsiteY58" fmla="*/ 1232104 h 1886147"/>
                    <a:gd name="connsiteX59" fmla="*/ 1544740 w 2074068"/>
                    <a:gd name="connsiteY59" fmla="*/ 1240268 h 1886147"/>
                    <a:gd name="connsiteX60" fmla="*/ 1484869 w 2074068"/>
                    <a:gd name="connsiteY60" fmla="*/ 1207611 h 1886147"/>
                    <a:gd name="connsiteX61" fmla="*/ 1386898 w 2074068"/>
                    <a:gd name="connsiteY61" fmla="*/ 1218497 h 1886147"/>
                    <a:gd name="connsiteX62" fmla="*/ 1335190 w 2074068"/>
                    <a:gd name="connsiteY62" fmla="*/ 1245711 h 1886147"/>
                    <a:gd name="connsiteX63" fmla="*/ 1250826 w 2074068"/>
                    <a:gd name="connsiteY63" fmla="*/ 1237547 h 1886147"/>
                    <a:gd name="connsiteX64" fmla="*/ 1286205 w 2074068"/>
                    <a:gd name="connsiteY64" fmla="*/ 1283811 h 1886147"/>
                    <a:gd name="connsiteX65" fmla="*/ 1337912 w 2074068"/>
                    <a:gd name="connsiteY65" fmla="*/ 1400832 h 1886147"/>
                    <a:gd name="connsiteX66" fmla="*/ 1332469 w 2074068"/>
                    <a:gd name="connsiteY66" fmla="*/ 1539625 h 1886147"/>
                    <a:gd name="connsiteX67" fmla="*/ 1258990 w 2074068"/>
                    <a:gd name="connsiteY67" fmla="*/ 1575004 h 1886147"/>
                    <a:gd name="connsiteX68" fmla="*/ 1204562 w 2074068"/>
                    <a:gd name="connsiteY68" fmla="*/ 1672975 h 1886147"/>
                    <a:gd name="connsiteX69" fmla="*/ 1161019 w 2074068"/>
                    <a:gd name="connsiteY69" fmla="*/ 1732847 h 1886147"/>
                    <a:gd name="connsiteX70" fmla="*/ 1087540 w 2074068"/>
                    <a:gd name="connsiteY70" fmla="*/ 1730125 h 1886147"/>
                    <a:gd name="connsiteX71" fmla="*/ 1073933 w 2074068"/>
                    <a:gd name="connsiteY71" fmla="*/ 1672975 h 1886147"/>
                    <a:gd name="connsiteX72" fmla="*/ 1117476 w 2074068"/>
                    <a:gd name="connsiteY72" fmla="*/ 1621268 h 1886147"/>
                    <a:gd name="connsiteX73" fmla="*/ 1019505 w 2074068"/>
                    <a:gd name="connsiteY73" fmla="*/ 1623989 h 1886147"/>
                    <a:gd name="connsiteX74" fmla="*/ 1019505 w 2074068"/>
                    <a:gd name="connsiteY74" fmla="*/ 1457982 h 1886147"/>
                    <a:gd name="connsiteX75" fmla="*/ 1052162 w 2074068"/>
                    <a:gd name="connsiteY75" fmla="*/ 1398111 h 1886147"/>
                    <a:gd name="connsiteX76" fmla="*/ 989569 w 2074068"/>
                    <a:gd name="connsiteY76" fmla="*/ 1452539 h 1886147"/>
                    <a:gd name="connsiteX77" fmla="*/ 973240 w 2074068"/>
                    <a:gd name="connsiteY77" fmla="*/ 1664811 h 1886147"/>
                    <a:gd name="connsiteX78" fmla="*/ 997733 w 2074068"/>
                    <a:gd name="connsiteY78" fmla="*/ 1705632 h 1886147"/>
                    <a:gd name="connsiteX79" fmla="*/ 926976 w 2074068"/>
                    <a:gd name="connsiteY79" fmla="*/ 1727404 h 1886147"/>
                    <a:gd name="connsiteX80" fmla="*/ 888876 w 2074068"/>
                    <a:gd name="connsiteY80" fmla="*/ 1702911 h 1886147"/>
                    <a:gd name="connsiteX81" fmla="*/ 891598 w 2074068"/>
                    <a:gd name="connsiteY81" fmla="*/ 1738289 h 1886147"/>
                    <a:gd name="connsiteX82" fmla="*/ 880712 w 2074068"/>
                    <a:gd name="connsiteY82" fmla="*/ 1765504 h 1886147"/>
                    <a:gd name="connsiteX83" fmla="*/ 831726 w 2074068"/>
                    <a:gd name="connsiteY83" fmla="*/ 1784554 h 1886147"/>
                    <a:gd name="connsiteX84" fmla="*/ 826283 w 2074068"/>
                    <a:gd name="connsiteY84" fmla="*/ 1735568 h 1886147"/>
                    <a:gd name="connsiteX85" fmla="*/ 880712 w 2074068"/>
                    <a:gd name="connsiteY85" fmla="*/ 1640318 h 1886147"/>
                    <a:gd name="connsiteX86" fmla="*/ 845333 w 2074068"/>
                    <a:gd name="connsiteY86" fmla="*/ 1490639 h 1886147"/>
                    <a:gd name="connsiteX87" fmla="*/ 853498 w 2074068"/>
                    <a:gd name="connsiteY87" fmla="*/ 1607661 h 1886147"/>
                    <a:gd name="connsiteX88" fmla="*/ 807233 w 2074068"/>
                    <a:gd name="connsiteY88" fmla="*/ 1517854 h 1886147"/>
                    <a:gd name="connsiteX89" fmla="*/ 812676 w 2074068"/>
                    <a:gd name="connsiteY89" fmla="*/ 1629432 h 1886147"/>
                    <a:gd name="connsiteX90" fmla="*/ 818119 w 2074068"/>
                    <a:gd name="connsiteY90" fmla="*/ 1705632 h 1886147"/>
                    <a:gd name="connsiteX91" fmla="*/ 750083 w 2074068"/>
                    <a:gd name="connsiteY91" fmla="*/ 1787275 h 1886147"/>
                    <a:gd name="connsiteX92" fmla="*/ 763690 w 2074068"/>
                    <a:gd name="connsiteY92" fmla="*/ 1681139 h 1886147"/>
                    <a:gd name="connsiteX93" fmla="*/ 722869 w 2074068"/>
                    <a:gd name="connsiteY93" fmla="*/ 1711075 h 1886147"/>
                    <a:gd name="connsiteX94" fmla="*/ 695655 w 2074068"/>
                    <a:gd name="connsiteY94" fmla="*/ 1811768 h 1886147"/>
                    <a:gd name="connsiteX95" fmla="*/ 662998 w 2074068"/>
                    <a:gd name="connsiteY95" fmla="*/ 1809047 h 1886147"/>
                    <a:gd name="connsiteX96" fmla="*/ 668440 w 2074068"/>
                    <a:gd name="connsiteY96" fmla="*/ 1721961 h 1886147"/>
                    <a:gd name="connsiteX97" fmla="*/ 616733 w 2074068"/>
                    <a:gd name="connsiteY97" fmla="*/ 1716518 h 1886147"/>
                    <a:gd name="connsiteX98" fmla="*/ 614012 w 2074068"/>
                    <a:gd name="connsiteY98" fmla="*/ 1599497 h 1886147"/>
                    <a:gd name="connsiteX99" fmla="*/ 573190 w 2074068"/>
                    <a:gd name="connsiteY99" fmla="*/ 1667532 h 1886147"/>
                    <a:gd name="connsiteX100" fmla="*/ 524205 w 2074068"/>
                    <a:gd name="connsiteY100" fmla="*/ 1634875 h 1886147"/>
                    <a:gd name="connsiteX101" fmla="*/ 545976 w 2074068"/>
                    <a:gd name="connsiteY101" fmla="*/ 1692025 h 1886147"/>
                    <a:gd name="connsiteX102" fmla="*/ 594962 w 2074068"/>
                    <a:gd name="connsiteY102" fmla="*/ 1757339 h 1886147"/>
                    <a:gd name="connsiteX103" fmla="*/ 605848 w 2074068"/>
                    <a:gd name="connsiteY103" fmla="*/ 1817211 h 1886147"/>
                    <a:gd name="connsiteX104" fmla="*/ 559583 w 2074068"/>
                    <a:gd name="connsiteY104" fmla="*/ 1828097 h 1886147"/>
                    <a:gd name="connsiteX105" fmla="*/ 491548 w 2074068"/>
                    <a:gd name="connsiteY105" fmla="*/ 1765504 h 1886147"/>
                    <a:gd name="connsiteX106" fmla="*/ 518762 w 2074068"/>
                    <a:gd name="connsiteY106" fmla="*/ 1866197 h 1886147"/>
                    <a:gd name="connsiteX107" fmla="*/ 486105 w 2074068"/>
                    <a:gd name="connsiteY107" fmla="*/ 1868918 h 1886147"/>
                    <a:gd name="connsiteX108" fmla="*/ 475219 w 2074068"/>
                    <a:gd name="connsiteY108" fmla="*/ 1798161 h 1886147"/>
                    <a:gd name="connsiteX109" fmla="*/ 453448 w 2074068"/>
                    <a:gd name="connsiteY109" fmla="*/ 1849868 h 1886147"/>
                    <a:gd name="connsiteX110" fmla="*/ 423512 w 2074068"/>
                    <a:gd name="connsiteY110" fmla="*/ 1838982 h 1886147"/>
                    <a:gd name="connsiteX111" fmla="*/ 445283 w 2074068"/>
                    <a:gd name="connsiteY111" fmla="*/ 1697468 h 1886147"/>
                    <a:gd name="connsiteX112" fmla="*/ 467055 w 2074068"/>
                    <a:gd name="connsiteY112" fmla="*/ 1621268 h 1886147"/>
                    <a:gd name="connsiteX113" fmla="*/ 423512 w 2074068"/>
                    <a:gd name="connsiteY113" fmla="*/ 1558675 h 1886147"/>
                    <a:gd name="connsiteX114" fmla="*/ 420790 w 2074068"/>
                    <a:gd name="connsiteY114" fmla="*/ 1659368 h 1886147"/>
                    <a:gd name="connsiteX115" fmla="*/ 390855 w 2074068"/>
                    <a:gd name="connsiteY115" fmla="*/ 1572282 h 1886147"/>
                    <a:gd name="connsiteX116" fmla="*/ 385412 w 2074068"/>
                    <a:gd name="connsiteY116" fmla="*/ 1686582 h 1886147"/>
                    <a:gd name="connsiteX117" fmla="*/ 388133 w 2074068"/>
                    <a:gd name="connsiteY117" fmla="*/ 1760061 h 1886147"/>
                    <a:gd name="connsiteX118" fmla="*/ 401740 w 2074068"/>
                    <a:gd name="connsiteY118" fmla="*/ 1803604 h 1886147"/>
                    <a:gd name="connsiteX119" fmla="*/ 333705 w 2074068"/>
                    <a:gd name="connsiteY119" fmla="*/ 1885247 h 1886147"/>
                    <a:gd name="connsiteX120" fmla="*/ 320098 w 2074068"/>
                    <a:gd name="connsiteY120" fmla="*/ 1841704 h 1886147"/>
                    <a:gd name="connsiteX121" fmla="*/ 341869 w 2074068"/>
                    <a:gd name="connsiteY121" fmla="*/ 1757339 h 1886147"/>
                    <a:gd name="connsiteX122" fmla="*/ 336426 w 2074068"/>
                    <a:gd name="connsiteY122" fmla="*/ 1672975 h 1886147"/>
                    <a:gd name="connsiteX123" fmla="*/ 290162 w 2074068"/>
                    <a:gd name="connsiteY123" fmla="*/ 1825375 h 1886147"/>
                    <a:gd name="connsiteX124" fmla="*/ 249340 w 2074068"/>
                    <a:gd name="connsiteY124" fmla="*/ 1836261 h 1886147"/>
                    <a:gd name="connsiteX125" fmla="*/ 219405 w 2074068"/>
                    <a:gd name="connsiteY125" fmla="*/ 1849868 h 1886147"/>
                    <a:gd name="connsiteX126" fmla="*/ 178583 w 2074068"/>
                    <a:gd name="connsiteY126" fmla="*/ 1833539 h 1886147"/>
                    <a:gd name="connsiteX127" fmla="*/ 194912 w 2074068"/>
                    <a:gd name="connsiteY127" fmla="*/ 1724682 h 1886147"/>
                    <a:gd name="connsiteX128" fmla="*/ 154090 w 2074068"/>
                    <a:gd name="connsiteY128" fmla="*/ 1743732 h 1886147"/>
                    <a:gd name="connsiteX129" fmla="*/ 154090 w 2074068"/>
                    <a:gd name="connsiteY129" fmla="*/ 1817211 h 1886147"/>
                    <a:gd name="connsiteX130" fmla="*/ 105105 w 2074068"/>
                    <a:gd name="connsiteY130" fmla="*/ 1787275 h 1886147"/>
                    <a:gd name="connsiteX131" fmla="*/ 162255 w 2074068"/>
                    <a:gd name="connsiteY131" fmla="*/ 1678418 h 1886147"/>
                    <a:gd name="connsiteX132" fmla="*/ 203076 w 2074068"/>
                    <a:gd name="connsiteY132" fmla="*/ 1585889 h 1886147"/>
                    <a:gd name="connsiteX133" fmla="*/ 181305 w 2074068"/>
                    <a:gd name="connsiteY133" fmla="*/ 1542347 h 1886147"/>
                    <a:gd name="connsiteX134" fmla="*/ 107826 w 2074068"/>
                    <a:gd name="connsiteY134" fmla="*/ 1517854 h 1886147"/>
                    <a:gd name="connsiteX135" fmla="*/ 47955 w 2074068"/>
                    <a:gd name="connsiteY135" fmla="*/ 1441654 h 1886147"/>
                    <a:gd name="connsiteX136" fmla="*/ 50676 w 2074068"/>
                    <a:gd name="connsiteY136" fmla="*/ 1490639 h 1886147"/>
                    <a:gd name="connsiteX137" fmla="*/ 96940 w 2074068"/>
                    <a:gd name="connsiteY137" fmla="*/ 1561397 h 1886147"/>
                    <a:gd name="connsiteX138" fmla="*/ 154090 w 2074068"/>
                    <a:gd name="connsiteY138" fmla="*/ 1564118 h 1886147"/>
                    <a:gd name="connsiteX139" fmla="*/ 118712 w 2074068"/>
                    <a:gd name="connsiteY139" fmla="*/ 1632154 h 1886147"/>
                    <a:gd name="connsiteX140" fmla="*/ 77890 w 2074068"/>
                    <a:gd name="connsiteY140" fmla="*/ 1702911 h 1886147"/>
                    <a:gd name="connsiteX141" fmla="*/ 4412 w 2074068"/>
                    <a:gd name="connsiteY141" fmla="*/ 1770947 h 1886147"/>
                    <a:gd name="connsiteX142" fmla="*/ 12576 w 2074068"/>
                    <a:gd name="connsiteY142" fmla="*/ 1047047 h 1886147"/>
                    <a:gd name="connsiteX143" fmla="*/ 47955 w 2074068"/>
                    <a:gd name="connsiteY143" fmla="*/ 1030718 h 1886147"/>
                    <a:gd name="connsiteX144" fmla="*/ 115990 w 2074068"/>
                    <a:gd name="connsiteY144" fmla="*/ 995339 h 1886147"/>
                    <a:gd name="connsiteX145" fmla="*/ 72448 w 2074068"/>
                    <a:gd name="connsiteY145" fmla="*/ 916418 h 1886147"/>
                    <a:gd name="connsiteX146" fmla="*/ 69726 w 2074068"/>
                    <a:gd name="connsiteY146" fmla="*/ 883761 h 1886147"/>
                    <a:gd name="connsiteX147" fmla="*/ 7133 w 2074068"/>
                    <a:gd name="connsiteY147" fmla="*/ 861989 h 1886147"/>
                    <a:gd name="connsiteX148" fmla="*/ 77890 w 2074068"/>
                    <a:gd name="connsiteY148" fmla="*/ 813004 h 1886147"/>
                    <a:gd name="connsiteX149" fmla="*/ 75169 w 2074068"/>
                    <a:gd name="connsiteY149" fmla="*/ 734082 h 1886147"/>
                    <a:gd name="connsiteX150" fmla="*/ 28905 w 2074068"/>
                    <a:gd name="connsiteY150" fmla="*/ 728639 h 1886147"/>
                    <a:gd name="connsiteX151" fmla="*/ 67005 w 2074068"/>
                    <a:gd name="connsiteY151" fmla="*/ 690539 h 1886147"/>
                    <a:gd name="connsiteX152" fmla="*/ 1690 w 2074068"/>
                    <a:gd name="connsiteY152" fmla="*/ 584404 h 1886147"/>
                    <a:gd name="connsiteX153" fmla="*/ 67005 w 2074068"/>
                    <a:gd name="connsiteY153" fmla="*/ 638832 h 1886147"/>
                    <a:gd name="connsiteX154" fmla="*/ 77890 w 2074068"/>
                    <a:gd name="connsiteY154" fmla="*/ 595289 h 1886147"/>
                    <a:gd name="connsiteX155" fmla="*/ 15298 w 2074068"/>
                    <a:gd name="connsiteY155" fmla="*/ 505482 h 1886147"/>
                    <a:gd name="connsiteX156" fmla="*/ 18019 w 2074068"/>
                    <a:gd name="connsiteY156" fmla="*/ 21068 h 188614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67798 w 2074068"/>
                    <a:gd name="connsiteY29" fmla="*/ 256221 h 1887257"/>
                    <a:gd name="connsiteX30" fmla="*/ 984126 w 2074068"/>
                    <a:gd name="connsiteY30" fmla="*/ 414064 h 1887257"/>
                    <a:gd name="connsiteX31" fmla="*/ 1019505 w 2074068"/>
                    <a:gd name="connsiteY31" fmla="*/ 416785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67798 w 2074068"/>
                    <a:gd name="connsiteY29" fmla="*/ 256221 h 1887257"/>
                    <a:gd name="connsiteX30" fmla="*/ 984126 w 2074068"/>
                    <a:gd name="connsiteY30" fmla="*/ 414064 h 1887257"/>
                    <a:gd name="connsiteX31" fmla="*/ 1019505 w 2074068"/>
                    <a:gd name="connsiteY31" fmla="*/ 416785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19505 w 2074068"/>
                    <a:gd name="connsiteY31" fmla="*/ 416785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19505 w 2074068"/>
                    <a:gd name="connsiteY31" fmla="*/ 416785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4483 w 2074068"/>
                    <a:gd name="connsiteY52" fmla="*/ 503871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33212 w 2074068"/>
                    <a:gd name="connsiteY48" fmla="*/ 471214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27769 w 2074068"/>
                    <a:gd name="connsiteY48" fmla="*/ 498428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7012 w 2074068"/>
                    <a:gd name="connsiteY50" fmla="*/ 490264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898526 w 2074068"/>
                    <a:gd name="connsiteY46" fmla="*/ 452164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80119 w 2074068"/>
                    <a:gd name="connsiteY54" fmla="*/ 683485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08026 w 2074068"/>
                    <a:gd name="connsiteY58" fmla="*/ 1233214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44740 w 2074068"/>
                    <a:gd name="connsiteY59" fmla="*/ 1241378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35190 w 2074068"/>
                    <a:gd name="connsiteY62" fmla="*/ 1246821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37912 w 2074068"/>
                    <a:gd name="connsiteY65" fmla="*/ 1401942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58990 w 2074068"/>
                    <a:gd name="connsiteY67" fmla="*/ 157611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86205 w 2074068"/>
                    <a:gd name="connsiteY67" fmla="*/ 1595164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204562 w 2074068"/>
                    <a:gd name="connsiteY68" fmla="*/ 1674085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17476 w 2074068"/>
                    <a:gd name="connsiteY72" fmla="*/ 1622378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25099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9505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35834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989569 w 2074068"/>
                    <a:gd name="connsiteY76" fmla="*/ 1453649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35834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35834 w 2074068"/>
                    <a:gd name="connsiteY74" fmla="*/ 1459092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73240 w 2074068"/>
                    <a:gd name="connsiteY77" fmla="*/ 1665921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997733 w 2074068"/>
                    <a:gd name="connsiteY78" fmla="*/ 1706742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26976 w 2074068"/>
                    <a:gd name="connsiteY79" fmla="*/ 1728514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88876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75269 w 2074068"/>
                    <a:gd name="connsiteY80" fmla="*/ 1704021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891598 w 2074068"/>
                    <a:gd name="connsiteY81" fmla="*/ 1739399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899762 w 2074068"/>
                    <a:gd name="connsiteY81" fmla="*/ 1742121 h 1887257"/>
                    <a:gd name="connsiteX82" fmla="*/ 880712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899762 w 2074068"/>
                    <a:gd name="connsiteY81" fmla="*/ 174212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80712 w 2074068"/>
                    <a:gd name="connsiteY85" fmla="*/ 1641428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45333 w 2074068"/>
                    <a:gd name="connsiteY86" fmla="*/ 1491749 h 1887257"/>
                    <a:gd name="connsiteX87" fmla="*/ 853498 w 2074068"/>
                    <a:gd name="connsiteY87" fmla="*/ 1608771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45333 w 2074068"/>
                    <a:gd name="connsiteY86" fmla="*/ 1491749 h 1887257"/>
                    <a:gd name="connsiteX87" fmla="*/ 837170 w 2074068"/>
                    <a:gd name="connsiteY87" fmla="*/ 1616935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807233 w 2074068"/>
                    <a:gd name="connsiteY88" fmla="*/ 1518964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706742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750083 w 2074068"/>
                    <a:gd name="connsiteY91" fmla="*/ 1788385 h 1887257"/>
                    <a:gd name="connsiteX92" fmla="*/ 763690 w 2074068"/>
                    <a:gd name="connsiteY92" fmla="*/ 1682249 h 1887257"/>
                    <a:gd name="connsiteX93" fmla="*/ 722869 w 2074068"/>
                    <a:gd name="connsiteY93" fmla="*/ 1712185 h 1887257"/>
                    <a:gd name="connsiteX94" fmla="*/ 695655 w 2074068"/>
                    <a:gd name="connsiteY94" fmla="*/ 1812878 h 1887257"/>
                    <a:gd name="connsiteX95" fmla="*/ 662998 w 2074068"/>
                    <a:gd name="connsiteY95" fmla="*/ 1810157 h 1887257"/>
                    <a:gd name="connsiteX96" fmla="*/ 668440 w 2074068"/>
                    <a:gd name="connsiteY96" fmla="*/ 1723071 h 1887257"/>
                    <a:gd name="connsiteX97" fmla="*/ 616733 w 2074068"/>
                    <a:gd name="connsiteY97" fmla="*/ 1717628 h 1887257"/>
                    <a:gd name="connsiteX98" fmla="*/ 614012 w 2074068"/>
                    <a:gd name="connsiteY98" fmla="*/ 1600607 h 1887257"/>
                    <a:gd name="connsiteX99" fmla="*/ 573190 w 2074068"/>
                    <a:gd name="connsiteY99" fmla="*/ 1668642 h 1887257"/>
                    <a:gd name="connsiteX100" fmla="*/ 524205 w 2074068"/>
                    <a:gd name="connsiteY100" fmla="*/ 1635985 h 1887257"/>
                    <a:gd name="connsiteX101" fmla="*/ 545976 w 2074068"/>
                    <a:gd name="connsiteY101" fmla="*/ 1693135 h 1887257"/>
                    <a:gd name="connsiteX102" fmla="*/ 594962 w 2074068"/>
                    <a:gd name="connsiteY102" fmla="*/ 1758449 h 1887257"/>
                    <a:gd name="connsiteX103" fmla="*/ 605848 w 2074068"/>
                    <a:gd name="connsiteY103" fmla="*/ 1818321 h 1887257"/>
                    <a:gd name="connsiteX104" fmla="*/ 559583 w 2074068"/>
                    <a:gd name="connsiteY104" fmla="*/ 1829207 h 1887257"/>
                    <a:gd name="connsiteX105" fmla="*/ 491548 w 2074068"/>
                    <a:gd name="connsiteY105" fmla="*/ 1766614 h 1887257"/>
                    <a:gd name="connsiteX106" fmla="*/ 518762 w 2074068"/>
                    <a:gd name="connsiteY106" fmla="*/ 1867307 h 1887257"/>
                    <a:gd name="connsiteX107" fmla="*/ 486105 w 2074068"/>
                    <a:gd name="connsiteY107" fmla="*/ 1870028 h 1887257"/>
                    <a:gd name="connsiteX108" fmla="*/ 475219 w 2074068"/>
                    <a:gd name="connsiteY108" fmla="*/ 1799271 h 1887257"/>
                    <a:gd name="connsiteX109" fmla="*/ 453448 w 2074068"/>
                    <a:gd name="connsiteY109" fmla="*/ 1850978 h 1887257"/>
                    <a:gd name="connsiteX110" fmla="*/ 423512 w 2074068"/>
                    <a:gd name="connsiteY110" fmla="*/ 1840092 h 1887257"/>
                    <a:gd name="connsiteX111" fmla="*/ 445283 w 2074068"/>
                    <a:gd name="connsiteY111" fmla="*/ 1698578 h 1887257"/>
                    <a:gd name="connsiteX112" fmla="*/ 467055 w 2074068"/>
                    <a:gd name="connsiteY112" fmla="*/ 1622378 h 1887257"/>
                    <a:gd name="connsiteX113" fmla="*/ 423512 w 2074068"/>
                    <a:gd name="connsiteY113" fmla="*/ 1559785 h 1887257"/>
                    <a:gd name="connsiteX114" fmla="*/ 420790 w 2074068"/>
                    <a:gd name="connsiteY114" fmla="*/ 1660478 h 1887257"/>
                    <a:gd name="connsiteX115" fmla="*/ 390855 w 2074068"/>
                    <a:gd name="connsiteY115" fmla="*/ 1573392 h 1887257"/>
                    <a:gd name="connsiteX116" fmla="*/ 385412 w 2074068"/>
                    <a:gd name="connsiteY116" fmla="*/ 1687692 h 1887257"/>
                    <a:gd name="connsiteX117" fmla="*/ 388133 w 2074068"/>
                    <a:gd name="connsiteY117" fmla="*/ 1761171 h 1887257"/>
                    <a:gd name="connsiteX118" fmla="*/ 401740 w 2074068"/>
                    <a:gd name="connsiteY118" fmla="*/ 1804714 h 1887257"/>
                    <a:gd name="connsiteX119" fmla="*/ 333705 w 2074068"/>
                    <a:gd name="connsiteY119" fmla="*/ 1886357 h 1887257"/>
                    <a:gd name="connsiteX120" fmla="*/ 320098 w 2074068"/>
                    <a:gd name="connsiteY120" fmla="*/ 1842814 h 1887257"/>
                    <a:gd name="connsiteX121" fmla="*/ 341869 w 2074068"/>
                    <a:gd name="connsiteY121" fmla="*/ 1758449 h 1887257"/>
                    <a:gd name="connsiteX122" fmla="*/ 336426 w 2074068"/>
                    <a:gd name="connsiteY122" fmla="*/ 1674085 h 1887257"/>
                    <a:gd name="connsiteX123" fmla="*/ 290162 w 2074068"/>
                    <a:gd name="connsiteY123" fmla="*/ 1826485 h 1887257"/>
                    <a:gd name="connsiteX124" fmla="*/ 249340 w 2074068"/>
                    <a:gd name="connsiteY124" fmla="*/ 1837371 h 1887257"/>
                    <a:gd name="connsiteX125" fmla="*/ 219405 w 2074068"/>
                    <a:gd name="connsiteY125" fmla="*/ 1850978 h 1887257"/>
                    <a:gd name="connsiteX126" fmla="*/ 178583 w 2074068"/>
                    <a:gd name="connsiteY126" fmla="*/ 1834649 h 1887257"/>
                    <a:gd name="connsiteX127" fmla="*/ 194912 w 2074068"/>
                    <a:gd name="connsiteY127" fmla="*/ 1725792 h 1887257"/>
                    <a:gd name="connsiteX128" fmla="*/ 154090 w 2074068"/>
                    <a:gd name="connsiteY128" fmla="*/ 1744842 h 1887257"/>
                    <a:gd name="connsiteX129" fmla="*/ 154090 w 2074068"/>
                    <a:gd name="connsiteY129" fmla="*/ 1818321 h 1887257"/>
                    <a:gd name="connsiteX130" fmla="*/ 105105 w 2074068"/>
                    <a:gd name="connsiteY130" fmla="*/ 1788385 h 1887257"/>
                    <a:gd name="connsiteX131" fmla="*/ 162255 w 2074068"/>
                    <a:gd name="connsiteY131" fmla="*/ 1679528 h 1887257"/>
                    <a:gd name="connsiteX132" fmla="*/ 203076 w 2074068"/>
                    <a:gd name="connsiteY132" fmla="*/ 1586999 h 1887257"/>
                    <a:gd name="connsiteX133" fmla="*/ 181305 w 2074068"/>
                    <a:gd name="connsiteY133" fmla="*/ 1543457 h 1887257"/>
                    <a:gd name="connsiteX134" fmla="*/ 107826 w 2074068"/>
                    <a:gd name="connsiteY134" fmla="*/ 1518964 h 1887257"/>
                    <a:gd name="connsiteX135" fmla="*/ 47955 w 2074068"/>
                    <a:gd name="connsiteY135" fmla="*/ 1442764 h 1887257"/>
                    <a:gd name="connsiteX136" fmla="*/ 50676 w 2074068"/>
                    <a:gd name="connsiteY136" fmla="*/ 1491749 h 1887257"/>
                    <a:gd name="connsiteX137" fmla="*/ 96940 w 2074068"/>
                    <a:gd name="connsiteY137" fmla="*/ 1562507 h 1887257"/>
                    <a:gd name="connsiteX138" fmla="*/ 154090 w 2074068"/>
                    <a:gd name="connsiteY138" fmla="*/ 1565228 h 1887257"/>
                    <a:gd name="connsiteX139" fmla="*/ 118712 w 2074068"/>
                    <a:gd name="connsiteY139" fmla="*/ 1633264 h 1887257"/>
                    <a:gd name="connsiteX140" fmla="*/ 77890 w 2074068"/>
                    <a:gd name="connsiteY140" fmla="*/ 1704021 h 1887257"/>
                    <a:gd name="connsiteX141" fmla="*/ 4412 w 2074068"/>
                    <a:gd name="connsiteY141" fmla="*/ 1772057 h 1887257"/>
                    <a:gd name="connsiteX142" fmla="*/ 12576 w 2074068"/>
                    <a:gd name="connsiteY142" fmla="*/ 1048157 h 1887257"/>
                    <a:gd name="connsiteX143" fmla="*/ 47955 w 2074068"/>
                    <a:gd name="connsiteY143" fmla="*/ 1031828 h 1887257"/>
                    <a:gd name="connsiteX144" fmla="*/ 115990 w 2074068"/>
                    <a:gd name="connsiteY144" fmla="*/ 996449 h 1887257"/>
                    <a:gd name="connsiteX145" fmla="*/ 72448 w 2074068"/>
                    <a:gd name="connsiteY145" fmla="*/ 917528 h 1887257"/>
                    <a:gd name="connsiteX146" fmla="*/ 69726 w 2074068"/>
                    <a:gd name="connsiteY146" fmla="*/ 884871 h 1887257"/>
                    <a:gd name="connsiteX147" fmla="*/ 7133 w 2074068"/>
                    <a:gd name="connsiteY147" fmla="*/ 863099 h 1887257"/>
                    <a:gd name="connsiteX148" fmla="*/ 77890 w 2074068"/>
                    <a:gd name="connsiteY148" fmla="*/ 814114 h 1887257"/>
                    <a:gd name="connsiteX149" fmla="*/ 75169 w 2074068"/>
                    <a:gd name="connsiteY149" fmla="*/ 735192 h 1887257"/>
                    <a:gd name="connsiteX150" fmla="*/ 28905 w 2074068"/>
                    <a:gd name="connsiteY150" fmla="*/ 729749 h 1887257"/>
                    <a:gd name="connsiteX151" fmla="*/ 67005 w 2074068"/>
                    <a:gd name="connsiteY151" fmla="*/ 691649 h 1887257"/>
                    <a:gd name="connsiteX152" fmla="*/ 1690 w 2074068"/>
                    <a:gd name="connsiteY152" fmla="*/ 585514 h 1887257"/>
                    <a:gd name="connsiteX153" fmla="*/ 67005 w 2074068"/>
                    <a:gd name="connsiteY153" fmla="*/ 639942 h 1887257"/>
                    <a:gd name="connsiteX154" fmla="*/ 77890 w 2074068"/>
                    <a:gd name="connsiteY154" fmla="*/ 596399 h 1887257"/>
                    <a:gd name="connsiteX155" fmla="*/ 15298 w 2074068"/>
                    <a:gd name="connsiteY155" fmla="*/ 506592 h 1887257"/>
                    <a:gd name="connsiteX156" fmla="*/ 18019 w 2074068"/>
                    <a:gd name="connsiteY156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793626 w 2074068"/>
                    <a:gd name="connsiteY91" fmla="*/ 1744844 h 1887257"/>
                    <a:gd name="connsiteX92" fmla="*/ 750083 w 2074068"/>
                    <a:gd name="connsiteY92" fmla="*/ 1788385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793626 w 2074068"/>
                    <a:gd name="connsiteY91" fmla="*/ 1744844 h 1887257"/>
                    <a:gd name="connsiteX92" fmla="*/ 750083 w 2074068"/>
                    <a:gd name="connsiteY92" fmla="*/ 1788385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50083 w 2074068"/>
                    <a:gd name="connsiteY92" fmla="*/ 1788385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3690 w 2074068"/>
                    <a:gd name="connsiteY93" fmla="*/ 1682249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695655 w 2074068"/>
                    <a:gd name="connsiteY95" fmla="*/ 1812878 h 1887257"/>
                    <a:gd name="connsiteX96" fmla="*/ 662998 w 2074068"/>
                    <a:gd name="connsiteY96" fmla="*/ 1810157 h 1887257"/>
                    <a:gd name="connsiteX97" fmla="*/ 668440 w 2074068"/>
                    <a:gd name="connsiteY97" fmla="*/ 1723071 h 1887257"/>
                    <a:gd name="connsiteX98" fmla="*/ 616733 w 2074068"/>
                    <a:gd name="connsiteY98" fmla="*/ 1717628 h 1887257"/>
                    <a:gd name="connsiteX99" fmla="*/ 614012 w 2074068"/>
                    <a:gd name="connsiteY99" fmla="*/ 1600607 h 1887257"/>
                    <a:gd name="connsiteX100" fmla="*/ 573190 w 2074068"/>
                    <a:gd name="connsiteY100" fmla="*/ 1668642 h 1887257"/>
                    <a:gd name="connsiteX101" fmla="*/ 524205 w 2074068"/>
                    <a:gd name="connsiteY101" fmla="*/ 1635985 h 1887257"/>
                    <a:gd name="connsiteX102" fmla="*/ 545976 w 2074068"/>
                    <a:gd name="connsiteY102" fmla="*/ 1693135 h 1887257"/>
                    <a:gd name="connsiteX103" fmla="*/ 594962 w 2074068"/>
                    <a:gd name="connsiteY103" fmla="*/ 1758449 h 1887257"/>
                    <a:gd name="connsiteX104" fmla="*/ 605848 w 2074068"/>
                    <a:gd name="connsiteY104" fmla="*/ 1818321 h 1887257"/>
                    <a:gd name="connsiteX105" fmla="*/ 559583 w 2074068"/>
                    <a:gd name="connsiteY105" fmla="*/ 1829207 h 1887257"/>
                    <a:gd name="connsiteX106" fmla="*/ 491548 w 2074068"/>
                    <a:gd name="connsiteY106" fmla="*/ 1766614 h 1887257"/>
                    <a:gd name="connsiteX107" fmla="*/ 518762 w 2074068"/>
                    <a:gd name="connsiteY107" fmla="*/ 1867307 h 1887257"/>
                    <a:gd name="connsiteX108" fmla="*/ 486105 w 2074068"/>
                    <a:gd name="connsiteY108" fmla="*/ 1870028 h 1887257"/>
                    <a:gd name="connsiteX109" fmla="*/ 475219 w 2074068"/>
                    <a:gd name="connsiteY109" fmla="*/ 1799271 h 1887257"/>
                    <a:gd name="connsiteX110" fmla="*/ 453448 w 2074068"/>
                    <a:gd name="connsiteY110" fmla="*/ 1850978 h 1887257"/>
                    <a:gd name="connsiteX111" fmla="*/ 423512 w 2074068"/>
                    <a:gd name="connsiteY111" fmla="*/ 1840092 h 1887257"/>
                    <a:gd name="connsiteX112" fmla="*/ 445283 w 2074068"/>
                    <a:gd name="connsiteY112" fmla="*/ 1698578 h 1887257"/>
                    <a:gd name="connsiteX113" fmla="*/ 467055 w 2074068"/>
                    <a:gd name="connsiteY113" fmla="*/ 1622378 h 1887257"/>
                    <a:gd name="connsiteX114" fmla="*/ 423512 w 2074068"/>
                    <a:gd name="connsiteY114" fmla="*/ 1559785 h 1887257"/>
                    <a:gd name="connsiteX115" fmla="*/ 420790 w 2074068"/>
                    <a:gd name="connsiteY115" fmla="*/ 1660478 h 1887257"/>
                    <a:gd name="connsiteX116" fmla="*/ 390855 w 2074068"/>
                    <a:gd name="connsiteY116" fmla="*/ 1573392 h 1887257"/>
                    <a:gd name="connsiteX117" fmla="*/ 385412 w 2074068"/>
                    <a:gd name="connsiteY117" fmla="*/ 1687692 h 1887257"/>
                    <a:gd name="connsiteX118" fmla="*/ 388133 w 2074068"/>
                    <a:gd name="connsiteY118" fmla="*/ 1761171 h 1887257"/>
                    <a:gd name="connsiteX119" fmla="*/ 401740 w 2074068"/>
                    <a:gd name="connsiteY119" fmla="*/ 1804714 h 1887257"/>
                    <a:gd name="connsiteX120" fmla="*/ 333705 w 2074068"/>
                    <a:gd name="connsiteY120" fmla="*/ 1886357 h 1887257"/>
                    <a:gd name="connsiteX121" fmla="*/ 320098 w 2074068"/>
                    <a:gd name="connsiteY121" fmla="*/ 1842814 h 1887257"/>
                    <a:gd name="connsiteX122" fmla="*/ 341869 w 2074068"/>
                    <a:gd name="connsiteY122" fmla="*/ 1758449 h 1887257"/>
                    <a:gd name="connsiteX123" fmla="*/ 336426 w 2074068"/>
                    <a:gd name="connsiteY123" fmla="*/ 1674085 h 1887257"/>
                    <a:gd name="connsiteX124" fmla="*/ 290162 w 2074068"/>
                    <a:gd name="connsiteY124" fmla="*/ 1826485 h 1887257"/>
                    <a:gd name="connsiteX125" fmla="*/ 249340 w 2074068"/>
                    <a:gd name="connsiteY125" fmla="*/ 1837371 h 1887257"/>
                    <a:gd name="connsiteX126" fmla="*/ 219405 w 2074068"/>
                    <a:gd name="connsiteY126" fmla="*/ 1850978 h 1887257"/>
                    <a:gd name="connsiteX127" fmla="*/ 178583 w 2074068"/>
                    <a:gd name="connsiteY127" fmla="*/ 1834649 h 1887257"/>
                    <a:gd name="connsiteX128" fmla="*/ 194912 w 2074068"/>
                    <a:gd name="connsiteY128" fmla="*/ 1725792 h 1887257"/>
                    <a:gd name="connsiteX129" fmla="*/ 154090 w 2074068"/>
                    <a:gd name="connsiteY129" fmla="*/ 1744842 h 1887257"/>
                    <a:gd name="connsiteX130" fmla="*/ 154090 w 2074068"/>
                    <a:gd name="connsiteY130" fmla="*/ 1818321 h 1887257"/>
                    <a:gd name="connsiteX131" fmla="*/ 105105 w 2074068"/>
                    <a:gd name="connsiteY131" fmla="*/ 1788385 h 1887257"/>
                    <a:gd name="connsiteX132" fmla="*/ 162255 w 2074068"/>
                    <a:gd name="connsiteY132" fmla="*/ 1679528 h 1887257"/>
                    <a:gd name="connsiteX133" fmla="*/ 203076 w 2074068"/>
                    <a:gd name="connsiteY133" fmla="*/ 1586999 h 1887257"/>
                    <a:gd name="connsiteX134" fmla="*/ 181305 w 2074068"/>
                    <a:gd name="connsiteY134" fmla="*/ 1543457 h 1887257"/>
                    <a:gd name="connsiteX135" fmla="*/ 107826 w 2074068"/>
                    <a:gd name="connsiteY135" fmla="*/ 1518964 h 1887257"/>
                    <a:gd name="connsiteX136" fmla="*/ 47955 w 2074068"/>
                    <a:gd name="connsiteY136" fmla="*/ 1442764 h 1887257"/>
                    <a:gd name="connsiteX137" fmla="*/ 50676 w 2074068"/>
                    <a:gd name="connsiteY137" fmla="*/ 1491749 h 1887257"/>
                    <a:gd name="connsiteX138" fmla="*/ 96940 w 2074068"/>
                    <a:gd name="connsiteY138" fmla="*/ 1562507 h 1887257"/>
                    <a:gd name="connsiteX139" fmla="*/ 154090 w 2074068"/>
                    <a:gd name="connsiteY139" fmla="*/ 1565228 h 1887257"/>
                    <a:gd name="connsiteX140" fmla="*/ 118712 w 2074068"/>
                    <a:gd name="connsiteY140" fmla="*/ 1633264 h 1887257"/>
                    <a:gd name="connsiteX141" fmla="*/ 77890 w 2074068"/>
                    <a:gd name="connsiteY141" fmla="*/ 1704021 h 1887257"/>
                    <a:gd name="connsiteX142" fmla="*/ 4412 w 2074068"/>
                    <a:gd name="connsiteY142" fmla="*/ 1772057 h 1887257"/>
                    <a:gd name="connsiteX143" fmla="*/ 12576 w 2074068"/>
                    <a:gd name="connsiteY143" fmla="*/ 1048157 h 1887257"/>
                    <a:gd name="connsiteX144" fmla="*/ 47955 w 2074068"/>
                    <a:gd name="connsiteY144" fmla="*/ 1031828 h 1887257"/>
                    <a:gd name="connsiteX145" fmla="*/ 115990 w 2074068"/>
                    <a:gd name="connsiteY145" fmla="*/ 996449 h 1887257"/>
                    <a:gd name="connsiteX146" fmla="*/ 72448 w 2074068"/>
                    <a:gd name="connsiteY146" fmla="*/ 917528 h 1887257"/>
                    <a:gd name="connsiteX147" fmla="*/ 69726 w 2074068"/>
                    <a:gd name="connsiteY147" fmla="*/ 884871 h 1887257"/>
                    <a:gd name="connsiteX148" fmla="*/ 7133 w 2074068"/>
                    <a:gd name="connsiteY148" fmla="*/ 863099 h 1887257"/>
                    <a:gd name="connsiteX149" fmla="*/ 77890 w 2074068"/>
                    <a:gd name="connsiteY149" fmla="*/ 814114 h 1887257"/>
                    <a:gd name="connsiteX150" fmla="*/ 75169 w 2074068"/>
                    <a:gd name="connsiteY150" fmla="*/ 735192 h 1887257"/>
                    <a:gd name="connsiteX151" fmla="*/ 28905 w 2074068"/>
                    <a:gd name="connsiteY151" fmla="*/ 729749 h 1887257"/>
                    <a:gd name="connsiteX152" fmla="*/ 67005 w 2074068"/>
                    <a:gd name="connsiteY152" fmla="*/ 691649 h 1887257"/>
                    <a:gd name="connsiteX153" fmla="*/ 1690 w 2074068"/>
                    <a:gd name="connsiteY153" fmla="*/ 585514 h 1887257"/>
                    <a:gd name="connsiteX154" fmla="*/ 67005 w 2074068"/>
                    <a:gd name="connsiteY154" fmla="*/ 639942 h 1887257"/>
                    <a:gd name="connsiteX155" fmla="*/ 77890 w 2074068"/>
                    <a:gd name="connsiteY155" fmla="*/ 596399 h 1887257"/>
                    <a:gd name="connsiteX156" fmla="*/ 15298 w 2074068"/>
                    <a:gd name="connsiteY156" fmla="*/ 506592 h 1887257"/>
                    <a:gd name="connsiteX157" fmla="*/ 18019 w 2074068"/>
                    <a:gd name="connsiteY157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06540 w 2074068"/>
                    <a:gd name="connsiteY95" fmla="*/ 1766616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68440 w 2074068"/>
                    <a:gd name="connsiteY98" fmla="*/ 1723071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5590 w 2074068"/>
                    <a:gd name="connsiteY95" fmla="*/ 1782945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68440 w 2074068"/>
                    <a:gd name="connsiteY98" fmla="*/ 1723071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09261 w 2074068"/>
                    <a:gd name="connsiteY95" fmla="*/ 1766616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68440 w 2074068"/>
                    <a:gd name="connsiteY98" fmla="*/ 1723071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68440 w 2074068"/>
                    <a:gd name="connsiteY98" fmla="*/ 1723071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16733 w 2074068"/>
                    <a:gd name="connsiteY99" fmla="*/ 1717628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94962 w 2074068"/>
                    <a:gd name="connsiteY104" fmla="*/ 1758449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05848 w 2074068"/>
                    <a:gd name="connsiteY105" fmla="*/ 1818321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59583 w 2074068"/>
                    <a:gd name="connsiteY106" fmla="*/ 1829207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3190 w 2074068"/>
                    <a:gd name="connsiteY101" fmla="*/ 1668642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67055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45283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20790 w 2074068"/>
                    <a:gd name="connsiteY116" fmla="*/ 166047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85412 w 2074068"/>
                    <a:gd name="connsiteY118" fmla="*/ 1687692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96297 w 2074068"/>
                    <a:gd name="connsiteY118" fmla="*/ 1701300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257"/>
                    <a:gd name="connsiteX1" fmla="*/ 53397 w 2074068"/>
                    <a:gd name="connsiteY1" fmla="*/ 27620 h 1887257"/>
                    <a:gd name="connsiteX2" fmla="*/ 58840 w 2074068"/>
                    <a:gd name="connsiteY2" fmla="*/ 150084 h 1887257"/>
                    <a:gd name="connsiteX3" fmla="*/ 110548 w 2074068"/>
                    <a:gd name="connsiteY3" fmla="*/ 117428 h 1887257"/>
                    <a:gd name="connsiteX4" fmla="*/ 156812 w 2074068"/>
                    <a:gd name="connsiteY4" fmla="*/ 95657 h 1887257"/>
                    <a:gd name="connsiteX5" fmla="*/ 159533 w 2074068"/>
                    <a:gd name="connsiteY5" fmla="*/ 193628 h 1887257"/>
                    <a:gd name="connsiteX6" fmla="*/ 205798 w 2074068"/>
                    <a:gd name="connsiteY6" fmla="*/ 242614 h 1887257"/>
                    <a:gd name="connsiteX7" fmla="*/ 184026 w 2074068"/>
                    <a:gd name="connsiteY7" fmla="*/ 294321 h 1887257"/>
                    <a:gd name="connsiteX8" fmla="*/ 178583 w 2074068"/>
                    <a:gd name="connsiteY8" fmla="*/ 367799 h 1887257"/>
                    <a:gd name="connsiteX9" fmla="*/ 224848 w 2074068"/>
                    <a:gd name="connsiteY9" fmla="*/ 405899 h 1887257"/>
                    <a:gd name="connsiteX10" fmla="*/ 268390 w 2074068"/>
                    <a:gd name="connsiteY10" fmla="*/ 384129 h 1887257"/>
                    <a:gd name="connsiteX11" fmla="*/ 295604 w 2074068"/>
                    <a:gd name="connsiteY11" fmla="*/ 329699 h 1887257"/>
                    <a:gd name="connsiteX12" fmla="*/ 309212 w 2074068"/>
                    <a:gd name="connsiteY12" fmla="*/ 250778 h 1887257"/>
                    <a:gd name="connsiteX13" fmla="*/ 352755 w 2074068"/>
                    <a:gd name="connsiteY13" fmla="*/ 180021 h 1887257"/>
                    <a:gd name="connsiteX14" fmla="*/ 388133 w 2074068"/>
                    <a:gd name="connsiteY14" fmla="*/ 226285 h 1887257"/>
                    <a:gd name="connsiteX15" fmla="*/ 480662 w 2074068"/>
                    <a:gd name="connsiteY15" fmla="*/ 41228 h 1887257"/>
                    <a:gd name="connsiteX16" fmla="*/ 491548 w 2074068"/>
                    <a:gd name="connsiteY16" fmla="*/ 218121 h 1887257"/>
                    <a:gd name="connsiteX17" fmla="*/ 467054 w 2074068"/>
                    <a:gd name="connsiteY17" fmla="*/ 267107 h 1887257"/>
                    <a:gd name="connsiteX18" fmla="*/ 521484 w 2074068"/>
                    <a:gd name="connsiteY18" fmla="*/ 277992 h 1887257"/>
                    <a:gd name="connsiteX19" fmla="*/ 537812 w 2074068"/>
                    <a:gd name="connsiteY19" fmla="*/ 321536 h 1887257"/>
                    <a:gd name="connsiteX20" fmla="*/ 554140 w 2074068"/>
                    <a:gd name="connsiteY20" fmla="*/ 318814 h 1887257"/>
                    <a:gd name="connsiteX21" fmla="*/ 638505 w 2074068"/>
                    <a:gd name="connsiteY21" fmla="*/ 395014 h 1887257"/>
                    <a:gd name="connsiteX22" fmla="*/ 690212 w 2074068"/>
                    <a:gd name="connsiteY22" fmla="*/ 400457 h 1887257"/>
                    <a:gd name="connsiteX23" fmla="*/ 690211 w 2074068"/>
                    <a:gd name="connsiteY23" fmla="*/ 329699 h 1887257"/>
                    <a:gd name="connsiteX24" fmla="*/ 638505 w 2074068"/>
                    <a:gd name="connsiteY24" fmla="*/ 253500 h 1887257"/>
                    <a:gd name="connsiteX25" fmla="*/ 605848 w 2074068"/>
                    <a:gd name="connsiteY25" fmla="*/ 24899 h 1887257"/>
                    <a:gd name="connsiteX26" fmla="*/ 924255 w 2074068"/>
                    <a:gd name="connsiteY26" fmla="*/ 11293 h 1887257"/>
                    <a:gd name="connsiteX27" fmla="*/ 959633 w 2074068"/>
                    <a:gd name="connsiteY27" fmla="*/ 52114 h 1887257"/>
                    <a:gd name="connsiteX28" fmla="*/ 946026 w 2074068"/>
                    <a:gd name="connsiteY28" fmla="*/ 180021 h 1887257"/>
                    <a:gd name="connsiteX29" fmla="*/ 978684 w 2074068"/>
                    <a:gd name="connsiteY29" fmla="*/ 253500 h 1887257"/>
                    <a:gd name="connsiteX30" fmla="*/ 984126 w 2074068"/>
                    <a:gd name="connsiteY30" fmla="*/ 414064 h 1887257"/>
                    <a:gd name="connsiteX31" fmla="*/ 1035833 w 2074068"/>
                    <a:gd name="connsiteY31" fmla="*/ 424949 h 1887257"/>
                    <a:gd name="connsiteX32" fmla="*/ 1052162 w 2074068"/>
                    <a:gd name="connsiteY32" fmla="*/ 550135 h 1887257"/>
                    <a:gd name="connsiteX33" fmla="*/ 1101148 w 2074068"/>
                    <a:gd name="connsiteY33" fmla="*/ 620892 h 1887257"/>
                    <a:gd name="connsiteX34" fmla="*/ 1207283 w 2074068"/>
                    <a:gd name="connsiteY34" fmla="*/ 626335 h 1887257"/>
                    <a:gd name="connsiteX35" fmla="*/ 1239940 w 2074068"/>
                    <a:gd name="connsiteY35" fmla="*/ 694371 h 1887257"/>
                    <a:gd name="connsiteX36" fmla="*/ 1288926 w 2074068"/>
                    <a:gd name="connsiteY36" fmla="*/ 590957 h 1887257"/>
                    <a:gd name="connsiteX37" fmla="*/ 1239940 w 2074068"/>
                    <a:gd name="connsiteY37" fmla="*/ 476657 h 1887257"/>
                    <a:gd name="connsiteX38" fmla="*/ 1033112 w 2074068"/>
                    <a:gd name="connsiteY38" fmla="*/ 348749 h 1887257"/>
                    <a:gd name="connsiteX39" fmla="*/ 997733 w 2074068"/>
                    <a:gd name="connsiteY39" fmla="*/ 103821 h 1887257"/>
                    <a:gd name="connsiteX40" fmla="*/ 1362405 w 2074068"/>
                    <a:gd name="connsiteY40" fmla="*/ 92935 h 1887257"/>
                    <a:gd name="connsiteX41" fmla="*/ 1449490 w 2074068"/>
                    <a:gd name="connsiteY41" fmla="*/ 71164 h 1887257"/>
                    <a:gd name="connsiteX42" fmla="*/ 1942069 w 2074068"/>
                    <a:gd name="connsiteY42" fmla="*/ 73885 h 1887257"/>
                    <a:gd name="connsiteX43" fmla="*/ 2072698 w 2074068"/>
                    <a:gd name="connsiteY43" fmla="*/ 196349 h 1887257"/>
                    <a:gd name="connsiteX44" fmla="*/ 2004662 w 2074068"/>
                    <a:gd name="connsiteY44" fmla="*/ 321535 h 1887257"/>
                    <a:gd name="connsiteX45" fmla="*/ 1912133 w 2074068"/>
                    <a:gd name="connsiteY45" fmla="*/ 343307 h 1887257"/>
                    <a:gd name="connsiteX46" fmla="*/ 1906691 w 2074068"/>
                    <a:gd name="connsiteY46" fmla="*/ 463050 h 1887257"/>
                    <a:gd name="connsiteX47" fmla="*/ 1846819 w 2074068"/>
                    <a:gd name="connsiteY47" fmla="*/ 544692 h 1887257"/>
                    <a:gd name="connsiteX48" fmla="*/ 1816883 w 2074068"/>
                    <a:gd name="connsiteY48" fmla="*/ 492985 h 1887257"/>
                    <a:gd name="connsiteX49" fmla="*/ 1784226 w 2074068"/>
                    <a:gd name="connsiteY49" fmla="*/ 525642 h 1887257"/>
                    <a:gd name="connsiteX50" fmla="*/ 1759734 w 2074068"/>
                    <a:gd name="connsiteY50" fmla="*/ 503871 h 1887257"/>
                    <a:gd name="connsiteX51" fmla="*/ 1727076 w 2074068"/>
                    <a:gd name="connsiteY51" fmla="*/ 577349 h 1887257"/>
                    <a:gd name="connsiteX52" fmla="*/ 1661762 w 2074068"/>
                    <a:gd name="connsiteY52" fmla="*/ 520199 h 1887257"/>
                    <a:gd name="connsiteX53" fmla="*/ 1639990 w 2074068"/>
                    <a:gd name="connsiteY53" fmla="*/ 626335 h 1887257"/>
                    <a:gd name="connsiteX54" fmla="*/ 1599169 w 2074068"/>
                    <a:gd name="connsiteY54" fmla="*/ 686206 h 1887257"/>
                    <a:gd name="connsiteX55" fmla="*/ 1561069 w 2074068"/>
                    <a:gd name="connsiteY55" fmla="*/ 895757 h 1887257"/>
                    <a:gd name="connsiteX56" fmla="*/ 1650876 w 2074068"/>
                    <a:gd name="connsiteY56" fmla="*/ 977399 h 1887257"/>
                    <a:gd name="connsiteX57" fmla="*/ 1746126 w 2074068"/>
                    <a:gd name="connsiteY57" fmla="*/ 1140685 h 1887257"/>
                    <a:gd name="connsiteX58" fmla="*/ 1716190 w 2074068"/>
                    <a:gd name="connsiteY58" fmla="*/ 1244099 h 1887257"/>
                    <a:gd name="connsiteX59" fmla="*/ 1550183 w 2074068"/>
                    <a:gd name="connsiteY59" fmla="*/ 1252263 h 1887257"/>
                    <a:gd name="connsiteX60" fmla="*/ 1484869 w 2074068"/>
                    <a:gd name="connsiteY60" fmla="*/ 1208721 h 1887257"/>
                    <a:gd name="connsiteX61" fmla="*/ 1386898 w 2074068"/>
                    <a:gd name="connsiteY61" fmla="*/ 1219607 h 1887257"/>
                    <a:gd name="connsiteX62" fmla="*/ 1327026 w 2074068"/>
                    <a:gd name="connsiteY62" fmla="*/ 1252264 h 1887257"/>
                    <a:gd name="connsiteX63" fmla="*/ 1250826 w 2074068"/>
                    <a:gd name="connsiteY63" fmla="*/ 1238657 h 1887257"/>
                    <a:gd name="connsiteX64" fmla="*/ 1286205 w 2074068"/>
                    <a:gd name="connsiteY64" fmla="*/ 1284921 h 1887257"/>
                    <a:gd name="connsiteX65" fmla="*/ 1324305 w 2074068"/>
                    <a:gd name="connsiteY65" fmla="*/ 1374727 h 1887257"/>
                    <a:gd name="connsiteX66" fmla="*/ 1332469 w 2074068"/>
                    <a:gd name="connsiteY66" fmla="*/ 1540735 h 1887257"/>
                    <a:gd name="connsiteX67" fmla="*/ 1278041 w 2074068"/>
                    <a:gd name="connsiteY67" fmla="*/ 1581557 h 1887257"/>
                    <a:gd name="connsiteX68" fmla="*/ 1196398 w 2074068"/>
                    <a:gd name="connsiteY68" fmla="*/ 1671363 h 1887257"/>
                    <a:gd name="connsiteX69" fmla="*/ 1161019 w 2074068"/>
                    <a:gd name="connsiteY69" fmla="*/ 1733957 h 1887257"/>
                    <a:gd name="connsiteX70" fmla="*/ 1087540 w 2074068"/>
                    <a:gd name="connsiteY70" fmla="*/ 1731235 h 1887257"/>
                    <a:gd name="connsiteX71" fmla="*/ 1073933 w 2074068"/>
                    <a:gd name="connsiteY71" fmla="*/ 1674085 h 1887257"/>
                    <a:gd name="connsiteX72" fmla="*/ 1103869 w 2074068"/>
                    <a:gd name="connsiteY72" fmla="*/ 1630543 h 1887257"/>
                    <a:gd name="connsiteX73" fmla="*/ 1019505 w 2074068"/>
                    <a:gd name="connsiteY73" fmla="*/ 1633263 h 1887257"/>
                    <a:gd name="connsiteX74" fmla="*/ 1014063 w 2074068"/>
                    <a:gd name="connsiteY74" fmla="*/ 1483585 h 1887257"/>
                    <a:gd name="connsiteX75" fmla="*/ 1052162 w 2074068"/>
                    <a:gd name="connsiteY75" fmla="*/ 1399221 h 1887257"/>
                    <a:gd name="connsiteX76" fmla="*/ 1003176 w 2074068"/>
                    <a:gd name="connsiteY76" fmla="*/ 1467257 h 1887257"/>
                    <a:gd name="connsiteX77" fmla="*/ 981405 w 2074068"/>
                    <a:gd name="connsiteY77" fmla="*/ 1660479 h 1887257"/>
                    <a:gd name="connsiteX78" fmla="*/ 1008619 w 2074068"/>
                    <a:gd name="connsiteY78" fmla="*/ 1698577 h 1887257"/>
                    <a:gd name="connsiteX79" fmla="*/ 956912 w 2074068"/>
                    <a:gd name="connsiteY79" fmla="*/ 1731236 h 1887257"/>
                    <a:gd name="connsiteX80" fmla="*/ 861662 w 2074068"/>
                    <a:gd name="connsiteY80" fmla="*/ 1709464 h 1887257"/>
                    <a:gd name="connsiteX81" fmla="*/ 907926 w 2074068"/>
                    <a:gd name="connsiteY81" fmla="*/ 1761171 h 1887257"/>
                    <a:gd name="connsiteX82" fmla="*/ 869826 w 2074068"/>
                    <a:gd name="connsiteY82" fmla="*/ 1766614 h 1887257"/>
                    <a:gd name="connsiteX83" fmla="*/ 831726 w 2074068"/>
                    <a:gd name="connsiteY83" fmla="*/ 1785664 h 1887257"/>
                    <a:gd name="connsiteX84" fmla="*/ 826283 w 2074068"/>
                    <a:gd name="connsiteY84" fmla="*/ 1736678 h 1887257"/>
                    <a:gd name="connsiteX85" fmla="*/ 853498 w 2074068"/>
                    <a:gd name="connsiteY85" fmla="*/ 1657757 h 1887257"/>
                    <a:gd name="connsiteX86" fmla="*/ 858940 w 2074068"/>
                    <a:gd name="connsiteY86" fmla="*/ 1508078 h 1887257"/>
                    <a:gd name="connsiteX87" fmla="*/ 837170 w 2074068"/>
                    <a:gd name="connsiteY87" fmla="*/ 1616935 h 1887257"/>
                    <a:gd name="connsiteX88" fmla="*/ 796348 w 2074068"/>
                    <a:gd name="connsiteY88" fmla="*/ 1524407 h 1887257"/>
                    <a:gd name="connsiteX89" fmla="*/ 812676 w 2074068"/>
                    <a:gd name="connsiteY89" fmla="*/ 1630542 h 1887257"/>
                    <a:gd name="connsiteX90" fmla="*/ 818119 w 2074068"/>
                    <a:gd name="connsiteY90" fmla="*/ 1695857 h 1887257"/>
                    <a:gd name="connsiteX91" fmla="*/ 801790 w 2074068"/>
                    <a:gd name="connsiteY91" fmla="*/ 1758451 h 1887257"/>
                    <a:gd name="connsiteX92" fmla="*/ 760968 w 2074068"/>
                    <a:gd name="connsiteY92" fmla="*/ 1782942 h 1887257"/>
                    <a:gd name="connsiteX93" fmla="*/ 760969 w 2074068"/>
                    <a:gd name="connsiteY93" fmla="*/ 1690413 h 1887257"/>
                    <a:gd name="connsiteX94" fmla="*/ 722869 w 2074068"/>
                    <a:gd name="connsiteY94" fmla="*/ 1712185 h 1887257"/>
                    <a:gd name="connsiteX95" fmla="*/ 722868 w 2074068"/>
                    <a:gd name="connsiteY95" fmla="*/ 1774780 h 1887257"/>
                    <a:gd name="connsiteX96" fmla="*/ 695655 w 2074068"/>
                    <a:gd name="connsiteY96" fmla="*/ 1812878 h 1887257"/>
                    <a:gd name="connsiteX97" fmla="*/ 662998 w 2074068"/>
                    <a:gd name="connsiteY97" fmla="*/ 1810157 h 1887257"/>
                    <a:gd name="connsiteX98" fmla="*/ 673883 w 2074068"/>
                    <a:gd name="connsiteY98" fmla="*/ 1747564 h 1887257"/>
                    <a:gd name="connsiteX99" fmla="*/ 627619 w 2074068"/>
                    <a:gd name="connsiteY99" fmla="*/ 1769335 h 1887257"/>
                    <a:gd name="connsiteX100" fmla="*/ 614012 w 2074068"/>
                    <a:gd name="connsiteY100" fmla="*/ 1600607 h 1887257"/>
                    <a:gd name="connsiteX101" fmla="*/ 570469 w 2074068"/>
                    <a:gd name="connsiteY101" fmla="*/ 1676806 h 1887257"/>
                    <a:gd name="connsiteX102" fmla="*/ 524205 w 2074068"/>
                    <a:gd name="connsiteY102" fmla="*/ 1635985 h 1887257"/>
                    <a:gd name="connsiteX103" fmla="*/ 545976 w 2074068"/>
                    <a:gd name="connsiteY103" fmla="*/ 1693135 h 1887257"/>
                    <a:gd name="connsiteX104" fmla="*/ 581355 w 2074068"/>
                    <a:gd name="connsiteY104" fmla="*/ 1766614 h 1887257"/>
                    <a:gd name="connsiteX105" fmla="*/ 614012 w 2074068"/>
                    <a:gd name="connsiteY105" fmla="*/ 1807435 h 1887257"/>
                    <a:gd name="connsiteX106" fmla="*/ 562304 w 2074068"/>
                    <a:gd name="connsiteY106" fmla="*/ 1840093 h 1887257"/>
                    <a:gd name="connsiteX107" fmla="*/ 491548 w 2074068"/>
                    <a:gd name="connsiteY107" fmla="*/ 1766614 h 1887257"/>
                    <a:gd name="connsiteX108" fmla="*/ 518762 w 2074068"/>
                    <a:gd name="connsiteY108" fmla="*/ 1867307 h 1887257"/>
                    <a:gd name="connsiteX109" fmla="*/ 486105 w 2074068"/>
                    <a:gd name="connsiteY109" fmla="*/ 1870028 h 1887257"/>
                    <a:gd name="connsiteX110" fmla="*/ 475219 w 2074068"/>
                    <a:gd name="connsiteY110" fmla="*/ 1799271 h 1887257"/>
                    <a:gd name="connsiteX111" fmla="*/ 453448 w 2074068"/>
                    <a:gd name="connsiteY111" fmla="*/ 1850978 h 1887257"/>
                    <a:gd name="connsiteX112" fmla="*/ 423512 w 2074068"/>
                    <a:gd name="connsiteY112" fmla="*/ 1840092 h 1887257"/>
                    <a:gd name="connsiteX113" fmla="*/ 434397 w 2074068"/>
                    <a:gd name="connsiteY113" fmla="*/ 1698578 h 1887257"/>
                    <a:gd name="connsiteX114" fmla="*/ 450726 w 2074068"/>
                    <a:gd name="connsiteY114" fmla="*/ 1622378 h 1887257"/>
                    <a:gd name="connsiteX115" fmla="*/ 423512 w 2074068"/>
                    <a:gd name="connsiteY115" fmla="*/ 1559785 h 1887257"/>
                    <a:gd name="connsiteX116" fmla="*/ 418069 w 2074068"/>
                    <a:gd name="connsiteY116" fmla="*/ 1679528 h 1887257"/>
                    <a:gd name="connsiteX117" fmla="*/ 390855 w 2074068"/>
                    <a:gd name="connsiteY117" fmla="*/ 1573392 h 1887257"/>
                    <a:gd name="connsiteX118" fmla="*/ 396297 w 2074068"/>
                    <a:gd name="connsiteY118" fmla="*/ 1701300 h 1887257"/>
                    <a:gd name="connsiteX119" fmla="*/ 388133 w 2074068"/>
                    <a:gd name="connsiteY119" fmla="*/ 1761171 h 1887257"/>
                    <a:gd name="connsiteX120" fmla="*/ 401740 w 2074068"/>
                    <a:gd name="connsiteY120" fmla="*/ 1804714 h 1887257"/>
                    <a:gd name="connsiteX121" fmla="*/ 333705 w 2074068"/>
                    <a:gd name="connsiteY121" fmla="*/ 1886357 h 1887257"/>
                    <a:gd name="connsiteX122" fmla="*/ 320098 w 2074068"/>
                    <a:gd name="connsiteY122" fmla="*/ 1842814 h 1887257"/>
                    <a:gd name="connsiteX123" fmla="*/ 341869 w 2074068"/>
                    <a:gd name="connsiteY123" fmla="*/ 1758449 h 1887257"/>
                    <a:gd name="connsiteX124" fmla="*/ 336426 w 2074068"/>
                    <a:gd name="connsiteY124" fmla="*/ 1674085 h 1887257"/>
                    <a:gd name="connsiteX125" fmla="*/ 290162 w 2074068"/>
                    <a:gd name="connsiteY125" fmla="*/ 1826485 h 1887257"/>
                    <a:gd name="connsiteX126" fmla="*/ 249340 w 2074068"/>
                    <a:gd name="connsiteY126" fmla="*/ 1837371 h 1887257"/>
                    <a:gd name="connsiteX127" fmla="*/ 219405 w 2074068"/>
                    <a:gd name="connsiteY127" fmla="*/ 1850978 h 1887257"/>
                    <a:gd name="connsiteX128" fmla="*/ 178583 w 2074068"/>
                    <a:gd name="connsiteY128" fmla="*/ 1834649 h 1887257"/>
                    <a:gd name="connsiteX129" fmla="*/ 194912 w 2074068"/>
                    <a:gd name="connsiteY129" fmla="*/ 1725792 h 1887257"/>
                    <a:gd name="connsiteX130" fmla="*/ 154090 w 2074068"/>
                    <a:gd name="connsiteY130" fmla="*/ 1744842 h 1887257"/>
                    <a:gd name="connsiteX131" fmla="*/ 154090 w 2074068"/>
                    <a:gd name="connsiteY131" fmla="*/ 1818321 h 1887257"/>
                    <a:gd name="connsiteX132" fmla="*/ 105105 w 2074068"/>
                    <a:gd name="connsiteY132" fmla="*/ 1788385 h 1887257"/>
                    <a:gd name="connsiteX133" fmla="*/ 162255 w 2074068"/>
                    <a:gd name="connsiteY133" fmla="*/ 1679528 h 1887257"/>
                    <a:gd name="connsiteX134" fmla="*/ 203076 w 2074068"/>
                    <a:gd name="connsiteY134" fmla="*/ 1586999 h 1887257"/>
                    <a:gd name="connsiteX135" fmla="*/ 181305 w 2074068"/>
                    <a:gd name="connsiteY135" fmla="*/ 1543457 h 1887257"/>
                    <a:gd name="connsiteX136" fmla="*/ 107826 w 2074068"/>
                    <a:gd name="connsiteY136" fmla="*/ 1518964 h 1887257"/>
                    <a:gd name="connsiteX137" fmla="*/ 47955 w 2074068"/>
                    <a:gd name="connsiteY137" fmla="*/ 1442764 h 1887257"/>
                    <a:gd name="connsiteX138" fmla="*/ 50676 w 2074068"/>
                    <a:gd name="connsiteY138" fmla="*/ 1491749 h 1887257"/>
                    <a:gd name="connsiteX139" fmla="*/ 96940 w 2074068"/>
                    <a:gd name="connsiteY139" fmla="*/ 1562507 h 1887257"/>
                    <a:gd name="connsiteX140" fmla="*/ 154090 w 2074068"/>
                    <a:gd name="connsiteY140" fmla="*/ 1565228 h 1887257"/>
                    <a:gd name="connsiteX141" fmla="*/ 118712 w 2074068"/>
                    <a:gd name="connsiteY141" fmla="*/ 1633264 h 1887257"/>
                    <a:gd name="connsiteX142" fmla="*/ 77890 w 2074068"/>
                    <a:gd name="connsiteY142" fmla="*/ 1704021 h 1887257"/>
                    <a:gd name="connsiteX143" fmla="*/ 4412 w 2074068"/>
                    <a:gd name="connsiteY143" fmla="*/ 1772057 h 1887257"/>
                    <a:gd name="connsiteX144" fmla="*/ 12576 w 2074068"/>
                    <a:gd name="connsiteY144" fmla="*/ 1048157 h 1887257"/>
                    <a:gd name="connsiteX145" fmla="*/ 47955 w 2074068"/>
                    <a:gd name="connsiteY145" fmla="*/ 1031828 h 1887257"/>
                    <a:gd name="connsiteX146" fmla="*/ 115990 w 2074068"/>
                    <a:gd name="connsiteY146" fmla="*/ 996449 h 1887257"/>
                    <a:gd name="connsiteX147" fmla="*/ 72448 w 2074068"/>
                    <a:gd name="connsiteY147" fmla="*/ 917528 h 1887257"/>
                    <a:gd name="connsiteX148" fmla="*/ 69726 w 2074068"/>
                    <a:gd name="connsiteY148" fmla="*/ 884871 h 1887257"/>
                    <a:gd name="connsiteX149" fmla="*/ 7133 w 2074068"/>
                    <a:gd name="connsiteY149" fmla="*/ 863099 h 1887257"/>
                    <a:gd name="connsiteX150" fmla="*/ 77890 w 2074068"/>
                    <a:gd name="connsiteY150" fmla="*/ 814114 h 1887257"/>
                    <a:gd name="connsiteX151" fmla="*/ 75169 w 2074068"/>
                    <a:gd name="connsiteY151" fmla="*/ 735192 h 1887257"/>
                    <a:gd name="connsiteX152" fmla="*/ 28905 w 2074068"/>
                    <a:gd name="connsiteY152" fmla="*/ 729749 h 1887257"/>
                    <a:gd name="connsiteX153" fmla="*/ 67005 w 2074068"/>
                    <a:gd name="connsiteY153" fmla="*/ 691649 h 1887257"/>
                    <a:gd name="connsiteX154" fmla="*/ 1690 w 2074068"/>
                    <a:gd name="connsiteY154" fmla="*/ 585514 h 1887257"/>
                    <a:gd name="connsiteX155" fmla="*/ 67005 w 2074068"/>
                    <a:gd name="connsiteY155" fmla="*/ 639942 h 1887257"/>
                    <a:gd name="connsiteX156" fmla="*/ 77890 w 2074068"/>
                    <a:gd name="connsiteY156" fmla="*/ 596399 h 1887257"/>
                    <a:gd name="connsiteX157" fmla="*/ 15298 w 2074068"/>
                    <a:gd name="connsiteY157" fmla="*/ 506592 h 1887257"/>
                    <a:gd name="connsiteX158" fmla="*/ 18019 w 2074068"/>
                    <a:gd name="connsiteY158" fmla="*/ 22178 h 1887257"/>
                    <a:gd name="connsiteX0" fmla="*/ 18019 w 2074068"/>
                    <a:gd name="connsiteY0" fmla="*/ 22178 h 1887092"/>
                    <a:gd name="connsiteX1" fmla="*/ 53397 w 2074068"/>
                    <a:gd name="connsiteY1" fmla="*/ 27620 h 1887092"/>
                    <a:gd name="connsiteX2" fmla="*/ 58840 w 2074068"/>
                    <a:gd name="connsiteY2" fmla="*/ 150084 h 1887092"/>
                    <a:gd name="connsiteX3" fmla="*/ 110548 w 2074068"/>
                    <a:gd name="connsiteY3" fmla="*/ 117428 h 1887092"/>
                    <a:gd name="connsiteX4" fmla="*/ 156812 w 2074068"/>
                    <a:gd name="connsiteY4" fmla="*/ 95657 h 1887092"/>
                    <a:gd name="connsiteX5" fmla="*/ 159533 w 2074068"/>
                    <a:gd name="connsiteY5" fmla="*/ 193628 h 1887092"/>
                    <a:gd name="connsiteX6" fmla="*/ 205798 w 2074068"/>
                    <a:gd name="connsiteY6" fmla="*/ 242614 h 1887092"/>
                    <a:gd name="connsiteX7" fmla="*/ 184026 w 2074068"/>
                    <a:gd name="connsiteY7" fmla="*/ 294321 h 1887092"/>
                    <a:gd name="connsiteX8" fmla="*/ 178583 w 2074068"/>
                    <a:gd name="connsiteY8" fmla="*/ 367799 h 1887092"/>
                    <a:gd name="connsiteX9" fmla="*/ 224848 w 2074068"/>
                    <a:gd name="connsiteY9" fmla="*/ 405899 h 1887092"/>
                    <a:gd name="connsiteX10" fmla="*/ 268390 w 2074068"/>
                    <a:gd name="connsiteY10" fmla="*/ 384129 h 1887092"/>
                    <a:gd name="connsiteX11" fmla="*/ 295604 w 2074068"/>
                    <a:gd name="connsiteY11" fmla="*/ 329699 h 1887092"/>
                    <a:gd name="connsiteX12" fmla="*/ 309212 w 2074068"/>
                    <a:gd name="connsiteY12" fmla="*/ 250778 h 1887092"/>
                    <a:gd name="connsiteX13" fmla="*/ 352755 w 2074068"/>
                    <a:gd name="connsiteY13" fmla="*/ 180021 h 1887092"/>
                    <a:gd name="connsiteX14" fmla="*/ 388133 w 2074068"/>
                    <a:gd name="connsiteY14" fmla="*/ 226285 h 1887092"/>
                    <a:gd name="connsiteX15" fmla="*/ 480662 w 2074068"/>
                    <a:gd name="connsiteY15" fmla="*/ 41228 h 1887092"/>
                    <a:gd name="connsiteX16" fmla="*/ 491548 w 2074068"/>
                    <a:gd name="connsiteY16" fmla="*/ 218121 h 1887092"/>
                    <a:gd name="connsiteX17" fmla="*/ 467054 w 2074068"/>
                    <a:gd name="connsiteY17" fmla="*/ 267107 h 1887092"/>
                    <a:gd name="connsiteX18" fmla="*/ 521484 w 2074068"/>
                    <a:gd name="connsiteY18" fmla="*/ 277992 h 1887092"/>
                    <a:gd name="connsiteX19" fmla="*/ 537812 w 2074068"/>
                    <a:gd name="connsiteY19" fmla="*/ 321536 h 1887092"/>
                    <a:gd name="connsiteX20" fmla="*/ 554140 w 2074068"/>
                    <a:gd name="connsiteY20" fmla="*/ 318814 h 1887092"/>
                    <a:gd name="connsiteX21" fmla="*/ 638505 w 2074068"/>
                    <a:gd name="connsiteY21" fmla="*/ 395014 h 1887092"/>
                    <a:gd name="connsiteX22" fmla="*/ 690212 w 2074068"/>
                    <a:gd name="connsiteY22" fmla="*/ 400457 h 1887092"/>
                    <a:gd name="connsiteX23" fmla="*/ 690211 w 2074068"/>
                    <a:gd name="connsiteY23" fmla="*/ 329699 h 1887092"/>
                    <a:gd name="connsiteX24" fmla="*/ 638505 w 2074068"/>
                    <a:gd name="connsiteY24" fmla="*/ 253500 h 1887092"/>
                    <a:gd name="connsiteX25" fmla="*/ 605848 w 2074068"/>
                    <a:gd name="connsiteY25" fmla="*/ 24899 h 1887092"/>
                    <a:gd name="connsiteX26" fmla="*/ 924255 w 2074068"/>
                    <a:gd name="connsiteY26" fmla="*/ 11293 h 1887092"/>
                    <a:gd name="connsiteX27" fmla="*/ 959633 w 2074068"/>
                    <a:gd name="connsiteY27" fmla="*/ 52114 h 1887092"/>
                    <a:gd name="connsiteX28" fmla="*/ 946026 w 2074068"/>
                    <a:gd name="connsiteY28" fmla="*/ 180021 h 1887092"/>
                    <a:gd name="connsiteX29" fmla="*/ 978684 w 2074068"/>
                    <a:gd name="connsiteY29" fmla="*/ 253500 h 1887092"/>
                    <a:gd name="connsiteX30" fmla="*/ 984126 w 2074068"/>
                    <a:gd name="connsiteY30" fmla="*/ 414064 h 1887092"/>
                    <a:gd name="connsiteX31" fmla="*/ 1035833 w 2074068"/>
                    <a:gd name="connsiteY31" fmla="*/ 424949 h 1887092"/>
                    <a:gd name="connsiteX32" fmla="*/ 1052162 w 2074068"/>
                    <a:gd name="connsiteY32" fmla="*/ 550135 h 1887092"/>
                    <a:gd name="connsiteX33" fmla="*/ 1101148 w 2074068"/>
                    <a:gd name="connsiteY33" fmla="*/ 620892 h 1887092"/>
                    <a:gd name="connsiteX34" fmla="*/ 1207283 w 2074068"/>
                    <a:gd name="connsiteY34" fmla="*/ 626335 h 1887092"/>
                    <a:gd name="connsiteX35" fmla="*/ 1239940 w 2074068"/>
                    <a:gd name="connsiteY35" fmla="*/ 694371 h 1887092"/>
                    <a:gd name="connsiteX36" fmla="*/ 1288926 w 2074068"/>
                    <a:gd name="connsiteY36" fmla="*/ 590957 h 1887092"/>
                    <a:gd name="connsiteX37" fmla="*/ 1239940 w 2074068"/>
                    <a:gd name="connsiteY37" fmla="*/ 476657 h 1887092"/>
                    <a:gd name="connsiteX38" fmla="*/ 1033112 w 2074068"/>
                    <a:gd name="connsiteY38" fmla="*/ 348749 h 1887092"/>
                    <a:gd name="connsiteX39" fmla="*/ 997733 w 2074068"/>
                    <a:gd name="connsiteY39" fmla="*/ 103821 h 1887092"/>
                    <a:gd name="connsiteX40" fmla="*/ 1362405 w 2074068"/>
                    <a:gd name="connsiteY40" fmla="*/ 92935 h 1887092"/>
                    <a:gd name="connsiteX41" fmla="*/ 1449490 w 2074068"/>
                    <a:gd name="connsiteY41" fmla="*/ 71164 h 1887092"/>
                    <a:gd name="connsiteX42" fmla="*/ 1942069 w 2074068"/>
                    <a:gd name="connsiteY42" fmla="*/ 73885 h 1887092"/>
                    <a:gd name="connsiteX43" fmla="*/ 2072698 w 2074068"/>
                    <a:gd name="connsiteY43" fmla="*/ 196349 h 1887092"/>
                    <a:gd name="connsiteX44" fmla="*/ 2004662 w 2074068"/>
                    <a:gd name="connsiteY44" fmla="*/ 321535 h 1887092"/>
                    <a:gd name="connsiteX45" fmla="*/ 1912133 w 2074068"/>
                    <a:gd name="connsiteY45" fmla="*/ 343307 h 1887092"/>
                    <a:gd name="connsiteX46" fmla="*/ 1906691 w 2074068"/>
                    <a:gd name="connsiteY46" fmla="*/ 463050 h 1887092"/>
                    <a:gd name="connsiteX47" fmla="*/ 1846819 w 2074068"/>
                    <a:gd name="connsiteY47" fmla="*/ 544692 h 1887092"/>
                    <a:gd name="connsiteX48" fmla="*/ 1816883 w 2074068"/>
                    <a:gd name="connsiteY48" fmla="*/ 492985 h 1887092"/>
                    <a:gd name="connsiteX49" fmla="*/ 1784226 w 2074068"/>
                    <a:gd name="connsiteY49" fmla="*/ 525642 h 1887092"/>
                    <a:gd name="connsiteX50" fmla="*/ 1759734 w 2074068"/>
                    <a:gd name="connsiteY50" fmla="*/ 503871 h 1887092"/>
                    <a:gd name="connsiteX51" fmla="*/ 1727076 w 2074068"/>
                    <a:gd name="connsiteY51" fmla="*/ 577349 h 1887092"/>
                    <a:gd name="connsiteX52" fmla="*/ 1661762 w 2074068"/>
                    <a:gd name="connsiteY52" fmla="*/ 520199 h 1887092"/>
                    <a:gd name="connsiteX53" fmla="*/ 1639990 w 2074068"/>
                    <a:gd name="connsiteY53" fmla="*/ 626335 h 1887092"/>
                    <a:gd name="connsiteX54" fmla="*/ 1599169 w 2074068"/>
                    <a:gd name="connsiteY54" fmla="*/ 686206 h 1887092"/>
                    <a:gd name="connsiteX55" fmla="*/ 1561069 w 2074068"/>
                    <a:gd name="connsiteY55" fmla="*/ 895757 h 1887092"/>
                    <a:gd name="connsiteX56" fmla="*/ 1650876 w 2074068"/>
                    <a:gd name="connsiteY56" fmla="*/ 977399 h 1887092"/>
                    <a:gd name="connsiteX57" fmla="*/ 1746126 w 2074068"/>
                    <a:gd name="connsiteY57" fmla="*/ 1140685 h 1887092"/>
                    <a:gd name="connsiteX58" fmla="*/ 1716190 w 2074068"/>
                    <a:gd name="connsiteY58" fmla="*/ 1244099 h 1887092"/>
                    <a:gd name="connsiteX59" fmla="*/ 1550183 w 2074068"/>
                    <a:gd name="connsiteY59" fmla="*/ 1252263 h 1887092"/>
                    <a:gd name="connsiteX60" fmla="*/ 1484869 w 2074068"/>
                    <a:gd name="connsiteY60" fmla="*/ 1208721 h 1887092"/>
                    <a:gd name="connsiteX61" fmla="*/ 1386898 w 2074068"/>
                    <a:gd name="connsiteY61" fmla="*/ 1219607 h 1887092"/>
                    <a:gd name="connsiteX62" fmla="*/ 1327026 w 2074068"/>
                    <a:gd name="connsiteY62" fmla="*/ 1252264 h 1887092"/>
                    <a:gd name="connsiteX63" fmla="*/ 1250826 w 2074068"/>
                    <a:gd name="connsiteY63" fmla="*/ 1238657 h 1887092"/>
                    <a:gd name="connsiteX64" fmla="*/ 1286205 w 2074068"/>
                    <a:gd name="connsiteY64" fmla="*/ 1284921 h 1887092"/>
                    <a:gd name="connsiteX65" fmla="*/ 1324305 w 2074068"/>
                    <a:gd name="connsiteY65" fmla="*/ 1374727 h 1887092"/>
                    <a:gd name="connsiteX66" fmla="*/ 1332469 w 2074068"/>
                    <a:gd name="connsiteY66" fmla="*/ 1540735 h 1887092"/>
                    <a:gd name="connsiteX67" fmla="*/ 1278041 w 2074068"/>
                    <a:gd name="connsiteY67" fmla="*/ 1581557 h 1887092"/>
                    <a:gd name="connsiteX68" fmla="*/ 1196398 w 2074068"/>
                    <a:gd name="connsiteY68" fmla="*/ 1671363 h 1887092"/>
                    <a:gd name="connsiteX69" fmla="*/ 1161019 w 2074068"/>
                    <a:gd name="connsiteY69" fmla="*/ 1733957 h 1887092"/>
                    <a:gd name="connsiteX70" fmla="*/ 1087540 w 2074068"/>
                    <a:gd name="connsiteY70" fmla="*/ 1731235 h 1887092"/>
                    <a:gd name="connsiteX71" fmla="*/ 1073933 w 2074068"/>
                    <a:gd name="connsiteY71" fmla="*/ 1674085 h 1887092"/>
                    <a:gd name="connsiteX72" fmla="*/ 1103869 w 2074068"/>
                    <a:gd name="connsiteY72" fmla="*/ 1630543 h 1887092"/>
                    <a:gd name="connsiteX73" fmla="*/ 1019505 w 2074068"/>
                    <a:gd name="connsiteY73" fmla="*/ 1633263 h 1887092"/>
                    <a:gd name="connsiteX74" fmla="*/ 1014063 w 2074068"/>
                    <a:gd name="connsiteY74" fmla="*/ 1483585 h 1887092"/>
                    <a:gd name="connsiteX75" fmla="*/ 1052162 w 2074068"/>
                    <a:gd name="connsiteY75" fmla="*/ 1399221 h 1887092"/>
                    <a:gd name="connsiteX76" fmla="*/ 1003176 w 2074068"/>
                    <a:gd name="connsiteY76" fmla="*/ 1467257 h 1887092"/>
                    <a:gd name="connsiteX77" fmla="*/ 981405 w 2074068"/>
                    <a:gd name="connsiteY77" fmla="*/ 1660479 h 1887092"/>
                    <a:gd name="connsiteX78" fmla="*/ 1008619 w 2074068"/>
                    <a:gd name="connsiteY78" fmla="*/ 1698577 h 1887092"/>
                    <a:gd name="connsiteX79" fmla="*/ 956912 w 2074068"/>
                    <a:gd name="connsiteY79" fmla="*/ 1731236 h 1887092"/>
                    <a:gd name="connsiteX80" fmla="*/ 861662 w 2074068"/>
                    <a:gd name="connsiteY80" fmla="*/ 1709464 h 1887092"/>
                    <a:gd name="connsiteX81" fmla="*/ 907926 w 2074068"/>
                    <a:gd name="connsiteY81" fmla="*/ 1761171 h 1887092"/>
                    <a:gd name="connsiteX82" fmla="*/ 869826 w 2074068"/>
                    <a:gd name="connsiteY82" fmla="*/ 1766614 h 1887092"/>
                    <a:gd name="connsiteX83" fmla="*/ 831726 w 2074068"/>
                    <a:gd name="connsiteY83" fmla="*/ 1785664 h 1887092"/>
                    <a:gd name="connsiteX84" fmla="*/ 826283 w 2074068"/>
                    <a:gd name="connsiteY84" fmla="*/ 1736678 h 1887092"/>
                    <a:gd name="connsiteX85" fmla="*/ 853498 w 2074068"/>
                    <a:gd name="connsiteY85" fmla="*/ 1657757 h 1887092"/>
                    <a:gd name="connsiteX86" fmla="*/ 858940 w 2074068"/>
                    <a:gd name="connsiteY86" fmla="*/ 1508078 h 1887092"/>
                    <a:gd name="connsiteX87" fmla="*/ 837170 w 2074068"/>
                    <a:gd name="connsiteY87" fmla="*/ 1616935 h 1887092"/>
                    <a:gd name="connsiteX88" fmla="*/ 796348 w 2074068"/>
                    <a:gd name="connsiteY88" fmla="*/ 1524407 h 1887092"/>
                    <a:gd name="connsiteX89" fmla="*/ 812676 w 2074068"/>
                    <a:gd name="connsiteY89" fmla="*/ 1630542 h 1887092"/>
                    <a:gd name="connsiteX90" fmla="*/ 818119 w 2074068"/>
                    <a:gd name="connsiteY90" fmla="*/ 1695857 h 1887092"/>
                    <a:gd name="connsiteX91" fmla="*/ 801790 w 2074068"/>
                    <a:gd name="connsiteY91" fmla="*/ 1758451 h 1887092"/>
                    <a:gd name="connsiteX92" fmla="*/ 760968 w 2074068"/>
                    <a:gd name="connsiteY92" fmla="*/ 1782942 h 1887092"/>
                    <a:gd name="connsiteX93" fmla="*/ 760969 w 2074068"/>
                    <a:gd name="connsiteY93" fmla="*/ 1690413 h 1887092"/>
                    <a:gd name="connsiteX94" fmla="*/ 722869 w 2074068"/>
                    <a:gd name="connsiteY94" fmla="*/ 1712185 h 1887092"/>
                    <a:gd name="connsiteX95" fmla="*/ 722868 w 2074068"/>
                    <a:gd name="connsiteY95" fmla="*/ 1774780 h 1887092"/>
                    <a:gd name="connsiteX96" fmla="*/ 695655 w 2074068"/>
                    <a:gd name="connsiteY96" fmla="*/ 1812878 h 1887092"/>
                    <a:gd name="connsiteX97" fmla="*/ 662998 w 2074068"/>
                    <a:gd name="connsiteY97" fmla="*/ 1810157 h 1887092"/>
                    <a:gd name="connsiteX98" fmla="*/ 673883 w 2074068"/>
                    <a:gd name="connsiteY98" fmla="*/ 1747564 h 1887092"/>
                    <a:gd name="connsiteX99" fmla="*/ 627619 w 2074068"/>
                    <a:gd name="connsiteY99" fmla="*/ 1769335 h 1887092"/>
                    <a:gd name="connsiteX100" fmla="*/ 614012 w 2074068"/>
                    <a:gd name="connsiteY100" fmla="*/ 1600607 h 1887092"/>
                    <a:gd name="connsiteX101" fmla="*/ 570469 w 2074068"/>
                    <a:gd name="connsiteY101" fmla="*/ 1676806 h 1887092"/>
                    <a:gd name="connsiteX102" fmla="*/ 524205 w 2074068"/>
                    <a:gd name="connsiteY102" fmla="*/ 1635985 h 1887092"/>
                    <a:gd name="connsiteX103" fmla="*/ 545976 w 2074068"/>
                    <a:gd name="connsiteY103" fmla="*/ 1693135 h 1887092"/>
                    <a:gd name="connsiteX104" fmla="*/ 581355 w 2074068"/>
                    <a:gd name="connsiteY104" fmla="*/ 1766614 h 1887092"/>
                    <a:gd name="connsiteX105" fmla="*/ 614012 w 2074068"/>
                    <a:gd name="connsiteY105" fmla="*/ 1807435 h 1887092"/>
                    <a:gd name="connsiteX106" fmla="*/ 562304 w 2074068"/>
                    <a:gd name="connsiteY106" fmla="*/ 1840093 h 1887092"/>
                    <a:gd name="connsiteX107" fmla="*/ 491548 w 2074068"/>
                    <a:gd name="connsiteY107" fmla="*/ 1766614 h 1887092"/>
                    <a:gd name="connsiteX108" fmla="*/ 518762 w 2074068"/>
                    <a:gd name="connsiteY108" fmla="*/ 1867307 h 1887092"/>
                    <a:gd name="connsiteX109" fmla="*/ 486105 w 2074068"/>
                    <a:gd name="connsiteY109" fmla="*/ 1870028 h 1887092"/>
                    <a:gd name="connsiteX110" fmla="*/ 475219 w 2074068"/>
                    <a:gd name="connsiteY110" fmla="*/ 1799271 h 1887092"/>
                    <a:gd name="connsiteX111" fmla="*/ 453448 w 2074068"/>
                    <a:gd name="connsiteY111" fmla="*/ 1850978 h 1887092"/>
                    <a:gd name="connsiteX112" fmla="*/ 423512 w 2074068"/>
                    <a:gd name="connsiteY112" fmla="*/ 1840092 h 1887092"/>
                    <a:gd name="connsiteX113" fmla="*/ 434397 w 2074068"/>
                    <a:gd name="connsiteY113" fmla="*/ 1698578 h 1887092"/>
                    <a:gd name="connsiteX114" fmla="*/ 450726 w 2074068"/>
                    <a:gd name="connsiteY114" fmla="*/ 1622378 h 1887092"/>
                    <a:gd name="connsiteX115" fmla="*/ 423512 w 2074068"/>
                    <a:gd name="connsiteY115" fmla="*/ 1559785 h 1887092"/>
                    <a:gd name="connsiteX116" fmla="*/ 418069 w 2074068"/>
                    <a:gd name="connsiteY116" fmla="*/ 1679528 h 1887092"/>
                    <a:gd name="connsiteX117" fmla="*/ 390855 w 2074068"/>
                    <a:gd name="connsiteY117" fmla="*/ 1573392 h 1887092"/>
                    <a:gd name="connsiteX118" fmla="*/ 396297 w 2074068"/>
                    <a:gd name="connsiteY118" fmla="*/ 1701300 h 1887092"/>
                    <a:gd name="connsiteX119" fmla="*/ 388133 w 2074068"/>
                    <a:gd name="connsiteY119" fmla="*/ 1761171 h 1887092"/>
                    <a:gd name="connsiteX120" fmla="*/ 401740 w 2074068"/>
                    <a:gd name="connsiteY120" fmla="*/ 1804714 h 1887092"/>
                    <a:gd name="connsiteX121" fmla="*/ 333705 w 2074068"/>
                    <a:gd name="connsiteY121" fmla="*/ 1886357 h 1887092"/>
                    <a:gd name="connsiteX122" fmla="*/ 330984 w 2074068"/>
                    <a:gd name="connsiteY122" fmla="*/ 1840092 h 1887092"/>
                    <a:gd name="connsiteX123" fmla="*/ 341869 w 2074068"/>
                    <a:gd name="connsiteY123" fmla="*/ 1758449 h 1887092"/>
                    <a:gd name="connsiteX124" fmla="*/ 336426 w 2074068"/>
                    <a:gd name="connsiteY124" fmla="*/ 1674085 h 1887092"/>
                    <a:gd name="connsiteX125" fmla="*/ 290162 w 2074068"/>
                    <a:gd name="connsiteY125" fmla="*/ 1826485 h 1887092"/>
                    <a:gd name="connsiteX126" fmla="*/ 249340 w 2074068"/>
                    <a:gd name="connsiteY126" fmla="*/ 1837371 h 1887092"/>
                    <a:gd name="connsiteX127" fmla="*/ 219405 w 2074068"/>
                    <a:gd name="connsiteY127" fmla="*/ 1850978 h 1887092"/>
                    <a:gd name="connsiteX128" fmla="*/ 178583 w 2074068"/>
                    <a:gd name="connsiteY128" fmla="*/ 1834649 h 1887092"/>
                    <a:gd name="connsiteX129" fmla="*/ 194912 w 2074068"/>
                    <a:gd name="connsiteY129" fmla="*/ 1725792 h 1887092"/>
                    <a:gd name="connsiteX130" fmla="*/ 154090 w 2074068"/>
                    <a:gd name="connsiteY130" fmla="*/ 1744842 h 1887092"/>
                    <a:gd name="connsiteX131" fmla="*/ 154090 w 2074068"/>
                    <a:gd name="connsiteY131" fmla="*/ 1818321 h 1887092"/>
                    <a:gd name="connsiteX132" fmla="*/ 105105 w 2074068"/>
                    <a:gd name="connsiteY132" fmla="*/ 1788385 h 1887092"/>
                    <a:gd name="connsiteX133" fmla="*/ 162255 w 2074068"/>
                    <a:gd name="connsiteY133" fmla="*/ 1679528 h 1887092"/>
                    <a:gd name="connsiteX134" fmla="*/ 203076 w 2074068"/>
                    <a:gd name="connsiteY134" fmla="*/ 1586999 h 1887092"/>
                    <a:gd name="connsiteX135" fmla="*/ 181305 w 2074068"/>
                    <a:gd name="connsiteY135" fmla="*/ 1543457 h 1887092"/>
                    <a:gd name="connsiteX136" fmla="*/ 107826 w 2074068"/>
                    <a:gd name="connsiteY136" fmla="*/ 1518964 h 1887092"/>
                    <a:gd name="connsiteX137" fmla="*/ 47955 w 2074068"/>
                    <a:gd name="connsiteY137" fmla="*/ 1442764 h 1887092"/>
                    <a:gd name="connsiteX138" fmla="*/ 50676 w 2074068"/>
                    <a:gd name="connsiteY138" fmla="*/ 1491749 h 1887092"/>
                    <a:gd name="connsiteX139" fmla="*/ 96940 w 2074068"/>
                    <a:gd name="connsiteY139" fmla="*/ 1562507 h 1887092"/>
                    <a:gd name="connsiteX140" fmla="*/ 154090 w 2074068"/>
                    <a:gd name="connsiteY140" fmla="*/ 1565228 h 1887092"/>
                    <a:gd name="connsiteX141" fmla="*/ 118712 w 2074068"/>
                    <a:gd name="connsiteY141" fmla="*/ 1633264 h 1887092"/>
                    <a:gd name="connsiteX142" fmla="*/ 77890 w 2074068"/>
                    <a:gd name="connsiteY142" fmla="*/ 1704021 h 1887092"/>
                    <a:gd name="connsiteX143" fmla="*/ 4412 w 2074068"/>
                    <a:gd name="connsiteY143" fmla="*/ 1772057 h 1887092"/>
                    <a:gd name="connsiteX144" fmla="*/ 12576 w 2074068"/>
                    <a:gd name="connsiteY144" fmla="*/ 1048157 h 1887092"/>
                    <a:gd name="connsiteX145" fmla="*/ 47955 w 2074068"/>
                    <a:gd name="connsiteY145" fmla="*/ 1031828 h 1887092"/>
                    <a:gd name="connsiteX146" fmla="*/ 115990 w 2074068"/>
                    <a:gd name="connsiteY146" fmla="*/ 996449 h 1887092"/>
                    <a:gd name="connsiteX147" fmla="*/ 72448 w 2074068"/>
                    <a:gd name="connsiteY147" fmla="*/ 917528 h 1887092"/>
                    <a:gd name="connsiteX148" fmla="*/ 69726 w 2074068"/>
                    <a:gd name="connsiteY148" fmla="*/ 884871 h 1887092"/>
                    <a:gd name="connsiteX149" fmla="*/ 7133 w 2074068"/>
                    <a:gd name="connsiteY149" fmla="*/ 863099 h 1887092"/>
                    <a:gd name="connsiteX150" fmla="*/ 77890 w 2074068"/>
                    <a:gd name="connsiteY150" fmla="*/ 814114 h 1887092"/>
                    <a:gd name="connsiteX151" fmla="*/ 75169 w 2074068"/>
                    <a:gd name="connsiteY151" fmla="*/ 735192 h 1887092"/>
                    <a:gd name="connsiteX152" fmla="*/ 28905 w 2074068"/>
                    <a:gd name="connsiteY152" fmla="*/ 729749 h 1887092"/>
                    <a:gd name="connsiteX153" fmla="*/ 67005 w 2074068"/>
                    <a:gd name="connsiteY153" fmla="*/ 691649 h 1887092"/>
                    <a:gd name="connsiteX154" fmla="*/ 1690 w 2074068"/>
                    <a:gd name="connsiteY154" fmla="*/ 585514 h 1887092"/>
                    <a:gd name="connsiteX155" fmla="*/ 67005 w 2074068"/>
                    <a:gd name="connsiteY155" fmla="*/ 639942 h 1887092"/>
                    <a:gd name="connsiteX156" fmla="*/ 77890 w 2074068"/>
                    <a:gd name="connsiteY156" fmla="*/ 596399 h 1887092"/>
                    <a:gd name="connsiteX157" fmla="*/ 15298 w 2074068"/>
                    <a:gd name="connsiteY157" fmla="*/ 506592 h 1887092"/>
                    <a:gd name="connsiteX158" fmla="*/ 18019 w 2074068"/>
                    <a:gd name="connsiteY158" fmla="*/ 22178 h 188709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30983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290162 w 2074068"/>
                    <a:gd name="connsiteY125" fmla="*/ 1826485 h 1887042"/>
                    <a:gd name="connsiteX126" fmla="*/ 249340 w 2074068"/>
                    <a:gd name="connsiteY126" fmla="*/ 1837371 h 1887042"/>
                    <a:gd name="connsiteX127" fmla="*/ 219405 w 2074068"/>
                    <a:gd name="connsiteY127" fmla="*/ 1850978 h 1887042"/>
                    <a:gd name="connsiteX128" fmla="*/ 178583 w 2074068"/>
                    <a:gd name="connsiteY128" fmla="*/ 1834649 h 1887042"/>
                    <a:gd name="connsiteX129" fmla="*/ 194912 w 2074068"/>
                    <a:gd name="connsiteY129" fmla="*/ 1725792 h 1887042"/>
                    <a:gd name="connsiteX130" fmla="*/ 154090 w 2074068"/>
                    <a:gd name="connsiteY130" fmla="*/ 1744842 h 1887042"/>
                    <a:gd name="connsiteX131" fmla="*/ 154090 w 2074068"/>
                    <a:gd name="connsiteY131" fmla="*/ 1818321 h 1887042"/>
                    <a:gd name="connsiteX132" fmla="*/ 105105 w 2074068"/>
                    <a:gd name="connsiteY132" fmla="*/ 1788385 h 1887042"/>
                    <a:gd name="connsiteX133" fmla="*/ 162255 w 2074068"/>
                    <a:gd name="connsiteY133" fmla="*/ 1679528 h 1887042"/>
                    <a:gd name="connsiteX134" fmla="*/ 203076 w 2074068"/>
                    <a:gd name="connsiteY134" fmla="*/ 1586999 h 1887042"/>
                    <a:gd name="connsiteX135" fmla="*/ 181305 w 2074068"/>
                    <a:gd name="connsiteY135" fmla="*/ 1543457 h 1887042"/>
                    <a:gd name="connsiteX136" fmla="*/ 107826 w 2074068"/>
                    <a:gd name="connsiteY136" fmla="*/ 1518964 h 1887042"/>
                    <a:gd name="connsiteX137" fmla="*/ 47955 w 2074068"/>
                    <a:gd name="connsiteY137" fmla="*/ 1442764 h 1887042"/>
                    <a:gd name="connsiteX138" fmla="*/ 50676 w 2074068"/>
                    <a:gd name="connsiteY138" fmla="*/ 1491749 h 1887042"/>
                    <a:gd name="connsiteX139" fmla="*/ 96940 w 2074068"/>
                    <a:gd name="connsiteY139" fmla="*/ 1562507 h 1887042"/>
                    <a:gd name="connsiteX140" fmla="*/ 154090 w 2074068"/>
                    <a:gd name="connsiteY140" fmla="*/ 1565228 h 1887042"/>
                    <a:gd name="connsiteX141" fmla="*/ 118712 w 2074068"/>
                    <a:gd name="connsiteY141" fmla="*/ 1633264 h 1887042"/>
                    <a:gd name="connsiteX142" fmla="*/ 77890 w 2074068"/>
                    <a:gd name="connsiteY142" fmla="*/ 1704021 h 1887042"/>
                    <a:gd name="connsiteX143" fmla="*/ 4412 w 2074068"/>
                    <a:gd name="connsiteY143" fmla="*/ 1772057 h 1887042"/>
                    <a:gd name="connsiteX144" fmla="*/ 12576 w 2074068"/>
                    <a:gd name="connsiteY144" fmla="*/ 1048157 h 1887042"/>
                    <a:gd name="connsiteX145" fmla="*/ 47955 w 2074068"/>
                    <a:gd name="connsiteY145" fmla="*/ 1031828 h 1887042"/>
                    <a:gd name="connsiteX146" fmla="*/ 115990 w 2074068"/>
                    <a:gd name="connsiteY146" fmla="*/ 996449 h 1887042"/>
                    <a:gd name="connsiteX147" fmla="*/ 72448 w 2074068"/>
                    <a:gd name="connsiteY147" fmla="*/ 917528 h 1887042"/>
                    <a:gd name="connsiteX148" fmla="*/ 69726 w 2074068"/>
                    <a:gd name="connsiteY148" fmla="*/ 884871 h 1887042"/>
                    <a:gd name="connsiteX149" fmla="*/ 7133 w 2074068"/>
                    <a:gd name="connsiteY149" fmla="*/ 863099 h 1887042"/>
                    <a:gd name="connsiteX150" fmla="*/ 77890 w 2074068"/>
                    <a:gd name="connsiteY150" fmla="*/ 814114 h 1887042"/>
                    <a:gd name="connsiteX151" fmla="*/ 75169 w 2074068"/>
                    <a:gd name="connsiteY151" fmla="*/ 735192 h 1887042"/>
                    <a:gd name="connsiteX152" fmla="*/ 28905 w 2074068"/>
                    <a:gd name="connsiteY152" fmla="*/ 729749 h 1887042"/>
                    <a:gd name="connsiteX153" fmla="*/ 67005 w 2074068"/>
                    <a:gd name="connsiteY153" fmla="*/ 691649 h 1887042"/>
                    <a:gd name="connsiteX154" fmla="*/ 1690 w 2074068"/>
                    <a:gd name="connsiteY154" fmla="*/ 585514 h 1887042"/>
                    <a:gd name="connsiteX155" fmla="*/ 67005 w 2074068"/>
                    <a:gd name="connsiteY155" fmla="*/ 639942 h 1887042"/>
                    <a:gd name="connsiteX156" fmla="*/ 77890 w 2074068"/>
                    <a:gd name="connsiteY156" fmla="*/ 596399 h 1887042"/>
                    <a:gd name="connsiteX157" fmla="*/ 15298 w 2074068"/>
                    <a:gd name="connsiteY157" fmla="*/ 506592 h 1887042"/>
                    <a:gd name="connsiteX158" fmla="*/ 18019 w 2074068"/>
                    <a:gd name="connsiteY158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30983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290162 w 2074068"/>
                    <a:gd name="connsiteY125" fmla="*/ 1826485 h 1887042"/>
                    <a:gd name="connsiteX126" fmla="*/ 249340 w 2074068"/>
                    <a:gd name="connsiteY126" fmla="*/ 1837371 h 1887042"/>
                    <a:gd name="connsiteX127" fmla="*/ 219405 w 2074068"/>
                    <a:gd name="connsiteY127" fmla="*/ 1850978 h 1887042"/>
                    <a:gd name="connsiteX128" fmla="*/ 178583 w 2074068"/>
                    <a:gd name="connsiteY128" fmla="*/ 1834649 h 1887042"/>
                    <a:gd name="connsiteX129" fmla="*/ 194912 w 2074068"/>
                    <a:gd name="connsiteY129" fmla="*/ 1725792 h 1887042"/>
                    <a:gd name="connsiteX130" fmla="*/ 154090 w 2074068"/>
                    <a:gd name="connsiteY130" fmla="*/ 1744842 h 1887042"/>
                    <a:gd name="connsiteX131" fmla="*/ 154090 w 2074068"/>
                    <a:gd name="connsiteY131" fmla="*/ 1818321 h 1887042"/>
                    <a:gd name="connsiteX132" fmla="*/ 105105 w 2074068"/>
                    <a:gd name="connsiteY132" fmla="*/ 1788385 h 1887042"/>
                    <a:gd name="connsiteX133" fmla="*/ 162255 w 2074068"/>
                    <a:gd name="connsiteY133" fmla="*/ 1679528 h 1887042"/>
                    <a:gd name="connsiteX134" fmla="*/ 203076 w 2074068"/>
                    <a:gd name="connsiteY134" fmla="*/ 1586999 h 1887042"/>
                    <a:gd name="connsiteX135" fmla="*/ 181305 w 2074068"/>
                    <a:gd name="connsiteY135" fmla="*/ 1543457 h 1887042"/>
                    <a:gd name="connsiteX136" fmla="*/ 107826 w 2074068"/>
                    <a:gd name="connsiteY136" fmla="*/ 1518964 h 1887042"/>
                    <a:gd name="connsiteX137" fmla="*/ 47955 w 2074068"/>
                    <a:gd name="connsiteY137" fmla="*/ 1442764 h 1887042"/>
                    <a:gd name="connsiteX138" fmla="*/ 50676 w 2074068"/>
                    <a:gd name="connsiteY138" fmla="*/ 1491749 h 1887042"/>
                    <a:gd name="connsiteX139" fmla="*/ 96940 w 2074068"/>
                    <a:gd name="connsiteY139" fmla="*/ 1562507 h 1887042"/>
                    <a:gd name="connsiteX140" fmla="*/ 154090 w 2074068"/>
                    <a:gd name="connsiteY140" fmla="*/ 1565228 h 1887042"/>
                    <a:gd name="connsiteX141" fmla="*/ 118712 w 2074068"/>
                    <a:gd name="connsiteY141" fmla="*/ 1633264 h 1887042"/>
                    <a:gd name="connsiteX142" fmla="*/ 77890 w 2074068"/>
                    <a:gd name="connsiteY142" fmla="*/ 1704021 h 1887042"/>
                    <a:gd name="connsiteX143" fmla="*/ 4412 w 2074068"/>
                    <a:gd name="connsiteY143" fmla="*/ 1772057 h 1887042"/>
                    <a:gd name="connsiteX144" fmla="*/ 12576 w 2074068"/>
                    <a:gd name="connsiteY144" fmla="*/ 1048157 h 1887042"/>
                    <a:gd name="connsiteX145" fmla="*/ 47955 w 2074068"/>
                    <a:gd name="connsiteY145" fmla="*/ 1031828 h 1887042"/>
                    <a:gd name="connsiteX146" fmla="*/ 115990 w 2074068"/>
                    <a:gd name="connsiteY146" fmla="*/ 996449 h 1887042"/>
                    <a:gd name="connsiteX147" fmla="*/ 72448 w 2074068"/>
                    <a:gd name="connsiteY147" fmla="*/ 917528 h 1887042"/>
                    <a:gd name="connsiteX148" fmla="*/ 69726 w 2074068"/>
                    <a:gd name="connsiteY148" fmla="*/ 884871 h 1887042"/>
                    <a:gd name="connsiteX149" fmla="*/ 7133 w 2074068"/>
                    <a:gd name="connsiteY149" fmla="*/ 863099 h 1887042"/>
                    <a:gd name="connsiteX150" fmla="*/ 77890 w 2074068"/>
                    <a:gd name="connsiteY150" fmla="*/ 814114 h 1887042"/>
                    <a:gd name="connsiteX151" fmla="*/ 75169 w 2074068"/>
                    <a:gd name="connsiteY151" fmla="*/ 735192 h 1887042"/>
                    <a:gd name="connsiteX152" fmla="*/ 28905 w 2074068"/>
                    <a:gd name="connsiteY152" fmla="*/ 729749 h 1887042"/>
                    <a:gd name="connsiteX153" fmla="*/ 67005 w 2074068"/>
                    <a:gd name="connsiteY153" fmla="*/ 691649 h 1887042"/>
                    <a:gd name="connsiteX154" fmla="*/ 1690 w 2074068"/>
                    <a:gd name="connsiteY154" fmla="*/ 585514 h 1887042"/>
                    <a:gd name="connsiteX155" fmla="*/ 67005 w 2074068"/>
                    <a:gd name="connsiteY155" fmla="*/ 639942 h 1887042"/>
                    <a:gd name="connsiteX156" fmla="*/ 77890 w 2074068"/>
                    <a:gd name="connsiteY156" fmla="*/ 596399 h 1887042"/>
                    <a:gd name="connsiteX157" fmla="*/ 15298 w 2074068"/>
                    <a:gd name="connsiteY157" fmla="*/ 506592 h 1887042"/>
                    <a:gd name="connsiteX158" fmla="*/ 18019 w 2074068"/>
                    <a:gd name="connsiteY158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290162 w 2074068"/>
                    <a:gd name="connsiteY125" fmla="*/ 1826485 h 1887042"/>
                    <a:gd name="connsiteX126" fmla="*/ 249340 w 2074068"/>
                    <a:gd name="connsiteY126" fmla="*/ 1837371 h 1887042"/>
                    <a:gd name="connsiteX127" fmla="*/ 219405 w 2074068"/>
                    <a:gd name="connsiteY127" fmla="*/ 1850978 h 1887042"/>
                    <a:gd name="connsiteX128" fmla="*/ 178583 w 2074068"/>
                    <a:gd name="connsiteY128" fmla="*/ 1834649 h 1887042"/>
                    <a:gd name="connsiteX129" fmla="*/ 194912 w 2074068"/>
                    <a:gd name="connsiteY129" fmla="*/ 1725792 h 1887042"/>
                    <a:gd name="connsiteX130" fmla="*/ 154090 w 2074068"/>
                    <a:gd name="connsiteY130" fmla="*/ 1744842 h 1887042"/>
                    <a:gd name="connsiteX131" fmla="*/ 154090 w 2074068"/>
                    <a:gd name="connsiteY131" fmla="*/ 1818321 h 1887042"/>
                    <a:gd name="connsiteX132" fmla="*/ 105105 w 2074068"/>
                    <a:gd name="connsiteY132" fmla="*/ 1788385 h 1887042"/>
                    <a:gd name="connsiteX133" fmla="*/ 162255 w 2074068"/>
                    <a:gd name="connsiteY133" fmla="*/ 1679528 h 1887042"/>
                    <a:gd name="connsiteX134" fmla="*/ 203076 w 2074068"/>
                    <a:gd name="connsiteY134" fmla="*/ 1586999 h 1887042"/>
                    <a:gd name="connsiteX135" fmla="*/ 181305 w 2074068"/>
                    <a:gd name="connsiteY135" fmla="*/ 1543457 h 1887042"/>
                    <a:gd name="connsiteX136" fmla="*/ 107826 w 2074068"/>
                    <a:gd name="connsiteY136" fmla="*/ 1518964 h 1887042"/>
                    <a:gd name="connsiteX137" fmla="*/ 47955 w 2074068"/>
                    <a:gd name="connsiteY137" fmla="*/ 1442764 h 1887042"/>
                    <a:gd name="connsiteX138" fmla="*/ 50676 w 2074068"/>
                    <a:gd name="connsiteY138" fmla="*/ 1491749 h 1887042"/>
                    <a:gd name="connsiteX139" fmla="*/ 96940 w 2074068"/>
                    <a:gd name="connsiteY139" fmla="*/ 1562507 h 1887042"/>
                    <a:gd name="connsiteX140" fmla="*/ 154090 w 2074068"/>
                    <a:gd name="connsiteY140" fmla="*/ 1565228 h 1887042"/>
                    <a:gd name="connsiteX141" fmla="*/ 118712 w 2074068"/>
                    <a:gd name="connsiteY141" fmla="*/ 1633264 h 1887042"/>
                    <a:gd name="connsiteX142" fmla="*/ 77890 w 2074068"/>
                    <a:gd name="connsiteY142" fmla="*/ 1704021 h 1887042"/>
                    <a:gd name="connsiteX143" fmla="*/ 4412 w 2074068"/>
                    <a:gd name="connsiteY143" fmla="*/ 1772057 h 1887042"/>
                    <a:gd name="connsiteX144" fmla="*/ 12576 w 2074068"/>
                    <a:gd name="connsiteY144" fmla="*/ 1048157 h 1887042"/>
                    <a:gd name="connsiteX145" fmla="*/ 47955 w 2074068"/>
                    <a:gd name="connsiteY145" fmla="*/ 1031828 h 1887042"/>
                    <a:gd name="connsiteX146" fmla="*/ 115990 w 2074068"/>
                    <a:gd name="connsiteY146" fmla="*/ 996449 h 1887042"/>
                    <a:gd name="connsiteX147" fmla="*/ 72448 w 2074068"/>
                    <a:gd name="connsiteY147" fmla="*/ 917528 h 1887042"/>
                    <a:gd name="connsiteX148" fmla="*/ 69726 w 2074068"/>
                    <a:gd name="connsiteY148" fmla="*/ 884871 h 1887042"/>
                    <a:gd name="connsiteX149" fmla="*/ 7133 w 2074068"/>
                    <a:gd name="connsiteY149" fmla="*/ 863099 h 1887042"/>
                    <a:gd name="connsiteX150" fmla="*/ 77890 w 2074068"/>
                    <a:gd name="connsiteY150" fmla="*/ 814114 h 1887042"/>
                    <a:gd name="connsiteX151" fmla="*/ 75169 w 2074068"/>
                    <a:gd name="connsiteY151" fmla="*/ 735192 h 1887042"/>
                    <a:gd name="connsiteX152" fmla="*/ 28905 w 2074068"/>
                    <a:gd name="connsiteY152" fmla="*/ 729749 h 1887042"/>
                    <a:gd name="connsiteX153" fmla="*/ 67005 w 2074068"/>
                    <a:gd name="connsiteY153" fmla="*/ 691649 h 1887042"/>
                    <a:gd name="connsiteX154" fmla="*/ 1690 w 2074068"/>
                    <a:gd name="connsiteY154" fmla="*/ 585514 h 1887042"/>
                    <a:gd name="connsiteX155" fmla="*/ 67005 w 2074068"/>
                    <a:gd name="connsiteY155" fmla="*/ 639942 h 1887042"/>
                    <a:gd name="connsiteX156" fmla="*/ 77890 w 2074068"/>
                    <a:gd name="connsiteY156" fmla="*/ 596399 h 1887042"/>
                    <a:gd name="connsiteX157" fmla="*/ 15298 w 2074068"/>
                    <a:gd name="connsiteY157" fmla="*/ 506592 h 1887042"/>
                    <a:gd name="connsiteX158" fmla="*/ 18019 w 2074068"/>
                    <a:gd name="connsiteY158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290162 w 2074068"/>
                    <a:gd name="connsiteY125" fmla="*/ 1826485 h 1887042"/>
                    <a:gd name="connsiteX126" fmla="*/ 249340 w 2074068"/>
                    <a:gd name="connsiteY126" fmla="*/ 1837371 h 1887042"/>
                    <a:gd name="connsiteX127" fmla="*/ 219405 w 2074068"/>
                    <a:gd name="connsiteY127" fmla="*/ 1850978 h 1887042"/>
                    <a:gd name="connsiteX128" fmla="*/ 178583 w 2074068"/>
                    <a:gd name="connsiteY128" fmla="*/ 1834649 h 1887042"/>
                    <a:gd name="connsiteX129" fmla="*/ 194912 w 2074068"/>
                    <a:gd name="connsiteY129" fmla="*/ 1725792 h 1887042"/>
                    <a:gd name="connsiteX130" fmla="*/ 154090 w 2074068"/>
                    <a:gd name="connsiteY130" fmla="*/ 1744842 h 1887042"/>
                    <a:gd name="connsiteX131" fmla="*/ 154090 w 2074068"/>
                    <a:gd name="connsiteY131" fmla="*/ 1818321 h 1887042"/>
                    <a:gd name="connsiteX132" fmla="*/ 105105 w 2074068"/>
                    <a:gd name="connsiteY132" fmla="*/ 1788385 h 1887042"/>
                    <a:gd name="connsiteX133" fmla="*/ 162255 w 2074068"/>
                    <a:gd name="connsiteY133" fmla="*/ 1679528 h 1887042"/>
                    <a:gd name="connsiteX134" fmla="*/ 203076 w 2074068"/>
                    <a:gd name="connsiteY134" fmla="*/ 1586999 h 1887042"/>
                    <a:gd name="connsiteX135" fmla="*/ 181305 w 2074068"/>
                    <a:gd name="connsiteY135" fmla="*/ 1543457 h 1887042"/>
                    <a:gd name="connsiteX136" fmla="*/ 107826 w 2074068"/>
                    <a:gd name="connsiteY136" fmla="*/ 1518964 h 1887042"/>
                    <a:gd name="connsiteX137" fmla="*/ 47955 w 2074068"/>
                    <a:gd name="connsiteY137" fmla="*/ 1442764 h 1887042"/>
                    <a:gd name="connsiteX138" fmla="*/ 50676 w 2074068"/>
                    <a:gd name="connsiteY138" fmla="*/ 1491749 h 1887042"/>
                    <a:gd name="connsiteX139" fmla="*/ 96940 w 2074068"/>
                    <a:gd name="connsiteY139" fmla="*/ 1562507 h 1887042"/>
                    <a:gd name="connsiteX140" fmla="*/ 154090 w 2074068"/>
                    <a:gd name="connsiteY140" fmla="*/ 1565228 h 1887042"/>
                    <a:gd name="connsiteX141" fmla="*/ 118712 w 2074068"/>
                    <a:gd name="connsiteY141" fmla="*/ 1633264 h 1887042"/>
                    <a:gd name="connsiteX142" fmla="*/ 77890 w 2074068"/>
                    <a:gd name="connsiteY142" fmla="*/ 1704021 h 1887042"/>
                    <a:gd name="connsiteX143" fmla="*/ 4412 w 2074068"/>
                    <a:gd name="connsiteY143" fmla="*/ 1772057 h 1887042"/>
                    <a:gd name="connsiteX144" fmla="*/ 12576 w 2074068"/>
                    <a:gd name="connsiteY144" fmla="*/ 1048157 h 1887042"/>
                    <a:gd name="connsiteX145" fmla="*/ 47955 w 2074068"/>
                    <a:gd name="connsiteY145" fmla="*/ 1031828 h 1887042"/>
                    <a:gd name="connsiteX146" fmla="*/ 115990 w 2074068"/>
                    <a:gd name="connsiteY146" fmla="*/ 996449 h 1887042"/>
                    <a:gd name="connsiteX147" fmla="*/ 72448 w 2074068"/>
                    <a:gd name="connsiteY147" fmla="*/ 917528 h 1887042"/>
                    <a:gd name="connsiteX148" fmla="*/ 69726 w 2074068"/>
                    <a:gd name="connsiteY148" fmla="*/ 884871 h 1887042"/>
                    <a:gd name="connsiteX149" fmla="*/ 7133 w 2074068"/>
                    <a:gd name="connsiteY149" fmla="*/ 863099 h 1887042"/>
                    <a:gd name="connsiteX150" fmla="*/ 77890 w 2074068"/>
                    <a:gd name="connsiteY150" fmla="*/ 814114 h 1887042"/>
                    <a:gd name="connsiteX151" fmla="*/ 75169 w 2074068"/>
                    <a:gd name="connsiteY151" fmla="*/ 735192 h 1887042"/>
                    <a:gd name="connsiteX152" fmla="*/ 28905 w 2074068"/>
                    <a:gd name="connsiteY152" fmla="*/ 729749 h 1887042"/>
                    <a:gd name="connsiteX153" fmla="*/ 67005 w 2074068"/>
                    <a:gd name="connsiteY153" fmla="*/ 691649 h 1887042"/>
                    <a:gd name="connsiteX154" fmla="*/ 1690 w 2074068"/>
                    <a:gd name="connsiteY154" fmla="*/ 585514 h 1887042"/>
                    <a:gd name="connsiteX155" fmla="*/ 67005 w 2074068"/>
                    <a:gd name="connsiteY155" fmla="*/ 639942 h 1887042"/>
                    <a:gd name="connsiteX156" fmla="*/ 77890 w 2074068"/>
                    <a:gd name="connsiteY156" fmla="*/ 596399 h 1887042"/>
                    <a:gd name="connsiteX157" fmla="*/ 15298 w 2074068"/>
                    <a:gd name="connsiteY157" fmla="*/ 506592 h 1887042"/>
                    <a:gd name="connsiteX158" fmla="*/ 18019 w 2074068"/>
                    <a:gd name="connsiteY158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290162 w 2074068"/>
                    <a:gd name="connsiteY126" fmla="*/ 1826485 h 1887042"/>
                    <a:gd name="connsiteX127" fmla="*/ 249340 w 2074068"/>
                    <a:gd name="connsiteY127" fmla="*/ 1837371 h 1887042"/>
                    <a:gd name="connsiteX128" fmla="*/ 219405 w 2074068"/>
                    <a:gd name="connsiteY128" fmla="*/ 1850978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290162 w 2074068"/>
                    <a:gd name="connsiteY126" fmla="*/ 1826485 h 1887042"/>
                    <a:gd name="connsiteX127" fmla="*/ 249340 w 2074068"/>
                    <a:gd name="connsiteY127" fmla="*/ 1837371 h 1887042"/>
                    <a:gd name="connsiteX128" fmla="*/ 219405 w 2074068"/>
                    <a:gd name="connsiteY128" fmla="*/ 1850978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49340 w 2074068"/>
                    <a:gd name="connsiteY127" fmla="*/ 1837371 h 1887042"/>
                    <a:gd name="connsiteX128" fmla="*/ 219405 w 2074068"/>
                    <a:gd name="connsiteY128" fmla="*/ 1850978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19405 w 2074068"/>
                    <a:gd name="connsiteY128" fmla="*/ 1850978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178583 w 2074068"/>
                    <a:gd name="connsiteY129" fmla="*/ 1834649 h 1887042"/>
                    <a:gd name="connsiteX130" fmla="*/ 194912 w 2074068"/>
                    <a:gd name="connsiteY130" fmla="*/ 1725792 h 1887042"/>
                    <a:gd name="connsiteX131" fmla="*/ 154090 w 2074068"/>
                    <a:gd name="connsiteY131" fmla="*/ 1744842 h 1887042"/>
                    <a:gd name="connsiteX132" fmla="*/ 154090 w 2074068"/>
                    <a:gd name="connsiteY132" fmla="*/ 1818321 h 1887042"/>
                    <a:gd name="connsiteX133" fmla="*/ 105105 w 2074068"/>
                    <a:gd name="connsiteY133" fmla="*/ 1788385 h 1887042"/>
                    <a:gd name="connsiteX134" fmla="*/ 162255 w 2074068"/>
                    <a:gd name="connsiteY134" fmla="*/ 1679528 h 1887042"/>
                    <a:gd name="connsiteX135" fmla="*/ 203076 w 2074068"/>
                    <a:gd name="connsiteY135" fmla="*/ 1586999 h 1887042"/>
                    <a:gd name="connsiteX136" fmla="*/ 181305 w 2074068"/>
                    <a:gd name="connsiteY136" fmla="*/ 1543457 h 1887042"/>
                    <a:gd name="connsiteX137" fmla="*/ 107826 w 2074068"/>
                    <a:gd name="connsiteY137" fmla="*/ 1518964 h 1887042"/>
                    <a:gd name="connsiteX138" fmla="*/ 47955 w 2074068"/>
                    <a:gd name="connsiteY138" fmla="*/ 1442764 h 1887042"/>
                    <a:gd name="connsiteX139" fmla="*/ 50676 w 2074068"/>
                    <a:gd name="connsiteY139" fmla="*/ 1491749 h 1887042"/>
                    <a:gd name="connsiteX140" fmla="*/ 96940 w 2074068"/>
                    <a:gd name="connsiteY140" fmla="*/ 1562507 h 1887042"/>
                    <a:gd name="connsiteX141" fmla="*/ 154090 w 2074068"/>
                    <a:gd name="connsiteY141" fmla="*/ 1565228 h 1887042"/>
                    <a:gd name="connsiteX142" fmla="*/ 118712 w 2074068"/>
                    <a:gd name="connsiteY142" fmla="*/ 1633264 h 1887042"/>
                    <a:gd name="connsiteX143" fmla="*/ 77890 w 2074068"/>
                    <a:gd name="connsiteY143" fmla="*/ 1704021 h 1887042"/>
                    <a:gd name="connsiteX144" fmla="*/ 4412 w 2074068"/>
                    <a:gd name="connsiteY144" fmla="*/ 1772057 h 1887042"/>
                    <a:gd name="connsiteX145" fmla="*/ 12576 w 2074068"/>
                    <a:gd name="connsiteY145" fmla="*/ 1048157 h 1887042"/>
                    <a:gd name="connsiteX146" fmla="*/ 47955 w 2074068"/>
                    <a:gd name="connsiteY146" fmla="*/ 1031828 h 1887042"/>
                    <a:gd name="connsiteX147" fmla="*/ 115990 w 2074068"/>
                    <a:gd name="connsiteY147" fmla="*/ 996449 h 1887042"/>
                    <a:gd name="connsiteX148" fmla="*/ 72448 w 2074068"/>
                    <a:gd name="connsiteY148" fmla="*/ 917528 h 1887042"/>
                    <a:gd name="connsiteX149" fmla="*/ 69726 w 2074068"/>
                    <a:gd name="connsiteY149" fmla="*/ 884871 h 1887042"/>
                    <a:gd name="connsiteX150" fmla="*/ 7133 w 2074068"/>
                    <a:gd name="connsiteY150" fmla="*/ 863099 h 1887042"/>
                    <a:gd name="connsiteX151" fmla="*/ 77890 w 2074068"/>
                    <a:gd name="connsiteY151" fmla="*/ 814114 h 1887042"/>
                    <a:gd name="connsiteX152" fmla="*/ 75169 w 2074068"/>
                    <a:gd name="connsiteY152" fmla="*/ 735192 h 1887042"/>
                    <a:gd name="connsiteX153" fmla="*/ 28905 w 2074068"/>
                    <a:gd name="connsiteY153" fmla="*/ 729749 h 1887042"/>
                    <a:gd name="connsiteX154" fmla="*/ 67005 w 2074068"/>
                    <a:gd name="connsiteY154" fmla="*/ 691649 h 1887042"/>
                    <a:gd name="connsiteX155" fmla="*/ 1690 w 2074068"/>
                    <a:gd name="connsiteY155" fmla="*/ 585514 h 1887042"/>
                    <a:gd name="connsiteX156" fmla="*/ 67005 w 2074068"/>
                    <a:gd name="connsiteY156" fmla="*/ 639942 h 1887042"/>
                    <a:gd name="connsiteX157" fmla="*/ 77890 w 2074068"/>
                    <a:gd name="connsiteY157" fmla="*/ 596399 h 1887042"/>
                    <a:gd name="connsiteX158" fmla="*/ 15298 w 2074068"/>
                    <a:gd name="connsiteY158" fmla="*/ 506592 h 1887042"/>
                    <a:gd name="connsiteX159" fmla="*/ 18019 w 2074068"/>
                    <a:gd name="connsiteY159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13962 w 2074068"/>
                    <a:gd name="connsiteY129" fmla="*/ 18237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788385 h 1887042"/>
                    <a:gd name="connsiteX135" fmla="*/ 162255 w 2074068"/>
                    <a:gd name="connsiteY135" fmla="*/ 167952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788385 h 1887042"/>
                    <a:gd name="connsiteX135" fmla="*/ 162255 w 2074068"/>
                    <a:gd name="connsiteY135" fmla="*/ 167952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788385 h 1887042"/>
                    <a:gd name="connsiteX135" fmla="*/ 162255 w 2074068"/>
                    <a:gd name="connsiteY135" fmla="*/ 167952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62255 w 2074068"/>
                    <a:gd name="connsiteY135" fmla="*/ 167952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26877 w 2074068"/>
                    <a:gd name="connsiteY135" fmla="*/ 169857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26877 w 2074068"/>
                    <a:gd name="connsiteY135" fmla="*/ 1698578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20307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43457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57064 h 1887042"/>
                    <a:gd name="connsiteX138" fmla="*/ 107826 w 2074068"/>
                    <a:gd name="connsiteY138" fmla="*/ 1518964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57064 h 1887042"/>
                    <a:gd name="connsiteX138" fmla="*/ 105104 w 2074068"/>
                    <a:gd name="connsiteY138" fmla="*/ 1529850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4090 w 2074068"/>
                    <a:gd name="connsiteY142" fmla="*/ 1565228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57064 h 1887042"/>
                    <a:gd name="connsiteX138" fmla="*/ 105104 w 2074068"/>
                    <a:gd name="connsiteY138" fmla="*/ 1529850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9533 w 2074068"/>
                    <a:gd name="connsiteY142" fmla="*/ 1576114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18019 w 2074068"/>
                    <a:gd name="connsiteY0" fmla="*/ 22178 h 1887042"/>
                    <a:gd name="connsiteX1" fmla="*/ 53397 w 2074068"/>
                    <a:gd name="connsiteY1" fmla="*/ 27620 h 1887042"/>
                    <a:gd name="connsiteX2" fmla="*/ 58840 w 2074068"/>
                    <a:gd name="connsiteY2" fmla="*/ 150084 h 1887042"/>
                    <a:gd name="connsiteX3" fmla="*/ 110548 w 2074068"/>
                    <a:gd name="connsiteY3" fmla="*/ 117428 h 1887042"/>
                    <a:gd name="connsiteX4" fmla="*/ 156812 w 2074068"/>
                    <a:gd name="connsiteY4" fmla="*/ 95657 h 1887042"/>
                    <a:gd name="connsiteX5" fmla="*/ 159533 w 2074068"/>
                    <a:gd name="connsiteY5" fmla="*/ 193628 h 1887042"/>
                    <a:gd name="connsiteX6" fmla="*/ 205798 w 2074068"/>
                    <a:gd name="connsiteY6" fmla="*/ 242614 h 1887042"/>
                    <a:gd name="connsiteX7" fmla="*/ 184026 w 2074068"/>
                    <a:gd name="connsiteY7" fmla="*/ 294321 h 1887042"/>
                    <a:gd name="connsiteX8" fmla="*/ 178583 w 2074068"/>
                    <a:gd name="connsiteY8" fmla="*/ 367799 h 1887042"/>
                    <a:gd name="connsiteX9" fmla="*/ 224848 w 2074068"/>
                    <a:gd name="connsiteY9" fmla="*/ 405899 h 1887042"/>
                    <a:gd name="connsiteX10" fmla="*/ 268390 w 2074068"/>
                    <a:gd name="connsiteY10" fmla="*/ 384129 h 1887042"/>
                    <a:gd name="connsiteX11" fmla="*/ 295604 w 2074068"/>
                    <a:gd name="connsiteY11" fmla="*/ 329699 h 1887042"/>
                    <a:gd name="connsiteX12" fmla="*/ 309212 w 2074068"/>
                    <a:gd name="connsiteY12" fmla="*/ 250778 h 1887042"/>
                    <a:gd name="connsiteX13" fmla="*/ 352755 w 2074068"/>
                    <a:gd name="connsiteY13" fmla="*/ 180021 h 1887042"/>
                    <a:gd name="connsiteX14" fmla="*/ 388133 w 2074068"/>
                    <a:gd name="connsiteY14" fmla="*/ 226285 h 1887042"/>
                    <a:gd name="connsiteX15" fmla="*/ 480662 w 2074068"/>
                    <a:gd name="connsiteY15" fmla="*/ 41228 h 1887042"/>
                    <a:gd name="connsiteX16" fmla="*/ 491548 w 2074068"/>
                    <a:gd name="connsiteY16" fmla="*/ 218121 h 1887042"/>
                    <a:gd name="connsiteX17" fmla="*/ 467054 w 2074068"/>
                    <a:gd name="connsiteY17" fmla="*/ 267107 h 1887042"/>
                    <a:gd name="connsiteX18" fmla="*/ 521484 w 2074068"/>
                    <a:gd name="connsiteY18" fmla="*/ 277992 h 1887042"/>
                    <a:gd name="connsiteX19" fmla="*/ 537812 w 2074068"/>
                    <a:gd name="connsiteY19" fmla="*/ 321536 h 1887042"/>
                    <a:gd name="connsiteX20" fmla="*/ 554140 w 2074068"/>
                    <a:gd name="connsiteY20" fmla="*/ 318814 h 1887042"/>
                    <a:gd name="connsiteX21" fmla="*/ 638505 w 2074068"/>
                    <a:gd name="connsiteY21" fmla="*/ 395014 h 1887042"/>
                    <a:gd name="connsiteX22" fmla="*/ 690212 w 2074068"/>
                    <a:gd name="connsiteY22" fmla="*/ 400457 h 1887042"/>
                    <a:gd name="connsiteX23" fmla="*/ 690211 w 2074068"/>
                    <a:gd name="connsiteY23" fmla="*/ 329699 h 1887042"/>
                    <a:gd name="connsiteX24" fmla="*/ 638505 w 2074068"/>
                    <a:gd name="connsiteY24" fmla="*/ 253500 h 1887042"/>
                    <a:gd name="connsiteX25" fmla="*/ 605848 w 2074068"/>
                    <a:gd name="connsiteY25" fmla="*/ 24899 h 1887042"/>
                    <a:gd name="connsiteX26" fmla="*/ 924255 w 2074068"/>
                    <a:gd name="connsiteY26" fmla="*/ 11293 h 1887042"/>
                    <a:gd name="connsiteX27" fmla="*/ 959633 w 2074068"/>
                    <a:gd name="connsiteY27" fmla="*/ 52114 h 1887042"/>
                    <a:gd name="connsiteX28" fmla="*/ 946026 w 2074068"/>
                    <a:gd name="connsiteY28" fmla="*/ 180021 h 1887042"/>
                    <a:gd name="connsiteX29" fmla="*/ 978684 w 2074068"/>
                    <a:gd name="connsiteY29" fmla="*/ 253500 h 1887042"/>
                    <a:gd name="connsiteX30" fmla="*/ 984126 w 2074068"/>
                    <a:gd name="connsiteY30" fmla="*/ 414064 h 1887042"/>
                    <a:gd name="connsiteX31" fmla="*/ 1035833 w 2074068"/>
                    <a:gd name="connsiteY31" fmla="*/ 424949 h 1887042"/>
                    <a:gd name="connsiteX32" fmla="*/ 1052162 w 2074068"/>
                    <a:gd name="connsiteY32" fmla="*/ 550135 h 1887042"/>
                    <a:gd name="connsiteX33" fmla="*/ 1101148 w 2074068"/>
                    <a:gd name="connsiteY33" fmla="*/ 620892 h 1887042"/>
                    <a:gd name="connsiteX34" fmla="*/ 1207283 w 2074068"/>
                    <a:gd name="connsiteY34" fmla="*/ 626335 h 1887042"/>
                    <a:gd name="connsiteX35" fmla="*/ 1239940 w 2074068"/>
                    <a:gd name="connsiteY35" fmla="*/ 694371 h 1887042"/>
                    <a:gd name="connsiteX36" fmla="*/ 1288926 w 2074068"/>
                    <a:gd name="connsiteY36" fmla="*/ 590957 h 1887042"/>
                    <a:gd name="connsiteX37" fmla="*/ 1239940 w 2074068"/>
                    <a:gd name="connsiteY37" fmla="*/ 476657 h 1887042"/>
                    <a:gd name="connsiteX38" fmla="*/ 1033112 w 2074068"/>
                    <a:gd name="connsiteY38" fmla="*/ 348749 h 1887042"/>
                    <a:gd name="connsiteX39" fmla="*/ 997733 w 2074068"/>
                    <a:gd name="connsiteY39" fmla="*/ 103821 h 1887042"/>
                    <a:gd name="connsiteX40" fmla="*/ 1362405 w 2074068"/>
                    <a:gd name="connsiteY40" fmla="*/ 92935 h 1887042"/>
                    <a:gd name="connsiteX41" fmla="*/ 1449490 w 2074068"/>
                    <a:gd name="connsiteY41" fmla="*/ 71164 h 1887042"/>
                    <a:gd name="connsiteX42" fmla="*/ 1942069 w 2074068"/>
                    <a:gd name="connsiteY42" fmla="*/ 73885 h 1887042"/>
                    <a:gd name="connsiteX43" fmla="*/ 2072698 w 2074068"/>
                    <a:gd name="connsiteY43" fmla="*/ 196349 h 1887042"/>
                    <a:gd name="connsiteX44" fmla="*/ 2004662 w 2074068"/>
                    <a:gd name="connsiteY44" fmla="*/ 321535 h 1887042"/>
                    <a:gd name="connsiteX45" fmla="*/ 1912133 w 2074068"/>
                    <a:gd name="connsiteY45" fmla="*/ 343307 h 1887042"/>
                    <a:gd name="connsiteX46" fmla="*/ 1906691 w 2074068"/>
                    <a:gd name="connsiteY46" fmla="*/ 463050 h 1887042"/>
                    <a:gd name="connsiteX47" fmla="*/ 1846819 w 2074068"/>
                    <a:gd name="connsiteY47" fmla="*/ 544692 h 1887042"/>
                    <a:gd name="connsiteX48" fmla="*/ 1816883 w 2074068"/>
                    <a:gd name="connsiteY48" fmla="*/ 492985 h 1887042"/>
                    <a:gd name="connsiteX49" fmla="*/ 1784226 w 2074068"/>
                    <a:gd name="connsiteY49" fmla="*/ 525642 h 1887042"/>
                    <a:gd name="connsiteX50" fmla="*/ 1759734 w 2074068"/>
                    <a:gd name="connsiteY50" fmla="*/ 503871 h 1887042"/>
                    <a:gd name="connsiteX51" fmla="*/ 1727076 w 2074068"/>
                    <a:gd name="connsiteY51" fmla="*/ 577349 h 1887042"/>
                    <a:gd name="connsiteX52" fmla="*/ 1661762 w 2074068"/>
                    <a:gd name="connsiteY52" fmla="*/ 520199 h 1887042"/>
                    <a:gd name="connsiteX53" fmla="*/ 1639990 w 2074068"/>
                    <a:gd name="connsiteY53" fmla="*/ 626335 h 1887042"/>
                    <a:gd name="connsiteX54" fmla="*/ 1599169 w 2074068"/>
                    <a:gd name="connsiteY54" fmla="*/ 686206 h 1887042"/>
                    <a:gd name="connsiteX55" fmla="*/ 1561069 w 2074068"/>
                    <a:gd name="connsiteY55" fmla="*/ 895757 h 1887042"/>
                    <a:gd name="connsiteX56" fmla="*/ 1650876 w 2074068"/>
                    <a:gd name="connsiteY56" fmla="*/ 977399 h 1887042"/>
                    <a:gd name="connsiteX57" fmla="*/ 1746126 w 2074068"/>
                    <a:gd name="connsiteY57" fmla="*/ 1140685 h 1887042"/>
                    <a:gd name="connsiteX58" fmla="*/ 1716190 w 2074068"/>
                    <a:gd name="connsiteY58" fmla="*/ 1244099 h 1887042"/>
                    <a:gd name="connsiteX59" fmla="*/ 1550183 w 2074068"/>
                    <a:gd name="connsiteY59" fmla="*/ 1252263 h 1887042"/>
                    <a:gd name="connsiteX60" fmla="*/ 1484869 w 2074068"/>
                    <a:gd name="connsiteY60" fmla="*/ 1208721 h 1887042"/>
                    <a:gd name="connsiteX61" fmla="*/ 1386898 w 2074068"/>
                    <a:gd name="connsiteY61" fmla="*/ 1219607 h 1887042"/>
                    <a:gd name="connsiteX62" fmla="*/ 1327026 w 2074068"/>
                    <a:gd name="connsiteY62" fmla="*/ 1252264 h 1887042"/>
                    <a:gd name="connsiteX63" fmla="*/ 1250826 w 2074068"/>
                    <a:gd name="connsiteY63" fmla="*/ 1238657 h 1887042"/>
                    <a:gd name="connsiteX64" fmla="*/ 1286205 w 2074068"/>
                    <a:gd name="connsiteY64" fmla="*/ 1284921 h 1887042"/>
                    <a:gd name="connsiteX65" fmla="*/ 1324305 w 2074068"/>
                    <a:gd name="connsiteY65" fmla="*/ 1374727 h 1887042"/>
                    <a:gd name="connsiteX66" fmla="*/ 1332469 w 2074068"/>
                    <a:gd name="connsiteY66" fmla="*/ 1540735 h 1887042"/>
                    <a:gd name="connsiteX67" fmla="*/ 1278041 w 2074068"/>
                    <a:gd name="connsiteY67" fmla="*/ 1581557 h 1887042"/>
                    <a:gd name="connsiteX68" fmla="*/ 1196398 w 2074068"/>
                    <a:gd name="connsiteY68" fmla="*/ 1671363 h 1887042"/>
                    <a:gd name="connsiteX69" fmla="*/ 1161019 w 2074068"/>
                    <a:gd name="connsiteY69" fmla="*/ 1733957 h 1887042"/>
                    <a:gd name="connsiteX70" fmla="*/ 1087540 w 2074068"/>
                    <a:gd name="connsiteY70" fmla="*/ 1731235 h 1887042"/>
                    <a:gd name="connsiteX71" fmla="*/ 1073933 w 2074068"/>
                    <a:gd name="connsiteY71" fmla="*/ 1674085 h 1887042"/>
                    <a:gd name="connsiteX72" fmla="*/ 1103869 w 2074068"/>
                    <a:gd name="connsiteY72" fmla="*/ 1630543 h 1887042"/>
                    <a:gd name="connsiteX73" fmla="*/ 1019505 w 2074068"/>
                    <a:gd name="connsiteY73" fmla="*/ 1633263 h 1887042"/>
                    <a:gd name="connsiteX74" fmla="*/ 1014063 w 2074068"/>
                    <a:gd name="connsiteY74" fmla="*/ 1483585 h 1887042"/>
                    <a:gd name="connsiteX75" fmla="*/ 1052162 w 2074068"/>
                    <a:gd name="connsiteY75" fmla="*/ 1399221 h 1887042"/>
                    <a:gd name="connsiteX76" fmla="*/ 1003176 w 2074068"/>
                    <a:gd name="connsiteY76" fmla="*/ 1467257 h 1887042"/>
                    <a:gd name="connsiteX77" fmla="*/ 981405 w 2074068"/>
                    <a:gd name="connsiteY77" fmla="*/ 1660479 h 1887042"/>
                    <a:gd name="connsiteX78" fmla="*/ 1008619 w 2074068"/>
                    <a:gd name="connsiteY78" fmla="*/ 1698577 h 1887042"/>
                    <a:gd name="connsiteX79" fmla="*/ 956912 w 2074068"/>
                    <a:gd name="connsiteY79" fmla="*/ 1731236 h 1887042"/>
                    <a:gd name="connsiteX80" fmla="*/ 861662 w 2074068"/>
                    <a:gd name="connsiteY80" fmla="*/ 1709464 h 1887042"/>
                    <a:gd name="connsiteX81" fmla="*/ 907926 w 2074068"/>
                    <a:gd name="connsiteY81" fmla="*/ 1761171 h 1887042"/>
                    <a:gd name="connsiteX82" fmla="*/ 869826 w 2074068"/>
                    <a:gd name="connsiteY82" fmla="*/ 1766614 h 1887042"/>
                    <a:gd name="connsiteX83" fmla="*/ 831726 w 2074068"/>
                    <a:gd name="connsiteY83" fmla="*/ 1785664 h 1887042"/>
                    <a:gd name="connsiteX84" fmla="*/ 826283 w 2074068"/>
                    <a:gd name="connsiteY84" fmla="*/ 1736678 h 1887042"/>
                    <a:gd name="connsiteX85" fmla="*/ 853498 w 2074068"/>
                    <a:gd name="connsiteY85" fmla="*/ 1657757 h 1887042"/>
                    <a:gd name="connsiteX86" fmla="*/ 858940 w 2074068"/>
                    <a:gd name="connsiteY86" fmla="*/ 1508078 h 1887042"/>
                    <a:gd name="connsiteX87" fmla="*/ 837170 w 2074068"/>
                    <a:gd name="connsiteY87" fmla="*/ 1616935 h 1887042"/>
                    <a:gd name="connsiteX88" fmla="*/ 796348 w 2074068"/>
                    <a:gd name="connsiteY88" fmla="*/ 1524407 h 1887042"/>
                    <a:gd name="connsiteX89" fmla="*/ 812676 w 2074068"/>
                    <a:gd name="connsiteY89" fmla="*/ 1630542 h 1887042"/>
                    <a:gd name="connsiteX90" fmla="*/ 818119 w 2074068"/>
                    <a:gd name="connsiteY90" fmla="*/ 1695857 h 1887042"/>
                    <a:gd name="connsiteX91" fmla="*/ 801790 w 2074068"/>
                    <a:gd name="connsiteY91" fmla="*/ 1758451 h 1887042"/>
                    <a:gd name="connsiteX92" fmla="*/ 760968 w 2074068"/>
                    <a:gd name="connsiteY92" fmla="*/ 1782942 h 1887042"/>
                    <a:gd name="connsiteX93" fmla="*/ 760969 w 2074068"/>
                    <a:gd name="connsiteY93" fmla="*/ 1690413 h 1887042"/>
                    <a:gd name="connsiteX94" fmla="*/ 722869 w 2074068"/>
                    <a:gd name="connsiteY94" fmla="*/ 1712185 h 1887042"/>
                    <a:gd name="connsiteX95" fmla="*/ 722868 w 2074068"/>
                    <a:gd name="connsiteY95" fmla="*/ 1774780 h 1887042"/>
                    <a:gd name="connsiteX96" fmla="*/ 695655 w 2074068"/>
                    <a:gd name="connsiteY96" fmla="*/ 1812878 h 1887042"/>
                    <a:gd name="connsiteX97" fmla="*/ 662998 w 2074068"/>
                    <a:gd name="connsiteY97" fmla="*/ 1810157 h 1887042"/>
                    <a:gd name="connsiteX98" fmla="*/ 673883 w 2074068"/>
                    <a:gd name="connsiteY98" fmla="*/ 1747564 h 1887042"/>
                    <a:gd name="connsiteX99" fmla="*/ 627619 w 2074068"/>
                    <a:gd name="connsiteY99" fmla="*/ 1769335 h 1887042"/>
                    <a:gd name="connsiteX100" fmla="*/ 614012 w 2074068"/>
                    <a:gd name="connsiteY100" fmla="*/ 1600607 h 1887042"/>
                    <a:gd name="connsiteX101" fmla="*/ 570469 w 2074068"/>
                    <a:gd name="connsiteY101" fmla="*/ 1676806 h 1887042"/>
                    <a:gd name="connsiteX102" fmla="*/ 524205 w 2074068"/>
                    <a:gd name="connsiteY102" fmla="*/ 1635985 h 1887042"/>
                    <a:gd name="connsiteX103" fmla="*/ 545976 w 2074068"/>
                    <a:gd name="connsiteY103" fmla="*/ 1693135 h 1887042"/>
                    <a:gd name="connsiteX104" fmla="*/ 581355 w 2074068"/>
                    <a:gd name="connsiteY104" fmla="*/ 1766614 h 1887042"/>
                    <a:gd name="connsiteX105" fmla="*/ 614012 w 2074068"/>
                    <a:gd name="connsiteY105" fmla="*/ 1807435 h 1887042"/>
                    <a:gd name="connsiteX106" fmla="*/ 562304 w 2074068"/>
                    <a:gd name="connsiteY106" fmla="*/ 1840093 h 1887042"/>
                    <a:gd name="connsiteX107" fmla="*/ 491548 w 2074068"/>
                    <a:gd name="connsiteY107" fmla="*/ 1766614 h 1887042"/>
                    <a:gd name="connsiteX108" fmla="*/ 518762 w 2074068"/>
                    <a:gd name="connsiteY108" fmla="*/ 1867307 h 1887042"/>
                    <a:gd name="connsiteX109" fmla="*/ 486105 w 2074068"/>
                    <a:gd name="connsiteY109" fmla="*/ 1870028 h 1887042"/>
                    <a:gd name="connsiteX110" fmla="*/ 475219 w 2074068"/>
                    <a:gd name="connsiteY110" fmla="*/ 1799271 h 1887042"/>
                    <a:gd name="connsiteX111" fmla="*/ 453448 w 2074068"/>
                    <a:gd name="connsiteY111" fmla="*/ 1850978 h 1887042"/>
                    <a:gd name="connsiteX112" fmla="*/ 423512 w 2074068"/>
                    <a:gd name="connsiteY112" fmla="*/ 1840092 h 1887042"/>
                    <a:gd name="connsiteX113" fmla="*/ 434397 w 2074068"/>
                    <a:gd name="connsiteY113" fmla="*/ 1698578 h 1887042"/>
                    <a:gd name="connsiteX114" fmla="*/ 450726 w 2074068"/>
                    <a:gd name="connsiteY114" fmla="*/ 1622378 h 1887042"/>
                    <a:gd name="connsiteX115" fmla="*/ 423512 w 2074068"/>
                    <a:gd name="connsiteY115" fmla="*/ 1559785 h 1887042"/>
                    <a:gd name="connsiteX116" fmla="*/ 418069 w 2074068"/>
                    <a:gd name="connsiteY116" fmla="*/ 1679528 h 1887042"/>
                    <a:gd name="connsiteX117" fmla="*/ 390855 w 2074068"/>
                    <a:gd name="connsiteY117" fmla="*/ 1573392 h 1887042"/>
                    <a:gd name="connsiteX118" fmla="*/ 396297 w 2074068"/>
                    <a:gd name="connsiteY118" fmla="*/ 1701300 h 1887042"/>
                    <a:gd name="connsiteX119" fmla="*/ 388133 w 2074068"/>
                    <a:gd name="connsiteY119" fmla="*/ 1761171 h 1887042"/>
                    <a:gd name="connsiteX120" fmla="*/ 401740 w 2074068"/>
                    <a:gd name="connsiteY120" fmla="*/ 1804714 h 1887042"/>
                    <a:gd name="connsiteX121" fmla="*/ 333705 w 2074068"/>
                    <a:gd name="connsiteY121" fmla="*/ 1886357 h 1887042"/>
                    <a:gd name="connsiteX122" fmla="*/ 330984 w 2074068"/>
                    <a:gd name="connsiteY122" fmla="*/ 1840092 h 1887042"/>
                    <a:gd name="connsiteX123" fmla="*/ 341869 w 2074068"/>
                    <a:gd name="connsiteY123" fmla="*/ 1774777 h 1887042"/>
                    <a:gd name="connsiteX124" fmla="*/ 336426 w 2074068"/>
                    <a:gd name="connsiteY124" fmla="*/ 1674085 h 1887042"/>
                    <a:gd name="connsiteX125" fmla="*/ 301048 w 2074068"/>
                    <a:gd name="connsiteY125" fmla="*/ 1761173 h 1887042"/>
                    <a:gd name="connsiteX126" fmla="*/ 303769 w 2074068"/>
                    <a:gd name="connsiteY126" fmla="*/ 1818321 h 1887042"/>
                    <a:gd name="connsiteX127" fmla="*/ 268390 w 2074068"/>
                    <a:gd name="connsiteY127" fmla="*/ 1840093 h 1887042"/>
                    <a:gd name="connsiteX128" fmla="*/ 249340 w 2074068"/>
                    <a:gd name="connsiteY128" fmla="*/ 1799271 h 1887042"/>
                    <a:gd name="connsiteX129" fmla="*/ 230291 w 2074068"/>
                    <a:gd name="connsiteY129" fmla="*/ 1861866 h 1887042"/>
                    <a:gd name="connsiteX130" fmla="*/ 178583 w 2074068"/>
                    <a:gd name="connsiteY130" fmla="*/ 1834649 h 1887042"/>
                    <a:gd name="connsiteX131" fmla="*/ 194912 w 2074068"/>
                    <a:gd name="connsiteY131" fmla="*/ 1725792 h 1887042"/>
                    <a:gd name="connsiteX132" fmla="*/ 154090 w 2074068"/>
                    <a:gd name="connsiteY132" fmla="*/ 1744842 h 1887042"/>
                    <a:gd name="connsiteX133" fmla="*/ 154090 w 2074068"/>
                    <a:gd name="connsiteY133" fmla="*/ 1818321 h 1887042"/>
                    <a:gd name="connsiteX134" fmla="*/ 105105 w 2074068"/>
                    <a:gd name="connsiteY134" fmla="*/ 1815600 h 1887042"/>
                    <a:gd name="connsiteX135" fmla="*/ 137762 w 2074068"/>
                    <a:gd name="connsiteY135" fmla="*/ 1706743 h 1887042"/>
                    <a:gd name="connsiteX136" fmla="*/ 184026 w 2074068"/>
                    <a:gd name="connsiteY136" fmla="*/ 1586999 h 1887042"/>
                    <a:gd name="connsiteX137" fmla="*/ 181305 w 2074068"/>
                    <a:gd name="connsiteY137" fmla="*/ 1557064 h 1887042"/>
                    <a:gd name="connsiteX138" fmla="*/ 105104 w 2074068"/>
                    <a:gd name="connsiteY138" fmla="*/ 1529850 h 1887042"/>
                    <a:gd name="connsiteX139" fmla="*/ 47955 w 2074068"/>
                    <a:gd name="connsiteY139" fmla="*/ 1442764 h 1887042"/>
                    <a:gd name="connsiteX140" fmla="*/ 50676 w 2074068"/>
                    <a:gd name="connsiteY140" fmla="*/ 1491749 h 1887042"/>
                    <a:gd name="connsiteX141" fmla="*/ 96940 w 2074068"/>
                    <a:gd name="connsiteY141" fmla="*/ 1562507 h 1887042"/>
                    <a:gd name="connsiteX142" fmla="*/ 159533 w 2074068"/>
                    <a:gd name="connsiteY142" fmla="*/ 1576114 h 1887042"/>
                    <a:gd name="connsiteX143" fmla="*/ 118712 w 2074068"/>
                    <a:gd name="connsiteY143" fmla="*/ 1633264 h 1887042"/>
                    <a:gd name="connsiteX144" fmla="*/ 77890 w 2074068"/>
                    <a:gd name="connsiteY144" fmla="*/ 1704021 h 1887042"/>
                    <a:gd name="connsiteX145" fmla="*/ 4412 w 2074068"/>
                    <a:gd name="connsiteY145" fmla="*/ 1772057 h 1887042"/>
                    <a:gd name="connsiteX146" fmla="*/ 12576 w 2074068"/>
                    <a:gd name="connsiteY146" fmla="*/ 1048157 h 1887042"/>
                    <a:gd name="connsiteX147" fmla="*/ 47955 w 2074068"/>
                    <a:gd name="connsiteY147" fmla="*/ 1031828 h 1887042"/>
                    <a:gd name="connsiteX148" fmla="*/ 115990 w 2074068"/>
                    <a:gd name="connsiteY148" fmla="*/ 996449 h 1887042"/>
                    <a:gd name="connsiteX149" fmla="*/ 72448 w 2074068"/>
                    <a:gd name="connsiteY149" fmla="*/ 917528 h 1887042"/>
                    <a:gd name="connsiteX150" fmla="*/ 69726 w 2074068"/>
                    <a:gd name="connsiteY150" fmla="*/ 884871 h 1887042"/>
                    <a:gd name="connsiteX151" fmla="*/ 7133 w 2074068"/>
                    <a:gd name="connsiteY151" fmla="*/ 863099 h 1887042"/>
                    <a:gd name="connsiteX152" fmla="*/ 77890 w 2074068"/>
                    <a:gd name="connsiteY152" fmla="*/ 814114 h 1887042"/>
                    <a:gd name="connsiteX153" fmla="*/ 75169 w 2074068"/>
                    <a:gd name="connsiteY153" fmla="*/ 735192 h 1887042"/>
                    <a:gd name="connsiteX154" fmla="*/ 28905 w 2074068"/>
                    <a:gd name="connsiteY154" fmla="*/ 729749 h 1887042"/>
                    <a:gd name="connsiteX155" fmla="*/ 67005 w 2074068"/>
                    <a:gd name="connsiteY155" fmla="*/ 691649 h 1887042"/>
                    <a:gd name="connsiteX156" fmla="*/ 1690 w 2074068"/>
                    <a:gd name="connsiteY156" fmla="*/ 585514 h 1887042"/>
                    <a:gd name="connsiteX157" fmla="*/ 67005 w 2074068"/>
                    <a:gd name="connsiteY157" fmla="*/ 639942 h 1887042"/>
                    <a:gd name="connsiteX158" fmla="*/ 77890 w 2074068"/>
                    <a:gd name="connsiteY158" fmla="*/ 596399 h 1887042"/>
                    <a:gd name="connsiteX159" fmla="*/ 15298 w 2074068"/>
                    <a:gd name="connsiteY159" fmla="*/ 506592 h 1887042"/>
                    <a:gd name="connsiteX160" fmla="*/ 18019 w 2074068"/>
                    <a:gd name="connsiteY160" fmla="*/ 22178 h 1887042"/>
                    <a:gd name="connsiteX0" fmla="*/ 34895 w 2090944"/>
                    <a:gd name="connsiteY0" fmla="*/ 22178 h 1887042"/>
                    <a:gd name="connsiteX1" fmla="*/ 70273 w 2090944"/>
                    <a:gd name="connsiteY1" fmla="*/ 27620 h 1887042"/>
                    <a:gd name="connsiteX2" fmla="*/ 75716 w 2090944"/>
                    <a:gd name="connsiteY2" fmla="*/ 150084 h 1887042"/>
                    <a:gd name="connsiteX3" fmla="*/ 127424 w 2090944"/>
                    <a:gd name="connsiteY3" fmla="*/ 117428 h 1887042"/>
                    <a:gd name="connsiteX4" fmla="*/ 173688 w 2090944"/>
                    <a:gd name="connsiteY4" fmla="*/ 95657 h 1887042"/>
                    <a:gd name="connsiteX5" fmla="*/ 176409 w 2090944"/>
                    <a:gd name="connsiteY5" fmla="*/ 193628 h 1887042"/>
                    <a:gd name="connsiteX6" fmla="*/ 222674 w 2090944"/>
                    <a:gd name="connsiteY6" fmla="*/ 242614 h 1887042"/>
                    <a:gd name="connsiteX7" fmla="*/ 200902 w 2090944"/>
                    <a:gd name="connsiteY7" fmla="*/ 294321 h 1887042"/>
                    <a:gd name="connsiteX8" fmla="*/ 195459 w 2090944"/>
                    <a:gd name="connsiteY8" fmla="*/ 367799 h 1887042"/>
                    <a:gd name="connsiteX9" fmla="*/ 241724 w 2090944"/>
                    <a:gd name="connsiteY9" fmla="*/ 405899 h 1887042"/>
                    <a:gd name="connsiteX10" fmla="*/ 285266 w 2090944"/>
                    <a:gd name="connsiteY10" fmla="*/ 384129 h 1887042"/>
                    <a:gd name="connsiteX11" fmla="*/ 312480 w 2090944"/>
                    <a:gd name="connsiteY11" fmla="*/ 329699 h 1887042"/>
                    <a:gd name="connsiteX12" fmla="*/ 326088 w 2090944"/>
                    <a:gd name="connsiteY12" fmla="*/ 250778 h 1887042"/>
                    <a:gd name="connsiteX13" fmla="*/ 369631 w 2090944"/>
                    <a:gd name="connsiteY13" fmla="*/ 180021 h 1887042"/>
                    <a:gd name="connsiteX14" fmla="*/ 405009 w 2090944"/>
                    <a:gd name="connsiteY14" fmla="*/ 226285 h 1887042"/>
                    <a:gd name="connsiteX15" fmla="*/ 497538 w 2090944"/>
                    <a:gd name="connsiteY15" fmla="*/ 41228 h 1887042"/>
                    <a:gd name="connsiteX16" fmla="*/ 508424 w 2090944"/>
                    <a:gd name="connsiteY16" fmla="*/ 218121 h 1887042"/>
                    <a:gd name="connsiteX17" fmla="*/ 483930 w 2090944"/>
                    <a:gd name="connsiteY17" fmla="*/ 267107 h 1887042"/>
                    <a:gd name="connsiteX18" fmla="*/ 538360 w 2090944"/>
                    <a:gd name="connsiteY18" fmla="*/ 277992 h 1887042"/>
                    <a:gd name="connsiteX19" fmla="*/ 554688 w 2090944"/>
                    <a:gd name="connsiteY19" fmla="*/ 321536 h 1887042"/>
                    <a:gd name="connsiteX20" fmla="*/ 571016 w 2090944"/>
                    <a:gd name="connsiteY20" fmla="*/ 318814 h 1887042"/>
                    <a:gd name="connsiteX21" fmla="*/ 655381 w 2090944"/>
                    <a:gd name="connsiteY21" fmla="*/ 395014 h 1887042"/>
                    <a:gd name="connsiteX22" fmla="*/ 707088 w 2090944"/>
                    <a:gd name="connsiteY22" fmla="*/ 400457 h 1887042"/>
                    <a:gd name="connsiteX23" fmla="*/ 707087 w 2090944"/>
                    <a:gd name="connsiteY23" fmla="*/ 329699 h 1887042"/>
                    <a:gd name="connsiteX24" fmla="*/ 655381 w 2090944"/>
                    <a:gd name="connsiteY24" fmla="*/ 253500 h 1887042"/>
                    <a:gd name="connsiteX25" fmla="*/ 622724 w 2090944"/>
                    <a:gd name="connsiteY25" fmla="*/ 24899 h 1887042"/>
                    <a:gd name="connsiteX26" fmla="*/ 941131 w 2090944"/>
                    <a:gd name="connsiteY26" fmla="*/ 11293 h 1887042"/>
                    <a:gd name="connsiteX27" fmla="*/ 976509 w 2090944"/>
                    <a:gd name="connsiteY27" fmla="*/ 52114 h 1887042"/>
                    <a:gd name="connsiteX28" fmla="*/ 962902 w 2090944"/>
                    <a:gd name="connsiteY28" fmla="*/ 180021 h 1887042"/>
                    <a:gd name="connsiteX29" fmla="*/ 995560 w 2090944"/>
                    <a:gd name="connsiteY29" fmla="*/ 253500 h 1887042"/>
                    <a:gd name="connsiteX30" fmla="*/ 1001002 w 2090944"/>
                    <a:gd name="connsiteY30" fmla="*/ 414064 h 1887042"/>
                    <a:gd name="connsiteX31" fmla="*/ 1052709 w 2090944"/>
                    <a:gd name="connsiteY31" fmla="*/ 424949 h 1887042"/>
                    <a:gd name="connsiteX32" fmla="*/ 1069038 w 2090944"/>
                    <a:gd name="connsiteY32" fmla="*/ 550135 h 1887042"/>
                    <a:gd name="connsiteX33" fmla="*/ 1118024 w 2090944"/>
                    <a:gd name="connsiteY33" fmla="*/ 620892 h 1887042"/>
                    <a:gd name="connsiteX34" fmla="*/ 1224159 w 2090944"/>
                    <a:gd name="connsiteY34" fmla="*/ 626335 h 1887042"/>
                    <a:gd name="connsiteX35" fmla="*/ 1256816 w 2090944"/>
                    <a:gd name="connsiteY35" fmla="*/ 694371 h 1887042"/>
                    <a:gd name="connsiteX36" fmla="*/ 1305802 w 2090944"/>
                    <a:gd name="connsiteY36" fmla="*/ 590957 h 1887042"/>
                    <a:gd name="connsiteX37" fmla="*/ 1256816 w 2090944"/>
                    <a:gd name="connsiteY37" fmla="*/ 476657 h 1887042"/>
                    <a:gd name="connsiteX38" fmla="*/ 1049988 w 2090944"/>
                    <a:gd name="connsiteY38" fmla="*/ 348749 h 1887042"/>
                    <a:gd name="connsiteX39" fmla="*/ 1014609 w 2090944"/>
                    <a:gd name="connsiteY39" fmla="*/ 103821 h 1887042"/>
                    <a:gd name="connsiteX40" fmla="*/ 1379281 w 2090944"/>
                    <a:gd name="connsiteY40" fmla="*/ 92935 h 1887042"/>
                    <a:gd name="connsiteX41" fmla="*/ 1466366 w 2090944"/>
                    <a:gd name="connsiteY41" fmla="*/ 71164 h 1887042"/>
                    <a:gd name="connsiteX42" fmla="*/ 1958945 w 2090944"/>
                    <a:gd name="connsiteY42" fmla="*/ 73885 h 1887042"/>
                    <a:gd name="connsiteX43" fmla="*/ 2089574 w 2090944"/>
                    <a:gd name="connsiteY43" fmla="*/ 196349 h 1887042"/>
                    <a:gd name="connsiteX44" fmla="*/ 2021538 w 2090944"/>
                    <a:gd name="connsiteY44" fmla="*/ 321535 h 1887042"/>
                    <a:gd name="connsiteX45" fmla="*/ 1929009 w 2090944"/>
                    <a:gd name="connsiteY45" fmla="*/ 343307 h 1887042"/>
                    <a:gd name="connsiteX46" fmla="*/ 1923567 w 2090944"/>
                    <a:gd name="connsiteY46" fmla="*/ 463050 h 1887042"/>
                    <a:gd name="connsiteX47" fmla="*/ 1863695 w 2090944"/>
                    <a:gd name="connsiteY47" fmla="*/ 544692 h 1887042"/>
                    <a:gd name="connsiteX48" fmla="*/ 1833759 w 2090944"/>
                    <a:gd name="connsiteY48" fmla="*/ 492985 h 1887042"/>
                    <a:gd name="connsiteX49" fmla="*/ 1801102 w 2090944"/>
                    <a:gd name="connsiteY49" fmla="*/ 525642 h 1887042"/>
                    <a:gd name="connsiteX50" fmla="*/ 1776610 w 2090944"/>
                    <a:gd name="connsiteY50" fmla="*/ 503871 h 1887042"/>
                    <a:gd name="connsiteX51" fmla="*/ 1743952 w 2090944"/>
                    <a:gd name="connsiteY51" fmla="*/ 577349 h 1887042"/>
                    <a:gd name="connsiteX52" fmla="*/ 1678638 w 2090944"/>
                    <a:gd name="connsiteY52" fmla="*/ 520199 h 1887042"/>
                    <a:gd name="connsiteX53" fmla="*/ 1656866 w 2090944"/>
                    <a:gd name="connsiteY53" fmla="*/ 626335 h 1887042"/>
                    <a:gd name="connsiteX54" fmla="*/ 1616045 w 2090944"/>
                    <a:gd name="connsiteY54" fmla="*/ 686206 h 1887042"/>
                    <a:gd name="connsiteX55" fmla="*/ 1577945 w 2090944"/>
                    <a:gd name="connsiteY55" fmla="*/ 895757 h 1887042"/>
                    <a:gd name="connsiteX56" fmla="*/ 1667752 w 2090944"/>
                    <a:gd name="connsiteY56" fmla="*/ 977399 h 1887042"/>
                    <a:gd name="connsiteX57" fmla="*/ 1763002 w 2090944"/>
                    <a:gd name="connsiteY57" fmla="*/ 1140685 h 1887042"/>
                    <a:gd name="connsiteX58" fmla="*/ 1733066 w 2090944"/>
                    <a:gd name="connsiteY58" fmla="*/ 1244099 h 1887042"/>
                    <a:gd name="connsiteX59" fmla="*/ 1567059 w 2090944"/>
                    <a:gd name="connsiteY59" fmla="*/ 1252263 h 1887042"/>
                    <a:gd name="connsiteX60" fmla="*/ 1501745 w 2090944"/>
                    <a:gd name="connsiteY60" fmla="*/ 1208721 h 1887042"/>
                    <a:gd name="connsiteX61" fmla="*/ 1403774 w 2090944"/>
                    <a:gd name="connsiteY61" fmla="*/ 1219607 h 1887042"/>
                    <a:gd name="connsiteX62" fmla="*/ 1343902 w 2090944"/>
                    <a:gd name="connsiteY62" fmla="*/ 1252264 h 1887042"/>
                    <a:gd name="connsiteX63" fmla="*/ 1267702 w 2090944"/>
                    <a:gd name="connsiteY63" fmla="*/ 1238657 h 1887042"/>
                    <a:gd name="connsiteX64" fmla="*/ 1303081 w 2090944"/>
                    <a:gd name="connsiteY64" fmla="*/ 1284921 h 1887042"/>
                    <a:gd name="connsiteX65" fmla="*/ 1341181 w 2090944"/>
                    <a:gd name="connsiteY65" fmla="*/ 1374727 h 1887042"/>
                    <a:gd name="connsiteX66" fmla="*/ 1349345 w 2090944"/>
                    <a:gd name="connsiteY66" fmla="*/ 1540735 h 1887042"/>
                    <a:gd name="connsiteX67" fmla="*/ 1294917 w 2090944"/>
                    <a:gd name="connsiteY67" fmla="*/ 1581557 h 1887042"/>
                    <a:gd name="connsiteX68" fmla="*/ 1213274 w 2090944"/>
                    <a:gd name="connsiteY68" fmla="*/ 1671363 h 1887042"/>
                    <a:gd name="connsiteX69" fmla="*/ 1177895 w 2090944"/>
                    <a:gd name="connsiteY69" fmla="*/ 1733957 h 1887042"/>
                    <a:gd name="connsiteX70" fmla="*/ 1104416 w 2090944"/>
                    <a:gd name="connsiteY70" fmla="*/ 1731235 h 1887042"/>
                    <a:gd name="connsiteX71" fmla="*/ 1090809 w 2090944"/>
                    <a:gd name="connsiteY71" fmla="*/ 1674085 h 1887042"/>
                    <a:gd name="connsiteX72" fmla="*/ 1120745 w 2090944"/>
                    <a:gd name="connsiteY72" fmla="*/ 1630543 h 1887042"/>
                    <a:gd name="connsiteX73" fmla="*/ 1036381 w 2090944"/>
                    <a:gd name="connsiteY73" fmla="*/ 1633263 h 1887042"/>
                    <a:gd name="connsiteX74" fmla="*/ 1030939 w 2090944"/>
                    <a:gd name="connsiteY74" fmla="*/ 1483585 h 1887042"/>
                    <a:gd name="connsiteX75" fmla="*/ 1069038 w 2090944"/>
                    <a:gd name="connsiteY75" fmla="*/ 1399221 h 1887042"/>
                    <a:gd name="connsiteX76" fmla="*/ 1020052 w 2090944"/>
                    <a:gd name="connsiteY76" fmla="*/ 1467257 h 1887042"/>
                    <a:gd name="connsiteX77" fmla="*/ 998281 w 2090944"/>
                    <a:gd name="connsiteY77" fmla="*/ 1660479 h 1887042"/>
                    <a:gd name="connsiteX78" fmla="*/ 1025495 w 2090944"/>
                    <a:gd name="connsiteY78" fmla="*/ 1698577 h 1887042"/>
                    <a:gd name="connsiteX79" fmla="*/ 973788 w 2090944"/>
                    <a:gd name="connsiteY79" fmla="*/ 1731236 h 1887042"/>
                    <a:gd name="connsiteX80" fmla="*/ 878538 w 2090944"/>
                    <a:gd name="connsiteY80" fmla="*/ 1709464 h 1887042"/>
                    <a:gd name="connsiteX81" fmla="*/ 924802 w 2090944"/>
                    <a:gd name="connsiteY81" fmla="*/ 1761171 h 1887042"/>
                    <a:gd name="connsiteX82" fmla="*/ 886702 w 2090944"/>
                    <a:gd name="connsiteY82" fmla="*/ 1766614 h 1887042"/>
                    <a:gd name="connsiteX83" fmla="*/ 848602 w 2090944"/>
                    <a:gd name="connsiteY83" fmla="*/ 1785664 h 1887042"/>
                    <a:gd name="connsiteX84" fmla="*/ 843159 w 2090944"/>
                    <a:gd name="connsiteY84" fmla="*/ 1736678 h 1887042"/>
                    <a:gd name="connsiteX85" fmla="*/ 870374 w 2090944"/>
                    <a:gd name="connsiteY85" fmla="*/ 1657757 h 1887042"/>
                    <a:gd name="connsiteX86" fmla="*/ 875816 w 2090944"/>
                    <a:gd name="connsiteY86" fmla="*/ 1508078 h 1887042"/>
                    <a:gd name="connsiteX87" fmla="*/ 854046 w 2090944"/>
                    <a:gd name="connsiteY87" fmla="*/ 1616935 h 1887042"/>
                    <a:gd name="connsiteX88" fmla="*/ 813224 w 2090944"/>
                    <a:gd name="connsiteY88" fmla="*/ 1524407 h 1887042"/>
                    <a:gd name="connsiteX89" fmla="*/ 829552 w 2090944"/>
                    <a:gd name="connsiteY89" fmla="*/ 1630542 h 1887042"/>
                    <a:gd name="connsiteX90" fmla="*/ 834995 w 2090944"/>
                    <a:gd name="connsiteY90" fmla="*/ 1695857 h 1887042"/>
                    <a:gd name="connsiteX91" fmla="*/ 818666 w 2090944"/>
                    <a:gd name="connsiteY91" fmla="*/ 1758451 h 1887042"/>
                    <a:gd name="connsiteX92" fmla="*/ 777844 w 2090944"/>
                    <a:gd name="connsiteY92" fmla="*/ 1782942 h 1887042"/>
                    <a:gd name="connsiteX93" fmla="*/ 777845 w 2090944"/>
                    <a:gd name="connsiteY93" fmla="*/ 1690413 h 1887042"/>
                    <a:gd name="connsiteX94" fmla="*/ 739745 w 2090944"/>
                    <a:gd name="connsiteY94" fmla="*/ 1712185 h 1887042"/>
                    <a:gd name="connsiteX95" fmla="*/ 739744 w 2090944"/>
                    <a:gd name="connsiteY95" fmla="*/ 1774780 h 1887042"/>
                    <a:gd name="connsiteX96" fmla="*/ 712531 w 2090944"/>
                    <a:gd name="connsiteY96" fmla="*/ 1812878 h 1887042"/>
                    <a:gd name="connsiteX97" fmla="*/ 679874 w 2090944"/>
                    <a:gd name="connsiteY97" fmla="*/ 1810157 h 1887042"/>
                    <a:gd name="connsiteX98" fmla="*/ 690759 w 2090944"/>
                    <a:gd name="connsiteY98" fmla="*/ 1747564 h 1887042"/>
                    <a:gd name="connsiteX99" fmla="*/ 644495 w 2090944"/>
                    <a:gd name="connsiteY99" fmla="*/ 1769335 h 1887042"/>
                    <a:gd name="connsiteX100" fmla="*/ 630888 w 2090944"/>
                    <a:gd name="connsiteY100" fmla="*/ 1600607 h 1887042"/>
                    <a:gd name="connsiteX101" fmla="*/ 587345 w 2090944"/>
                    <a:gd name="connsiteY101" fmla="*/ 1676806 h 1887042"/>
                    <a:gd name="connsiteX102" fmla="*/ 541081 w 2090944"/>
                    <a:gd name="connsiteY102" fmla="*/ 1635985 h 1887042"/>
                    <a:gd name="connsiteX103" fmla="*/ 562852 w 2090944"/>
                    <a:gd name="connsiteY103" fmla="*/ 1693135 h 1887042"/>
                    <a:gd name="connsiteX104" fmla="*/ 598231 w 2090944"/>
                    <a:gd name="connsiteY104" fmla="*/ 1766614 h 1887042"/>
                    <a:gd name="connsiteX105" fmla="*/ 630888 w 2090944"/>
                    <a:gd name="connsiteY105" fmla="*/ 1807435 h 1887042"/>
                    <a:gd name="connsiteX106" fmla="*/ 579180 w 2090944"/>
                    <a:gd name="connsiteY106" fmla="*/ 1840093 h 1887042"/>
                    <a:gd name="connsiteX107" fmla="*/ 508424 w 2090944"/>
                    <a:gd name="connsiteY107" fmla="*/ 1766614 h 1887042"/>
                    <a:gd name="connsiteX108" fmla="*/ 535638 w 2090944"/>
                    <a:gd name="connsiteY108" fmla="*/ 1867307 h 1887042"/>
                    <a:gd name="connsiteX109" fmla="*/ 502981 w 2090944"/>
                    <a:gd name="connsiteY109" fmla="*/ 1870028 h 1887042"/>
                    <a:gd name="connsiteX110" fmla="*/ 492095 w 2090944"/>
                    <a:gd name="connsiteY110" fmla="*/ 1799271 h 1887042"/>
                    <a:gd name="connsiteX111" fmla="*/ 470324 w 2090944"/>
                    <a:gd name="connsiteY111" fmla="*/ 1850978 h 1887042"/>
                    <a:gd name="connsiteX112" fmla="*/ 440388 w 2090944"/>
                    <a:gd name="connsiteY112" fmla="*/ 1840092 h 1887042"/>
                    <a:gd name="connsiteX113" fmla="*/ 451273 w 2090944"/>
                    <a:gd name="connsiteY113" fmla="*/ 1698578 h 1887042"/>
                    <a:gd name="connsiteX114" fmla="*/ 467602 w 2090944"/>
                    <a:gd name="connsiteY114" fmla="*/ 1622378 h 1887042"/>
                    <a:gd name="connsiteX115" fmla="*/ 440388 w 2090944"/>
                    <a:gd name="connsiteY115" fmla="*/ 1559785 h 1887042"/>
                    <a:gd name="connsiteX116" fmla="*/ 434945 w 2090944"/>
                    <a:gd name="connsiteY116" fmla="*/ 1679528 h 1887042"/>
                    <a:gd name="connsiteX117" fmla="*/ 407731 w 2090944"/>
                    <a:gd name="connsiteY117" fmla="*/ 1573392 h 1887042"/>
                    <a:gd name="connsiteX118" fmla="*/ 413173 w 2090944"/>
                    <a:gd name="connsiteY118" fmla="*/ 1701300 h 1887042"/>
                    <a:gd name="connsiteX119" fmla="*/ 405009 w 2090944"/>
                    <a:gd name="connsiteY119" fmla="*/ 1761171 h 1887042"/>
                    <a:gd name="connsiteX120" fmla="*/ 418616 w 2090944"/>
                    <a:gd name="connsiteY120" fmla="*/ 1804714 h 1887042"/>
                    <a:gd name="connsiteX121" fmla="*/ 350581 w 2090944"/>
                    <a:gd name="connsiteY121" fmla="*/ 1886357 h 1887042"/>
                    <a:gd name="connsiteX122" fmla="*/ 347860 w 2090944"/>
                    <a:gd name="connsiteY122" fmla="*/ 1840092 h 1887042"/>
                    <a:gd name="connsiteX123" fmla="*/ 358745 w 2090944"/>
                    <a:gd name="connsiteY123" fmla="*/ 1774777 h 1887042"/>
                    <a:gd name="connsiteX124" fmla="*/ 353302 w 2090944"/>
                    <a:gd name="connsiteY124" fmla="*/ 1674085 h 1887042"/>
                    <a:gd name="connsiteX125" fmla="*/ 317924 w 2090944"/>
                    <a:gd name="connsiteY125" fmla="*/ 1761173 h 1887042"/>
                    <a:gd name="connsiteX126" fmla="*/ 320645 w 2090944"/>
                    <a:gd name="connsiteY126" fmla="*/ 1818321 h 1887042"/>
                    <a:gd name="connsiteX127" fmla="*/ 285266 w 2090944"/>
                    <a:gd name="connsiteY127" fmla="*/ 1840093 h 1887042"/>
                    <a:gd name="connsiteX128" fmla="*/ 266216 w 2090944"/>
                    <a:gd name="connsiteY128" fmla="*/ 1799271 h 1887042"/>
                    <a:gd name="connsiteX129" fmla="*/ 247167 w 2090944"/>
                    <a:gd name="connsiteY129" fmla="*/ 1861866 h 1887042"/>
                    <a:gd name="connsiteX130" fmla="*/ 195459 w 2090944"/>
                    <a:gd name="connsiteY130" fmla="*/ 1834649 h 1887042"/>
                    <a:gd name="connsiteX131" fmla="*/ 211788 w 2090944"/>
                    <a:gd name="connsiteY131" fmla="*/ 1725792 h 1887042"/>
                    <a:gd name="connsiteX132" fmla="*/ 170966 w 2090944"/>
                    <a:gd name="connsiteY132" fmla="*/ 1744842 h 1887042"/>
                    <a:gd name="connsiteX133" fmla="*/ 170966 w 2090944"/>
                    <a:gd name="connsiteY133" fmla="*/ 1818321 h 1887042"/>
                    <a:gd name="connsiteX134" fmla="*/ 121981 w 2090944"/>
                    <a:gd name="connsiteY134" fmla="*/ 1815600 h 1887042"/>
                    <a:gd name="connsiteX135" fmla="*/ 154638 w 2090944"/>
                    <a:gd name="connsiteY135" fmla="*/ 1706743 h 1887042"/>
                    <a:gd name="connsiteX136" fmla="*/ 200902 w 2090944"/>
                    <a:gd name="connsiteY136" fmla="*/ 1586999 h 1887042"/>
                    <a:gd name="connsiteX137" fmla="*/ 198181 w 2090944"/>
                    <a:gd name="connsiteY137" fmla="*/ 1557064 h 1887042"/>
                    <a:gd name="connsiteX138" fmla="*/ 121980 w 2090944"/>
                    <a:gd name="connsiteY138" fmla="*/ 1529850 h 1887042"/>
                    <a:gd name="connsiteX139" fmla="*/ 64831 w 2090944"/>
                    <a:gd name="connsiteY139" fmla="*/ 1442764 h 1887042"/>
                    <a:gd name="connsiteX140" fmla="*/ 67552 w 2090944"/>
                    <a:gd name="connsiteY140" fmla="*/ 1491749 h 1887042"/>
                    <a:gd name="connsiteX141" fmla="*/ 113816 w 2090944"/>
                    <a:gd name="connsiteY141" fmla="*/ 1562507 h 1887042"/>
                    <a:gd name="connsiteX142" fmla="*/ 176409 w 2090944"/>
                    <a:gd name="connsiteY142" fmla="*/ 1576114 h 1887042"/>
                    <a:gd name="connsiteX143" fmla="*/ 135588 w 2090944"/>
                    <a:gd name="connsiteY143" fmla="*/ 1633264 h 1887042"/>
                    <a:gd name="connsiteX144" fmla="*/ 94766 w 2090944"/>
                    <a:gd name="connsiteY144" fmla="*/ 1704021 h 1887042"/>
                    <a:gd name="connsiteX145" fmla="*/ 21288 w 2090944"/>
                    <a:gd name="connsiteY145" fmla="*/ 1772057 h 1887042"/>
                    <a:gd name="connsiteX146" fmla="*/ 29452 w 2090944"/>
                    <a:gd name="connsiteY146" fmla="*/ 1048157 h 1887042"/>
                    <a:gd name="connsiteX147" fmla="*/ 64831 w 2090944"/>
                    <a:gd name="connsiteY147" fmla="*/ 1031828 h 1887042"/>
                    <a:gd name="connsiteX148" fmla="*/ 132866 w 2090944"/>
                    <a:gd name="connsiteY148" fmla="*/ 996449 h 1887042"/>
                    <a:gd name="connsiteX149" fmla="*/ 89324 w 2090944"/>
                    <a:gd name="connsiteY149" fmla="*/ 917528 h 1887042"/>
                    <a:gd name="connsiteX150" fmla="*/ 86602 w 2090944"/>
                    <a:gd name="connsiteY150" fmla="*/ 884871 h 1887042"/>
                    <a:gd name="connsiteX151" fmla="*/ 24009 w 2090944"/>
                    <a:gd name="connsiteY151" fmla="*/ 863099 h 1887042"/>
                    <a:gd name="connsiteX152" fmla="*/ 94766 w 2090944"/>
                    <a:gd name="connsiteY152" fmla="*/ 814114 h 1887042"/>
                    <a:gd name="connsiteX153" fmla="*/ 92045 w 2090944"/>
                    <a:gd name="connsiteY153" fmla="*/ 735192 h 1887042"/>
                    <a:gd name="connsiteX154" fmla="*/ 45781 w 2090944"/>
                    <a:gd name="connsiteY154" fmla="*/ 729749 h 1887042"/>
                    <a:gd name="connsiteX155" fmla="*/ 83881 w 2090944"/>
                    <a:gd name="connsiteY155" fmla="*/ 691649 h 1887042"/>
                    <a:gd name="connsiteX156" fmla="*/ 18566 w 2090944"/>
                    <a:gd name="connsiteY156" fmla="*/ 585514 h 1887042"/>
                    <a:gd name="connsiteX157" fmla="*/ 83881 w 2090944"/>
                    <a:gd name="connsiteY157" fmla="*/ 639942 h 1887042"/>
                    <a:gd name="connsiteX158" fmla="*/ 94766 w 2090944"/>
                    <a:gd name="connsiteY158" fmla="*/ 596399 h 1887042"/>
                    <a:gd name="connsiteX159" fmla="*/ 32174 w 2090944"/>
                    <a:gd name="connsiteY159" fmla="*/ 506592 h 1887042"/>
                    <a:gd name="connsiteX160" fmla="*/ 34895 w 2090944"/>
                    <a:gd name="connsiteY160" fmla="*/ 22178 h 1887042"/>
                    <a:gd name="connsiteX0" fmla="*/ 24567 w 2080616"/>
                    <a:gd name="connsiteY0" fmla="*/ 22178 h 1887042"/>
                    <a:gd name="connsiteX1" fmla="*/ 59945 w 2080616"/>
                    <a:gd name="connsiteY1" fmla="*/ 27620 h 1887042"/>
                    <a:gd name="connsiteX2" fmla="*/ 65388 w 2080616"/>
                    <a:gd name="connsiteY2" fmla="*/ 150084 h 1887042"/>
                    <a:gd name="connsiteX3" fmla="*/ 117096 w 2080616"/>
                    <a:gd name="connsiteY3" fmla="*/ 117428 h 1887042"/>
                    <a:gd name="connsiteX4" fmla="*/ 163360 w 2080616"/>
                    <a:gd name="connsiteY4" fmla="*/ 95657 h 1887042"/>
                    <a:gd name="connsiteX5" fmla="*/ 166081 w 2080616"/>
                    <a:gd name="connsiteY5" fmla="*/ 193628 h 1887042"/>
                    <a:gd name="connsiteX6" fmla="*/ 212346 w 2080616"/>
                    <a:gd name="connsiteY6" fmla="*/ 242614 h 1887042"/>
                    <a:gd name="connsiteX7" fmla="*/ 190574 w 2080616"/>
                    <a:gd name="connsiteY7" fmla="*/ 294321 h 1887042"/>
                    <a:gd name="connsiteX8" fmla="*/ 185131 w 2080616"/>
                    <a:gd name="connsiteY8" fmla="*/ 367799 h 1887042"/>
                    <a:gd name="connsiteX9" fmla="*/ 231396 w 2080616"/>
                    <a:gd name="connsiteY9" fmla="*/ 405899 h 1887042"/>
                    <a:gd name="connsiteX10" fmla="*/ 274938 w 2080616"/>
                    <a:gd name="connsiteY10" fmla="*/ 384129 h 1887042"/>
                    <a:gd name="connsiteX11" fmla="*/ 302152 w 2080616"/>
                    <a:gd name="connsiteY11" fmla="*/ 329699 h 1887042"/>
                    <a:gd name="connsiteX12" fmla="*/ 315760 w 2080616"/>
                    <a:gd name="connsiteY12" fmla="*/ 250778 h 1887042"/>
                    <a:gd name="connsiteX13" fmla="*/ 359303 w 2080616"/>
                    <a:gd name="connsiteY13" fmla="*/ 180021 h 1887042"/>
                    <a:gd name="connsiteX14" fmla="*/ 394681 w 2080616"/>
                    <a:gd name="connsiteY14" fmla="*/ 226285 h 1887042"/>
                    <a:gd name="connsiteX15" fmla="*/ 487210 w 2080616"/>
                    <a:gd name="connsiteY15" fmla="*/ 41228 h 1887042"/>
                    <a:gd name="connsiteX16" fmla="*/ 498096 w 2080616"/>
                    <a:gd name="connsiteY16" fmla="*/ 218121 h 1887042"/>
                    <a:gd name="connsiteX17" fmla="*/ 473602 w 2080616"/>
                    <a:gd name="connsiteY17" fmla="*/ 267107 h 1887042"/>
                    <a:gd name="connsiteX18" fmla="*/ 528032 w 2080616"/>
                    <a:gd name="connsiteY18" fmla="*/ 277992 h 1887042"/>
                    <a:gd name="connsiteX19" fmla="*/ 544360 w 2080616"/>
                    <a:gd name="connsiteY19" fmla="*/ 321536 h 1887042"/>
                    <a:gd name="connsiteX20" fmla="*/ 560688 w 2080616"/>
                    <a:gd name="connsiteY20" fmla="*/ 318814 h 1887042"/>
                    <a:gd name="connsiteX21" fmla="*/ 645053 w 2080616"/>
                    <a:gd name="connsiteY21" fmla="*/ 395014 h 1887042"/>
                    <a:gd name="connsiteX22" fmla="*/ 696760 w 2080616"/>
                    <a:gd name="connsiteY22" fmla="*/ 400457 h 1887042"/>
                    <a:gd name="connsiteX23" fmla="*/ 696759 w 2080616"/>
                    <a:gd name="connsiteY23" fmla="*/ 329699 h 1887042"/>
                    <a:gd name="connsiteX24" fmla="*/ 645053 w 2080616"/>
                    <a:gd name="connsiteY24" fmla="*/ 253500 h 1887042"/>
                    <a:gd name="connsiteX25" fmla="*/ 612396 w 2080616"/>
                    <a:gd name="connsiteY25" fmla="*/ 24899 h 1887042"/>
                    <a:gd name="connsiteX26" fmla="*/ 930803 w 2080616"/>
                    <a:gd name="connsiteY26" fmla="*/ 11293 h 1887042"/>
                    <a:gd name="connsiteX27" fmla="*/ 966181 w 2080616"/>
                    <a:gd name="connsiteY27" fmla="*/ 52114 h 1887042"/>
                    <a:gd name="connsiteX28" fmla="*/ 952574 w 2080616"/>
                    <a:gd name="connsiteY28" fmla="*/ 180021 h 1887042"/>
                    <a:gd name="connsiteX29" fmla="*/ 985232 w 2080616"/>
                    <a:gd name="connsiteY29" fmla="*/ 253500 h 1887042"/>
                    <a:gd name="connsiteX30" fmla="*/ 990674 w 2080616"/>
                    <a:gd name="connsiteY30" fmla="*/ 414064 h 1887042"/>
                    <a:gd name="connsiteX31" fmla="*/ 1042381 w 2080616"/>
                    <a:gd name="connsiteY31" fmla="*/ 424949 h 1887042"/>
                    <a:gd name="connsiteX32" fmla="*/ 1058710 w 2080616"/>
                    <a:gd name="connsiteY32" fmla="*/ 550135 h 1887042"/>
                    <a:gd name="connsiteX33" fmla="*/ 1107696 w 2080616"/>
                    <a:gd name="connsiteY33" fmla="*/ 620892 h 1887042"/>
                    <a:gd name="connsiteX34" fmla="*/ 1213831 w 2080616"/>
                    <a:gd name="connsiteY34" fmla="*/ 626335 h 1887042"/>
                    <a:gd name="connsiteX35" fmla="*/ 1246488 w 2080616"/>
                    <a:gd name="connsiteY35" fmla="*/ 694371 h 1887042"/>
                    <a:gd name="connsiteX36" fmla="*/ 1295474 w 2080616"/>
                    <a:gd name="connsiteY36" fmla="*/ 590957 h 1887042"/>
                    <a:gd name="connsiteX37" fmla="*/ 1246488 w 2080616"/>
                    <a:gd name="connsiteY37" fmla="*/ 476657 h 1887042"/>
                    <a:gd name="connsiteX38" fmla="*/ 1039660 w 2080616"/>
                    <a:gd name="connsiteY38" fmla="*/ 348749 h 1887042"/>
                    <a:gd name="connsiteX39" fmla="*/ 1004281 w 2080616"/>
                    <a:gd name="connsiteY39" fmla="*/ 103821 h 1887042"/>
                    <a:gd name="connsiteX40" fmla="*/ 1368953 w 2080616"/>
                    <a:gd name="connsiteY40" fmla="*/ 92935 h 1887042"/>
                    <a:gd name="connsiteX41" fmla="*/ 1456038 w 2080616"/>
                    <a:gd name="connsiteY41" fmla="*/ 71164 h 1887042"/>
                    <a:gd name="connsiteX42" fmla="*/ 1948617 w 2080616"/>
                    <a:gd name="connsiteY42" fmla="*/ 73885 h 1887042"/>
                    <a:gd name="connsiteX43" fmla="*/ 2079246 w 2080616"/>
                    <a:gd name="connsiteY43" fmla="*/ 196349 h 1887042"/>
                    <a:gd name="connsiteX44" fmla="*/ 2011210 w 2080616"/>
                    <a:gd name="connsiteY44" fmla="*/ 321535 h 1887042"/>
                    <a:gd name="connsiteX45" fmla="*/ 1918681 w 2080616"/>
                    <a:gd name="connsiteY45" fmla="*/ 343307 h 1887042"/>
                    <a:gd name="connsiteX46" fmla="*/ 1913239 w 2080616"/>
                    <a:gd name="connsiteY46" fmla="*/ 463050 h 1887042"/>
                    <a:gd name="connsiteX47" fmla="*/ 1853367 w 2080616"/>
                    <a:gd name="connsiteY47" fmla="*/ 544692 h 1887042"/>
                    <a:gd name="connsiteX48" fmla="*/ 1823431 w 2080616"/>
                    <a:gd name="connsiteY48" fmla="*/ 492985 h 1887042"/>
                    <a:gd name="connsiteX49" fmla="*/ 1790774 w 2080616"/>
                    <a:gd name="connsiteY49" fmla="*/ 525642 h 1887042"/>
                    <a:gd name="connsiteX50" fmla="*/ 1766282 w 2080616"/>
                    <a:gd name="connsiteY50" fmla="*/ 503871 h 1887042"/>
                    <a:gd name="connsiteX51" fmla="*/ 1733624 w 2080616"/>
                    <a:gd name="connsiteY51" fmla="*/ 577349 h 1887042"/>
                    <a:gd name="connsiteX52" fmla="*/ 1668310 w 2080616"/>
                    <a:gd name="connsiteY52" fmla="*/ 520199 h 1887042"/>
                    <a:gd name="connsiteX53" fmla="*/ 1646538 w 2080616"/>
                    <a:gd name="connsiteY53" fmla="*/ 626335 h 1887042"/>
                    <a:gd name="connsiteX54" fmla="*/ 1605717 w 2080616"/>
                    <a:gd name="connsiteY54" fmla="*/ 686206 h 1887042"/>
                    <a:gd name="connsiteX55" fmla="*/ 1567617 w 2080616"/>
                    <a:gd name="connsiteY55" fmla="*/ 895757 h 1887042"/>
                    <a:gd name="connsiteX56" fmla="*/ 1657424 w 2080616"/>
                    <a:gd name="connsiteY56" fmla="*/ 977399 h 1887042"/>
                    <a:gd name="connsiteX57" fmla="*/ 1752674 w 2080616"/>
                    <a:gd name="connsiteY57" fmla="*/ 1140685 h 1887042"/>
                    <a:gd name="connsiteX58" fmla="*/ 1722738 w 2080616"/>
                    <a:gd name="connsiteY58" fmla="*/ 1244099 h 1887042"/>
                    <a:gd name="connsiteX59" fmla="*/ 1556731 w 2080616"/>
                    <a:gd name="connsiteY59" fmla="*/ 1252263 h 1887042"/>
                    <a:gd name="connsiteX60" fmla="*/ 1491417 w 2080616"/>
                    <a:gd name="connsiteY60" fmla="*/ 1208721 h 1887042"/>
                    <a:gd name="connsiteX61" fmla="*/ 1393446 w 2080616"/>
                    <a:gd name="connsiteY61" fmla="*/ 1219607 h 1887042"/>
                    <a:gd name="connsiteX62" fmla="*/ 1333574 w 2080616"/>
                    <a:gd name="connsiteY62" fmla="*/ 1252264 h 1887042"/>
                    <a:gd name="connsiteX63" fmla="*/ 1257374 w 2080616"/>
                    <a:gd name="connsiteY63" fmla="*/ 1238657 h 1887042"/>
                    <a:gd name="connsiteX64" fmla="*/ 1292753 w 2080616"/>
                    <a:gd name="connsiteY64" fmla="*/ 1284921 h 1887042"/>
                    <a:gd name="connsiteX65" fmla="*/ 1330853 w 2080616"/>
                    <a:gd name="connsiteY65" fmla="*/ 1374727 h 1887042"/>
                    <a:gd name="connsiteX66" fmla="*/ 1339017 w 2080616"/>
                    <a:gd name="connsiteY66" fmla="*/ 1540735 h 1887042"/>
                    <a:gd name="connsiteX67" fmla="*/ 1284589 w 2080616"/>
                    <a:gd name="connsiteY67" fmla="*/ 1581557 h 1887042"/>
                    <a:gd name="connsiteX68" fmla="*/ 1202946 w 2080616"/>
                    <a:gd name="connsiteY68" fmla="*/ 1671363 h 1887042"/>
                    <a:gd name="connsiteX69" fmla="*/ 1167567 w 2080616"/>
                    <a:gd name="connsiteY69" fmla="*/ 1733957 h 1887042"/>
                    <a:gd name="connsiteX70" fmla="*/ 1094088 w 2080616"/>
                    <a:gd name="connsiteY70" fmla="*/ 1731235 h 1887042"/>
                    <a:gd name="connsiteX71" fmla="*/ 1080481 w 2080616"/>
                    <a:gd name="connsiteY71" fmla="*/ 1674085 h 1887042"/>
                    <a:gd name="connsiteX72" fmla="*/ 1110417 w 2080616"/>
                    <a:gd name="connsiteY72" fmla="*/ 1630543 h 1887042"/>
                    <a:gd name="connsiteX73" fmla="*/ 1026053 w 2080616"/>
                    <a:gd name="connsiteY73" fmla="*/ 1633263 h 1887042"/>
                    <a:gd name="connsiteX74" fmla="*/ 1020611 w 2080616"/>
                    <a:gd name="connsiteY74" fmla="*/ 1483585 h 1887042"/>
                    <a:gd name="connsiteX75" fmla="*/ 1058710 w 2080616"/>
                    <a:gd name="connsiteY75" fmla="*/ 1399221 h 1887042"/>
                    <a:gd name="connsiteX76" fmla="*/ 1009724 w 2080616"/>
                    <a:gd name="connsiteY76" fmla="*/ 1467257 h 1887042"/>
                    <a:gd name="connsiteX77" fmla="*/ 987953 w 2080616"/>
                    <a:gd name="connsiteY77" fmla="*/ 1660479 h 1887042"/>
                    <a:gd name="connsiteX78" fmla="*/ 1015167 w 2080616"/>
                    <a:gd name="connsiteY78" fmla="*/ 1698577 h 1887042"/>
                    <a:gd name="connsiteX79" fmla="*/ 963460 w 2080616"/>
                    <a:gd name="connsiteY79" fmla="*/ 1731236 h 1887042"/>
                    <a:gd name="connsiteX80" fmla="*/ 868210 w 2080616"/>
                    <a:gd name="connsiteY80" fmla="*/ 1709464 h 1887042"/>
                    <a:gd name="connsiteX81" fmla="*/ 914474 w 2080616"/>
                    <a:gd name="connsiteY81" fmla="*/ 1761171 h 1887042"/>
                    <a:gd name="connsiteX82" fmla="*/ 876374 w 2080616"/>
                    <a:gd name="connsiteY82" fmla="*/ 1766614 h 1887042"/>
                    <a:gd name="connsiteX83" fmla="*/ 838274 w 2080616"/>
                    <a:gd name="connsiteY83" fmla="*/ 1785664 h 1887042"/>
                    <a:gd name="connsiteX84" fmla="*/ 832831 w 2080616"/>
                    <a:gd name="connsiteY84" fmla="*/ 1736678 h 1887042"/>
                    <a:gd name="connsiteX85" fmla="*/ 860046 w 2080616"/>
                    <a:gd name="connsiteY85" fmla="*/ 1657757 h 1887042"/>
                    <a:gd name="connsiteX86" fmla="*/ 865488 w 2080616"/>
                    <a:gd name="connsiteY86" fmla="*/ 1508078 h 1887042"/>
                    <a:gd name="connsiteX87" fmla="*/ 843718 w 2080616"/>
                    <a:gd name="connsiteY87" fmla="*/ 1616935 h 1887042"/>
                    <a:gd name="connsiteX88" fmla="*/ 802896 w 2080616"/>
                    <a:gd name="connsiteY88" fmla="*/ 1524407 h 1887042"/>
                    <a:gd name="connsiteX89" fmla="*/ 819224 w 2080616"/>
                    <a:gd name="connsiteY89" fmla="*/ 1630542 h 1887042"/>
                    <a:gd name="connsiteX90" fmla="*/ 824667 w 2080616"/>
                    <a:gd name="connsiteY90" fmla="*/ 1695857 h 1887042"/>
                    <a:gd name="connsiteX91" fmla="*/ 808338 w 2080616"/>
                    <a:gd name="connsiteY91" fmla="*/ 1758451 h 1887042"/>
                    <a:gd name="connsiteX92" fmla="*/ 767516 w 2080616"/>
                    <a:gd name="connsiteY92" fmla="*/ 1782942 h 1887042"/>
                    <a:gd name="connsiteX93" fmla="*/ 767517 w 2080616"/>
                    <a:gd name="connsiteY93" fmla="*/ 1690413 h 1887042"/>
                    <a:gd name="connsiteX94" fmla="*/ 729417 w 2080616"/>
                    <a:gd name="connsiteY94" fmla="*/ 1712185 h 1887042"/>
                    <a:gd name="connsiteX95" fmla="*/ 729416 w 2080616"/>
                    <a:gd name="connsiteY95" fmla="*/ 1774780 h 1887042"/>
                    <a:gd name="connsiteX96" fmla="*/ 702203 w 2080616"/>
                    <a:gd name="connsiteY96" fmla="*/ 1812878 h 1887042"/>
                    <a:gd name="connsiteX97" fmla="*/ 669546 w 2080616"/>
                    <a:gd name="connsiteY97" fmla="*/ 1810157 h 1887042"/>
                    <a:gd name="connsiteX98" fmla="*/ 680431 w 2080616"/>
                    <a:gd name="connsiteY98" fmla="*/ 1747564 h 1887042"/>
                    <a:gd name="connsiteX99" fmla="*/ 634167 w 2080616"/>
                    <a:gd name="connsiteY99" fmla="*/ 1769335 h 1887042"/>
                    <a:gd name="connsiteX100" fmla="*/ 620560 w 2080616"/>
                    <a:gd name="connsiteY100" fmla="*/ 1600607 h 1887042"/>
                    <a:gd name="connsiteX101" fmla="*/ 577017 w 2080616"/>
                    <a:gd name="connsiteY101" fmla="*/ 1676806 h 1887042"/>
                    <a:gd name="connsiteX102" fmla="*/ 530753 w 2080616"/>
                    <a:gd name="connsiteY102" fmla="*/ 1635985 h 1887042"/>
                    <a:gd name="connsiteX103" fmla="*/ 552524 w 2080616"/>
                    <a:gd name="connsiteY103" fmla="*/ 1693135 h 1887042"/>
                    <a:gd name="connsiteX104" fmla="*/ 587903 w 2080616"/>
                    <a:gd name="connsiteY104" fmla="*/ 1766614 h 1887042"/>
                    <a:gd name="connsiteX105" fmla="*/ 620560 w 2080616"/>
                    <a:gd name="connsiteY105" fmla="*/ 1807435 h 1887042"/>
                    <a:gd name="connsiteX106" fmla="*/ 568852 w 2080616"/>
                    <a:gd name="connsiteY106" fmla="*/ 1840093 h 1887042"/>
                    <a:gd name="connsiteX107" fmla="*/ 498096 w 2080616"/>
                    <a:gd name="connsiteY107" fmla="*/ 1766614 h 1887042"/>
                    <a:gd name="connsiteX108" fmla="*/ 525310 w 2080616"/>
                    <a:gd name="connsiteY108" fmla="*/ 1867307 h 1887042"/>
                    <a:gd name="connsiteX109" fmla="*/ 492653 w 2080616"/>
                    <a:gd name="connsiteY109" fmla="*/ 1870028 h 1887042"/>
                    <a:gd name="connsiteX110" fmla="*/ 481767 w 2080616"/>
                    <a:gd name="connsiteY110" fmla="*/ 1799271 h 1887042"/>
                    <a:gd name="connsiteX111" fmla="*/ 459996 w 2080616"/>
                    <a:gd name="connsiteY111" fmla="*/ 1850978 h 1887042"/>
                    <a:gd name="connsiteX112" fmla="*/ 430060 w 2080616"/>
                    <a:gd name="connsiteY112" fmla="*/ 1840092 h 1887042"/>
                    <a:gd name="connsiteX113" fmla="*/ 440945 w 2080616"/>
                    <a:gd name="connsiteY113" fmla="*/ 1698578 h 1887042"/>
                    <a:gd name="connsiteX114" fmla="*/ 457274 w 2080616"/>
                    <a:gd name="connsiteY114" fmla="*/ 1622378 h 1887042"/>
                    <a:gd name="connsiteX115" fmla="*/ 430060 w 2080616"/>
                    <a:gd name="connsiteY115" fmla="*/ 1559785 h 1887042"/>
                    <a:gd name="connsiteX116" fmla="*/ 424617 w 2080616"/>
                    <a:gd name="connsiteY116" fmla="*/ 1679528 h 1887042"/>
                    <a:gd name="connsiteX117" fmla="*/ 397403 w 2080616"/>
                    <a:gd name="connsiteY117" fmla="*/ 1573392 h 1887042"/>
                    <a:gd name="connsiteX118" fmla="*/ 402845 w 2080616"/>
                    <a:gd name="connsiteY118" fmla="*/ 1701300 h 1887042"/>
                    <a:gd name="connsiteX119" fmla="*/ 394681 w 2080616"/>
                    <a:gd name="connsiteY119" fmla="*/ 1761171 h 1887042"/>
                    <a:gd name="connsiteX120" fmla="*/ 408288 w 2080616"/>
                    <a:gd name="connsiteY120" fmla="*/ 1804714 h 1887042"/>
                    <a:gd name="connsiteX121" fmla="*/ 340253 w 2080616"/>
                    <a:gd name="connsiteY121" fmla="*/ 1886357 h 1887042"/>
                    <a:gd name="connsiteX122" fmla="*/ 337532 w 2080616"/>
                    <a:gd name="connsiteY122" fmla="*/ 1840092 h 1887042"/>
                    <a:gd name="connsiteX123" fmla="*/ 348417 w 2080616"/>
                    <a:gd name="connsiteY123" fmla="*/ 1774777 h 1887042"/>
                    <a:gd name="connsiteX124" fmla="*/ 342974 w 2080616"/>
                    <a:gd name="connsiteY124" fmla="*/ 1674085 h 1887042"/>
                    <a:gd name="connsiteX125" fmla="*/ 307596 w 2080616"/>
                    <a:gd name="connsiteY125" fmla="*/ 1761173 h 1887042"/>
                    <a:gd name="connsiteX126" fmla="*/ 310317 w 2080616"/>
                    <a:gd name="connsiteY126" fmla="*/ 1818321 h 1887042"/>
                    <a:gd name="connsiteX127" fmla="*/ 274938 w 2080616"/>
                    <a:gd name="connsiteY127" fmla="*/ 1840093 h 1887042"/>
                    <a:gd name="connsiteX128" fmla="*/ 255888 w 2080616"/>
                    <a:gd name="connsiteY128" fmla="*/ 1799271 h 1887042"/>
                    <a:gd name="connsiteX129" fmla="*/ 236839 w 2080616"/>
                    <a:gd name="connsiteY129" fmla="*/ 1861866 h 1887042"/>
                    <a:gd name="connsiteX130" fmla="*/ 185131 w 2080616"/>
                    <a:gd name="connsiteY130" fmla="*/ 1834649 h 1887042"/>
                    <a:gd name="connsiteX131" fmla="*/ 201460 w 2080616"/>
                    <a:gd name="connsiteY131" fmla="*/ 1725792 h 1887042"/>
                    <a:gd name="connsiteX132" fmla="*/ 160638 w 2080616"/>
                    <a:gd name="connsiteY132" fmla="*/ 1744842 h 1887042"/>
                    <a:gd name="connsiteX133" fmla="*/ 160638 w 2080616"/>
                    <a:gd name="connsiteY133" fmla="*/ 1818321 h 1887042"/>
                    <a:gd name="connsiteX134" fmla="*/ 111653 w 2080616"/>
                    <a:gd name="connsiteY134" fmla="*/ 1815600 h 1887042"/>
                    <a:gd name="connsiteX135" fmla="*/ 144310 w 2080616"/>
                    <a:gd name="connsiteY135" fmla="*/ 1706743 h 1887042"/>
                    <a:gd name="connsiteX136" fmla="*/ 190574 w 2080616"/>
                    <a:gd name="connsiteY136" fmla="*/ 1586999 h 1887042"/>
                    <a:gd name="connsiteX137" fmla="*/ 187853 w 2080616"/>
                    <a:gd name="connsiteY137" fmla="*/ 1557064 h 1887042"/>
                    <a:gd name="connsiteX138" fmla="*/ 111652 w 2080616"/>
                    <a:gd name="connsiteY138" fmla="*/ 1529850 h 1887042"/>
                    <a:gd name="connsiteX139" fmla="*/ 54503 w 2080616"/>
                    <a:gd name="connsiteY139" fmla="*/ 1442764 h 1887042"/>
                    <a:gd name="connsiteX140" fmla="*/ 57224 w 2080616"/>
                    <a:gd name="connsiteY140" fmla="*/ 1491749 h 1887042"/>
                    <a:gd name="connsiteX141" fmla="*/ 103488 w 2080616"/>
                    <a:gd name="connsiteY141" fmla="*/ 1562507 h 1887042"/>
                    <a:gd name="connsiteX142" fmla="*/ 166081 w 2080616"/>
                    <a:gd name="connsiteY142" fmla="*/ 1576114 h 1887042"/>
                    <a:gd name="connsiteX143" fmla="*/ 125260 w 2080616"/>
                    <a:gd name="connsiteY143" fmla="*/ 1633264 h 1887042"/>
                    <a:gd name="connsiteX144" fmla="*/ 84438 w 2080616"/>
                    <a:gd name="connsiteY144" fmla="*/ 1704021 h 1887042"/>
                    <a:gd name="connsiteX145" fmla="*/ 24568 w 2080616"/>
                    <a:gd name="connsiteY145" fmla="*/ 1769335 h 1887042"/>
                    <a:gd name="connsiteX146" fmla="*/ 19124 w 2080616"/>
                    <a:gd name="connsiteY146" fmla="*/ 1048157 h 1887042"/>
                    <a:gd name="connsiteX147" fmla="*/ 54503 w 2080616"/>
                    <a:gd name="connsiteY147" fmla="*/ 1031828 h 1887042"/>
                    <a:gd name="connsiteX148" fmla="*/ 122538 w 2080616"/>
                    <a:gd name="connsiteY148" fmla="*/ 996449 h 1887042"/>
                    <a:gd name="connsiteX149" fmla="*/ 78996 w 2080616"/>
                    <a:gd name="connsiteY149" fmla="*/ 917528 h 1887042"/>
                    <a:gd name="connsiteX150" fmla="*/ 76274 w 2080616"/>
                    <a:gd name="connsiteY150" fmla="*/ 884871 h 1887042"/>
                    <a:gd name="connsiteX151" fmla="*/ 13681 w 2080616"/>
                    <a:gd name="connsiteY151" fmla="*/ 863099 h 1887042"/>
                    <a:gd name="connsiteX152" fmla="*/ 84438 w 2080616"/>
                    <a:gd name="connsiteY152" fmla="*/ 814114 h 1887042"/>
                    <a:gd name="connsiteX153" fmla="*/ 81717 w 2080616"/>
                    <a:gd name="connsiteY153" fmla="*/ 735192 h 1887042"/>
                    <a:gd name="connsiteX154" fmla="*/ 35453 w 2080616"/>
                    <a:gd name="connsiteY154" fmla="*/ 729749 h 1887042"/>
                    <a:gd name="connsiteX155" fmla="*/ 73553 w 2080616"/>
                    <a:gd name="connsiteY155" fmla="*/ 691649 h 1887042"/>
                    <a:gd name="connsiteX156" fmla="*/ 8238 w 2080616"/>
                    <a:gd name="connsiteY156" fmla="*/ 585514 h 1887042"/>
                    <a:gd name="connsiteX157" fmla="*/ 73553 w 2080616"/>
                    <a:gd name="connsiteY157" fmla="*/ 639942 h 1887042"/>
                    <a:gd name="connsiteX158" fmla="*/ 84438 w 2080616"/>
                    <a:gd name="connsiteY158" fmla="*/ 596399 h 1887042"/>
                    <a:gd name="connsiteX159" fmla="*/ 21846 w 2080616"/>
                    <a:gd name="connsiteY159" fmla="*/ 506592 h 1887042"/>
                    <a:gd name="connsiteX160" fmla="*/ 24567 w 2080616"/>
                    <a:gd name="connsiteY160" fmla="*/ 22178 h 1887042"/>
                    <a:gd name="connsiteX0" fmla="*/ 16329 w 2072378"/>
                    <a:gd name="connsiteY0" fmla="*/ 22178 h 1887042"/>
                    <a:gd name="connsiteX1" fmla="*/ 51707 w 2072378"/>
                    <a:gd name="connsiteY1" fmla="*/ 27620 h 1887042"/>
                    <a:gd name="connsiteX2" fmla="*/ 57150 w 2072378"/>
                    <a:gd name="connsiteY2" fmla="*/ 150084 h 1887042"/>
                    <a:gd name="connsiteX3" fmla="*/ 108858 w 2072378"/>
                    <a:gd name="connsiteY3" fmla="*/ 117428 h 1887042"/>
                    <a:gd name="connsiteX4" fmla="*/ 155122 w 2072378"/>
                    <a:gd name="connsiteY4" fmla="*/ 95657 h 1887042"/>
                    <a:gd name="connsiteX5" fmla="*/ 157843 w 2072378"/>
                    <a:gd name="connsiteY5" fmla="*/ 193628 h 1887042"/>
                    <a:gd name="connsiteX6" fmla="*/ 204108 w 2072378"/>
                    <a:gd name="connsiteY6" fmla="*/ 242614 h 1887042"/>
                    <a:gd name="connsiteX7" fmla="*/ 182336 w 2072378"/>
                    <a:gd name="connsiteY7" fmla="*/ 294321 h 1887042"/>
                    <a:gd name="connsiteX8" fmla="*/ 176893 w 2072378"/>
                    <a:gd name="connsiteY8" fmla="*/ 367799 h 1887042"/>
                    <a:gd name="connsiteX9" fmla="*/ 223158 w 2072378"/>
                    <a:gd name="connsiteY9" fmla="*/ 405899 h 1887042"/>
                    <a:gd name="connsiteX10" fmla="*/ 266700 w 2072378"/>
                    <a:gd name="connsiteY10" fmla="*/ 384129 h 1887042"/>
                    <a:gd name="connsiteX11" fmla="*/ 293914 w 2072378"/>
                    <a:gd name="connsiteY11" fmla="*/ 329699 h 1887042"/>
                    <a:gd name="connsiteX12" fmla="*/ 307522 w 2072378"/>
                    <a:gd name="connsiteY12" fmla="*/ 250778 h 1887042"/>
                    <a:gd name="connsiteX13" fmla="*/ 351065 w 2072378"/>
                    <a:gd name="connsiteY13" fmla="*/ 180021 h 1887042"/>
                    <a:gd name="connsiteX14" fmla="*/ 386443 w 2072378"/>
                    <a:gd name="connsiteY14" fmla="*/ 226285 h 1887042"/>
                    <a:gd name="connsiteX15" fmla="*/ 478972 w 2072378"/>
                    <a:gd name="connsiteY15" fmla="*/ 41228 h 1887042"/>
                    <a:gd name="connsiteX16" fmla="*/ 489858 w 2072378"/>
                    <a:gd name="connsiteY16" fmla="*/ 218121 h 1887042"/>
                    <a:gd name="connsiteX17" fmla="*/ 465364 w 2072378"/>
                    <a:gd name="connsiteY17" fmla="*/ 267107 h 1887042"/>
                    <a:gd name="connsiteX18" fmla="*/ 519794 w 2072378"/>
                    <a:gd name="connsiteY18" fmla="*/ 277992 h 1887042"/>
                    <a:gd name="connsiteX19" fmla="*/ 536122 w 2072378"/>
                    <a:gd name="connsiteY19" fmla="*/ 321536 h 1887042"/>
                    <a:gd name="connsiteX20" fmla="*/ 552450 w 2072378"/>
                    <a:gd name="connsiteY20" fmla="*/ 318814 h 1887042"/>
                    <a:gd name="connsiteX21" fmla="*/ 636815 w 2072378"/>
                    <a:gd name="connsiteY21" fmla="*/ 395014 h 1887042"/>
                    <a:gd name="connsiteX22" fmla="*/ 688522 w 2072378"/>
                    <a:gd name="connsiteY22" fmla="*/ 400457 h 1887042"/>
                    <a:gd name="connsiteX23" fmla="*/ 688521 w 2072378"/>
                    <a:gd name="connsiteY23" fmla="*/ 329699 h 1887042"/>
                    <a:gd name="connsiteX24" fmla="*/ 636815 w 2072378"/>
                    <a:gd name="connsiteY24" fmla="*/ 253500 h 1887042"/>
                    <a:gd name="connsiteX25" fmla="*/ 604158 w 2072378"/>
                    <a:gd name="connsiteY25" fmla="*/ 24899 h 1887042"/>
                    <a:gd name="connsiteX26" fmla="*/ 922565 w 2072378"/>
                    <a:gd name="connsiteY26" fmla="*/ 11293 h 1887042"/>
                    <a:gd name="connsiteX27" fmla="*/ 957943 w 2072378"/>
                    <a:gd name="connsiteY27" fmla="*/ 52114 h 1887042"/>
                    <a:gd name="connsiteX28" fmla="*/ 944336 w 2072378"/>
                    <a:gd name="connsiteY28" fmla="*/ 180021 h 1887042"/>
                    <a:gd name="connsiteX29" fmla="*/ 976994 w 2072378"/>
                    <a:gd name="connsiteY29" fmla="*/ 253500 h 1887042"/>
                    <a:gd name="connsiteX30" fmla="*/ 982436 w 2072378"/>
                    <a:gd name="connsiteY30" fmla="*/ 414064 h 1887042"/>
                    <a:gd name="connsiteX31" fmla="*/ 1034143 w 2072378"/>
                    <a:gd name="connsiteY31" fmla="*/ 424949 h 1887042"/>
                    <a:gd name="connsiteX32" fmla="*/ 1050472 w 2072378"/>
                    <a:gd name="connsiteY32" fmla="*/ 550135 h 1887042"/>
                    <a:gd name="connsiteX33" fmla="*/ 1099458 w 2072378"/>
                    <a:gd name="connsiteY33" fmla="*/ 620892 h 1887042"/>
                    <a:gd name="connsiteX34" fmla="*/ 1205593 w 2072378"/>
                    <a:gd name="connsiteY34" fmla="*/ 626335 h 1887042"/>
                    <a:gd name="connsiteX35" fmla="*/ 1238250 w 2072378"/>
                    <a:gd name="connsiteY35" fmla="*/ 694371 h 1887042"/>
                    <a:gd name="connsiteX36" fmla="*/ 1287236 w 2072378"/>
                    <a:gd name="connsiteY36" fmla="*/ 590957 h 1887042"/>
                    <a:gd name="connsiteX37" fmla="*/ 1238250 w 2072378"/>
                    <a:gd name="connsiteY37" fmla="*/ 476657 h 1887042"/>
                    <a:gd name="connsiteX38" fmla="*/ 1031422 w 2072378"/>
                    <a:gd name="connsiteY38" fmla="*/ 348749 h 1887042"/>
                    <a:gd name="connsiteX39" fmla="*/ 996043 w 2072378"/>
                    <a:gd name="connsiteY39" fmla="*/ 103821 h 1887042"/>
                    <a:gd name="connsiteX40" fmla="*/ 1360715 w 2072378"/>
                    <a:gd name="connsiteY40" fmla="*/ 92935 h 1887042"/>
                    <a:gd name="connsiteX41" fmla="*/ 1447800 w 2072378"/>
                    <a:gd name="connsiteY41" fmla="*/ 71164 h 1887042"/>
                    <a:gd name="connsiteX42" fmla="*/ 1940379 w 2072378"/>
                    <a:gd name="connsiteY42" fmla="*/ 73885 h 1887042"/>
                    <a:gd name="connsiteX43" fmla="*/ 2071008 w 2072378"/>
                    <a:gd name="connsiteY43" fmla="*/ 196349 h 1887042"/>
                    <a:gd name="connsiteX44" fmla="*/ 2002972 w 2072378"/>
                    <a:gd name="connsiteY44" fmla="*/ 321535 h 1887042"/>
                    <a:gd name="connsiteX45" fmla="*/ 1910443 w 2072378"/>
                    <a:gd name="connsiteY45" fmla="*/ 343307 h 1887042"/>
                    <a:gd name="connsiteX46" fmla="*/ 1905001 w 2072378"/>
                    <a:gd name="connsiteY46" fmla="*/ 463050 h 1887042"/>
                    <a:gd name="connsiteX47" fmla="*/ 1845129 w 2072378"/>
                    <a:gd name="connsiteY47" fmla="*/ 544692 h 1887042"/>
                    <a:gd name="connsiteX48" fmla="*/ 1815193 w 2072378"/>
                    <a:gd name="connsiteY48" fmla="*/ 492985 h 1887042"/>
                    <a:gd name="connsiteX49" fmla="*/ 1782536 w 2072378"/>
                    <a:gd name="connsiteY49" fmla="*/ 525642 h 1887042"/>
                    <a:gd name="connsiteX50" fmla="*/ 1758044 w 2072378"/>
                    <a:gd name="connsiteY50" fmla="*/ 503871 h 1887042"/>
                    <a:gd name="connsiteX51" fmla="*/ 1725386 w 2072378"/>
                    <a:gd name="connsiteY51" fmla="*/ 577349 h 1887042"/>
                    <a:gd name="connsiteX52" fmla="*/ 1660072 w 2072378"/>
                    <a:gd name="connsiteY52" fmla="*/ 520199 h 1887042"/>
                    <a:gd name="connsiteX53" fmla="*/ 1638300 w 2072378"/>
                    <a:gd name="connsiteY53" fmla="*/ 626335 h 1887042"/>
                    <a:gd name="connsiteX54" fmla="*/ 1597479 w 2072378"/>
                    <a:gd name="connsiteY54" fmla="*/ 686206 h 1887042"/>
                    <a:gd name="connsiteX55" fmla="*/ 1559379 w 2072378"/>
                    <a:gd name="connsiteY55" fmla="*/ 895757 h 1887042"/>
                    <a:gd name="connsiteX56" fmla="*/ 1649186 w 2072378"/>
                    <a:gd name="connsiteY56" fmla="*/ 977399 h 1887042"/>
                    <a:gd name="connsiteX57" fmla="*/ 1744436 w 2072378"/>
                    <a:gd name="connsiteY57" fmla="*/ 1140685 h 1887042"/>
                    <a:gd name="connsiteX58" fmla="*/ 1714500 w 2072378"/>
                    <a:gd name="connsiteY58" fmla="*/ 1244099 h 1887042"/>
                    <a:gd name="connsiteX59" fmla="*/ 1548493 w 2072378"/>
                    <a:gd name="connsiteY59" fmla="*/ 1252263 h 1887042"/>
                    <a:gd name="connsiteX60" fmla="*/ 1483179 w 2072378"/>
                    <a:gd name="connsiteY60" fmla="*/ 1208721 h 1887042"/>
                    <a:gd name="connsiteX61" fmla="*/ 1385208 w 2072378"/>
                    <a:gd name="connsiteY61" fmla="*/ 1219607 h 1887042"/>
                    <a:gd name="connsiteX62" fmla="*/ 1325336 w 2072378"/>
                    <a:gd name="connsiteY62" fmla="*/ 1252264 h 1887042"/>
                    <a:gd name="connsiteX63" fmla="*/ 1249136 w 2072378"/>
                    <a:gd name="connsiteY63" fmla="*/ 1238657 h 1887042"/>
                    <a:gd name="connsiteX64" fmla="*/ 1284515 w 2072378"/>
                    <a:gd name="connsiteY64" fmla="*/ 1284921 h 1887042"/>
                    <a:gd name="connsiteX65" fmla="*/ 1322615 w 2072378"/>
                    <a:gd name="connsiteY65" fmla="*/ 1374727 h 1887042"/>
                    <a:gd name="connsiteX66" fmla="*/ 1330779 w 2072378"/>
                    <a:gd name="connsiteY66" fmla="*/ 1540735 h 1887042"/>
                    <a:gd name="connsiteX67" fmla="*/ 1276351 w 2072378"/>
                    <a:gd name="connsiteY67" fmla="*/ 1581557 h 1887042"/>
                    <a:gd name="connsiteX68" fmla="*/ 1194708 w 2072378"/>
                    <a:gd name="connsiteY68" fmla="*/ 1671363 h 1887042"/>
                    <a:gd name="connsiteX69" fmla="*/ 1159329 w 2072378"/>
                    <a:gd name="connsiteY69" fmla="*/ 1733957 h 1887042"/>
                    <a:gd name="connsiteX70" fmla="*/ 1085850 w 2072378"/>
                    <a:gd name="connsiteY70" fmla="*/ 1731235 h 1887042"/>
                    <a:gd name="connsiteX71" fmla="*/ 1072243 w 2072378"/>
                    <a:gd name="connsiteY71" fmla="*/ 1674085 h 1887042"/>
                    <a:gd name="connsiteX72" fmla="*/ 1102179 w 2072378"/>
                    <a:gd name="connsiteY72" fmla="*/ 1630543 h 1887042"/>
                    <a:gd name="connsiteX73" fmla="*/ 1017815 w 2072378"/>
                    <a:gd name="connsiteY73" fmla="*/ 1633263 h 1887042"/>
                    <a:gd name="connsiteX74" fmla="*/ 1012373 w 2072378"/>
                    <a:gd name="connsiteY74" fmla="*/ 1483585 h 1887042"/>
                    <a:gd name="connsiteX75" fmla="*/ 1050472 w 2072378"/>
                    <a:gd name="connsiteY75" fmla="*/ 1399221 h 1887042"/>
                    <a:gd name="connsiteX76" fmla="*/ 1001486 w 2072378"/>
                    <a:gd name="connsiteY76" fmla="*/ 1467257 h 1887042"/>
                    <a:gd name="connsiteX77" fmla="*/ 979715 w 2072378"/>
                    <a:gd name="connsiteY77" fmla="*/ 1660479 h 1887042"/>
                    <a:gd name="connsiteX78" fmla="*/ 1006929 w 2072378"/>
                    <a:gd name="connsiteY78" fmla="*/ 1698577 h 1887042"/>
                    <a:gd name="connsiteX79" fmla="*/ 955222 w 2072378"/>
                    <a:gd name="connsiteY79" fmla="*/ 1731236 h 1887042"/>
                    <a:gd name="connsiteX80" fmla="*/ 859972 w 2072378"/>
                    <a:gd name="connsiteY80" fmla="*/ 1709464 h 1887042"/>
                    <a:gd name="connsiteX81" fmla="*/ 906236 w 2072378"/>
                    <a:gd name="connsiteY81" fmla="*/ 1761171 h 1887042"/>
                    <a:gd name="connsiteX82" fmla="*/ 868136 w 2072378"/>
                    <a:gd name="connsiteY82" fmla="*/ 1766614 h 1887042"/>
                    <a:gd name="connsiteX83" fmla="*/ 830036 w 2072378"/>
                    <a:gd name="connsiteY83" fmla="*/ 1785664 h 1887042"/>
                    <a:gd name="connsiteX84" fmla="*/ 824593 w 2072378"/>
                    <a:gd name="connsiteY84" fmla="*/ 1736678 h 1887042"/>
                    <a:gd name="connsiteX85" fmla="*/ 851808 w 2072378"/>
                    <a:gd name="connsiteY85" fmla="*/ 1657757 h 1887042"/>
                    <a:gd name="connsiteX86" fmla="*/ 857250 w 2072378"/>
                    <a:gd name="connsiteY86" fmla="*/ 1508078 h 1887042"/>
                    <a:gd name="connsiteX87" fmla="*/ 835480 w 2072378"/>
                    <a:gd name="connsiteY87" fmla="*/ 1616935 h 1887042"/>
                    <a:gd name="connsiteX88" fmla="*/ 794658 w 2072378"/>
                    <a:gd name="connsiteY88" fmla="*/ 1524407 h 1887042"/>
                    <a:gd name="connsiteX89" fmla="*/ 810986 w 2072378"/>
                    <a:gd name="connsiteY89" fmla="*/ 1630542 h 1887042"/>
                    <a:gd name="connsiteX90" fmla="*/ 816429 w 2072378"/>
                    <a:gd name="connsiteY90" fmla="*/ 1695857 h 1887042"/>
                    <a:gd name="connsiteX91" fmla="*/ 800100 w 2072378"/>
                    <a:gd name="connsiteY91" fmla="*/ 1758451 h 1887042"/>
                    <a:gd name="connsiteX92" fmla="*/ 759278 w 2072378"/>
                    <a:gd name="connsiteY92" fmla="*/ 1782942 h 1887042"/>
                    <a:gd name="connsiteX93" fmla="*/ 759279 w 2072378"/>
                    <a:gd name="connsiteY93" fmla="*/ 1690413 h 1887042"/>
                    <a:gd name="connsiteX94" fmla="*/ 721179 w 2072378"/>
                    <a:gd name="connsiteY94" fmla="*/ 1712185 h 1887042"/>
                    <a:gd name="connsiteX95" fmla="*/ 721178 w 2072378"/>
                    <a:gd name="connsiteY95" fmla="*/ 1774780 h 1887042"/>
                    <a:gd name="connsiteX96" fmla="*/ 693965 w 2072378"/>
                    <a:gd name="connsiteY96" fmla="*/ 1812878 h 1887042"/>
                    <a:gd name="connsiteX97" fmla="*/ 661308 w 2072378"/>
                    <a:gd name="connsiteY97" fmla="*/ 1810157 h 1887042"/>
                    <a:gd name="connsiteX98" fmla="*/ 672193 w 2072378"/>
                    <a:gd name="connsiteY98" fmla="*/ 1747564 h 1887042"/>
                    <a:gd name="connsiteX99" fmla="*/ 625929 w 2072378"/>
                    <a:gd name="connsiteY99" fmla="*/ 1769335 h 1887042"/>
                    <a:gd name="connsiteX100" fmla="*/ 612322 w 2072378"/>
                    <a:gd name="connsiteY100" fmla="*/ 1600607 h 1887042"/>
                    <a:gd name="connsiteX101" fmla="*/ 568779 w 2072378"/>
                    <a:gd name="connsiteY101" fmla="*/ 1676806 h 1887042"/>
                    <a:gd name="connsiteX102" fmla="*/ 522515 w 2072378"/>
                    <a:gd name="connsiteY102" fmla="*/ 1635985 h 1887042"/>
                    <a:gd name="connsiteX103" fmla="*/ 544286 w 2072378"/>
                    <a:gd name="connsiteY103" fmla="*/ 1693135 h 1887042"/>
                    <a:gd name="connsiteX104" fmla="*/ 579665 w 2072378"/>
                    <a:gd name="connsiteY104" fmla="*/ 1766614 h 1887042"/>
                    <a:gd name="connsiteX105" fmla="*/ 612322 w 2072378"/>
                    <a:gd name="connsiteY105" fmla="*/ 1807435 h 1887042"/>
                    <a:gd name="connsiteX106" fmla="*/ 560614 w 2072378"/>
                    <a:gd name="connsiteY106" fmla="*/ 1840093 h 1887042"/>
                    <a:gd name="connsiteX107" fmla="*/ 489858 w 2072378"/>
                    <a:gd name="connsiteY107" fmla="*/ 1766614 h 1887042"/>
                    <a:gd name="connsiteX108" fmla="*/ 517072 w 2072378"/>
                    <a:gd name="connsiteY108" fmla="*/ 1867307 h 1887042"/>
                    <a:gd name="connsiteX109" fmla="*/ 484415 w 2072378"/>
                    <a:gd name="connsiteY109" fmla="*/ 1870028 h 1887042"/>
                    <a:gd name="connsiteX110" fmla="*/ 473529 w 2072378"/>
                    <a:gd name="connsiteY110" fmla="*/ 1799271 h 1887042"/>
                    <a:gd name="connsiteX111" fmla="*/ 451758 w 2072378"/>
                    <a:gd name="connsiteY111" fmla="*/ 1850978 h 1887042"/>
                    <a:gd name="connsiteX112" fmla="*/ 421822 w 2072378"/>
                    <a:gd name="connsiteY112" fmla="*/ 1840092 h 1887042"/>
                    <a:gd name="connsiteX113" fmla="*/ 432707 w 2072378"/>
                    <a:gd name="connsiteY113" fmla="*/ 1698578 h 1887042"/>
                    <a:gd name="connsiteX114" fmla="*/ 449036 w 2072378"/>
                    <a:gd name="connsiteY114" fmla="*/ 1622378 h 1887042"/>
                    <a:gd name="connsiteX115" fmla="*/ 421822 w 2072378"/>
                    <a:gd name="connsiteY115" fmla="*/ 1559785 h 1887042"/>
                    <a:gd name="connsiteX116" fmla="*/ 416379 w 2072378"/>
                    <a:gd name="connsiteY116" fmla="*/ 1679528 h 1887042"/>
                    <a:gd name="connsiteX117" fmla="*/ 389165 w 2072378"/>
                    <a:gd name="connsiteY117" fmla="*/ 1573392 h 1887042"/>
                    <a:gd name="connsiteX118" fmla="*/ 394607 w 2072378"/>
                    <a:gd name="connsiteY118" fmla="*/ 1701300 h 1887042"/>
                    <a:gd name="connsiteX119" fmla="*/ 386443 w 2072378"/>
                    <a:gd name="connsiteY119" fmla="*/ 1761171 h 1887042"/>
                    <a:gd name="connsiteX120" fmla="*/ 400050 w 2072378"/>
                    <a:gd name="connsiteY120" fmla="*/ 1804714 h 1887042"/>
                    <a:gd name="connsiteX121" fmla="*/ 332015 w 2072378"/>
                    <a:gd name="connsiteY121" fmla="*/ 1886357 h 1887042"/>
                    <a:gd name="connsiteX122" fmla="*/ 329294 w 2072378"/>
                    <a:gd name="connsiteY122" fmla="*/ 1840092 h 1887042"/>
                    <a:gd name="connsiteX123" fmla="*/ 340179 w 2072378"/>
                    <a:gd name="connsiteY123" fmla="*/ 1774777 h 1887042"/>
                    <a:gd name="connsiteX124" fmla="*/ 334736 w 2072378"/>
                    <a:gd name="connsiteY124" fmla="*/ 1674085 h 1887042"/>
                    <a:gd name="connsiteX125" fmla="*/ 299358 w 2072378"/>
                    <a:gd name="connsiteY125" fmla="*/ 1761173 h 1887042"/>
                    <a:gd name="connsiteX126" fmla="*/ 302079 w 2072378"/>
                    <a:gd name="connsiteY126" fmla="*/ 1818321 h 1887042"/>
                    <a:gd name="connsiteX127" fmla="*/ 266700 w 2072378"/>
                    <a:gd name="connsiteY127" fmla="*/ 1840093 h 1887042"/>
                    <a:gd name="connsiteX128" fmla="*/ 247650 w 2072378"/>
                    <a:gd name="connsiteY128" fmla="*/ 1799271 h 1887042"/>
                    <a:gd name="connsiteX129" fmla="*/ 228601 w 2072378"/>
                    <a:gd name="connsiteY129" fmla="*/ 1861866 h 1887042"/>
                    <a:gd name="connsiteX130" fmla="*/ 176893 w 2072378"/>
                    <a:gd name="connsiteY130" fmla="*/ 1834649 h 1887042"/>
                    <a:gd name="connsiteX131" fmla="*/ 193222 w 2072378"/>
                    <a:gd name="connsiteY131" fmla="*/ 1725792 h 1887042"/>
                    <a:gd name="connsiteX132" fmla="*/ 152400 w 2072378"/>
                    <a:gd name="connsiteY132" fmla="*/ 1744842 h 1887042"/>
                    <a:gd name="connsiteX133" fmla="*/ 152400 w 2072378"/>
                    <a:gd name="connsiteY133" fmla="*/ 1818321 h 1887042"/>
                    <a:gd name="connsiteX134" fmla="*/ 103415 w 2072378"/>
                    <a:gd name="connsiteY134" fmla="*/ 1815600 h 1887042"/>
                    <a:gd name="connsiteX135" fmla="*/ 136072 w 2072378"/>
                    <a:gd name="connsiteY135" fmla="*/ 1706743 h 1887042"/>
                    <a:gd name="connsiteX136" fmla="*/ 182336 w 2072378"/>
                    <a:gd name="connsiteY136" fmla="*/ 1586999 h 1887042"/>
                    <a:gd name="connsiteX137" fmla="*/ 179615 w 2072378"/>
                    <a:gd name="connsiteY137" fmla="*/ 1557064 h 1887042"/>
                    <a:gd name="connsiteX138" fmla="*/ 103414 w 2072378"/>
                    <a:gd name="connsiteY138" fmla="*/ 1529850 h 1887042"/>
                    <a:gd name="connsiteX139" fmla="*/ 46265 w 2072378"/>
                    <a:gd name="connsiteY139" fmla="*/ 1442764 h 1887042"/>
                    <a:gd name="connsiteX140" fmla="*/ 48986 w 2072378"/>
                    <a:gd name="connsiteY140" fmla="*/ 1491749 h 1887042"/>
                    <a:gd name="connsiteX141" fmla="*/ 95250 w 2072378"/>
                    <a:gd name="connsiteY141" fmla="*/ 1562507 h 1887042"/>
                    <a:gd name="connsiteX142" fmla="*/ 157843 w 2072378"/>
                    <a:gd name="connsiteY142" fmla="*/ 1576114 h 1887042"/>
                    <a:gd name="connsiteX143" fmla="*/ 117022 w 2072378"/>
                    <a:gd name="connsiteY143" fmla="*/ 1633264 h 1887042"/>
                    <a:gd name="connsiteX144" fmla="*/ 76200 w 2072378"/>
                    <a:gd name="connsiteY144" fmla="*/ 1704021 h 1887042"/>
                    <a:gd name="connsiteX145" fmla="*/ 16330 w 2072378"/>
                    <a:gd name="connsiteY145" fmla="*/ 1769335 h 1887042"/>
                    <a:gd name="connsiteX146" fmla="*/ 10886 w 2072378"/>
                    <a:gd name="connsiteY146" fmla="*/ 1048157 h 1887042"/>
                    <a:gd name="connsiteX147" fmla="*/ 46265 w 2072378"/>
                    <a:gd name="connsiteY147" fmla="*/ 1031828 h 1887042"/>
                    <a:gd name="connsiteX148" fmla="*/ 114300 w 2072378"/>
                    <a:gd name="connsiteY148" fmla="*/ 996449 h 1887042"/>
                    <a:gd name="connsiteX149" fmla="*/ 70758 w 2072378"/>
                    <a:gd name="connsiteY149" fmla="*/ 917528 h 1887042"/>
                    <a:gd name="connsiteX150" fmla="*/ 68036 w 2072378"/>
                    <a:gd name="connsiteY150" fmla="*/ 884871 h 1887042"/>
                    <a:gd name="connsiteX151" fmla="*/ 5443 w 2072378"/>
                    <a:gd name="connsiteY151" fmla="*/ 863099 h 1887042"/>
                    <a:gd name="connsiteX152" fmla="*/ 76200 w 2072378"/>
                    <a:gd name="connsiteY152" fmla="*/ 814114 h 1887042"/>
                    <a:gd name="connsiteX153" fmla="*/ 73479 w 2072378"/>
                    <a:gd name="connsiteY153" fmla="*/ 735192 h 1887042"/>
                    <a:gd name="connsiteX154" fmla="*/ 27215 w 2072378"/>
                    <a:gd name="connsiteY154" fmla="*/ 729749 h 1887042"/>
                    <a:gd name="connsiteX155" fmla="*/ 65315 w 2072378"/>
                    <a:gd name="connsiteY155" fmla="*/ 691649 h 1887042"/>
                    <a:gd name="connsiteX156" fmla="*/ 0 w 2072378"/>
                    <a:gd name="connsiteY156" fmla="*/ 585514 h 1887042"/>
                    <a:gd name="connsiteX157" fmla="*/ 65315 w 2072378"/>
                    <a:gd name="connsiteY157" fmla="*/ 639942 h 1887042"/>
                    <a:gd name="connsiteX158" fmla="*/ 76200 w 2072378"/>
                    <a:gd name="connsiteY158" fmla="*/ 596399 h 1887042"/>
                    <a:gd name="connsiteX159" fmla="*/ 13608 w 2072378"/>
                    <a:gd name="connsiteY159" fmla="*/ 506592 h 1887042"/>
                    <a:gd name="connsiteX160" fmla="*/ 16329 w 2072378"/>
                    <a:gd name="connsiteY160" fmla="*/ 22178 h 1887042"/>
                    <a:gd name="connsiteX0" fmla="*/ 18244 w 2074293"/>
                    <a:gd name="connsiteY0" fmla="*/ 22178 h 1887042"/>
                    <a:gd name="connsiteX1" fmla="*/ 53622 w 2074293"/>
                    <a:gd name="connsiteY1" fmla="*/ 27620 h 1887042"/>
                    <a:gd name="connsiteX2" fmla="*/ 59065 w 2074293"/>
                    <a:gd name="connsiteY2" fmla="*/ 150084 h 1887042"/>
                    <a:gd name="connsiteX3" fmla="*/ 110773 w 2074293"/>
                    <a:gd name="connsiteY3" fmla="*/ 117428 h 1887042"/>
                    <a:gd name="connsiteX4" fmla="*/ 157037 w 2074293"/>
                    <a:gd name="connsiteY4" fmla="*/ 95657 h 1887042"/>
                    <a:gd name="connsiteX5" fmla="*/ 159758 w 2074293"/>
                    <a:gd name="connsiteY5" fmla="*/ 193628 h 1887042"/>
                    <a:gd name="connsiteX6" fmla="*/ 206023 w 2074293"/>
                    <a:gd name="connsiteY6" fmla="*/ 242614 h 1887042"/>
                    <a:gd name="connsiteX7" fmla="*/ 184251 w 2074293"/>
                    <a:gd name="connsiteY7" fmla="*/ 294321 h 1887042"/>
                    <a:gd name="connsiteX8" fmla="*/ 178808 w 2074293"/>
                    <a:gd name="connsiteY8" fmla="*/ 367799 h 1887042"/>
                    <a:gd name="connsiteX9" fmla="*/ 225073 w 2074293"/>
                    <a:gd name="connsiteY9" fmla="*/ 405899 h 1887042"/>
                    <a:gd name="connsiteX10" fmla="*/ 268615 w 2074293"/>
                    <a:gd name="connsiteY10" fmla="*/ 384129 h 1887042"/>
                    <a:gd name="connsiteX11" fmla="*/ 295829 w 2074293"/>
                    <a:gd name="connsiteY11" fmla="*/ 329699 h 1887042"/>
                    <a:gd name="connsiteX12" fmla="*/ 309437 w 2074293"/>
                    <a:gd name="connsiteY12" fmla="*/ 250778 h 1887042"/>
                    <a:gd name="connsiteX13" fmla="*/ 352980 w 2074293"/>
                    <a:gd name="connsiteY13" fmla="*/ 180021 h 1887042"/>
                    <a:gd name="connsiteX14" fmla="*/ 388358 w 2074293"/>
                    <a:gd name="connsiteY14" fmla="*/ 226285 h 1887042"/>
                    <a:gd name="connsiteX15" fmla="*/ 480887 w 2074293"/>
                    <a:gd name="connsiteY15" fmla="*/ 41228 h 1887042"/>
                    <a:gd name="connsiteX16" fmla="*/ 491773 w 2074293"/>
                    <a:gd name="connsiteY16" fmla="*/ 218121 h 1887042"/>
                    <a:gd name="connsiteX17" fmla="*/ 467279 w 2074293"/>
                    <a:gd name="connsiteY17" fmla="*/ 267107 h 1887042"/>
                    <a:gd name="connsiteX18" fmla="*/ 521709 w 2074293"/>
                    <a:gd name="connsiteY18" fmla="*/ 277992 h 1887042"/>
                    <a:gd name="connsiteX19" fmla="*/ 538037 w 2074293"/>
                    <a:gd name="connsiteY19" fmla="*/ 321536 h 1887042"/>
                    <a:gd name="connsiteX20" fmla="*/ 554365 w 2074293"/>
                    <a:gd name="connsiteY20" fmla="*/ 318814 h 1887042"/>
                    <a:gd name="connsiteX21" fmla="*/ 638730 w 2074293"/>
                    <a:gd name="connsiteY21" fmla="*/ 395014 h 1887042"/>
                    <a:gd name="connsiteX22" fmla="*/ 690437 w 2074293"/>
                    <a:gd name="connsiteY22" fmla="*/ 400457 h 1887042"/>
                    <a:gd name="connsiteX23" fmla="*/ 690436 w 2074293"/>
                    <a:gd name="connsiteY23" fmla="*/ 329699 h 1887042"/>
                    <a:gd name="connsiteX24" fmla="*/ 638730 w 2074293"/>
                    <a:gd name="connsiteY24" fmla="*/ 253500 h 1887042"/>
                    <a:gd name="connsiteX25" fmla="*/ 606073 w 2074293"/>
                    <a:gd name="connsiteY25" fmla="*/ 24899 h 1887042"/>
                    <a:gd name="connsiteX26" fmla="*/ 924480 w 2074293"/>
                    <a:gd name="connsiteY26" fmla="*/ 11293 h 1887042"/>
                    <a:gd name="connsiteX27" fmla="*/ 959858 w 2074293"/>
                    <a:gd name="connsiteY27" fmla="*/ 52114 h 1887042"/>
                    <a:gd name="connsiteX28" fmla="*/ 946251 w 2074293"/>
                    <a:gd name="connsiteY28" fmla="*/ 180021 h 1887042"/>
                    <a:gd name="connsiteX29" fmla="*/ 978909 w 2074293"/>
                    <a:gd name="connsiteY29" fmla="*/ 253500 h 1887042"/>
                    <a:gd name="connsiteX30" fmla="*/ 984351 w 2074293"/>
                    <a:gd name="connsiteY30" fmla="*/ 414064 h 1887042"/>
                    <a:gd name="connsiteX31" fmla="*/ 1036058 w 2074293"/>
                    <a:gd name="connsiteY31" fmla="*/ 424949 h 1887042"/>
                    <a:gd name="connsiteX32" fmla="*/ 1052387 w 2074293"/>
                    <a:gd name="connsiteY32" fmla="*/ 550135 h 1887042"/>
                    <a:gd name="connsiteX33" fmla="*/ 1101373 w 2074293"/>
                    <a:gd name="connsiteY33" fmla="*/ 620892 h 1887042"/>
                    <a:gd name="connsiteX34" fmla="*/ 1207508 w 2074293"/>
                    <a:gd name="connsiteY34" fmla="*/ 626335 h 1887042"/>
                    <a:gd name="connsiteX35" fmla="*/ 1240165 w 2074293"/>
                    <a:gd name="connsiteY35" fmla="*/ 694371 h 1887042"/>
                    <a:gd name="connsiteX36" fmla="*/ 1289151 w 2074293"/>
                    <a:gd name="connsiteY36" fmla="*/ 590957 h 1887042"/>
                    <a:gd name="connsiteX37" fmla="*/ 1240165 w 2074293"/>
                    <a:gd name="connsiteY37" fmla="*/ 476657 h 1887042"/>
                    <a:gd name="connsiteX38" fmla="*/ 1033337 w 2074293"/>
                    <a:gd name="connsiteY38" fmla="*/ 348749 h 1887042"/>
                    <a:gd name="connsiteX39" fmla="*/ 997958 w 2074293"/>
                    <a:gd name="connsiteY39" fmla="*/ 103821 h 1887042"/>
                    <a:gd name="connsiteX40" fmla="*/ 1362630 w 2074293"/>
                    <a:gd name="connsiteY40" fmla="*/ 92935 h 1887042"/>
                    <a:gd name="connsiteX41" fmla="*/ 1449715 w 2074293"/>
                    <a:gd name="connsiteY41" fmla="*/ 71164 h 1887042"/>
                    <a:gd name="connsiteX42" fmla="*/ 1942294 w 2074293"/>
                    <a:gd name="connsiteY42" fmla="*/ 73885 h 1887042"/>
                    <a:gd name="connsiteX43" fmla="*/ 2072923 w 2074293"/>
                    <a:gd name="connsiteY43" fmla="*/ 196349 h 1887042"/>
                    <a:gd name="connsiteX44" fmla="*/ 2004887 w 2074293"/>
                    <a:gd name="connsiteY44" fmla="*/ 321535 h 1887042"/>
                    <a:gd name="connsiteX45" fmla="*/ 1912358 w 2074293"/>
                    <a:gd name="connsiteY45" fmla="*/ 343307 h 1887042"/>
                    <a:gd name="connsiteX46" fmla="*/ 1906916 w 2074293"/>
                    <a:gd name="connsiteY46" fmla="*/ 463050 h 1887042"/>
                    <a:gd name="connsiteX47" fmla="*/ 1847044 w 2074293"/>
                    <a:gd name="connsiteY47" fmla="*/ 544692 h 1887042"/>
                    <a:gd name="connsiteX48" fmla="*/ 1817108 w 2074293"/>
                    <a:gd name="connsiteY48" fmla="*/ 492985 h 1887042"/>
                    <a:gd name="connsiteX49" fmla="*/ 1784451 w 2074293"/>
                    <a:gd name="connsiteY49" fmla="*/ 525642 h 1887042"/>
                    <a:gd name="connsiteX50" fmla="*/ 1759959 w 2074293"/>
                    <a:gd name="connsiteY50" fmla="*/ 503871 h 1887042"/>
                    <a:gd name="connsiteX51" fmla="*/ 1727301 w 2074293"/>
                    <a:gd name="connsiteY51" fmla="*/ 577349 h 1887042"/>
                    <a:gd name="connsiteX52" fmla="*/ 1661987 w 2074293"/>
                    <a:gd name="connsiteY52" fmla="*/ 520199 h 1887042"/>
                    <a:gd name="connsiteX53" fmla="*/ 1640215 w 2074293"/>
                    <a:gd name="connsiteY53" fmla="*/ 626335 h 1887042"/>
                    <a:gd name="connsiteX54" fmla="*/ 1599394 w 2074293"/>
                    <a:gd name="connsiteY54" fmla="*/ 686206 h 1887042"/>
                    <a:gd name="connsiteX55" fmla="*/ 1561294 w 2074293"/>
                    <a:gd name="connsiteY55" fmla="*/ 895757 h 1887042"/>
                    <a:gd name="connsiteX56" fmla="*/ 1651101 w 2074293"/>
                    <a:gd name="connsiteY56" fmla="*/ 977399 h 1887042"/>
                    <a:gd name="connsiteX57" fmla="*/ 1746351 w 2074293"/>
                    <a:gd name="connsiteY57" fmla="*/ 1140685 h 1887042"/>
                    <a:gd name="connsiteX58" fmla="*/ 1716415 w 2074293"/>
                    <a:gd name="connsiteY58" fmla="*/ 1244099 h 1887042"/>
                    <a:gd name="connsiteX59" fmla="*/ 1550408 w 2074293"/>
                    <a:gd name="connsiteY59" fmla="*/ 1252263 h 1887042"/>
                    <a:gd name="connsiteX60" fmla="*/ 1485094 w 2074293"/>
                    <a:gd name="connsiteY60" fmla="*/ 1208721 h 1887042"/>
                    <a:gd name="connsiteX61" fmla="*/ 1387123 w 2074293"/>
                    <a:gd name="connsiteY61" fmla="*/ 1219607 h 1887042"/>
                    <a:gd name="connsiteX62" fmla="*/ 1327251 w 2074293"/>
                    <a:gd name="connsiteY62" fmla="*/ 1252264 h 1887042"/>
                    <a:gd name="connsiteX63" fmla="*/ 1251051 w 2074293"/>
                    <a:gd name="connsiteY63" fmla="*/ 1238657 h 1887042"/>
                    <a:gd name="connsiteX64" fmla="*/ 1286430 w 2074293"/>
                    <a:gd name="connsiteY64" fmla="*/ 1284921 h 1887042"/>
                    <a:gd name="connsiteX65" fmla="*/ 1324530 w 2074293"/>
                    <a:gd name="connsiteY65" fmla="*/ 1374727 h 1887042"/>
                    <a:gd name="connsiteX66" fmla="*/ 1332694 w 2074293"/>
                    <a:gd name="connsiteY66" fmla="*/ 1540735 h 1887042"/>
                    <a:gd name="connsiteX67" fmla="*/ 1278266 w 2074293"/>
                    <a:gd name="connsiteY67" fmla="*/ 1581557 h 1887042"/>
                    <a:gd name="connsiteX68" fmla="*/ 1196623 w 2074293"/>
                    <a:gd name="connsiteY68" fmla="*/ 1671363 h 1887042"/>
                    <a:gd name="connsiteX69" fmla="*/ 1161244 w 2074293"/>
                    <a:gd name="connsiteY69" fmla="*/ 1733957 h 1887042"/>
                    <a:gd name="connsiteX70" fmla="*/ 1087765 w 2074293"/>
                    <a:gd name="connsiteY70" fmla="*/ 1731235 h 1887042"/>
                    <a:gd name="connsiteX71" fmla="*/ 1074158 w 2074293"/>
                    <a:gd name="connsiteY71" fmla="*/ 1674085 h 1887042"/>
                    <a:gd name="connsiteX72" fmla="*/ 1104094 w 2074293"/>
                    <a:gd name="connsiteY72" fmla="*/ 1630543 h 1887042"/>
                    <a:gd name="connsiteX73" fmla="*/ 1019730 w 2074293"/>
                    <a:gd name="connsiteY73" fmla="*/ 1633263 h 1887042"/>
                    <a:gd name="connsiteX74" fmla="*/ 1014288 w 2074293"/>
                    <a:gd name="connsiteY74" fmla="*/ 1483585 h 1887042"/>
                    <a:gd name="connsiteX75" fmla="*/ 1052387 w 2074293"/>
                    <a:gd name="connsiteY75" fmla="*/ 1399221 h 1887042"/>
                    <a:gd name="connsiteX76" fmla="*/ 1003401 w 2074293"/>
                    <a:gd name="connsiteY76" fmla="*/ 1467257 h 1887042"/>
                    <a:gd name="connsiteX77" fmla="*/ 981630 w 2074293"/>
                    <a:gd name="connsiteY77" fmla="*/ 1660479 h 1887042"/>
                    <a:gd name="connsiteX78" fmla="*/ 1008844 w 2074293"/>
                    <a:gd name="connsiteY78" fmla="*/ 1698577 h 1887042"/>
                    <a:gd name="connsiteX79" fmla="*/ 957137 w 2074293"/>
                    <a:gd name="connsiteY79" fmla="*/ 1731236 h 1887042"/>
                    <a:gd name="connsiteX80" fmla="*/ 861887 w 2074293"/>
                    <a:gd name="connsiteY80" fmla="*/ 1709464 h 1887042"/>
                    <a:gd name="connsiteX81" fmla="*/ 908151 w 2074293"/>
                    <a:gd name="connsiteY81" fmla="*/ 1761171 h 1887042"/>
                    <a:gd name="connsiteX82" fmla="*/ 870051 w 2074293"/>
                    <a:gd name="connsiteY82" fmla="*/ 1766614 h 1887042"/>
                    <a:gd name="connsiteX83" fmla="*/ 831951 w 2074293"/>
                    <a:gd name="connsiteY83" fmla="*/ 1785664 h 1887042"/>
                    <a:gd name="connsiteX84" fmla="*/ 826508 w 2074293"/>
                    <a:gd name="connsiteY84" fmla="*/ 1736678 h 1887042"/>
                    <a:gd name="connsiteX85" fmla="*/ 853723 w 2074293"/>
                    <a:gd name="connsiteY85" fmla="*/ 1657757 h 1887042"/>
                    <a:gd name="connsiteX86" fmla="*/ 859165 w 2074293"/>
                    <a:gd name="connsiteY86" fmla="*/ 1508078 h 1887042"/>
                    <a:gd name="connsiteX87" fmla="*/ 837395 w 2074293"/>
                    <a:gd name="connsiteY87" fmla="*/ 1616935 h 1887042"/>
                    <a:gd name="connsiteX88" fmla="*/ 796573 w 2074293"/>
                    <a:gd name="connsiteY88" fmla="*/ 1524407 h 1887042"/>
                    <a:gd name="connsiteX89" fmla="*/ 812901 w 2074293"/>
                    <a:gd name="connsiteY89" fmla="*/ 1630542 h 1887042"/>
                    <a:gd name="connsiteX90" fmla="*/ 818344 w 2074293"/>
                    <a:gd name="connsiteY90" fmla="*/ 1695857 h 1887042"/>
                    <a:gd name="connsiteX91" fmla="*/ 802015 w 2074293"/>
                    <a:gd name="connsiteY91" fmla="*/ 1758451 h 1887042"/>
                    <a:gd name="connsiteX92" fmla="*/ 761193 w 2074293"/>
                    <a:gd name="connsiteY92" fmla="*/ 1782942 h 1887042"/>
                    <a:gd name="connsiteX93" fmla="*/ 761194 w 2074293"/>
                    <a:gd name="connsiteY93" fmla="*/ 1690413 h 1887042"/>
                    <a:gd name="connsiteX94" fmla="*/ 723094 w 2074293"/>
                    <a:gd name="connsiteY94" fmla="*/ 1712185 h 1887042"/>
                    <a:gd name="connsiteX95" fmla="*/ 723093 w 2074293"/>
                    <a:gd name="connsiteY95" fmla="*/ 1774780 h 1887042"/>
                    <a:gd name="connsiteX96" fmla="*/ 695880 w 2074293"/>
                    <a:gd name="connsiteY96" fmla="*/ 1812878 h 1887042"/>
                    <a:gd name="connsiteX97" fmla="*/ 663223 w 2074293"/>
                    <a:gd name="connsiteY97" fmla="*/ 1810157 h 1887042"/>
                    <a:gd name="connsiteX98" fmla="*/ 674108 w 2074293"/>
                    <a:gd name="connsiteY98" fmla="*/ 1747564 h 1887042"/>
                    <a:gd name="connsiteX99" fmla="*/ 627844 w 2074293"/>
                    <a:gd name="connsiteY99" fmla="*/ 1769335 h 1887042"/>
                    <a:gd name="connsiteX100" fmla="*/ 614237 w 2074293"/>
                    <a:gd name="connsiteY100" fmla="*/ 1600607 h 1887042"/>
                    <a:gd name="connsiteX101" fmla="*/ 570694 w 2074293"/>
                    <a:gd name="connsiteY101" fmla="*/ 1676806 h 1887042"/>
                    <a:gd name="connsiteX102" fmla="*/ 524430 w 2074293"/>
                    <a:gd name="connsiteY102" fmla="*/ 1635985 h 1887042"/>
                    <a:gd name="connsiteX103" fmla="*/ 546201 w 2074293"/>
                    <a:gd name="connsiteY103" fmla="*/ 1693135 h 1887042"/>
                    <a:gd name="connsiteX104" fmla="*/ 581580 w 2074293"/>
                    <a:gd name="connsiteY104" fmla="*/ 1766614 h 1887042"/>
                    <a:gd name="connsiteX105" fmla="*/ 614237 w 2074293"/>
                    <a:gd name="connsiteY105" fmla="*/ 1807435 h 1887042"/>
                    <a:gd name="connsiteX106" fmla="*/ 562529 w 2074293"/>
                    <a:gd name="connsiteY106" fmla="*/ 1840093 h 1887042"/>
                    <a:gd name="connsiteX107" fmla="*/ 491773 w 2074293"/>
                    <a:gd name="connsiteY107" fmla="*/ 1766614 h 1887042"/>
                    <a:gd name="connsiteX108" fmla="*/ 518987 w 2074293"/>
                    <a:gd name="connsiteY108" fmla="*/ 1867307 h 1887042"/>
                    <a:gd name="connsiteX109" fmla="*/ 486330 w 2074293"/>
                    <a:gd name="connsiteY109" fmla="*/ 1870028 h 1887042"/>
                    <a:gd name="connsiteX110" fmla="*/ 475444 w 2074293"/>
                    <a:gd name="connsiteY110" fmla="*/ 1799271 h 1887042"/>
                    <a:gd name="connsiteX111" fmla="*/ 453673 w 2074293"/>
                    <a:gd name="connsiteY111" fmla="*/ 1850978 h 1887042"/>
                    <a:gd name="connsiteX112" fmla="*/ 423737 w 2074293"/>
                    <a:gd name="connsiteY112" fmla="*/ 1840092 h 1887042"/>
                    <a:gd name="connsiteX113" fmla="*/ 434622 w 2074293"/>
                    <a:gd name="connsiteY113" fmla="*/ 1698578 h 1887042"/>
                    <a:gd name="connsiteX114" fmla="*/ 450951 w 2074293"/>
                    <a:gd name="connsiteY114" fmla="*/ 1622378 h 1887042"/>
                    <a:gd name="connsiteX115" fmla="*/ 423737 w 2074293"/>
                    <a:gd name="connsiteY115" fmla="*/ 1559785 h 1887042"/>
                    <a:gd name="connsiteX116" fmla="*/ 418294 w 2074293"/>
                    <a:gd name="connsiteY116" fmla="*/ 1679528 h 1887042"/>
                    <a:gd name="connsiteX117" fmla="*/ 391080 w 2074293"/>
                    <a:gd name="connsiteY117" fmla="*/ 1573392 h 1887042"/>
                    <a:gd name="connsiteX118" fmla="*/ 396522 w 2074293"/>
                    <a:gd name="connsiteY118" fmla="*/ 1701300 h 1887042"/>
                    <a:gd name="connsiteX119" fmla="*/ 388358 w 2074293"/>
                    <a:gd name="connsiteY119" fmla="*/ 1761171 h 1887042"/>
                    <a:gd name="connsiteX120" fmla="*/ 401965 w 2074293"/>
                    <a:gd name="connsiteY120" fmla="*/ 1804714 h 1887042"/>
                    <a:gd name="connsiteX121" fmla="*/ 333930 w 2074293"/>
                    <a:gd name="connsiteY121" fmla="*/ 1886357 h 1887042"/>
                    <a:gd name="connsiteX122" fmla="*/ 331209 w 2074293"/>
                    <a:gd name="connsiteY122" fmla="*/ 1840092 h 1887042"/>
                    <a:gd name="connsiteX123" fmla="*/ 342094 w 2074293"/>
                    <a:gd name="connsiteY123" fmla="*/ 1774777 h 1887042"/>
                    <a:gd name="connsiteX124" fmla="*/ 336651 w 2074293"/>
                    <a:gd name="connsiteY124" fmla="*/ 1674085 h 1887042"/>
                    <a:gd name="connsiteX125" fmla="*/ 301273 w 2074293"/>
                    <a:gd name="connsiteY125" fmla="*/ 1761173 h 1887042"/>
                    <a:gd name="connsiteX126" fmla="*/ 303994 w 2074293"/>
                    <a:gd name="connsiteY126" fmla="*/ 1818321 h 1887042"/>
                    <a:gd name="connsiteX127" fmla="*/ 268615 w 2074293"/>
                    <a:gd name="connsiteY127" fmla="*/ 1840093 h 1887042"/>
                    <a:gd name="connsiteX128" fmla="*/ 249565 w 2074293"/>
                    <a:gd name="connsiteY128" fmla="*/ 1799271 h 1887042"/>
                    <a:gd name="connsiteX129" fmla="*/ 230516 w 2074293"/>
                    <a:gd name="connsiteY129" fmla="*/ 1861866 h 1887042"/>
                    <a:gd name="connsiteX130" fmla="*/ 178808 w 2074293"/>
                    <a:gd name="connsiteY130" fmla="*/ 1834649 h 1887042"/>
                    <a:gd name="connsiteX131" fmla="*/ 195137 w 2074293"/>
                    <a:gd name="connsiteY131" fmla="*/ 1725792 h 1887042"/>
                    <a:gd name="connsiteX132" fmla="*/ 154315 w 2074293"/>
                    <a:gd name="connsiteY132" fmla="*/ 1744842 h 1887042"/>
                    <a:gd name="connsiteX133" fmla="*/ 154315 w 2074293"/>
                    <a:gd name="connsiteY133" fmla="*/ 1818321 h 1887042"/>
                    <a:gd name="connsiteX134" fmla="*/ 105330 w 2074293"/>
                    <a:gd name="connsiteY134" fmla="*/ 1815600 h 1887042"/>
                    <a:gd name="connsiteX135" fmla="*/ 137987 w 2074293"/>
                    <a:gd name="connsiteY135" fmla="*/ 1706743 h 1887042"/>
                    <a:gd name="connsiteX136" fmla="*/ 184251 w 2074293"/>
                    <a:gd name="connsiteY136" fmla="*/ 1586999 h 1887042"/>
                    <a:gd name="connsiteX137" fmla="*/ 181530 w 2074293"/>
                    <a:gd name="connsiteY137" fmla="*/ 1557064 h 1887042"/>
                    <a:gd name="connsiteX138" fmla="*/ 105329 w 2074293"/>
                    <a:gd name="connsiteY138" fmla="*/ 1529850 h 1887042"/>
                    <a:gd name="connsiteX139" fmla="*/ 48180 w 2074293"/>
                    <a:gd name="connsiteY139" fmla="*/ 1442764 h 1887042"/>
                    <a:gd name="connsiteX140" fmla="*/ 50901 w 2074293"/>
                    <a:gd name="connsiteY140" fmla="*/ 1491749 h 1887042"/>
                    <a:gd name="connsiteX141" fmla="*/ 97165 w 2074293"/>
                    <a:gd name="connsiteY141" fmla="*/ 1562507 h 1887042"/>
                    <a:gd name="connsiteX142" fmla="*/ 159758 w 2074293"/>
                    <a:gd name="connsiteY142" fmla="*/ 1576114 h 1887042"/>
                    <a:gd name="connsiteX143" fmla="*/ 118937 w 2074293"/>
                    <a:gd name="connsiteY143" fmla="*/ 1633264 h 1887042"/>
                    <a:gd name="connsiteX144" fmla="*/ 78115 w 2074293"/>
                    <a:gd name="connsiteY144" fmla="*/ 1704021 h 1887042"/>
                    <a:gd name="connsiteX145" fmla="*/ 7359 w 2074293"/>
                    <a:gd name="connsiteY145" fmla="*/ 1774778 h 1887042"/>
                    <a:gd name="connsiteX146" fmla="*/ 12801 w 2074293"/>
                    <a:gd name="connsiteY146" fmla="*/ 1048157 h 1887042"/>
                    <a:gd name="connsiteX147" fmla="*/ 48180 w 2074293"/>
                    <a:gd name="connsiteY147" fmla="*/ 1031828 h 1887042"/>
                    <a:gd name="connsiteX148" fmla="*/ 116215 w 2074293"/>
                    <a:gd name="connsiteY148" fmla="*/ 996449 h 1887042"/>
                    <a:gd name="connsiteX149" fmla="*/ 72673 w 2074293"/>
                    <a:gd name="connsiteY149" fmla="*/ 917528 h 1887042"/>
                    <a:gd name="connsiteX150" fmla="*/ 69951 w 2074293"/>
                    <a:gd name="connsiteY150" fmla="*/ 884871 h 1887042"/>
                    <a:gd name="connsiteX151" fmla="*/ 7358 w 2074293"/>
                    <a:gd name="connsiteY151" fmla="*/ 863099 h 1887042"/>
                    <a:gd name="connsiteX152" fmla="*/ 78115 w 2074293"/>
                    <a:gd name="connsiteY152" fmla="*/ 814114 h 1887042"/>
                    <a:gd name="connsiteX153" fmla="*/ 75394 w 2074293"/>
                    <a:gd name="connsiteY153" fmla="*/ 735192 h 1887042"/>
                    <a:gd name="connsiteX154" fmla="*/ 29130 w 2074293"/>
                    <a:gd name="connsiteY154" fmla="*/ 729749 h 1887042"/>
                    <a:gd name="connsiteX155" fmla="*/ 67230 w 2074293"/>
                    <a:gd name="connsiteY155" fmla="*/ 691649 h 1887042"/>
                    <a:gd name="connsiteX156" fmla="*/ 1915 w 2074293"/>
                    <a:gd name="connsiteY156" fmla="*/ 585514 h 1887042"/>
                    <a:gd name="connsiteX157" fmla="*/ 67230 w 2074293"/>
                    <a:gd name="connsiteY157" fmla="*/ 639942 h 1887042"/>
                    <a:gd name="connsiteX158" fmla="*/ 78115 w 2074293"/>
                    <a:gd name="connsiteY158" fmla="*/ 596399 h 1887042"/>
                    <a:gd name="connsiteX159" fmla="*/ 15523 w 2074293"/>
                    <a:gd name="connsiteY159" fmla="*/ 506592 h 1887042"/>
                    <a:gd name="connsiteX160" fmla="*/ 18244 w 2074293"/>
                    <a:gd name="connsiteY160" fmla="*/ 22178 h 1887042"/>
                    <a:gd name="connsiteX0" fmla="*/ 21042 w 2077091"/>
                    <a:gd name="connsiteY0" fmla="*/ 22178 h 1887042"/>
                    <a:gd name="connsiteX1" fmla="*/ 56420 w 2077091"/>
                    <a:gd name="connsiteY1" fmla="*/ 27620 h 1887042"/>
                    <a:gd name="connsiteX2" fmla="*/ 61863 w 2077091"/>
                    <a:gd name="connsiteY2" fmla="*/ 150084 h 1887042"/>
                    <a:gd name="connsiteX3" fmla="*/ 113571 w 2077091"/>
                    <a:gd name="connsiteY3" fmla="*/ 117428 h 1887042"/>
                    <a:gd name="connsiteX4" fmla="*/ 159835 w 2077091"/>
                    <a:gd name="connsiteY4" fmla="*/ 95657 h 1887042"/>
                    <a:gd name="connsiteX5" fmla="*/ 162556 w 2077091"/>
                    <a:gd name="connsiteY5" fmla="*/ 193628 h 1887042"/>
                    <a:gd name="connsiteX6" fmla="*/ 208821 w 2077091"/>
                    <a:gd name="connsiteY6" fmla="*/ 242614 h 1887042"/>
                    <a:gd name="connsiteX7" fmla="*/ 187049 w 2077091"/>
                    <a:gd name="connsiteY7" fmla="*/ 294321 h 1887042"/>
                    <a:gd name="connsiteX8" fmla="*/ 181606 w 2077091"/>
                    <a:gd name="connsiteY8" fmla="*/ 367799 h 1887042"/>
                    <a:gd name="connsiteX9" fmla="*/ 227871 w 2077091"/>
                    <a:gd name="connsiteY9" fmla="*/ 405899 h 1887042"/>
                    <a:gd name="connsiteX10" fmla="*/ 271413 w 2077091"/>
                    <a:gd name="connsiteY10" fmla="*/ 384129 h 1887042"/>
                    <a:gd name="connsiteX11" fmla="*/ 298627 w 2077091"/>
                    <a:gd name="connsiteY11" fmla="*/ 329699 h 1887042"/>
                    <a:gd name="connsiteX12" fmla="*/ 312235 w 2077091"/>
                    <a:gd name="connsiteY12" fmla="*/ 250778 h 1887042"/>
                    <a:gd name="connsiteX13" fmla="*/ 355778 w 2077091"/>
                    <a:gd name="connsiteY13" fmla="*/ 180021 h 1887042"/>
                    <a:gd name="connsiteX14" fmla="*/ 391156 w 2077091"/>
                    <a:gd name="connsiteY14" fmla="*/ 226285 h 1887042"/>
                    <a:gd name="connsiteX15" fmla="*/ 483685 w 2077091"/>
                    <a:gd name="connsiteY15" fmla="*/ 41228 h 1887042"/>
                    <a:gd name="connsiteX16" fmla="*/ 494571 w 2077091"/>
                    <a:gd name="connsiteY16" fmla="*/ 218121 h 1887042"/>
                    <a:gd name="connsiteX17" fmla="*/ 470077 w 2077091"/>
                    <a:gd name="connsiteY17" fmla="*/ 267107 h 1887042"/>
                    <a:gd name="connsiteX18" fmla="*/ 524507 w 2077091"/>
                    <a:gd name="connsiteY18" fmla="*/ 277992 h 1887042"/>
                    <a:gd name="connsiteX19" fmla="*/ 540835 w 2077091"/>
                    <a:gd name="connsiteY19" fmla="*/ 321536 h 1887042"/>
                    <a:gd name="connsiteX20" fmla="*/ 557163 w 2077091"/>
                    <a:gd name="connsiteY20" fmla="*/ 318814 h 1887042"/>
                    <a:gd name="connsiteX21" fmla="*/ 641528 w 2077091"/>
                    <a:gd name="connsiteY21" fmla="*/ 395014 h 1887042"/>
                    <a:gd name="connsiteX22" fmla="*/ 693235 w 2077091"/>
                    <a:gd name="connsiteY22" fmla="*/ 400457 h 1887042"/>
                    <a:gd name="connsiteX23" fmla="*/ 693234 w 2077091"/>
                    <a:gd name="connsiteY23" fmla="*/ 329699 h 1887042"/>
                    <a:gd name="connsiteX24" fmla="*/ 641528 w 2077091"/>
                    <a:gd name="connsiteY24" fmla="*/ 253500 h 1887042"/>
                    <a:gd name="connsiteX25" fmla="*/ 608871 w 2077091"/>
                    <a:gd name="connsiteY25" fmla="*/ 24899 h 1887042"/>
                    <a:gd name="connsiteX26" fmla="*/ 927278 w 2077091"/>
                    <a:gd name="connsiteY26" fmla="*/ 11293 h 1887042"/>
                    <a:gd name="connsiteX27" fmla="*/ 962656 w 2077091"/>
                    <a:gd name="connsiteY27" fmla="*/ 52114 h 1887042"/>
                    <a:gd name="connsiteX28" fmla="*/ 949049 w 2077091"/>
                    <a:gd name="connsiteY28" fmla="*/ 180021 h 1887042"/>
                    <a:gd name="connsiteX29" fmla="*/ 981707 w 2077091"/>
                    <a:gd name="connsiteY29" fmla="*/ 253500 h 1887042"/>
                    <a:gd name="connsiteX30" fmla="*/ 987149 w 2077091"/>
                    <a:gd name="connsiteY30" fmla="*/ 414064 h 1887042"/>
                    <a:gd name="connsiteX31" fmla="*/ 1038856 w 2077091"/>
                    <a:gd name="connsiteY31" fmla="*/ 424949 h 1887042"/>
                    <a:gd name="connsiteX32" fmla="*/ 1055185 w 2077091"/>
                    <a:gd name="connsiteY32" fmla="*/ 550135 h 1887042"/>
                    <a:gd name="connsiteX33" fmla="*/ 1104171 w 2077091"/>
                    <a:gd name="connsiteY33" fmla="*/ 620892 h 1887042"/>
                    <a:gd name="connsiteX34" fmla="*/ 1210306 w 2077091"/>
                    <a:gd name="connsiteY34" fmla="*/ 626335 h 1887042"/>
                    <a:gd name="connsiteX35" fmla="*/ 1242963 w 2077091"/>
                    <a:gd name="connsiteY35" fmla="*/ 694371 h 1887042"/>
                    <a:gd name="connsiteX36" fmla="*/ 1291949 w 2077091"/>
                    <a:gd name="connsiteY36" fmla="*/ 590957 h 1887042"/>
                    <a:gd name="connsiteX37" fmla="*/ 1242963 w 2077091"/>
                    <a:gd name="connsiteY37" fmla="*/ 476657 h 1887042"/>
                    <a:gd name="connsiteX38" fmla="*/ 1036135 w 2077091"/>
                    <a:gd name="connsiteY38" fmla="*/ 348749 h 1887042"/>
                    <a:gd name="connsiteX39" fmla="*/ 1000756 w 2077091"/>
                    <a:gd name="connsiteY39" fmla="*/ 103821 h 1887042"/>
                    <a:gd name="connsiteX40" fmla="*/ 1365428 w 2077091"/>
                    <a:gd name="connsiteY40" fmla="*/ 92935 h 1887042"/>
                    <a:gd name="connsiteX41" fmla="*/ 1452513 w 2077091"/>
                    <a:gd name="connsiteY41" fmla="*/ 71164 h 1887042"/>
                    <a:gd name="connsiteX42" fmla="*/ 1945092 w 2077091"/>
                    <a:gd name="connsiteY42" fmla="*/ 73885 h 1887042"/>
                    <a:gd name="connsiteX43" fmla="*/ 2075721 w 2077091"/>
                    <a:gd name="connsiteY43" fmla="*/ 196349 h 1887042"/>
                    <a:gd name="connsiteX44" fmla="*/ 2007685 w 2077091"/>
                    <a:gd name="connsiteY44" fmla="*/ 321535 h 1887042"/>
                    <a:gd name="connsiteX45" fmla="*/ 1915156 w 2077091"/>
                    <a:gd name="connsiteY45" fmla="*/ 343307 h 1887042"/>
                    <a:gd name="connsiteX46" fmla="*/ 1909714 w 2077091"/>
                    <a:gd name="connsiteY46" fmla="*/ 463050 h 1887042"/>
                    <a:gd name="connsiteX47" fmla="*/ 1849842 w 2077091"/>
                    <a:gd name="connsiteY47" fmla="*/ 544692 h 1887042"/>
                    <a:gd name="connsiteX48" fmla="*/ 1819906 w 2077091"/>
                    <a:gd name="connsiteY48" fmla="*/ 492985 h 1887042"/>
                    <a:gd name="connsiteX49" fmla="*/ 1787249 w 2077091"/>
                    <a:gd name="connsiteY49" fmla="*/ 525642 h 1887042"/>
                    <a:gd name="connsiteX50" fmla="*/ 1762757 w 2077091"/>
                    <a:gd name="connsiteY50" fmla="*/ 503871 h 1887042"/>
                    <a:gd name="connsiteX51" fmla="*/ 1730099 w 2077091"/>
                    <a:gd name="connsiteY51" fmla="*/ 577349 h 1887042"/>
                    <a:gd name="connsiteX52" fmla="*/ 1664785 w 2077091"/>
                    <a:gd name="connsiteY52" fmla="*/ 520199 h 1887042"/>
                    <a:gd name="connsiteX53" fmla="*/ 1643013 w 2077091"/>
                    <a:gd name="connsiteY53" fmla="*/ 626335 h 1887042"/>
                    <a:gd name="connsiteX54" fmla="*/ 1602192 w 2077091"/>
                    <a:gd name="connsiteY54" fmla="*/ 686206 h 1887042"/>
                    <a:gd name="connsiteX55" fmla="*/ 1564092 w 2077091"/>
                    <a:gd name="connsiteY55" fmla="*/ 895757 h 1887042"/>
                    <a:gd name="connsiteX56" fmla="*/ 1653899 w 2077091"/>
                    <a:gd name="connsiteY56" fmla="*/ 977399 h 1887042"/>
                    <a:gd name="connsiteX57" fmla="*/ 1749149 w 2077091"/>
                    <a:gd name="connsiteY57" fmla="*/ 1140685 h 1887042"/>
                    <a:gd name="connsiteX58" fmla="*/ 1719213 w 2077091"/>
                    <a:gd name="connsiteY58" fmla="*/ 1244099 h 1887042"/>
                    <a:gd name="connsiteX59" fmla="*/ 1553206 w 2077091"/>
                    <a:gd name="connsiteY59" fmla="*/ 1252263 h 1887042"/>
                    <a:gd name="connsiteX60" fmla="*/ 1487892 w 2077091"/>
                    <a:gd name="connsiteY60" fmla="*/ 1208721 h 1887042"/>
                    <a:gd name="connsiteX61" fmla="*/ 1389921 w 2077091"/>
                    <a:gd name="connsiteY61" fmla="*/ 1219607 h 1887042"/>
                    <a:gd name="connsiteX62" fmla="*/ 1330049 w 2077091"/>
                    <a:gd name="connsiteY62" fmla="*/ 1252264 h 1887042"/>
                    <a:gd name="connsiteX63" fmla="*/ 1253849 w 2077091"/>
                    <a:gd name="connsiteY63" fmla="*/ 1238657 h 1887042"/>
                    <a:gd name="connsiteX64" fmla="*/ 1289228 w 2077091"/>
                    <a:gd name="connsiteY64" fmla="*/ 1284921 h 1887042"/>
                    <a:gd name="connsiteX65" fmla="*/ 1327328 w 2077091"/>
                    <a:gd name="connsiteY65" fmla="*/ 1374727 h 1887042"/>
                    <a:gd name="connsiteX66" fmla="*/ 1335492 w 2077091"/>
                    <a:gd name="connsiteY66" fmla="*/ 1540735 h 1887042"/>
                    <a:gd name="connsiteX67" fmla="*/ 1281064 w 2077091"/>
                    <a:gd name="connsiteY67" fmla="*/ 1581557 h 1887042"/>
                    <a:gd name="connsiteX68" fmla="*/ 1199421 w 2077091"/>
                    <a:gd name="connsiteY68" fmla="*/ 1671363 h 1887042"/>
                    <a:gd name="connsiteX69" fmla="*/ 1164042 w 2077091"/>
                    <a:gd name="connsiteY69" fmla="*/ 1733957 h 1887042"/>
                    <a:gd name="connsiteX70" fmla="*/ 1090563 w 2077091"/>
                    <a:gd name="connsiteY70" fmla="*/ 1731235 h 1887042"/>
                    <a:gd name="connsiteX71" fmla="*/ 1076956 w 2077091"/>
                    <a:gd name="connsiteY71" fmla="*/ 1674085 h 1887042"/>
                    <a:gd name="connsiteX72" fmla="*/ 1106892 w 2077091"/>
                    <a:gd name="connsiteY72" fmla="*/ 1630543 h 1887042"/>
                    <a:gd name="connsiteX73" fmla="*/ 1022528 w 2077091"/>
                    <a:gd name="connsiteY73" fmla="*/ 1633263 h 1887042"/>
                    <a:gd name="connsiteX74" fmla="*/ 1017086 w 2077091"/>
                    <a:gd name="connsiteY74" fmla="*/ 1483585 h 1887042"/>
                    <a:gd name="connsiteX75" fmla="*/ 1055185 w 2077091"/>
                    <a:gd name="connsiteY75" fmla="*/ 1399221 h 1887042"/>
                    <a:gd name="connsiteX76" fmla="*/ 1006199 w 2077091"/>
                    <a:gd name="connsiteY76" fmla="*/ 1467257 h 1887042"/>
                    <a:gd name="connsiteX77" fmla="*/ 984428 w 2077091"/>
                    <a:gd name="connsiteY77" fmla="*/ 1660479 h 1887042"/>
                    <a:gd name="connsiteX78" fmla="*/ 1011642 w 2077091"/>
                    <a:gd name="connsiteY78" fmla="*/ 1698577 h 1887042"/>
                    <a:gd name="connsiteX79" fmla="*/ 959935 w 2077091"/>
                    <a:gd name="connsiteY79" fmla="*/ 1731236 h 1887042"/>
                    <a:gd name="connsiteX80" fmla="*/ 864685 w 2077091"/>
                    <a:gd name="connsiteY80" fmla="*/ 1709464 h 1887042"/>
                    <a:gd name="connsiteX81" fmla="*/ 910949 w 2077091"/>
                    <a:gd name="connsiteY81" fmla="*/ 1761171 h 1887042"/>
                    <a:gd name="connsiteX82" fmla="*/ 872849 w 2077091"/>
                    <a:gd name="connsiteY82" fmla="*/ 1766614 h 1887042"/>
                    <a:gd name="connsiteX83" fmla="*/ 834749 w 2077091"/>
                    <a:gd name="connsiteY83" fmla="*/ 1785664 h 1887042"/>
                    <a:gd name="connsiteX84" fmla="*/ 829306 w 2077091"/>
                    <a:gd name="connsiteY84" fmla="*/ 1736678 h 1887042"/>
                    <a:gd name="connsiteX85" fmla="*/ 856521 w 2077091"/>
                    <a:gd name="connsiteY85" fmla="*/ 1657757 h 1887042"/>
                    <a:gd name="connsiteX86" fmla="*/ 861963 w 2077091"/>
                    <a:gd name="connsiteY86" fmla="*/ 1508078 h 1887042"/>
                    <a:gd name="connsiteX87" fmla="*/ 840193 w 2077091"/>
                    <a:gd name="connsiteY87" fmla="*/ 1616935 h 1887042"/>
                    <a:gd name="connsiteX88" fmla="*/ 799371 w 2077091"/>
                    <a:gd name="connsiteY88" fmla="*/ 1524407 h 1887042"/>
                    <a:gd name="connsiteX89" fmla="*/ 815699 w 2077091"/>
                    <a:gd name="connsiteY89" fmla="*/ 1630542 h 1887042"/>
                    <a:gd name="connsiteX90" fmla="*/ 821142 w 2077091"/>
                    <a:gd name="connsiteY90" fmla="*/ 1695857 h 1887042"/>
                    <a:gd name="connsiteX91" fmla="*/ 804813 w 2077091"/>
                    <a:gd name="connsiteY91" fmla="*/ 1758451 h 1887042"/>
                    <a:gd name="connsiteX92" fmla="*/ 763991 w 2077091"/>
                    <a:gd name="connsiteY92" fmla="*/ 1782942 h 1887042"/>
                    <a:gd name="connsiteX93" fmla="*/ 763992 w 2077091"/>
                    <a:gd name="connsiteY93" fmla="*/ 1690413 h 1887042"/>
                    <a:gd name="connsiteX94" fmla="*/ 725892 w 2077091"/>
                    <a:gd name="connsiteY94" fmla="*/ 1712185 h 1887042"/>
                    <a:gd name="connsiteX95" fmla="*/ 725891 w 2077091"/>
                    <a:gd name="connsiteY95" fmla="*/ 1774780 h 1887042"/>
                    <a:gd name="connsiteX96" fmla="*/ 698678 w 2077091"/>
                    <a:gd name="connsiteY96" fmla="*/ 1812878 h 1887042"/>
                    <a:gd name="connsiteX97" fmla="*/ 666021 w 2077091"/>
                    <a:gd name="connsiteY97" fmla="*/ 1810157 h 1887042"/>
                    <a:gd name="connsiteX98" fmla="*/ 676906 w 2077091"/>
                    <a:gd name="connsiteY98" fmla="*/ 1747564 h 1887042"/>
                    <a:gd name="connsiteX99" fmla="*/ 630642 w 2077091"/>
                    <a:gd name="connsiteY99" fmla="*/ 1769335 h 1887042"/>
                    <a:gd name="connsiteX100" fmla="*/ 617035 w 2077091"/>
                    <a:gd name="connsiteY100" fmla="*/ 1600607 h 1887042"/>
                    <a:gd name="connsiteX101" fmla="*/ 573492 w 2077091"/>
                    <a:gd name="connsiteY101" fmla="*/ 1676806 h 1887042"/>
                    <a:gd name="connsiteX102" fmla="*/ 527228 w 2077091"/>
                    <a:gd name="connsiteY102" fmla="*/ 1635985 h 1887042"/>
                    <a:gd name="connsiteX103" fmla="*/ 548999 w 2077091"/>
                    <a:gd name="connsiteY103" fmla="*/ 1693135 h 1887042"/>
                    <a:gd name="connsiteX104" fmla="*/ 584378 w 2077091"/>
                    <a:gd name="connsiteY104" fmla="*/ 1766614 h 1887042"/>
                    <a:gd name="connsiteX105" fmla="*/ 617035 w 2077091"/>
                    <a:gd name="connsiteY105" fmla="*/ 1807435 h 1887042"/>
                    <a:gd name="connsiteX106" fmla="*/ 565327 w 2077091"/>
                    <a:gd name="connsiteY106" fmla="*/ 1840093 h 1887042"/>
                    <a:gd name="connsiteX107" fmla="*/ 494571 w 2077091"/>
                    <a:gd name="connsiteY107" fmla="*/ 1766614 h 1887042"/>
                    <a:gd name="connsiteX108" fmla="*/ 521785 w 2077091"/>
                    <a:gd name="connsiteY108" fmla="*/ 1867307 h 1887042"/>
                    <a:gd name="connsiteX109" fmla="*/ 489128 w 2077091"/>
                    <a:gd name="connsiteY109" fmla="*/ 1870028 h 1887042"/>
                    <a:gd name="connsiteX110" fmla="*/ 478242 w 2077091"/>
                    <a:gd name="connsiteY110" fmla="*/ 1799271 h 1887042"/>
                    <a:gd name="connsiteX111" fmla="*/ 456471 w 2077091"/>
                    <a:gd name="connsiteY111" fmla="*/ 1850978 h 1887042"/>
                    <a:gd name="connsiteX112" fmla="*/ 426535 w 2077091"/>
                    <a:gd name="connsiteY112" fmla="*/ 1840092 h 1887042"/>
                    <a:gd name="connsiteX113" fmla="*/ 437420 w 2077091"/>
                    <a:gd name="connsiteY113" fmla="*/ 1698578 h 1887042"/>
                    <a:gd name="connsiteX114" fmla="*/ 453749 w 2077091"/>
                    <a:gd name="connsiteY114" fmla="*/ 1622378 h 1887042"/>
                    <a:gd name="connsiteX115" fmla="*/ 426535 w 2077091"/>
                    <a:gd name="connsiteY115" fmla="*/ 1559785 h 1887042"/>
                    <a:gd name="connsiteX116" fmla="*/ 421092 w 2077091"/>
                    <a:gd name="connsiteY116" fmla="*/ 1679528 h 1887042"/>
                    <a:gd name="connsiteX117" fmla="*/ 393878 w 2077091"/>
                    <a:gd name="connsiteY117" fmla="*/ 1573392 h 1887042"/>
                    <a:gd name="connsiteX118" fmla="*/ 399320 w 2077091"/>
                    <a:gd name="connsiteY118" fmla="*/ 1701300 h 1887042"/>
                    <a:gd name="connsiteX119" fmla="*/ 391156 w 2077091"/>
                    <a:gd name="connsiteY119" fmla="*/ 1761171 h 1887042"/>
                    <a:gd name="connsiteX120" fmla="*/ 404763 w 2077091"/>
                    <a:gd name="connsiteY120" fmla="*/ 1804714 h 1887042"/>
                    <a:gd name="connsiteX121" fmla="*/ 336728 w 2077091"/>
                    <a:gd name="connsiteY121" fmla="*/ 1886357 h 1887042"/>
                    <a:gd name="connsiteX122" fmla="*/ 334007 w 2077091"/>
                    <a:gd name="connsiteY122" fmla="*/ 1840092 h 1887042"/>
                    <a:gd name="connsiteX123" fmla="*/ 344892 w 2077091"/>
                    <a:gd name="connsiteY123" fmla="*/ 1774777 h 1887042"/>
                    <a:gd name="connsiteX124" fmla="*/ 339449 w 2077091"/>
                    <a:gd name="connsiteY124" fmla="*/ 1674085 h 1887042"/>
                    <a:gd name="connsiteX125" fmla="*/ 304071 w 2077091"/>
                    <a:gd name="connsiteY125" fmla="*/ 1761173 h 1887042"/>
                    <a:gd name="connsiteX126" fmla="*/ 306792 w 2077091"/>
                    <a:gd name="connsiteY126" fmla="*/ 1818321 h 1887042"/>
                    <a:gd name="connsiteX127" fmla="*/ 271413 w 2077091"/>
                    <a:gd name="connsiteY127" fmla="*/ 1840093 h 1887042"/>
                    <a:gd name="connsiteX128" fmla="*/ 252363 w 2077091"/>
                    <a:gd name="connsiteY128" fmla="*/ 1799271 h 1887042"/>
                    <a:gd name="connsiteX129" fmla="*/ 233314 w 2077091"/>
                    <a:gd name="connsiteY129" fmla="*/ 1861866 h 1887042"/>
                    <a:gd name="connsiteX130" fmla="*/ 181606 w 2077091"/>
                    <a:gd name="connsiteY130" fmla="*/ 1834649 h 1887042"/>
                    <a:gd name="connsiteX131" fmla="*/ 197935 w 2077091"/>
                    <a:gd name="connsiteY131" fmla="*/ 1725792 h 1887042"/>
                    <a:gd name="connsiteX132" fmla="*/ 157113 w 2077091"/>
                    <a:gd name="connsiteY132" fmla="*/ 1744842 h 1887042"/>
                    <a:gd name="connsiteX133" fmla="*/ 157113 w 2077091"/>
                    <a:gd name="connsiteY133" fmla="*/ 1818321 h 1887042"/>
                    <a:gd name="connsiteX134" fmla="*/ 108128 w 2077091"/>
                    <a:gd name="connsiteY134" fmla="*/ 1815600 h 1887042"/>
                    <a:gd name="connsiteX135" fmla="*/ 140785 w 2077091"/>
                    <a:gd name="connsiteY135" fmla="*/ 1706743 h 1887042"/>
                    <a:gd name="connsiteX136" fmla="*/ 187049 w 2077091"/>
                    <a:gd name="connsiteY136" fmla="*/ 1586999 h 1887042"/>
                    <a:gd name="connsiteX137" fmla="*/ 184328 w 2077091"/>
                    <a:gd name="connsiteY137" fmla="*/ 1557064 h 1887042"/>
                    <a:gd name="connsiteX138" fmla="*/ 108127 w 2077091"/>
                    <a:gd name="connsiteY138" fmla="*/ 1529850 h 1887042"/>
                    <a:gd name="connsiteX139" fmla="*/ 50978 w 2077091"/>
                    <a:gd name="connsiteY139" fmla="*/ 1442764 h 1887042"/>
                    <a:gd name="connsiteX140" fmla="*/ 53699 w 2077091"/>
                    <a:gd name="connsiteY140" fmla="*/ 1491749 h 1887042"/>
                    <a:gd name="connsiteX141" fmla="*/ 99963 w 2077091"/>
                    <a:gd name="connsiteY141" fmla="*/ 1562507 h 1887042"/>
                    <a:gd name="connsiteX142" fmla="*/ 162556 w 2077091"/>
                    <a:gd name="connsiteY142" fmla="*/ 1576114 h 1887042"/>
                    <a:gd name="connsiteX143" fmla="*/ 121735 w 2077091"/>
                    <a:gd name="connsiteY143" fmla="*/ 1633264 h 1887042"/>
                    <a:gd name="connsiteX144" fmla="*/ 80913 w 2077091"/>
                    <a:gd name="connsiteY144" fmla="*/ 1704021 h 1887042"/>
                    <a:gd name="connsiteX145" fmla="*/ 10157 w 2077091"/>
                    <a:gd name="connsiteY145" fmla="*/ 1774778 h 1887042"/>
                    <a:gd name="connsiteX146" fmla="*/ 4713 w 2077091"/>
                    <a:gd name="connsiteY146" fmla="*/ 1050878 h 1887042"/>
                    <a:gd name="connsiteX147" fmla="*/ 50978 w 2077091"/>
                    <a:gd name="connsiteY147" fmla="*/ 1031828 h 1887042"/>
                    <a:gd name="connsiteX148" fmla="*/ 119013 w 2077091"/>
                    <a:gd name="connsiteY148" fmla="*/ 996449 h 1887042"/>
                    <a:gd name="connsiteX149" fmla="*/ 75471 w 2077091"/>
                    <a:gd name="connsiteY149" fmla="*/ 917528 h 1887042"/>
                    <a:gd name="connsiteX150" fmla="*/ 72749 w 2077091"/>
                    <a:gd name="connsiteY150" fmla="*/ 884871 h 1887042"/>
                    <a:gd name="connsiteX151" fmla="*/ 10156 w 2077091"/>
                    <a:gd name="connsiteY151" fmla="*/ 863099 h 1887042"/>
                    <a:gd name="connsiteX152" fmla="*/ 80913 w 2077091"/>
                    <a:gd name="connsiteY152" fmla="*/ 814114 h 1887042"/>
                    <a:gd name="connsiteX153" fmla="*/ 78192 w 2077091"/>
                    <a:gd name="connsiteY153" fmla="*/ 735192 h 1887042"/>
                    <a:gd name="connsiteX154" fmla="*/ 31928 w 2077091"/>
                    <a:gd name="connsiteY154" fmla="*/ 729749 h 1887042"/>
                    <a:gd name="connsiteX155" fmla="*/ 70028 w 2077091"/>
                    <a:gd name="connsiteY155" fmla="*/ 691649 h 1887042"/>
                    <a:gd name="connsiteX156" fmla="*/ 4713 w 2077091"/>
                    <a:gd name="connsiteY156" fmla="*/ 585514 h 1887042"/>
                    <a:gd name="connsiteX157" fmla="*/ 70028 w 2077091"/>
                    <a:gd name="connsiteY157" fmla="*/ 639942 h 1887042"/>
                    <a:gd name="connsiteX158" fmla="*/ 80913 w 2077091"/>
                    <a:gd name="connsiteY158" fmla="*/ 596399 h 1887042"/>
                    <a:gd name="connsiteX159" fmla="*/ 18321 w 2077091"/>
                    <a:gd name="connsiteY159" fmla="*/ 506592 h 1887042"/>
                    <a:gd name="connsiteX160" fmla="*/ 21042 w 2077091"/>
                    <a:gd name="connsiteY160" fmla="*/ 22178 h 1887042"/>
                    <a:gd name="connsiteX0" fmla="*/ 21042 w 2077091"/>
                    <a:gd name="connsiteY0" fmla="*/ 22178 h 1887042"/>
                    <a:gd name="connsiteX1" fmla="*/ 56420 w 2077091"/>
                    <a:gd name="connsiteY1" fmla="*/ 27620 h 1887042"/>
                    <a:gd name="connsiteX2" fmla="*/ 61863 w 2077091"/>
                    <a:gd name="connsiteY2" fmla="*/ 150084 h 1887042"/>
                    <a:gd name="connsiteX3" fmla="*/ 113571 w 2077091"/>
                    <a:gd name="connsiteY3" fmla="*/ 117428 h 1887042"/>
                    <a:gd name="connsiteX4" fmla="*/ 159835 w 2077091"/>
                    <a:gd name="connsiteY4" fmla="*/ 95657 h 1887042"/>
                    <a:gd name="connsiteX5" fmla="*/ 162556 w 2077091"/>
                    <a:gd name="connsiteY5" fmla="*/ 193628 h 1887042"/>
                    <a:gd name="connsiteX6" fmla="*/ 208821 w 2077091"/>
                    <a:gd name="connsiteY6" fmla="*/ 242614 h 1887042"/>
                    <a:gd name="connsiteX7" fmla="*/ 187049 w 2077091"/>
                    <a:gd name="connsiteY7" fmla="*/ 294321 h 1887042"/>
                    <a:gd name="connsiteX8" fmla="*/ 181606 w 2077091"/>
                    <a:gd name="connsiteY8" fmla="*/ 367799 h 1887042"/>
                    <a:gd name="connsiteX9" fmla="*/ 227871 w 2077091"/>
                    <a:gd name="connsiteY9" fmla="*/ 405899 h 1887042"/>
                    <a:gd name="connsiteX10" fmla="*/ 271413 w 2077091"/>
                    <a:gd name="connsiteY10" fmla="*/ 384129 h 1887042"/>
                    <a:gd name="connsiteX11" fmla="*/ 298627 w 2077091"/>
                    <a:gd name="connsiteY11" fmla="*/ 329699 h 1887042"/>
                    <a:gd name="connsiteX12" fmla="*/ 312235 w 2077091"/>
                    <a:gd name="connsiteY12" fmla="*/ 250778 h 1887042"/>
                    <a:gd name="connsiteX13" fmla="*/ 355778 w 2077091"/>
                    <a:gd name="connsiteY13" fmla="*/ 180021 h 1887042"/>
                    <a:gd name="connsiteX14" fmla="*/ 391156 w 2077091"/>
                    <a:gd name="connsiteY14" fmla="*/ 226285 h 1887042"/>
                    <a:gd name="connsiteX15" fmla="*/ 483685 w 2077091"/>
                    <a:gd name="connsiteY15" fmla="*/ 41228 h 1887042"/>
                    <a:gd name="connsiteX16" fmla="*/ 494571 w 2077091"/>
                    <a:gd name="connsiteY16" fmla="*/ 218121 h 1887042"/>
                    <a:gd name="connsiteX17" fmla="*/ 470077 w 2077091"/>
                    <a:gd name="connsiteY17" fmla="*/ 267107 h 1887042"/>
                    <a:gd name="connsiteX18" fmla="*/ 524507 w 2077091"/>
                    <a:gd name="connsiteY18" fmla="*/ 277992 h 1887042"/>
                    <a:gd name="connsiteX19" fmla="*/ 540835 w 2077091"/>
                    <a:gd name="connsiteY19" fmla="*/ 321536 h 1887042"/>
                    <a:gd name="connsiteX20" fmla="*/ 557163 w 2077091"/>
                    <a:gd name="connsiteY20" fmla="*/ 318814 h 1887042"/>
                    <a:gd name="connsiteX21" fmla="*/ 641528 w 2077091"/>
                    <a:gd name="connsiteY21" fmla="*/ 395014 h 1887042"/>
                    <a:gd name="connsiteX22" fmla="*/ 693235 w 2077091"/>
                    <a:gd name="connsiteY22" fmla="*/ 400457 h 1887042"/>
                    <a:gd name="connsiteX23" fmla="*/ 693234 w 2077091"/>
                    <a:gd name="connsiteY23" fmla="*/ 329699 h 1887042"/>
                    <a:gd name="connsiteX24" fmla="*/ 641528 w 2077091"/>
                    <a:gd name="connsiteY24" fmla="*/ 253500 h 1887042"/>
                    <a:gd name="connsiteX25" fmla="*/ 608871 w 2077091"/>
                    <a:gd name="connsiteY25" fmla="*/ 24899 h 1887042"/>
                    <a:gd name="connsiteX26" fmla="*/ 927278 w 2077091"/>
                    <a:gd name="connsiteY26" fmla="*/ 11293 h 1887042"/>
                    <a:gd name="connsiteX27" fmla="*/ 962656 w 2077091"/>
                    <a:gd name="connsiteY27" fmla="*/ 52114 h 1887042"/>
                    <a:gd name="connsiteX28" fmla="*/ 949049 w 2077091"/>
                    <a:gd name="connsiteY28" fmla="*/ 180021 h 1887042"/>
                    <a:gd name="connsiteX29" fmla="*/ 981707 w 2077091"/>
                    <a:gd name="connsiteY29" fmla="*/ 253500 h 1887042"/>
                    <a:gd name="connsiteX30" fmla="*/ 987149 w 2077091"/>
                    <a:gd name="connsiteY30" fmla="*/ 414064 h 1887042"/>
                    <a:gd name="connsiteX31" fmla="*/ 1038856 w 2077091"/>
                    <a:gd name="connsiteY31" fmla="*/ 424949 h 1887042"/>
                    <a:gd name="connsiteX32" fmla="*/ 1055185 w 2077091"/>
                    <a:gd name="connsiteY32" fmla="*/ 550135 h 1887042"/>
                    <a:gd name="connsiteX33" fmla="*/ 1104171 w 2077091"/>
                    <a:gd name="connsiteY33" fmla="*/ 620892 h 1887042"/>
                    <a:gd name="connsiteX34" fmla="*/ 1210306 w 2077091"/>
                    <a:gd name="connsiteY34" fmla="*/ 626335 h 1887042"/>
                    <a:gd name="connsiteX35" fmla="*/ 1242963 w 2077091"/>
                    <a:gd name="connsiteY35" fmla="*/ 694371 h 1887042"/>
                    <a:gd name="connsiteX36" fmla="*/ 1291949 w 2077091"/>
                    <a:gd name="connsiteY36" fmla="*/ 590957 h 1887042"/>
                    <a:gd name="connsiteX37" fmla="*/ 1242963 w 2077091"/>
                    <a:gd name="connsiteY37" fmla="*/ 476657 h 1887042"/>
                    <a:gd name="connsiteX38" fmla="*/ 1036135 w 2077091"/>
                    <a:gd name="connsiteY38" fmla="*/ 348749 h 1887042"/>
                    <a:gd name="connsiteX39" fmla="*/ 1000756 w 2077091"/>
                    <a:gd name="connsiteY39" fmla="*/ 103821 h 1887042"/>
                    <a:gd name="connsiteX40" fmla="*/ 1365428 w 2077091"/>
                    <a:gd name="connsiteY40" fmla="*/ 92935 h 1887042"/>
                    <a:gd name="connsiteX41" fmla="*/ 1452513 w 2077091"/>
                    <a:gd name="connsiteY41" fmla="*/ 71164 h 1887042"/>
                    <a:gd name="connsiteX42" fmla="*/ 1945092 w 2077091"/>
                    <a:gd name="connsiteY42" fmla="*/ 73885 h 1887042"/>
                    <a:gd name="connsiteX43" fmla="*/ 2075721 w 2077091"/>
                    <a:gd name="connsiteY43" fmla="*/ 196349 h 1887042"/>
                    <a:gd name="connsiteX44" fmla="*/ 2007685 w 2077091"/>
                    <a:gd name="connsiteY44" fmla="*/ 321535 h 1887042"/>
                    <a:gd name="connsiteX45" fmla="*/ 1915156 w 2077091"/>
                    <a:gd name="connsiteY45" fmla="*/ 343307 h 1887042"/>
                    <a:gd name="connsiteX46" fmla="*/ 1909714 w 2077091"/>
                    <a:gd name="connsiteY46" fmla="*/ 463050 h 1887042"/>
                    <a:gd name="connsiteX47" fmla="*/ 1849842 w 2077091"/>
                    <a:gd name="connsiteY47" fmla="*/ 544692 h 1887042"/>
                    <a:gd name="connsiteX48" fmla="*/ 1819906 w 2077091"/>
                    <a:gd name="connsiteY48" fmla="*/ 492985 h 1887042"/>
                    <a:gd name="connsiteX49" fmla="*/ 1787249 w 2077091"/>
                    <a:gd name="connsiteY49" fmla="*/ 525642 h 1887042"/>
                    <a:gd name="connsiteX50" fmla="*/ 1762757 w 2077091"/>
                    <a:gd name="connsiteY50" fmla="*/ 503871 h 1887042"/>
                    <a:gd name="connsiteX51" fmla="*/ 1730099 w 2077091"/>
                    <a:gd name="connsiteY51" fmla="*/ 577349 h 1887042"/>
                    <a:gd name="connsiteX52" fmla="*/ 1664785 w 2077091"/>
                    <a:gd name="connsiteY52" fmla="*/ 520199 h 1887042"/>
                    <a:gd name="connsiteX53" fmla="*/ 1643013 w 2077091"/>
                    <a:gd name="connsiteY53" fmla="*/ 626335 h 1887042"/>
                    <a:gd name="connsiteX54" fmla="*/ 1602192 w 2077091"/>
                    <a:gd name="connsiteY54" fmla="*/ 686206 h 1887042"/>
                    <a:gd name="connsiteX55" fmla="*/ 1564092 w 2077091"/>
                    <a:gd name="connsiteY55" fmla="*/ 895757 h 1887042"/>
                    <a:gd name="connsiteX56" fmla="*/ 1653899 w 2077091"/>
                    <a:gd name="connsiteY56" fmla="*/ 977399 h 1887042"/>
                    <a:gd name="connsiteX57" fmla="*/ 1749149 w 2077091"/>
                    <a:gd name="connsiteY57" fmla="*/ 1140685 h 1887042"/>
                    <a:gd name="connsiteX58" fmla="*/ 1719213 w 2077091"/>
                    <a:gd name="connsiteY58" fmla="*/ 1244099 h 1887042"/>
                    <a:gd name="connsiteX59" fmla="*/ 1553206 w 2077091"/>
                    <a:gd name="connsiteY59" fmla="*/ 1252263 h 1887042"/>
                    <a:gd name="connsiteX60" fmla="*/ 1487892 w 2077091"/>
                    <a:gd name="connsiteY60" fmla="*/ 1208721 h 1887042"/>
                    <a:gd name="connsiteX61" fmla="*/ 1389921 w 2077091"/>
                    <a:gd name="connsiteY61" fmla="*/ 1219607 h 1887042"/>
                    <a:gd name="connsiteX62" fmla="*/ 1330049 w 2077091"/>
                    <a:gd name="connsiteY62" fmla="*/ 1252264 h 1887042"/>
                    <a:gd name="connsiteX63" fmla="*/ 1253849 w 2077091"/>
                    <a:gd name="connsiteY63" fmla="*/ 1238657 h 1887042"/>
                    <a:gd name="connsiteX64" fmla="*/ 1289228 w 2077091"/>
                    <a:gd name="connsiteY64" fmla="*/ 1284921 h 1887042"/>
                    <a:gd name="connsiteX65" fmla="*/ 1327328 w 2077091"/>
                    <a:gd name="connsiteY65" fmla="*/ 1374727 h 1887042"/>
                    <a:gd name="connsiteX66" fmla="*/ 1335492 w 2077091"/>
                    <a:gd name="connsiteY66" fmla="*/ 1540735 h 1887042"/>
                    <a:gd name="connsiteX67" fmla="*/ 1281064 w 2077091"/>
                    <a:gd name="connsiteY67" fmla="*/ 1581557 h 1887042"/>
                    <a:gd name="connsiteX68" fmla="*/ 1199421 w 2077091"/>
                    <a:gd name="connsiteY68" fmla="*/ 1671363 h 1887042"/>
                    <a:gd name="connsiteX69" fmla="*/ 1164042 w 2077091"/>
                    <a:gd name="connsiteY69" fmla="*/ 1733957 h 1887042"/>
                    <a:gd name="connsiteX70" fmla="*/ 1090563 w 2077091"/>
                    <a:gd name="connsiteY70" fmla="*/ 1731235 h 1887042"/>
                    <a:gd name="connsiteX71" fmla="*/ 1076956 w 2077091"/>
                    <a:gd name="connsiteY71" fmla="*/ 1674085 h 1887042"/>
                    <a:gd name="connsiteX72" fmla="*/ 1106892 w 2077091"/>
                    <a:gd name="connsiteY72" fmla="*/ 1630543 h 1887042"/>
                    <a:gd name="connsiteX73" fmla="*/ 1022528 w 2077091"/>
                    <a:gd name="connsiteY73" fmla="*/ 1633263 h 1887042"/>
                    <a:gd name="connsiteX74" fmla="*/ 1017086 w 2077091"/>
                    <a:gd name="connsiteY74" fmla="*/ 1483585 h 1887042"/>
                    <a:gd name="connsiteX75" fmla="*/ 1055185 w 2077091"/>
                    <a:gd name="connsiteY75" fmla="*/ 1399221 h 1887042"/>
                    <a:gd name="connsiteX76" fmla="*/ 1006199 w 2077091"/>
                    <a:gd name="connsiteY76" fmla="*/ 1467257 h 1887042"/>
                    <a:gd name="connsiteX77" fmla="*/ 984428 w 2077091"/>
                    <a:gd name="connsiteY77" fmla="*/ 1660479 h 1887042"/>
                    <a:gd name="connsiteX78" fmla="*/ 1011642 w 2077091"/>
                    <a:gd name="connsiteY78" fmla="*/ 1698577 h 1887042"/>
                    <a:gd name="connsiteX79" fmla="*/ 959935 w 2077091"/>
                    <a:gd name="connsiteY79" fmla="*/ 1731236 h 1887042"/>
                    <a:gd name="connsiteX80" fmla="*/ 864685 w 2077091"/>
                    <a:gd name="connsiteY80" fmla="*/ 1709464 h 1887042"/>
                    <a:gd name="connsiteX81" fmla="*/ 910949 w 2077091"/>
                    <a:gd name="connsiteY81" fmla="*/ 1761171 h 1887042"/>
                    <a:gd name="connsiteX82" fmla="*/ 872849 w 2077091"/>
                    <a:gd name="connsiteY82" fmla="*/ 1766614 h 1887042"/>
                    <a:gd name="connsiteX83" fmla="*/ 834749 w 2077091"/>
                    <a:gd name="connsiteY83" fmla="*/ 1785664 h 1887042"/>
                    <a:gd name="connsiteX84" fmla="*/ 829306 w 2077091"/>
                    <a:gd name="connsiteY84" fmla="*/ 1736678 h 1887042"/>
                    <a:gd name="connsiteX85" fmla="*/ 856521 w 2077091"/>
                    <a:gd name="connsiteY85" fmla="*/ 1657757 h 1887042"/>
                    <a:gd name="connsiteX86" fmla="*/ 861963 w 2077091"/>
                    <a:gd name="connsiteY86" fmla="*/ 1508078 h 1887042"/>
                    <a:gd name="connsiteX87" fmla="*/ 840193 w 2077091"/>
                    <a:gd name="connsiteY87" fmla="*/ 1616935 h 1887042"/>
                    <a:gd name="connsiteX88" fmla="*/ 799371 w 2077091"/>
                    <a:gd name="connsiteY88" fmla="*/ 1524407 h 1887042"/>
                    <a:gd name="connsiteX89" fmla="*/ 815699 w 2077091"/>
                    <a:gd name="connsiteY89" fmla="*/ 1630542 h 1887042"/>
                    <a:gd name="connsiteX90" fmla="*/ 821142 w 2077091"/>
                    <a:gd name="connsiteY90" fmla="*/ 1695857 h 1887042"/>
                    <a:gd name="connsiteX91" fmla="*/ 804813 w 2077091"/>
                    <a:gd name="connsiteY91" fmla="*/ 1758451 h 1887042"/>
                    <a:gd name="connsiteX92" fmla="*/ 763991 w 2077091"/>
                    <a:gd name="connsiteY92" fmla="*/ 1782942 h 1887042"/>
                    <a:gd name="connsiteX93" fmla="*/ 763992 w 2077091"/>
                    <a:gd name="connsiteY93" fmla="*/ 1690413 h 1887042"/>
                    <a:gd name="connsiteX94" fmla="*/ 725892 w 2077091"/>
                    <a:gd name="connsiteY94" fmla="*/ 1712185 h 1887042"/>
                    <a:gd name="connsiteX95" fmla="*/ 725891 w 2077091"/>
                    <a:gd name="connsiteY95" fmla="*/ 1774780 h 1887042"/>
                    <a:gd name="connsiteX96" fmla="*/ 698678 w 2077091"/>
                    <a:gd name="connsiteY96" fmla="*/ 1812878 h 1887042"/>
                    <a:gd name="connsiteX97" fmla="*/ 666021 w 2077091"/>
                    <a:gd name="connsiteY97" fmla="*/ 1810157 h 1887042"/>
                    <a:gd name="connsiteX98" fmla="*/ 676906 w 2077091"/>
                    <a:gd name="connsiteY98" fmla="*/ 1747564 h 1887042"/>
                    <a:gd name="connsiteX99" fmla="*/ 630642 w 2077091"/>
                    <a:gd name="connsiteY99" fmla="*/ 1769335 h 1887042"/>
                    <a:gd name="connsiteX100" fmla="*/ 617035 w 2077091"/>
                    <a:gd name="connsiteY100" fmla="*/ 1600607 h 1887042"/>
                    <a:gd name="connsiteX101" fmla="*/ 573492 w 2077091"/>
                    <a:gd name="connsiteY101" fmla="*/ 1676806 h 1887042"/>
                    <a:gd name="connsiteX102" fmla="*/ 527228 w 2077091"/>
                    <a:gd name="connsiteY102" fmla="*/ 1635985 h 1887042"/>
                    <a:gd name="connsiteX103" fmla="*/ 548999 w 2077091"/>
                    <a:gd name="connsiteY103" fmla="*/ 1693135 h 1887042"/>
                    <a:gd name="connsiteX104" fmla="*/ 584378 w 2077091"/>
                    <a:gd name="connsiteY104" fmla="*/ 1766614 h 1887042"/>
                    <a:gd name="connsiteX105" fmla="*/ 617035 w 2077091"/>
                    <a:gd name="connsiteY105" fmla="*/ 1807435 h 1887042"/>
                    <a:gd name="connsiteX106" fmla="*/ 565327 w 2077091"/>
                    <a:gd name="connsiteY106" fmla="*/ 1840093 h 1887042"/>
                    <a:gd name="connsiteX107" fmla="*/ 494571 w 2077091"/>
                    <a:gd name="connsiteY107" fmla="*/ 1766614 h 1887042"/>
                    <a:gd name="connsiteX108" fmla="*/ 521785 w 2077091"/>
                    <a:gd name="connsiteY108" fmla="*/ 1867307 h 1887042"/>
                    <a:gd name="connsiteX109" fmla="*/ 489128 w 2077091"/>
                    <a:gd name="connsiteY109" fmla="*/ 1870028 h 1887042"/>
                    <a:gd name="connsiteX110" fmla="*/ 478242 w 2077091"/>
                    <a:gd name="connsiteY110" fmla="*/ 1799271 h 1887042"/>
                    <a:gd name="connsiteX111" fmla="*/ 456471 w 2077091"/>
                    <a:gd name="connsiteY111" fmla="*/ 1850978 h 1887042"/>
                    <a:gd name="connsiteX112" fmla="*/ 426535 w 2077091"/>
                    <a:gd name="connsiteY112" fmla="*/ 1840092 h 1887042"/>
                    <a:gd name="connsiteX113" fmla="*/ 437420 w 2077091"/>
                    <a:gd name="connsiteY113" fmla="*/ 1698578 h 1887042"/>
                    <a:gd name="connsiteX114" fmla="*/ 453749 w 2077091"/>
                    <a:gd name="connsiteY114" fmla="*/ 1622378 h 1887042"/>
                    <a:gd name="connsiteX115" fmla="*/ 426535 w 2077091"/>
                    <a:gd name="connsiteY115" fmla="*/ 1559785 h 1887042"/>
                    <a:gd name="connsiteX116" fmla="*/ 421092 w 2077091"/>
                    <a:gd name="connsiteY116" fmla="*/ 1679528 h 1887042"/>
                    <a:gd name="connsiteX117" fmla="*/ 393878 w 2077091"/>
                    <a:gd name="connsiteY117" fmla="*/ 1573392 h 1887042"/>
                    <a:gd name="connsiteX118" fmla="*/ 399320 w 2077091"/>
                    <a:gd name="connsiteY118" fmla="*/ 1701300 h 1887042"/>
                    <a:gd name="connsiteX119" fmla="*/ 391156 w 2077091"/>
                    <a:gd name="connsiteY119" fmla="*/ 1761171 h 1887042"/>
                    <a:gd name="connsiteX120" fmla="*/ 404763 w 2077091"/>
                    <a:gd name="connsiteY120" fmla="*/ 1804714 h 1887042"/>
                    <a:gd name="connsiteX121" fmla="*/ 336728 w 2077091"/>
                    <a:gd name="connsiteY121" fmla="*/ 1886357 h 1887042"/>
                    <a:gd name="connsiteX122" fmla="*/ 334007 w 2077091"/>
                    <a:gd name="connsiteY122" fmla="*/ 1840092 h 1887042"/>
                    <a:gd name="connsiteX123" fmla="*/ 344892 w 2077091"/>
                    <a:gd name="connsiteY123" fmla="*/ 1774777 h 1887042"/>
                    <a:gd name="connsiteX124" fmla="*/ 339449 w 2077091"/>
                    <a:gd name="connsiteY124" fmla="*/ 1674085 h 1887042"/>
                    <a:gd name="connsiteX125" fmla="*/ 304071 w 2077091"/>
                    <a:gd name="connsiteY125" fmla="*/ 1761173 h 1887042"/>
                    <a:gd name="connsiteX126" fmla="*/ 306792 w 2077091"/>
                    <a:gd name="connsiteY126" fmla="*/ 1818321 h 1887042"/>
                    <a:gd name="connsiteX127" fmla="*/ 271413 w 2077091"/>
                    <a:gd name="connsiteY127" fmla="*/ 1840093 h 1887042"/>
                    <a:gd name="connsiteX128" fmla="*/ 252363 w 2077091"/>
                    <a:gd name="connsiteY128" fmla="*/ 1799271 h 1887042"/>
                    <a:gd name="connsiteX129" fmla="*/ 233314 w 2077091"/>
                    <a:gd name="connsiteY129" fmla="*/ 1861866 h 1887042"/>
                    <a:gd name="connsiteX130" fmla="*/ 181606 w 2077091"/>
                    <a:gd name="connsiteY130" fmla="*/ 1834649 h 1887042"/>
                    <a:gd name="connsiteX131" fmla="*/ 197935 w 2077091"/>
                    <a:gd name="connsiteY131" fmla="*/ 1725792 h 1887042"/>
                    <a:gd name="connsiteX132" fmla="*/ 157113 w 2077091"/>
                    <a:gd name="connsiteY132" fmla="*/ 1744842 h 1887042"/>
                    <a:gd name="connsiteX133" fmla="*/ 157113 w 2077091"/>
                    <a:gd name="connsiteY133" fmla="*/ 1818321 h 1887042"/>
                    <a:gd name="connsiteX134" fmla="*/ 108128 w 2077091"/>
                    <a:gd name="connsiteY134" fmla="*/ 1815600 h 1887042"/>
                    <a:gd name="connsiteX135" fmla="*/ 140785 w 2077091"/>
                    <a:gd name="connsiteY135" fmla="*/ 1706743 h 1887042"/>
                    <a:gd name="connsiteX136" fmla="*/ 187049 w 2077091"/>
                    <a:gd name="connsiteY136" fmla="*/ 1586999 h 1887042"/>
                    <a:gd name="connsiteX137" fmla="*/ 184328 w 2077091"/>
                    <a:gd name="connsiteY137" fmla="*/ 1557064 h 1887042"/>
                    <a:gd name="connsiteX138" fmla="*/ 108127 w 2077091"/>
                    <a:gd name="connsiteY138" fmla="*/ 1529850 h 1887042"/>
                    <a:gd name="connsiteX139" fmla="*/ 50978 w 2077091"/>
                    <a:gd name="connsiteY139" fmla="*/ 1442764 h 1887042"/>
                    <a:gd name="connsiteX140" fmla="*/ 53699 w 2077091"/>
                    <a:gd name="connsiteY140" fmla="*/ 1491749 h 1887042"/>
                    <a:gd name="connsiteX141" fmla="*/ 99963 w 2077091"/>
                    <a:gd name="connsiteY141" fmla="*/ 1562507 h 1887042"/>
                    <a:gd name="connsiteX142" fmla="*/ 162556 w 2077091"/>
                    <a:gd name="connsiteY142" fmla="*/ 1576114 h 1887042"/>
                    <a:gd name="connsiteX143" fmla="*/ 121735 w 2077091"/>
                    <a:gd name="connsiteY143" fmla="*/ 1633264 h 1887042"/>
                    <a:gd name="connsiteX144" fmla="*/ 80913 w 2077091"/>
                    <a:gd name="connsiteY144" fmla="*/ 1704021 h 1887042"/>
                    <a:gd name="connsiteX145" fmla="*/ 10157 w 2077091"/>
                    <a:gd name="connsiteY145" fmla="*/ 1774778 h 1887042"/>
                    <a:gd name="connsiteX146" fmla="*/ 4713 w 2077091"/>
                    <a:gd name="connsiteY146" fmla="*/ 1050878 h 1887042"/>
                    <a:gd name="connsiteX147" fmla="*/ 50978 w 2077091"/>
                    <a:gd name="connsiteY147" fmla="*/ 1031828 h 1887042"/>
                    <a:gd name="connsiteX148" fmla="*/ 119013 w 2077091"/>
                    <a:gd name="connsiteY148" fmla="*/ 996449 h 1887042"/>
                    <a:gd name="connsiteX149" fmla="*/ 75471 w 2077091"/>
                    <a:gd name="connsiteY149" fmla="*/ 917528 h 1887042"/>
                    <a:gd name="connsiteX150" fmla="*/ 72749 w 2077091"/>
                    <a:gd name="connsiteY150" fmla="*/ 884871 h 1887042"/>
                    <a:gd name="connsiteX151" fmla="*/ 10156 w 2077091"/>
                    <a:gd name="connsiteY151" fmla="*/ 863099 h 1887042"/>
                    <a:gd name="connsiteX152" fmla="*/ 80913 w 2077091"/>
                    <a:gd name="connsiteY152" fmla="*/ 814114 h 1887042"/>
                    <a:gd name="connsiteX153" fmla="*/ 78192 w 2077091"/>
                    <a:gd name="connsiteY153" fmla="*/ 735192 h 1887042"/>
                    <a:gd name="connsiteX154" fmla="*/ 31928 w 2077091"/>
                    <a:gd name="connsiteY154" fmla="*/ 729749 h 1887042"/>
                    <a:gd name="connsiteX155" fmla="*/ 70028 w 2077091"/>
                    <a:gd name="connsiteY155" fmla="*/ 691649 h 1887042"/>
                    <a:gd name="connsiteX156" fmla="*/ 4713 w 2077091"/>
                    <a:gd name="connsiteY156" fmla="*/ 585514 h 1887042"/>
                    <a:gd name="connsiteX157" fmla="*/ 70028 w 2077091"/>
                    <a:gd name="connsiteY157" fmla="*/ 639942 h 1887042"/>
                    <a:gd name="connsiteX158" fmla="*/ 80913 w 2077091"/>
                    <a:gd name="connsiteY158" fmla="*/ 596399 h 1887042"/>
                    <a:gd name="connsiteX159" fmla="*/ 18321 w 2077091"/>
                    <a:gd name="connsiteY159" fmla="*/ 506592 h 1887042"/>
                    <a:gd name="connsiteX160" fmla="*/ 21042 w 2077091"/>
                    <a:gd name="connsiteY160" fmla="*/ 22178 h 1887042"/>
                    <a:gd name="connsiteX0" fmla="*/ 22191 w 2078240"/>
                    <a:gd name="connsiteY0" fmla="*/ 22178 h 1887042"/>
                    <a:gd name="connsiteX1" fmla="*/ 57569 w 2078240"/>
                    <a:gd name="connsiteY1" fmla="*/ 27620 h 1887042"/>
                    <a:gd name="connsiteX2" fmla="*/ 63012 w 2078240"/>
                    <a:gd name="connsiteY2" fmla="*/ 150084 h 1887042"/>
                    <a:gd name="connsiteX3" fmla="*/ 114720 w 2078240"/>
                    <a:gd name="connsiteY3" fmla="*/ 117428 h 1887042"/>
                    <a:gd name="connsiteX4" fmla="*/ 160984 w 2078240"/>
                    <a:gd name="connsiteY4" fmla="*/ 95657 h 1887042"/>
                    <a:gd name="connsiteX5" fmla="*/ 163705 w 2078240"/>
                    <a:gd name="connsiteY5" fmla="*/ 193628 h 1887042"/>
                    <a:gd name="connsiteX6" fmla="*/ 209970 w 2078240"/>
                    <a:gd name="connsiteY6" fmla="*/ 242614 h 1887042"/>
                    <a:gd name="connsiteX7" fmla="*/ 188198 w 2078240"/>
                    <a:gd name="connsiteY7" fmla="*/ 294321 h 1887042"/>
                    <a:gd name="connsiteX8" fmla="*/ 182755 w 2078240"/>
                    <a:gd name="connsiteY8" fmla="*/ 367799 h 1887042"/>
                    <a:gd name="connsiteX9" fmla="*/ 229020 w 2078240"/>
                    <a:gd name="connsiteY9" fmla="*/ 405899 h 1887042"/>
                    <a:gd name="connsiteX10" fmla="*/ 272562 w 2078240"/>
                    <a:gd name="connsiteY10" fmla="*/ 384129 h 1887042"/>
                    <a:gd name="connsiteX11" fmla="*/ 299776 w 2078240"/>
                    <a:gd name="connsiteY11" fmla="*/ 329699 h 1887042"/>
                    <a:gd name="connsiteX12" fmla="*/ 313384 w 2078240"/>
                    <a:gd name="connsiteY12" fmla="*/ 250778 h 1887042"/>
                    <a:gd name="connsiteX13" fmla="*/ 356927 w 2078240"/>
                    <a:gd name="connsiteY13" fmla="*/ 180021 h 1887042"/>
                    <a:gd name="connsiteX14" fmla="*/ 392305 w 2078240"/>
                    <a:gd name="connsiteY14" fmla="*/ 226285 h 1887042"/>
                    <a:gd name="connsiteX15" fmla="*/ 484834 w 2078240"/>
                    <a:gd name="connsiteY15" fmla="*/ 41228 h 1887042"/>
                    <a:gd name="connsiteX16" fmla="*/ 495720 w 2078240"/>
                    <a:gd name="connsiteY16" fmla="*/ 218121 h 1887042"/>
                    <a:gd name="connsiteX17" fmla="*/ 471226 w 2078240"/>
                    <a:gd name="connsiteY17" fmla="*/ 267107 h 1887042"/>
                    <a:gd name="connsiteX18" fmla="*/ 525656 w 2078240"/>
                    <a:gd name="connsiteY18" fmla="*/ 277992 h 1887042"/>
                    <a:gd name="connsiteX19" fmla="*/ 541984 w 2078240"/>
                    <a:gd name="connsiteY19" fmla="*/ 321536 h 1887042"/>
                    <a:gd name="connsiteX20" fmla="*/ 558312 w 2078240"/>
                    <a:gd name="connsiteY20" fmla="*/ 318814 h 1887042"/>
                    <a:gd name="connsiteX21" fmla="*/ 642677 w 2078240"/>
                    <a:gd name="connsiteY21" fmla="*/ 395014 h 1887042"/>
                    <a:gd name="connsiteX22" fmla="*/ 694384 w 2078240"/>
                    <a:gd name="connsiteY22" fmla="*/ 400457 h 1887042"/>
                    <a:gd name="connsiteX23" fmla="*/ 694383 w 2078240"/>
                    <a:gd name="connsiteY23" fmla="*/ 329699 h 1887042"/>
                    <a:gd name="connsiteX24" fmla="*/ 642677 w 2078240"/>
                    <a:gd name="connsiteY24" fmla="*/ 253500 h 1887042"/>
                    <a:gd name="connsiteX25" fmla="*/ 610020 w 2078240"/>
                    <a:gd name="connsiteY25" fmla="*/ 24899 h 1887042"/>
                    <a:gd name="connsiteX26" fmla="*/ 928427 w 2078240"/>
                    <a:gd name="connsiteY26" fmla="*/ 11293 h 1887042"/>
                    <a:gd name="connsiteX27" fmla="*/ 963805 w 2078240"/>
                    <a:gd name="connsiteY27" fmla="*/ 52114 h 1887042"/>
                    <a:gd name="connsiteX28" fmla="*/ 950198 w 2078240"/>
                    <a:gd name="connsiteY28" fmla="*/ 180021 h 1887042"/>
                    <a:gd name="connsiteX29" fmla="*/ 982856 w 2078240"/>
                    <a:gd name="connsiteY29" fmla="*/ 253500 h 1887042"/>
                    <a:gd name="connsiteX30" fmla="*/ 988298 w 2078240"/>
                    <a:gd name="connsiteY30" fmla="*/ 414064 h 1887042"/>
                    <a:gd name="connsiteX31" fmla="*/ 1040005 w 2078240"/>
                    <a:gd name="connsiteY31" fmla="*/ 424949 h 1887042"/>
                    <a:gd name="connsiteX32" fmla="*/ 1056334 w 2078240"/>
                    <a:gd name="connsiteY32" fmla="*/ 550135 h 1887042"/>
                    <a:gd name="connsiteX33" fmla="*/ 1105320 w 2078240"/>
                    <a:gd name="connsiteY33" fmla="*/ 620892 h 1887042"/>
                    <a:gd name="connsiteX34" fmla="*/ 1211455 w 2078240"/>
                    <a:gd name="connsiteY34" fmla="*/ 626335 h 1887042"/>
                    <a:gd name="connsiteX35" fmla="*/ 1244112 w 2078240"/>
                    <a:gd name="connsiteY35" fmla="*/ 694371 h 1887042"/>
                    <a:gd name="connsiteX36" fmla="*/ 1293098 w 2078240"/>
                    <a:gd name="connsiteY36" fmla="*/ 590957 h 1887042"/>
                    <a:gd name="connsiteX37" fmla="*/ 1244112 w 2078240"/>
                    <a:gd name="connsiteY37" fmla="*/ 476657 h 1887042"/>
                    <a:gd name="connsiteX38" fmla="*/ 1037284 w 2078240"/>
                    <a:gd name="connsiteY38" fmla="*/ 348749 h 1887042"/>
                    <a:gd name="connsiteX39" fmla="*/ 1001905 w 2078240"/>
                    <a:gd name="connsiteY39" fmla="*/ 103821 h 1887042"/>
                    <a:gd name="connsiteX40" fmla="*/ 1366577 w 2078240"/>
                    <a:gd name="connsiteY40" fmla="*/ 92935 h 1887042"/>
                    <a:gd name="connsiteX41" fmla="*/ 1453662 w 2078240"/>
                    <a:gd name="connsiteY41" fmla="*/ 71164 h 1887042"/>
                    <a:gd name="connsiteX42" fmla="*/ 1946241 w 2078240"/>
                    <a:gd name="connsiteY42" fmla="*/ 73885 h 1887042"/>
                    <a:gd name="connsiteX43" fmla="*/ 2076870 w 2078240"/>
                    <a:gd name="connsiteY43" fmla="*/ 196349 h 1887042"/>
                    <a:gd name="connsiteX44" fmla="*/ 2008834 w 2078240"/>
                    <a:gd name="connsiteY44" fmla="*/ 321535 h 1887042"/>
                    <a:gd name="connsiteX45" fmla="*/ 1916305 w 2078240"/>
                    <a:gd name="connsiteY45" fmla="*/ 343307 h 1887042"/>
                    <a:gd name="connsiteX46" fmla="*/ 1910863 w 2078240"/>
                    <a:gd name="connsiteY46" fmla="*/ 463050 h 1887042"/>
                    <a:gd name="connsiteX47" fmla="*/ 1850991 w 2078240"/>
                    <a:gd name="connsiteY47" fmla="*/ 544692 h 1887042"/>
                    <a:gd name="connsiteX48" fmla="*/ 1821055 w 2078240"/>
                    <a:gd name="connsiteY48" fmla="*/ 492985 h 1887042"/>
                    <a:gd name="connsiteX49" fmla="*/ 1788398 w 2078240"/>
                    <a:gd name="connsiteY49" fmla="*/ 525642 h 1887042"/>
                    <a:gd name="connsiteX50" fmla="*/ 1763906 w 2078240"/>
                    <a:gd name="connsiteY50" fmla="*/ 503871 h 1887042"/>
                    <a:gd name="connsiteX51" fmla="*/ 1731248 w 2078240"/>
                    <a:gd name="connsiteY51" fmla="*/ 577349 h 1887042"/>
                    <a:gd name="connsiteX52" fmla="*/ 1665934 w 2078240"/>
                    <a:gd name="connsiteY52" fmla="*/ 520199 h 1887042"/>
                    <a:gd name="connsiteX53" fmla="*/ 1644162 w 2078240"/>
                    <a:gd name="connsiteY53" fmla="*/ 626335 h 1887042"/>
                    <a:gd name="connsiteX54" fmla="*/ 1603341 w 2078240"/>
                    <a:gd name="connsiteY54" fmla="*/ 686206 h 1887042"/>
                    <a:gd name="connsiteX55" fmla="*/ 1565241 w 2078240"/>
                    <a:gd name="connsiteY55" fmla="*/ 895757 h 1887042"/>
                    <a:gd name="connsiteX56" fmla="*/ 1655048 w 2078240"/>
                    <a:gd name="connsiteY56" fmla="*/ 977399 h 1887042"/>
                    <a:gd name="connsiteX57" fmla="*/ 1750298 w 2078240"/>
                    <a:gd name="connsiteY57" fmla="*/ 1140685 h 1887042"/>
                    <a:gd name="connsiteX58" fmla="*/ 1720362 w 2078240"/>
                    <a:gd name="connsiteY58" fmla="*/ 1244099 h 1887042"/>
                    <a:gd name="connsiteX59" fmla="*/ 1554355 w 2078240"/>
                    <a:gd name="connsiteY59" fmla="*/ 1252263 h 1887042"/>
                    <a:gd name="connsiteX60" fmla="*/ 1489041 w 2078240"/>
                    <a:gd name="connsiteY60" fmla="*/ 1208721 h 1887042"/>
                    <a:gd name="connsiteX61" fmla="*/ 1391070 w 2078240"/>
                    <a:gd name="connsiteY61" fmla="*/ 1219607 h 1887042"/>
                    <a:gd name="connsiteX62" fmla="*/ 1331198 w 2078240"/>
                    <a:gd name="connsiteY62" fmla="*/ 1252264 h 1887042"/>
                    <a:gd name="connsiteX63" fmla="*/ 1254998 w 2078240"/>
                    <a:gd name="connsiteY63" fmla="*/ 1238657 h 1887042"/>
                    <a:gd name="connsiteX64" fmla="*/ 1290377 w 2078240"/>
                    <a:gd name="connsiteY64" fmla="*/ 1284921 h 1887042"/>
                    <a:gd name="connsiteX65" fmla="*/ 1328477 w 2078240"/>
                    <a:gd name="connsiteY65" fmla="*/ 1374727 h 1887042"/>
                    <a:gd name="connsiteX66" fmla="*/ 1336641 w 2078240"/>
                    <a:gd name="connsiteY66" fmla="*/ 1540735 h 1887042"/>
                    <a:gd name="connsiteX67" fmla="*/ 1282213 w 2078240"/>
                    <a:gd name="connsiteY67" fmla="*/ 1581557 h 1887042"/>
                    <a:gd name="connsiteX68" fmla="*/ 1200570 w 2078240"/>
                    <a:gd name="connsiteY68" fmla="*/ 1671363 h 1887042"/>
                    <a:gd name="connsiteX69" fmla="*/ 1165191 w 2078240"/>
                    <a:gd name="connsiteY69" fmla="*/ 1733957 h 1887042"/>
                    <a:gd name="connsiteX70" fmla="*/ 1091712 w 2078240"/>
                    <a:gd name="connsiteY70" fmla="*/ 1731235 h 1887042"/>
                    <a:gd name="connsiteX71" fmla="*/ 1078105 w 2078240"/>
                    <a:gd name="connsiteY71" fmla="*/ 1674085 h 1887042"/>
                    <a:gd name="connsiteX72" fmla="*/ 1108041 w 2078240"/>
                    <a:gd name="connsiteY72" fmla="*/ 1630543 h 1887042"/>
                    <a:gd name="connsiteX73" fmla="*/ 1023677 w 2078240"/>
                    <a:gd name="connsiteY73" fmla="*/ 1633263 h 1887042"/>
                    <a:gd name="connsiteX74" fmla="*/ 1018235 w 2078240"/>
                    <a:gd name="connsiteY74" fmla="*/ 1483585 h 1887042"/>
                    <a:gd name="connsiteX75" fmla="*/ 1056334 w 2078240"/>
                    <a:gd name="connsiteY75" fmla="*/ 1399221 h 1887042"/>
                    <a:gd name="connsiteX76" fmla="*/ 1007348 w 2078240"/>
                    <a:gd name="connsiteY76" fmla="*/ 1467257 h 1887042"/>
                    <a:gd name="connsiteX77" fmla="*/ 985577 w 2078240"/>
                    <a:gd name="connsiteY77" fmla="*/ 1660479 h 1887042"/>
                    <a:gd name="connsiteX78" fmla="*/ 1012791 w 2078240"/>
                    <a:gd name="connsiteY78" fmla="*/ 1698577 h 1887042"/>
                    <a:gd name="connsiteX79" fmla="*/ 961084 w 2078240"/>
                    <a:gd name="connsiteY79" fmla="*/ 1731236 h 1887042"/>
                    <a:gd name="connsiteX80" fmla="*/ 865834 w 2078240"/>
                    <a:gd name="connsiteY80" fmla="*/ 1709464 h 1887042"/>
                    <a:gd name="connsiteX81" fmla="*/ 912098 w 2078240"/>
                    <a:gd name="connsiteY81" fmla="*/ 1761171 h 1887042"/>
                    <a:gd name="connsiteX82" fmla="*/ 873998 w 2078240"/>
                    <a:gd name="connsiteY82" fmla="*/ 1766614 h 1887042"/>
                    <a:gd name="connsiteX83" fmla="*/ 835898 w 2078240"/>
                    <a:gd name="connsiteY83" fmla="*/ 1785664 h 1887042"/>
                    <a:gd name="connsiteX84" fmla="*/ 830455 w 2078240"/>
                    <a:gd name="connsiteY84" fmla="*/ 1736678 h 1887042"/>
                    <a:gd name="connsiteX85" fmla="*/ 857670 w 2078240"/>
                    <a:gd name="connsiteY85" fmla="*/ 1657757 h 1887042"/>
                    <a:gd name="connsiteX86" fmla="*/ 863112 w 2078240"/>
                    <a:gd name="connsiteY86" fmla="*/ 1508078 h 1887042"/>
                    <a:gd name="connsiteX87" fmla="*/ 841342 w 2078240"/>
                    <a:gd name="connsiteY87" fmla="*/ 1616935 h 1887042"/>
                    <a:gd name="connsiteX88" fmla="*/ 800520 w 2078240"/>
                    <a:gd name="connsiteY88" fmla="*/ 1524407 h 1887042"/>
                    <a:gd name="connsiteX89" fmla="*/ 816848 w 2078240"/>
                    <a:gd name="connsiteY89" fmla="*/ 1630542 h 1887042"/>
                    <a:gd name="connsiteX90" fmla="*/ 822291 w 2078240"/>
                    <a:gd name="connsiteY90" fmla="*/ 1695857 h 1887042"/>
                    <a:gd name="connsiteX91" fmla="*/ 805962 w 2078240"/>
                    <a:gd name="connsiteY91" fmla="*/ 1758451 h 1887042"/>
                    <a:gd name="connsiteX92" fmla="*/ 765140 w 2078240"/>
                    <a:gd name="connsiteY92" fmla="*/ 1782942 h 1887042"/>
                    <a:gd name="connsiteX93" fmla="*/ 765141 w 2078240"/>
                    <a:gd name="connsiteY93" fmla="*/ 1690413 h 1887042"/>
                    <a:gd name="connsiteX94" fmla="*/ 727041 w 2078240"/>
                    <a:gd name="connsiteY94" fmla="*/ 1712185 h 1887042"/>
                    <a:gd name="connsiteX95" fmla="*/ 727040 w 2078240"/>
                    <a:gd name="connsiteY95" fmla="*/ 1774780 h 1887042"/>
                    <a:gd name="connsiteX96" fmla="*/ 699827 w 2078240"/>
                    <a:gd name="connsiteY96" fmla="*/ 1812878 h 1887042"/>
                    <a:gd name="connsiteX97" fmla="*/ 667170 w 2078240"/>
                    <a:gd name="connsiteY97" fmla="*/ 1810157 h 1887042"/>
                    <a:gd name="connsiteX98" fmla="*/ 678055 w 2078240"/>
                    <a:gd name="connsiteY98" fmla="*/ 1747564 h 1887042"/>
                    <a:gd name="connsiteX99" fmla="*/ 631791 w 2078240"/>
                    <a:gd name="connsiteY99" fmla="*/ 1769335 h 1887042"/>
                    <a:gd name="connsiteX100" fmla="*/ 618184 w 2078240"/>
                    <a:gd name="connsiteY100" fmla="*/ 1600607 h 1887042"/>
                    <a:gd name="connsiteX101" fmla="*/ 574641 w 2078240"/>
                    <a:gd name="connsiteY101" fmla="*/ 1676806 h 1887042"/>
                    <a:gd name="connsiteX102" fmla="*/ 528377 w 2078240"/>
                    <a:gd name="connsiteY102" fmla="*/ 1635985 h 1887042"/>
                    <a:gd name="connsiteX103" fmla="*/ 550148 w 2078240"/>
                    <a:gd name="connsiteY103" fmla="*/ 1693135 h 1887042"/>
                    <a:gd name="connsiteX104" fmla="*/ 585527 w 2078240"/>
                    <a:gd name="connsiteY104" fmla="*/ 1766614 h 1887042"/>
                    <a:gd name="connsiteX105" fmla="*/ 618184 w 2078240"/>
                    <a:gd name="connsiteY105" fmla="*/ 1807435 h 1887042"/>
                    <a:gd name="connsiteX106" fmla="*/ 566476 w 2078240"/>
                    <a:gd name="connsiteY106" fmla="*/ 1840093 h 1887042"/>
                    <a:gd name="connsiteX107" fmla="*/ 495720 w 2078240"/>
                    <a:gd name="connsiteY107" fmla="*/ 1766614 h 1887042"/>
                    <a:gd name="connsiteX108" fmla="*/ 522934 w 2078240"/>
                    <a:gd name="connsiteY108" fmla="*/ 1867307 h 1887042"/>
                    <a:gd name="connsiteX109" fmla="*/ 490277 w 2078240"/>
                    <a:gd name="connsiteY109" fmla="*/ 1870028 h 1887042"/>
                    <a:gd name="connsiteX110" fmla="*/ 479391 w 2078240"/>
                    <a:gd name="connsiteY110" fmla="*/ 1799271 h 1887042"/>
                    <a:gd name="connsiteX111" fmla="*/ 457620 w 2078240"/>
                    <a:gd name="connsiteY111" fmla="*/ 1850978 h 1887042"/>
                    <a:gd name="connsiteX112" fmla="*/ 427684 w 2078240"/>
                    <a:gd name="connsiteY112" fmla="*/ 1840092 h 1887042"/>
                    <a:gd name="connsiteX113" fmla="*/ 438569 w 2078240"/>
                    <a:gd name="connsiteY113" fmla="*/ 1698578 h 1887042"/>
                    <a:gd name="connsiteX114" fmla="*/ 454898 w 2078240"/>
                    <a:gd name="connsiteY114" fmla="*/ 1622378 h 1887042"/>
                    <a:gd name="connsiteX115" fmla="*/ 427684 w 2078240"/>
                    <a:gd name="connsiteY115" fmla="*/ 1559785 h 1887042"/>
                    <a:gd name="connsiteX116" fmla="*/ 422241 w 2078240"/>
                    <a:gd name="connsiteY116" fmla="*/ 1679528 h 1887042"/>
                    <a:gd name="connsiteX117" fmla="*/ 395027 w 2078240"/>
                    <a:gd name="connsiteY117" fmla="*/ 1573392 h 1887042"/>
                    <a:gd name="connsiteX118" fmla="*/ 400469 w 2078240"/>
                    <a:gd name="connsiteY118" fmla="*/ 1701300 h 1887042"/>
                    <a:gd name="connsiteX119" fmla="*/ 392305 w 2078240"/>
                    <a:gd name="connsiteY119" fmla="*/ 1761171 h 1887042"/>
                    <a:gd name="connsiteX120" fmla="*/ 405912 w 2078240"/>
                    <a:gd name="connsiteY120" fmla="*/ 1804714 h 1887042"/>
                    <a:gd name="connsiteX121" fmla="*/ 337877 w 2078240"/>
                    <a:gd name="connsiteY121" fmla="*/ 1886357 h 1887042"/>
                    <a:gd name="connsiteX122" fmla="*/ 335156 w 2078240"/>
                    <a:gd name="connsiteY122" fmla="*/ 1840092 h 1887042"/>
                    <a:gd name="connsiteX123" fmla="*/ 346041 w 2078240"/>
                    <a:gd name="connsiteY123" fmla="*/ 1774777 h 1887042"/>
                    <a:gd name="connsiteX124" fmla="*/ 340598 w 2078240"/>
                    <a:gd name="connsiteY124" fmla="*/ 1674085 h 1887042"/>
                    <a:gd name="connsiteX125" fmla="*/ 305220 w 2078240"/>
                    <a:gd name="connsiteY125" fmla="*/ 1761173 h 1887042"/>
                    <a:gd name="connsiteX126" fmla="*/ 307941 w 2078240"/>
                    <a:gd name="connsiteY126" fmla="*/ 1818321 h 1887042"/>
                    <a:gd name="connsiteX127" fmla="*/ 272562 w 2078240"/>
                    <a:gd name="connsiteY127" fmla="*/ 1840093 h 1887042"/>
                    <a:gd name="connsiteX128" fmla="*/ 253512 w 2078240"/>
                    <a:gd name="connsiteY128" fmla="*/ 1799271 h 1887042"/>
                    <a:gd name="connsiteX129" fmla="*/ 234463 w 2078240"/>
                    <a:gd name="connsiteY129" fmla="*/ 1861866 h 1887042"/>
                    <a:gd name="connsiteX130" fmla="*/ 182755 w 2078240"/>
                    <a:gd name="connsiteY130" fmla="*/ 1834649 h 1887042"/>
                    <a:gd name="connsiteX131" fmla="*/ 199084 w 2078240"/>
                    <a:gd name="connsiteY131" fmla="*/ 1725792 h 1887042"/>
                    <a:gd name="connsiteX132" fmla="*/ 158262 w 2078240"/>
                    <a:gd name="connsiteY132" fmla="*/ 1744842 h 1887042"/>
                    <a:gd name="connsiteX133" fmla="*/ 158262 w 2078240"/>
                    <a:gd name="connsiteY133" fmla="*/ 1818321 h 1887042"/>
                    <a:gd name="connsiteX134" fmla="*/ 109277 w 2078240"/>
                    <a:gd name="connsiteY134" fmla="*/ 1815600 h 1887042"/>
                    <a:gd name="connsiteX135" fmla="*/ 141934 w 2078240"/>
                    <a:gd name="connsiteY135" fmla="*/ 1706743 h 1887042"/>
                    <a:gd name="connsiteX136" fmla="*/ 188198 w 2078240"/>
                    <a:gd name="connsiteY136" fmla="*/ 1586999 h 1887042"/>
                    <a:gd name="connsiteX137" fmla="*/ 185477 w 2078240"/>
                    <a:gd name="connsiteY137" fmla="*/ 1557064 h 1887042"/>
                    <a:gd name="connsiteX138" fmla="*/ 109276 w 2078240"/>
                    <a:gd name="connsiteY138" fmla="*/ 1529850 h 1887042"/>
                    <a:gd name="connsiteX139" fmla="*/ 52127 w 2078240"/>
                    <a:gd name="connsiteY139" fmla="*/ 1442764 h 1887042"/>
                    <a:gd name="connsiteX140" fmla="*/ 54848 w 2078240"/>
                    <a:gd name="connsiteY140" fmla="*/ 1491749 h 1887042"/>
                    <a:gd name="connsiteX141" fmla="*/ 101112 w 2078240"/>
                    <a:gd name="connsiteY141" fmla="*/ 1562507 h 1887042"/>
                    <a:gd name="connsiteX142" fmla="*/ 163705 w 2078240"/>
                    <a:gd name="connsiteY142" fmla="*/ 1576114 h 1887042"/>
                    <a:gd name="connsiteX143" fmla="*/ 122884 w 2078240"/>
                    <a:gd name="connsiteY143" fmla="*/ 1633264 h 1887042"/>
                    <a:gd name="connsiteX144" fmla="*/ 82062 w 2078240"/>
                    <a:gd name="connsiteY144" fmla="*/ 1704021 h 1887042"/>
                    <a:gd name="connsiteX145" fmla="*/ 11306 w 2078240"/>
                    <a:gd name="connsiteY145" fmla="*/ 1774778 h 1887042"/>
                    <a:gd name="connsiteX146" fmla="*/ 5862 w 2078240"/>
                    <a:gd name="connsiteY146" fmla="*/ 1050878 h 1887042"/>
                    <a:gd name="connsiteX147" fmla="*/ 52127 w 2078240"/>
                    <a:gd name="connsiteY147" fmla="*/ 1031828 h 1887042"/>
                    <a:gd name="connsiteX148" fmla="*/ 120162 w 2078240"/>
                    <a:gd name="connsiteY148" fmla="*/ 996449 h 1887042"/>
                    <a:gd name="connsiteX149" fmla="*/ 76620 w 2078240"/>
                    <a:gd name="connsiteY149" fmla="*/ 917528 h 1887042"/>
                    <a:gd name="connsiteX150" fmla="*/ 73898 w 2078240"/>
                    <a:gd name="connsiteY150" fmla="*/ 884871 h 1887042"/>
                    <a:gd name="connsiteX151" fmla="*/ 11305 w 2078240"/>
                    <a:gd name="connsiteY151" fmla="*/ 863099 h 1887042"/>
                    <a:gd name="connsiteX152" fmla="*/ 82062 w 2078240"/>
                    <a:gd name="connsiteY152" fmla="*/ 814114 h 1887042"/>
                    <a:gd name="connsiteX153" fmla="*/ 79341 w 2078240"/>
                    <a:gd name="connsiteY153" fmla="*/ 735192 h 1887042"/>
                    <a:gd name="connsiteX154" fmla="*/ 33077 w 2078240"/>
                    <a:gd name="connsiteY154" fmla="*/ 729749 h 1887042"/>
                    <a:gd name="connsiteX155" fmla="*/ 71177 w 2078240"/>
                    <a:gd name="connsiteY155" fmla="*/ 691649 h 1887042"/>
                    <a:gd name="connsiteX156" fmla="*/ 5862 w 2078240"/>
                    <a:gd name="connsiteY156" fmla="*/ 585514 h 1887042"/>
                    <a:gd name="connsiteX157" fmla="*/ 71177 w 2078240"/>
                    <a:gd name="connsiteY157" fmla="*/ 639942 h 1887042"/>
                    <a:gd name="connsiteX158" fmla="*/ 82062 w 2078240"/>
                    <a:gd name="connsiteY158" fmla="*/ 596399 h 1887042"/>
                    <a:gd name="connsiteX159" fmla="*/ 19470 w 2078240"/>
                    <a:gd name="connsiteY159" fmla="*/ 506592 h 1887042"/>
                    <a:gd name="connsiteX160" fmla="*/ 22191 w 2078240"/>
                    <a:gd name="connsiteY160" fmla="*/ 22178 h 1887042"/>
                    <a:gd name="connsiteX0" fmla="*/ 21232 w 2077281"/>
                    <a:gd name="connsiteY0" fmla="*/ 22178 h 1887042"/>
                    <a:gd name="connsiteX1" fmla="*/ 56610 w 2077281"/>
                    <a:gd name="connsiteY1" fmla="*/ 27620 h 1887042"/>
                    <a:gd name="connsiteX2" fmla="*/ 62053 w 2077281"/>
                    <a:gd name="connsiteY2" fmla="*/ 150084 h 1887042"/>
                    <a:gd name="connsiteX3" fmla="*/ 113761 w 2077281"/>
                    <a:gd name="connsiteY3" fmla="*/ 117428 h 1887042"/>
                    <a:gd name="connsiteX4" fmla="*/ 160025 w 2077281"/>
                    <a:gd name="connsiteY4" fmla="*/ 95657 h 1887042"/>
                    <a:gd name="connsiteX5" fmla="*/ 162746 w 2077281"/>
                    <a:gd name="connsiteY5" fmla="*/ 193628 h 1887042"/>
                    <a:gd name="connsiteX6" fmla="*/ 209011 w 2077281"/>
                    <a:gd name="connsiteY6" fmla="*/ 242614 h 1887042"/>
                    <a:gd name="connsiteX7" fmla="*/ 187239 w 2077281"/>
                    <a:gd name="connsiteY7" fmla="*/ 294321 h 1887042"/>
                    <a:gd name="connsiteX8" fmla="*/ 181796 w 2077281"/>
                    <a:gd name="connsiteY8" fmla="*/ 367799 h 1887042"/>
                    <a:gd name="connsiteX9" fmla="*/ 228061 w 2077281"/>
                    <a:gd name="connsiteY9" fmla="*/ 405899 h 1887042"/>
                    <a:gd name="connsiteX10" fmla="*/ 271603 w 2077281"/>
                    <a:gd name="connsiteY10" fmla="*/ 384129 h 1887042"/>
                    <a:gd name="connsiteX11" fmla="*/ 298817 w 2077281"/>
                    <a:gd name="connsiteY11" fmla="*/ 329699 h 1887042"/>
                    <a:gd name="connsiteX12" fmla="*/ 312425 w 2077281"/>
                    <a:gd name="connsiteY12" fmla="*/ 250778 h 1887042"/>
                    <a:gd name="connsiteX13" fmla="*/ 355968 w 2077281"/>
                    <a:gd name="connsiteY13" fmla="*/ 180021 h 1887042"/>
                    <a:gd name="connsiteX14" fmla="*/ 391346 w 2077281"/>
                    <a:gd name="connsiteY14" fmla="*/ 226285 h 1887042"/>
                    <a:gd name="connsiteX15" fmla="*/ 483875 w 2077281"/>
                    <a:gd name="connsiteY15" fmla="*/ 41228 h 1887042"/>
                    <a:gd name="connsiteX16" fmla="*/ 494761 w 2077281"/>
                    <a:gd name="connsiteY16" fmla="*/ 218121 h 1887042"/>
                    <a:gd name="connsiteX17" fmla="*/ 470267 w 2077281"/>
                    <a:gd name="connsiteY17" fmla="*/ 267107 h 1887042"/>
                    <a:gd name="connsiteX18" fmla="*/ 524697 w 2077281"/>
                    <a:gd name="connsiteY18" fmla="*/ 277992 h 1887042"/>
                    <a:gd name="connsiteX19" fmla="*/ 541025 w 2077281"/>
                    <a:gd name="connsiteY19" fmla="*/ 321536 h 1887042"/>
                    <a:gd name="connsiteX20" fmla="*/ 557353 w 2077281"/>
                    <a:gd name="connsiteY20" fmla="*/ 318814 h 1887042"/>
                    <a:gd name="connsiteX21" fmla="*/ 641718 w 2077281"/>
                    <a:gd name="connsiteY21" fmla="*/ 395014 h 1887042"/>
                    <a:gd name="connsiteX22" fmla="*/ 693425 w 2077281"/>
                    <a:gd name="connsiteY22" fmla="*/ 400457 h 1887042"/>
                    <a:gd name="connsiteX23" fmla="*/ 693424 w 2077281"/>
                    <a:gd name="connsiteY23" fmla="*/ 329699 h 1887042"/>
                    <a:gd name="connsiteX24" fmla="*/ 641718 w 2077281"/>
                    <a:gd name="connsiteY24" fmla="*/ 253500 h 1887042"/>
                    <a:gd name="connsiteX25" fmla="*/ 609061 w 2077281"/>
                    <a:gd name="connsiteY25" fmla="*/ 24899 h 1887042"/>
                    <a:gd name="connsiteX26" fmla="*/ 927468 w 2077281"/>
                    <a:gd name="connsiteY26" fmla="*/ 11293 h 1887042"/>
                    <a:gd name="connsiteX27" fmla="*/ 962846 w 2077281"/>
                    <a:gd name="connsiteY27" fmla="*/ 52114 h 1887042"/>
                    <a:gd name="connsiteX28" fmla="*/ 949239 w 2077281"/>
                    <a:gd name="connsiteY28" fmla="*/ 180021 h 1887042"/>
                    <a:gd name="connsiteX29" fmla="*/ 981897 w 2077281"/>
                    <a:gd name="connsiteY29" fmla="*/ 253500 h 1887042"/>
                    <a:gd name="connsiteX30" fmla="*/ 987339 w 2077281"/>
                    <a:gd name="connsiteY30" fmla="*/ 414064 h 1887042"/>
                    <a:gd name="connsiteX31" fmla="*/ 1039046 w 2077281"/>
                    <a:gd name="connsiteY31" fmla="*/ 424949 h 1887042"/>
                    <a:gd name="connsiteX32" fmla="*/ 1055375 w 2077281"/>
                    <a:gd name="connsiteY32" fmla="*/ 550135 h 1887042"/>
                    <a:gd name="connsiteX33" fmla="*/ 1104361 w 2077281"/>
                    <a:gd name="connsiteY33" fmla="*/ 620892 h 1887042"/>
                    <a:gd name="connsiteX34" fmla="*/ 1210496 w 2077281"/>
                    <a:gd name="connsiteY34" fmla="*/ 626335 h 1887042"/>
                    <a:gd name="connsiteX35" fmla="*/ 1243153 w 2077281"/>
                    <a:gd name="connsiteY35" fmla="*/ 694371 h 1887042"/>
                    <a:gd name="connsiteX36" fmla="*/ 1292139 w 2077281"/>
                    <a:gd name="connsiteY36" fmla="*/ 590957 h 1887042"/>
                    <a:gd name="connsiteX37" fmla="*/ 1243153 w 2077281"/>
                    <a:gd name="connsiteY37" fmla="*/ 476657 h 1887042"/>
                    <a:gd name="connsiteX38" fmla="*/ 1036325 w 2077281"/>
                    <a:gd name="connsiteY38" fmla="*/ 348749 h 1887042"/>
                    <a:gd name="connsiteX39" fmla="*/ 1000946 w 2077281"/>
                    <a:gd name="connsiteY39" fmla="*/ 103821 h 1887042"/>
                    <a:gd name="connsiteX40" fmla="*/ 1365618 w 2077281"/>
                    <a:gd name="connsiteY40" fmla="*/ 92935 h 1887042"/>
                    <a:gd name="connsiteX41" fmla="*/ 1452703 w 2077281"/>
                    <a:gd name="connsiteY41" fmla="*/ 71164 h 1887042"/>
                    <a:gd name="connsiteX42" fmla="*/ 1945282 w 2077281"/>
                    <a:gd name="connsiteY42" fmla="*/ 73885 h 1887042"/>
                    <a:gd name="connsiteX43" fmla="*/ 2075911 w 2077281"/>
                    <a:gd name="connsiteY43" fmla="*/ 196349 h 1887042"/>
                    <a:gd name="connsiteX44" fmla="*/ 2007875 w 2077281"/>
                    <a:gd name="connsiteY44" fmla="*/ 321535 h 1887042"/>
                    <a:gd name="connsiteX45" fmla="*/ 1915346 w 2077281"/>
                    <a:gd name="connsiteY45" fmla="*/ 343307 h 1887042"/>
                    <a:gd name="connsiteX46" fmla="*/ 1909904 w 2077281"/>
                    <a:gd name="connsiteY46" fmla="*/ 463050 h 1887042"/>
                    <a:gd name="connsiteX47" fmla="*/ 1850032 w 2077281"/>
                    <a:gd name="connsiteY47" fmla="*/ 544692 h 1887042"/>
                    <a:gd name="connsiteX48" fmla="*/ 1820096 w 2077281"/>
                    <a:gd name="connsiteY48" fmla="*/ 492985 h 1887042"/>
                    <a:gd name="connsiteX49" fmla="*/ 1787439 w 2077281"/>
                    <a:gd name="connsiteY49" fmla="*/ 525642 h 1887042"/>
                    <a:gd name="connsiteX50" fmla="*/ 1762947 w 2077281"/>
                    <a:gd name="connsiteY50" fmla="*/ 503871 h 1887042"/>
                    <a:gd name="connsiteX51" fmla="*/ 1730289 w 2077281"/>
                    <a:gd name="connsiteY51" fmla="*/ 577349 h 1887042"/>
                    <a:gd name="connsiteX52" fmla="*/ 1664975 w 2077281"/>
                    <a:gd name="connsiteY52" fmla="*/ 520199 h 1887042"/>
                    <a:gd name="connsiteX53" fmla="*/ 1643203 w 2077281"/>
                    <a:gd name="connsiteY53" fmla="*/ 626335 h 1887042"/>
                    <a:gd name="connsiteX54" fmla="*/ 1602382 w 2077281"/>
                    <a:gd name="connsiteY54" fmla="*/ 686206 h 1887042"/>
                    <a:gd name="connsiteX55" fmla="*/ 1564282 w 2077281"/>
                    <a:gd name="connsiteY55" fmla="*/ 895757 h 1887042"/>
                    <a:gd name="connsiteX56" fmla="*/ 1654089 w 2077281"/>
                    <a:gd name="connsiteY56" fmla="*/ 977399 h 1887042"/>
                    <a:gd name="connsiteX57" fmla="*/ 1749339 w 2077281"/>
                    <a:gd name="connsiteY57" fmla="*/ 1140685 h 1887042"/>
                    <a:gd name="connsiteX58" fmla="*/ 1719403 w 2077281"/>
                    <a:gd name="connsiteY58" fmla="*/ 1244099 h 1887042"/>
                    <a:gd name="connsiteX59" fmla="*/ 1553396 w 2077281"/>
                    <a:gd name="connsiteY59" fmla="*/ 1252263 h 1887042"/>
                    <a:gd name="connsiteX60" fmla="*/ 1488082 w 2077281"/>
                    <a:gd name="connsiteY60" fmla="*/ 1208721 h 1887042"/>
                    <a:gd name="connsiteX61" fmla="*/ 1390111 w 2077281"/>
                    <a:gd name="connsiteY61" fmla="*/ 1219607 h 1887042"/>
                    <a:gd name="connsiteX62" fmla="*/ 1330239 w 2077281"/>
                    <a:gd name="connsiteY62" fmla="*/ 1252264 h 1887042"/>
                    <a:gd name="connsiteX63" fmla="*/ 1254039 w 2077281"/>
                    <a:gd name="connsiteY63" fmla="*/ 1238657 h 1887042"/>
                    <a:gd name="connsiteX64" fmla="*/ 1289418 w 2077281"/>
                    <a:gd name="connsiteY64" fmla="*/ 1284921 h 1887042"/>
                    <a:gd name="connsiteX65" fmla="*/ 1327518 w 2077281"/>
                    <a:gd name="connsiteY65" fmla="*/ 1374727 h 1887042"/>
                    <a:gd name="connsiteX66" fmla="*/ 1335682 w 2077281"/>
                    <a:gd name="connsiteY66" fmla="*/ 1540735 h 1887042"/>
                    <a:gd name="connsiteX67" fmla="*/ 1281254 w 2077281"/>
                    <a:gd name="connsiteY67" fmla="*/ 1581557 h 1887042"/>
                    <a:gd name="connsiteX68" fmla="*/ 1199611 w 2077281"/>
                    <a:gd name="connsiteY68" fmla="*/ 1671363 h 1887042"/>
                    <a:gd name="connsiteX69" fmla="*/ 1164232 w 2077281"/>
                    <a:gd name="connsiteY69" fmla="*/ 1733957 h 1887042"/>
                    <a:gd name="connsiteX70" fmla="*/ 1090753 w 2077281"/>
                    <a:gd name="connsiteY70" fmla="*/ 1731235 h 1887042"/>
                    <a:gd name="connsiteX71" fmla="*/ 1077146 w 2077281"/>
                    <a:gd name="connsiteY71" fmla="*/ 1674085 h 1887042"/>
                    <a:gd name="connsiteX72" fmla="*/ 1107082 w 2077281"/>
                    <a:gd name="connsiteY72" fmla="*/ 1630543 h 1887042"/>
                    <a:gd name="connsiteX73" fmla="*/ 1022718 w 2077281"/>
                    <a:gd name="connsiteY73" fmla="*/ 1633263 h 1887042"/>
                    <a:gd name="connsiteX74" fmla="*/ 1017276 w 2077281"/>
                    <a:gd name="connsiteY74" fmla="*/ 1483585 h 1887042"/>
                    <a:gd name="connsiteX75" fmla="*/ 1055375 w 2077281"/>
                    <a:gd name="connsiteY75" fmla="*/ 1399221 h 1887042"/>
                    <a:gd name="connsiteX76" fmla="*/ 1006389 w 2077281"/>
                    <a:gd name="connsiteY76" fmla="*/ 1467257 h 1887042"/>
                    <a:gd name="connsiteX77" fmla="*/ 984618 w 2077281"/>
                    <a:gd name="connsiteY77" fmla="*/ 1660479 h 1887042"/>
                    <a:gd name="connsiteX78" fmla="*/ 1011832 w 2077281"/>
                    <a:gd name="connsiteY78" fmla="*/ 1698577 h 1887042"/>
                    <a:gd name="connsiteX79" fmla="*/ 960125 w 2077281"/>
                    <a:gd name="connsiteY79" fmla="*/ 1731236 h 1887042"/>
                    <a:gd name="connsiteX80" fmla="*/ 864875 w 2077281"/>
                    <a:gd name="connsiteY80" fmla="*/ 1709464 h 1887042"/>
                    <a:gd name="connsiteX81" fmla="*/ 911139 w 2077281"/>
                    <a:gd name="connsiteY81" fmla="*/ 1761171 h 1887042"/>
                    <a:gd name="connsiteX82" fmla="*/ 873039 w 2077281"/>
                    <a:gd name="connsiteY82" fmla="*/ 1766614 h 1887042"/>
                    <a:gd name="connsiteX83" fmla="*/ 834939 w 2077281"/>
                    <a:gd name="connsiteY83" fmla="*/ 1785664 h 1887042"/>
                    <a:gd name="connsiteX84" fmla="*/ 829496 w 2077281"/>
                    <a:gd name="connsiteY84" fmla="*/ 1736678 h 1887042"/>
                    <a:gd name="connsiteX85" fmla="*/ 856711 w 2077281"/>
                    <a:gd name="connsiteY85" fmla="*/ 1657757 h 1887042"/>
                    <a:gd name="connsiteX86" fmla="*/ 862153 w 2077281"/>
                    <a:gd name="connsiteY86" fmla="*/ 1508078 h 1887042"/>
                    <a:gd name="connsiteX87" fmla="*/ 840383 w 2077281"/>
                    <a:gd name="connsiteY87" fmla="*/ 1616935 h 1887042"/>
                    <a:gd name="connsiteX88" fmla="*/ 799561 w 2077281"/>
                    <a:gd name="connsiteY88" fmla="*/ 1524407 h 1887042"/>
                    <a:gd name="connsiteX89" fmla="*/ 815889 w 2077281"/>
                    <a:gd name="connsiteY89" fmla="*/ 1630542 h 1887042"/>
                    <a:gd name="connsiteX90" fmla="*/ 821332 w 2077281"/>
                    <a:gd name="connsiteY90" fmla="*/ 1695857 h 1887042"/>
                    <a:gd name="connsiteX91" fmla="*/ 805003 w 2077281"/>
                    <a:gd name="connsiteY91" fmla="*/ 1758451 h 1887042"/>
                    <a:gd name="connsiteX92" fmla="*/ 764181 w 2077281"/>
                    <a:gd name="connsiteY92" fmla="*/ 1782942 h 1887042"/>
                    <a:gd name="connsiteX93" fmla="*/ 764182 w 2077281"/>
                    <a:gd name="connsiteY93" fmla="*/ 1690413 h 1887042"/>
                    <a:gd name="connsiteX94" fmla="*/ 726082 w 2077281"/>
                    <a:gd name="connsiteY94" fmla="*/ 1712185 h 1887042"/>
                    <a:gd name="connsiteX95" fmla="*/ 726081 w 2077281"/>
                    <a:gd name="connsiteY95" fmla="*/ 1774780 h 1887042"/>
                    <a:gd name="connsiteX96" fmla="*/ 698868 w 2077281"/>
                    <a:gd name="connsiteY96" fmla="*/ 1812878 h 1887042"/>
                    <a:gd name="connsiteX97" fmla="*/ 666211 w 2077281"/>
                    <a:gd name="connsiteY97" fmla="*/ 1810157 h 1887042"/>
                    <a:gd name="connsiteX98" fmla="*/ 677096 w 2077281"/>
                    <a:gd name="connsiteY98" fmla="*/ 1747564 h 1887042"/>
                    <a:gd name="connsiteX99" fmla="*/ 630832 w 2077281"/>
                    <a:gd name="connsiteY99" fmla="*/ 1769335 h 1887042"/>
                    <a:gd name="connsiteX100" fmla="*/ 617225 w 2077281"/>
                    <a:gd name="connsiteY100" fmla="*/ 1600607 h 1887042"/>
                    <a:gd name="connsiteX101" fmla="*/ 573682 w 2077281"/>
                    <a:gd name="connsiteY101" fmla="*/ 1676806 h 1887042"/>
                    <a:gd name="connsiteX102" fmla="*/ 527418 w 2077281"/>
                    <a:gd name="connsiteY102" fmla="*/ 1635985 h 1887042"/>
                    <a:gd name="connsiteX103" fmla="*/ 549189 w 2077281"/>
                    <a:gd name="connsiteY103" fmla="*/ 1693135 h 1887042"/>
                    <a:gd name="connsiteX104" fmla="*/ 584568 w 2077281"/>
                    <a:gd name="connsiteY104" fmla="*/ 1766614 h 1887042"/>
                    <a:gd name="connsiteX105" fmla="*/ 617225 w 2077281"/>
                    <a:gd name="connsiteY105" fmla="*/ 1807435 h 1887042"/>
                    <a:gd name="connsiteX106" fmla="*/ 565517 w 2077281"/>
                    <a:gd name="connsiteY106" fmla="*/ 1840093 h 1887042"/>
                    <a:gd name="connsiteX107" fmla="*/ 494761 w 2077281"/>
                    <a:gd name="connsiteY107" fmla="*/ 1766614 h 1887042"/>
                    <a:gd name="connsiteX108" fmla="*/ 521975 w 2077281"/>
                    <a:gd name="connsiteY108" fmla="*/ 1867307 h 1887042"/>
                    <a:gd name="connsiteX109" fmla="*/ 489318 w 2077281"/>
                    <a:gd name="connsiteY109" fmla="*/ 1870028 h 1887042"/>
                    <a:gd name="connsiteX110" fmla="*/ 478432 w 2077281"/>
                    <a:gd name="connsiteY110" fmla="*/ 1799271 h 1887042"/>
                    <a:gd name="connsiteX111" fmla="*/ 456661 w 2077281"/>
                    <a:gd name="connsiteY111" fmla="*/ 1850978 h 1887042"/>
                    <a:gd name="connsiteX112" fmla="*/ 426725 w 2077281"/>
                    <a:gd name="connsiteY112" fmla="*/ 1840092 h 1887042"/>
                    <a:gd name="connsiteX113" fmla="*/ 437610 w 2077281"/>
                    <a:gd name="connsiteY113" fmla="*/ 1698578 h 1887042"/>
                    <a:gd name="connsiteX114" fmla="*/ 453939 w 2077281"/>
                    <a:gd name="connsiteY114" fmla="*/ 1622378 h 1887042"/>
                    <a:gd name="connsiteX115" fmla="*/ 426725 w 2077281"/>
                    <a:gd name="connsiteY115" fmla="*/ 1559785 h 1887042"/>
                    <a:gd name="connsiteX116" fmla="*/ 421282 w 2077281"/>
                    <a:gd name="connsiteY116" fmla="*/ 1679528 h 1887042"/>
                    <a:gd name="connsiteX117" fmla="*/ 394068 w 2077281"/>
                    <a:gd name="connsiteY117" fmla="*/ 1573392 h 1887042"/>
                    <a:gd name="connsiteX118" fmla="*/ 399510 w 2077281"/>
                    <a:gd name="connsiteY118" fmla="*/ 1701300 h 1887042"/>
                    <a:gd name="connsiteX119" fmla="*/ 391346 w 2077281"/>
                    <a:gd name="connsiteY119" fmla="*/ 1761171 h 1887042"/>
                    <a:gd name="connsiteX120" fmla="*/ 404953 w 2077281"/>
                    <a:gd name="connsiteY120" fmla="*/ 1804714 h 1887042"/>
                    <a:gd name="connsiteX121" fmla="*/ 336918 w 2077281"/>
                    <a:gd name="connsiteY121" fmla="*/ 1886357 h 1887042"/>
                    <a:gd name="connsiteX122" fmla="*/ 334197 w 2077281"/>
                    <a:gd name="connsiteY122" fmla="*/ 1840092 h 1887042"/>
                    <a:gd name="connsiteX123" fmla="*/ 345082 w 2077281"/>
                    <a:gd name="connsiteY123" fmla="*/ 1774777 h 1887042"/>
                    <a:gd name="connsiteX124" fmla="*/ 339639 w 2077281"/>
                    <a:gd name="connsiteY124" fmla="*/ 1674085 h 1887042"/>
                    <a:gd name="connsiteX125" fmla="*/ 304261 w 2077281"/>
                    <a:gd name="connsiteY125" fmla="*/ 1761173 h 1887042"/>
                    <a:gd name="connsiteX126" fmla="*/ 306982 w 2077281"/>
                    <a:gd name="connsiteY126" fmla="*/ 1818321 h 1887042"/>
                    <a:gd name="connsiteX127" fmla="*/ 271603 w 2077281"/>
                    <a:gd name="connsiteY127" fmla="*/ 1840093 h 1887042"/>
                    <a:gd name="connsiteX128" fmla="*/ 252553 w 2077281"/>
                    <a:gd name="connsiteY128" fmla="*/ 1799271 h 1887042"/>
                    <a:gd name="connsiteX129" fmla="*/ 233504 w 2077281"/>
                    <a:gd name="connsiteY129" fmla="*/ 1861866 h 1887042"/>
                    <a:gd name="connsiteX130" fmla="*/ 181796 w 2077281"/>
                    <a:gd name="connsiteY130" fmla="*/ 1834649 h 1887042"/>
                    <a:gd name="connsiteX131" fmla="*/ 198125 w 2077281"/>
                    <a:gd name="connsiteY131" fmla="*/ 1725792 h 1887042"/>
                    <a:gd name="connsiteX132" fmla="*/ 157303 w 2077281"/>
                    <a:gd name="connsiteY132" fmla="*/ 1744842 h 1887042"/>
                    <a:gd name="connsiteX133" fmla="*/ 157303 w 2077281"/>
                    <a:gd name="connsiteY133" fmla="*/ 1818321 h 1887042"/>
                    <a:gd name="connsiteX134" fmla="*/ 108318 w 2077281"/>
                    <a:gd name="connsiteY134" fmla="*/ 1815600 h 1887042"/>
                    <a:gd name="connsiteX135" fmla="*/ 140975 w 2077281"/>
                    <a:gd name="connsiteY135" fmla="*/ 1706743 h 1887042"/>
                    <a:gd name="connsiteX136" fmla="*/ 187239 w 2077281"/>
                    <a:gd name="connsiteY136" fmla="*/ 1586999 h 1887042"/>
                    <a:gd name="connsiteX137" fmla="*/ 184518 w 2077281"/>
                    <a:gd name="connsiteY137" fmla="*/ 1557064 h 1887042"/>
                    <a:gd name="connsiteX138" fmla="*/ 108317 w 2077281"/>
                    <a:gd name="connsiteY138" fmla="*/ 1529850 h 1887042"/>
                    <a:gd name="connsiteX139" fmla="*/ 51168 w 2077281"/>
                    <a:gd name="connsiteY139" fmla="*/ 1442764 h 1887042"/>
                    <a:gd name="connsiteX140" fmla="*/ 53889 w 2077281"/>
                    <a:gd name="connsiteY140" fmla="*/ 1491749 h 1887042"/>
                    <a:gd name="connsiteX141" fmla="*/ 100153 w 2077281"/>
                    <a:gd name="connsiteY141" fmla="*/ 1562507 h 1887042"/>
                    <a:gd name="connsiteX142" fmla="*/ 162746 w 2077281"/>
                    <a:gd name="connsiteY142" fmla="*/ 1576114 h 1887042"/>
                    <a:gd name="connsiteX143" fmla="*/ 121925 w 2077281"/>
                    <a:gd name="connsiteY143" fmla="*/ 1633264 h 1887042"/>
                    <a:gd name="connsiteX144" fmla="*/ 81103 w 2077281"/>
                    <a:gd name="connsiteY144" fmla="*/ 1704021 h 1887042"/>
                    <a:gd name="connsiteX145" fmla="*/ 10347 w 2077281"/>
                    <a:gd name="connsiteY145" fmla="*/ 1774778 h 1887042"/>
                    <a:gd name="connsiteX146" fmla="*/ 4903 w 2077281"/>
                    <a:gd name="connsiteY146" fmla="*/ 1050878 h 1887042"/>
                    <a:gd name="connsiteX147" fmla="*/ 53890 w 2077281"/>
                    <a:gd name="connsiteY147" fmla="*/ 1020942 h 1887042"/>
                    <a:gd name="connsiteX148" fmla="*/ 119203 w 2077281"/>
                    <a:gd name="connsiteY148" fmla="*/ 996449 h 1887042"/>
                    <a:gd name="connsiteX149" fmla="*/ 75661 w 2077281"/>
                    <a:gd name="connsiteY149" fmla="*/ 917528 h 1887042"/>
                    <a:gd name="connsiteX150" fmla="*/ 72939 w 2077281"/>
                    <a:gd name="connsiteY150" fmla="*/ 884871 h 1887042"/>
                    <a:gd name="connsiteX151" fmla="*/ 10346 w 2077281"/>
                    <a:gd name="connsiteY151" fmla="*/ 863099 h 1887042"/>
                    <a:gd name="connsiteX152" fmla="*/ 81103 w 2077281"/>
                    <a:gd name="connsiteY152" fmla="*/ 814114 h 1887042"/>
                    <a:gd name="connsiteX153" fmla="*/ 78382 w 2077281"/>
                    <a:gd name="connsiteY153" fmla="*/ 735192 h 1887042"/>
                    <a:gd name="connsiteX154" fmla="*/ 32118 w 2077281"/>
                    <a:gd name="connsiteY154" fmla="*/ 729749 h 1887042"/>
                    <a:gd name="connsiteX155" fmla="*/ 70218 w 2077281"/>
                    <a:gd name="connsiteY155" fmla="*/ 691649 h 1887042"/>
                    <a:gd name="connsiteX156" fmla="*/ 4903 w 2077281"/>
                    <a:gd name="connsiteY156" fmla="*/ 585514 h 1887042"/>
                    <a:gd name="connsiteX157" fmla="*/ 70218 w 2077281"/>
                    <a:gd name="connsiteY157" fmla="*/ 639942 h 1887042"/>
                    <a:gd name="connsiteX158" fmla="*/ 81103 w 2077281"/>
                    <a:gd name="connsiteY158" fmla="*/ 596399 h 1887042"/>
                    <a:gd name="connsiteX159" fmla="*/ 18511 w 2077281"/>
                    <a:gd name="connsiteY159" fmla="*/ 506592 h 1887042"/>
                    <a:gd name="connsiteX160" fmla="*/ 21232 w 2077281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17021 w 2075099"/>
                    <a:gd name="connsiteY148" fmla="*/ 996449 h 1887042"/>
                    <a:gd name="connsiteX149" fmla="*/ 73479 w 2075099"/>
                    <a:gd name="connsiteY149" fmla="*/ 917528 h 1887042"/>
                    <a:gd name="connsiteX150" fmla="*/ 70757 w 2075099"/>
                    <a:gd name="connsiteY150" fmla="*/ 884871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17528 h 1887042"/>
                    <a:gd name="connsiteX150" fmla="*/ 70757 w 2075099"/>
                    <a:gd name="connsiteY150" fmla="*/ 884871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70757 w 2075099"/>
                    <a:gd name="connsiteY150" fmla="*/ 884871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6309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35192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9936 w 2075099"/>
                    <a:gd name="connsiteY154" fmla="*/ 729749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68036 w 2075099"/>
                    <a:gd name="connsiteY157" fmla="*/ 639942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2721 w 2075099"/>
                    <a:gd name="connsiteY156" fmla="*/ 585514 h 1887042"/>
                    <a:gd name="connsiteX157" fmla="*/ 78922 w 2075099"/>
                    <a:gd name="connsiteY157" fmla="*/ 626335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19050 w 2075099"/>
                    <a:gd name="connsiteY156" fmla="*/ 590957 h 1887042"/>
                    <a:gd name="connsiteX157" fmla="*/ 78922 w 2075099"/>
                    <a:gd name="connsiteY157" fmla="*/ 626335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21806 w 2077855"/>
                    <a:gd name="connsiteY0" fmla="*/ 22178 h 1887042"/>
                    <a:gd name="connsiteX1" fmla="*/ 57184 w 2077855"/>
                    <a:gd name="connsiteY1" fmla="*/ 27620 h 1887042"/>
                    <a:gd name="connsiteX2" fmla="*/ 62627 w 2077855"/>
                    <a:gd name="connsiteY2" fmla="*/ 150084 h 1887042"/>
                    <a:gd name="connsiteX3" fmla="*/ 114335 w 2077855"/>
                    <a:gd name="connsiteY3" fmla="*/ 117428 h 1887042"/>
                    <a:gd name="connsiteX4" fmla="*/ 160599 w 2077855"/>
                    <a:gd name="connsiteY4" fmla="*/ 95657 h 1887042"/>
                    <a:gd name="connsiteX5" fmla="*/ 163320 w 2077855"/>
                    <a:gd name="connsiteY5" fmla="*/ 193628 h 1887042"/>
                    <a:gd name="connsiteX6" fmla="*/ 209585 w 2077855"/>
                    <a:gd name="connsiteY6" fmla="*/ 242614 h 1887042"/>
                    <a:gd name="connsiteX7" fmla="*/ 187813 w 2077855"/>
                    <a:gd name="connsiteY7" fmla="*/ 294321 h 1887042"/>
                    <a:gd name="connsiteX8" fmla="*/ 182370 w 2077855"/>
                    <a:gd name="connsiteY8" fmla="*/ 367799 h 1887042"/>
                    <a:gd name="connsiteX9" fmla="*/ 228635 w 2077855"/>
                    <a:gd name="connsiteY9" fmla="*/ 405899 h 1887042"/>
                    <a:gd name="connsiteX10" fmla="*/ 272177 w 2077855"/>
                    <a:gd name="connsiteY10" fmla="*/ 384129 h 1887042"/>
                    <a:gd name="connsiteX11" fmla="*/ 299391 w 2077855"/>
                    <a:gd name="connsiteY11" fmla="*/ 329699 h 1887042"/>
                    <a:gd name="connsiteX12" fmla="*/ 312999 w 2077855"/>
                    <a:gd name="connsiteY12" fmla="*/ 250778 h 1887042"/>
                    <a:gd name="connsiteX13" fmla="*/ 356542 w 2077855"/>
                    <a:gd name="connsiteY13" fmla="*/ 180021 h 1887042"/>
                    <a:gd name="connsiteX14" fmla="*/ 391920 w 2077855"/>
                    <a:gd name="connsiteY14" fmla="*/ 226285 h 1887042"/>
                    <a:gd name="connsiteX15" fmla="*/ 484449 w 2077855"/>
                    <a:gd name="connsiteY15" fmla="*/ 41228 h 1887042"/>
                    <a:gd name="connsiteX16" fmla="*/ 495335 w 2077855"/>
                    <a:gd name="connsiteY16" fmla="*/ 218121 h 1887042"/>
                    <a:gd name="connsiteX17" fmla="*/ 470841 w 2077855"/>
                    <a:gd name="connsiteY17" fmla="*/ 267107 h 1887042"/>
                    <a:gd name="connsiteX18" fmla="*/ 525271 w 2077855"/>
                    <a:gd name="connsiteY18" fmla="*/ 277992 h 1887042"/>
                    <a:gd name="connsiteX19" fmla="*/ 541599 w 2077855"/>
                    <a:gd name="connsiteY19" fmla="*/ 321536 h 1887042"/>
                    <a:gd name="connsiteX20" fmla="*/ 557927 w 2077855"/>
                    <a:gd name="connsiteY20" fmla="*/ 318814 h 1887042"/>
                    <a:gd name="connsiteX21" fmla="*/ 642292 w 2077855"/>
                    <a:gd name="connsiteY21" fmla="*/ 395014 h 1887042"/>
                    <a:gd name="connsiteX22" fmla="*/ 693999 w 2077855"/>
                    <a:gd name="connsiteY22" fmla="*/ 400457 h 1887042"/>
                    <a:gd name="connsiteX23" fmla="*/ 693998 w 2077855"/>
                    <a:gd name="connsiteY23" fmla="*/ 329699 h 1887042"/>
                    <a:gd name="connsiteX24" fmla="*/ 642292 w 2077855"/>
                    <a:gd name="connsiteY24" fmla="*/ 253500 h 1887042"/>
                    <a:gd name="connsiteX25" fmla="*/ 609635 w 2077855"/>
                    <a:gd name="connsiteY25" fmla="*/ 24899 h 1887042"/>
                    <a:gd name="connsiteX26" fmla="*/ 928042 w 2077855"/>
                    <a:gd name="connsiteY26" fmla="*/ 11293 h 1887042"/>
                    <a:gd name="connsiteX27" fmla="*/ 963420 w 2077855"/>
                    <a:gd name="connsiteY27" fmla="*/ 52114 h 1887042"/>
                    <a:gd name="connsiteX28" fmla="*/ 949813 w 2077855"/>
                    <a:gd name="connsiteY28" fmla="*/ 180021 h 1887042"/>
                    <a:gd name="connsiteX29" fmla="*/ 982471 w 2077855"/>
                    <a:gd name="connsiteY29" fmla="*/ 253500 h 1887042"/>
                    <a:gd name="connsiteX30" fmla="*/ 987913 w 2077855"/>
                    <a:gd name="connsiteY30" fmla="*/ 414064 h 1887042"/>
                    <a:gd name="connsiteX31" fmla="*/ 1039620 w 2077855"/>
                    <a:gd name="connsiteY31" fmla="*/ 424949 h 1887042"/>
                    <a:gd name="connsiteX32" fmla="*/ 1055949 w 2077855"/>
                    <a:gd name="connsiteY32" fmla="*/ 550135 h 1887042"/>
                    <a:gd name="connsiteX33" fmla="*/ 1104935 w 2077855"/>
                    <a:gd name="connsiteY33" fmla="*/ 620892 h 1887042"/>
                    <a:gd name="connsiteX34" fmla="*/ 1211070 w 2077855"/>
                    <a:gd name="connsiteY34" fmla="*/ 626335 h 1887042"/>
                    <a:gd name="connsiteX35" fmla="*/ 1243727 w 2077855"/>
                    <a:gd name="connsiteY35" fmla="*/ 694371 h 1887042"/>
                    <a:gd name="connsiteX36" fmla="*/ 1292713 w 2077855"/>
                    <a:gd name="connsiteY36" fmla="*/ 590957 h 1887042"/>
                    <a:gd name="connsiteX37" fmla="*/ 1243727 w 2077855"/>
                    <a:gd name="connsiteY37" fmla="*/ 476657 h 1887042"/>
                    <a:gd name="connsiteX38" fmla="*/ 1036899 w 2077855"/>
                    <a:gd name="connsiteY38" fmla="*/ 348749 h 1887042"/>
                    <a:gd name="connsiteX39" fmla="*/ 1001520 w 2077855"/>
                    <a:gd name="connsiteY39" fmla="*/ 103821 h 1887042"/>
                    <a:gd name="connsiteX40" fmla="*/ 1366192 w 2077855"/>
                    <a:gd name="connsiteY40" fmla="*/ 92935 h 1887042"/>
                    <a:gd name="connsiteX41" fmla="*/ 1453277 w 2077855"/>
                    <a:gd name="connsiteY41" fmla="*/ 71164 h 1887042"/>
                    <a:gd name="connsiteX42" fmla="*/ 1945856 w 2077855"/>
                    <a:gd name="connsiteY42" fmla="*/ 73885 h 1887042"/>
                    <a:gd name="connsiteX43" fmla="*/ 2076485 w 2077855"/>
                    <a:gd name="connsiteY43" fmla="*/ 196349 h 1887042"/>
                    <a:gd name="connsiteX44" fmla="*/ 2008449 w 2077855"/>
                    <a:gd name="connsiteY44" fmla="*/ 321535 h 1887042"/>
                    <a:gd name="connsiteX45" fmla="*/ 1915920 w 2077855"/>
                    <a:gd name="connsiteY45" fmla="*/ 343307 h 1887042"/>
                    <a:gd name="connsiteX46" fmla="*/ 1910478 w 2077855"/>
                    <a:gd name="connsiteY46" fmla="*/ 463050 h 1887042"/>
                    <a:gd name="connsiteX47" fmla="*/ 1850606 w 2077855"/>
                    <a:gd name="connsiteY47" fmla="*/ 544692 h 1887042"/>
                    <a:gd name="connsiteX48" fmla="*/ 1820670 w 2077855"/>
                    <a:gd name="connsiteY48" fmla="*/ 492985 h 1887042"/>
                    <a:gd name="connsiteX49" fmla="*/ 1788013 w 2077855"/>
                    <a:gd name="connsiteY49" fmla="*/ 525642 h 1887042"/>
                    <a:gd name="connsiteX50" fmla="*/ 1763521 w 2077855"/>
                    <a:gd name="connsiteY50" fmla="*/ 503871 h 1887042"/>
                    <a:gd name="connsiteX51" fmla="*/ 1730863 w 2077855"/>
                    <a:gd name="connsiteY51" fmla="*/ 577349 h 1887042"/>
                    <a:gd name="connsiteX52" fmla="*/ 1665549 w 2077855"/>
                    <a:gd name="connsiteY52" fmla="*/ 520199 h 1887042"/>
                    <a:gd name="connsiteX53" fmla="*/ 1643777 w 2077855"/>
                    <a:gd name="connsiteY53" fmla="*/ 626335 h 1887042"/>
                    <a:gd name="connsiteX54" fmla="*/ 1602956 w 2077855"/>
                    <a:gd name="connsiteY54" fmla="*/ 686206 h 1887042"/>
                    <a:gd name="connsiteX55" fmla="*/ 1564856 w 2077855"/>
                    <a:gd name="connsiteY55" fmla="*/ 895757 h 1887042"/>
                    <a:gd name="connsiteX56" fmla="*/ 1654663 w 2077855"/>
                    <a:gd name="connsiteY56" fmla="*/ 977399 h 1887042"/>
                    <a:gd name="connsiteX57" fmla="*/ 1749913 w 2077855"/>
                    <a:gd name="connsiteY57" fmla="*/ 1140685 h 1887042"/>
                    <a:gd name="connsiteX58" fmla="*/ 1719977 w 2077855"/>
                    <a:gd name="connsiteY58" fmla="*/ 1244099 h 1887042"/>
                    <a:gd name="connsiteX59" fmla="*/ 1553970 w 2077855"/>
                    <a:gd name="connsiteY59" fmla="*/ 1252263 h 1887042"/>
                    <a:gd name="connsiteX60" fmla="*/ 1488656 w 2077855"/>
                    <a:gd name="connsiteY60" fmla="*/ 1208721 h 1887042"/>
                    <a:gd name="connsiteX61" fmla="*/ 1390685 w 2077855"/>
                    <a:gd name="connsiteY61" fmla="*/ 1219607 h 1887042"/>
                    <a:gd name="connsiteX62" fmla="*/ 1330813 w 2077855"/>
                    <a:gd name="connsiteY62" fmla="*/ 1252264 h 1887042"/>
                    <a:gd name="connsiteX63" fmla="*/ 1254613 w 2077855"/>
                    <a:gd name="connsiteY63" fmla="*/ 1238657 h 1887042"/>
                    <a:gd name="connsiteX64" fmla="*/ 1289992 w 2077855"/>
                    <a:gd name="connsiteY64" fmla="*/ 1284921 h 1887042"/>
                    <a:gd name="connsiteX65" fmla="*/ 1328092 w 2077855"/>
                    <a:gd name="connsiteY65" fmla="*/ 1374727 h 1887042"/>
                    <a:gd name="connsiteX66" fmla="*/ 1336256 w 2077855"/>
                    <a:gd name="connsiteY66" fmla="*/ 1540735 h 1887042"/>
                    <a:gd name="connsiteX67" fmla="*/ 1281828 w 2077855"/>
                    <a:gd name="connsiteY67" fmla="*/ 1581557 h 1887042"/>
                    <a:gd name="connsiteX68" fmla="*/ 1200185 w 2077855"/>
                    <a:gd name="connsiteY68" fmla="*/ 1671363 h 1887042"/>
                    <a:gd name="connsiteX69" fmla="*/ 1164806 w 2077855"/>
                    <a:gd name="connsiteY69" fmla="*/ 1733957 h 1887042"/>
                    <a:gd name="connsiteX70" fmla="*/ 1091327 w 2077855"/>
                    <a:gd name="connsiteY70" fmla="*/ 1731235 h 1887042"/>
                    <a:gd name="connsiteX71" fmla="*/ 1077720 w 2077855"/>
                    <a:gd name="connsiteY71" fmla="*/ 1674085 h 1887042"/>
                    <a:gd name="connsiteX72" fmla="*/ 1107656 w 2077855"/>
                    <a:gd name="connsiteY72" fmla="*/ 1630543 h 1887042"/>
                    <a:gd name="connsiteX73" fmla="*/ 1023292 w 2077855"/>
                    <a:gd name="connsiteY73" fmla="*/ 1633263 h 1887042"/>
                    <a:gd name="connsiteX74" fmla="*/ 1017850 w 2077855"/>
                    <a:gd name="connsiteY74" fmla="*/ 1483585 h 1887042"/>
                    <a:gd name="connsiteX75" fmla="*/ 1055949 w 2077855"/>
                    <a:gd name="connsiteY75" fmla="*/ 1399221 h 1887042"/>
                    <a:gd name="connsiteX76" fmla="*/ 1006963 w 2077855"/>
                    <a:gd name="connsiteY76" fmla="*/ 1467257 h 1887042"/>
                    <a:gd name="connsiteX77" fmla="*/ 985192 w 2077855"/>
                    <a:gd name="connsiteY77" fmla="*/ 1660479 h 1887042"/>
                    <a:gd name="connsiteX78" fmla="*/ 1012406 w 2077855"/>
                    <a:gd name="connsiteY78" fmla="*/ 1698577 h 1887042"/>
                    <a:gd name="connsiteX79" fmla="*/ 960699 w 2077855"/>
                    <a:gd name="connsiteY79" fmla="*/ 1731236 h 1887042"/>
                    <a:gd name="connsiteX80" fmla="*/ 865449 w 2077855"/>
                    <a:gd name="connsiteY80" fmla="*/ 1709464 h 1887042"/>
                    <a:gd name="connsiteX81" fmla="*/ 911713 w 2077855"/>
                    <a:gd name="connsiteY81" fmla="*/ 1761171 h 1887042"/>
                    <a:gd name="connsiteX82" fmla="*/ 873613 w 2077855"/>
                    <a:gd name="connsiteY82" fmla="*/ 1766614 h 1887042"/>
                    <a:gd name="connsiteX83" fmla="*/ 835513 w 2077855"/>
                    <a:gd name="connsiteY83" fmla="*/ 1785664 h 1887042"/>
                    <a:gd name="connsiteX84" fmla="*/ 830070 w 2077855"/>
                    <a:gd name="connsiteY84" fmla="*/ 1736678 h 1887042"/>
                    <a:gd name="connsiteX85" fmla="*/ 857285 w 2077855"/>
                    <a:gd name="connsiteY85" fmla="*/ 1657757 h 1887042"/>
                    <a:gd name="connsiteX86" fmla="*/ 862727 w 2077855"/>
                    <a:gd name="connsiteY86" fmla="*/ 1508078 h 1887042"/>
                    <a:gd name="connsiteX87" fmla="*/ 840957 w 2077855"/>
                    <a:gd name="connsiteY87" fmla="*/ 1616935 h 1887042"/>
                    <a:gd name="connsiteX88" fmla="*/ 800135 w 2077855"/>
                    <a:gd name="connsiteY88" fmla="*/ 1524407 h 1887042"/>
                    <a:gd name="connsiteX89" fmla="*/ 816463 w 2077855"/>
                    <a:gd name="connsiteY89" fmla="*/ 1630542 h 1887042"/>
                    <a:gd name="connsiteX90" fmla="*/ 821906 w 2077855"/>
                    <a:gd name="connsiteY90" fmla="*/ 1695857 h 1887042"/>
                    <a:gd name="connsiteX91" fmla="*/ 805577 w 2077855"/>
                    <a:gd name="connsiteY91" fmla="*/ 1758451 h 1887042"/>
                    <a:gd name="connsiteX92" fmla="*/ 764755 w 2077855"/>
                    <a:gd name="connsiteY92" fmla="*/ 1782942 h 1887042"/>
                    <a:gd name="connsiteX93" fmla="*/ 764756 w 2077855"/>
                    <a:gd name="connsiteY93" fmla="*/ 1690413 h 1887042"/>
                    <a:gd name="connsiteX94" fmla="*/ 726656 w 2077855"/>
                    <a:gd name="connsiteY94" fmla="*/ 1712185 h 1887042"/>
                    <a:gd name="connsiteX95" fmla="*/ 726655 w 2077855"/>
                    <a:gd name="connsiteY95" fmla="*/ 1774780 h 1887042"/>
                    <a:gd name="connsiteX96" fmla="*/ 699442 w 2077855"/>
                    <a:gd name="connsiteY96" fmla="*/ 1812878 h 1887042"/>
                    <a:gd name="connsiteX97" fmla="*/ 666785 w 2077855"/>
                    <a:gd name="connsiteY97" fmla="*/ 1810157 h 1887042"/>
                    <a:gd name="connsiteX98" fmla="*/ 677670 w 2077855"/>
                    <a:gd name="connsiteY98" fmla="*/ 1747564 h 1887042"/>
                    <a:gd name="connsiteX99" fmla="*/ 631406 w 2077855"/>
                    <a:gd name="connsiteY99" fmla="*/ 1769335 h 1887042"/>
                    <a:gd name="connsiteX100" fmla="*/ 617799 w 2077855"/>
                    <a:gd name="connsiteY100" fmla="*/ 1600607 h 1887042"/>
                    <a:gd name="connsiteX101" fmla="*/ 574256 w 2077855"/>
                    <a:gd name="connsiteY101" fmla="*/ 1676806 h 1887042"/>
                    <a:gd name="connsiteX102" fmla="*/ 527992 w 2077855"/>
                    <a:gd name="connsiteY102" fmla="*/ 1635985 h 1887042"/>
                    <a:gd name="connsiteX103" fmla="*/ 549763 w 2077855"/>
                    <a:gd name="connsiteY103" fmla="*/ 1693135 h 1887042"/>
                    <a:gd name="connsiteX104" fmla="*/ 585142 w 2077855"/>
                    <a:gd name="connsiteY104" fmla="*/ 1766614 h 1887042"/>
                    <a:gd name="connsiteX105" fmla="*/ 617799 w 2077855"/>
                    <a:gd name="connsiteY105" fmla="*/ 1807435 h 1887042"/>
                    <a:gd name="connsiteX106" fmla="*/ 566091 w 2077855"/>
                    <a:gd name="connsiteY106" fmla="*/ 1840093 h 1887042"/>
                    <a:gd name="connsiteX107" fmla="*/ 495335 w 2077855"/>
                    <a:gd name="connsiteY107" fmla="*/ 1766614 h 1887042"/>
                    <a:gd name="connsiteX108" fmla="*/ 522549 w 2077855"/>
                    <a:gd name="connsiteY108" fmla="*/ 1867307 h 1887042"/>
                    <a:gd name="connsiteX109" fmla="*/ 489892 w 2077855"/>
                    <a:gd name="connsiteY109" fmla="*/ 1870028 h 1887042"/>
                    <a:gd name="connsiteX110" fmla="*/ 479006 w 2077855"/>
                    <a:gd name="connsiteY110" fmla="*/ 1799271 h 1887042"/>
                    <a:gd name="connsiteX111" fmla="*/ 457235 w 2077855"/>
                    <a:gd name="connsiteY111" fmla="*/ 1850978 h 1887042"/>
                    <a:gd name="connsiteX112" fmla="*/ 427299 w 2077855"/>
                    <a:gd name="connsiteY112" fmla="*/ 1840092 h 1887042"/>
                    <a:gd name="connsiteX113" fmla="*/ 438184 w 2077855"/>
                    <a:gd name="connsiteY113" fmla="*/ 1698578 h 1887042"/>
                    <a:gd name="connsiteX114" fmla="*/ 454513 w 2077855"/>
                    <a:gd name="connsiteY114" fmla="*/ 1622378 h 1887042"/>
                    <a:gd name="connsiteX115" fmla="*/ 427299 w 2077855"/>
                    <a:gd name="connsiteY115" fmla="*/ 1559785 h 1887042"/>
                    <a:gd name="connsiteX116" fmla="*/ 421856 w 2077855"/>
                    <a:gd name="connsiteY116" fmla="*/ 1679528 h 1887042"/>
                    <a:gd name="connsiteX117" fmla="*/ 394642 w 2077855"/>
                    <a:gd name="connsiteY117" fmla="*/ 1573392 h 1887042"/>
                    <a:gd name="connsiteX118" fmla="*/ 400084 w 2077855"/>
                    <a:gd name="connsiteY118" fmla="*/ 1701300 h 1887042"/>
                    <a:gd name="connsiteX119" fmla="*/ 391920 w 2077855"/>
                    <a:gd name="connsiteY119" fmla="*/ 1761171 h 1887042"/>
                    <a:gd name="connsiteX120" fmla="*/ 405527 w 2077855"/>
                    <a:gd name="connsiteY120" fmla="*/ 1804714 h 1887042"/>
                    <a:gd name="connsiteX121" fmla="*/ 337492 w 2077855"/>
                    <a:gd name="connsiteY121" fmla="*/ 1886357 h 1887042"/>
                    <a:gd name="connsiteX122" fmla="*/ 334771 w 2077855"/>
                    <a:gd name="connsiteY122" fmla="*/ 1840092 h 1887042"/>
                    <a:gd name="connsiteX123" fmla="*/ 345656 w 2077855"/>
                    <a:gd name="connsiteY123" fmla="*/ 1774777 h 1887042"/>
                    <a:gd name="connsiteX124" fmla="*/ 340213 w 2077855"/>
                    <a:gd name="connsiteY124" fmla="*/ 1674085 h 1887042"/>
                    <a:gd name="connsiteX125" fmla="*/ 304835 w 2077855"/>
                    <a:gd name="connsiteY125" fmla="*/ 1761173 h 1887042"/>
                    <a:gd name="connsiteX126" fmla="*/ 307556 w 2077855"/>
                    <a:gd name="connsiteY126" fmla="*/ 1818321 h 1887042"/>
                    <a:gd name="connsiteX127" fmla="*/ 272177 w 2077855"/>
                    <a:gd name="connsiteY127" fmla="*/ 1840093 h 1887042"/>
                    <a:gd name="connsiteX128" fmla="*/ 253127 w 2077855"/>
                    <a:gd name="connsiteY128" fmla="*/ 1799271 h 1887042"/>
                    <a:gd name="connsiteX129" fmla="*/ 234078 w 2077855"/>
                    <a:gd name="connsiteY129" fmla="*/ 1861866 h 1887042"/>
                    <a:gd name="connsiteX130" fmla="*/ 182370 w 2077855"/>
                    <a:gd name="connsiteY130" fmla="*/ 1834649 h 1887042"/>
                    <a:gd name="connsiteX131" fmla="*/ 198699 w 2077855"/>
                    <a:gd name="connsiteY131" fmla="*/ 1725792 h 1887042"/>
                    <a:gd name="connsiteX132" fmla="*/ 157877 w 2077855"/>
                    <a:gd name="connsiteY132" fmla="*/ 1744842 h 1887042"/>
                    <a:gd name="connsiteX133" fmla="*/ 157877 w 2077855"/>
                    <a:gd name="connsiteY133" fmla="*/ 1818321 h 1887042"/>
                    <a:gd name="connsiteX134" fmla="*/ 108892 w 2077855"/>
                    <a:gd name="connsiteY134" fmla="*/ 1815600 h 1887042"/>
                    <a:gd name="connsiteX135" fmla="*/ 141549 w 2077855"/>
                    <a:gd name="connsiteY135" fmla="*/ 1706743 h 1887042"/>
                    <a:gd name="connsiteX136" fmla="*/ 187813 w 2077855"/>
                    <a:gd name="connsiteY136" fmla="*/ 1586999 h 1887042"/>
                    <a:gd name="connsiteX137" fmla="*/ 185092 w 2077855"/>
                    <a:gd name="connsiteY137" fmla="*/ 1557064 h 1887042"/>
                    <a:gd name="connsiteX138" fmla="*/ 108891 w 2077855"/>
                    <a:gd name="connsiteY138" fmla="*/ 1529850 h 1887042"/>
                    <a:gd name="connsiteX139" fmla="*/ 51742 w 2077855"/>
                    <a:gd name="connsiteY139" fmla="*/ 1442764 h 1887042"/>
                    <a:gd name="connsiteX140" fmla="*/ 54463 w 2077855"/>
                    <a:gd name="connsiteY140" fmla="*/ 1491749 h 1887042"/>
                    <a:gd name="connsiteX141" fmla="*/ 100727 w 2077855"/>
                    <a:gd name="connsiteY141" fmla="*/ 1562507 h 1887042"/>
                    <a:gd name="connsiteX142" fmla="*/ 163320 w 2077855"/>
                    <a:gd name="connsiteY142" fmla="*/ 1576114 h 1887042"/>
                    <a:gd name="connsiteX143" fmla="*/ 122499 w 2077855"/>
                    <a:gd name="connsiteY143" fmla="*/ 1633264 h 1887042"/>
                    <a:gd name="connsiteX144" fmla="*/ 81677 w 2077855"/>
                    <a:gd name="connsiteY144" fmla="*/ 1704021 h 1887042"/>
                    <a:gd name="connsiteX145" fmla="*/ 10921 w 2077855"/>
                    <a:gd name="connsiteY145" fmla="*/ 1774778 h 1887042"/>
                    <a:gd name="connsiteX146" fmla="*/ 5477 w 2077855"/>
                    <a:gd name="connsiteY146" fmla="*/ 1050878 h 1887042"/>
                    <a:gd name="connsiteX147" fmla="*/ 54464 w 2077855"/>
                    <a:gd name="connsiteY147" fmla="*/ 1020942 h 1887042"/>
                    <a:gd name="connsiteX148" fmla="*/ 106170 w 2077855"/>
                    <a:gd name="connsiteY148" fmla="*/ 999170 h 1887042"/>
                    <a:gd name="connsiteX149" fmla="*/ 76235 w 2077855"/>
                    <a:gd name="connsiteY149" fmla="*/ 947463 h 1887042"/>
                    <a:gd name="connsiteX150" fmla="*/ 65348 w 2077855"/>
                    <a:gd name="connsiteY150" fmla="*/ 895757 h 1887042"/>
                    <a:gd name="connsiteX151" fmla="*/ 10920 w 2077855"/>
                    <a:gd name="connsiteY151" fmla="*/ 844049 h 1887042"/>
                    <a:gd name="connsiteX152" fmla="*/ 81677 w 2077855"/>
                    <a:gd name="connsiteY152" fmla="*/ 814114 h 1887042"/>
                    <a:gd name="connsiteX153" fmla="*/ 78956 w 2077855"/>
                    <a:gd name="connsiteY153" fmla="*/ 746078 h 1887042"/>
                    <a:gd name="connsiteX154" fmla="*/ 29970 w 2077855"/>
                    <a:gd name="connsiteY154" fmla="*/ 743356 h 1887042"/>
                    <a:gd name="connsiteX155" fmla="*/ 70792 w 2077855"/>
                    <a:gd name="connsiteY155" fmla="*/ 691649 h 1887042"/>
                    <a:gd name="connsiteX156" fmla="*/ 35 w 2077855"/>
                    <a:gd name="connsiteY156" fmla="*/ 590957 h 1887042"/>
                    <a:gd name="connsiteX157" fmla="*/ 81678 w 2077855"/>
                    <a:gd name="connsiteY157" fmla="*/ 626335 h 1887042"/>
                    <a:gd name="connsiteX158" fmla="*/ 81677 w 2077855"/>
                    <a:gd name="connsiteY158" fmla="*/ 596399 h 1887042"/>
                    <a:gd name="connsiteX159" fmla="*/ 19085 w 2077855"/>
                    <a:gd name="connsiteY159" fmla="*/ 506592 h 1887042"/>
                    <a:gd name="connsiteX160" fmla="*/ 21806 w 2077855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5444 w 2075099"/>
                    <a:gd name="connsiteY156" fmla="*/ 582792 h 1887042"/>
                    <a:gd name="connsiteX157" fmla="*/ 78922 w 2075099"/>
                    <a:gd name="connsiteY157" fmla="*/ 626335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19050 w 2075099"/>
                    <a:gd name="connsiteY0" fmla="*/ 22178 h 1887042"/>
                    <a:gd name="connsiteX1" fmla="*/ 54428 w 2075099"/>
                    <a:gd name="connsiteY1" fmla="*/ 27620 h 1887042"/>
                    <a:gd name="connsiteX2" fmla="*/ 59871 w 2075099"/>
                    <a:gd name="connsiteY2" fmla="*/ 150084 h 1887042"/>
                    <a:gd name="connsiteX3" fmla="*/ 111579 w 2075099"/>
                    <a:gd name="connsiteY3" fmla="*/ 117428 h 1887042"/>
                    <a:gd name="connsiteX4" fmla="*/ 157843 w 2075099"/>
                    <a:gd name="connsiteY4" fmla="*/ 95657 h 1887042"/>
                    <a:gd name="connsiteX5" fmla="*/ 160564 w 2075099"/>
                    <a:gd name="connsiteY5" fmla="*/ 193628 h 1887042"/>
                    <a:gd name="connsiteX6" fmla="*/ 206829 w 2075099"/>
                    <a:gd name="connsiteY6" fmla="*/ 242614 h 1887042"/>
                    <a:gd name="connsiteX7" fmla="*/ 185057 w 2075099"/>
                    <a:gd name="connsiteY7" fmla="*/ 294321 h 1887042"/>
                    <a:gd name="connsiteX8" fmla="*/ 179614 w 2075099"/>
                    <a:gd name="connsiteY8" fmla="*/ 367799 h 1887042"/>
                    <a:gd name="connsiteX9" fmla="*/ 225879 w 2075099"/>
                    <a:gd name="connsiteY9" fmla="*/ 405899 h 1887042"/>
                    <a:gd name="connsiteX10" fmla="*/ 269421 w 2075099"/>
                    <a:gd name="connsiteY10" fmla="*/ 384129 h 1887042"/>
                    <a:gd name="connsiteX11" fmla="*/ 296635 w 2075099"/>
                    <a:gd name="connsiteY11" fmla="*/ 329699 h 1887042"/>
                    <a:gd name="connsiteX12" fmla="*/ 310243 w 2075099"/>
                    <a:gd name="connsiteY12" fmla="*/ 250778 h 1887042"/>
                    <a:gd name="connsiteX13" fmla="*/ 353786 w 2075099"/>
                    <a:gd name="connsiteY13" fmla="*/ 180021 h 1887042"/>
                    <a:gd name="connsiteX14" fmla="*/ 389164 w 2075099"/>
                    <a:gd name="connsiteY14" fmla="*/ 226285 h 1887042"/>
                    <a:gd name="connsiteX15" fmla="*/ 481693 w 2075099"/>
                    <a:gd name="connsiteY15" fmla="*/ 41228 h 1887042"/>
                    <a:gd name="connsiteX16" fmla="*/ 492579 w 2075099"/>
                    <a:gd name="connsiteY16" fmla="*/ 218121 h 1887042"/>
                    <a:gd name="connsiteX17" fmla="*/ 468085 w 2075099"/>
                    <a:gd name="connsiteY17" fmla="*/ 267107 h 1887042"/>
                    <a:gd name="connsiteX18" fmla="*/ 522515 w 2075099"/>
                    <a:gd name="connsiteY18" fmla="*/ 277992 h 1887042"/>
                    <a:gd name="connsiteX19" fmla="*/ 538843 w 2075099"/>
                    <a:gd name="connsiteY19" fmla="*/ 321536 h 1887042"/>
                    <a:gd name="connsiteX20" fmla="*/ 555171 w 2075099"/>
                    <a:gd name="connsiteY20" fmla="*/ 318814 h 1887042"/>
                    <a:gd name="connsiteX21" fmla="*/ 639536 w 2075099"/>
                    <a:gd name="connsiteY21" fmla="*/ 395014 h 1887042"/>
                    <a:gd name="connsiteX22" fmla="*/ 691243 w 2075099"/>
                    <a:gd name="connsiteY22" fmla="*/ 400457 h 1887042"/>
                    <a:gd name="connsiteX23" fmla="*/ 691242 w 2075099"/>
                    <a:gd name="connsiteY23" fmla="*/ 329699 h 1887042"/>
                    <a:gd name="connsiteX24" fmla="*/ 639536 w 2075099"/>
                    <a:gd name="connsiteY24" fmla="*/ 253500 h 1887042"/>
                    <a:gd name="connsiteX25" fmla="*/ 606879 w 2075099"/>
                    <a:gd name="connsiteY25" fmla="*/ 24899 h 1887042"/>
                    <a:gd name="connsiteX26" fmla="*/ 925286 w 2075099"/>
                    <a:gd name="connsiteY26" fmla="*/ 11293 h 1887042"/>
                    <a:gd name="connsiteX27" fmla="*/ 960664 w 2075099"/>
                    <a:gd name="connsiteY27" fmla="*/ 52114 h 1887042"/>
                    <a:gd name="connsiteX28" fmla="*/ 947057 w 2075099"/>
                    <a:gd name="connsiteY28" fmla="*/ 180021 h 1887042"/>
                    <a:gd name="connsiteX29" fmla="*/ 979715 w 2075099"/>
                    <a:gd name="connsiteY29" fmla="*/ 253500 h 1887042"/>
                    <a:gd name="connsiteX30" fmla="*/ 985157 w 2075099"/>
                    <a:gd name="connsiteY30" fmla="*/ 414064 h 1887042"/>
                    <a:gd name="connsiteX31" fmla="*/ 1036864 w 2075099"/>
                    <a:gd name="connsiteY31" fmla="*/ 424949 h 1887042"/>
                    <a:gd name="connsiteX32" fmla="*/ 1053193 w 2075099"/>
                    <a:gd name="connsiteY32" fmla="*/ 550135 h 1887042"/>
                    <a:gd name="connsiteX33" fmla="*/ 1102179 w 2075099"/>
                    <a:gd name="connsiteY33" fmla="*/ 620892 h 1887042"/>
                    <a:gd name="connsiteX34" fmla="*/ 1208314 w 2075099"/>
                    <a:gd name="connsiteY34" fmla="*/ 626335 h 1887042"/>
                    <a:gd name="connsiteX35" fmla="*/ 1240971 w 2075099"/>
                    <a:gd name="connsiteY35" fmla="*/ 694371 h 1887042"/>
                    <a:gd name="connsiteX36" fmla="*/ 1289957 w 2075099"/>
                    <a:gd name="connsiteY36" fmla="*/ 590957 h 1887042"/>
                    <a:gd name="connsiteX37" fmla="*/ 1240971 w 2075099"/>
                    <a:gd name="connsiteY37" fmla="*/ 476657 h 1887042"/>
                    <a:gd name="connsiteX38" fmla="*/ 1034143 w 2075099"/>
                    <a:gd name="connsiteY38" fmla="*/ 348749 h 1887042"/>
                    <a:gd name="connsiteX39" fmla="*/ 998764 w 2075099"/>
                    <a:gd name="connsiteY39" fmla="*/ 103821 h 1887042"/>
                    <a:gd name="connsiteX40" fmla="*/ 1363436 w 2075099"/>
                    <a:gd name="connsiteY40" fmla="*/ 92935 h 1887042"/>
                    <a:gd name="connsiteX41" fmla="*/ 1450521 w 2075099"/>
                    <a:gd name="connsiteY41" fmla="*/ 71164 h 1887042"/>
                    <a:gd name="connsiteX42" fmla="*/ 1943100 w 2075099"/>
                    <a:gd name="connsiteY42" fmla="*/ 73885 h 1887042"/>
                    <a:gd name="connsiteX43" fmla="*/ 2073729 w 2075099"/>
                    <a:gd name="connsiteY43" fmla="*/ 196349 h 1887042"/>
                    <a:gd name="connsiteX44" fmla="*/ 2005693 w 2075099"/>
                    <a:gd name="connsiteY44" fmla="*/ 321535 h 1887042"/>
                    <a:gd name="connsiteX45" fmla="*/ 1913164 w 2075099"/>
                    <a:gd name="connsiteY45" fmla="*/ 343307 h 1887042"/>
                    <a:gd name="connsiteX46" fmla="*/ 1907722 w 2075099"/>
                    <a:gd name="connsiteY46" fmla="*/ 463050 h 1887042"/>
                    <a:gd name="connsiteX47" fmla="*/ 1847850 w 2075099"/>
                    <a:gd name="connsiteY47" fmla="*/ 544692 h 1887042"/>
                    <a:gd name="connsiteX48" fmla="*/ 1817914 w 2075099"/>
                    <a:gd name="connsiteY48" fmla="*/ 492985 h 1887042"/>
                    <a:gd name="connsiteX49" fmla="*/ 1785257 w 2075099"/>
                    <a:gd name="connsiteY49" fmla="*/ 525642 h 1887042"/>
                    <a:gd name="connsiteX50" fmla="*/ 1760765 w 2075099"/>
                    <a:gd name="connsiteY50" fmla="*/ 503871 h 1887042"/>
                    <a:gd name="connsiteX51" fmla="*/ 1728107 w 2075099"/>
                    <a:gd name="connsiteY51" fmla="*/ 577349 h 1887042"/>
                    <a:gd name="connsiteX52" fmla="*/ 1662793 w 2075099"/>
                    <a:gd name="connsiteY52" fmla="*/ 520199 h 1887042"/>
                    <a:gd name="connsiteX53" fmla="*/ 1641021 w 2075099"/>
                    <a:gd name="connsiteY53" fmla="*/ 626335 h 1887042"/>
                    <a:gd name="connsiteX54" fmla="*/ 1600200 w 2075099"/>
                    <a:gd name="connsiteY54" fmla="*/ 686206 h 1887042"/>
                    <a:gd name="connsiteX55" fmla="*/ 1562100 w 2075099"/>
                    <a:gd name="connsiteY55" fmla="*/ 895757 h 1887042"/>
                    <a:gd name="connsiteX56" fmla="*/ 1651907 w 2075099"/>
                    <a:gd name="connsiteY56" fmla="*/ 977399 h 1887042"/>
                    <a:gd name="connsiteX57" fmla="*/ 1747157 w 2075099"/>
                    <a:gd name="connsiteY57" fmla="*/ 1140685 h 1887042"/>
                    <a:gd name="connsiteX58" fmla="*/ 1717221 w 2075099"/>
                    <a:gd name="connsiteY58" fmla="*/ 1244099 h 1887042"/>
                    <a:gd name="connsiteX59" fmla="*/ 1551214 w 2075099"/>
                    <a:gd name="connsiteY59" fmla="*/ 1252263 h 1887042"/>
                    <a:gd name="connsiteX60" fmla="*/ 1485900 w 2075099"/>
                    <a:gd name="connsiteY60" fmla="*/ 1208721 h 1887042"/>
                    <a:gd name="connsiteX61" fmla="*/ 1387929 w 2075099"/>
                    <a:gd name="connsiteY61" fmla="*/ 1219607 h 1887042"/>
                    <a:gd name="connsiteX62" fmla="*/ 1328057 w 2075099"/>
                    <a:gd name="connsiteY62" fmla="*/ 1252264 h 1887042"/>
                    <a:gd name="connsiteX63" fmla="*/ 1251857 w 2075099"/>
                    <a:gd name="connsiteY63" fmla="*/ 1238657 h 1887042"/>
                    <a:gd name="connsiteX64" fmla="*/ 1287236 w 2075099"/>
                    <a:gd name="connsiteY64" fmla="*/ 1284921 h 1887042"/>
                    <a:gd name="connsiteX65" fmla="*/ 1325336 w 2075099"/>
                    <a:gd name="connsiteY65" fmla="*/ 1374727 h 1887042"/>
                    <a:gd name="connsiteX66" fmla="*/ 1333500 w 2075099"/>
                    <a:gd name="connsiteY66" fmla="*/ 1540735 h 1887042"/>
                    <a:gd name="connsiteX67" fmla="*/ 1279072 w 2075099"/>
                    <a:gd name="connsiteY67" fmla="*/ 1581557 h 1887042"/>
                    <a:gd name="connsiteX68" fmla="*/ 1197429 w 2075099"/>
                    <a:gd name="connsiteY68" fmla="*/ 1671363 h 1887042"/>
                    <a:gd name="connsiteX69" fmla="*/ 1162050 w 2075099"/>
                    <a:gd name="connsiteY69" fmla="*/ 1733957 h 1887042"/>
                    <a:gd name="connsiteX70" fmla="*/ 1088571 w 2075099"/>
                    <a:gd name="connsiteY70" fmla="*/ 1731235 h 1887042"/>
                    <a:gd name="connsiteX71" fmla="*/ 1074964 w 2075099"/>
                    <a:gd name="connsiteY71" fmla="*/ 1674085 h 1887042"/>
                    <a:gd name="connsiteX72" fmla="*/ 1104900 w 2075099"/>
                    <a:gd name="connsiteY72" fmla="*/ 1630543 h 1887042"/>
                    <a:gd name="connsiteX73" fmla="*/ 1020536 w 2075099"/>
                    <a:gd name="connsiteY73" fmla="*/ 1633263 h 1887042"/>
                    <a:gd name="connsiteX74" fmla="*/ 1015094 w 2075099"/>
                    <a:gd name="connsiteY74" fmla="*/ 1483585 h 1887042"/>
                    <a:gd name="connsiteX75" fmla="*/ 1053193 w 2075099"/>
                    <a:gd name="connsiteY75" fmla="*/ 1399221 h 1887042"/>
                    <a:gd name="connsiteX76" fmla="*/ 1004207 w 2075099"/>
                    <a:gd name="connsiteY76" fmla="*/ 1467257 h 1887042"/>
                    <a:gd name="connsiteX77" fmla="*/ 982436 w 2075099"/>
                    <a:gd name="connsiteY77" fmla="*/ 1660479 h 1887042"/>
                    <a:gd name="connsiteX78" fmla="*/ 1009650 w 2075099"/>
                    <a:gd name="connsiteY78" fmla="*/ 1698577 h 1887042"/>
                    <a:gd name="connsiteX79" fmla="*/ 957943 w 2075099"/>
                    <a:gd name="connsiteY79" fmla="*/ 1731236 h 1887042"/>
                    <a:gd name="connsiteX80" fmla="*/ 862693 w 2075099"/>
                    <a:gd name="connsiteY80" fmla="*/ 1709464 h 1887042"/>
                    <a:gd name="connsiteX81" fmla="*/ 908957 w 2075099"/>
                    <a:gd name="connsiteY81" fmla="*/ 1761171 h 1887042"/>
                    <a:gd name="connsiteX82" fmla="*/ 870857 w 2075099"/>
                    <a:gd name="connsiteY82" fmla="*/ 1766614 h 1887042"/>
                    <a:gd name="connsiteX83" fmla="*/ 832757 w 2075099"/>
                    <a:gd name="connsiteY83" fmla="*/ 1785664 h 1887042"/>
                    <a:gd name="connsiteX84" fmla="*/ 827314 w 2075099"/>
                    <a:gd name="connsiteY84" fmla="*/ 1736678 h 1887042"/>
                    <a:gd name="connsiteX85" fmla="*/ 854529 w 2075099"/>
                    <a:gd name="connsiteY85" fmla="*/ 1657757 h 1887042"/>
                    <a:gd name="connsiteX86" fmla="*/ 859971 w 2075099"/>
                    <a:gd name="connsiteY86" fmla="*/ 1508078 h 1887042"/>
                    <a:gd name="connsiteX87" fmla="*/ 838201 w 2075099"/>
                    <a:gd name="connsiteY87" fmla="*/ 1616935 h 1887042"/>
                    <a:gd name="connsiteX88" fmla="*/ 797379 w 2075099"/>
                    <a:gd name="connsiteY88" fmla="*/ 1524407 h 1887042"/>
                    <a:gd name="connsiteX89" fmla="*/ 813707 w 2075099"/>
                    <a:gd name="connsiteY89" fmla="*/ 1630542 h 1887042"/>
                    <a:gd name="connsiteX90" fmla="*/ 819150 w 2075099"/>
                    <a:gd name="connsiteY90" fmla="*/ 1695857 h 1887042"/>
                    <a:gd name="connsiteX91" fmla="*/ 802821 w 2075099"/>
                    <a:gd name="connsiteY91" fmla="*/ 1758451 h 1887042"/>
                    <a:gd name="connsiteX92" fmla="*/ 761999 w 2075099"/>
                    <a:gd name="connsiteY92" fmla="*/ 1782942 h 1887042"/>
                    <a:gd name="connsiteX93" fmla="*/ 762000 w 2075099"/>
                    <a:gd name="connsiteY93" fmla="*/ 1690413 h 1887042"/>
                    <a:gd name="connsiteX94" fmla="*/ 723900 w 2075099"/>
                    <a:gd name="connsiteY94" fmla="*/ 1712185 h 1887042"/>
                    <a:gd name="connsiteX95" fmla="*/ 723899 w 2075099"/>
                    <a:gd name="connsiteY95" fmla="*/ 1774780 h 1887042"/>
                    <a:gd name="connsiteX96" fmla="*/ 696686 w 2075099"/>
                    <a:gd name="connsiteY96" fmla="*/ 1812878 h 1887042"/>
                    <a:gd name="connsiteX97" fmla="*/ 664029 w 2075099"/>
                    <a:gd name="connsiteY97" fmla="*/ 1810157 h 1887042"/>
                    <a:gd name="connsiteX98" fmla="*/ 674914 w 2075099"/>
                    <a:gd name="connsiteY98" fmla="*/ 1747564 h 1887042"/>
                    <a:gd name="connsiteX99" fmla="*/ 628650 w 2075099"/>
                    <a:gd name="connsiteY99" fmla="*/ 1769335 h 1887042"/>
                    <a:gd name="connsiteX100" fmla="*/ 615043 w 2075099"/>
                    <a:gd name="connsiteY100" fmla="*/ 1600607 h 1887042"/>
                    <a:gd name="connsiteX101" fmla="*/ 571500 w 2075099"/>
                    <a:gd name="connsiteY101" fmla="*/ 1676806 h 1887042"/>
                    <a:gd name="connsiteX102" fmla="*/ 525236 w 2075099"/>
                    <a:gd name="connsiteY102" fmla="*/ 1635985 h 1887042"/>
                    <a:gd name="connsiteX103" fmla="*/ 547007 w 2075099"/>
                    <a:gd name="connsiteY103" fmla="*/ 1693135 h 1887042"/>
                    <a:gd name="connsiteX104" fmla="*/ 582386 w 2075099"/>
                    <a:gd name="connsiteY104" fmla="*/ 1766614 h 1887042"/>
                    <a:gd name="connsiteX105" fmla="*/ 615043 w 2075099"/>
                    <a:gd name="connsiteY105" fmla="*/ 1807435 h 1887042"/>
                    <a:gd name="connsiteX106" fmla="*/ 563335 w 2075099"/>
                    <a:gd name="connsiteY106" fmla="*/ 1840093 h 1887042"/>
                    <a:gd name="connsiteX107" fmla="*/ 492579 w 2075099"/>
                    <a:gd name="connsiteY107" fmla="*/ 1766614 h 1887042"/>
                    <a:gd name="connsiteX108" fmla="*/ 519793 w 2075099"/>
                    <a:gd name="connsiteY108" fmla="*/ 1867307 h 1887042"/>
                    <a:gd name="connsiteX109" fmla="*/ 487136 w 2075099"/>
                    <a:gd name="connsiteY109" fmla="*/ 1870028 h 1887042"/>
                    <a:gd name="connsiteX110" fmla="*/ 476250 w 2075099"/>
                    <a:gd name="connsiteY110" fmla="*/ 1799271 h 1887042"/>
                    <a:gd name="connsiteX111" fmla="*/ 454479 w 2075099"/>
                    <a:gd name="connsiteY111" fmla="*/ 1850978 h 1887042"/>
                    <a:gd name="connsiteX112" fmla="*/ 424543 w 2075099"/>
                    <a:gd name="connsiteY112" fmla="*/ 1840092 h 1887042"/>
                    <a:gd name="connsiteX113" fmla="*/ 435428 w 2075099"/>
                    <a:gd name="connsiteY113" fmla="*/ 1698578 h 1887042"/>
                    <a:gd name="connsiteX114" fmla="*/ 451757 w 2075099"/>
                    <a:gd name="connsiteY114" fmla="*/ 1622378 h 1887042"/>
                    <a:gd name="connsiteX115" fmla="*/ 424543 w 2075099"/>
                    <a:gd name="connsiteY115" fmla="*/ 1559785 h 1887042"/>
                    <a:gd name="connsiteX116" fmla="*/ 419100 w 2075099"/>
                    <a:gd name="connsiteY116" fmla="*/ 1679528 h 1887042"/>
                    <a:gd name="connsiteX117" fmla="*/ 391886 w 2075099"/>
                    <a:gd name="connsiteY117" fmla="*/ 1573392 h 1887042"/>
                    <a:gd name="connsiteX118" fmla="*/ 397328 w 2075099"/>
                    <a:gd name="connsiteY118" fmla="*/ 1701300 h 1887042"/>
                    <a:gd name="connsiteX119" fmla="*/ 389164 w 2075099"/>
                    <a:gd name="connsiteY119" fmla="*/ 1761171 h 1887042"/>
                    <a:gd name="connsiteX120" fmla="*/ 402771 w 2075099"/>
                    <a:gd name="connsiteY120" fmla="*/ 1804714 h 1887042"/>
                    <a:gd name="connsiteX121" fmla="*/ 334736 w 2075099"/>
                    <a:gd name="connsiteY121" fmla="*/ 1886357 h 1887042"/>
                    <a:gd name="connsiteX122" fmla="*/ 332015 w 2075099"/>
                    <a:gd name="connsiteY122" fmla="*/ 1840092 h 1887042"/>
                    <a:gd name="connsiteX123" fmla="*/ 342900 w 2075099"/>
                    <a:gd name="connsiteY123" fmla="*/ 1774777 h 1887042"/>
                    <a:gd name="connsiteX124" fmla="*/ 337457 w 2075099"/>
                    <a:gd name="connsiteY124" fmla="*/ 1674085 h 1887042"/>
                    <a:gd name="connsiteX125" fmla="*/ 302079 w 2075099"/>
                    <a:gd name="connsiteY125" fmla="*/ 1761173 h 1887042"/>
                    <a:gd name="connsiteX126" fmla="*/ 304800 w 2075099"/>
                    <a:gd name="connsiteY126" fmla="*/ 1818321 h 1887042"/>
                    <a:gd name="connsiteX127" fmla="*/ 269421 w 2075099"/>
                    <a:gd name="connsiteY127" fmla="*/ 1840093 h 1887042"/>
                    <a:gd name="connsiteX128" fmla="*/ 250371 w 2075099"/>
                    <a:gd name="connsiteY128" fmla="*/ 1799271 h 1887042"/>
                    <a:gd name="connsiteX129" fmla="*/ 231322 w 2075099"/>
                    <a:gd name="connsiteY129" fmla="*/ 1861866 h 1887042"/>
                    <a:gd name="connsiteX130" fmla="*/ 179614 w 2075099"/>
                    <a:gd name="connsiteY130" fmla="*/ 1834649 h 1887042"/>
                    <a:gd name="connsiteX131" fmla="*/ 195943 w 2075099"/>
                    <a:gd name="connsiteY131" fmla="*/ 1725792 h 1887042"/>
                    <a:gd name="connsiteX132" fmla="*/ 155121 w 2075099"/>
                    <a:gd name="connsiteY132" fmla="*/ 1744842 h 1887042"/>
                    <a:gd name="connsiteX133" fmla="*/ 155121 w 2075099"/>
                    <a:gd name="connsiteY133" fmla="*/ 1818321 h 1887042"/>
                    <a:gd name="connsiteX134" fmla="*/ 106136 w 2075099"/>
                    <a:gd name="connsiteY134" fmla="*/ 1815600 h 1887042"/>
                    <a:gd name="connsiteX135" fmla="*/ 138793 w 2075099"/>
                    <a:gd name="connsiteY135" fmla="*/ 1706743 h 1887042"/>
                    <a:gd name="connsiteX136" fmla="*/ 185057 w 2075099"/>
                    <a:gd name="connsiteY136" fmla="*/ 1586999 h 1887042"/>
                    <a:gd name="connsiteX137" fmla="*/ 182336 w 2075099"/>
                    <a:gd name="connsiteY137" fmla="*/ 1557064 h 1887042"/>
                    <a:gd name="connsiteX138" fmla="*/ 106135 w 2075099"/>
                    <a:gd name="connsiteY138" fmla="*/ 1529850 h 1887042"/>
                    <a:gd name="connsiteX139" fmla="*/ 48986 w 2075099"/>
                    <a:gd name="connsiteY139" fmla="*/ 1442764 h 1887042"/>
                    <a:gd name="connsiteX140" fmla="*/ 51707 w 2075099"/>
                    <a:gd name="connsiteY140" fmla="*/ 1491749 h 1887042"/>
                    <a:gd name="connsiteX141" fmla="*/ 97971 w 2075099"/>
                    <a:gd name="connsiteY141" fmla="*/ 1562507 h 1887042"/>
                    <a:gd name="connsiteX142" fmla="*/ 160564 w 2075099"/>
                    <a:gd name="connsiteY142" fmla="*/ 1576114 h 1887042"/>
                    <a:gd name="connsiteX143" fmla="*/ 119743 w 2075099"/>
                    <a:gd name="connsiteY143" fmla="*/ 1633264 h 1887042"/>
                    <a:gd name="connsiteX144" fmla="*/ 78921 w 2075099"/>
                    <a:gd name="connsiteY144" fmla="*/ 1704021 h 1887042"/>
                    <a:gd name="connsiteX145" fmla="*/ 8165 w 2075099"/>
                    <a:gd name="connsiteY145" fmla="*/ 1774778 h 1887042"/>
                    <a:gd name="connsiteX146" fmla="*/ 2721 w 2075099"/>
                    <a:gd name="connsiteY146" fmla="*/ 1050878 h 1887042"/>
                    <a:gd name="connsiteX147" fmla="*/ 51708 w 2075099"/>
                    <a:gd name="connsiteY147" fmla="*/ 1020942 h 1887042"/>
                    <a:gd name="connsiteX148" fmla="*/ 103414 w 2075099"/>
                    <a:gd name="connsiteY148" fmla="*/ 999170 h 1887042"/>
                    <a:gd name="connsiteX149" fmla="*/ 73479 w 2075099"/>
                    <a:gd name="connsiteY149" fmla="*/ 947463 h 1887042"/>
                    <a:gd name="connsiteX150" fmla="*/ 62592 w 2075099"/>
                    <a:gd name="connsiteY150" fmla="*/ 895757 h 1887042"/>
                    <a:gd name="connsiteX151" fmla="*/ 8164 w 2075099"/>
                    <a:gd name="connsiteY151" fmla="*/ 844049 h 1887042"/>
                    <a:gd name="connsiteX152" fmla="*/ 78921 w 2075099"/>
                    <a:gd name="connsiteY152" fmla="*/ 814114 h 1887042"/>
                    <a:gd name="connsiteX153" fmla="*/ 76200 w 2075099"/>
                    <a:gd name="connsiteY153" fmla="*/ 746078 h 1887042"/>
                    <a:gd name="connsiteX154" fmla="*/ 27214 w 2075099"/>
                    <a:gd name="connsiteY154" fmla="*/ 743356 h 1887042"/>
                    <a:gd name="connsiteX155" fmla="*/ 68036 w 2075099"/>
                    <a:gd name="connsiteY155" fmla="*/ 691649 h 1887042"/>
                    <a:gd name="connsiteX156" fmla="*/ 5444 w 2075099"/>
                    <a:gd name="connsiteY156" fmla="*/ 582792 h 1887042"/>
                    <a:gd name="connsiteX157" fmla="*/ 78922 w 2075099"/>
                    <a:gd name="connsiteY157" fmla="*/ 626335 h 1887042"/>
                    <a:gd name="connsiteX158" fmla="*/ 78921 w 2075099"/>
                    <a:gd name="connsiteY158" fmla="*/ 596399 h 1887042"/>
                    <a:gd name="connsiteX159" fmla="*/ 16329 w 2075099"/>
                    <a:gd name="connsiteY159" fmla="*/ 506592 h 1887042"/>
                    <a:gd name="connsiteX160" fmla="*/ 19050 w 2075099"/>
                    <a:gd name="connsiteY160" fmla="*/ 22178 h 1887042"/>
                    <a:gd name="connsiteX0" fmla="*/ 20118 w 2076167"/>
                    <a:gd name="connsiteY0" fmla="*/ 22178 h 1887042"/>
                    <a:gd name="connsiteX1" fmla="*/ 55496 w 2076167"/>
                    <a:gd name="connsiteY1" fmla="*/ 27620 h 1887042"/>
                    <a:gd name="connsiteX2" fmla="*/ 60939 w 2076167"/>
                    <a:gd name="connsiteY2" fmla="*/ 150084 h 1887042"/>
                    <a:gd name="connsiteX3" fmla="*/ 112647 w 2076167"/>
                    <a:gd name="connsiteY3" fmla="*/ 117428 h 1887042"/>
                    <a:gd name="connsiteX4" fmla="*/ 158911 w 2076167"/>
                    <a:gd name="connsiteY4" fmla="*/ 95657 h 1887042"/>
                    <a:gd name="connsiteX5" fmla="*/ 161632 w 2076167"/>
                    <a:gd name="connsiteY5" fmla="*/ 193628 h 1887042"/>
                    <a:gd name="connsiteX6" fmla="*/ 207897 w 2076167"/>
                    <a:gd name="connsiteY6" fmla="*/ 242614 h 1887042"/>
                    <a:gd name="connsiteX7" fmla="*/ 186125 w 2076167"/>
                    <a:gd name="connsiteY7" fmla="*/ 294321 h 1887042"/>
                    <a:gd name="connsiteX8" fmla="*/ 180682 w 2076167"/>
                    <a:gd name="connsiteY8" fmla="*/ 367799 h 1887042"/>
                    <a:gd name="connsiteX9" fmla="*/ 226947 w 2076167"/>
                    <a:gd name="connsiteY9" fmla="*/ 405899 h 1887042"/>
                    <a:gd name="connsiteX10" fmla="*/ 270489 w 2076167"/>
                    <a:gd name="connsiteY10" fmla="*/ 384129 h 1887042"/>
                    <a:gd name="connsiteX11" fmla="*/ 297703 w 2076167"/>
                    <a:gd name="connsiteY11" fmla="*/ 329699 h 1887042"/>
                    <a:gd name="connsiteX12" fmla="*/ 311311 w 2076167"/>
                    <a:gd name="connsiteY12" fmla="*/ 250778 h 1887042"/>
                    <a:gd name="connsiteX13" fmla="*/ 354854 w 2076167"/>
                    <a:gd name="connsiteY13" fmla="*/ 180021 h 1887042"/>
                    <a:gd name="connsiteX14" fmla="*/ 390232 w 2076167"/>
                    <a:gd name="connsiteY14" fmla="*/ 226285 h 1887042"/>
                    <a:gd name="connsiteX15" fmla="*/ 482761 w 2076167"/>
                    <a:gd name="connsiteY15" fmla="*/ 41228 h 1887042"/>
                    <a:gd name="connsiteX16" fmla="*/ 493647 w 2076167"/>
                    <a:gd name="connsiteY16" fmla="*/ 218121 h 1887042"/>
                    <a:gd name="connsiteX17" fmla="*/ 469153 w 2076167"/>
                    <a:gd name="connsiteY17" fmla="*/ 267107 h 1887042"/>
                    <a:gd name="connsiteX18" fmla="*/ 523583 w 2076167"/>
                    <a:gd name="connsiteY18" fmla="*/ 277992 h 1887042"/>
                    <a:gd name="connsiteX19" fmla="*/ 539911 w 2076167"/>
                    <a:gd name="connsiteY19" fmla="*/ 321536 h 1887042"/>
                    <a:gd name="connsiteX20" fmla="*/ 556239 w 2076167"/>
                    <a:gd name="connsiteY20" fmla="*/ 318814 h 1887042"/>
                    <a:gd name="connsiteX21" fmla="*/ 640604 w 2076167"/>
                    <a:gd name="connsiteY21" fmla="*/ 395014 h 1887042"/>
                    <a:gd name="connsiteX22" fmla="*/ 692311 w 2076167"/>
                    <a:gd name="connsiteY22" fmla="*/ 400457 h 1887042"/>
                    <a:gd name="connsiteX23" fmla="*/ 692310 w 2076167"/>
                    <a:gd name="connsiteY23" fmla="*/ 329699 h 1887042"/>
                    <a:gd name="connsiteX24" fmla="*/ 640604 w 2076167"/>
                    <a:gd name="connsiteY24" fmla="*/ 253500 h 1887042"/>
                    <a:gd name="connsiteX25" fmla="*/ 607947 w 2076167"/>
                    <a:gd name="connsiteY25" fmla="*/ 24899 h 1887042"/>
                    <a:gd name="connsiteX26" fmla="*/ 926354 w 2076167"/>
                    <a:gd name="connsiteY26" fmla="*/ 11293 h 1887042"/>
                    <a:gd name="connsiteX27" fmla="*/ 961732 w 2076167"/>
                    <a:gd name="connsiteY27" fmla="*/ 52114 h 1887042"/>
                    <a:gd name="connsiteX28" fmla="*/ 948125 w 2076167"/>
                    <a:gd name="connsiteY28" fmla="*/ 180021 h 1887042"/>
                    <a:gd name="connsiteX29" fmla="*/ 980783 w 2076167"/>
                    <a:gd name="connsiteY29" fmla="*/ 253500 h 1887042"/>
                    <a:gd name="connsiteX30" fmla="*/ 986225 w 2076167"/>
                    <a:gd name="connsiteY30" fmla="*/ 414064 h 1887042"/>
                    <a:gd name="connsiteX31" fmla="*/ 1037932 w 2076167"/>
                    <a:gd name="connsiteY31" fmla="*/ 424949 h 1887042"/>
                    <a:gd name="connsiteX32" fmla="*/ 1054261 w 2076167"/>
                    <a:gd name="connsiteY32" fmla="*/ 550135 h 1887042"/>
                    <a:gd name="connsiteX33" fmla="*/ 1103247 w 2076167"/>
                    <a:gd name="connsiteY33" fmla="*/ 620892 h 1887042"/>
                    <a:gd name="connsiteX34" fmla="*/ 1209382 w 2076167"/>
                    <a:gd name="connsiteY34" fmla="*/ 626335 h 1887042"/>
                    <a:gd name="connsiteX35" fmla="*/ 1242039 w 2076167"/>
                    <a:gd name="connsiteY35" fmla="*/ 694371 h 1887042"/>
                    <a:gd name="connsiteX36" fmla="*/ 1291025 w 2076167"/>
                    <a:gd name="connsiteY36" fmla="*/ 590957 h 1887042"/>
                    <a:gd name="connsiteX37" fmla="*/ 1242039 w 2076167"/>
                    <a:gd name="connsiteY37" fmla="*/ 476657 h 1887042"/>
                    <a:gd name="connsiteX38" fmla="*/ 1035211 w 2076167"/>
                    <a:gd name="connsiteY38" fmla="*/ 348749 h 1887042"/>
                    <a:gd name="connsiteX39" fmla="*/ 999832 w 2076167"/>
                    <a:gd name="connsiteY39" fmla="*/ 103821 h 1887042"/>
                    <a:gd name="connsiteX40" fmla="*/ 1364504 w 2076167"/>
                    <a:gd name="connsiteY40" fmla="*/ 92935 h 1887042"/>
                    <a:gd name="connsiteX41" fmla="*/ 1451589 w 2076167"/>
                    <a:gd name="connsiteY41" fmla="*/ 71164 h 1887042"/>
                    <a:gd name="connsiteX42" fmla="*/ 1944168 w 2076167"/>
                    <a:gd name="connsiteY42" fmla="*/ 73885 h 1887042"/>
                    <a:gd name="connsiteX43" fmla="*/ 2074797 w 2076167"/>
                    <a:gd name="connsiteY43" fmla="*/ 196349 h 1887042"/>
                    <a:gd name="connsiteX44" fmla="*/ 2006761 w 2076167"/>
                    <a:gd name="connsiteY44" fmla="*/ 321535 h 1887042"/>
                    <a:gd name="connsiteX45" fmla="*/ 1914232 w 2076167"/>
                    <a:gd name="connsiteY45" fmla="*/ 343307 h 1887042"/>
                    <a:gd name="connsiteX46" fmla="*/ 1908790 w 2076167"/>
                    <a:gd name="connsiteY46" fmla="*/ 463050 h 1887042"/>
                    <a:gd name="connsiteX47" fmla="*/ 1848918 w 2076167"/>
                    <a:gd name="connsiteY47" fmla="*/ 544692 h 1887042"/>
                    <a:gd name="connsiteX48" fmla="*/ 1818982 w 2076167"/>
                    <a:gd name="connsiteY48" fmla="*/ 492985 h 1887042"/>
                    <a:gd name="connsiteX49" fmla="*/ 1786325 w 2076167"/>
                    <a:gd name="connsiteY49" fmla="*/ 525642 h 1887042"/>
                    <a:gd name="connsiteX50" fmla="*/ 1761833 w 2076167"/>
                    <a:gd name="connsiteY50" fmla="*/ 503871 h 1887042"/>
                    <a:gd name="connsiteX51" fmla="*/ 1729175 w 2076167"/>
                    <a:gd name="connsiteY51" fmla="*/ 577349 h 1887042"/>
                    <a:gd name="connsiteX52" fmla="*/ 1663861 w 2076167"/>
                    <a:gd name="connsiteY52" fmla="*/ 520199 h 1887042"/>
                    <a:gd name="connsiteX53" fmla="*/ 1642089 w 2076167"/>
                    <a:gd name="connsiteY53" fmla="*/ 626335 h 1887042"/>
                    <a:gd name="connsiteX54" fmla="*/ 1601268 w 2076167"/>
                    <a:gd name="connsiteY54" fmla="*/ 686206 h 1887042"/>
                    <a:gd name="connsiteX55" fmla="*/ 1563168 w 2076167"/>
                    <a:gd name="connsiteY55" fmla="*/ 895757 h 1887042"/>
                    <a:gd name="connsiteX56" fmla="*/ 1652975 w 2076167"/>
                    <a:gd name="connsiteY56" fmla="*/ 977399 h 1887042"/>
                    <a:gd name="connsiteX57" fmla="*/ 1748225 w 2076167"/>
                    <a:gd name="connsiteY57" fmla="*/ 1140685 h 1887042"/>
                    <a:gd name="connsiteX58" fmla="*/ 1718289 w 2076167"/>
                    <a:gd name="connsiteY58" fmla="*/ 1244099 h 1887042"/>
                    <a:gd name="connsiteX59" fmla="*/ 1552282 w 2076167"/>
                    <a:gd name="connsiteY59" fmla="*/ 1252263 h 1887042"/>
                    <a:gd name="connsiteX60" fmla="*/ 1486968 w 2076167"/>
                    <a:gd name="connsiteY60" fmla="*/ 1208721 h 1887042"/>
                    <a:gd name="connsiteX61" fmla="*/ 1388997 w 2076167"/>
                    <a:gd name="connsiteY61" fmla="*/ 1219607 h 1887042"/>
                    <a:gd name="connsiteX62" fmla="*/ 1329125 w 2076167"/>
                    <a:gd name="connsiteY62" fmla="*/ 1252264 h 1887042"/>
                    <a:gd name="connsiteX63" fmla="*/ 1252925 w 2076167"/>
                    <a:gd name="connsiteY63" fmla="*/ 1238657 h 1887042"/>
                    <a:gd name="connsiteX64" fmla="*/ 1288304 w 2076167"/>
                    <a:gd name="connsiteY64" fmla="*/ 1284921 h 1887042"/>
                    <a:gd name="connsiteX65" fmla="*/ 1326404 w 2076167"/>
                    <a:gd name="connsiteY65" fmla="*/ 1374727 h 1887042"/>
                    <a:gd name="connsiteX66" fmla="*/ 1334568 w 2076167"/>
                    <a:gd name="connsiteY66" fmla="*/ 1540735 h 1887042"/>
                    <a:gd name="connsiteX67" fmla="*/ 1280140 w 2076167"/>
                    <a:gd name="connsiteY67" fmla="*/ 1581557 h 1887042"/>
                    <a:gd name="connsiteX68" fmla="*/ 1198497 w 2076167"/>
                    <a:gd name="connsiteY68" fmla="*/ 1671363 h 1887042"/>
                    <a:gd name="connsiteX69" fmla="*/ 1163118 w 2076167"/>
                    <a:gd name="connsiteY69" fmla="*/ 1733957 h 1887042"/>
                    <a:gd name="connsiteX70" fmla="*/ 1089639 w 2076167"/>
                    <a:gd name="connsiteY70" fmla="*/ 1731235 h 1887042"/>
                    <a:gd name="connsiteX71" fmla="*/ 1076032 w 2076167"/>
                    <a:gd name="connsiteY71" fmla="*/ 1674085 h 1887042"/>
                    <a:gd name="connsiteX72" fmla="*/ 1105968 w 2076167"/>
                    <a:gd name="connsiteY72" fmla="*/ 1630543 h 1887042"/>
                    <a:gd name="connsiteX73" fmla="*/ 1021604 w 2076167"/>
                    <a:gd name="connsiteY73" fmla="*/ 1633263 h 1887042"/>
                    <a:gd name="connsiteX74" fmla="*/ 1016162 w 2076167"/>
                    <a:gd name="connsiteY74" fmla="*/ 1483585 h 1887042"/>
                    <a:gd name="connsiteX75" fmla="*/ 1054261 w 2076167"/>
                    <a:gd name="connsiteY75" fmla="*/ 1399221 h 1887042"/>
                    <a:gd name="connsiteX76" fmla="*/ 1005275 w 2076167"/>
                    <a:gd name="connsiteY76" fmla="*/ 1467257 h 1887042"/>
                    <a:gd name="connsiteX77" fmla="*/ 983504 w 2076167"/>
                    <a:gd name="connsiteY77" fmla="*/ 1660479 h 1887042"/>
                    <a:gd name="connsiteX78" fmla="*/ 1010718 w 2076167"/>
                    <a:gd name="connsiteY78" fmla="*/ 1698577 h 1887042"/>
                    <a:gd name="connsiteX79" fmla="*/ 959011 w 2076167"/>
                    <a:gd name="connsiteY79" fmla="*/ 1731236 h 1887042"/>
                    <a:gd name="connsiteX80" fmla="*/ 863761 w 2076167"/>
                    <a:gd name="connsiteY80" fmla="*/ 1709464 h 1887042"/>
                    <a:gd name="connsiteX81" fmla="*/ 910025 w 2076167"/>
                    <a:gd name="connsiteY81" fmla="*/ 1761171 h 1887042"/>
                    <a:gd name="connsiteX82" fmla="*/ 871925 w 2076167"/>
                    <a:gd name="connsiteY82" fmla="*/ 1766614 h 1887042"/>
                    <a:gd name="connsiteX83" fmla="*/ 833825 w 2076167"/>
                    <a:gd name="connsiteY83" fmla="*/ 1785664 h 1887042"/>
                    <a:gd name="connsiteX84" fmla="*/ 828382 w 2076167"/>
                    <a:gd name="connsiteY84" fmla="*/ 1736678 h 1887042"/>
                    <a:gd name="connsiteX85" fmla="*/ 855597 w 2076167"/>
                    <a:gd name="connsiteY85" fmla="*/ 1657757 h 1887042"/>
                    <a:gd name="connsiteX86" fmla="*/ 861039 w 2076167"/>
                    <a:gd name="connsiteY86" fmla="*/ 1508078 h 1887042"/>
                    <a:gd name="connsiteX87" fmla="*/ 839269 w 2076167"/>
                    <a:gd name="connsiteY87" fmla="*/ 1616935 h 1887042"/>
                    <a:gd name="connsiteX88" fmla="*/ 798447 w 2076167"/>
                    <a:gd name="connsiteY88" fmla="*/ 1524407 h 1887042"/>
                    <a:gd name="connsiteX89" fmla="*/ 814775 w 2076167"/>
                    <a:gd name="connsiteY89" fmla="*/ 1630542 h 1887042"/>
                    <a:gd name="connsiteX90" fmla="*/ 820218 w 2076167"/>
                    <a:gd name="connsiteY90" fmla="*/ 1695857 h 1887042"/>
                    <a:gd name="connsiteX91" fmla="*/ 803889 w 2076167"/>
                    <a:gd name="connsiteY91" fmla="*/ 1758451 h 1887042"/>
                    <a:gd name="connsiteX92" fmla="*/ 763067 w 2076167"/>
                    <a:gd name="connsiteY92" fmla="*/ 1782942 h 1887042"/>
                    <a:gd name="connsiteX93" fmla="*/ 763068 w 2076167"/>
                    <a:gd name="connsiteY93" fmla="*/ 1690413 h 1887042"/>
                    <a:gd name="connsiteX94" fmla="*/ 724968 w 2076167"/>
                    <a:gd name="connsiteY94" fmla="*/ 1712185 h 1887042"/>
                    <a:gd name="connsiteX95" fmla="*/ 724967 w 2076167"/>
                    <a:gd name="connsiteY95" fmla="*/ 1774780 h 1887042"/>
                    <a:gd name="connsiteX96" fmla="*/ 697754 w 2076167"/>
                    <a:gd name="connsiteY96" fmla="*/ 1812878 h 1887042"/>
                    <a:gd name="connsiteX97" fmla="*/ 665097 w 2076167"/>
                    <a:gd name="connsiteY97" fmla="*/ 1810157 h 1887042"/>
                    <a:gd name="connsiteX98" fmla="*/ 675982 w 2076167"/>
                    <a:gd name="connsiteY98" fmla="*/ 1747564 h 1887042"/>
                    <a:gd name="connsiteX99" fmla="*/ 629718 w 2076167"/>
                    <a:gd name="connsiteY99" fmla="*/ 1769335 h 1887042"/>
                    <a:gd name="connsiteX100" fmla="*/ 616111 w 2076167"/>
                    <a:gd name="connsiteY100" fmla="*/ 1600607 h 1887042"/>
                    <a:gd name="connsiteX101" fmla="*/ 572568 w 2076167"/>
                    <a:gd name="connsiteY101" fmla="*/ 1676806 h 1887042"/>
                    <a:gd name="connsiteX102" fmla="*/ 526304 w 2076167"/>
                    <a:gd name="connsiteY102" fmla="*/ 1635985 h 1887042"/>
                    <a:gd name="connsiteX103" fmla="*/ 548075 w 2076167"/>
                    <a:gd name="connsiteY103" fmla="*/ 1693135 h 1887042"/>
                    <a:gd name="connsiteX104" fmla="*/ 583454 w 2076167"/>
                    <a:gd name="connsiteY104" fmla="*/ 1766614 h 1887042"/>
                    <a:gd name="connsiteX105" fmla="*/ 616111 w 2076167"/>
                    <a:gd name="connsiteY105" fmla="*/ 1807435 h 1887042"/>
                    <a:gd name="connsiteX106" fmla="*/ 564403 w 2076167"/>
                    <a:gd name="connsiteY106" fmla="*/ 1840093 h 1887042"/>
                    <a:gd name="connsiteX107" fmla="*/ 493647 w 2076167"/>
                    <a:gd name="connsiteY107" fmla="*/ 1766614 h 1887042"/>
                    <a:gd name="connsiteX108" fmla="*/ 520861 w 2076167"/>
                    <a:gd name="connsiteY108" fmla="*/ 1867307 h 1887042"/>
                    <a:gd name="connsiteX109" fmla="*/ 488204 w 2076167"/>
                    <a:gd name="connsiteY109" fmla="*/ 1870028 h 1887042"/>
                    <a:gd name="connsiteX110" fmla="*/ 477318 w 2076167"/>
                    <a:gd name="connsiteY110" fmla="*/ 1799271 h 1887042"/>
                    <a:gd name="connsiteX111" fmla="*/ 455547 w 2076167"/>
                    <a:gd name="connsiteY111" fmla="*/ 1850978 h 1887042"/>
                    <a:gd name="connsiteX112" fmla="*/ 425611 w 2076167"/>
                    <a:gd name="connsiteY112" fmla="*/ 1840092 h 1887042"/>
                    <a:gd name="connsiteX113" fmla="*/ 436496 w 2076167"/>
                    <a:gd name="connsiteY113" fmla="*/ 1698578 h 1887042"/>
                    <a:gd name="connsiteX114" fmla="*/ 452825 w 2076167"/>
                    <a:gd name="connsiteY114" fmla="*/ 1622378 h 1887042"/>
                    <a:gd name="connsiteX115" fmla="*/ 425611 w 2076167"/>
                    <a:gd name="connsiteY115" fmla="*/ 1559785 h 1887042"/>
                    <a:gd name="connsiteX116" fmla="*/ 420168 w 2076167"/>
                    <a:gd name="connsiteY116" fmla="*/ 1679528 h 1887042"/>
                    <a:gd name="connsiteX117" fmla="*/ 392954 w 2076167"/>
                    <a:gd name="connsiteY117" fmla="*/ 1573392 h 1887042"/>
                    <a:gd name="connsiteX118" fmla="*/ 398396 w 2076167"/>
                    <a:gd name="connsiteY118" fmla="*/ 1701300 h 1887042"/>
                    <a:gd name="connsiteX119" fmla="*/ 390232 w 2076167"/>
                    <a:gd name="connsiteY119" fmla="*/ 1761171 h 1887042"/>
                    <a:gd name="connsiteX120" fmla="*/ 403839 w 2076167"/>
                    <a:gd name="connsiteY120" fmla="*/ 1804714 h 1887042"/>
                    <a:gd name="connsiteX121" fmla="*/ 335804 w 2076167"/>
                    <a:gd name="connsiteY121" fmla="*/ 1886357 h 1887042"/>
                    <a:gd name="connsiteX122" fmla="*/ 333083 w 2076167"/>
                    <a:gd name="connsiteY122" fmla="*/ 1840092 h 1887042"/>
                    <a:gd name="connsiteX123" fmla="*/ 343968 w 2076167"/>
                    <a:gd name="connsiteY123" fmla="*/ 1774777 h 1887042"/>
                    <a:gd name="connsiteX124" fmla="*/ 338525 w 2076167"/>
                    <a:gd name="connsiteY124" fmla="*/ 1674085 h 1887042"/>
                    <a:gd name="connsiteX125" fmla="*/ 303147 w 2076167"/>
                    <a:gd name="connsiteY125" fmla="*/ 1761173 h 1887042"/>
                    <a:gd name="connsiteX126" fmla="*/ 305868 w 2076167"/>
                    <a:gd name="connsiteY126" fmla="*/ 1818321 h 1887042"/>
                    <a:gd name="connsiteX127" fmla="*/ 270489 w 2076167"/>
                    <a:gd name="connsiteY127" fmla="*/ 1840093 h 1887042"/>
                    <a:gd name="connsiteX128" fmla="*/ 251439 w 2076167"/>
                    <a:gd name="connsiteY128" fmla="*/ 1799271 h 1887042"/>
                    <a:gd name="connsiteX129" fmla="*/ 232390 w 2076167"/>
                    <a:gd name="connsiteY129" fmla="*/ 1861866 h 1887042"/>
                    <a:gd name="connsiteX130" fmla="*/ 180682 w 2076167"/>
                    <a:gd name="connsiteY130" fmla="*/ 1834649 h 1887042"/>
                    <a:gd name="connsiteX131" fmla="*/ 197011 w 2076167"/>
                    <a:gd name="connsiteY131" fmla="*/ 1725792 h 1887042"/>
                    <a:gd name="connsiteX132" fmla="*/ 156189 w 2076167"/>
                    <a:gd name="connsiteY132" fmla="*/ 1744842 h 1887042"/>
                    <a:gd name="connsiteX133" fmla="*/ 156189 w 2076167"/>
                    <a:gd name="connsiteY133" fmla="*/ 1818321 h 1887042"/>
                    <a:gd name="connsiteX134" fmla="*/ 107204 w 2076167"/>
                    <a:gd name="connsiteY134" fmla="*/ 1815600 h 1887042"/>
                    <a:gd name="connsiteX135" fmla="*/ 139861 w 2076167"/>
                    <a:gd name="connsiteY135" fmla="*/ 1706743 h 1887042"/>
                    <a:gd name="connsiteX136" fmla="*/ 186125 w 2076167"/>
                    <a:gd name="connsiteY136" fmla="*/ 1586999 h 1887042"/>
                    <a:gd name="connsiteX137" fmla="*/ 183404 w 2076167"/>
                    <a:gd name="connsiteY137" fmla="*/ 1557064 h 1887042"/>
                    <a:gd name="connsiteX138" fmla="*/ 107203 w 2076167"/>
                    <a:gd name="connsiteY138" fmla="*/ 1529850 h 1887042"/>
                    <a:gd name="connsiteX139" fmla="*/ 50054 w 2076167"/>
                    <a:gd name="connsiteY139" fmla="*/ 1442764 h 1887042"/>
                    <a:gd name="connsiteX140" fmla="*/ 52775 w 2076167"/>
                    <a:gd name="connsiteY140" fmla="*/ 1491749 h 1887042"/>
                    <a:gd name="connsiteX141" fmla="*/ 99039 w 2076167"/>
                    <a:gd name="connsiteY141" fmla="*/ 1562507 h 1887042"/>
                    <a:gd name="connsiteX142" fmla="*/ 161632 w 2076167"/>
                    <a:gd name="connsiteY142" fmla="*/ 1576114 h 1887042"/>
                    <a:gd name="connsiteX143" fmla="*/ 120811 w 2076167"/>
                    <a:gd name="connsiteY143" fmla="*/ 1633264 h 1887042"/>
                    <a:gd name="connsiteX144" fmla="*/ 79989 w 2076167"/>
                    <a:gd name="connsiteY144" fmla="*/ 1704021 h 1887042"/>
                    <a:gd name="connsiteX145" fmla="*/ 9233 w 2076167"/>
                    <a:gd name="connsiteY145" fmla="*/ 1774778 h 1887042"/>
                    <a:gd name="connsiteX146" fmla="*/ 3789 w 2076167"/>
                    <a:gd name="connsiteY146" fmla="*/ 1050878 h 1887042"/>
                    <a:gd name="connsiteX147" fmla="*/ 52776 w 2076167"/>
                    <a:gd name="connsiteY147" fmla="*/ 1020942 h 1887042"/>
                    <a:gd name="connsiteX148" fmla="*/ 104482 w 2076167"/>
                    <a:gd name="connsiteY148" fmla="*/ 999170 h 1887042"/>
                    <a:gd name="connsiteX149" fmla="*/ 74547 w 2076167"/>
                    <a:gd name="connsiteY149" fmla="*/ 947463 h 1887042"/>
                    <a:gd name="connsiteX150" fmla="*/ 63660 w 2076167"/>
                    <a:gd name="connsiteY150" fmla="*/ 895757 h 1887042"/>
                    <a:gd name="connsiteX151" fmla="*/ 9232 w 2076167"/>
                    <a:gd name="connsiteY151" fmla="*/ 844049 h 1887042"/>
                    <a:gd name="connsiteX152" fmla="*/ 79989 w 2076167"/>
                    <a:gd name="connsiteY152" fmla="*/ 814114 h 1887042"/>
                    <a:gd name="connsiteX153" fmla="*/ 77268 w 2076167"/>
                    <a:gd name="connsiteY153" fmla="*/ 746078 h 1887042"/>
                    <a:gd name="connsiteX154" fmla="*/ 28282 w 2076167"/>
                    <a:gd name="connsiteY154" fmla="*/ 743356 h 1887042"/>
                    <a:gd name="connsiteX155" fmla="*/ 69104 w 2076167"/>
                    <a:gd name="connsiteY155" fmla="*/ 691649 h 1887042"/>
                    <a:gd name="connsiteX156" fmla="*/ 6512 w 2076167"/>
                    <a:gd name="connsiteY156" fmla="*/ 582792 h 1887042"/>
                    <a:gd name="connsiteX157" fmla="*/ 79990 w 2076167"/>
                    <a:gd name="connsiteY157" fmla="*/ 626335 h 1887042"/>
                    <a:gd name="connsiteX158" fmla="*/ 79989 w 2076167"/>
                    <a:gd name="connsiteY158" fmla="*/ 596399 h 1887042"/>
                    <a:gd name="connsiteX159" fmla="*/ 17397 w 2076167"/>
                    <a:gd name="connsiteY159" fmla="*/ 506592 h 1887042"/>
                    <a:gd name="connsiteX160" fmla="*/ 20118 w 2076167"/>
                    <a:gd name="connsiteY160" fmla="*/ 22178 h 1887042"/>
                    <a:gd name="connsiteX0" fmla="*/ 19050 w 2075099"/>
                    <a:gd name="connsiteY0" fmla="*/ 33353 h 1898217"/>
                    <a:gd name="connsiteX1" fmla="*/ 54428 w 2075099"/>
                    <a:gd name="connsiteY1" fmla="*/ 38795 h 1898217"/>
                    <a:gd name="connsiteX2" fmla="*/ 59871 w 2075099"/>
                    <a:gd name="connsiteY2" fmla="*/ 161259 h 1898217"/>
                    <a:gd name="connsiteX3" fmla="*/ 111579 w 2075099"/>
                    <a:gd name="connsiteY3" fmla="*/ 128603 h 1898217"/>
                    <a:gd name="connsiteX4" fmla="*/ 157843 w 2075099"/>
                    <a:gd name="connsiteY4" fmla="*/ 106832 h 1898217"/>
                    <a:gd name="connsiteX5" fmla="*/ 160564 w 2075099"/>
                    <a:gd name="connsiteY5" fmla="*/ 204803 h 1898217"/>
                    <a:gd name="connsiteX6" fmla="*/ 206829 w 2075099"/>
                    <a:gd name="connsiteY6" fmla="*/ 253789 h 1898217"/>
                    <a:gd name="connsiteX7" fmla="*/ 185057 w 2075099"/>
                    <a:gd name="connsiteY7" fmla="*/ 305496 h 1898217"/>
                    <a:gd name="connsiteX8" fmla="*/ 179614 w 2075099"/>
                    <a:gd name="connsiteY8" fmla="*/ 378974 h 1898217"/>
                    <a:gd name="connsiteX9" fmla="*/ 225879 w 2075099"/>
                    <a:gd name="connsiteY9" fmla="*/ 417074 h 1898217"/>
                    <a:gd name="connsiteX10" fmla="*/ 269421 w 2075099"/>
                    <a:gd name="connsiteY10" fmla="*/ 395304 h 1898217"/>
                    <a:gd name="connsiteX11" fmla="*/ 296635 w 2075099"/>
                    <a:gd name="connsiteY11" fmla="*/ 340874 h 1898217"/>
                    <a:gd name="connsiteX12" fmla="*/ 310243 w 2075099"/>
                    <a:gd name="connsiteY12" fmla="*/ 261953 h 1898217"/>
                    <a:gd name="connsiteX13" fmla="*/ 353786 w 2075099"/>
                    <a:gd name="connsiteY13" fmla="*/ 191196 h 1898217"/>
                    <a:gd name="connsiteX14" fmla="*/ 389164 w 2075099"/>
                    <a:gd name="connsiteY14" fmla="*/ 237460 h 1898217"/>
                    <a:gd name="connsiteX15" fmla="*/ 481693 w 2075099"/>
                    <a:gd name="connsiteY15" fmla="*/ 52403 h 1898217"/>
                    <a:gd name="connsiteX16" fmla="*/ 492579 w 2075099"/>
                    <a:gd name="connsiteY16" fmla="*/ 229296 h 1898217"/>
                    <a:gd name="connsiteX17" fmla="*/ 468085 w 2075099"/>
                    <a:gd name="connsiteY17" fmla="*/ 278282 h 1898217"/>
                    <a:gd name="connsiteX18" fmla="*/ 522515 w 2075099"/>
                    <a:gd name="connsiteY18" fmla="*/ 289167 h 1898217"/>
                    <a:gd name="connsiteX19" fmla="*/ 538843 w 2075099"/>
                    <a:gd name="connsiteY19" fmla="*/ 332711 h 1898217"/>
                    <a:gd name="connsiteX20" fmla="*/ 555171 w 2075099"/>
                    <a:gd name="connsiteY20" fmla="*/ 329989 h 1898217"/>
                    <a:gd name="connsiteX21" fmla="*/ 639536 w 2075099"/>
                    <a:gd name="connsiteY21" fmla="*/ 406189 h 1898217"/>
                    <a:gd name="connsiteX22" fmla="*/ 691243 w 2075099"/>
                    <a:gd name="connsiteY22" fmla="*/ 411632 h 1898217"/>
                    <a:gd name="connsiteX23" fmla="*/ 691242 w 2075099"/>
                    <a:gd name="connsiteY23" fmla="*/ 340874 h 1898217"/>
                    <a:gd name="connsiteX24" fmla="*/ 639536 w 2075099"/>
                    <a:gd name="connsiteY24" fmla="*/ 264675 h 1898217"/>
                    <a:gd name="connsiteX25" fmla="*/ 606879 w 2075099"/>
                    <a:gd name="connsiteY25" fmla="*/ 36074 h 1898217"/>
                    <a:gd name="connsiteX26" fmla="*/ 925286 w 2075099"/>
                    <a:gd name="connsiteY26" fmla="*/ 22468 h 1898217"/>
                    <a:gd name="connsiteX27" fmla="*/ 960664 w 2075099"/>
                    <a:gd name="connsiteY27" fmla="*/ 63289 h 1898217"/>
                    <a:gd name="connsiteX28" fmla="*/ 947057 w 2075099"/>
                    <a:gd name="connsiteY28" fmla="*/ 191196 h 1898217"/>
                    <a:gd name="connsiteX29" fmla="*/ 979715 w 2075099"/>
                    <a:gd name="connsiteY29" fmla="*/ 264675 h 1898217"/>
                    <a:gd name="connsiteX30" fmla="*/ 985157 w 2075099"/>
                    <a:gd name="connsiteY30" fmla="*/ 425239 h 1898217"/>
                    <a:gd name="connsiteX31" fmla="*/ 1036864 w 2075099"/>
                    <a:gd name="connsiteY31" fmla="*/ 436124 h 1898217"/>
                    <a:gd name="connsiteX32" fmla="*/ 1053193 w 2075099"/>
                    <a:gd name="connsiteY32" fmla="*/ 561310 h 1898217"/>
                    <a:gd name="connsiteX33" fmla="*/ 1102179 w 2075099"/>
                    <a:gd name="connsiteY33" fmla="*/ 632067 h 1898217"/>
                    <a:gd name="connsiteX34" fmla="*/ 1208314 w 2075099"/>
                    <a:gd name="connsiteY34" fmla="*/ 637510 h 1898217"/>
                    <a:gd name="connsiteX35" fmla="*/ 1240971 w 2075099"/>
                    <a:gd name="connsiteY35" fmla="*/ 705546 h 1898217"/>
                    <a:gd name="connsiteX36" fmla="*/ 1289957 w 2075099"/>
                    <a:gd name="connsiteY36" fmla="*/ 602132 h 1898217"/>
                    <a:gd name="connsiteX37" fmla="*/ 1240971 w 2075099"/>
                    <a:gd name="connsiteY37" fmla="*/ 487832 h 1898217"/>
                    <a:gd name="connsiteX38" fmla="*/ 1034143 w 2075099"/>
                    <a:gd name="connsiteY38" fmla="*/ 359924 h 1898217"/>
                    <a:gd name="connsiteX39" fmla="*/ 998764 w 2075099"/>
                    <a:gd name="connsiteY39" fmla="*/ 114996 h 1898217"/>
                    <a:gd name="connsiteX40" fmla="*/ 1363436 w 2075099"/>
                    <a:gd name="connsiteY40" fmla="*/ 104110 h 1898217"/>
                    <a:gd name="connsiteX41" fmla="*/ 1450521 w 2075099"/>
                    <a:gd name="connsiteY41" fmla="*/ 82339 h 1898217"/>
                    <a:gd name="connsiteX42" fmla="*/ 1943100 w 2075099"/>
                    <a:gd name="connsiteY42" fmla="*/ 85060 h 1898217"/>
                    <a:gd name="connsiteX43" fmla="*/ 2073729 w 2075099"/>
                    <a:gd name="connsiteY43" fmla="*/ 207524 h 1898217"/>
                    <a:gd name="connsiteX44" fmla="*/ 2005693 w 2075099"/>
                    <a:gd name="connsiteY44" fmla="*/ 332710 h 1898217"/>
                    <a:gd name="connsiteX45" fmla="*/ 1913164 w 2075099"/>
                    <a:gd name="connsiteY45" fmla="*/ 354482 h 1898217"/>
                    <a:gd name="connsiteX46" fmla="*/ 1907722 w 2075099"/>
                    <a:gd name="connsiteY46" fmla="*/ 474225 h 1898217"/>
                    <a:gd name="connsiteX47" fmla="*/ 1847850 w 2075099"/>
                    <a:gd name="connsiteY47" fmla="*/ 555867 h 1898217"/>
                    <a:gd name="connsiteX48" fmla="*/ 1817914 w 2075099"/>
                    <a:gd name="connsiteY48" fmla="*/ 504160 h 1898217"/>
                    <a:gd name="connsiteX49" fmla="*/ 1785257 w 2075099"/>
                    <a:gd name="connsiteY49" fmla="*/ 536817 h 1898217"/>
                    <a:gd name="connsiteX50" fmla="*/ 1760765 w 2075099"/>
                    <a:gd name="connsiteY50" fmla="*/ 515046 h 1898217"/>
                    <a:gd name="connsiteX51" fmla="*/ 1728107 w 2075099"/>
                    <a:gd name="connsiteY51" fmla="*/ 588524 h 1898217"/>
                    <a:gd name="connsiteX52" fmla="*/ 1662793 w 2075099"/>
                    <a:gd name="connsiteY52" fmla="*/ 531374 h 1898217"/>
                    <a:gd name="connsiteX53" fmla="*/ 1641021 w 2075099"/>
                    <a:gd name="connsiteY53" fmla="*/ 637510 h 1898217"/>
                    <a:gd name="connsiteX54" fmla="*/ 1600200 w 2075099"/>
                    <a:gd name="connsiteY54" fmla="*/ 697381 h 1898217"/>
                    <a:gd name="connsiteX55" fmla="*/ 1562100 w 2075099"/>
                    <a:gd name="connsiteY55" fmla="*/ 906932 h 1898217"/>
                    <a:gd name="connsiteX56" fmla="*/ 1651907 w 2075099"/>
                    <a:gd name="connsiteY56" fmla="*/ 988574 h 1898217"/>
                    <a:gd name="connsiteX57" fmla="*/ 1747157 w 2075099"/>
                    <a:gd name="connsiteY57" fmla="*/ 1151860 h 1898217"/>
                    <a:gd name="connsiteX58" fmla="*/ 1717221 w 2075099"/>
                    <a:gd name="connsiteY58" fmla="*/ 1255274 h 1898217"/>
                    <a:gd name="connsiteX59" fmla="*/ 1551214 w 2075099"/>
                    <a:gd name="connsiteY59" fmla="*/ 1263438 h 1898217"/>
                    <a:gd name="connsiteX60" fmla="*/ 1485900 w 2075099"/>
                    <a:gd name="connsiteY60" fmla="*/ 1219896 h 1898217"/>
                    <a:gd name="connsiteX61" fmla="*/ 1387929 w 2075099"/>
                    <a:gd name="connsiteY61" fmla="*/ 1230782 h 1898217"/>
                    <a:gd name="connsiteX62" fmla="*/ 1328057 w 2075099"/>
                    <a:gd name="connsiteY62" fmla="*/ 1263439 h 1898217"/>
                    <a:gd name="connsiteX63" fmla="*/ 1251857 w 2075099"/>
                    <a:gd name="connsiteY63" fmla="*/ 1249832 h 1898217"/>
                    <a:gd name="connsiteX64" fmla="*/ 1287236 w 2075099"/>
                    <a:gd name="connsiteY64" fmla="*/ 1296096 h 1898217"/>
                    <a:gd name="connsiteX65" fmla="*/ 1325336 w 2075099"/>
                    <a:gd name="connsiteY65" fmla="*/ 1385902 h 1898217"/>
                    <a:gd name="connsiteX66" fmla="*/ 1333500 w 2075099"/>
                    <a:gd name="connsiteY66" fmla="*/ 1551910 h 1898217"/>
                    <a:gd name="connsiteX67" fmla="*/ 1279072 w 2075099"/>
                    <a:gd name="connsiteY67" fmla="*/ 1592732 h 1898217"/>
                    <a:gd name="connsiteX68" fmla="*/ 1197429 w 2075099"/>
                    <a:gd name="connsiteY68" fmla="*/ 1682538 h 1898217"/>
                    <a:gd name="connsiteX69" fmla="*/ 1162050 w 2075099"/>
                    <a:gd name="connsiteY69" fmla="*/ 1745132 h 1898217"/>
                    <a:gd name="connsiteX70" fmla="*/ 1088571 w 2075099"/>
                    <a:gd name="connsiteY70" fmla="*/ 1742410 h 1898217"/>
                    <a:gd name="connsiteX71" fmla="*/ 1074964 w 2075099"/>
                    <a:gd name="connsiteY71" fmla="*/ 1685260 h 1898217"/>
                    <a:gd name="connsiteX72" fmla="*/ 1104900 w 2075099"/>
                    <a:gd name="connsiteY72" fmla="*/ 1641718 h 1898217"/>
                    <a:gd name="connsiteX73" fmla="*/ 1020536 w 2075099"/>
                    <a:gd name="connsiteY73" fmla="*/ 1644438 h 1898217"/>
                    <a:gd name="connsiteX74" fmla="*/ 1015094 w 2075099"/>
                    <a:gd name="connsiteY74" fmla="*/ 1494760 h 1898217"/>
                    <a:gd name="connsiteX75" fmla="*/ 1053193 w 2075099"/>
                    <a:gd name="connsiteY75" fmla="*/ 1410396 h 1898217"/>
                    <a:gd name="connsiteX76" fmla="*/ 1004207 w 2075099"/>
                    <a:gd name="connsiteY76" fmla="*/ 1478432 h 1898217"/>
                    <a:gd name="connsiteX77" fmla="*/ 982436 w 2075099"/>
                    <a:gd name="connsiteY77" fmla="*/ 1671654 h 1898217"/>
                    <a:gd name="connsiteX78" fmla="*/ 1009650 w 2075099"/>
                    <a:gd name="connsiteY78" fmla="*/ 1709752 h 1898217"/>
                    <a:gd name="connsiteX79" fmla="*/ 957943 w 2075099"/>
                    <a:gd name="connsiteY79" fmla="*/ 1742411 h 1898217"/>
                    <a:gd name="connsiteX80" fmla="*/ 862693 w 2075099"/>
                    <a:gd name="connsiteY80" fmla="*/ 1720639 h 1898217"/>
                    <a:gd name="connsiteX81" fmla="*/ 908957 w 2075099"/>
                    <a:gd name="connsiteY81" fmla="*/ 1772346 h 1898217"/>
                    <a:gd name="connsiteX82" fmla="*/ 870857 w 2075099"/>
                    <a:gd name="connsiteY82" fmla="*/ 1777789 h 1898217"/>
                    <a:gd name="connsiteX83" fmla="*/ 832757 w 2075099"/>
                    <a:gd name="connsiteY83" fmla="*/ 1796839 h 1898217"/>
                    <a:gd name="connsiteX84" fmla="*/ 827314 w 2075099"/>
                    <a:gd name="connsiteY84" fmla="*/ 1747853 h 1898217"/>
                    <a:gd name="connsiteX85" fmla="*/ 854529 w 2075099"/>
                    <a:gd name="connsiteY85" fmla="*/ 1668932 h 1898217"/>
                    <a:gd name="connsiteX86" fmla="*/ 859971 w 2075099"/>
                    <a:gd name="connsiteY86" fmla="*/ 1519253 h 1898217"/>
                    <a:gd name="connsiteX87" fmla="*/ 838201 w 2075099"/>
                    <a:gd name="connsiteY87" fmla="*/ 1628110 h 1898217"/>
                    <a:gd name="connsiteX88" fmla="*/ 797379 w 2075099"/>
                    <a:gd name="connsiteY88" fmla="*/ 1535582 h 1898217"/>
                    <a:gd name="connsiteX89" fmla="*/ 813707 w 2075099"/>
                    <a:gd name="connsiteY89" fmla="*/ 1641717 h 1898217"/>
                    <a:gd name="connsiteX90" fmla="*/ 819150 w 2075099"/>
                    <a:gd name="connsiteY90" fmla="*/ 1707032 h 1898217"/>
                    <a:gd name="connsiteX91" fmla="*/ 802821 w 2075099"/>
                    <a:gd name="connsiteY91" fmla="*/ 1769626 h 1898217"/>
                    <a:gd name="connsiteX92" fmla="*/ 761999 w 2075099"/>
                    <a:gd name="connsiteY92" fmla="*/ 1794117 h 1898217"/>
                    <a:gd name="connsiteX93" fmla="*/ 762000 w 2075099"/>
                    <a:gd name="connsiteY93" fmla="*/ 1701588 h 1898217"/>
                    <a:gd name="connsiteX94" fmla="*/ 723900 w 2075099"/>
                    <a:gd name="connsiteY94" fmla="*/ 1723360 h 1898217"/>
                    <a:gd name="connsiteX95" fmla="*/ 723899 w 2075099"/>
                    <a:gd name="connsiteY95" fmla="*/ 1785955 h 1898217"/>
                    <a:gd name="connsiteX96" fmla="*/ 696686 w 2075099"/>
                    <a:gd name="connsiteY96" fmla="*/ 1824053 h 1898217"/>
                    <a:gd name="connsiteX97" fmla="*/ 664029 w 2075099"/>
                    <a:gd name="connsiteY97" fmla="*/ 1821332 h 1898217"/>
                    <a:gd name="connsiteX98" fmla="*/ 674914 w 2075099"/>
                    <a:gd name="connsiteY98" fmla="*/ 1758739 h 1898217"/>
                    <a:gd name="connsiteX99" fmla="*/ 628650 w 2075099"/>
                    <a:gd name="connsiteY99" fmla="*/ 1780510 h 1898217"/>
                    <a:gd name="connsiteX100" fmla="*/ 615043 w 2075099"/>
                    <a:gd name="connsiteY100" fmla="*/ 1611782 h 1898217"/>
                    <a:gd name="connsiteX101" fmla="*/ 571500 w 2075099"/>
                    <a:gd name="connsiteY101" fmla="*/ 1687981 h 1898217"/>
                    <a:gd name="connsiteX102" fmla="*/ 525236 w 2075099"/>
                    <a:gd name="connsiteY102" fmla="*/ 1647160 h 1898217"/>
                    <a:gd name="connsiteX103" fmla="*/ 547007 w 2075099"/>
                    <a:gd name="connsiteY103" fmla="*/ 1704310 h 1898217"/>
                    <a:gd name="connsiteX104" fmla="*/ 582386 w 2075099"/>
                    <a:gd name="connsiteY104" fmla="*/ 1777789 h 1898217"/>
                    <a:gd name="connsiteX105" fmla="*/ 615043 w 2075099"/>
                    <a:gd name="connsiteY105" fmla="*/ 1818610 h 1898217"/>
                    <a:gd name="connsiteX106" fmla="*/ 563335 w 2075099"/>
                    <a:gd name="connsiteY106" fmla="*/ 1851268 h 1898217"/>
                    <a:gd name="connsiteX107" fmla="*/ 492579 w 2075099"/>
                    <a:gd name="connsiteY107" fmla="*/ 1777789 h 1898217"/>
                    <a:gd name="connsiteX108" fmla="*/ 519793 w 2075099"/>
                    <a:gd name="connsiteY108" fmla="*/ 1878482 h 1898217"/>
                    <a:gd name="connsiteX109" fmla="*/ 487136 w 2075099"/>
                    <a:gd name="connsiteY109" fmla="*/ 1881203 h 1898217"/>
                    <a:gd name="connsiteX110" fmla="*/ 476250 w 2075099"/>
                    <a:gd name="connsiteY110" fmla="*/ 1810446 h 1898217"/>
                    <a:gd name="connsiteX111" fmla="*/ 454479 w 2075099"/>
                    <a:gd name="connsiteY111" fmla="*/ 1862153 h 1898217"/>
                    <a:gd name="connsiteX112" fmla="*/ 424543 w 2075099"/>
                    <a:gd name="connsiteY112" fmla="*/ 1851267 h 1898217"/>
                    <a:gd name="connsiteX113" fmla="*/ 435428 w 2075099"/>
                    <a:gd name="connsiteY113" fmla="*/ 1709753 h 1898217"/>
                    <a:gd name="connsiteX114" fmla="*/ 451757 w 2075099"/>
                    <a:gd name="connsiteY114" fmla="*/ 1633553 h 1898217"/>
                    <a:gd name="connsiteX115" fmla="*/ 424543 w 2075099"/>
                    <a:gd name="connsiteY115" fmla="*/ 1570960 h 1898217"/>
                    <a:gd name="connsiteX116" fmla="*/ 419100 w 2075099"/>
                    <a:gd name="connsiteY116" fmla="*/ 1690703 h 1898217"/>
                    <a:gd name="connsiteX117" fmla="*/ 391886 w 2075099"/>
                    <a:gd name="connsiteY117" fmla="*/ 1584567 h 1898217"/>
                    <a:gd name="connsiteX118" fmla="*/ 397328 w 2075099"/>
                    <a:gd name="connsiteY118" fmla="*/ 1712475 h 1898217"/>
                    <a:gd name="connsiteX119" fmla="*/ 389164 w 2075099"/>
                    <a:gd name="connsiteY119" fmla="*/ 1772346 h 1898217"/>
                    <a:gd name="connsiteX120" fmla="*/ 402771 w 2075099"/>
                    <a:gd name="connsiteY120" fmla="*/ 1815889 h 1898217"/>
                    <a:gd name="connsiteX121" fmla="*/ 334736 w 2075099"/>
                    <a:gd name="connsiteY121" fmla="*/ 1897532 h 1898217"/>
                    <a:gd name="connsiteX122" fmla="*/ 332015 w 2075099"/>
                    <a:gd name="connsiteY122" fmla="*/ 1851267 h 1898217"/>
                    <a:gd name="connsiteX123" fmla="*/ 342900 w 2075099"/>
                    <a:gd name="connsiteY123" fmla="*/ 1785952 h 1898217"/>
                    <a:gd name="connsiteX124" fmla="*/ 337457 w 2075099"/>
                    <a:gd name="connsiteY124" fmla="*/ 1685260 h 1898217"/>
                    <a:gd name="connsiteX125" fmla="*/ 302079 w 2075099"/>
                    <a:gd name="connsiteY125" fmla="*/ 1772348 h 1898217"/>
                    <a:gd name="connsiteX126" fmla="*/ 304800 w 2075099"/>
                    <a:gd name="connsiteY126" fmla="*/ 1829496 h 1898217"/>
                    <a:gd name="connsiteX127" fmla="*/ 269421 w 2075099"/>
                    <a:gd name="connsiteY127" fmla="*/ 1851268 h 1898217"/>
                    <a:gd name="connsiteX128" fmla="*/ 250371 w 2075099"/>
                    <a:gd name="connsiteY128" fmla="*/ 1810446 h 1898217"/>
                    <a:gd name="connsiteX129" fmla="*/ 231322 w 2075099"/>
                    <a:gd name="connsiteY129" fmla="*/ 1873041 h 1898217"/>
                    <a:gd name="connsiteX130" fmla="*/ 179614 w 2075099"/>
                    <a:gd name="connsiteY130" fmla="*/ 1845824 h 1898217"/>
                    <a:gd name="connsiteX131" fmla="*/ 195943 w 2075099"/>
                    <a:gd name="connsiteY131" fmla="*/ 1736967 h 1898217"/>
                    <a:gd name="connsiteX132" fmla="*/ 155121 w 2075099"/>
                    <a:gd name="connsiteY132" fmla="*/ 1756017 h 1898217"/>
                    <a:gd name="connsiteX133" fmla="*/ 155121 w 2075099"/>
                    <a:gd name="connsiteY133" fmla="*/ 1829496 h 1898217"/>
                    <a:gd name="connsiteX134" fmla="*/ 106136 w 2075099"/>
                    <a:gd name="connsiteY134" fmla="*/ 1826775 h 1898217"/>
                    <a:gd name="connsiteX135" fmla="*/ 138793 w 2075099"/>
                    <a:gd name="connsiteY135" fmla="*/ 1717918 h 1898217"/>
                    <a:gd name="connsiteX136" fmla="*/ 185057 w 2075099"/>
                    <a:gd name="connsiteY136" fmla="*/ 1598174 h 1898217"/>
                    <a:gd name="connsiteX137" fmla="*/ 182336 w 2075099"/>
                    <a:gd name="connsiteY137" fmla="*/ 1568239 h 1898217"/>
                    <a:gd name="connsiteX138" fmla="*/ 106135 w 2075099"/>
                    <a:gd name="connsiteY138" fmla="*/ 1541025 h 1898217"/>
                    <a:gd name="connsiteX139" fmla="*/ 48986 w 2075099"/>
                    <a:gd name="connsiteY139" fmla="*/ 1453939 h 1898217"/>
                    <a:gd name="connsiteX140" fmla="*/ 51707 w 2075099"/>
                    <a:gd name="connsiteY140" fmla="*/ 1502924 h 1898217"/>
                    <a:gd name="connsiteX141" fmla="*/ 97971 w 2075099"/>
                    <a:gd name="connsiteY141" fmla="*/ 1573682 h 1898217"/>
                    <a:gd name="connsiteX142" fmla="*/ 160564 w 2075099"/>
                    <a:gd name="connsiteY142" fmla="*/ 1587289 h 1898217"/>
                    <a:gd name="connsiteX143" fmla="*/ 119743 w 2075099"/>
                    <a:gd name="connsiteY143" fmla="*/ 1644439 h 1898217"/>
                    <a:gd name="connsiteX144" fmla="*/ 78921 w 2075099"/>
                    <a:gd name="connsiteY144" fmla="*/ 1715196 h 1898217"/>
                    <a:gd name="connsiteX145" fmla="*/ 8165 w 2075099"/>
                    <a:gd name="connsiteY145" fmla="*/ 1785953 h 1898217"/>
                    <a:gd name="connsiteX146" fmla="*/ 2721 w 2075099"/>
                    <a:gd name="connsiteY146" fmla="*/ 1062053 h 1898217"/>
                    <a:gd name="connsiteX147" fmla="*/ 51708 w 2075099"/>
                    <a:gd name="connsiteY147" fmla="*/ 1032117 h 1898217"/>
                    <a:gd name="connsiteX148" fmla="*/ 103414 w 2075099"/>
                    <a:gd name="connsiteY148" fmla="*/ 1010345 h 1898217"/>
                    <a:gd name="connsiteX149" fmla="*/ 73479 w 2075099"/>
                    <a:gd name="connsiteY149" fmla="*/ 958638 h 1898217"/>
                    <a:gd name="connsiteX150" fmla="*/ 62592 w 2075099"/>
                    <a:gd name="connsiteY150" fmla="*/ 906932 h 1898217"/>
                    <a:gd name="connsiteX151" fmla="*/ 8164 w 2075099"/>
                    <a:gd name="connsiteY151" fmla="*/ 855224 h 1898217"/>
                    <a:gd name="connsiteX152" fmla="*/ 78921 w 2075099"/>
                    <a:gd name="connsiteY152" fmla="*/ 825289 h 1898217"/>
                    <a:gd name="connsiteX153" fmla="*/ 76200 w 2075099"/>
                    <a:gd name="connsiteY153" fmla="*/ 757253 h 1898217"/>
                    <a:gd name="connsiteX154" fmla="*/ 27214 w 2075099"/>
                    <a:gd name="connsiteY154" fmla="*/ 754531 h 1898217"/>
                    <a:gd name="connsiteX155" fmla="*/ 68036 w 2075099"/>
                    <a:gd name="connsiteY155" fmla="*/ 702824 h 1898217"/>
                    <a:gd name="connsiteX156" fmla="*/ 5444 w 2075099"/>
                    <a:gd name="connsiteY156" fmla="*/ 593967 h 1898217"/>
                    <a:gd name="connsiteX157" fmla="*/ 78922 w 2075099"/>
                    <a:gd name="connsiteY157" fmla="*/ 637510 h 1898217"/>
                    <a:gd name="connsiteX158" fmla="*/ 78921 w 2075099"/>
                    <a:gd name="connsiteY158" fmla="*/ 607574 h 1898217"/>
                    <a:gd name="connsiteX159" fmla="*/ 21771 w 2075099"/>
                    <a:gd name="connsiteY159" fmla="*/ 525931 h 1898217"/>
                    <a:gd name="connsiteX160" fmla="*/ 19050 w 2075099"/>
                    <a:gd name="connsiteY160" fmla="*/ 33353 h 1898217"/>
                    <a:gd name="connsiteX0" fmla="*/ 19050 w 2075099"/>
                    <a:gd name="connsiteY0" fmla="*/ 33353 h 1898217"/>
                    <a:gd name="connsiteX1" fmla="*/ 54428 w 2075099"/>
                    <a:gd name="connsiteY1" fmla="*/ 38795 h 1898217"/>
                    <a:gd name="connsiteX2" fmla="*/ 59871 w 2075099"/>
                    <a:gd name="connsiteY2" fmla="*/ 161259 h 1898217"/>
                    <a:gd name="connsiteX3" fmla="*/ 111579 w 2075099"/>
                    <a:gd name="connsiteY3" fmla="*/ 128603 h 1898217"/>
                    <a:gd name="connsiteX4" fmla="*/ 157843 w 2075099"/>
                    <a:gd name="connsiteY4" fmla="*/ 106832 h 1898217"/>
                    <a:gd name="connsiteX5" fmla="*/ 160564 w 2075099"/>
                    <a:gd name="connsiteY5" fmla="*/ 204803 h 1898217"/>
                    <a:gd name="connsiteX6" fmla="*/ 206829 w 2075099"/>
                    <a:gd name="connsiteY6" fmla="*/ 253789 h 1898217"/>
                    <a:gd name="connsiteX7" fmla="*/ 185057 w 2075099"/>
                    <a:gd name="connsiteY7" fmla="*/ 305496 h 1898217"/>
                    <a:gd name="connsiteX8" fmla="*/ 179614 w 2075099"/>
                    <a:gd name="connsiteY8" fmla="*/ 378974 h 1898217"/>
                    <a:gd name="connsiteX9" fmla="*/ 225879 w 2075099"/>
                    <a:gd name="connsiteY9" fmla="*/ 417074 h 1898217"/>
                    <a:gd name="connsiteX10" fmla="*/ 269421 w 2075099"/>
                    <a:gd name="connsiteY10" fmla="*/ 395304 h 1898217"/>
                    <a:gd name="connsiteX11" fmla="*/ 296635 w 2075099"/>
                    <a:gd name="connsiteY11" fmla="*/ 340874 h 1898217"/>
                    <a:gd name="connsiteX12" fmla="*/ 310243 w 2075099"/>
                    <a:gd name="connsiteY12" fmla="*/ 261953 h 1898217"/>
                    <a:gd name="connsiteX13" fmla="*/ 353786 w 2075099"/>
                    <a:gd name="connsiteY13" fmla="*/ 191196 h 1898217"/>
                    <a:gd name="connsiteX14" fmla="*/ 389164 w 2075099"/>
                    <a:gd name="connsiteY14" fmla="*/ 237460 h 1898217"/>
                    <a:gd name="connsiteX15" fmla="*/ 481693 w 2075099"/>
                    <a:gd name="connsiteY15" fmla="*/ 52403 h 1898217"/>
                    <a:gd name="connsiteX16" fmla="*/ 492579 w 2075099"/>
                    <a:gd name="connsiteY16" fmla="*/ 229296 h 1898217"/>
                    <a:gd name="connsiteX17" fmla="*/ 468085 w 2075099"/>
                    <a:gd name="connsiteY17" fmla="*/ 278282 h 1898217"/>
                    <a:gd name="connsiteX18" fmla="*/ 522515 w 2075099"/>
                    <a:gd name="connsiteY18" fmla="*/ 289167 h 1898217"/>
                    <a:gd name="connsiteX19" fmla="*/ 538843 w 2075099"/>
                    <a:gd name="connsiteY19" fmla="*/ 332711 h 1898217"/>
                    <a:gd name="connsiteX20" fmla="*/ 555171 w 2075099"/>
                    <a:gd name="connsiteY20" fmla="*/ 329989 h 1898217"/>
                    <a:gd name="connsiteX21" fmla="*/ 639536 w 2075099"/>
                    <a:gd name="connsiteY21" fmla="*/ 406189 h 1898217"/>
                    <a:gd name="connsiteX22" fmla="*/ 691243 w 2075099"/>
                    <a:gd name="connsiteY22" fmla="*/ 411632 h 1898217"/>
                    <a:gd name="connsiteX23" fmla="*/ 691242 w 2075099"/>
                    <a:gd name="connsiteY23" fmla="*/ 340874 h 1898217"/>
                    <a:gd name="connsiteX24" fmla="*/ 639536 w 2075099"/>
                    <a:gd name="connsiteY24" fmla="*/ 264675 h 1898217"/>
                    <a:gd name="connsiteX25" fmla="*/ 606879 w 2075099"/>
                    <a:gd name="connsiteY25" fmla="*/ 36074 h 1898217"/>
                    <a:gd name="connsiteX26" fmla="*/ 925286 w 2075099"/>
                    <a:gd name="connsiteY26" fmla="*/ 22468 h 1898217"/>
                    <a:gd name="connsiteX27" fmla="*/ 960664 w 2075099"/>
                    <a:gd name="connsiteY27" fmla="*/ 63289 h 1898217"/>
                    <a:gd name="connsiteX28" fmla="*/ 947057 w 2075099"/>
                    <a:gd name="connsiteY28" fmla="*/ 191196 h 1898217"/>
                    <a:gd name="connsiteX29" fmla="*/ 979715 w 2075099"/>
                    <a:gd name="connsiteY29" fmla="*/ 264675 h 1898217"/>
                    <a:gd name="connsiteX30" fmla="*/ 985157 w 2075099"/>
                    <a:gd name="connsiteY30" fmla="*/ 425239 h 1898217"/>
                    <a:gd name="connsiteX31" fmla="*/ 1036864 w 2075099"/>
                    <a:gd name="connsiteY31" fmla="*/ 436124 h 1898217"/>
                    <a:gd name="connsiteX32" fmla="*/ 1053193 w 2075099"/>
                    <a:gd name="connsiteY32" fmla="*/ 561310 h 1898217"/>
                    <a:gd name="connsiteX33" fmla="*/ 1102179 w 2075099"/>
                    <a:gd name="connsiteY33" fmla="*/ 632067 h 1898217"/>
                    <a:gd name="connsiteX34" fmla="*/ 1208314 w 2075099"/>
                    <a:gd name="connsiteY34" fmla="*/ 637510 h 1898217"/>
                    <a:gd name="connsiteX35" fmla="*/ 1240971 w 2075099"/>
                    <a:gd name="connsiteY35" fmla="*/ 705546 h 1898217"/>
                    <a:gd name="connsiteX36" fmla="*/ 1289957 w 2075099"/>
                    <a:gd name="connsiteY36" fmla="*/ 602132 h 1898217"/>
                    <a:gd name="connsiteX37" fmla="*/ 1240971 w 2075099"/>
                    <a:gd name="connsiteY37" fmla="*/ 487832 h 1898217"/>
                    <a:gd name="connsiteX38" fmla="*/ 1034143 w 2075099"/>
                    <a:gd name="connsiteY38" fmla="*/ 359924 h 1898217"/>
                    <a:gd name="connsiteX39" fmla="*/ 998764 w 2075099"/>
                    <a:gd name="connsiteY39" fmla="*/ 114996 h 1898217"/>
                    <a:gd name="connsiteX40" fmla="*/ 1363436 w 2075099"/>
                    <a:gd name="connsiteY40" fmla="*/ 104110 h 1898217"/>
                    <a:gd name="connsiteX41" fmla="*/ 1450521 w 2075099"/>
                    <a:gd name="connsiteY41" fmla="*/ 82339 h 1898217"/>
                    <a:gd name="connsiteX42" fmla="*/ 1943100 w 2075099"/>
                    <a:gd name="connsiteY42" fmla="*/ 85060 h 1898217"/>
                    <a:gd name="connsiteX43" fmla="*/ 2073729 w 2075099"/>
                    <a:gd name="connsiteY43" fmla="*/ 207524 h 1898217"/>
                    <a:gd name="connsiteX44" fmla="*/ 2005693 w 2075099"/>
                    <a:gd name="connsiteY44" fmla="*/ 332710 h 1898217"/>
                    <a:gd name="connsiteX45" fmla="*/ 1913164 w 2075099"/>
                    <a:gd name="connsiteY45" fmla="*/ 354482 h 1898217"/>
                    <a:gd name="connsiteX46" fmla="*/ 1907722 w 2075099"/>
                    <a:gd name="connsiteY46" fmla="*/ 474225 h 1898217"/>
                    <a:gd name="connsiteX47" fmla="*/ 1847850 w 2075099"/>
                    <a:gd name="connsiteY47" fmla="*/ 555867 h 1898217"/>
                    <a:gd name="connsiteX48" fmla="*/ 1817914 w 2075099"/>
                    <a:gd name="connsiteY48" fmla="*/ 504160 h 1898217"/>
                    <a:gd name="connsiteX49" fmla="*/ 1785257 w 2075099"/>
                    <a:gd name="connsiteY49" fmla="*/ 536817 h 1898217"/>
                    <a:gd name="connsiteX50" fmla="*/ 1760765 w 2075099"/>
                    <a:gd name="connsiteY50" fmla="*/ 515046 h 1898217"/>
                    <a:gd name="connsiteX51" fmla="*/ 1728107 w 2075099"/>
                    <a:gd name="connsiteY51" fmla="*/ 588524 h 1898217"/>
                    <a:gd name="connsiteX52" fmla="*/ 1662793 w 2075099"/>
                    <a:gd name="connsiteY52" fmla="*/ 531374 h 1898217"/>
                    <a:gd name="connsiteX53" fmla="*/ 1641021 w 2075099"/>
                    <a:gd name="connsiteY53" fmla="*/ 637510 h 1898217"/>
                    <a:gd name="connsiteX54" fmla="*/ 1600200 w 2075099"/>
                    <a:gd name="connsiteY54" fmla="*/ 697381 h 1898217"/>
                    <a:gd name="connsiteX55" fmla="*/ 1562100 w 2075099"/>
                    <a:gd name="connsiteY55" fmla="*/ 906932 h 1898217"/>
                    <a:gd name="connsiteX56" fmla="*/ 1651907 w 2075099"/>
                    <a:gd name="connsiteY56" fmla="*/ 988574 h 1898217"/>
                    <a:gd name="connsiteX57" fmla="*/ 1747157 w 2075099"/>
                    <a:gd name="connsiteY57" fmla="*/ 1151860 h 1898217"/>
                    <a:gd name="connsiteX58" fmla="*/ 1717221 w 2075099"/>
                    <a:gd name="connsiteY58" fmla="*/ 1255274 h 1898217"/>
                    <a:gd name="connsiteX59" fmla="*/ 1551214 w 2075099"/>
                    <a:gd name="connsiteY59" fmla="*/ 1263438 h 1898217"/>
                    <a:gd name="connsiteX60" fmla="*/ 1485900 w 2075099"/>
                    <a:gd name="connsiteY60" fmla="*/ 1219896 h 1898217"/>
                    <a:gd name="connsiteX61" fmla="*/ 1387929 w 2075099"/>
                    <a:gd name="connsiteY61" fmla="*/ 1230782 h 1898217"/>
                    <a:gd name="connsiteX62" fmla="*/ 1328057 w 2075099"/>
                    <a:gd name="connsiteY62" fmla="*/ 1263439 h 1898217"/>
                    <a:gd name="connsiteX63" fmla="*/ 1251857 w 2075099"/>
                    <a:gd name="connsiteY63" fmla="*/ 1249832 h 1898217"/>
                    <a:gd name="connsiteX64" fmla="*/ 1287236 w 2075099"/>
                    <a:gd name="connsiteY64" fmla="*/ 1296096 h 1898217"/>
                    <a:gd name="connsiteX65" fmla="*/ 1325336 w 2075099"/>
                    <a:gd name="connsiteY65" fmla="*/ 1385902 h 1898217"/>
                    <a:gd name="connsiteX66" fmla="*/ 1333500 w 2075099"/>
                    <a:gd name="connsiteY66" fmla="*/ 1551910 h 1898217"/>
                    <a:gd name="connsiteX67" fmla="*/ 1279072 w 2075099"/>
                    <a:gd name="connsiteY67" fmla="*/ 1592732 h 1898217"/>
                    <a:gd name="connsiteX68" fmla="*/ 1197429 w 2075099"/>
                    <a:gd name="connsiteY68" fmla="*/ 1682538 h 1898217"/>
                    <a:gd name="connsiteX69" fmla="*/ 1162050 w 2075099"/>
                    <a:gd name="connsiteY69" fmla="*/ 1745132 h 1898217"/>
                    <a:gd name="connsiteX70" fmla="*/ 1088571 w 2075099"/>
                    <a:gd name="connsiteY70" fmla="*/ 1742410 h 1898217"/>
                    <a:gd name="connsiteX71" fmla="*/ 1074964 w 2075099"/>
                    <a:gd name="connsiteY71" fmla="*/ 1685260 h 1898217"/>
                    <a:gd name="connsiteX72" fmla="*/ 1104900 w 2075099"/>
                    <a:gd name="connsiteY72" fmla="*/ 1641718 h 1898217"/>
                    <a:gd name="connsiteX73" fmla="*/ 1020536 w 2075099"/>
                    <a:gd name="connsiteY73" fmla="*/ 1644438 h 1898217"/>
                    <a:gd name="connsiteX74" fmla="*/ 1015094 w 2075099"/>
                    <a:gd name="connsiteY74" fmla="*/ 1494760 h 1898217"/>
                    <a:gd name="connsiteX75" fmla="*/ 1053193 w 2075099"/>
                    <a:gd name="connsiteY75" fmla="*/ 1410396 h 1898217"/>
                    <a:gd name="connsiteX76" fmla="*/ 1004207 w 2075099"/>
                    <a:gd name="connsiteY76" fmla="*/ 1478432 h 1898217"/>
                    <a:gd name="connsiteX77" fmla="*/ 982436 w 2075099"/>
                    <a:gd name="connsiteY77" fmla="*/ 1671654 h 1898217"/>
                    <a:gd name="connsiteX78" fmla="*/ 1009650 w 2075099"/>
                    <a:gd name="connsiteY78" fmla="*/ 1709752 h 1898217"/>
                    <a:gd name="connsiteX79" fmla="*/ 957943 w 2075099"/>
                    <a:gd name="connsiteY79" fmla="*/ 1742411 h 1898217"/>
                    <a:gd name="connsiteX80" fmla="*/ 862693 w 2075099"/>
                    <a:gd name="connsiteY80" fmla="*/ 1720639 h 1898217"/>
                    <a:gd name="connsiteX81" fmla="*/ 908957 w 2075099"/>
                    <a:gd name="connsiteY81" fmla="*/ 1772346 h 1898217"/>
                    <a:gd name="connsiteX82" fmla="*/ 870857 w 2075099"/>
                    <a:gd name="connsiteY82" fmla="*/ 1777789 h 1898217"/>
                    <a:gd name="connsiteX83" fmla="*/ 832757 w 2075099"/>
                    <a:gd name="connsiteY83" fmla="*/ 1796839 h 1898217"/>
                    <a:gd name="connsiteX84" fmla="*/ 827314 w 2075099"/>
                    <a:gd name="connsiteY84" fmla="*/ 1747853 h 1898217"/>
                    <a:gd name="connsiteX85" fmla="*/ 854529 w 2075099"/>
                    <a:gd name="connsiteY85" fmla="*/ 1668932 h 1898217"/>
                    <a:gd name="connsiteX86" fmla="*/ 859971 w 2075099"/>
                    <a:gd name="connsiteY86" fmla="*/ 1519253 h 1898217"/>
                    <a:gd name="connsiteX87" fmla="*/ 838201 w 2075099"/>
                    <a:gd name="connsiteY87" fmla="*/ 1628110 h 1898217"/>
                    <a:gd name="connsiteX88" fmla="*/ 797379 w 2075099"/>
                    <a:gd name="connsiteY88" fmla="*/ 1535582 h 1898217"/>
                    <a:gd name="connsiteX89" fmla="*/ 813707 w 2075099"/>
                    <a:gd name="connsiteY89" fmla="*/ 1641717 h 1898217"/>
                    <a:gd name="connsiteX90" fmla="*/ 819150 w 2075099"/>
                    <a:gd name="connsiteY90" fmla="*/ 1707032 h 1898217"/>
                    <a:gd name="connsiteX91" fmla="*/ 802821 w 2075099"/>
                    <a:gd name="connsiteY91" fmla="*/ 1769626 h 1898217"/>
                    <a:gd name="connsiteX92" fmla="*/ 761999 w 2075099"/>
                    <a:gd name="connsiteY92" fmla="*/ 1794117 h 1898217"/>
                    <a:gd name="connsiteX93" fmla="*/ 762000 w 2075099"/>
                    <a:gd name="connsiteY93" fmla="*/ 1701588 h 1898217"/>
                    <a:gd name="connsiteX94" fmla="*/ 723900 w 2075099"/>
                    <a:gd name="connsiteY94" fmla="*/ 1723360 h 1898217"/>
                    <a:gd name="connsiteX95" fmla="*/ 723899 w 2075099"/>
                    <a:gd name="connsiteY95" fmla="*/ 1785955 h 1898217"/>
                    <a:gd name="connsiteX96" fmla="*/ 696686 w 2075099"/>
                    <a:gd name="connsiteY96" fmla="*/ 1824053 h 1898217"/>
                    <a:gd name="connsiteX97" fmla="*/ 664029 w 2075099"/>
                    <a:gd name="connsiteY97" fmla="*/ 1821332 h 1898217"/>
                    <a:gd name="connsiteX98" fmla="*/ 674914 w 2075099"/>
                    <a:gd name="connsiteY98" fmla="*/ 1758739 h 1898217"/>
                    <a:gd name="connsiteX99" fmla="*/ 628650 w 2075099"/>
                    <a:gd name="connsiteY99" fmla="*/ 1780510 h 1898217"/>
                    <a:gd name="connsiteX100" fmla="*/ 615043 w 2075099"/>
                    <a:gd name="connsiteY100" fmla="*/ 1611782 h 1898217"/>
                    <a:gd name="connsiteX101" fmla="*/ 571500 w 2075099"/>
                    <a:gd name="connsiteY101" fmla="*/ 1687981 h 1898217"/>
                    <a:gd name="connsiteX102" fmla="*/ 525236 w 2075099"/>
                    <a:gd name="connsiteY102" fmla="*/ 1647160 h 1898217"/>
                    <a:gd name="connsiteX103" fmla="*/ 547007 w 2075099"/>
                    <a:gd name="connsiteY103" fmla="*/ 1704310 h 1898217"/>
                    <a:gd name="connsiteX104" fmla="*/ 582386 w 2075099"/>
                    <a:gd name="connsiteY104" fmla="*/ 1777789 h 1898217"/>
                    <a:gd name="connsiteX105" fmla="*/ 615043 w 2075099"/>
                    <a:gd name="connsiteY105" fmla="*/ 1818610 h 1898217"/>
                    <a:gd name="connsiteX106" fmla="*/ 563335 w 2075099"/>
                    <a:gd name="connsiteY106" fmla="*/ 1851268 h 1898217"/>
                    <a:gd name="connsiteX107" fmla="*/ 492579 w 2075099"/>
                    <a:gd name="connsiteY107" fmla="*/ 1777789 h 1898217"/>
                    <a:gd name="connsiteX108" fmla="*/ 519793 w 2075099"/>
                    <a:gd name="connsiteY108" fmla="*/ 1878482 h 1898217"/>
                    <a:gd name="connsiteX109" fmla="*/ 487136 w 2075099"/>
                    <a:gd name="connsiteY109" fmla="*/ 1881203 h 1898217"/>
                    <a:gd name="connsiteX110" fmla="*/ 476250 w 2075099"/>
                    <a:gd name="connsiteY110" fmla="*/ 1810446 h 1898217"/>
                    <a:gd name="connsiteX111" fmla="*/ 454479 w 2075099"/>
                    <a:gd name="connsiteY111" fmla="*/ 1862153 h 1898217"/>
                    <a:gd name="connsiteX112" fmla="*/ 424543 w 2075099"/>
                    <a:gd name="connsiteY112" fmla="*/ 1851267 h 1898217"/>
                    <a:gd name="connsiteX113" fmla="*/ 435428 w 2075099"/>
                    <a:gd name="connsiteY113" fmla="*/ 1709753 h 1898217"/>
                    <a:gd name="connsiteX114" fmla="*/ 451757 w 2075099"/>
                    <a:gd name="connsiteY114" fmla="*/ 1633553 h 1898217"/>
                    <a:gd name="connsiteX115" fmla="*/ 424543 w 2075099"/>
                    <a:gd name="connsiteY115" fmla="*/ 1570960 h 1898217"/>
                    <a:gd name="connsiteX116" fmla="*/ 419100 w 2075099"/>
                    <a:gd name="connsiteY116" fmla="*/ 1690703 h 1898217"/>
                    <a:gd name="connsiteX117" fmla="*/ 391886 w 2075099"/>
                    <a:gd name="connsiteY117" fmla="*/ 1584567 h 1898217"/>
                    <a:gd name="connsiteX118" fmla="*/ 397328 w 2075099"/>
                    <a:gd name="connsiteY118" fmla="*/ 1712475 h 1898217"/>
                    <a:gd name="connsiteX119" fmla="*/ 389164 w 2075099"/>
                    <a:gd name="connsiteY119" fmla="*/ 1772346 h 1898217"/>
                    <a:gd name="connsiteX120" fmla="*/ 402771 w 2075099"/>
                    <a:gd name="connsiteY120" fmla="*/ 1815889 h 1898217"/>
                    <a:gd name="connsiteX121" fmla="*/ 334736 w 2075099"/>
                    <a:gd name="connsiteY121" fmla="*/ 1897532 h 1898217"/>
                    <a:gd name="connsiteX122" fmla="*/ 332015 w 2075099"/>
                    <a:gd name="connsiteY122" fmla="*/ 1851267 h 1898217"/>
                    <a:gd name="connsiteX123" fmla="*/ 342900 w 2075099"/>
                    <a:gd name="connsiteY123" fmla="*/ 1785952 h 1898217"/>
                    <a:gd name="connsiteX124" fmla="*/ 337457 w 2075099"/>
                    <a:gd name="connsiteY124" fmla="*/ 1685260 h 1898217"/>
                    <a:gd name="connsiteX125" fmla="*/ 302079 w 2075099"/>
                    <a:gd name="connsiteY125" fmla="*/ 1772348 h 1898217"/>
                    <a:gd name="connsiteX126" fmla="*/ 304800 w 2075099"/>
                    <a:gd name="connsiteY126" fmla="*/ 1829496 h 1898217"/>
                    <a:gd name="connsiteX127" fmla="*/ 269421 w 2075099"/>
                    <a:gd name="connsiteY127" fmla="*/ 1851268 h 1898217"/>
                    <a:gd name="connsiteX128" fmla="*/ 250371 w 2075099"/>
                    <a:gd name="connsiteY128" fmla="*/ 1810446 h 1898217"/>
                    <a:gd name="connsiteX129" fmla="*/ 231322 w 2075099"/>
                    <a:gd name="connsiteY129" fmla="*/ 1873041 h 1898217"/>
                    <a:gd name="connsiteX130" fmla="*/ 179614 w 2075099"/>
                    <a:gd name="connsiteY130" fmla="*/ 1845824 h 1898217"/>
                    <a:gd name="connsiteX131" fmla="*/ 195943 w 2075099"/>
                    <a:gd name="connsiteY131" fmla="*/ 1736967 h 1898217"/>
                    <a:gd name="connsiteX132" fmla="*/ 155121 w 2075099"/>
                    <a:gd name="connsiteY132" fmla="*/ 1756017 h 1898217"/>
                    <a:gd name="connsiteX133" fmla="*/ 155121 w 2075099"/>
                    <a:gd name="connsiteY133" fmla="*/ 1829496 h 1898217"/>
                    <a:gd name="connsiteX134" fmla="*/ 106136 w 2075099"/>
                    <a:gd name="connsiteY134" fmla="*/ 1826775 h 1898217"/>
                    <a:gd name="connsiteX135" fmla="*/ 138793 w 2075099"/>
                    <a:gd name="connsiteY135" fmla="*/ 1717918 h 1898217"/>
                    <a:gd name="connsiteX136" fmla="*/ 185057 w 2075099"/>
                    <a:gd name="connsiteY136" fmla="*/ 1598174 h 1898217"/>
                    <a:gd name="connsiteX137" fmla="*/ 182336 w 2075099"/>
                    <a:gd name="connsiteY137" fmla="*/ 1568239 h 1898217"/>
                    <a:gd name="connsiteX138" fmla="*/ 106135 w 2075099"/>
                    <a:gd name="connsiteY138" fmla="*/ 1541025 h 1898217"/>
                    <a:gd name="connsiteX139" fmla="*/ 48986 w 2075099"/>
                    <a:gd name="connsiteY139" fmla="*/ 1453939 h 1898217"/>
                    <a:gd name="connsiteX140" fmla="*/ 51707 w 2075099"/>
                    <a:gd name="connsiteY140" fmla="*/ 1502924 h 1898217"/>
                    <a:gd name="connsiteX141" fmla="*/ 97971 w 2075099"/>
                    <a:gd name="connsiteY141" fmla="*/ 1573682 h 1898217"/>
                    <a:gd name="connsiteX142" fmla="*/ 160564 w 2075099"/>
                    <a:gd name="connsiteY142" fmla="*/ 1587289 h 1898217"/>
                    <a:gd name="connsiteX143" fmla="*/ 119743 w 2075099"/>
                    <a:gd name="connsiteY143" fmla="*/ 1644439 h 1898217"/>
                    <a:gd name="connsiteX144" fmla="*/ 78921 w 2075099"/>
                    <a:gd name="connsiteY144" fmla="*/ 1715196 h 1898217"/>
                    <a:gd name="connsiteX145" fmla="*/ 8165 w 2075099"/>
                    <a:gd name="connsiteY145" fmla="*/ 1785953 h 1898217"/>
                    <a:gd name="connsiteX146" fmla="*/ 2721 w 2075099"/>
                    <a:gd name="connsiteY146" fmla="*/ 1062053 h 1898217"/>
                    <a:gd name="connsiteX147" fmla="*/ 51708 w 2075099"/>
                    <a:gd name="connsiteY147" fmla="*/ 1032117 h 1898217"/>
                    <a:gd name="connsiteX148" fmla="*/ 103414 w 2075099"/>
                    <a:gd name="connsiteY148" fmla="*/ 1010345 h 1898217"/>
                    <a:gd name="connsiteX149" fmla="*/ 73479 w 2075099"/>
                    <a:gd name="connsiteY149" fmla="*/ 958638 h 1898217"/>
                    <a:gd name="connsiteX150" fmla="*/ 62592 w 2075099"/>
                    <a:gd name="connsiteY150" fmla="*/ 906932 h 1898217"/>
                    <a:gd name="connsiteX151" fmla="*/ 8164 w 2075099"/>
                    <a:gd name="connsiteY151" fmla="*/ 855224 h 1898217"/>
                    <a:gd name="connsiteX152" fmla="*/ 78921 w 2075099"/>
                    <a:gd name="connsiteY152" fmla="*/ 825289 h 1898217"/>
                    <a:gd name="connsiteX153" fmla="*/ 76200 w 2075099"/>
                    <a:gd name="connsiteY153" fmla="*/ 757253 h 1898217"/>
                    <a:gd name="connsiteX154" fmla="*/ 27214 w 2075099"/>
                    <a:gd name="connsiteY154" fmla="*/ 754531 h 1898217"/>
                    <a:gd name="connsiteX155" fmla="*/ 68036 w 2075099"/>
                    <a:gd name="connsiteY155" fmla="*/ 702824 h 1898217"/>
                    <a:gd name="connsiteX156" fmla="*/ 5444 w 2075099"/>
                    <a:gd name="connsiteY156" fmla="*/ 593967 h 1898217"/>
                    <a:gd name="connsiteX157" fmla="*/ 78922 w 2075099"/>
                    <a:gd name="connsiteY157" fmla="*/ 637510 h 1898217"/>
                    <a:gd name="connsiteX158" fmla="*/ 78921 w 2075099"/>
                    <a:gd name="connsiteY158" fmla="*/ 607574 h 1898217"/>
                    <a:gd name="connsiteX159" fmla="*/ 21771 w 2075099"/>
                    <a:gd name="connsiteY159" fmla="*/ 525931 h 1898217"/>
                    <a:gd name="connsiteX160" fmla="*/ 19050 w 2075099"/>
                    <a:gd name="connsiteY160" fmla="*/ 33353 h 1898217"/>
                    <a:gd name="connsiteX0" fmla="*/ 19050 w 2075099"/>
                    <a:gd name="connsiteY0" fmla="*/ 35984 h 1889962"/>
                    <a:gd name="connsiteX1" fmla="*/ 54428 w 2075099"/>
                    <a:gd name="connsiteY1" fmla="*/ 30540 h 1889962"/>
                    <a:gd name="connsiteX2" fmla="*/ 59871 w 2075099"/>
                    <a:gd name="connsiteY2" fmla="*/ 153004 h 1889962"/>
                    <a:gd name="connsiteX3" fmla="*/ 111579 w 2075099"/>
                    <a:gd name="connsiteY3" fmla="*/ 120348 h 1889962"/>
                    <a:gd name="connsiteX4" fmla="*/ 157843 w 2075099"/>
                    <a:gd name="connsiteY4" fmla="*/ 98577 h 1889962"/>
                    <a:gd name="connsiteX5" fmla="*/ 160564 w 2075099"/>
                    <a:gd name="connsiteY5" fmla="*/ 196548 h 1889962"/>
                    <a:gd name="connsiteX6" fmla="*/ 206829 w 2075099"/>
                    <a:gd name="connsiteY6" fmla="*/ 245534 h 1889962"/>
                    <a:gd name="connsiteX7" fmla="*/ 185057 w 2075099"/>
                    <a:gd name="connsiteY7" fmla="*/ 297241 h 1889962"/>
                    <a:gd name="connsiteX8" fmla="*/ 179614 w 2075099"/>
                    <a:gd name="connsiteY8" fmla="*/ 370719 h 1889962"/>
                    <a:gd name="connsiteX9" fmla="*/ 225879 w 2075099"/>
                    <a:gd name="connsiteY9" fmla="*/ 408819 h 1889962"/>
                    <a:gd name="connsiteX10" fmla="*/ 269421 w 2075099"/>
                    <a:gd name="connsiteY10" fmla="*/ 387049 h 1889962"/>
                    <a:gd name="connsiteX11" fmla="*/ 296635 w 2075099"/>
                    <a:gd name="connsiteY11" fmla="*/ 332619 h 1889962"/>
                    <a:gd name="connsiteX12" fmla="*/ 310243 w 2075099"/>
                    <a:gd name="connsiteY12" fmla="*/ 253698 h 1889962"/>
                    <a:gd name="connsiteX13" fmla="*/ 353786 w 2075099"/>
                    <a:gd name="connsiteY13" fmla="*/ 182941 h 1889962"/>
                    <a:gd name="connsiteX14" fmla="*/ 389164 w 2075099"/>
                    <a:gd name="connsiteY14" fmla="*/ 229205 h 1889962"/>
                    <a:gd name="connsiteX15" fmla="*/ 481693 w 2075099"/>
                    <a:gd name="connsiteY15" fmla="*/ 44148 h 1889962"/>
                    <a:gd name="connsiteX16" fmla="*/ 492579 w 2075099"/>
                    <a:gd name="connsiteY16" fmla="*/ 221041 h 1889962"/>
                    <a:gd name="connsiteX17" fmla="*/ 468085 w 2075099"/>
                    <a:gd name="connsiteY17" fmla="*/ 270027 h 1889962"/>
                    <a:gd name="connsiteX18" fmla="*/ 522515 w 2075099"/>
                    <a:gd name="connsiteY18" fmla="*/ 280912 h 1889962"/>
                    <a:gd name="connsiteX19" fmla="*/ 538843 w 2075099"/>
                    <a:gd name="connsiteY19" fmla="*/ 324456 h 1889962"/>
                    <a:gd name="connsiteX20" fmla="*/ 555171 w 2075099"/>
                    <a:gd name="connsiteY20" fmla="*/ 321734 h 1889962"/>
                    <a:gd name="connsiteX21" fmla="*/ 639536 w 2075099"/>
                    <a:gd name="connsiteY21" fmla="*/ 397934 h 1889962"/>
                    <a:gd name="connsiteX22" fmla="*/ 691243 w 2075099"/>
                    <a:gd name="connsiteY22" fmla="*/ 403377 h 1889962"/>
                    <a:gd name="connsiteX23" fmla="*/ 691242 w 2075099"/>
                    <a:gd name="connsiteY23" fmla="*/ 332619 h 1889962"/>
                    <a:gd name="connsiteX24" fmla="*/ 639536 w 2075099"/>
                    <a:gd name="connsiteY24" fmla="*/ 256420 h 1889962"/>
                    <a:gd name="connsiteX25" fmla="*/ 606879 w 2075099"/>
                    <a:gd name="connsiteY25" fmla="*/ 27819 h 1889962"/>
                    <a:gd name="connsiteX26" fmla="*/ 925286 w 2075099"/>
                    <a:gd name="connsiteY26" fmla="*/ 14213 h 1889962"/>
                    <a:gd name="connsiteX27" fmla="*/ 960664 w 2075099"/>
                    <a:gd name="connsiteY27" fmla="*/ 55034 h 1889962"/>
                    <a:gd name="connsiteX28" fmla="*/ 947057 w 2075099"/>
                    <a:gd name="connsiteY28" fmla="*/ 182941 h 1889962"/>
                    <a:gd name="connsiteX29" fmla="*/ 979715 w 2075099"/>
                    <a:gd name="connsiteY29" fmla="*/ 256420 h 1889962"/>
                    <a:gd name="connsiteX30" fmla="*/ 985157 w 2075099"/>
                    <a:gd name="connsiteY30" fmla="*/ 416984 h 1889962"/>
                    <a:gd name="connsiteX31" fmla="*/ 1036864 w 2075099"/>
                    <a:gd name="connsiteY31" fmla="*/ 427869 h 1889962"/>
                    <a:gd name="connsiteX32" fmla="*/ 1053193 w 2075099"/>
                    <a:gd name="connsiteY32" fmla="*/ 553055 h 1889962"/>
                    <a:gd name="connsiteX33" fmla="*/ 1102179 w 2075099"/>
                    <a:gd name="connsiteY33" fmla="*/ 623812 h 1889962"/>
                    <a:gd name="connsiteX34" fmla="*/ 1208314 w 2075099"/>
                    <a:gd name="connsiteY34" fmla="*/ 629255 h 1889962"/>
                    <a:gd name="connsiteX35" fmla="*/ 1240971 w 2075099"/>
                    <a:gd name="connsiteY35" fmla="*/ 697291 h 1889962"/>
                    <a:gd name="connsiteX36" fmla="*/ 1289957 w 2075099"/>
                    <a:gd name="connsiteY36" fmla="*/ 593877 h 1889962"/>
                    <a:gd name="connsiteX37" fmla="*/ 1240971 w 2075099"/>
                    <a:gd name="connsiteY37" fmla="*/ 479577 h 1889962"/>
                    <a:gd name="connsiteX38" fmla="*/ 1034143 w 2075099"/>
                    <a:gd name="connsiteY38" fmla="*/ 351669 h 1889962"/>
                    <a:gd name="connsiteX39" fmla="*/ 998764 w 2075099"/>
                    <a:gd name="connsiteY39" fmla="*/ 106741 h 1889962"/>
                    <a:gd name="connsiteX40" fmla="*/ 1363436 w 2075099"/>
                    <a:gd name="connsiteY40" fmla="*/ 95855 h 1889962"/>
                    <a:gd name="connsiteX41" fmla="*/ 1450521 w 2075099"/>
                    <a:gd name="connsiteY41" fmla="*/ 74084 h 1889962"/>
                    <a:gd name="connsiteX42" fmla="*/ 1943100 w 2075099"/>
                    <a:gd name="connsiteY42" fmla="*/ 76805 h 1889962"/>
                    <a:gd name="connsiteX43" fmla="*/ 2073729 w 2075099"/>
                    <a:gd name="connsiteY43" fmla="*/ 199269 h 1889962"/>
                    <a:gd name="connsiteX44" fmla="*/ 2005693 w 2075099"/>
                    <a:gd name="connsiteY44" fmla="*/ 324455 h 1889962"/>
                    <a:gd name="connsiteX45" fmla="*/ 1913164 w 2075099"/>
                    <a:gd name="connsiteY45" fmla="*/ 346227 h 1889962"/>
                    <a:gd name="connsiteX46" fmla="*/ 1907722 w 2075099"/>
                    <a:gd name="connsiteY46" fmla="*/ 465970 h 1889962"/>
                    <a:gd name="connsiteX47" fmla="*/ 1847850 w 2075099"/>
                    <a:gd name="connsiteY47" fmla="*/ 547612 h 1889962"/>
                    <a:gd name="connsiteX48" fmla="*/ 1817914 w 2075099"/>
                    <a:gd name="connsiteY48" fmla="*/ 495905 h 1889962"/>
                    <a:gd name="connsiteX49" fmla="*/ 1785257 w 2075099"/>
                    <a:gd name="connsiteY49" fmla="*/ 528562 h 1889962"/>
                    <a:gd name="connsiteX50" fmla="*/ 1760765 w 2075099"/>
                    <a:gd name="connsiteY50" fmla="*/ 506791 h 1889962"/>
                    <a:gd name="connsiteX51" fmla="*/ 1728107 w 2075099"/>
                    <a:gd name="connsiteY51" fmla="*/ 580269 h 1889962"/>
                    <a:gd name="connsiteX52" fmla="*/ 1662793 w 2075099"/>
                    <a:gd name="connsiteY52" fmla="*/ 523119 h 1889962"/>
                    <a:gd name="connsiteX53" fmla="*/ 1641021 w 2075099"/>
                    <a:gd name="connsiteY53" fmla="*/ 629255 h 1889962"/>
                    <a:gd name="connsiteX54" fmla="*/ 1600200 w 2075099"/>
                    <a:gd name="connsiteY54" fmla="*/ 689126 h 1889962"/>
                    <a:gd name="connsiteX55" fmla="*/ 1562100 w 2075099"/>
                    <a:gd name="connsiteY55" fmla="*/ 898677 h 1889962"/>
                    <a:gd name="connsiteX56" fmla="*/ 1651907 w 2075099"/>
                    <a:gd name="connsiteY56" fmla="*/ 980319 h 1889962"/>
                    <a:gd name="connsiteX57" fmla="*/ 1747157 w 2075099"/>
                    <a:gd name="connsiteY57" fmla="*/ 1143605 h 1889962"/>
                    <a:gd name="connsiteX58" fmla="*/ 1717221 w 2075099"/>
                    <a:gd name="connsiteY58" fmla="*/ 1247019 h 1889962"/>
                    <a:gd name="connsiteX59" fmla="*/ 1551214 w 2075099"/>
                    <a:gd name="connsiteY59" fmla="*/ 1255183 h 1889962"/>
                    <a:gd name="connsiteX60" fmla="*/ 1485900 w 2075099"/>
                    <a:gd name="connsiteY60" fmla="*/ 1211641 h 1889962"/>
                    <a:gd name="connsiteX61" fmla="*/ 1387929 w 2075099"/>
                    <a:gd name="connsiteY61" fmla="*/ 1222527 h 1889962"/>
                    <a:gd name="connsiteX62" fmla="*/ 1328057 w 2075099"/>
                    <a:gd name="connsiteY62" fmla="*/ 1255184 h 1889962"/>
                    <a:gd name="connsiteX63" fmla="*/ 1251857 w 2075099"/>
                    <a:gd name="connsiteY63" fmla="*/ 1241577 h 1889962"/>
                    <a:gd name="connsiteX64" fmla="*/ 1287236 w 2075099"/>
                    <a:gd name="connsiteY64" fmla="*/ 1287841 h 1889962"/>
                    <a:gd name="connsiteX65" fmla="*/ 1325336 w 2075099"/>
                    <a:gd name="connsiteY65" fmla="*/ 1377647 h 1889962"/>
                    <a:gd name="connsiteX66" fmla="*/ 1333500 w 2075099"/>
                    <a:gd name="connsiteY66" fmla="*/ 1543655 h 1889962"/>
                    <a:gd name="connsiteX67" fmla="*/ 1279072 w 2075099"/>
                    <a:gd name="connsiteY67" fmla="*/ 1584477 h 1889962"/>
                    <a:gd name="connsiteX68" fmla="*/ 1197429 w 2075099"/>
                    <a:gd name="connsiteY68" fmla="*/ 1674283 h 1889962"/>
                    <a:gd name="connsiteX69" fmla="*/ 1162050 w 2075099"/>
                    <a:gd name="connsiteY69" fmla="*/ 1736877 h 1889962"/>
                    <a:gd name="connsiteX70" fmla="*/ 1088571 w 2075099"/>
                    <a:gd name="connsiteY70" fmla="*/ 1734155 h 1889962"/>
                    <a:gd name="connsiteX71" fmla="*/ 1074964 w 2075099"/>
                    <a:gd name="connsiteY71" fmla="*/ 1677005 h 1889962"/>
                    <a:gd name="connsiteX72" fmla="*/ 1104900 w 2075099"/>
                    <a:gd name="connsiteY72" fmla="*/ 1633463 h 1889962"/>
                    <a:gd name="connsiteX73" fmla="*/ 1020536 w 2075099"/>
                    <a:gd name="connsiteY73" fmla="*/ 1636183 h 1889962"/>
                    <a:gd name="connsiteX74" fmla="*/ 1015094 w 2075099"/>
                    <a:gd name="connsiteY74" fmla="*/ 1486505 h 1889962"/>
                    <a:gd name="connsiteX75" fmla="*/ 1053193 w 2075099"/>
                    <a:gd name="connsiteY75" fmla="*/ 1402141 h 1889962"/>
                    <a:gd name="connsiteX76" fmla="*/ 1004207 w 2075099"/>
                    <a:gd name="connsiteY76" fmla="*/ 1470177 h 1889962"/>
                    <a:gd name="connsiteX77" fmla="*/ 982436 w 2075099"/>
                    <a:gd name="connsiteY77" fmla="*/ 1663399 h 1889962"/>
                    <a:gd name="connsiteX78" fmla="*/ 1009650 w 2075099"/>
                    <a:gd name="connsiteY78" fmla="*/ 1701497 h 1889962"/>
                    <a:gd name="connsiteX79" fmla="*/ 957943 w 2075099"/>
                    <a:gd name="connsiteY79" fmla="*/ 1734156 h 1889962"/>
                    <a:gd name="connsiteX80" fmla="*/ 862693 w 2075099"/>
                    <a:gd name="connsiteY80" fmla="*/ 1712384 h 1889962"/>
                    <a:gd name="connsiteX81" fmla="*/ 908957 w 2075099"/>
                    <a:gd name="connsiteY81" fmla="*/ 1764091 h 1889962"/>
                    <a:gd name="connsiteX82" fmla="*/ 870857 w 2075099"/>
                    <a:gd name="connsiteY82" fmla="*/ 1769534 h 1889962"/>
                    <a:gd name="connsiteX83" fmla="*/ 832757 w 2075099"/>
                    <a:gd name="connsiteY83" fmla="*/ 1788584 h 1889962"/>
                    <a:gd name="connsiteX84" fmla="*/ 827314 w 2075099"/>
                    <a:gd name="connsiteY84" fmla="*/ 1739598 h 1889962"/>
                    <a:gd name="connsiteX85" fmla="*/ 854529 w 2075099"/>
                    <a:gd name="connsiteY85" fmla="*/ 1660677 h 1889962"/>
                    <a:gd name="connsiteX86" fmla="*/ 859971 w 2075099"/>
                    <a:gd name="connsiteY86" fmla="*/ 1510998 h 1889962"/>
                    <a:gd name="connsiteX87" fmla="*/ 838201 w 2075099"/>
                    <a:gd name="connsiteY87" fmla="*/ 1619855 h 1889962"/>
                    <a:gd name="connsiteX88" fmla="*/ 797379 w 2075099"/>
                    <a:gd name="connsiteY88" fmla="*/ 1527327 h 1889962"/>
                    <a:gd name="connsiteX89" fmla="*/ 813707 w 2075099"/>
                    <a:gd name="connsiteY89" fmla="*/ 1633462 h 1889962"/>
                    <a:gd name="connsiteX90" fmla="*/ 819150 w 2075099"/>
                    <a:gd name="connsiteY90" fmla="*/ 1698777 h 1889962"/>
                    <a:gd name="connsiteX91" fmla="*/ 802821 w 2075099"/>
                    <a:gd name="connsiteY91" fmla="*/ 1761371 h 1889962"/>
                    <a:gd name="connsiteX92" fmla="*/ 761999 w 2075099"/>
                    <a:gd name="connsiteY92" fmla="*/ 1785862 h 1889962"/>
                    <a:gd name="connsiteX93" fmla="*/ 762000 w 2075099"/>
                    <a:gd name="connsiteY93" fmla="*/ 1693333 h 1889962"/>
                    <a:gd name="connsiteX94" fmla="*/ 723900 w 2075099"/>
                    <a:gd name="connsiteY94" fmla="*/ 1715105 h 1889962"/>
                    <a:gd name="connsiteX95" fmla="*/ 723899 w 2075099"/>
                    <a:gd name="connsiteY95" fmla="*/ 1777700 h 1889962"/>
                    <a:gd name="connsiteX96" fmla="*/ 696686 w 2075099"/>
                    <a:gd name="connsiteY96" fmla="*/ 1815798 h 1889962"/>
                    <a:gd name="connsiteX97" fmla="*/ 664029 w 2075099"/>
                    <a:gd name="connsiteY97" fmla="*/ 1813077 h 1889962"/>
                    <a:gd name="connsiteX98" fmla="*/ 674914 w 2075099"/>
                    <a:gd name="connsiteY98" fmla="*/ 1750484 h 1889962"/>
                    <a:gd name="connsiteX99" fmla="*/ 628650 w 2075099"/>
                    <a:gd name="connsiteY99" fmla="*/ 1772255 h 1889962"/>
                    <a:gd name="connsiteX100" fmla="*/ 615043 w 2075099"/>
                    <a:gd name="connsiteY100" fmla="*/ 1603527 h 1889962"/>
                    <a:gd name="connsiteX101" fmla="*/ 571500 w 2075099"/>
                    <a:gd name="connsiteY101" fmla="*/ 1679726 h 1889962"/>
                    <a:gd name="connsiteX102" fmla="*/ 525236 w 2075099"/>
                    <a:gd name="connsiteY102" fmla="*/ 1638905 h 1889962"/>
                    <a:gd name="connsiteX103" fmla="*/ 547007 w 2075099"/>
                    <a:gd name="connsiteY103" fmla="*/ 1696055 h 1889962"/>
                    <a:gd name="connsiteX104" fmla="*/ 582386 w 2075099"/>
                    <a:gd name="connsiteY104" fmla="*/ 1769534 h 1889962"/>
                    <a:gd name="connsiteX105" fmla="*/ 615043 w 2075099"/>
                    <a:gd name="connsiteY105" fmla="*/ 1810355 h 1889962"/>
                    <a:gd name="connsiteX106" fmla="*/ 563335 w 2075099"/>
                    <a:gd name="connsiteY106" fmla="*/ 1843013 h 1889962"/>
                    <a:gd name="connsiteX107" fmla="*/ 492579 w 2075099"/>
                    <a:gd name="connsiteY107" fmla="*/ 1769534 h 1889962"/>
                    <a:gd name="connsiteX108" fmla="*/ 519793 w 2075099"/>
                    <a:gd name="connsiteY108" fmla="*/ 1870227 h 1889962"/>
                    <a:gd name="connsiteX109" fmla="*/ 487136 w 2075099"/>
                    <a:gd name="connsiteY109" fmla="*/ 1872948 h 1889962"/>
                    <a:gd name="connsiteX110" fmla="*/ 476250 w 2075099"/>
                    <a:gd name="connsiteY110" fmla="*/ 1802191 h 1889962"/>
                    <a:gd name="connsiteX111" fmla="*/ 454479 w 2075099"/>
                    <a:gd name="connsiteY111" fmla="*/ 1853898 h 1889962"/>
                    <a:gd name="connsiteX112" fmla="*/ 424543 w 2075099"/>
                    <a:gd name="connsiteY112" fmla="*/ 1843012 h 1889962"/>
                    <a:gd name="connsiteX113" fmla="*/ 435428 w 2075099"/>
                    <a:gd name="connsiteY113" fmla="*/ 1701498 h 1889962"/>
                    <a:gd name="connsiteX114" fmla="*/ 451757 w 2075099"/>
                    <a:gd name="connsiteY114" fmla="*/ 1625298 h 1889962"/>
                    <a:gd name="connsiteX115" fmla="*/ 424543 w 2075099"/>
                    <a:gd name="connsiteY115" fmla="*/ 1562705 h 1889962"/>
                    <a:gd name="connsiteX116" fmla="*/ 419100 w 2075099"/>
                    <a:gd name="connsiteY116" fmla="*/ 1682448 h 1889962"/>
                    <a:gd name="connsiteX117" fmla="*/ 391886 w 2075099"/>
                    <a:gd name="connsiteY117" fmla="*/ 1576312 h 1889962"/>
                    <a:gd name="connsiteX118" fmla="*/ 397328 w 2075099"/>
                    <a:gd name="connsiteY118" fmla="*/ 1704220 h 1889962"/>
                    <a:gd name="connsiteX119" fmla="*/ 389164 w 2075099"/>
                    <a:gd name="connsiteY119" fmla="*/ 1764091 h 1889962"/>
                    <a:gd name="connsiteX120" fmla="*/ 402771 w 2075099"/>
                    <a:gd name="connsiteY120" fmla="*/ 1807634 h 1889962"/>
                    <a:gd name="connsiteX121" fmla="*/ 334736 w 2075099"/>
                    <a:gd name="connsiteY121" fmla="*/ 1889277 h 1889962"/>
                    <a:gd name="connsiteX122" fmla="*/ 332015 w 2075099"/>
                    <a:gd name="connsiteY122" fmla="*/ 1843012 h 1889962"/>
                    <a:gd name="connsiteX123" fmla="*/ 342900 w 2075099"/>
                    <a:gd name="connsiteY123" fmla="*/ 1777697 h 1889962"/>
                    <a:gd name="connsiteX124" fmla="*/ 337457 w 2075099"/>
                    <a:gd name="connsiteY124" fmla="*/ 1677005 h 1889962"/>
                    <a:gd name="connsiteX125" fmla="*/ 302079 w 2075099"/>
                    <a:gd name="connsiteY125" fmla="*/ 1764093 h 1889962"/>
                    <a:gd name="connsiteX126" fmla="*/ 304800 w 2075099"/>
                    <a:gd name="connsiteY126" fmla="*/ 1821241 h 1889962"/>
                    <a:gd name="connsiteX127" fmla="*/ 269421 w 2075099"/>
                    <a:gd name="connsiteY127" fmla="*/ 1843013 h 1889962"/>
                    <a:gd name="connsiteX128" fmla="*/ 250371 w 2075099"/>
                    <a:gd name="connsiteY128" fmla="*/ 1802191 h 1889962"/>
                    <a:gd name="connsiteX129" fmla="*/ 231322 w 2075099"/>
                    <a:gd name="connsiteY129" fmla="*/ 1864786 h 1889962"/>
                    <a:gd name="connsiteX130" fmla="*/ 179614 w 2075099"/>
                    <a:gd name="connsiteY130" fmla="*/ 1837569 h 1889962"/>
                    <a:gd name="connsiteX131" fmla="*/ 195943 w 2075099"/>
                    <a:gd name="connsiteY131" fmla="*/ 1728712 h 1889962"/>
                    <a:gd name="connsiteX132" fmla="*/ 155121 w 2075099"/>
                    <a:gd name="connsiteY132" fmla="*/ 1747762 h 1889962"/>
                    <a:gd name="connsiteX133" fmla="*/ 155121 w 2075099"/>
                    <a:gd name="connsiteY133" fmla="*/ 1821241 h 1889962"/>
                    <a:gd name="connsiteX134" fmla="*/ 106136 w 2075099"/>
                    <a:gd name="connsiteY134" fmla="*/ 1818520 h 1889962"/>
                    <a:gd name="connsiteX135" fmla="*/ 138793 w 2075099"/>
                    <a:gd name="connsiteY135" fmla="*/ 1709663 h 1889962"/>
                    <a:gd name="connsiteX136" fmla="*/ 185057 w 2075099"/>
                    <a:gd name="connsiteY136" fmla="*/ 1589919 h 1889962"/>
                    <a:gd name="connsiteX137" fmla="*/ 182336 w 2075099"/>
                    <a:gd name="connsiteY137" fmla="*/ 1559984 h 1889962"/>
                    <a:gd name="connsiteX138" fmla="*/ 106135 w 2075099"/>
                    <a:gd name="connsiteY138" fmla="*/ 1532770 h 1889962"/>
                    <a:gd name="connsiteX139" fmla="*/ 48986 w 2075099"/>
                    <a:gd name="connsiteY139" fmla="*/ 1445684 h 1889962"/>
                    <a:gd name="connsiteX140" fmla="*/ 51707 w 2075099"/>
                    <a:gd name="connsiteY140" fmla="*/ 1494669 h 1889962"/>
                    <a:gd name="connsiteX141" fmla="*/ 97971 w 2075099"/>
                    <a:gd name="connsiteY141" fmla="*/ 1565427 h 1889962"/>
                    <a:gd name="connsiteX142" fmla="*/ 160564 w 2075099"/>
                    <a:gd name="connsiteY142" fmla="*/ 1579034 h 1889962"/>
                    <a:gd name="connsiteX143" fmla="*/ 119743 w 2075099"/>
                    <a:gd name="connsiteY143" fmla="*/ 1636184 h 1889962"/>
                    <a:gd name="connsiteX144" fmla="*/ 78921 w 2075099"/>
                    <a:gd name="connsiteY144" fmla="*/ 1706941 h 1889962"/>
                    <a:gd name="connsiteX145" fmla="*/ 8165 w 2075099"/>
                    <a:gd name="connsiteY145" fmla="*/ 1777698 h 1889962"/>
                    <a:gd name="connsiteX146" fmla="*/ 2721 w 2075099"/>
                    <a:gd name="connsiteY146" fmla="*/ 1053798 h 1889962"/>
                    <a:gd name="connsiteX147" fmla="*/ 51708 w 2075099"/>
                    <a:gd name="connsiteY147" fmla="*/ 1023862 h 1889962"/>
                    <a:gd name="connsiteX148" fmla="*/ 103414 w 2075099"/>
                    <a:gd name="connsiteY148" fmla="*/ 1002090 h 1889962"/>
                    <a:gd name="connsiteX149" fmla="*/ 73479 w 2075099"/>
                    <a:gd name="connsiteY149" fmla="*/ 950383 h 1889962"/>
                    <a:gd name="connsiteX150" fmla="*/ 62592 w 2075099"/>
                    <a:gd name="connsiteY150" fmla="*/ 898677 h 1889962"/>
                    <a:gd name="connsiteX151" fmla="*/ 8164 w 2075099"/>
                    <a:gd name="connsiteY151" fmla="*/ 846969 h 1889962"/>
                    <a:gd name="connsiteX152" fmla="*/ 78921 w 2075099"/>
                    <a:gd name="connsiteY152" fmla="*/ 817034 h 1889962"/>
                    <a:gd name="connsiteX153" fmla="*/ 76200 w 2075099"/>
                    <a:gd name="connsiteY153" fmla="*/ 748998 h 1889962"/>
                    <a:gd name="connsiteX154" fmla="*/ 27214 w 2075099"/>
                    <a:gd name="connsiteY154" fmla="*/ 746276 h 1889962"/>
                    <a:gd name="connsiteX155" fmla="*/ 68036 w 2075099"/>
                    <a:gd name="connsiteY155" fmla="*/ 694569 h 1889962"/>
                    <a:gd name="connsiteX156" fmla="*/ 5444 w 2075099"/>
                    <a:gd name="connsiteY156" fmla="*/ 585712 h 1889962"/>
                    <a:gd name="connsiteX157" fmla="*/ 78922 w 2075099"/>
                    <a:gd name="connsiteY157" fmla="*/ 629255 h 1889962"/>
                    <a:gd name="connsiteX158" fmla="*/ 78921 w 2075099"/>
                    <a:gd name="connsiteY158" fmla="*/ 599319 h 1889962"/>
                    <a:gd name="connsiteX159" fmla="*/ 21771 w 2075099"/>
                    <a:gd name="connsiteY159" fmla="*/ 517676 h 1889962"/>
                    <a:gd name="connsiteX160" fmla="*/ 19050 w 2075099"/>
                    <a:gd name="connsiteY160" fmla="*/ 35984 h 1889962"/>
                    <a:gd name="connsiteX0" fmla="*/ 19050 w 2075099"/>
                    <a:gd name="connsiteY0" fmla="*/ 33065 h 1887043"/>
                    <a:gd name="connsiteX1" fmla="*/ 54428 w 2075099"/>
                    <a:gd name="connsiteY1" fmla="*/ 27621 h 1887043"/>
                    <a:gd name="connsiteX2" fmla="*/ 59871 w 2075099"/>
                    <a:gd name="connsiteY2" fmla="*/ 150085 h 1887043"/>
                    <a:gd name="connsiteX3" fmla="*/ 111579 w 2075099"/>
                    <a:gd name="connsiteY3" fmla="*/ 117429 h 1887043"/>
                    <a:gd name="connsiteX4" fmla="*/ 157843 w 2075099"/>
                    <a:gd name="connsiteY4" fmla="*/ 95658 h 1887043"/>
                    <a:gd name="connsiteX5" fmla="*/ 160564 w 2075099"/>
                    <a:gd name="connsiteY5" fmla="*/ 193629 h 1887043"/>
                    <a:gd name="connsiteX6" fmla="*/ 206829 w 2075099"/>
                    <a:gd name="connsiteY6" fmla="*/ 242615 h 1887043"/>
                    <a:gd name="connsiteX7" fmla="*/ 185057 w 2075099"/>
                    <a:gd name="connsiteY7" fmla="*/ 294322 h 1887043"/>
                    <a:gd name="connsiteX8" fmla="*/ 179614 w 2075099"/>
                    <a:gd name="connsiteY8" fmla="*/ 367800 h 1887043"/>
                    <a:gd name="connsiteX9" fmla="*/ 225879 w 2075099"/>
                    <a:gd name="connsiteY9" fmla="*/ 405900 h 1887043"/>
                    <a:gd name="connsiteX10" fmla="*/ 269421 w 2075099"/>
                    <a:gd name="connsiteY10" fmla="*/ 384130 h 1887043"/>
                    <a:gd name="connsiteX11" fmla="*/ 296635 w 2075099"/>
                    <a:gd name="connsiteY11" fmla="*/ 329700 h 1887043"/>
                    <a:gd name="connsiteX12" fmla="*/ 310243 w 2075099"/>
                    <a:gd name="connsiteY12" fmla="*/ 250779 h 1887043"/>
                    <a:gd name="connsiteX13" fmla="*/ 353786 w 2075099"/>
                    <a:gd name="connsiteY13" fmla="*/ 180022 h 1887043"/>
                    <a:gd name="connsiteX14" fmla="*/ 389164 w 2075099"/>
                    <a:gd name="connsiteY14" fmla="*/ 226286 h 1887043"/>
                    <a:gd name="connsiteX15" fmla="*/ 481693 w 2075099"/>
                    <a:gd name="connsiteY15" fmla="*/ 41229 h 1887043"/>
                    <a:gd name="connsiteX16" fmla="*/ 492579 w 2075099"/>
                    <a:gd name="connsiteY16" fmla="*/ 218122 h 1887043"/>
                    <a:gd name="connsiteX17" fmla="*/ 468085 w 2075099"/>
                    <a:gd name="connsiteY17" fmla="*/ 267108 h 1887043"/>
                    <a:gd name="connsiteX18" fmla="*/ 522515 w 2075099"/>
                    <a:gd name="connsiteY18" fmla="*/ 277993 h 1887043"/>
                    <a:gd name="connsiteX19" fmla="*/ 538843 w 2075099"/>
                    <a:gd name="connsiteY19" fmla="*/ 321537 h 1887043"/>
                    <a:gd name="connsiteX20" fmla="*/ 555171 w 2075099"/>
                    <a:gd name="connsiteY20" fmla="*/ 318815 h 1887043"/>
                    <a:gd name="connsiteX21" fmla="*/ 639536 w 2075099"/>
                    <a:gd name="connsiteY21" fmla="*/ 395015 h 1887043"/>
                    <a:gd name="connsiteX22" fmla="*/ 691243 w 2075099"/>
                    <a:gd name="connsiteY22" fmla="*/ 400458 h 1887043"/>
                    <a:gd name="connsiteX23" fmla="*/ 691242 w 2075099"/>
                    <a:gd name="connsiteY23" fmla="*/ 329700 h 1887043"/>
                    <a:gd name="connsiteX24" fmla="*/ 639536 w 2075099"/>
                    <a:gd name="connsiteY24" fmla="*/ 253501 h 1887043"/>
                    <a:gd name="connsiteX25" fmla="*/ 606879 w 2075099"/>
                    <a:gd name="connsiteY25" fmla="*/ 24900 h 1887043"/>
                    <a:gd name="connsiteX26" fmla="*/ 925286 w 2075099"/>
                    <a:gd name="connsiteY26" fmla="*/ 11294 h 1887043"/>
                    <a:gd name="connsiteX27" fmla="*/ 960664 w 2075099"/>
                    <a:gd name="connsiteY27" fmla="*/ 52115 h 1887043"/>
                    <a:gd name="connsiteX28" fmla="*/ 947057 w 2075099"/>
                    <a:gd name="connsiteY28" fmla="*/ 180022 h 1887043"/>
                    <a:gd name="connsiteX29" fmla="*/ 979715 w 2075099"/>
                    <a:gd name="connsiteY29" fmla="*/ 253501 h 1887043"/>
                    <a:gd name="connsiteX30" fmla="*/ 985157 w 2075099"/>
                    <a:gd name="connsiteY30" fmla="*/ 414065 h 1887043"/>
                    <a:gd name="connsiteX31" fmla="*/ 1036864 w 2075099"/>
                    <a:gd name="connsiteY31" fmla="*/ 424950 h 1887043"/>
                    <a:gd name="connsiteX32" fmla="*/ 1053193 w 2075099"/>
                    <a:gd name="connsiteY32" fmla="*/ 550136 h 1887043"/>
                    <a:gd name="connsiteX33" fmla="*/ 1102179 w 2075099"/>
                    <a:gd name="connsiteY33" fmla="*/ 620893 h 1887043"/>
                    <a:gd name="connsiteX34" fmla="*/ 1208314 w 2075099"/>
                    <a:gd name="connsiteY34" fmla="*/ 626336 h 1887043"/>
                    <a:gd name="connsiteX35" fmla="*/ 1240971 w 2075099"/>
                    <a:gd name="connsiteY35" fmla="*/ 694372 h 1887043"/>
                    <a:gd name="connsiteX36" fmla="*/ 1289957 w 2075099"/>
                    <a:gd name="connsiteY36" fmla="*/ 590958 h 1887043"/>
                    <a:gd name="connsiteX37" fmla="*/ 1240971 w 2075099"/>
                    <a:gd name="connsiteY37" fmla="*/ 476658 h 1887043"/>
                    <a:gd name="connsiteX38" fmla="*/ 1034143 w 2075099"/>
                    <a:gd name="connsiteY38" fmla="*/ 348750 h 1887043"/>
                    <a:gd name="connsiteX39" fmla="*/ 998764 w 2075099"/>
                    <a:gd name="connsiteY39" fmla="*/ 103822 h 1887043"/>
                    <a:gd name="connsiteX40" fmla="*/ 1363436 w 2075099"/>
                    <a:gd name="connsiteY40" fmla="*/ 92936 h 1887043"/>
                    <a:gd name="connsiteX41" fmla="*/ 1450521 w 2075099"/>
                    <a:gd name="connsiteY41" fmla="*/ 71165 h 1887043"/>
                    <a:gd name="connsiteX42" fmla="*/ 1943100 w 2075099"/>
                    <a:gd name="connsiteY42" fmla="*/ 73886 h 1887043"/>
                    <a:gd name="connsiteX43" fmla="*/ 2073729 w 2075099"/>
                    <a:gd name="connsiteY43" fmla="*/ 196350 h 1887043"/>
                    <a:gd name="connsiteX44" fmla="*/ 2005693 w 2075099"/>
                    <a:gd name="connsiteY44" fmla="*/ 321536 h 1887043"/>
                    <a:gd name="connsiteX45" fmla="*/ 1913164 w 2075099"/>
                    <a:gd name="connsiteY45" fmla="*/ 343308 h 1887043"/>
                    <a:gd name="connsiteX46" fmla="*/ 1907722 w 2075099"/>
                    <a:gd name="connsiteY46" fmla="*/ 463051 h 1887043"/>
                    <a:gd name="connsiteX47" fmla="*/ 1847850 w 2075099"/>
                    <a:gd name="connsiteY47" fmla="*/ 544693 h 1887043"/>
                    <a:gd name="connsiteX48" fmla="*/ 1817914 w 2075099"/>
                    <a:gd name="connsiteY48" fmla="*/ 492986 h 1887043"/>
                    <a:gd name="connsiteX49" fmla="*/ 1785257 w 2075099"/>
                    <a:gd name="connsiteY49" fmla="*/ 525643 h 1887043"/>
                    <a:gd name="connsiteX50" fmla="*/ 1760765 w 2075099"/>
                    <a:gd name="connsiteY50" fmla="*/ 503872 h 1887043"/>
                    <a:gd name="connsiteX51" fmla="*/ 1728107 w 2075099"/>
                    <a:gd name="connsiteY51" fmla="*/ 577350 h 1887043"/>
                    <a:gd name="connsiteX52" fmla="*/ 1662793 w 2075099"/>
                    <a:gd name="connsiteY52" fmla="*/ 520200 h 1887043"/>
                    <a:gd name="connsiteX53" fmla="*/ 1641021 w 2075099"/>
                    <a:gd name="connsiteY53" fmla="*/ 626336 h 1887043"/>
                    <a:gd name="connsiteX54" fmla="*/ 1600200 w 2075099"/>
                    <a:gd name="connsiteY54" fmla="*/ 686207 h 1887043"/>
                    <a:gd name="connsiteX55" fmla="*/ 1562100 w 2075099"/>
                    <a:gd name="connsiteY55" fmla="*/ 895758 h 1887043"/>
                    <a:gd name="connsiteX56" fmla="*/ 1651907 w 2075099"/>
                    <a:gd name="connsiteY56" fmla="*/ 977400 h 1887043"/>
                    <a:gd name="connsiteX57" fmla="*/ 1747157 w 2075099"/>
                    <a:gd name="connsiteY57" fmla="*/ 1140686 h 1887043"/>
                    <a:gd name="connsiteX58" fmla="*/ 1717221 w 2075099"/>
                    <a:gd name="connsiteY58" fmla="*/ 1244100 h 1887043"/>
                    <a:gd name="connsiteX59" fmla="*/ 1551214 w 2075099"/>
                    <a:gd name="connsiteY59" fmla="*/ 1252264 h 1887043"/>
                    <a:gd name="connsiteX60" fmla="*/ 1485900 w 2075099"/>
                    <a:gd name="connsiteY60" fmla="*/ 1208722 h 1887043"/>
                    <a:gd name="connsiteX61" fmla="*/ 1387929 w 2075099"/>
                    <a:gd name="connsiteY61" fmla="*/ 1219608 h 1887043"/>
                    <a:gd name="connsiteX62" fmla="*/ 1328057 w 2075099"/>
                    <a:gd name="connsiteY62" fmla="*/ 1252265 h 1887043"/>
                    <a:gd name="connsiteX63" fmla="*/ 1251857 w 2075099"/>
                    <a:gd name="connsiteY63" fmla="*/ 1238658 h 1887043"/>
                    <a:gd name="connsiteX64" fmla="*/ 1287236 w 2075099"/>
                    <a:gd name="connsiteY64" fmla="*/ 1284922 h 1887043"/>
                    <a:gd name="connsiteX65" fmla="*/ 1325336 w 2075099"/>
                    <a:gd name="connsiteY65" fmla="*/ 1374728 h 1887043"/>
                    <a:gd name="connsiteX66" fmla="*/ 1333500 w 2075099"/>
                    <a:gd name="connsiteY66" fmla="*/ 1540736 h 1887043"/>
                    <a:gd name="connsiteX67" fmla="*/ 1279072 w 2075099"/>
                    <a:gd name="connsiteY67" fmla="*/ 1581558 h 1887043"/>
                    <a:gd name="connsiteX68" fmla="*/ 1197429 w 2075099"/>
                    <a:gd name="connsiteY68" fmla="*/ 1671364 h 1887043"/>
                    <a:gd name="connsiteX69" fmla="*/ 1162050 w 2075099"/>
                    <a:gd name="connsiteY69" fmla="*/ 1733958 h 1887043"/>
                    <a:gd name="connsiteX70" fmla="*/ 1088571 w 2075099"/>
                    <a:gd name="connsiteY70" fmla="*/ 1731236 h 1887043"/>
                    <a:gd name="connsiteX71" fmla="*/ 1074964 w 2075099"/>
                    <a:gd name="connsiteY71" fmla="*/ 1674086 h 1887043"/>
                    <a:gd name="connsiteX72" fmla="*/ 1104900 w 2075099"/>
                    <a:gd name="connsiteY72" fmla="*/ 1630544 h 1887043"/>
                    <a:gd name="connsiteX73" fmla="*/ 1020536 w 2075099"/>
                    <a:gd name="connsiteY73" fmla="*/ 1633264 h 1887043"/>
                    <a:gd name="connsiteX74" fmla="*/ 1015094 w 2075099"/>
                    <a:gd name="connsiteY74" fmla="*/ 1483586 h 1887043"/>
                    <a:gd name="connsiteX75" fmla="*/ 1053193 w 2075099"/>
                    <a:gd name="connsiteY75" fmla="*/ 1399222 h 1887043"/>
                    <a:gd name="connsiteX76" fmla="*/ 1004207 w 2075099"/>
                    <a:gd name="connsiteY76" fmla="*/ 1467258 h 1887043"/>
                    <a:gd name="connsiteX77" fmla="*/ 982436 w 2075099"/>
                    <a:gd name="connsiteY77" fmla="*/ 1660480 h 1887043"/>
                    <a:gd name="connsiteX78" fmla="*/ 1009650 w 2075099"/>
                    <a:gd name="connsiteY78" fmla="*/ 1698578 h 1887043"/>
                    <a:gd name="connsiteX79" fmla="*/ 957943 w 2075099"/>
                    <a:gd name="connsiteY79" fmla="*/ 1731237 h 1887043"/>
                    <a:gd name="connsiteX80" fmla="*/ 862693 w 2075099"/>
                    <a:gd name="connsiteY80" fmla="*/ 1709465 h 1887043"/>
                    <a:gd name="connsiteX81" fmla="*/ 908957 w 2075099"/>
                    <a:gd name="connsiteY81" fmla="*/ 1761172 h 1887043"/>
                    <a:gd name="connsiteX82" fmla="*/ 870857 w 2075099"/>
                    <a:gd name="connsiteY82" fmla="*/ 1766615 h 1887043"/>
                    <a:gd name="connsiteX83" fmla="*/ 832757 w 2075099"/>
                    <a:gd name="connsiteY83" fmla="*/ 1785665 h 1887043"/>
                    <a:gd name="connsiteX84" fmla="*/ 827314 w 2075099"/>
                    <a:gd name="connsiteY84" fmla="*/ 1736679 h 1887043"/>
                    <a:gd name="connsiteX85" fmla="*/ 854529 w 2075099"/>
                    <a:gd name="connsiteY85" fmla="*/ 1657758 h 1887043"/>
                    <a:gd name="connsiteX86" fmla="*/ 859971 w 2075099"/>
                    <a:gd name="connsiteY86" fmla="*/ 1508079 h 1887043"/>
                    <a:gd name="connsiteX87" fmla="*/ 838201 w 2075099"/>
                    <a:gd name="connsiteY87" fmla="*/ 1616936 h 1887043"/>
                    <a:gd name="connsiteX88" fmla="*/ 797379 w 2075099"/>
                    <a:gd name="connsiteY88" fmla="*/ 1524408 h 1887043"/>
                    <a:gd name="connsiteX89" fmla="*/ 813707 w 2075099"/>
                    <a:gd name="connsiteY89" fmla="*/ 1630543 h 1887043"/>
                    <a:gd name="connsiteX90" fmla="*/ 819150 w 2075099"/>
                    <a:gd name="connsiteY90" fmla="*/ 1695858 h 1887043"/>
                    <a:gd name="connsiteX91" fmla="*/ 802821 w 2075099"/>
                    <a:gd name="connsiteY91" fmla="*/ 1758452 h 1887043"/>
                    <a:gd name="connsiteX92" fmla="*/ 761999 w 2075099"/>
                    <a:gd name="connsiteY92" fmla="*/ 1782943 h 1887043"/>
                    <a:gd name="connsiteX93" fmla="*/ 762000 w 2075099"/>
                    <a:gd name="connsiteY93" fmla="*/ 1690414 h 1887043"/>
                    <a:gd name="connsiteX94" fmla="*/ 723900 w 2075099"/>
                    <a:gd name="connsiteY94" fmla="*/ 1712186 h 1887043"/>
                    <a:gd name="connsiteX95" fmla="*/ 723899 w 2075099"/>
                    <a:gd name="connsiteY95" fmla="*/ 1774781 h 1887043"/>
                    <a:gd name="connsiteX96" fmla="*/ 696686 w 2075099"/>
                    <a:gd name="connsiteY96" fmla="*/ 1812879 h 1887043"/>
                    <a:gd name="connsiteX97" fmla="*/ 664029 w 2075099"/>
                    <a:gd name="connsiteY97" fmla="*/ 1810158 h 1887043"/>
                    <a:gd name="connsiteX98" fmla="*/ 674914 w 2075099"/>
                    <a:gd name="connsiteY98" fmla="*/ 1747565 h 1887043"/>
                    <a:gd name="connsiteX99" fmla="*/ 628650 w 2075099"/>
                    <a:gd name="connsiteY99" fmla="*/ 1769336 h 1887043"/>
                    <a:gd name="connsiteX100" fmla="*/ 615043 w 2075099"/>
                    <a:gd name="connsiteY100" fmla="*/ 1600608 h 1887043"/>
                    <a:gd name="connsiteX101" fmla="*/ 571500 w 2075099"/>
                    <a:gd name="connsiteY101" fmla="*/ 1676807 h 1887043"/>
                    <a:gd name="connsiteX102" fmla="*/ 525236 w 2075099"/>
                    <a:gd name="connsiteY102" fmla="*/ 1635986 h 1887043"/>
                    <a:gd name="connsiteX103" fmla="*/ 547007 w 2075099"/>
                    <a:gd name="connsiteY103" fmla="*/ 1693136 h 1887043"/>
                    <a:gd name="connsiteX104" fmla="*/ 582386 w 2075099"/>
                    <a:gd name="connsiteY104" fmla="*/ 1766615 h 1887043"/>
                    <a:gd name="connsiteX105" fmla="*/ 615043 w 2075099"/>
                    <a:gd name="connsiteY105" fmla="*/ 1807436 h 1887043"/>
                    <a:gd name="connsiteX106" fmla="*/ 563335 w 2075099"/>
                    <a:gd name="connsiteY106" fmla="*/ 1840094 h 1887043"/>
                    <a:gd name="connsiteX107" fmla="*/ 492579 w 2075099"/>
                    <a:gd name="connsiteY107" fmla="*/ 1766615 h 1887043"/>
                    <a:gd name="connsiteX108" fmla="*/ 519793 w 2075099"/>
                    <a:gd name="connsiteY108" fmla="*/ 1867308 h 1887043"/>
                    <a:gd name="connsiteX109" fmla="*/ 487136 w 2075099"/>
                    <a:gd name="connsiteY109" fmla="*/ 1870029 h 1887043"/>
                    <a:gd name="connsiteX110" fmla="*/ 476250 w 2075099"/>
                    <a:gd name="connsiteY110" fmla="*/ 1799272 h 1887043"/>
                    <a:gd name="connsiteX111" fmla="*/ 454479 w 2075099"/>
                    <a:gd name="connsiteY111" fmla="*/ 1850979 h 1887043"/>
                    <a:gd name="connsiteX112" fmla="*/ 424543 w 2075099"/>
                    <a:gd name="connsiteY112" fmla="*/ 1840093 h 1887043"/>
                    <a:gd name="connsiteX113" fmla="*/ 435428 w 2075099"/>
                    <a:gd name="connsiteY113" fmla="*/ 1698579 h 1887043"/>
                    <a:gd name="connsiteX114" fmla="*/ 451757 w 2075099"/>
                    <a:gd name="connsiteY114" fmla="*/ 1622379 h 1887043"/>
                    <a:gd name="connsiteX115" fmla="*/ 424543 w 2075099"/>
                    <a:gd name="connsiteY115" fmla="*/ 1559786 h 1887043"/>
                    <a:gd name="connsiteX116" fmla="*/ 419100 w 2075099"/>
                    <a:gd name="connsiteY116" fmla="*/ 1679529 h 1887043"/>
                    <a:gd name="connsiteX117" fmla="*/ 391886 w 2075099"/>
                    <a:gd name="connsiteY117" fmla="*/ 1573393 h 1887043"/>
                    <a:gd name="connsiteX118" fmla="*/ 397328 w 2075099"/>
                    <a:gd name="connsiteY118" fmla="*/ 1701301 h 1887043"/>
                    <a:gd name="connsiteX119" fmla="*/ 389164 w 2075099"/>
                    <a:gd name="connsiteY119" fmla="*/ 1761172 h 1887043"/>
                    <a:gd name="connsiteX120" fmla="*/ 402771 w 2075099"/>
                    <a:gd name="connsiteY120" fmla="*/ 1804715 h 1887043"/>
                    <a:gd name="connsiteX121" fmla="*/ 334736 w 2075099"/>
                    <a:gd name="connsiteY121" fmla="*/ 1886358 h 1887043"/>
                    <a:gd name="connsiteX122" fmla="*/ 332015 w 2075099"/>
                    <a:gd name="connsiteY122" fmla="*/ 1840093 h 1887043"/>
                    <a:gd name="connsiteX123" fmla="*/ 342900 w 2075099"/>
                    <a:gd name="connsiteY123" fmla="*/ 1774778 h 1887043"/>
                    <a:gd name="connsiteX124" fmla="*/ 337457 w 2075099"/>
                    <a:gd name="connsiteY124" fmla="*/ 1674086 h 1887043"/>
                    <a:gd name="connsiteX125" fmla="*/ 302079 w 2075099"/>
                    <a:gd name="connsiteY125" fmla="*/ 1761174 h 1887043"/>
                    <a:gd name="connsiteX126" fmla="*/ 304800 w 2075099"/>
                    <a:gd name="connsiteY126" fmla="*/ 1818322 h 1887043"/>
                    <a:gd name="connsiteX127" fmla="*/ 269421 w 2075099"/>
                    <a:gd name="connsiteY127" fmla="*/ 1840094 h 1887043"/>
                    <a:gd name="connsiteX128" fmla="*/ 250371 w 2075099"/>
                    <a:gd name="connsiteY128" fmla="*/ 1799272 h 1887043"/>
                    <a:gd name="connsiteX129" fmla="*/ 231322 w 2075099"/>
                    <a:gd name="connsiteY129" fmla="*/ 1861867 h 1887043"/>
                    <a:gd name="connsiteX130" fmla="*/ 179614 w 2075099"/>
                    <a:gd name="connsiteY130" fmla="*/ 1834650 h 1887043"/>
                    <a:gd name="connsiteX131" fmla="*/ 195943 w 2075099"/>
                    <a:gd name="connsiteY131" fmla="*/ 1725793 h 1887043"/>
                    <a:gd name="connsiteX132" fmla="*/ 155121 w 2075099"/>
                    <a:gd name="connsiteY132" fmla="*/ 1744843 h 1887043"/>
                    <a:gd name="connsiteX133" fmla="*/ 155121 w 2075099"/>
                    <a:gd name="connsiteY133" fmla="*/ 1818322 h 1887043"/>
                    <a:gd name="connsiteX134" fmla="*/ 106136 w 2075099"/>
                    <a:gd name="connsiteY134" fmla="*/ 1815601 h 1887043"/>
                    <a:gd name="connsiteX135" fmla="*/ 138793 w 2075099"/>
                    <a:gd name="connsiteY135" fmla="*/ 1706744 h 1887043"/>
                    <a:gd name="connsiteX136" fmla="*/ 185057 w 2075099"/>
                    <a:gd name="connsiteY136" fmla="*/ 1587000 h 1887043"/>
                    <a:gd name="connsiteX137" fmla="*/ 182336 w 2075099"/>
                    <a:gd name="connsiteY137" fmla="*/ 1557065 h 1887043"/>
                    <a:gd name="connsiteX138" fmla="*/ 106135 w 2075099"/>
                    <a:gd name="connsiteY138" fmla="*/ 1529851 h 1887043"/>
                    <a:gd name="connsiteX139" fmla="*/ 48986 w 2075099"/>
                    <a:gd name="connsiteY139" fmla="*/ 1442765 h 1887043"/>
                    <a:gd name="connsiteX140" fmla="*/ 51707 w 2075099"/>
                    <a:gd name="connsiteY140" fmla="*/ 1491750 h 1887043"/>
                    <a:gd name="connsiteX141" fmla="*/ 97971 w 2075099"/>
                    <a:gd name="connsiteY141" fmla="*/ 1562508 h 1887043"/>
                    <a:gd name="connsiteX142" fmla="*/ 160564 w 2075099"/>
                    <a:gd name="connsiteY142" fmla="*/ 1576115 h 1887043"/>
                    <a:gd name="connsiteX143" fmla="*/ 119743 w 2075099"/>
                    <a:gd name="connsiteY143" fmla="*/ 1633265 h 1887043"/>
                    <a:gd name="connsiteX144" fmla="*/ 78921 w 2075099"/>
                    <a:gd name="connsiteY144" fmla="*/ 1704022 h 1887043"/>
                    <a:gd name="connsiteX145" fmla="*/ 8165 w 2075099"/>
                    <a:gd name="connsiteY145" fmla="*/ 1774779 h 1887043"/>
                    <a:gd name="connsiteX146" fmla="*/ 2721 w 2075099"/>
                    <a:gd name="connsiteY146" fmla="*/ 1050879 h 1887043"/>
                    <a:gd name="connsiteX147" fmla="*/ 51708 w 2075099"/>
                    <a:gd name="connsiteY147" fmla="*/ 1020943 h 1887043"/>
                    <a:gd name="connsiteX148" fmla="*/ 103414 w 2075099"/>
                    <a:gd name="connsiteY148" fmla="*/ 999171 h 1887043"/>
                    <a:gd name="connsiteX149" fmla="*/ 73479 w 2075099"/>
                    <a:gd name="connsiteY149" fmla="*/ 947464 h 1887043"/>
                    <a:gd name="connsiteX150" fmla="*/ 62592 w 2075099"/>
                    <a:gd name="connsiteY150" fmla="*/ 895758 h 1887043"/>
                    <a:gd name="connsiteX151" fmla="*/ 8164 w 2075099"/>
                    <a:gd name="connsiteY151" fmla="*/ 844050 h 1887043"/>
                    <a:gd name="connsiteX152" fmla="*/ 78921 w 2075099"/>
                    <a:gd name="connsiteY152" fmla="*/ 814115 h 1887043"/>
                    <a:gd name="connsiteX153" fmla="*/ 76200 w 2075099"/>
                    <a:gd name="connsiteY153" fmla="*/ 746079 h 1887043"/>
                    <a:gd name="connsiteX154" fmla="*/ 27214 w 2075099"/>
                    <a:gd name="connsiteY154" fmla="*/ 743357 h 1887043"/>
                    <a:gd name="connsiteX155" fmla="*/ 68036 w 2075099"/>
                    <a:gd name="connsiteY155" fmla="*/ 691650 h 1887043"/>
                    <a:gd name="connsiteX156" fmla="*/ 5444 w 2075099"/>
                    <a:gd name="connsiteY156" fmla="*/ 582793 h 1887043"/>
                    <a:gd name="connsiteX157" fmla="*/ 78922 w 2075099"/>
                    <a:gd name="connsiteY157" fmla="*/ 626336 h 1887043"/>
                    <a:gd name="connsiteX158" fmla="*/ 78921 w 2075099"/>
                    <a:gd name="connsiteY158" fmla="*/ 596400 h 1887043"/>
                    <a:gd name="connsiteX159" fmla="*/ 21771 w 2075099"/>
                    <a:gd name="connsiteY159" fmla="*/ 514757 h 1887043"/>
                    <a:gd name="connsiteX160" fmla="*/ 19050 w 2075099"/>
                    <a:gd name="connsiteY160" fmla="*/ 33065 h 1887043"/>
                    <a:gd name="connsiteX0" fmla="*/ 19050 w 2075099"/>
                    <a:gd name="connsiteY0" fmla="*/ 33065 h 1887043"/>
                    <a:gd name="connsiteX1" fmla="*/ 54428 w 2075099"/>
                    <a:gd name="connsiteY1" fmla="*/ 27621 h 1887043"/>
                    <a:gd name="connsiteX2" fmla="*/ 59871 w 2075099"/>
                    <a:gd name="connsiteY2" fmla="*/ 150085 h 1887043"/>
                    <a:gd name="connsiteX3" fmla="*/ 111579 w 2075099"/>
                    <a:gd name="connsiteY3" fmla="*/ 117429 h 1887043"/>
                    <a:gd name="connsiteX4" fmla="*/ 157843 w 2075099"/>
                    <a:gd name="connsiteY4" fmla="*/ 95658 h 1887043"/>
                    <a:gd name="connsiteX5" fmla="*/ 160564 w 2075099"/>
                    <a:gd name="connsiteY5" fmla="*/ 193629 h 1887043"/>
                    <a:gd name="connsiteX6" fmla="*/ 206829 w 2075099"/>
                    <a:gd name="connsiteY6" fmla="*/ 242615 h 1887043"/>
                    <a:gd name="connsiteX7" fmla="*/ 185057 w 2075099"/>
                    <a:gd name="connsiteY7" fmla="*/ 294322 h 1887043"/>
                    <a:gd name="connsiteX8" fmla="*/ 179614 w 2075099"/>
                    <a:gd name="connsiteY8" fmla="*/ 367800 h 1887043"/>
                    <a:gd name="connsiteX9" fmla="*/ 225879 w 2075099"/>
                    <a:gd name="connsiteY9" fmla="*/ 405900 h 1887043"/>
                    <a:gd name="connsiteX10" fmla="*/ 269421 w 2075099"/>
                    <a:gd name="connsiteY10" fmla="*/ 384130 h 1887043"/>
                    <a:gd name="connsiteX11" fmla="*/ 296635 w 2075099"/>
                    <a:gd name="connsiteY11" fmla="*/ 329700 h 1887043"/>
                    <a:gd name="connsiteX12" fmla="*/ 310243 w 2075099"/>
                    <a:gd name="connsiteY12" fmla="*/ 250779 h 1887043"/>
                    <a:gd name="connsiteX13" fmla="*/ 353786 w 2075099"/>
                    <a:gd name="connsiteY13" fmla="*/ 180022 h 1887043"/>
                    <a:gd name="connsiteX14" fmla="*/ 389164 w 2075099"/>
                    <a:gd name="connsiteY14" fmla="*/ 226286 h 1887043"/>
                    <a:gd name="connsiteX15" fmla="*/ 481693 w 2075099"/>
                    <a:gd name="connsiteY15" fmla="*/ 41229 h 1887043"/>
                    <a:gd name="connsiteX16" fmla="*/ 492579 w 2075099"/>
                    <a:gd name="connsiteY16" fmla="*/ 218122 h 1887043"/>
                    <a:gd name="connsiteX17" fmla="*/ 468085 w 2075099"/>
                    <a:gd name="connsiteY17" fmla="*/ 267108 h 1887043"/>
                    <a:gd name="connsiteX18" fmla="*/ 522515 w 2075099"/>
                    <a:gd name="connsiteY18" fmla="*/ 277993 h 1887043"/>
                    <a:gd name="connsiteX19" fmla="*/ 538843 w 2075099"/>
                    <a:gd name="connsiteY19" fmla="*/ 321537 h 1887043"/>
                    <a:gd name="connsiteX20" fmla="*/ 555171 w 2075099"/>
                    <a:gd name="connsiteY20" fmla="*/ 318815 h 1887043"/>
                    <a:gd name="connsiteX21" fmla="*/ 639536 w 2075099"/>
                    <a:gd name="connsiteY21" fmla="*/ 395015 h 1887043"/>
                    <a:gd name="connsiteX22" fmla="*/ 691243 w 2075099"/>
                    <a:gd name="connsiteY22" fmla="*/ 400458 h 1887043"/>
                    <a:gd name="connsiteX23" fmla="*/ 691242 w 2075099"/>
                    <a:gd name="connsiteY23" fmla="*/ 329700 h 1887043"/>
                    <a:gd name="connsiteX24" fmla="*/ 639536 w 2075099"/>
                    <a:gd name="connsiteY24" fmla="*/ 253501 h 1887043"/>
                    <a:gd name="connsiteX25" fmla="*/ 606879 w 2075099"/>
                    <a:gd name="connsiteY25" fmla="*/ 24900 h 1887043"/>
                    <a:gd name="connsiteX26" fmla="*/ 925286 w 2075099"/>
                    <a:gd name="connsiteY26" fmla="*/ 11294 h 1887043"/>
                    <a:gd name="connsiteX27" fmla="*/ 960664 w 2075099"/>
                    <a:gd name="connsiteY27" fmla="*/ 52115 h 1887043"/>
                    <a:gd name="connsiteX28" fmla="*/ 947057 w 2075099"/>
                    <a:gd name="connsiteY28" fmla="*/ 180022 h 1887043"/>
                    <a:gd name="connsiteX29" fmla="*/ 979715 w 2075099"/>
                    <a:gd name="connsiteY29" fmla="*/ 253501 h 1887043"/>
                    <a:gd name="connsiteX30" fmla="*/ 985157 w 2075099"/>
                    <a:gd name="connsiteY30" fmla="*/ 414065 h 1887043"/>
                    <a:gd name="connsiteX31" fmla="*/ 1036864 w 2075099"/>
                    <a:gd name="connsiteY31" fmla="*/ 424950 h 1887043"/>
                    <a:gd name="connsiteX32" fmla="*/ 1053193 w 2075099"/>
                    <a:gd name="connsiteY32" fmla="*/ 550136 h 1887043"/>
                    <a:gd name="connsiteX33" fmla="*/ 1102179 w 2075099"/>
                    <a:gd name="connsiteY33" fmla="*/ 620893 h 1887043"/>
                    <a:gd name="connsiteX34" fmla="*/ 1208314 w 2075099"/>
                    <a:gd name="connsiteY34" fmla="*/ 626336 h 1887043"/>
                    <a:gd name="connsiteX35" fmla="*/ 1240971 w 2075099"/>
                    <a:gd name="connsiteY35" fmla="*/ 694372 h 1887043"/>
                    <a:gd name="connsiteX36" fmla="*/ 1289957 w 2075099"/>
                    <a:gd name="connsiteY36" fmla="*/ 590958 h 1887043"/>
                    <a:gd name="connsiteX37" fmla="*/ 1240971 w 2075099"/>
                    <a:gd name="connsiteY37" fmla="*/ 476658 h 1887043"/>
                    <a:gd name="connsiteX38" fmla="*/ 1034143 w 2075099"/>
                    <a:gd name="connsiteY38" fmla="*/ 348750 h 1887043"/>
                    <a:gd name="connsiteX39" fmla="*/ 998764 w 2075099"/>
                    <a:gd name="connsiteY39" fmla="*/ 103822 h 1887043"/>
                    <a:gd name="connsiteX40" fmla="*/ 1363436 w 2075099"/>
                    <a:gd name="connsiteY40" fmla="*/ 92936 h 1887043"/>
                    <a:gd name="connsiteX41" fmla="*/ 1450521 w 2075099"/>
                    <a:gd name="connsiteY41" fmla="*/ 71165 h 1887043"/>
                    <a:gd name="connsiteX42" fmla="*/ 1943100 w 2075099"/>
                    <a:gd name="connsiteY42" fmla="*/ 73886 h 1887043"/>
                    <a:gd name="connsiteX43" fmla="*/ 2073729 w 2075099"/>
                    <a:gd name="connsiteY43" fmla="*/ 196350 h 1887043"/>
                    <a:gd name="connsiteX44" fmla="*/ 2005693 w 2075099"/>
                    <a:gd name="connsiteY44" fmla="*/ 321536 h 1887043"/>
                    <a:gd name="connsiteX45" fmla="*/ 1913164 w 2075099"/>
                    <a:gd name="connsiteY45" fmla="*/ 343308 h 1887043"/>
                    <a:gd name="connsiteX46" fmla="*/ 1907722 w 2075099"/>
                    <a:gd name="connsiteY46" fmla="*/ 463051 h 1887043"/>
                    <a:gd name="connsiteX47" fmla="*/ 1847850 w 2075099"/>
                    <a:gd name="connsiteY47" fmla="*/ 544693 h 1887043"/>
                    <a:gd name="connsiteX48" fmla="*/ 1817914 w 2075099"/>
                    <a:gd name="connsiteY48" fmla="*/ 492986 h 1887043"/>
                    <a:gd name="connsiteX49" fmla="*/ 1785257 w 2075099"/>
                    <a:gd name="connsiteY49" fmla="*/ 525643 h 1887043"/>
                    <a:gd name="connsiteX50" fmla="*/ 1760765 w 2075099"/>
                    <a:gd name="connsiteY50" fmla="*/ 503872 h 1887043"/>
                    <a:gd name="connsiteX51" fmla="*/ 1728107 w 2075099"/>
                    <a:gd name="connsiteY51" fmla="*/ 577350 h 1887043"/>
                    <a:gd name="connsiteX52" fmla="*/ 1662793 w 2075099"/>
                    <a:gd name="connsiteY52" fmla="*/ 520200 h 1887043"/>
                    <a:gd name="connsiteX53" fmla="*/ 1641021 w 2075099"/>
                    <a:gd name="connsiteY53" fmla="*/ 626336 h 1887043"/>
                    <a:gd name="connsiteX54" fmla="*/ 1600200 w 2075099"/>
                    <a:gd name="connsiteY54" fmla="*/ 686207 h 1887043"/>
                    <a:gd name="connsiteX55" fmla="*/ 1562100 w 2075099"/>
                    <a:gd name="connsiteY55" fmla="*/ 895758 h 1887043"/>
                    <a:gd name="connsiteX56" fmla="*/ 1651907 w 2075099"/>
                    <a:gd name="connsiteY56" fmla="*/ 977400 h 1887043"/>
                    <a:gd name="connsiteX57" fmla="*/ 1747157 w 2075099"/>
                    <a:gd name="connsiteY57" fmla="*/ 1140686 h 1887043"/>
                    <a:gd name="connsiteX58" fmla="*/ 1717221 w 2075099"/>
                    <a:gd name="connsiteY58" fmla="*/ 1244100 h 1887043"/>
                    <a:gd name="connsiteX59" fmla="*/ 1551214 w 2075099"/>
                    <a:gd name="connsiteY59" fmla="*/ 1252264 h 1887043"/>
                    <a:gd name="connsiteX60" fmla="*/ 1485900 w 2075099"/>
                    <a:gd name="connsiteY60" fmla="*/ 1208722 h 1887043"/>
                    <a:gd name="connsiteX61" fmla="*/ 1387929 w 2075099"/>
                    <a:gd name="connsiteY61" fmla="*/ 1219608 h 1887043"/>
                    <a:gd name="connsiteX62" fmla="*/ 1328057 w 2075099"/>
                    <a:gd name="connsiteY62" fmla="*/ 1252265 h 1887043"/>
                    <a:gd name="connsiteX63" fmla="*/ 1251857 w 2075099"/>
                    <a:gd name="connsiteY63" fmla="*/ 1238658 h 1887043"/>
                    <a:gd name="connsiteX64" fmla="*/ 1287236 w 2075099"/>
                    <a:gd name="connsiteY64" fmla="*/ 1284922 h 1887043"/>
                    <a:gd name="connsiteX65" fmla="*/ 1325336 w 2075099"/>
                    <a:gd name="connsiteY65" fmla="*/ 1374728 h 1887043"/>
                    <a:gd name="connsiteX66" fmla="*/ 1333500 w 2075099"/>
                    <a:gd name="connsiteY66" fmla="*/ 1540736 h 1887043"/>
                    <a:gd name="connsiteX67" fmla="*/ 1279072 w 2075099"/>
                    <a:gd name="connsiteY67" fmla="*/ 1581558 h 1887043"/>
                    <a:gd name="connsiteX68" fmla="*/ 1197429 w 2075099"/>
                    <a:gd name="connsiteY68" fmla="*/ 1671364 h 1887043"/>
                    <a:gd name="connsiteX69" fmla="*/ 1162050 w 2075099"/>
                    <a:gd name="connsiteY69" fmla="*/ 1733958 h 1887043"/>
                    <a:gd name="connsiteX70" fmla="*/ 1088571 w 2075099"/>
                    <a:gd name="connsiteY70" fmla="*/ 1731236 h 1887043"/>
                    <a:gd name="connsiteX71" fmla="*/ 1074964 w 2075099"/>
                    <a:gd name="connsiteY71" fmla="*/ 1674086 h 1887043"/>
                    <a:gd name="connsiteX72" fmla="*/ 1104900 w 2075099"/>
                    <a:gd name="connsiteY72" fmla="*/ 1630544 h 1887043"/>
                    <a:gd name="connsiteX73" fmla="*/ 1020536 w 2075099"/>
                    <a:gd name="connsiteY73" fmla="*/ 1633264 h 1887043"/>
                    <a:gd name="connsiteX74" fmla="*/ 1015094 w 2075099"/>
                    <a:gd name="connsiteY74" fmla="*/ 1483586 h 1887043"/>
                    <a:gd name="connsiteX75" fmla="*/ 1053193 w 2075099"/>
                    <a:gd name="connsiteY75" fmla="*/ 1399222 h 1887043"/>
                    <a:gd name="connsiteX76" fmla="*/ 1004207 w 2075099"/>
                    <a:gd name="connsiteY76" fmla="*/ 1467258 h 1887043"/>
                    <a:gd name="connsiteX77" fmla="*/ 982436 w 2075099"/>
                    <a:gd name="connsiteY77" fmla="*/ 1660480 h 1887043"/>
                    <a:gd name="connsiteX78" fmla="*/ 1009650 w 2075099"/>
                    <a:gd name="connsiteY78" fmla="*/ 1698578 h 1887043"/>
                    <a:gd name="connsiteX79" fmla="*/ 957943 w 2075099"/>
                    <a:gd name="connsiteY79" fmla="*/ 1731237 h 1887043"/>
                    <a:gd name="connsiteX80" fmla="*/ 862693 w 2075099"/>
                    <a:gd name="connsiteY80" fmla="*/ 1709465 h 1887043"/>
                    <a:gd name="connsiteX81" fmla="*/ 908957 w 2075099"/>
                    <a:gd name="connsiteY81" fmla="*/ 1761172 h 1887043"/>
                    <a:gd name="connsiteX82" fmla="*/ 870857 w 2075099"/>
                    <a:gd name="connsiteY82" fmla="*/ 1766615 h 1887043"/>
                    <a:gd name="connsiteX83" fmla="*/ 832757 w 2075099"/>
                    <a:gd name="connsiteY83" fmla="*/ 1785665 h 1887043"/>
                    <a:gd name="connsiteX84" fmla="*/ 827314 w 2075099"/>
                    <a:gd name="connsiteY84" fmla="*/ 1736679 h 1887043"/>
                    <a:gd name="connsiteX85" fmla="*/ 854529 w 2075099"/>
                    <a:gd name="connsiteY85" fmla="*/ 1657758 h 1887043"/>
                    <a:gd name="connsiteX86" fmla="*/ 859971 w 2075099"/>
                    <a:gd name="connsiteY86" fmla="*/ 1508079 h 1887043"/>
                    <a:gd name="connsiteX87" fmla="*/ 838201 w 2075099"/>
                    <a:gd name="connsiteY87" fmla="*/ 1616936 h 1887043"/>
                    <a:gd name="connsiteX88" fmla="*/ 797379 w 2075099"/>
                    <a:gd name="connsiteY88" fmla="*/ 1524408 h 1887043"/>
                    <a:gd name="connsiteX89" fmla="*/ 813707 w 2075099"/>
                    <a:gd name="connsiteY89" fmla="*/ 1630543 h 1887043"/>
                    <a:gd name="connsiteX90" fmla="*/ 819150 w 2075099"/>
                    <a:gd name="connsiteY90" fmla="*/ 1695858 h 1887043"/>
                    <a:gd name="connsiteX91" fmla="*/ 802821 w 2075099"/>
                    <a:gd name="connsiteY91" fmla="*/ 1758452 h 1887043"/>
                    <a:gd name="connsiteX92" fmla="*/ 761999 w 2075099"/>
                    <a:gd name="connsiteY92" fmla="*/ 1782943 h 1887043"/>
                    <a:gd name="connsiteX93" fmla="*/ 762000 w 2075099"/>
                    <a:gd name="connsiteY93" fmla="*/ 1690414 h 1887043"/>
                    <a:gd name="connsiteX94" fmla="*/ 723900 w 2075099"/>
                    <a:gd name="connsiteY94" fmla="*/ 1712186 h 1887043"/>
                    <a:gd name="connsiteX95" fmla="*/ 723899 w 2075099"/>
                    <a:gd name="connsiteY95" fmla="*/ 1774781 h 1887043"/>
                    <a:gd name="connsiteX96" fmla="*/ 696686 w 2075099"/>
                    <a:gd name="connsiteY96" fmla="*/ 1812879 h 1887043"/>
                    <a:gd name="connsiteX97" fmla="*/ 664029 w 2075099"/>
                    <a:gd name="connsiteY97" fmla="*/ 1810158 h 1887043"/>
                    <a:gd name="connsiteX98" fmla="*/ 674914 w 2075099"/>
                    <a:gd name="connsiteY98" fmla="*/ 1747565 h 1887043"/>
                    <a:gd name="connsiteX99" fmla="*/ 628650 w 2075099"/>
                    <a:gd name="connsiteY99" fmla="*/ 1769336 h 1887043"/>
                    <a:gd name="connsiteX100" fmla="*/ 615043 w 2075099"/>
                    <a:gd name="connsiteY100" fmla="*/ 1600608 h 1887043"/>
                    <a:gd name="connsiteX101" fmla="*/ 571500 w 2075099"/>
                    <a:gd name="connsiteY101" fmla="*/ 1676807 h 1887043"/>
                    <a:gd name="connsiteX102" fmla="*/ 525236 w 2075099"/>
                    <a:gd name="connsiteY102" fmla="*/ 1635986 h 1887043"/>
                    <a:gd name="connsiteX103" fmla="*/ 547007 w 2075099"/>
                    <a:gd name="connsiteY103" fmla="*/ 1693136 h 1887043"/>
                    <a:gd name="connsiteX104" fmla="*/ 582386 w 2075099"/>
                    <a:gd name="connsiteY104" fmla="*/ 1766615 h 1887043"/>
                    <a:gd name="connsiteX105" fmla="*/ 615043 w 2075099"/>
                    <a:gd name="connsiteY105" fmla="*/ 1807436 h 1887043"/>
                    <a:gd name="connsiteX106" fmla="*/ 563335 w 2075099"/>
                    <a:gd name="connsiteY106" fmla="*/ 1840094 h 1887043"/>
                    <a:gd name="connsiteX107" fmla="*/ 492579 w 2075099"/>
                    <a:gd name="connsiteY107" fmla="*/ 1766615 h 1887043"/>
                    <a:gd name="connsiteX108" fmla="*/ 519793 w 2075099"/>
                    <a:gd name="connsiteY108" fmla="*/ 1867308 h 1887043"/>
                    <a:gd name="connsiteX109" fmla="*/ 487136 w 2075099"/>
                    <a:gd name="connsiteY109" fmla="*/ 1870029 h 1887043"/>
                    <a:gd name="connsiteX110" fmla="*/ 476250 w 2075099"/>
                    <a:gd name="connsiteY110" fmla="*/ 1799272 h 1887043"/>
                    <a:gd name="connsiteX111" fmla="*/ 454479 w 2075099"/>
                    <a:gd name="connsiteY111" fmla="*/ 1850979 h 1887043"/>
                    <a:gd name="connsiteX112" fmla="*/ 424543 w 2075099"/>
                    <a:gd name="connsiteY112" fmla="*/ 1840093 h 1887043"/>
                    <a:gd name="connsiteX113" fmla="*/ 435428 w 2075099"/>
                    <a:gd name="connsiteY113" fmla="*/ 1698579 h 1887043"/>
                    <a:gd name="connsiteX114" fmla="*/ 451757 w 2075099"/>
                    <a:gd name="connsiteY114" fmla="*/ 1622379 h 1887043"/>
                    <a:gd name="connsiteX115" fmla="*/ 424543 w 2075099"/>
                    <a:gd name="connsiteY115" fmla="*/ 1559786 h 1887043"/>
                    <a:gd name="connsiteX116" fmla="*/ 419100 w 2075099"/>
                    <a:gd name="connsiteY116" fmla="*/ 1679529 h 1887043"/>
                    <a:gd name="connsiteX117" fmla="*/ 391886 w 2075099"/>
                    <a:gd name="connsiteY117" fmla="*/ 1573393 h 1887043"/>
                    <a:gd name="connsiteX118" fmla="*/ 397328 w 2075099"/>
                    <a:gd name="connsiteY118" fmla="*/ 1701301 h 1887043"/>
                    <a:gd name="connsiteX119" fmla="*/ 389164 w 2075099"/>
                    <a:gd name="connsiteY119" fmla="*/ 1761172 h 1887043"/>
                    <a:gd name="connsiteX120" fmla="*/ 402771 w 2075099"/>
                    <a:gd name="connsiteY120" fmla="*/ 1804715 h 1887043"/>
                    <a:gd name="connsiteX121" fmla="*/ 334736 w 2075099"/>
                    <a:gd name="connsiteY121" fmla="*/ 1886358 h 1887043"/>
                    <a:gd name="connsiteX122" fmla="*/ 332015 w 2075099"/>
                    <a:gd name="connsiteY122" fmla="*/ 1840093 h 1887043"/>
                    <a:gd name="connsiteX123" fmla="*/ 342900 w 2075099"/>
                    <a:gd name="connsiteY123" fmla="*/ 1774778 h 1887043"/>
                    <a:gd name="connsiteX124" fmla="*/ 337457 w 2075099"/>
                    <a:gd name="connsiteY124" fmla="*/ 1674086 h 1887043"/>
                    <a:gd name="connsiteX125" fmla="*/ 302079 w 2075099"/>
                    <a:gd name="connsiteY125" fmla="*/ 1761174 h 1887043"/>
                    <a:gd name="connsiteX126" fmla="*/ 304800 w 2075099"/>
                    <a:gd name="connsiteY126" fmla="*/ 1818322 h 1887043"/>
                    <a:gd name="connsiteX127" fmla="*/ 269421 w 2075099"/>
                    <a:gd name="connsiteY127" fmla="*/ 1840094 h 1887043"/>
                    <a:gd name="connsiteX128" fmla="*/ 250371 w 2075099"/>
                    <a:gd name="connsiteY128" fmla="*/ 1799272 h 1887043"/>
                    <a:gd name="connsiteX129" fmla="*/ 231322 w 2075099"/>
                    <a:gd name="connsiteY129" fmla="*/ 1861867 h 1887043"/>
                    <a:gd name="connsiteX130" fmla="*/ 179614 w 2075099"/>
                    <a:gd name="connsiteY130" fmla="*/ 1834650 h 1887043"/>
                    <a:gd name="connsiteX131" fmla="*/ 195943 w 2075099"/>
                    <a:gd name="connsiteY131" fmla="*/ 1725793 h 1887043"/>
                    <a:gd name="connsiteX132" fmla="*/ 155121 w 2075099"/>
                    <a:gd name="connsiteY132" fmla="*/ 1744843 h 1887043"/>
                    <a:gd name="connsiteX133" fmla="*/ 155121 w 2075099"/>
                    <a:gd name="connsiteY133" fmla="*/ 1818322 h 1887043"/>
                    <a:gd name="connsiteX134" fmla="*/ 106136 w 2075099"/>
                    <a:gd name="connsiteY134" fmla="*/ 1815601 h 1887043"/>
                    <a:gd name="connsiteX135" fmla="*/ 138793 w 2075099"/>
                    <a:gd name="connsiteY135" fmla="*/ 1706744 h 1887043"/>
                    <a:gd name="connsiteX136" fmla="*/ 185057 w 2075099"/>
                    <a:gd name="connsiteY136" fmla="*/ 1587000 h 1887043"/>
                    <a:gd name="connsiteX137" fmla="*/ 182336 w 2075099"/>
                    <a:gd name="connsiteY137" fmla="*/ 1557065 h 1887043"/>
                    <a:gd name="connsiteX138" fmla="*/ 106135 w 2075099"/>
                    <a:gd name="connsiteY138" fmla="*/ 1529851 h 1887043"/>
                    <a:gd name="connsiteX139" fmla="*/ 48986 w 2075099"/>
                    <a:gd name="connsiteY139" fmla="*/ 1442765 h 1887043"/>
                    <a:gd name="connsiteX140" fmla="*/ 51707 w 2075099"/>
                    <a:gd name="connsiteY140" fmla="*/ 1491750 h 1887043"/>
                    <a:gd name="connsiteX141" fmla="*/ 97971 w 2075099"/>
                    <a:gd name="connsiteY141" fmla="*/ 1562508 h 1887043"/>
                    <a:gd name="connsiteX142" fmla="*/ 160564 w 2075099"/>
                    <a:gd name="connsiteY142" fmla="*/ 1576115 h 1887043"/>
                    <a:gd name="connsiteX143" fmla="*/ 119743 w 2075099"/>
                    <a:gd name="connsiteY143" fmla="*/ 1633265 h 1887043"/>
                    <a:gd name="connsiteX144" fmla="*/ 78921 w 2075099"/>
                    <a:gd name="connsiteY144" fmla="*/ 1704022 h 1887043"/>
                    <a:gd name="connsiteX145" fmla="*/ 8165 w 2075099"/>
                    <a:gd name="connsiteY145" fmla="*/ 1774779 h 1887043"/>
                    <a:gd name="connsiteX146" fmla="*/ 2721 w 2075099"/>
                    <a:gd name="connsiteY146" fmla="*/ 1050879 h 1887043"/>
                    <a:gd name="connsiteX147" fmla="*/ 51708 w 2075099"/>
                    <a:gd name="connsiteY147" fmla="*/ 1020943 h 1887043"/>
                    <a:gd name="connsiteX148" fmla="*/ 103414 w 2075099"/>
                    <a:gd name="connsiteY148" fmla="*/ 999171 h 1887043"/>
                    <a:gd name="connsiteX149" fmla="*/ 73479 w 2075099"/>
                    <a:gd name="connsiteY149" fmla="*/ 947464 h 1887043"/>
                    <a:gd name="connsiteX150" fmla="*/ 62592 w 2075099"/>
                    <a:gd name="connsiteY150" fmla="*/ 895758 h 1887043"/>
                    <a:gd name="connsiteX151" fmla="*/ 8164 w 2075099"/>
                    <a:gd name="connsiteY151" fmla="*/ 844050 h 1887043"/>
                    <a:gd name="connsiteX152" fmla="*/ 78921 w 2075099"/>
                    <a:gd name="connsiteY152" fmla="*/ 814115 h 1887043"/>
                    <a:gd name="connsiteX153" fmla="*/ 76200 w 2075099"/>
                    <a:gd name="connsiteY153" fmla="*/ 746079 h 1887043"/>
                    <a:gd name="connsiteX154" fmla="*/ 27214 w 2075099"/>
                    <a:gd name="connsiteY154" fmla="*/ 743357 h 1887043"/>
                    <a:gd name="connsiteX155" fmla="*/ 68036 w 2075099"/>
                    <a:gd name="connsiteY155" fmla="*/ 691650 h 1887043"/>
                    <a:gd name="connsiteX156" fmla="*/ 5444 w 2075099"/>
                    <a:gd name="connsiteY156" fmla="*/ 582793 h 1887043"/>
                    <a:gd name="connsiteX157" fmla="*/ 78922 w 2075099"/>
                    <a:gd name="connsiteY157" fmla="*/ 626336 h 1887043"/>
                    <a:gd name="connsiteX158" fmla="*/ 78921 w 2075099"/>
                    <a:gd name="connsiteY158" fmla="*/ 596400 h 1887043"/>
                    <a:gd name="connsiteX159" fmla="*/ 21771 w 2075099"/>
                    <a:gd name="connsiteY159" fmla="*/ 514757 h 1887043"/>
                    <a:gd name="connsiteX160" fmla="*/ 19050 w 2075099"/>
                    <a:gd name="connsiteY160" fmla="*/ 33065 h 1887043"/>
                    <a:gd name="connsiteX0" fmla="*/ 19050 w 2075099"/>
                    <a:gd name="connsiteY0" fmla="*/ 33065 h 1887043"/>
                    <a:gd name="connsiteX1" fmla="*/ 54428 w 2075099"/>
                    <a:gd name="connsiteY1" fmla="*/ 27621 h 1887043"/>
                    <a:gd name="connsiteX2" fmla="*/ 59871 w 2075099"/>
                    <a:gd name="connsiteY2" fmla="*/ 150085 h 1887043"/>
                    <a:gd name="connsiteX3" fmla="*/ 111579 w 2075099"/>
                    <a:gd name="connsiteY3" fmla="*/ 117429 h 1887043"/>
                    <a:gd name="connsiteX4" fmla="*/ 157843 w 2075099"/>
                    <a:gd name="connsiteY4" fmla="*/ 95658 h 1887043"/>
                    <a:gd name="connsiteX5" fmla="*/ 160564 w 2075099"/>
                    <a:gd name="connsiteY5" fmla="*/ 193629 h 1887043"/>
                    <a:gd name="connsiteX6" fmla="*/ 206829 w 2075099"/>
                    <a:gd name="connsiteY6" fmla="*/ 242615 h 1887043"/>
                    <a:gd name="connsiteX7" fmla="*/ 185057 w 2075099"/>
                    <a:gd name="connsiteY7" fmla="*/ 294322 h 1887043"/>
                    <a:gd name="connsiteX8" fmla="*/ 179614 w 2075099"/>
                    <a:gd name="connsiteY8" fmla="*/ 367800 h 1887043"/>
                    <a:gd name="connsiteX9" fmla="*/ 225879 w 2075099"/>
                    <a:gd name="connsiteY9" fmla="*/ 405900 h 1887043"/>
                    <a:gd name="connsiteX10" fmla="*/ 269421 w 2075099"/>
                    <a:gd name="connsiteY10" fmla="*/ 384130 h 1887043"/>
                    <a:gd name="connsiteX11" fmla="*/ 296635 w 2075099"/>
                    <a:gd name="connsiteY11" fmla="*/ 329700 h 1887043"/>
                    <a:gd name="connsiteX12" fmla="*/ 310243 w 2075099"/>
                    <a:gd name="connsiteY12" fmla="*/ 250779 h 1887043"/>
                    <a:gd name="connsiteX13" fmla="*/ 353786 w 2075099"/>
                    <a:gd name="connsiteY13" fmla="*/ 180022 h 1887043"/>
                    <a:gd name="connsiteX14" fmla="*/ 389164 w 2075099"/>
                    <a:gd name="connsiteY14" fmla="*/ 226286 h 1887043"/>
                    <a:gd name="connsiteX15" fmla="*/ 481693 w 2075099"/>
                    <a:gd name="connsiteY15" fmla="*/ 41229 h 1887043"/>
                    <a:gd name="connsiteX16" fmla="*/ 492579 w 2075099"/>
                    <a:gd name="connsiteY16" fmla="*/ 218122 h 1887043"/>
                    <a:gd name="connsiteX17" fmla="*/ 468085 w 2075099"/>
                    <a:gd name="connsiteY17" fmla="*/ 267108 h 1887043"/>
                    <a:gd name="connsiteX18" fmla="*/ 522515 w 2075099"/>
                    <a:gd name="connsiteY18" fmla="*/ 277993 h 1887043"/>
                    <a:gd name="connsiteX19" fmla="*/ 538843 w 2075099"/>
                    <a:gd name="connsiteY19" fmla="*/ 321537 h 1887043"/>
                    <a:gd name="connsiteX20" fmla="*/ 555171 w 2075099"/>
                    <a:gd name="connsiteY20" fmla="*/ 318815 h 1887043"/>
                    <a:gd name="connsiteX21" fmla="*/ 639536 w 2075099"/>
                    <a:gd name="connsiteY21" fmla="*/ 395015 h 1887043"/>
                    <a:gd name="connsiteX22" fmla="*/ 691243 w 2075099"/>
                    <a:gd name="connsiteY22" fmla="*/ 400458 h 1887043"/>
                    <a:gd name="connsiteX23" fmla="*/ 691242 w 2075099"/>
                    <a:gd name="connsiteY23" fmla="*/ 329700 h 1887043"/>
                    <a:gd name="connsiteX24" fmla="*/ 639536 w 2075099"/>
                    <a:gd name="connsiteY24" fmla="*/ 253501 h 1887043"/>
                    <a:gd name="connsiteX25" fmla="*/ 606879 w 2075099"/>
                    <a:gd name="connsiteY25" fmla="*/ 24900 h 1887043"/>
                    <a:gd name="connsiteX26" fmla="*/ 925286 w 2075099"/>
                    <a:gd name="connsiteY26" fmla="*/ 11294 h 1887043"/>
                    <a:gd name="connsiteX27" fmla="*/ 960664 w 2075099"/>
                    <a:gd name="connsiteY27" fmla="*/ 52115 h 1887043"/>
                    <a:gd name="connsiteX28" fmla="*/ 947057 w 2075099"/>
                    <a:gd name="connsiteY28" fmla="*/ 180022 h 1887043"/>
                    <a:gd name="connsiteX29" fmla="*/ 979715 w 2075099"/>
                    <a:gd name="connsiteY29" fmla="*/ 253501 h 1887043"/>
                    <a:gd name="connsiteX30" fmla="*/ 985157 w 2075099"/>
                    <a:gd name="connsiteY30" fmla="*/ 414065 h 1887043"/>
                    <a:gd name="connsiteX31" fmla="*/ 1036864 w 2075099"/>
                    <a:gd name="connsiteY31" fmla="*/ 424950 h 1887043"/>
                    <a:gd name="connsiteX32" fmla="*/ 1053193 w 2075099"/>
                    <a:gd name="connsiteY32" fmla="*/ 550136 h 1887043"/>
                    <a:gd name="connsiteX33" fmla="*/ 1102179 w 2075099"/>
                    <a:gd name="connsiteY33" fmla="*/ 620893 h 1887043"/>
                    <a:gd name="connsiteX34" fmla="*/ 1208314 w 2075099"/>
                    <a:gd name="connsiteY34" fmla="*/ 626336 h 1887043"/>
                    <a:gd name="connsiteX35" fmla="*/ 1240971 w 2075099"/>
                    <a:gd name="connsiteY35" fmla="*/ 694372 h 1887043"/>
                    <a:gd name="connsiteX36" fmla="*/ 1289957 w 2075099"/>
                    <a:gd name="connsiteY36" fmla="*/ 590958 h 1887043"/>
                    <a:gd name="connsiteX37" fmla="*/ 1240971 w 2075099"/>
                    <a:gd name="connsiteY37" fmla="*/ 476658 h 1887043"/>
                    <a:gd name="connsiteX38" fmla="*/ 1034143 w 2075099"/>
                    <a:gd name="connsiteY38" fmla="*/ 348750 h 1887043"/>
                    <a:gd name="connsiteX39" fmla="*/ 998764 w 2075099"/>
                    <a:gd name="connsiteY39" fmla="*/ 103822 h 1887043"/>
                    <a:gd name="connsiteX40" fmla="*/ 1363436 w 2075099"/>
                    <a:gd name="connsiteY40" fmla="*/ 92936 h 1887043"/>
                    <a:gd name="connsiteX41" fmla="*/ 1450521 w 2075099"/>
                    <a:gd name="connsiteY41" fmla="*/ 71165 h 1887043"/>
                    <a:gd name="connsiteX42" fmla="*/ 1943100 w 2075099"/>
                    <a:gd name="connsiteY42" fmla="*/ 73886 h 1887043"/>
                    <a:gd name="connsiteX43" fmla="*/ 2073729 w 2075099"/>
                    <a:gd name="connsiteY43" fmla="*/ 196350 h 1887043"/>
                    <a:gd name="connsiteX44" fmla="*/ 2005693 w 2075099"/>
                    <a:gd name="connsiteY44" fmla="*/ 321536 h 1887043"/>
                    <a:gd name="connsiteX45" fmla="*/ 1913164 w 2075099"/>
                    <a:gd name="connsiteY45" fmla="*/ 343308 h 1887043"/>
                    <a:gd name="connsiteX46" fmla="*/ 1907722 w 2075099"/>
                    <a:gd name="connsiteY46" fmla="*/ 463051 h 1887043"/>
                    <a:gd name="connsiteX47" fmla="*/ 1847850 w 2075099"/>
                    <a:gd name="connsiteY47" fmla="*/ 544693 h 1887043"/>
                    <a:gd name="connsiteX48" fmla="*/ 1817914 w 2075099"/>
                    <a:gd name="connsiteY48" fmla="*/ 492986 h 1887043"/>
                    <a:gd name="connsiteX49" fmla="*/ 1785257 w 2075099"/>
                    <a:gd name="connsiteY49" fmla="*/ 525643 h 1887043"/>
                    <a:gd name="connsiteX50" fmla="*/ 1760765 w 2075099"/>
                    <a:gd name="connsiteY50" fmla="*/ 503872 h 1887043"/>
                    <a:gd name="connsiteX51" fmla="*/ 1728107 w 2075099"/>
                    <a:gd name="connsiteY51" fmla="*/ 577350 h 1887043"/>
                    <a:gd name="connsiteX52" fmla="*/ 1662793 w 2075099"/>
                    <a:gd name="connsiteY52" fmla="*/ 520200 h 1887043"/>
                    <a:gd name="connsiteX53" fmla="*/ 1641021 w 2075099"/>
                    <a:gd name="connsiteY53" fmla="*/ 626336 h 1887043"/>
                    <a:gd name="connsiteX54" fmla="*/ 1600200 w 2075099"/>
                    <a:gd name="connsiteY54" fmla="*/ 686207 h 1887043"/>
                    <a:gd name="connsiteX55" fmla="*/ 1562100 w 2075099"/>
                    <a:gd name="connsiteY55" fmla="*/ 895758 h 1887043"/>
                    <a:gd name="connsiteX56" fmla="*/ 1651907 w 2075099"/>
                    <a:gd name="connsiteY56" fmla="*/ 977400 h 1887043"/>
                    <a:gd name="connsiteX57" fmla="*/ 1747157 w 2075099"/>
                    <a:gd name="connsiteY57" fmla="*/ 1140686 h 1887043"/>
                    <a:gd name="connsiteX58" fmla="*/ 1717221 w 2075099"/>
                    <a:gd name="connsiteY58" fmla="*/ 1244100 h 1887043"/>
                    <a:gd name="connsiteX59" fmla="*/ 1551214 w 2075099"/>
                    <a:gd name="connsiteY59" fmla="*/ 1252264 h 1887043"/>
                    <a:gd name="connsiteX60" fmla="*/ 1485900 w 2075099"/>
                    <a:gd name="connsiteY60" fmla="*/ 1208722 h 1887043"/>
                    <a:gd name="connsiteX61" fmla="*/ 1387929 w 2075099"/>
                    <a:gd name="connsiteY61" fmla="*/ 1219608 h 1887043"/>
                    <a:gd name="connsiteX62" fmla="*/ 1328057 w 2075099"/>
                    <a:gd name="connsiteY62" fmla="*/ 1252265 h 1887043"/>
                    <a:gd name="connsiteX63" fmla="*/ 1251857 w 2075099"/>
                    <a:gd name="connsiteY63" fmla="*/ 1238658 h 1887043"/>
                    <a:gd name="connsiteX64" fmla="*/ 1287236 w 2075099"/>
                    <a:gd name="connsiteY64" fmla="*/ 1284922 h 1887043"/>
                    <a:gd name="connsiteX65" fmla="*/ 1325336 w 2075099"/>
                    <a:gd name="connsiteY65" fmla="*/ 1374728 h 1887043"/>
                    <a:gd name="connsiteX66" fmla="*/ 1333500 w 2075099"/>
                    <a:gd name="connsiteY66" fmla="*/ 1540736 h 1887043"/>
                    <a:gd name="connsiteX67" fmla="*/ 1279072 w 2075099"/>
                    <a:gd name="connsiteY67" fmla="*/ 1581558 h 1887043"/>
                    <a:gd name="connsiteX68" fmla="*/ 1197429 w 2075099"/>
                    <a:gd name="connsiteY68" fmla="*/ 1671364 h 1887043"/>
                    <a:gd name="connsiteX69" fmla="*/ 1162050 w 2075099"/>
                    <a:gd name="connsiteY69" fmla="*/ 1733958 h 1887043"/>
                    <a:gd name="connsiteX70" fmla="*/ 1088571 w 2075099"/>
                    <a:gd name="connsiteY70" fmla="*/ 1731236 h 1887043"/>
                    <a:gd name="connsiteX71" fmla="*/ 1074964 w 2075099"/>
                    <a:gd name="connsiteY71" fmla="*/ 1674086 h 1887043"/>
                    <a:gd name="connsiteX72" fmla="*/ 1104900 w 2075099"/>
                    <a:gd name="connsiteY72" fmla="*/ 1630544 h 1887043"/>
                    <a:gd name="connsiteX73" fmla="*/ 1020536 w 2075099"/>
                    <a:gd name="connsiteY73" fmla="*/ 1633264 h 1887043"/>
                    <a:gd name="connsiteX74" fmla="*/ 1015094 w 2075099"/>
                    <a:gd name="connsiteY74" fmla="*/ 1483586 h 1887043"/>
                    <a:gd name="connsiteX75" fmla="*/ 1053193 w 2075099"/>
                    <a:gd name="connsiteY75" fmla="*/ 1399222 h 1887043"/>
                    <a:gd name="connsiteX76" fmla="*/ 1004207 w 2075099"/>
                    <a:gd name="connsiteY76" fmla="*/ 1467258 h 1887043"/>
                    <a:gd name="connsiteX77" fmla="*/ 982436 w 2075099"/>
                    <a:gd name="connsiteY77" fmla="*/ 1660480 h 1887043"/>
                    <a:gd name="connsiteX78" fmla="*/ 1009650 w 2075099"/>
                    <a:gd name="connsiteY78" fmla="*/ 1698578 h 1887043"/>
                    <a:gd name="connsiteX79" fmla="*/ 957943 w 2075099"/>
                    <a:gd name="connsiteY79" fmla="*/ 1731237 h 1887043"/>
                    <a:gd name="connsiteX80" fmla="*/ 862693 w 2075099"/>
                    <a:gd name="connsiteY80" fmla="*/ 1709465 h 1887043"/>
                    <a:gd name="connsiteX81" fmla="*/ 908957 w 2075099"/>
                    <a:gd name="connsiteY81" fmla="*/ 1761172 h 1887043"/>
                    <a:gd name="connsiteX82" fmla="*/ 870857 w 2075099"/>
                    <a:gd name="connsiteY82" fmla="*/ 1766615 h 1887043"/>
                    <a:gd name="connsiteX83" fmla="*/ 832757 w 2075099"/>
                    <a:gd name="connsiteY83" fmla="*/ 1785665 h 1887043"/>
                    <a:gd name="connsiteX84" fmla="*/ 827314 w 2075099"/>
                    <a:gd name="connsiteY84" fmla="*/ 1736679 h 1887043"/>
                    <a:gd name="connsiteX85" fmla="*/ 854529 w 2075099"/>
                    <a:gd name="connsiteY85" fmla="*/ 1657758 h 1887043"/>
                    <a:gd name="connsiteX86" fmla="*/ 859971 w 2075099"/>
                    <a:gd name="connsiteY86" fmla="*/ 1508079 h 1887043"/>
                    <a:gd name="connsiteX87" fmla="*/ 838201 w 2075099"/>
                    <a:gd name="connsiteY87" fmla="*/ 1616936 h 1887043"/>
                    <a:gd name="connsiteX88" fmla="*/ 797379 w 2075099"/>
                    <a:gd name="connsiteY88" fmla="*/ 1524408 h 1887043"/>
                    <a:gd name="connsiteX89" fmla="*/ 813707 w 2075099"/>
                    <a:gd name="connsiteY89" fmla="*/ 1630543 h 1887043"/>
                    <a:gd name="connsiteX90" fmla="*/ 819150 w 2075099"/>
                    <a:gd name="connsiteY90" fmla="*/ 1695858 h 1887043"/>
                    <a:gd name="connsiteX91" fmla="*/ 802821 w 2075099"/>
                    <a:gd name="connsiteY91" fmla="*/ 1758452 h 1887043"/>
                    <a:gd name="connsiteX92" fmla="*/ 761999 w 2075099"/>
                    <a:gd name="connsiteY92" fmla="*/ 1782943 h 1887043"/>
                    <a:gd name="connsiteX93" fmla="*/ 762000 w 2075099"/>
                    <a:gd name="connsiteY93" fmla="*/ 1690414 h 1887043"/>
                    <a:gd name="connsiteX94" fmla="*/ 723900 w 2075099"/>
                    <a:gd name="connsiteY94" fmla="*/ 1712186 h 1887043"/>
                    <a:gd name="connsiteX95" fmla="*/ 723899 w 2075099"/>
                    <a:gd name="connsiteY95" fmla="*/ 1774781 h 1887043"/>
                    <a:gd name="connsiteX96" fmla="*/ 696686 w 2075099"/>
                    <a:gd name="connsiteY96" fmla="*/ 1812879 h 1887043"/>
                    <a:gd name="connsiteX97" fmla="*/ 664029 w 2075099"/>
                    <a:gd name="connsiteY97" fmla="*/ 1810158 h 1887043"/>
                    <a:gd name="connsiteX98" fmla="*/ 674914 w 2075099"/>
                    <a:gd name="connsiteY98" fmla="*/ 1747565 h 1887043"/>
                    <a:gd name="connsiteX99" fmla="*/ 628650 w 2075099"/>
                    <a:gd name="connsiteY99" fmla="*/ 1769336 h 1887043"/>
                    <a:gd name="connsiteX100" fmla="*/ 615043 w 2075099"/>
                    <a:gd name="connsiteY100" fmla="*/ 1600608 h 1887043"/>
                    <a:gd name="connsiteX101" fmla="*/ 571500 w 2075099"/>
                    <a:gd name="connsiteY101" fmla="*/ 1676807 h 1887043"/>
                    <a:gd name="connsiteX102" fmla="*/ 525236 w 2075099"/>
                    <a:gd name="connsiteY102" fmla="*/ 1635986 h 1887043"/>
                    <a:gd name="connsiteX103" fmla="*/ 547007 w 2075099"/>
                    <a:gd name="connsiteY103" fmla="*/ 1693136 h 1887043"/>
                    <a:gd name="connsiteX104" fmla="*/ 582386 w 2075099"/>
                    <a:gd name="connsiteY104" fmla="*/ 1766615 h 1887043"/>
                    <a:gd name="connsiteX105" fmla="*/ 615043 w 2075099"/>
                    <a:gd name="connsiteY105" fmla="*/ 1807436 h 1887043"/>
                    <a:gd name="connsiteX106" fmla="*/ 563335 w 2075099"/>
                    <a:gd name="connsiteY106" fmla="*/ 1840094 h 1887043"/>
                    <a:gd name="connsiteX107" fmla="*/ 492579 w 2075099"/>
                    <a:gd name="connsiteY107" fmla="*/ 1766615 h 1887043"/>
                    <a:gd name="connsiteX108" fmla="*/ 519793 w 2075099"/>
                    <a:gd name="connsiteY108" fmla="*/ 1867308 h 1887043"/>
                    <a:gd name="connsiteX109" fmla="*/ 487136 w 2075099"/>
                    <a:gd name="connsiteY109" fmla="*/ 1870029 h 1887043"/>
                    <a:gd name="connsiteX110" fmla="*/ 476250 w 2075099"/>
                    <a:gd name="connsiteY110" fmla="*/ 1799272 h 1887043"/>
                    <a:gd name="connsiteX111" fmla="*/ 454479 w 2075099"/>
                    <a:gd name="connsiteY111" fmla="*/ 1850979 h 1887043"/>
                    <a:gd name="connsiteX112" fmla="*/ 424543 w 2075099"/>
                    <a:gd name="connsiteY112" fmla="*/ 1840093 h 1887043"/>
                    <a:gd name="connsiteX113" fmla="*/ 435428 w 2075099"/>
                    <a:gd name="connsiteY113" fmla="*/ 1698579 h 1887043"/>
                    <a:gd name="connsiteX114" fmla="*/ 451757 w 2075099"/>
                    <a:gd name="connsiteY114" fmla="*/ 1622379 h 1887043"/>
                    <a:gd name="connsiteX115" fmla="*/ 424543 w 2075099"/>
                    <a:gd name="connsiteY115" fmla="*/ 1559786 h 1887043"/>
                    <a:gd name="connsiteX116" fmla="*/ 419100 w 2075099"/>
                    <a:gd name="connsiteY116" fmla="*/ 1679529 h 1887043"/>
                    <a:gd name="connsiteX117" fmla="*/ 391886 w 2075099"/>
                    <a:gd name="connsiteY117" fmla="*/ 1573393 h 1887043"/>
                    <a:gd name="connsiteX118" fmla="*/ 397328 w 2075099"/>
                    <a:gd name="connsiteY118" fmla="*/ 1701301 h 1887043"/>
                    <a:gd name="connsiteX119" fmla="*/ 389164 w 2075099"/>
                    <a:gd name="connsiteY119" fmla="*/ 1761172 h 1887043"/>
                    <a:gd name="connsiteX120" fmla="*/ 402771 w 2075099"/>
                    <a:gd name="connsiteY120" fmla="*/ 1804715 h 1887043"/>
                    <a:gd name="connsiteX121" fmla="*/ 334736 w 2075099"/>
                    <a:gd name="connsiteY121" fmla="*/ 1886358 h 1887043"/>
                    <a:gd name="connsiteX122" fmla="*/ 332015 w 2075099"/>
                    <a:gd name="connsiteY122" fmla="*/ 1840093 h 1887043"/>
                    <a:gd name="connsiteX123" fmla="*/ 342900 w 2075099"/>
                    <a:gd name="connsiteY123" fmla="*/ 1774778 h 1887043"/>
                    <a:gd name="connsiteX124" fmla="*/ 337457 w 2075099"/>
                    <a:gd name="connsiteY124" fmla="*/ 1674086 h 1887043"/>
                    <a:gd name="connsiteX125" fmla="*/ 302079 w 2075099"/>
                    <a:gd name="connsiteY125" fmla="*/ 1761174 h 1887043"/>
                    <a:gd name="connsiteX126" fmla="*/ 304800 w 2075099"/>
                    <a:gd name="connsiteY126" fmla="*/ 1818322 h 1887043"/>
                    <a:gd name="connsiteX127" fmla="*/ 269421 w 2075099"/>
                    <a:gd name="connsiteY127" fmla="*/ 1840094 h 1887043"/>
                    <a:gd name="connsiteX128" fmla="*/ 250371 w 2075099"/>
                    <a:gd name="connsiteY128" fmla="*/ 1799272 h 1887043"/>
                    <a:gd name="connsiteX129" fmla="*/ 231322 w 2075099"/>
                    <a:gd name="connsiteY129" fmla="*/ 1861867 h 1887043"/>
                    <a:gd name="connsiteX130" fmla="*/ 179614 w 2075099"/>
                    <a:gd name="connsiteY130" fmla="*/ 1834650 h 1887043"/>
                    <a:gd name="connsiteX131" fmla="*/ 195943 w 2075099"/>
                    <a:gd name="connsiteY131" fmla="*/ 1725793 h 1887043"/>
                    <a:gd name="connsiteX132" fmla="*/ 155121 w 2075099"/>
                    <a:gd name="connsiteY132" fmla="*/ 1744843 h 1887043"/>
                    <a:gd name="connsiteX133" fmla="*/ 155121 w 2075099"/>
                    <a:gd name="connsiteY133" fmla="*/ 1818322 h 1887043"/>
                    <a:gd name="connsiteX134" fmla="*/ 106136 w 2075099"/>
                    <a:gd name="connsiteY134" fmla="*/ 1815601 h 1887043"/>
                    <a:gd name="connsiteX135" fmla="*/ 138793 w 2075099"/>
                    <a:gd name="connsiteY135" fmla="*/ 1706744 h 1887043"/>
                    <a:gd name="connsiteX136" fmla="*/ 185057 w 2075099"/>
                    <a:gd name="connsiteY136" fmla="*/ 1587000 h 1887043"/>
                    <a:gd name="connsiteX137" fmla="*/ 182336 w 2075099"/>
                    <a:gd name="connsiteY137" fmla="*/ 1557065 h 1887043"/>
                    <a:gd name="connsiteX138" fmla="*/ 106135 w 2075099"/>
                    <a:gd name="connsiteY138" fmla="*/ 1529851 h 1887043"/>
                    <a:gd name="connsiteX139" fmla="*/ 48986 w 2075099"/>
                    <a:gd name="connsiteY139" fmla="*/ 1442765 h 1887043"/>
                    <a:gd name="connsiteX140" fmla="*/ 51707 w 2075099"/>
                    <a:gd name="connsiteY140" fmla="*/ 1491750 h 1887043"/>
                    <a:gd name="connsiteX141" fmla="*/ 97971 w 2075099"/>
                    <a:gd name="connsiteY141" fmla="*/ 1562508 h 1887043"/>
                    <a:gd name="connsiteX142" fmla="*/ 160564 w 2075099"/>
                    <a:gd name="connsiteY142" fmla="*/ 1576115 h 1887043"/>
                    <a:gd name="connsiteX143" fmla="*/ 119743 w 2075099"/>
                    <a:gd name="connsiteY143" fmla="*/ 1633265 h 1887043"/>
                    <a:gd name="connsiteX144" fmla="*/ 78921 w 2075099"/>
                    <a:gd name="connsiteY144" fmla="*/ 1704022 h 1887043"/>
                    <a:gd name="connsiteX145" fmla="*/ 8165 w 2075099"/>
                    <a:gd name="connsiteY145" fmla="*/ 1774779 h 1887043"/>
                    <a:gd name="connsiteX146" fmla="*/ 2721 w 2075099"/>
                    <a:gd name="connsiteY146" fmla="*/ 1050879 h 1887043"/>
                    <a:gd name="connsiteX147" fmla="*/ 51708 w 2075099"/>
                    <a:gd name="connsiteY147" fmla="*/ 1020943 h 1887043"/>
                    <a:gd name="connsiteX148" fmla="*/ 103414 w 2075099"/>
                    <a:gd name="connsiteY148" fmla="*/ 999171 h 1887043"/>
                    <a:gd name="connsiteX149" fmla="*/ 73479 w 2075099"/>
                    <a:gd name="connsiteY149" fmla="*/ 947464 h 1887043"/>
                    <a:gd name="connsiteX150" fmla="*/ 62592 w 2075099"/>
                    <a:gd name="connsiteY150" fmla="*/ 895758 h 1887043"/>
                    <a:gd name="connsiteX151" fmla="*/ 8164 w 2075099"/>
                    <a:gd name="connsiteY151" fmla="*/ 844050 h 1887043"/>
                    <a:gd name="connsiteX152" fmla="*/ 78921 w 2075099"/>
                    <a:gd name="connsiteY152" fmla="*/ 814115 h 1887043"/>
                    <a:gd name="connsiteX153" fmla="*/ 76200 w 2075099"/>
                    <a:gd name="connsiteY153" fmla="*/ 746079 h 1887043"/>
                    <a:gd name="connsiteX154" fmla="*/ 27214 w 2075099"/>
                    <a:gd name="connsiteY154" fmla="*/ 743357 h 1887043"/>
                    <a:gd name="connsiteX155" fmla="*/ 68036 w 2075099"/>
                    <a:gd name="connsiteY155" fmla="*/ 691650 h 1887043"/>
                    <a:gd name="connsiteX156" fmla="*/ 5444 w 2075099"/>
                    <a:gd name="connsiteY156" fmla="*/ 582793 h 1887043"/>
                    <a:gd name="connsiteX157" fmla="*/ 78922 w 2075099"/>
                    <a:gd name="connsiteY157" fmla="*/ 626336 h 1887043"/>
                    <a:gd name="connsiteX158" fmla="*/ 78921 w 2075099"/>
                    <a:gd name="connsiteY158" fmla="*/ 596400 h 1887043"/>
                    <a:gd name="connsiteX159" fmla="*/ 21771 w 2075099"/>
                    <a:gd name="connsiteY159" fmla="*/ 514757 h 1887043"/>
                    <a:gd name="connsiteX160" fmla="*/ 19050 w 2075099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63057 w 2076157"/>
                    <a:gd name="connsiteY92" fmla="*/ 1782943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99271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24957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451579 w 2076157"/>
                    <a:gd name="connsiteY41" fmla="*/ 71165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14071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4494 w 2076157"/>
                    <a:gd name="connsiteY40" fmla="*/ 92936 h 1887043"/>
                    <a:gd name="connsiteX41" fmla="*/ 1527779 w 2076157"/>
                    <a:gd name="connsiteY41" fmla="*/ 68444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14071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7216 w 2076157"/>
                    <a:gd name="connsiteY40" fmla="*/ 84772 h 1887043"/>
                    <a:gd name="connsiteX41" fmla="*/ 1527779 w 2076157"/>
                    <a:gd name="connsiteY41" fmla="*/ 68444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14071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  <a:gd name="connsiteX0" fmla="*/ 20108 w 2076157"/>
                    <a:gd name="connsiteY0" fmla="*/ 33065 h 1887043"/>
                    <a:gd name="connsiteX1" fmla="*/ 55486 w 2076157"/>
                    <a:gd name="connsiteY1" fmla="*/ 27621 h 1887043"/>
                    <a:gd name="connsiteX2" fmla="*/ 60929 w 2076157"/>
                    <a:gd name="connsiteY2" fmla="*/ 150085 h 1887043"/>
                    <a:gd name="connsiteX3" fmla="*/ 112637 w 2076157"/>
                    <a:gd name="connsiteY3" fmla="*/ 117429 h 1887043"/>
                    <a:gd name="connsiteX4" fmla="*/ 158901 w 2076157"/>
                    <a:gd name="connsiteY4" fmla="*/ 95658 h 1887043"/>
                    <a:gd name="connsiteX5" fmla="*/ 161622 w 2076157"/>
                    <a:gd name="connsiteY5" fmla="*/ 193629 h 1887043"/>
                    <a:gd name="connsiteX6" fmla="*/ 207887 w 2076157"/>
                    <a:gd name="connsiteY6" fmla="*/ 242615 h 1887043"/>
                    <a:gd name="connsiteX7" fmla="*/ 186115 w 2076157"/>
                    <a:gd name="connsiteY7" fmla="*/ 294322 h 1887043"/>
                    <a:gd name="connsiteX8" fmla="*/ 180672 w 2076157"/>
                    <a:gd name="connsiteY8" fmla="*/ 367800 h 1887043"/>
                    <a:gd name="connsiteX9" fmla="*/ 226937 w 2076157"/>
                    <a:gd name="connsiteY9" fmla="*/ 405900 h 1887043"/>
                    <a:gd name="connsiteX10" fmla="*/ 270479 w 2076157"/>
                    <a:gd name="connsiteY10" fmla="*/ 384130 h 1887043"/>
                    <a:gd name="connsiteX11" fmla="*/ 297693 w 2076157"/>
                    <a:gd name="connsiteY11" fmla="*/ 329700 h 1887043"/>
                    <a:gd name="connsiteX12" fmla="*/ 311301 w 2076157"/>
                    <a:gd name="connsiteY12" fmla="*/ 250779 h 1887043"/>
                    <a:gd name="connsiteX13" fmla="*/ 354844 w 2076157"/>
                    <a:gd name="connsiteY13" fmla="*/ 180022 h 1887043"/>
                    <a:gd name="connsiteX14" fmla="*/ 390222 w 2076157"/>
                    <a:gd name="connsiteY14" fmla="*/ 226286 h 1887043"/>
                    <a:gd name="connsiteX15" fmla="*/ 482751 w 2076157"/>
                    <a:gd name="connsiteY15" fmla="*/ 41229 h 1887043"/>
                    <a:gd name="connsiteX16" fmla="*/ 493637 w 2076157"/>
                    <a:gd name="connsiteY16" fmla="*/ 218122 h 1887043"/>
                    <a:gd name="connsiteX17" fmla="*/ 469143 w 2076157"/>
                    <a:gd name="connsiteY17" fmla="*/ 267108 h 1887043"/>
                    <a:gd name="connsiteX18" fmla="*/ 523573 w 2076157"/>
                    <a:gd name="connsiteY18" fmla="*/ 277993 h 1887043"/>
                    <a:gd name="connsiteX19" fmla="*/ 539901 w 2076157"/>
                    <a:gd name="connsiteY19" fmla="*/ 321537 h 1887043"/>
                    <a:gd name="connsiteX20" fmla="*/ 556229 w 2076157"/>
                    <a:gd name="connsiteY20" fmla="*/ 318815 h 1887043"/>
                    <a:gd name="connsiteX21" fmla="*/ 640594 w 2076157"/>
                    <a:gd name="connsiteY21" fmla="*/ 395015 h 1887043"/>
                    <a:gd name="connsiteX22" fmla="*/ 692301 w 2076157"/>
                    <a:gd name="connsiteY22" fmla="*/ 400458 h 1887043"/>
                    <a:gd name="connsiteX23" fmla="*/ 692300 w 2076157"/>
                    <a:gd name="connsiteY23" fmla="*/ 329700 h 1887043"/>
                    <a:gd name="connsiteX24" fmla="*/ 640594 w 2076157"/>
                    <a:gd name="connsiteY24" fmla="*/ 253501 h 1887043"/>
                    <a:gd name="connsiteX25" fmla="*/ 607937 w 2076157"/>
                    <a:gd name="connsiteY25" fmla="*/ 24900 h 1887043"/>
                    <a:gd name="connsiteX26" fmla="*/ 926344 w 2076157"/>
                    <a:gd name="connsiteY26" fmla="*/ 11294 h 1887043"/>
                    <a:gd name="connsiteX27" fmla="*/ 961722 w 2076157"/>
                    <a:gd name="connsiteY27" fmla="*/ 52115 h 1887043"/>
                    <a:gd name="connsiteX28" fmla="*/ 948115 w 2076157"/>
                    <a:gd name="connsiteY28" fmla="*/ 180022 h 1887043"/>
                    <a:gd name="connsiteX29" fmla="*/ 980773 w 2076157"/>
                    <a:gd name="connsiteY29" fmla="*/ 253501 h 1887043"/>
                    <a:gd name="connsiteX30" fmla="*/ 986215 w 2076157"/>
                    <a:gd name="connsiteY30" fmla="*/ 414065 h 1887043"/>
                    <a:gd name="connsiteX31" fmla="*/ 1037922 w 2076157"/>
                    <a:gd name="connsiteY31" fmla="*/ 424950 h 1887043"/>
                    <a:gd name="connsiteX32" fmla="*/ 1054251 w 2076157"/>
                    <a:gd name="connsiteY32" fmla="*/ 550136 h 1887043"/>
                    <a:gd name="connsiteX33" fmla="*/ 1103237 w 2076157"/>
                    <a:gd name="connsiteY33" fmla="*/ 620893 h 1887043"/>
                    <a:gd name="connsiteX34" fmla="*/ 1209372 w 2076157"/>
                    <a:gd name="connsiteY34" fmla="*/ 626336 h 1887043"/>
                    <a:gd name="connsiteX35" fmla="*/ 1242029 w 2076157"/>
                    <a:gd name="connsiteY35" fmla="*/ 694372 h 1887043"/>
                    <a:gd name="connsiteX36" fmla="*/ 1291015 w 2076157"/>
                    <a:gd name="connsiteY36" fmla="*/ 590958 h 1887043"/>
                    <a:gd name="connsiteX37" fmla="*/ 1242029 w 2076157"/>
                    <a:gd name="connsiteY37" fmla="*/ 476658 h 1887043"/>
                    <a:gd name="connsiteX38" fmla="*/ 1035201 w 2076157"/>
                    <a:gd name="connsiteY38" fmla="*/ 348750 h 1887043"/>
                    <a:gd name="connsiteX39" fmla="*/ 999822 w 2076157"/>
                    <a:gd name="connsiteY39" fmla="*/ 103822 h 1887043"/>
                    <a:gd name="connsiteX40" fmla="*/ 1367216 w 2076157"/>
                    <a:gd name="connsiteY40" fmla="*/ 84772 h 1887043"/>
                    <a:gd name="connsiteX41" fmla="*/ 1527779 w 2076157"/>
                    <a:gd name="connsiteY41" fmla="*/ 68444 h 1887043"/>
                    <a:gd name="connsiteX42" fmla="*/ 1944158 w 2076157"/>
                    <a:gd name="connsiteY42" fmla="*/ 73886 h 1887043"/>
                    <a:gd name="connsiteX43" fmla="*/ 2074787 w 2076157"/>
                    <a:gd name="connsiteY43" fmla="*/ 196350 h 1887043"/>
                    <a:gd name="connsiteX44" fmla="*/ 2006751 w 2076157"/>
                    <a:gd name="connsiteY44" fmla="*/ 321536 h 1887043"/>
                    <a:gd name="connsiteX45" fmla="*/ 1914222 w 2076157"/>
                    <a:gd name="connsiteY45" fmla="*/ 343308 h 1887043"/>
                    <a:gd name="connsiteX46" fmla="*/ 1908780 w 2076157"/>
                    <a:gd name="connsiteY46" fmla="*/ 463051 h 1887043"/>
                    <a:gd name="connsiteX47" fmla="*/ 1848908 w 2076157"/>
                    <a:gd name="connsiteY47" fmla="*/ 544693 h 1887043"/>
                    <a:gd name="connsiteX48" fmla="*/ 1818972 w 2076157"/>
                    <a:gd name="connsiteY48" fmla="*/ 492986 h 1887043"/>
                    <a:gd name="connsiteX49" fmla="*/ 1786315 w 2076157"/>
                    <a:gd name="connsiteY49" fmla="*/ 525643 h 1887043"/>
                    <a:gd name="connsiteX50" fmla="*/ 1761823 w 2076157"/>
                    <a:gd name="connsiteY50" fmla="*/ 503872 h 1887043"/>
                    <a:gd name="connsiteX51" fmla="*/ 1729165 w 2076157"/>
                    <a:gd name="connsiteY51" fmla="*/ 577350 h 1887043"/>
                    <a:gd name="connsiteX52" fmla="*/ 1663851 w 2076157"/>
                    <a:gd name="connsiteY52" fmla="*/ 520200 h 1887043"/>
                    <a:gd name="connsiteX53" fmla="*/ 1642079 w 2076157"/>
                    <a:gd name="connsiteY53" fmla="*/ 626336 h 1887043"/>
                    <a:gd name="connsiteX54" fmla="*/ 1601258 w 2076157"/>
                    <a:gd name="connsiteY54" fmla="*/ 686207 h 1887043"/>
                    <a:gd name="connsiteX55" fmla="*/ 1563158 w 2076157"/>
                    <a:gd name="connsiteY55" fmla="*/ 895758 h 1887043"/>
                    <a:gd name="connsiteX56" fmla="*/ 1652965 w 2076157"/>
                    <a:gd name="connsiteY56" fmla="*/ 977400 h 1887043"/>
                    <a:gd name="connsiteX57" fmla="*/ 1748215 w 2076157"/>
                    <a:gd name="connsiteY57" fmla="*/ 1140686 h 1887043"/>
                    <a:gd name="connsiteX58" fmla="*/ 1718279 w 2076157"/>
                    <a:gd name="connsiteY58" fmla="*/ 1244100 h 1887043"/>
                    <a:gd name="connsiteX59" fmla="*/ 1552272 w 2076157"/>
                    <a:gd name="connsiteY59" fmla="*/ 1252264 h 1887043"/>
                    <a:gd name="connsiteX60" fmla="*/ 1486958 w 2076157"/>
                    <a:gd name="connsiteY60" fmla="*/ 1208722 h 1887043"/>
                    <a:gd name="connsiteX61" fmla="*/ 1388987 w 2076157"/>
                    <a:gd name="connsiteY61" fmla="*/ 1219608 h 1887043"/>
                    <a:gd name="connsiteX62" fmla="*/ 1329115 w 2076157"/>
                    <a:gd name="connsiteY62" fmla="*/ 1252265 h 1887043"/>
                    <a:gd name="connsiteX63" fmla="*/ 1252915 w 2076157"/>
                    <a:gd name="connsiteY63" fmla="*/ 1238658 h 1887043"/>
                    <a:gd name="connsiteX64" fmla="*/ 1288294 w 2076157"/>
                    <a:gd name="connsiteY64" fmla="*/ 1284922 h 1887043"/>
                    <a:gd name="connsiteX65" fmla="*/ 1326394 w 2076157"/>
                    <a:gd name="connsiteY65" fmla="*/ 1374728 h 1887043"/>
                    <a:gd name="connsiteX66" fmla="*/ 1334558 w 2076157"/>
                    <a:gd name="connsiteY66" fmla="*/ 1540736 h 1887043"/>
                    <a:gd name="connsiteX67" fmla="*/ 1280130 w 2076157"/>
                    <a:gd name="connsiteY67" fmla="*/ 1581558 h 1887043"/>
                    <a:gd name="connsiteX68" fmla="*/ 1198487 w 2076157"/>
                    <a:gd name="connsiteY68" fmla="*/ 1671364 h 1887043"/>
                    <a:gd name="connsiteX69" fmla="*/ 1163108 w 2076157"/>
                    <a:gd name="connsiteY69" fmla="*/ 1733958 h 1887043"/>
                    <a:gd name="connsiteX70" fmla="*/ 1089629 w 2076157"/>
                    <a:gd name="connsiteY70" fmla="*/ 1731236 h 1887043"/>
                    <a:gd name="connsiteX71" fmla="*/ 1076022 w 2076157"/>
                    <a:gd name="connsiteY71" fmla="*/ 1674086 h 1887043"/>
                    <a:gd name="connsiteX72" fmla="*/ 1105958 w 2076157"/>
                    <a:gd name="connsiteY72" fmla="*/ 1630544 h 1887043"/>
                    <a:gd name="connsiteX73" fmla="*/ 1021594 w 2076157"/>
                    <a:gd name="connsiteY73" fmla="*/ 1633264 h 1887043"/>
                    <a:gd name="connsiteX74" fmla="*/ 1016152 w 2076157"/>
                    <a:gd name="connsiteY74" fmla="*/ 1483586 h 1887043"/>
                    <a:gd name="connsiteX75" fmla="*/ 1054251 w 2076157"/>
                    <a:gd name="connsiteY75" fmla="*/ 1399222 h 1887043"/>
                    <a:gd name="connsiteX76" fmla="*/ 1005265 w 2076157"/>
                    <a:gd name="connsiteY76" fmla="*/ 1467258 h 1887043"/>
                    <a:gd name="connsiteX77" fmla="*/ 983494 w 2076157"/>
                    <a:gd name="connsiteY77" fmla="*/ 1660480 h 1887043"/>
                    <a:gd name="connsiteX78" fmla="*/ 1010708 w 2076157"/>
                    <a:gd name="connsiteY78" fmla="*/ 1698578 h 1887043"/>
                    <a:gd name="connsiteX79" fmla="*/ 959001 w 2076157"/>
                    <a:gd name="connsiteY79" fmla="*/ 1731237 h 1887043"/>
                    <a:gd name="connsiteX80" fmla="*/ 863751 w 2076157"/>
                    <a:gd name="connsiteY80" fmla="*/ 1709465 h 1887043"/>
                    <a:gd name="connsiteX81" fmla="*/ 910015 w 2076157"/>
                    <a:gd name="connsiteY81" fmla="*/ 1761172 h 1887043"/>
                    <a:gd name="connsiteX82" fmla="*/ 871915 w 2076157"/>
                    <a:gd name="connsiteY82" fmla="*/ 1766615 h 1887043"/>
                    <a:gd name="connsiteX83" fmla="*/ 833815 w 2076157"/>
                    <a:gd name="connsiteY83" fmla="*/ 1785665 h 1887043"/>
                    <a:gd name="connsiteX84" fmla="*/ 828372 w 2076157"/>
                    <a:gd name="connsiteY84" fmla="*/ 1736679 h 1887043"/>
                    <a:gd name="connsiteX85" fmla="*/ 855587 w 2076157"/>
                    <a:gd name="connsiteY85" fmla="*/ 1657758 h 1887043"/>
                    <a:gd name="connsiteX86" fmla="*/ 861029 w 2076157"/>
                    <a:gd name="connsiteY86" fmla="*/ 1508079 h 1887043"/>
                    <a:gd name="connsiteX87" fmla="*/ 839259 w 2076157"/>
                    <a:gd name="connsiteY87" fmla="*/ 1616936 h 1887043"/>
                    <a:gd name="connsiteX88" fmla="*/ 798437 w 2076157"/>
                    <a:gd name="connsiteY88" fmla="*/ 1524408 h 1887043"/>
                    <a:gd name="connsiteX89" fmla="*/ 814765 w 2076157"/>
                    <a:gd name="connsiteY89" fmla="*/ 1630543 h 1887043"/>
                    <a:gd name="connsiteX90" fmla="*/ 820208 w 2076157"/>
                    <a:gd name="connsiteY90" fmla="*/ 1695858 h 1887043"/>
                    <a:gd name="connsiteX91" fmla="*/ 803879 w 2076157"/>
                    <a:gd name="connsiteY91" fmla="*/ 1758452 h 1887043"/>
                    <a:gd name="connsiteX92" fmla="*/ 744007 w 2076157"/>
                    <a:gd name="connsiteY92" fmla="*/ 1785664 h 1887043"/>
                    <a:gd name="connsiteX93" fmla="*/ 763058 w 2076157"/>
                    <a:gd name="connsiteY93" fmla="*/ 1690414 h 1887043"/>
                    <a:gd name="connsiteX94" fmla="*/ 724958 w 2076157"/>
                    <a:gd name="connsiteY94" fmla="*/ 1712186 h 1887043"/>
                    <a:gd name="connsiteX95" fmla="*/ 714071 w 2076157"/>
                    <a:gd name="connsiteY95" fmla="*/ 1774781 h 1887043"/>
                    <a:gd name="connsiteX96" fmla="*/ 697744 w 2076157"/>
                    <a:gd name="connsiteY96" fmla="*/ 1812879 h 1887043"/>
                    <a:gd name="connsiteX97" fmla="*/ 665087 w 2076157"/>
                    <a:gd name="connsiteY97" fmla="*/ 1810158 h 1887043"/>
                    <a:gd name="connsiteX98" fmla="*/ 675972 w 2076157"/>
                    <a:gd name="connsiteY98" fmla="*/ 1747565 h 1887043"/>
                    <a:gd name="connsiteX99" fmla="*/ 629708 w 2076157"/>
                    <a:gd name="connsiteY99" fmla="*/ 1769336 h 1887043"/>
                    <a:gd name="connsiteX100" fmla="*/ 616101 w 2076157"/>
                    <a:gd name="connsiteY100" fmla="*/ 1600608 h 1887043"/>
                    <a:gd name="connsiteX101" fmla="*/ 572558 w 2076157"/>
                    <a:gd name="connsiteY101" fmla="*/ 1676807 h 1887043"/>
                    <a:gd name="connsiteX102" fmla="*/ 526294 w 2076157"/>
                    <a:gd name="connsiteY102" fmla="*/ 1635986 h 1887043"/>
                    <a:gd name="connsiteX103" fmla="*/ 548065 w 2076157"/>
                    <a:gd name="connsiteY103" fmla="*/ 1693136 h 1887043"/>
                    <a:gd name="connsiteX104" fmla="*/ 583444 w 2076157"/>
                    <a:gd name="connsiteY104" fmla="*/ 1766615 h 1887043"/>
                    <a:gd name="connsiteX105" fmla="*/ 616101 w 2076157"/>
                    <a:gd name="connsiteY105" fmla="*/ 1807436 h 1887043"/>
                    <a:gd name="connsiteX106" fmla="*/ 564393 w 2076157"/>
                    <a:gd name="connsiteY106" fmla="*/ 1840094 h 1887043"/>
                    <a:gd name="connsiteX107" fmla="*/ 493637 w 2076157"/>
                    <a:gd name="connsiteY107" fmla="*/ 1766615 h 1887043"/>
                    <a:gd name="connsiteX108" fmla="*/ 520851 w 2076157"/>
                    <a:gd name="connsiteY108" fmla="*/ 1867308 h 1887043"/>
                    <a:gd name="connsiteX109" fmla="*/ 488194 w 2076157"/>
                    <a:gd name="connsiteY109" fmla="*/ 1870029 h 1887043"/>
                    <a:gd name="connsiteX110" fmla="*/ 477308 w 2076157"/>
                    <a:gd name="connsiteY110" fmla="*/ 1799272 h 1887043"/>
                    <a:gd name="connsiteX111" fmla="*/ 455537 w 2076157"/>
                    <a:gd name="connsiteY111" fmla="*/ 1850979 h 1887043"/>
                    <a:gd name="connsiteX112" fmla="*/ 425601 w 2076157"/>
                    <a:gd name="connsiteY112" fmla="*/ 1840093 h 1887043"/>
                    <a:gd name="connsiteX113" fmla="*/ 436486 w 2076157"/>
                    <a:gd name="connsiteY113" fmla="*/ 1698579 h 1887043"/>
                    <a:gd name="connsiteX114" fmla="*/ 452815 w 2076157"/>
                    <a:gd name="connsiteY114" fmla="*/ 1622379 h 1887043"/>
                    <a:gd name="connsiteX115" fmla="*/ 425601 w 2076157"/>
                    <a:gd name="connsiteY115" fmla="*/ 1559786 h 1887043"/>
                    <a:gd name="connsiteX116" fmla="*/ 420158 w 2076157"/>
                    <a:gd name="connsiteY116" fmla="*/ 1679529 h 1887043"/>
                    <a:gd name="connsiteX117" fmla="*/ 392944 w 2076157"/>
                    <a:gd name="connsiteY117" fmla="*/ 1573393 h 1887043"/>
                    <a:gd name="connsiteX118" fmla="*/ 398386 w 2076157"/>
                    <a:gd name="connsiteY118" fmla="*/ 1701301 h 1887043"/>
                    <a:gd name="connsiteX119" fmla="*/ 390222 w 2076157"/>
                    <a:gd name="connsiteY119" fmla="*/ 1761172 h 1887043"/>
                    <a:gd name="connsiteX120" fmla="*/ 403829 w 2076157"/>
                    <a:gd name="connsiteY120" fmla="*/ 1804715 h 1887043"/>
                    <a:gd name="connsiteX121" fmla="*/ 335794 w 2076157"/>
                    <a:gd name="connsiteY121" fmla="*/ 1886358 h 1887043"/>
                    <a:gd name="connsiteX122" fmla="*/ 333073 w 2076157"/>
                    <a:gd name="connsiteY122" fmla="*/ 1840093 h 1887043"/>
                    <a:gd name="connsiteX123" fmla="*/ 343958 w 2076157"/>
                    <a:gd name="connsiteY123" fmla="*/ 1774778 h 1887043"/>
                    <a:gd name="connsiteX124" fmla="*/ 338515 w 2076157"/>
                    <a:gd name="connsiteY124" fmla="*/ 1674086 h 1887043"/>
                    <a:gd name="connsiteX125" fmla="*/ 303137 w 2076157"/>
                    <a:gd name="connsiteY125" fmla="*/ 1761174 h 1887043"/>
                    <a:gd name="connsiteX126" fmla="*/ 305858 w 2076157"/>
                    <a:gd name="connsiteY126" fmla="*/ 1818322 h 1887043"/>
                    <a:gd name="connsiteX127" fmla="*/ 270479 w 2076157"/>
                    <a:gd name="connsiteY127" fmla="*/ 1840094 h 1887043"/>
                    <a:gd name="connsiteX128" fmla="*/ 251429 w 2076157"/>
                    <a:gd name="connsiteY128" fmla="*/ 1799272 h 1887043"/>
                    <a:gd name="connsiteX129" fmla="*/ 232380 w 2076157"/>
                    <a:gd name="connsiteY129" fmla="*/ 1861867 h 1887043"/>
                    <a:gd name="connsiteX130" fmla="*/ 180672 w 2076157"/>
                    <a:gd name="connsiteY130" fmla="*/ 1834650 h 1887043"/>
                    <a:gd name="connsiteX131" fmla="*/ 197001 w 2076157"/>
                    <a:gd name="connsiteY131" fmla="*/ 1725793 h 1887043"/>
                    <a:gd name="connsiteX132" fmla="*/ 156179 w 2076157"/>
                    <a:gd name="connsiteY132" fmla="*/ 1744843 h 1887043"/>
                    <a:gd name="connsiteX133" fmla="*/ 156179 w 2076157"/>
                    <a:gd name="connsiteY133" fmla="*/ 1818322 h 1887043"/>
                    <a:gd name="connsiteX134" fmla="*/ 107194 w 2076157"/>
                    <a:gd name="connsiteY134" fmla="*/ 1815601 h 1887043"/>
                    <a:gd name="connsiteX135" fmla="*/ 139851 w 2076157"/>
                    <a:gd name="connsiteY135" fmla="*/ 1706744 h 1887043"/>
                    <a:gd name="connsiteX136" fmla="*/ 186115 w 2076157"/>
                    <a:gd name="connsiteY136" fmla="*/ 1587000 h 1887043"/>
                    <a:gd name="connsiteX137" fmla="*/ 183394 w 2076157"/>
                    <a:gd name="connsiteY137" fmla="*/ 1557065 h 1887043"/>
                    <a:gd name="connsiteX138" fmla="*/ 107193 w 2076157"/>
                    <a:gd name="connsiteY138" fmla="*/ 1529851 h 1887043"/>
                    <a:gd name="connsiteX139" fmla="*/ 50044 w 2076157"/>
                    <a:gd name="connsiteY139" fmla="*/ 1442765 h 1887043"/>
                    <a:gd name="connsiteX140" fmla="*/ 52765 w 2076157"/>
                    <a:gd name="connsiteY140" fmla="*/ 1491750 h 1887043"/>
                    <a:gd name="connsiteX141" fmla="*/ 99029 w 2076157"/>
                    <a:gd name="connsiteY141" fmla="*/ 1562508 h 1887043"/>
                    <a:gd name="connsiteX142" fmla="*/ 161622 w 2076157"/>
                    <a:gd name="connsiteY142" fmla="*/ 1576115 h 1887043"/>
                    <a:gd name="connsiteX143" fmla="*/ 120801 w 2076157"/>
                    <a:gd name="connsiteY143" fmla="*/ 1633265 h 1887043"/>
                    <a:gd name="connsiteX144" fmla="*/ 79979 w 2076157"/>
                    <a:gd name="connsiteY144" fmla="*/ 1704022 h 1887043"/>
                    <a:gd name="connsiteX145" fmla="*/ 9223 w 2076157"/>
                    <a:gd name="connsiteY145" fmla="*/ 1774779 h 1887043"/>
                    <a:gd name="connsiteX146" fmla="*/ 3779 w 2076157"/>
                    <a:gd name="connsiteY146" fmla="*/ 1050879 h 1887043"/>
                    <a:gd name="connsiteX147" fmla="*/ 52766 w 2076157"/>
                    <a:gd name="connsiteY147" fmla="*/ 1020943 h 1887043"/>
                    <a:gd name="connsiteX148" fmla="*/ 104472 w 2076157"/>
                    <a:gd name="connsiteY148" fmla="*/ 999171 h 1887043"/>
                    <a:gd name="connsiteX149" fmla="*/ 74537 w 2076157"/>
                    <a:gd name="connsiteY149" fmla="*/ 947464 h 1887043"/>
                    <a:gd name="connsiteX150" fmla="*/ 63650 w 2076157"/>
                    <a:gd name="connsiteY150" fmla="*/ 895758 h 1887043"/>
                    <a:gd name="connsiteX151" fmla="*/ 9222 w 2076157"/>
                    <a:gd name="connsiteY151" fmla="*/ 844050 h 1887043"/>
                    <a:gd name="connsiteX152" fmla="*/ 79979 w 2076157"/>
                    <a:gd name="connsiteY152" fmla="*/ 814115 h 1887043"/>
                    <a:gd name="connsiteX153" fmla="*/ 77258 w 2076157"/>
                    <a:gd name="connsiteY153" fmla="*/ 746079 h 1887043"/>
                    <a:gd name="connsiteX154" fmla="*/ 28272 w 2076157"/>
                    <a:gd name="connsiteY154" fmla="*/ 743357 h 1887043"/>
                    <a:gd name="connsiteX155" fmla="*/ 69094 w 2076157"/>
                    <a:gd name="connsiteY155" fmla="*/ 691650 h 1887043"/>
                    <a:gd name="connsiteX156" fmla="*/ 6502 w 2076157"/>
                    <a:gd name="connsiteY156" fmla="*/ 582793 h 1887043"/>
                    <a:gd name="connsiteX157" fmla="*/ 79980 w 2076157"/>
                    <a:gd name="connsiteY157" fmla="*/ 626336 h 1887043"/>
                    <a:gd name="connsiteX158" fmla="*/ 79979 w 2076157"/>
                    <a:gd name="connsiteY158" fmla="*/ 596400 h 1887043"/>
                    <a:gd name="connsiteX159" fmla="*/ 22829 w 2076157"/>
                    <a:gd name="connsiteY159" fmla="*/ 514757 h 1887043"/>
                    <a:gd name="connsiteX160" fmla="*/ 20108 w 2076157"/>
                    <a:gd name="connsiteY160" fmla="*/ 33065 h 188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</a:cxnLst>
                  <a:rect l="l" t="t" r="r" b="b"/>
                  <a:pathLst>
                    <a:path w="2076157" h="1887043">
                      <a:moveTo>
                        <a:pt x="20108" y="33065"/>
                      </a:moveTo>
                      <a:cubicBezTo>
                        <a:pt x="28272" y="-12746"/>
                        <a:pt x="30993" y="34425"/>
                        <a:pt x="55486" y="27621"/>
                      </a:cubicBezTo>
                      <a:cubicBezTo>
                        <a:pt x="60929" y="48032"/>
                        <a:pt x="51404" y="135117"/>
                        <a:pt x="60929" y="150085"/>
                      </a:cubicBezTo>
                      <a:cubicBezTo>
                        <a:pt x="70454" y="165053"/>
                        <a:pt x="109915" y="137386"/>
                        <a:pt x="112637" y="117429"/>
                      </a:cubicBezTo>
                      <a:cubicBezTo>
                        <a:pt x="115359" y="97472"/>
                        <a:pt x="150737" y="82958"/>
                        <a:pt x="158901" y="95658"/>
                      </a:cubicBezTo>
                      <a:cubicBezTo>
                        <a:pt x="167065" y="108358"/>
                        <a:pt x="153458" y="169136"/>
                        <a:pt x="161622" y="193629"/>
                      </a:cubicBezTo>
                      <a:cubicBezTo>
                        <a:pt x="169786" y="218122"/>
                        <a:pt x="203805" y="225833"/>
                        <a:pt x="207887" y="242615"/>
                      </a:cubicBezTo>
                      <a:cubicBezTo>
                        <a:pt x="211969" y="259397"/>
                        <a:pt x="190651" y="273458"/>
                        <a:pt x="186115" y="294322"/>
                      </a:cubicBezTo>
                      <a:cubicBezTo>
                        <a:pt x="181579" y="315186"/>
                        <a:pt x="173868" y="349204"/>
                        <a:pt x="180672" y="367800"/>
                      </a:cubicBezTo>
                      <a:cubicBezTo>
                        <a:pt x="187476" y="386396"/>
                        <a:pt x="211969" y="403178"/>
                        <a:pt x="226937" y="405900"/>
                      </a:cubicBezTo>
                      <a:cubicBezTo>
                        <a:pt x="241905" y="408622"/>
                        <a:pt x="272293" y="407716"/>
                        <a:pt x="270479" y="384130"/>
                      </a:cubicBezTo>
                      <a:cubicBezTo>
                        <a:pt x="268665" y="360544"/>
                        <a:pt x="290889" y="351925"/>
                        <a:pt x="297693" y="329700"/>
                      </a:cubicBezTo>
                      <a:cubicBezTo>
                        <a:pt x="304497" y="307475"/>
                        <a:pt x="301776" y="275725"/>
                        <a:pt x="311301" y="250779"/>
                      </a:cubicBezTo>
                      <a:cubicBezTo>
                        <a:pt x="320826" y="225833"/>
                        <a:pt x="341691" y="184104"/>
                        <a:pt x="354844" y="180022"/>
                      </a:cubicBezTo>
                      <a:cubicBezTo>
                        <a:pt x="367998" y="175940"/>
                        <a:pt x="358018" y="235811"/>
                        <a:pt x="390222" y="226286"/>
                      </a:cubicBezTo>
                      <a:cubicBezTo>
                        <a:pt x="422426" y="216761"/>
                        <a:pt x="465515" y="42590"/>
                        <a:pt x="482751" y="41229"/>
                      </a:cubicBezTo>
                      <a:cubicBezTo>
                        <a:pt x="499987" y="39868"/>
                        <a:pt x="495905" y="180476"/>
                        <a:pt x="493637" y="218122"/>
                      </a:cubicBezTo>
                      <a:cubicBezTo>
                        <a:pt x="491369" y="255769"/>
                        <a:pt x="464154" y="257130"/>
                        <a:pt x="469143" y="267108"/>
                      </a:cubicBezTo>
                      <a:cubicBezTo>
                        <a:pt x="474132" y="277086"/>
                        <a:pt x="511780" y="268922"/>
                        <a:pt x="523573" y="277993"/>
                      </a:cubicBezTo>
                      <a:cubicBezTo>
                        <a:pt x="535366" y="287064"/>
                        <a:pt x="534458" y="314733"/>
                        <a:pt x="539901" y="321537"/>
                      </a:cubicBezTo>
                      <a:cubicBezTo>
                        <a:pt x="545344" y="328341"/>
                        <a:pt x="539447" y="306569"/>
                        <a:pt x="556229" y="318815"/>
                      </a:cubicBezTo>
                      <a:cubicBezTo>
                        <a:pt x="573011" y="331061"/>
                        <a:pt x="617915" y="381408"/>
                        <a:pt x="640594" y="395015"/>
                      </a:cubicBezTo>
                      <a:cubicBezTo>
                        <a:pt x="663273" y="408622"/>
                        <a:pt x="683683" y="411344"/>
                        <a:pt x="692301" y="400458"/>
                      </a:cubicBezTo>
                      <a:cubicBezTo>
                        <a:pt x="700919" y="389572"/>
                        <a:pt x="700918" y="354193"/>
                        <a:pt x="692300" y="329700"/>
                      </a:cubicBezTo>
                      <a:cubicBezTo>
                        <a:pt x="683682" y="305207"/>
                        <a:pt x="643768" y="304301"/>
                        <a:pt x="640594" y="253501"/>
                      </a:cubicBezTo>
                      <a:cubicBezTo>
                        <a:pt x="637420" y="202701"/>
                        <a:pt x="625626" y="67990"/>
                        <a:pt x="607937" y="24900"/>
                      </a:cubicBezTo>
                      <a:cubicBezTo>
                        <a:pt x="590248" y="-18190"/>
                        <a:pt x="867380" y="6758"/>
                        <a:pt x="926344" y="11294"/>
                      </a:cubicBezTo>
                      <a:cubicBezTo>
                        <a:pt x="985308" y="15830"/>
                        <a:pt x="958093" y="23994"/>
                        <a:pt x="961722" y="52115"/>
                      </a:cubicBezTo>
                      <a:cubicBezTo>
                        <a:pt x="965351" y="80236"/>
                        <a:pt x="931333" y="162787"/>
                        <a:pt x="948115" y="180022"/>
                      </a:cubicBezTo>
                      <a:cubicBezTo>
                        <a:pt x="964897" y="197257"/>
                        <a:pt x="974423" y="214494"/>
                        <a:pt x="980773" y="253501"/>
                      </a:cubicBezTo>
                      <a:cubicBezTo>
                        <a:pt x="987123" y="292508"/>
                        <a:pt x="976690" y="385490"/>
                        <a:pt x="986215" y="414065"/>
                      </a:cubicBezTo>
                      <a:cubicBezTo>
                        <a:pt x="995740" y="442640"/>
                        <a:pt x="1026583" y="402272"/>
                        <a:pt x="1037922" y="424950"/>
                      </a:cubicBezTo>
                      <a:cubicBezTo>
                        <a:pt x="1049261" y="447628"/>
                        <a:pt x="1043365" y="517479"/>
                        <a:pt x="1054251" y="550136"/>
                      </a:cubicBezTo>
                      <a:cubicBezTo>
                        <a:pt x="1065137" y="582793"/>
                        <a:pt x="1077383" y="608193"/>
                        <a:pt x="1103237" y="620893"/>
                      </a:cubicBezTo>
                      <a:cubicBezTo>
                        <a:pt x="1129091" y="633593"/>
                        <a:pt x="1186240" y="614089"/>
                        <a:pt x="1209372" y="626336"/>
                      </a:cubicBezTo>
                      <a:cubicBezTo>
                        <a:pt x="1232504" y="638583"/>
                        <a:pt x="1228422" y="700268"/>
                        <a:pt x="1242029" y="694372"/>
                      </a:cubicBezTo>
                      <a:cubicBezTo>
                        <a:pt x="1255636" y="688476"/>
                        <a:pt x="1291015" y="627244"/>
                        <a:pt x="1291015" y="590958"/>
                      </a:cubicBezTo>
                      <a:cubicBezTo>
                        <a:pt x="1291015" y="554672"/>
                        <a:pt x="1284665" y="517026"/>
                        <a:pt x="1242029" y="476658"/>
                      </a:cubicBezTo>
                      <a:cubicBezTo>
                        <a:pt x="1199393" y="436290"/>
                        <a:pt x="1075569" y="410889"/>
                        <a:pt x="1035201" y="348750"/>
                      </a:cubicBezTo>
                      <a:cubicBezTo>
                        <a:pt x="994833" y="286611"/>
                        <a:pt x="974421" y="147818"/>
                        <a:pt x="999822" y="103822"/>
                      </a:cubicBezTo>
                      <a:cubicBezTo>
                        <a:pt x="1025223" y="59826"/>
                        <a:pt x="1279223" y="90668"/>
                        <a:pt x="1367216" y="84772"/>
                      </a:cubicBezTo>
                      <a:cubicBezTo>
                        <a:pt x="1455209" y="78876"/>
                        <a:pt x="1431622" y="70258"/>
                        <a:pt x="1527779" y="68444"/>
                      </a:cubicBezTo>
                      <a:cubicBezTo>
                        <a:pt x="1623936" y="66630"/>
                        <a:pt x="1852990" y="52568"/>
                        <a:pt x="1944158" y="73886"/>
                      </a:cubicBezTo>
                      <a:cubicBezTo>
                        <a:pt x="2035326" y="95204"/>
                        <a:pt x="2064355" y="155075"/>
                        <a:pt x="2074787" y="196350"/>
                      </a:cubicBezTo>
                      <a:cubicBezTo>
                        <a:pt x="2085219" y="237625"/>
                        <a:pt x="2033512" y="297043"/>
                        <a:pt x="2006751" y="321536"/>
                      </a:cubicBezTo>
                      <a:cubicBezTo>
                        <a:pt x="1979990" y="346029"/>
                        <a:pt x="1930550" y="319722"/>
                        <a:pt x="1914222" y="343308"/>
                      </a:cubicBezTo>
                      <a:cubicBezTo>
                        <a:pt x="1897894" y="366894"/>
                        <a:pt x="1919666" y="429487"/>
                        <a:pt x="1908780" y="463051"/>
                      </a:cubicBezTo>
                      <a:cubicBezTo>
                        <a:pt x="1897894" y="496615"/>
                        <a:pt x="1863876" y="539704"/>
                        <a:pt x="1848908" y="544693"/>
                      </a:cubicBezTo>
                      <a:cubicBezTo>
                        <a:pt x="1833940" y="549682"/>
                        <a:pt x="1843011" y="496161"/>
                        <a:pt x="1818972" y="492986"/>
                      </a:cubicBezTo>
                      <a:cubicBezTo>
                        <a:pt x="1794933" y="489811"/>
                        <a:pt x="1795840" y="523829"/>
                        <a:pt x="1786315" y="525643"/>
                      </a:cubicBezTo>
                      <a:cubicBezTo>
                        <a:pt x="1776790" y="527457"/>
                        <a:pt x="1771348" y="495254"/>
                        <a:pt x="1761823" y="503872"/>
                      </a:cubicBezTo>
                      <a:cubicBezTo>
                        <a:pt x="1752298" y="512490"/>
                        <a:pt x="1753659" y="561022"/>
                        <a:pt x="1729165" y="577350"/>
                      </a:cubicBezTo>
                      <a:cubicBezTo>
                        <a:pt x="1704671" y="593678"/>
                        <a:pt x="1678365" y="512036"/>
                        <a:pt x="1663851" y="520200"/>
                      </a:cubicBezTo>
                      <a:cubicBezTo>
                        <a:pt x="1649337" y="528364"/>
                        <a:pt x="1652511" y="598668"/>
                        <a:pt x="1642079" y="626336"/>
                      </a:cubicBezTo>
                      <a:cubicBezTo>
                        <a:pt x="1631647" y="654004"/>
                        <a:pt x="1614411" y="641303"/>
                        <a:pt x="1601258" y="686207"/>
                      </a:cubicBezTo>
                      <a:cubicBezTo>
                        <a:pt x="1588105" y="731111"/>
                        <a:pt x="1554540" y="847226"/>
                        <a:pt x="1563158" y="895758"/>
                      </a:cubicBezTo>
                      <a:cubicBezTo>
                        <a:pt x="1571776" y="944290"/>
                        <a:pt x="1622122" y="936579"/>
                        <a:pt x="1652965" y="977400"/>
                      </a:cubicBezTo>
                      <a:cubicBezTo>
                        <a:pt x="1683808" y="1018221"/>
                        <a:pt x="1737329" y="1096236"/>
                        <a:pt x="1748215" y="1140686"/>
                      </a:cubicBezTo>
                      <a:cubicBezTo>
                        <a:pt x="1759101" y="1185136"/>
                        <a:pt x="1750936" y="1225504"/>
                        <a:pt x="1718279" y="1244100"/>
                      </a:cubicBezTo>
                      <a:cubicBezTo>
                        <a:pt x="1685622" y="1262696"/>
                        <a:pt x="1590825" y="1258160"/>
                        <a:pt x="1552272" y="1252264"/>
                      </a:cubicBezTo>
                      <a:cubicBezTo>
                        <a:pt x="1513719" y="1246368"/>
                        <a:pt x="1514172" y="1214165"/>
                        <a:pt x="1486958" y="1208722"/>
                      </a:cubicBezTo>
                      <a:cubicBezTo>
                        <a:pt x="1459744" y="1203279"/>
                        <a:pt x="1415294" y="1212351"/>
                        <a:pt x="1388987" y="1219608"/>
                      </a:cubicBezTo>
                      <a:cubicBezTo>
                        <a:pt x="1362680" y="1226865"/>
                        <a:pt x="1351794" y="1249090"/>
                        <a:pt x="1329115" y="1252265"/>
                      </a:cubicBezTo>
                      <a:cubicBezTo>
                        <a:pt x="1306436" y="1255440"/>
                        <a:pt x="1259718" y="1233215"/>
                        <a:pt x="1252915" y="1238658"/>
                      </a:cubicBezTo>
                      <a:cubicBezTo>
                        <a:pt x="1246112" y="1244101"/>
                        <a:pt x="1276048" y="1262244"/>
                        <a:pt x="1288294" y="1284922"/>
                      </a:cubicBezTo>
                      <a:cubicBezTo>
                        <a:pt x="1300540" y="1307600"/>
                        <a:pt x="1286026" y="1351142"/>
                        <a:pt x="1326394" y="1374728"/>
                      </a:cubicBezTo>
                      <a:cubicBezTo>
                        <a:pt x="1366762" y="1398314"/>
                        <a:pt x="1342269" y="1506264"/>
                        <a:pt x="1334558" y="1540736"/>
                      </a:cubicBezTo>
                      <a:cubicBezTo>
                        <a:pt x="1326847" y="1575208"/>
                        <a:pt x="1302808" y="1559787"/>
                        <a:pt x="1280130" y="1581558"/>
                      </a:cubicBezTo>
                      <a:cubicBezTo>
                        <a:pt x="1257452" y="1603329"/>
                        <a:pt x="1198941" y="1629636"/>
                        <a:pt x="1198487" y="1671364"/>
                      </a:cubicBezTo>
                      <a:cubicBezTo>
                        <a:pt x="1198033" y="1713092"/>
                        <a:pt x="1181251" y="1723979"/>
                        <a:pt x="1163108" y="1733958"/>
                      </a:cubicBezTo>
                      <a:cubicBezTo>
                        <a:pt x="1144965" y="1743937"/>
                        <a:pt x="1104143" y="1741215"/>
                        <a:pt x="1089629" y="1731236"/>
                      </a:cubicBezTo>
                      <a:cubicBezTo>
                        <a:pt x="1075115" y="1721257"/>
                        <a:pt x="1073301" y="1690868"/>
                        <a:pt x="1076022" y="1674086"/>
                      </a:cubicBezTo>
                      <a:cubicBezTo>
                        <a:pt x="1078744" y="1657304"/>
                        <a:pt x="1115029" y="1637348"/>
                        <a:pt x="1105958" y="1630544"/>
                      </a:cubicBezTo>
                      <a:cubicBezTo>
                        <a:pt x="1096887" y="1623740"/>
                        <a:pt x="1036562" y="1657757"/>
                        <a:pt x="1021594" y="1633264"/>
                      </a:cubicBezTo>
                      <a:cubicBezTo>
                        <a:pt x="1006626" y="1608771"/>
                        <a:pt x="1010709" y="1522593"/>
                        <a:pt x="1016152" y="1483586"/>
                      </a:cubicBezTo>
                      <a:cubicBezTo>
                        <a:pt x="1021595" y="1444579"/>
                        <a:pt x="1056065" y="1401943"/>
                        <a:pt x="1054251" y="1399222"/>
                      </a:cubicBezTo>
                      <a:cubicBezTo>
                        <a:pt x="1052437" y="1396501"/>
                        <a:pt x="1017058" y="1423715"/>
                        <a:pt x="1005265" y="1467258"/>
                      </a:cubicBezTo>
                      <a:cubicBezTo>
                        <a:pt x="993472" y="1510801"/>
                        <a:pt x="982587" y="1621927"/>
                        <a:pt x="983494" y="1660480"/>
                      </a:cubicBezTo>
                      <a:cubicBezTo>
                        <a:pt x="984401" y="1699033"/>
                        <a:pt x="1014790" y="1686785"/>
                        <a:pt x="1010708" y="1698578"/>
                      </a:cubicBezTo>
                      <a:cubicBezTo>
                        <a:pt x="1006626" y="1710371"/>
                        <a:pt x="983494" y="1729423"/>
                        <a:pt x="959001" y="1731237"/>
                      </a:cubicBezTo>
                      <a:cubicBezTo>
                        <a:pt x="934508" y="1733051"/>
                        <a:pt x="871915" y="1704476"/>
                        <a:pt x="863751" y="1709465"/>
                      </a:cubicBezTo>
                      <a:cubicBezTo>
                        <a:pt x="855587" y="1714454"/>
                        <a:pt x="903211" y="1735318"/>
                        <a:pt x="910015" y="1761172"/>
                      </a:cubicBezTo>
                      <a:cubicBezTo>
                        <a:pt x="916819" y="1787026"/>
                        <a:pt x="884615" y="1762533"/>
                        <a:pt x="871915" y="1766615"/>
                      </a:cubicBezTo>
                      <a:cubicBezTo>
                        <a:pt x="859215" y="1770697"/>
                        <a:pt x="841072" y="1790654"/>
                        <a:pt x="833815" y="1785665"/>
                      </a:cubicBezTo>
                      <a:cubicBezTo>
                        <a:pt x="826558" y="1780676"/>
                        <a:pt x="824743" y="1757997"/>
                        <a:pt x="828372" y="1736679"/>
                      </a:cubicBezTo>
                      <a:cubicBezTo>
                        <a:pt x="832001" y="1715361"/>
                        <a:pt x="850144" y="1695858"/>
                        <a:pt x="855587" y="1657758"/>
                      </a:cubicBezTo>
                      <a:cubicBezTo>
                        <a:pt x="861030" y="1619658"/>
                        <a:pt x="877357" y="1528490"/>
                        <a:pt x="861029" y="1508079"/>
                      </a:cubicBezTo>
                      <a:cubicBezTo>
                        <a:pt x="844701" y="1487668"/>
                        <a:pt x="849691" y="1614214"/>
                        <a:pt x="839259" y="1616936"/>
                      </a:cubicBezTo>
                      <a:cubicBezTo>
                        <a:pt x="828827" y="1619658"/>
                        <a:pt x="802519" y="1522140"/>
                        <a:pt x="798437" y="1524408"/>
                      </a:cubicBezTo>
                      <a:cubicBezTo>
                        <a:pt x="794355" y="1526676"/>
                        <a:pt x="811137" y="1601968"/>
                        <a:pt x="814765" y="1630543"/>
                      </a:cubicBezTo>
                      <a:cubicBezTo>
                        <a:pt x="818393" y="1659118"/>
                        <a:pt x="822022" y="1674540"/>
                        <a:pt x="820208" y="1695858"/>
                      </a:cubicBezTo>
                      <a:cubicBezTo>
                        <a:pt x="818394" y="1717176"/>
                        <a:pt x="798889" y="1734867"/>
                        <a:pt x="803879" y="1758452"/>
                      </a:cubicBezTo>
                      <a:cubicBezTo>
                        <a:pt x="776212" y="1771152"/>
                        <a:pt x="748090" y="1802447"/>
                        <a:pt x="744007" y="1785664"/>
                      </a:cubicBezTo>
                      <a:cubicBezTo>
                        <a:pt x="739924" y="1768881"/>
                        <a:pt x="766233" y="1702660"/>
                        <a:pt x="763058" y="1690414"/>
                      </a:cubicBezTo>
                      <a:cubicBezTo>
                        <a:pt x="759883" y="1678168"/>
                        <a:pt x="733122" y="1698125"/>
                        <a:pt x="724958" y="1712186"/>
                      </a:cubicBezTo>
                      <a:cubicBezTo>
                        <a:pt x="716794" y="1726247"/>
                        <a:pt x="718607" y="1757999"/>
                        <a:pt x="714071" y="1774781"/>
                      </a:cubicBezTo>
                      <a:cubicBezTo>
                        <a:pt x="709535" y="1791563"/>
                        <a:pt x="705908" y="1806983"/>
                        <a:pt x="697744" y="1812879"/>
                      </a:cubicBezTo>
                      <a:cubicBezTo>
                        <a:pt x="689580" y="1818775"/>
                        <a:pt x="668716" y="1821044"/>
                        <a:pt x="665087" y="1810158"/>
                      </a:cubicBezTo>
                      <a:cubicBezTo>
                        <a:pt x="661458" y="1799272"/>
                        <a:pt x="681868" y="1754369"/>
                        <a:pt x="675972" y="1747565"/>
                      </a:cubicBezTo>
                      <a:cubicBezTo>
                        <a:pt x="670076" y="1740761"/>
                        <a:pt x="656014" y="1758451"/>
                        <a:pt x="629708" y="1769336"/>
                      </a:cubicBezTo>
                      <a:cubicBezTo>
                        <a:pt x="603402" y="1780221"/>
                        <a:pt x="609297" y="1640522"/>
                        <a:pt x="616101" y="1600608"/>
                      </a:cubicBezTo>
                      <a:cubicBezTo>
                        <a:pt x="622905" y="1560694"/>
                        <a:pt x="584804" y="1657304"/>
                        <a:pt x="572558" y="1676807"/>
                      </a:cubicBezTo>
                      <a:cubicBezTo>
                        <a:pt x="560312" y="1696310"/>
                        <a:pt x="530376" y="1633265"/>
                        <a:pt x="526294" y="1635986"/>
                      </a:cubicBezTo>
                      <a:cubicBezTo>
                        <a:pt x="522212" y="1638707"/>
                        <a:pt x="538540" y="1671365"/>
                        <a:pt x="548065" y="1693136"/>
                      </a:cubicBezTo>
                      <a:cubicBezTo>
                        <a:pt x="557590" y="1714907"/>
                        <a:pt x="572105" y="1747565"/>
                        <a:pt x="583444" y="1766615"/>
                      </a:cubicBezTo>
                      <a:cubicBezTo>
                        <a:pt x="594783" y="1785665"/>
                        <a:pt x="621997" y="1781583"/>
                        <a:pt x="616101" y="1807436"/>
                      </a:cubicBezTo>
                      <a:cubicBezTo>
                        <a:pt x="610205" y="1833289"/>
                        <a:pt x="584804" y="1846897"/>
                        <a:pt x="564393" y="1840094"/>
                      </a:cubicBezTo>
                      <a:cubicBezTo>
                        <a:pt x="543982" y="1833291"/>
                        <a:pt x="500894" y="1762079"/>
                        <a:pt x="493637" y="1766615"/>
                      </a:cubicBezTo>
                      <a:cubicBezTo>
                        <a:pt x="486380" y="1771151"/>
                        <a:pt x="521758" y="1850072"/>
                        <a:pt x="520851" y="1867308"/>
                      </a:cubicBezTo>
                      <a:cubicBezTo>
                        <a:pt x="519944" y="1884544"/>
                        <a:pt x="495451" y="1881368"/>
                        <a:pt x="488194" y="1870029"/>
                      </a:cubicBezTo>
                      <a:cubicBezTo>
                        <a:pt x="480937" y="1858690"/>
                        <a:pt x="482751" y="1802447"/>
                        <a:pt x="477308" y="1799272"/>
                      </a:cubicBezTo>
                      <a:cubicBezTo>
                        <a:pt x="471865" y="1796097"/>
                        <a:pt x="464155" y="1844176"/>
                        <a:pt x="455537" y="1850979"/>
                      </a:cubicBezTo>
                      <a:cubicBezTo>
                        <a:pt x="446919" y="1857782"/>
                        <a:pt x="428776" y="1865493"/>
                        <a:pt x="425601" y="1840093"/>
                      </a:cubicBezTo>
                      <a:cubicBezTo>
                        <a:pt x="422426" y="1814693"/>
                        <a:pt x="431950" y="1734865"/>
                        <a:pt x="436486" y="1698579"/>
                      </a:cubicBezTo>
                      <a:cubicBezTo>
                        <a:pt x="441022" y="1662293"/>
                        <a:pt x="454629" y="1645511"/>
                        <a:pt x="452815" y="1622379"/>
                      </a:cubicBezTo>
                      <a:cubicBezTo>
                        <a:pt x="451001" y="1599247"/>
                        <a:pt x="417437" y="1536654"/>
                        <a:pt x="425601" y="1559786"/>
                      </a:cubicBezTo>
                      <a:cubicBezTo>
                        <a:pt x="433765" y="1582918"/>
                        <a:pt x="439208" y="1688147"/>
                        <a:pt x="420158" y="1679529"/>
                      </a:cubicBezTo>
                      <a:cubicBezTo>
                        <a:pt x="401108" y="1670911"/>
                        <a:pt x="396573" y="1569764"/>
                        <a:pt x="392944" y="1573393"/>
                      </a:cubicBezTo>
                      <a:cubicBezTo>
                        <a:pt x="389315" y="1577022"/>
                        <a:pt x="379790" y="1678169"/>
                        <a:pt x="398386" y="1701301"/>
                      </a:cubicBezTo>
                      <a:cubicBezTo>
                        <a:pt x="416982" y="1724433"/>
                        <a:pt x="389315" y="1743936"/>
                        <a:pt x="390222" y="1761172"/>
                      </a:cubicBezTo>
                      <a:cubicBezTo>
                        <a:pt x="391129" y="1778408"/>
                        <a:pt x="412900" y="1783851"/>
                        <a:pt x="403829" y="1804715"/>
                      </a:cubicBezTo>
                      <a:cubicBezTo>
                        <a:pt x="394758" y="1825579"/>
                        <a:pt x="347587" y="1880462"/>
                        <a:pt x="335794" y="1886358"/>
                      </a:cubicBezTo>
                      <a:cubicBezTo>
                        <a:pt x="324001" y="1892254"/>
                        <a:pt x="331712" y="1858690"/>
                        <a:pt x="333073" y="1840093"/>
                      </a:cubicBezTo>
                      <a:cubicBezTo>
                        <a:pt x="334434" y="1821496"/>
                        <a:pt x="329444" y="1802446"/>
                        <a:pt x="343958" y="1774778"/>
                      </a:cubicBezTo>
                      <a:cubicBezTo>
                        <a:pt x="358472" y="1747110"/>
                        <a:pt x="345318" y="1676353"/>
                        <a:pt x="338515" y="1674086"/>
                      </a:cubicBezTo>
                      <a:cubicBezTo>
                        <a:pt x="331712" y="1671819"/>
                        <a:pt x="319013" y="1743938"/>
                        <a:pt x="303137" y="1761174"/>
                      </a:cubicBezTo>
                      <a:cubicBezTo>
                        <a:pt x="295426" y="1786574"/>
                        <a:pt x="311301" y="1805169"/>
                        <a:pt x="305858" y="1818322"/>
                      </a:cubicBezTo>
                      <a:cubicBezTo>
                        <a:pt x="300415" y="1831475"/>
                        <a:pt x="279550" y="1843269"/>
                        <a:pt x="270479" y="1840094"/>
                      </a:cubicBezTo>
                      <a:cubicBezTo>
                        <a:pt x="261408" y="1836919"/>
                        <a:pt x="257779" y="1795643"/>
                        <a:pt x="251429" y="1799272"/>
                      </a:cubicBezTo>
                      <a:cubicBezTo>
                        <a:pt x="245079" y="1802901"/>
                        <a:pt x="222401" y="1828757"/>
                        <a:pt x="232380" y="1861867"/>
                      </a:cubicBezTo>
                      <a:cubicBezTo>
                        <a:pt x="220587" y="1867763"/>
                        <a:pt x="186568" y="1857329"/>
                        <a:pt x="180672" y="1834650"/>
                      </a:cubicBezTo>
                      <a:cubicBezTo>
                        <a:pt x="174776" y="1811971"/>
                        <a:pt x="201083" y="1740761"/>
                        <a:pt x="197001" y="1725793"/>
                      </a:cubicBezTo>
                      <a:cubicBezTo>
                        <a:pt x="192919" y="1710825"/>
                        <a:pt x="162983" y="1729422"/>
                        <a:pt x="156179" y="1744843"/>
                      </a:cubicBezTo>
                      <a:cubicBezTo>
                        <a:pt x="149375" y="1760264"/>
                        <a:pt x="164343" y="1806529"/>
                        <a:pt x="156179" y="1818322"/>
                      </a:cubicBezTo>
                      <a:cubicBezTo>
                        <a:pt x="148015" y="1830115"/>
                        <a:pt x="109915" y="1834197"/>
                        <a:pt x="107194" y="1815601"/>
                      </a:cubicBezTo>
                      <a:cubicBezTo>
                        <a:pt x="104473" y="1797005"/>
                        <a:pt x="126698" y="1744844"/>
                        <a:pt x="139851" y="1706744"/>
                      </a:cubicBezTo>
                      <a:cubicBezTo>
                        <a:pt x="153004" y="1668644"/>
                        <a:pt x="178858" y="1611946"/>
                        <a:pt x="186115" y="1587000"/>
                      </a:cubicBezTo>
                      <a:cubicBezTo>
                        <a:pt x="193372" y="1562054"/>
                        <a:pt x="196547" y="1566590"/>
                        <a:pt x="183394" y="1557065"/>
                      </a:cubicBezTo>
                      <a:cubicBezTo>
                        <a:pt x="170241" y="1547540"/>
                        <a:pt x="129418" y="1548901"/>
                        <a:pt x="107193" y="1529851"/>
                      </a:cubicBezTo>
                      <a:cubicBezTo>
                        <a:pt x="84968" y="1510801"/>
                        <a:pt x="59115" y="1449115"/>
                        <a:pt x="50044" y="1442765"/>
                      </a:cubicBezTo>
                      <a:cubicBezTo>
                        <a:pt x="40973" y="1436415"/>
                        <a:pt x="44601" y="1471793"/>
                        <a:pt x="52765" y="1491750"/>
                      </a:cubicBezTo>
                      <a:cubicBezTo>
                        <a:pt x="60929" y="1511707"/>
                        <a:pt x="80886" y="1548447"/>
                        <a:pt x="99029" y="1562508"/>
                      </a:cubicBezTo>
                      <a:cubicBezTo>
                        <a:pt x="117172" y="1576569"/>
                        <a:pt x="168879" y="1539829"/>
                        <a:pt x="161622" y="1576115"/>
                      </a:cubicBezTo>
                      <a:cubicBezTo>
                        <a:pt x="154365" y="1612401"/>
                        <a:pt x="134408" y="1611947"/>
                        <a:pt x="120801" y="1633265"/>
                      </a:cubicBezTo>
                      <a:cubicBezTo>
                        <a:pt x="107194" y="1654583"/>
                        <a:pt x="98575" y="1680436"/>
                        <a:pt x="79979" y="1704022"/>
                      </a:cubicBezTo>
                      <a:cubicBezTo>
                        <a:pt x="61383" y="1727608"/>
                        <a:pt x="24644" y="1780221"/>
                        <a:pt x="9223" y="1774779"/>
                      </a:cubicBezTo>
                      <a:cubicBezTo>
                        <a:pt x="-6198" y="1769337"/>
                        <a:pt x="1965" y="1094875"/>
                        <a:pt x="3779" y="1050879"/>
                      </a:cubicBezTo>
                      <a:cubicBezTo>
                        <a:pt x="5593" y="1006883"/>
                        <a:pt x="35984" y="1029561"/>
                        <a:pt x="52766" y="1020943"/>
                      </a:cubicBezTo>
                      <a:cubicBezTo>
                        <a:pt x="69548" y="1012325"/>
                        <a:pt x="100844" y="1011417"/>
                        <a:pt x="104472" y="999171"/>
                      </a:cubicBezTo>
                      <a:cubicBezTo>
                        <a:pt x="108100" y="986925"/>
                        <a:pt x="81341" y="964699"/>
                        <a:pt x="74537" y="947464"/>
                      </a:cubicBezTo>
                      <a:cubicBezTo>
                        <a:pt x="67733" y="930229"/>
                        <a:pt x="74536" y="912994"/>
                        <a:pt x="63650" y="895758"/>
                      </a:cubicBezTo>
                      <a:cubicBezTo>
                        <a:pt x="52764" y="878522"/>
                        <a:pt x="-4384" y="879428"/>
                        <a:pt x="9222" y="844050"/>
                      </a:cubicBezTo>
                      <a:cubicBezTo>
                        <a:pt x="22828" y="808672"/>
                        <a:pt x="68640" y="830443"/>
                        <a:pt x="79979" y="814115"/>
                      </a:cubicBezTo>
                      <a:cubicBezTo>
                        <a:pt x="91318" y="797787"/>
                        <a:pt x="85876" y="757872"/>
                        <a:pt x="77258" y="746079"/>
                      </a:cubicBezTo>
                      <a:cubicBezTo>
                        <a:pt x="68640" y="734286"/>
                        <a:pt x="29633" y="766035"/>
                        <a:pt x="28272" y="743357"/>
                      </a:cubicBezTo>
                      <a:cubicBezTo>
                        <a:pt x="26911" y="720679"/>
                        <a:pt x="72722" y="718411"/>
                        <a:pt x="69094" y="691650"/>
                      </a:cubicBezTo>
                      <a:cubicBezTo>
                        <a:pt x="65466" y="664889"/>
                        <a:pt x="4688" y="593679"/>
                        <a:pt x="6502" y="582793"/>
                      </a:cubicBezTo>
                      <a:cubicBezTo>
                        <a:pt x="8316" y="571907"/>
                        <a:pt x="67734" y="624068"/>
                        <a:pt x="79980" y="626336"/>
                      </a:cubicBezTo>
                      <a:cubicBezTo>
                        <a:pt x="92226" y="628604"/>
                        <a:pt x="88597" y="618625"/>
                        <a:pt x="79979" y="596400"/>
                      </a:cubicBezTo>
                      <a:cubicBezTo>
                        <a:pt x="82246" y="549682"/>
                        <a:pt x="51857" y="608646"/>
                        <a:pt x="22829" y="514757"/>
                      </a:cubicBezTo>
                      <a:cubicBezTo>
                        <a:pt x="-6199" y="420868"/>
                        <a:pt x="11944" y="78876"/>
                        <a:pt x="20108" y="33065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49" name="Freeform 1248"/>
                <p:cNvSpPr/>
                <p:nvPr/>
              </p:nvSpPr>
              <p:spPr>
                <a:xfrm>
                  <a:off x="7429477" y="4911699"/>
                  <a:ext cx="106208" cy="173755"/>
                </a:xfrm>
                <a:custGeom>
                  <a:avLst/>
                  <a:gdLst>
                    <a:gd name="connsiteX0" fmla="*/ 6537 w 88229"/>
                    <a:gd name="connsiteY0" fmla="*/ 83 h 161840"/>
                    <a:gd name="connsiteX1" fmla="*/ 55523 w 88229"/>
                    <a:gd name="connsiteY1" fmla="*/ 57233 h 161840"/>
                    <a:gd name="connsiteX2" fmla="*/ 71851 w 88229"/>
                    <a:gd name="connsiteY2" fmla="*/ 89891 h 161840"/>
                    <a:gd name="connsiteX3" fmla="*/ 88180 w 88229"/>
                    <a:gd name="connsiteY3" fmla="*/ 130712 h 161840"/>
                    <a:gd name="connsiteX4" fmla="*/ 66408 w 88229"/>
                    <a:gd name="connsiteY4" fmla="*/ 155205 h 161840"/>
                    <a:gd name="connsiteX5" fmla="*/ 50080 w 88229"/>
                    <a:gd name="connsiteY5" fmla="*/ 160648 h 161840"/>
                    <a:gd name="connsiteX6" fmla="*/ 28308 w 88229"/>
                    <a:gd name="connsiteY6" fmla="*/ 136155 h 161840"/>
                    <a:gd name="connsiteX7" fmla="*/ 6537 w 88229"/>
                    <a:gd name="connsiteY7" fmla="*/ 119826 h 161840"/>
                    <a:gd name="connsiteX8" fmla="*/ 1094 w 88229"/>
                    <a:gd name="connsiteY8" fmla="*/ 70841 h 161840"/>
                    <a:gd name="connsiteX9" fmla="*/ 6537 w 88229"/>
                    <a:gd name="connsiteY9" fmla="*/ 83 h 161840"/>
                    <a:gd name="connsiteX0" fmla="*/ 8372 w 90064"/>
                    <a:gd name="connsiteY0" fmla="*/ 330 h 162087"/>
                    <a:gd name="connsiteX1" fmla="*/ 57358 w 90064"/>
                    <a:gd name="connsiteY1" fmla="*/ 57480 h 162087"/>
                    <a:gd name="connsiteX2" fmla="*/ 73686 w 90064"/>
                    <a:gd name="connsiteY2" fmla="*/ 90138 h 162087"/>
                    <a:gd name="connsiteX3" fmla="*/ 90015 w 90064"/>
                    <a:gd name="connsiteY3" fmla="*/ 130959 h 162087"/>
                    <a:gd name="connsiteX4" fmla="*/ 68243 w 90064"/>
                    <a:gd name="connsiteY4" fmla="*/ 155452 h 162087"/>
                    <a:gd name="connsiteX5" fmla="*/ 51915 w 90064"/>
                    <a:gd name="connsiteY5" fmla="*/ 160895 h 162087"/>
                    <a:gd name="connsiteX6" fmla="*/ 30143 w 90064"/>
                    <a:gd name="connsiteY6" fmla="*/ 136402 h 162087"/>
                    <a:gd name="connsiteX7" fmla="*/ 8372 w 90064"/>
                    <a:gd name="connsiteY7" fmla="*/ 120073 h 162087"/>
                    <a:gd name="connsiteX8" fmla="*/ 2929 w 90064"/>
                    <a:gd name="connsiteY8" fmla="*/ 71088 h 162087"/>
                    <a:gd name="connsiteX9" fmla="*/ 208 w 90064"/>
                    <a:gd name="connsiteY9" fmla="*/ 35709 h 162087"/>
                    <a:gd name="connsiteX10" fmla="*/ 8372 w 90064"/>
                    <a:gd name="connsiteY10" fmla="*/ 330 h 162087"/>
                    <a:gd name="connsiteX0" fmla="*/ 24530 w 106222"/>
                    <a:gd name="connsiteY0" fmla="*/ 770 h 162527"/>
                    <a:gd name="connsiteX1" fmla="*/ 73516 w 106222"/>
                    <a:gd name="connsiteY1" fmla="*/ 57920 h 162527"/>
                    <a:gd name="connsiteX2" fmla="*/ 89844 w 106222"/>
                    <a:gd name="connsiteY2" fmla="*/ 90578 h 162527"/>
                    <a:gd name="connsiteX3" fmla="*/ 106173 w 106222"/>
                    <a:gd name="connsiteY3" fmla="*/ 131399 h 162527"/>
                    <a:gd name="connsiteX4" fmla="*/ 84401 w 106222"/>
                    <a:gd name="connsiteY4" fmla="*/ 155892 h 162527"/>
                    <a:gd name="connsiteX5" fmla="*/ 68073 w 106222"/>
                    <a:gd name="connsiteY5" fmla="*/ 161335 h 162527"/>
                    <a:gd name="connsiteX6" fmla="*/ 46301 w 106222"/>
                    <a:gd name="connsiteY6" fmla="*/ 136842 h 162527"/>
                    <a:gd name="connsiteX7" fmla="*/ 24530 w 106222"/>
                    <a:gd name="connsiteY7" fmla="*/ 120513 h 162527"/>
                    <a:gd name="connsiteX8" fmla="*/ 19087 w 106222"/>
                    <a:gd name="connsiteY8" fmla="*/ 71528 h 162527"/>
                    <a:gd name="connsiteX9" fmla="*/ 37 w 106222"/>
                    <a:gd name="connsiteY9" fmla="*/ 27985 h 162527"/>
                    <a:gd name="connsiteX10" fmla="*/ 24530 w 106222"/>
                    <a:gd name="connsiteY10" fmla="*/ 770 h 162527"/>
                    <a:gd name="connsiteX0" fmla="*/ 24516 w 106208"/>
                    <a:gd name="connsiteY0" fmla="*/ 770 h 162527"/>
                    <a:gd name="connsiteX1" fmla="*/ 73502 w 106208"/>
                    <a:gd name="connsiteY1" fmla="*/ 57920 h 162527"/>
                    <a:gd name="connsiteX2" fmla="*/ 89830 w 106208"/>
                    <a:gd name="connsiteY2" fmla="*/ 90578 h 162527"/>
                    <a:gd name="connsiteX3" fmla="*/ 106159 w 106208"/>
                    <a:gd name="connsiteY3" fmla="*/ 131399 h 162527"/>
                    <a:gd name="connsiteX4" fmla="*/ 84387 w 106208"/>
                    <a:gd name="connsiteY4" fmla="*/ 155892 h 162527"/>
                    <a:gd name="connsiteX5" fmla="*/ 68059 w 106208"/>
                    <a:gd name="connsiteY5" fmla="*/ 161335 h 162527"/>
                    <a:gd name="connsiteX6" fmla="*/ 46287 w 106208"/>
                    <a:gd name="connsiteY6" fmla="*/ 136842 h 162527"/>
                    <a:gd name="connsiteX7" fmla="*/ 24516 w 106208"/>
                    <a:gd name="connsiteY7" fmla="*/ 120513 h 162527"/>
                    <a:gd name="connsiteX8" fmla="*/ 29958 w 106208"/>
                    <a:gd name="connsiteY8" fmla="*/ 57921 h 162527"/>
                    <a:gd name="connsiteX9" fmla="*/ 23 w 106208"/>
                    <a:gd name="connsiteY9" fmla="*/ 27985 h 162527"/>
                    <a:gd name="connsiteX10" fmla="*/ 24516 w 106208"/>
                    <a:gd name="connsiteY10" fmla="*/ 770 h 16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6208" h="162527">
                      <a:moveTo>
                        <a:pt x="24516" y="770"/>
                      </a:moveTo>
                      <a:cubicBezTo>
                        <a:pt x="36762" y="5759"/>
                        <a:pt x="62616" y="42952"/>
                        <a:pt x="73502" y="57920"/>
                      </a:cubicBezTo>
                      <a:cubicBezTo>
                        <a:pt x="84388" y="72888"/>
                        <a:pt x="84387" y="78332"/>
                        <a:pt x="89830" y="90578"/>
                      </a:cubicBezTo>
                      <a:cubicBezTo>
                        <a:pt x="95273" y="102824"/>
                        <a:pt x="107066" y="120513"/>
                        <a:pt x="106159" y="131399"/>
                      </a:cubicBezTo>
                      <a:cubicBezTo>
                        <a:pt x="105252" y="142285"/>
                        <a:pt x="90737" y="150903"/>
                        <a:pt x="84387" y="155892"/>
                      </a:cubicBezTo>
                      <a:cubicBezTo>
                        <a:pt x="78037" y="160881"/>
                        <a:pt x="74409" y="164510"/>
                        <a:pt x="68059" y="161335"/>
                      </a:cubicBezTo>
                      <a:cubicBezTo>
                        <a:pt x="61709" y="158160"/>
                        <a:pt x="53544" y="143646"/>
                        <a:pt x="46287" y="136842"/>
                      </a:cubicBezTo>
                      <a:cubicBezTo>
                        <a:pt x="39030" y="130038"/>
                        <a:pt x="29052" y="131399"/>
                        <a:pt x="24516" y="120513"/>
                      </a:cubicBezTo>
                      <a:cubicBezTo>
                        <a:pt x="19980" y="109627"/>
                        <a:pt x="34040" y="73342"/>
                        <a:pt x="29958" y="57921"/>
                      </a:cubicBezTo>
                      <a:cubicBezTo>
                        <a:pt x="25876" y="42500"/>
                        <a:pt x="-884" y="39778"/>
                        <a:pt x="23" y="27985"/>
                      </a:cubicBezTo>
                      <a:cubicBezTo>
                        <a:pt x="930" y="16192"/>
                        <a:pt x="12270" y="-4219"/>
                        <a:pt x="24516" y="770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0" name="Freeform 1249"/>
                <p:cNvSpPr/>
                <p:nvPr/>
              </p:nvSpPr>
              <p:spPr>
                <a:xfrm>
                  <a:off x="7270371" y="4982249"/>
                  <a:ext cx="80667" cy="237951"/>
                </a:xfrm>
                <a:custGeom>
                  <a:avLst/>
                  <a:gdLst>
                    <a:gd name="connsiteX0" fmla="*/ 4428 w 83809"/>
                    <a:gd name="connsiteY0" fmla="*/ 220530 h 228448"/>
                    <a:gd name="connsiteX1" fmla="*/ 42528 w 83809"/>
                    <a:gd name="connsiteY1" fmla="*/ 185152 h 228448"/>
                    <a:gd name="connsiteX2" fmla="*/ 72464 w 83809"/>
                    <a:gd name="connsiteY2" fmla="*/ 138888 h 228448"/>
                    <a:gd name="connsiteX3" fmla="*/ 72464 w 83809"/>
                    <a:gd name="connsiteY3" fmla="*/ 98066 h 228448"/>
                    <a:gd name="connsiteX4" fmla="*/ 58857 w 83809"/>
                    <a:gd name="connsiteY4" fmla="*/ 89902 h 228448"/>
                    <a:gd name="connsiteX5" fmla="*/ 53414 w 83809"/>
                    <a:gd name="connsiteY5" fmla="*/ 40916 h 228448"/>
                    <a:gd name="connsiteX6" fmla="*/ 83350 w 83809"/>
                    <a:gd name="connsiteY6" fmla="*/ 24588 h 228448"/>
                    <a:gd name="connsiteX7" fmla="*/ 69742 w 83809"/>
                    <a:gd name="connsiteY7" fmla="*/ 95 h 228448"/>
                    <a:gd name="connsiteX8" fmla="*/ 45250 w 83809"/>
                    <a:gd name="connsiteY8" fmla="*/ 16423 h 228448"/>
                    <a:gd name="connsiteX9" fmla="*/ 4428 w 83809"/>
                    <a:gd name="connsiteY9" fmla="*/ 24588 h 228448"/>
                    <a:gd name="connsiteX10" fmla="*/ 4428 w 83809"/>
                    <a:gd name="connsiteY10" fmla="*/ 220530 h 228448"/>
                    <a:gd name="connsiteX0" fmla="*/ 8164 w 87545"/>
                    <a:gd name="connsiteY0" fmla="*/ 220530 h 228448"/>
                    <a:gd name="connsiteX1" fmla="*/ 46264 w 87545"/>
                    <a:gd name="connsiteY1" fmla="*/ 185152 h 228448"/>
                    <a:gd name="connsiteX2" fmla="*/ 76200 w 87545"/>
                    <a:gd name="connsiteY2" fmla="*/ 138888 h 228448"/>
                    <a:gd name="connsiteX3" fmla="*/ 76200 w 87545"/>
                    <a:gd name="connsiteY3" fmla="*/ 98066 h 228448"/>
                    <a:gd name="connsiteX4" fmla="*/ 62593 w 87545"/>
                    <a:gd name="connsiteY4" fmla="*/ 89902 h 228448"/>
                    <a:gd name="connsiteX5" fmla="*/ 57150 w 87545"/>
                    <a:gd name="connsiteY5" fmla="*/ 40916 h 228448"/>
                    <a:gd name="connsiteX6" fmla="*/ 87086 w 87545"/>
                    <a:gd name="connsiteY6" fmla="*/ 24588 h 228448"/>
                    <a:gd name="connsiteX7" fmla="*/ 73478 w 87545"/>
                    <a:gd name="connsiteY7" fmla="*/ 95 h 228448"/>
                    <a:gd name="connsiteX8" fmla="*/ 48986 w 87545"/>
                    <a:gd name="connsiteY8" fmla="*/ 16423 h 228448"/>
                    <a:gd name="connsiteX9" fmla="*/ 8164 w 87545"/>
                    <a:gd name="connsiteY9" fmla="*/ 24588 h 228448"/>
                    <a:gd name="connsiteX10" fmla="*/ 0 w 87545"/>
                    <a:gd name="connsiteY10" fmla="*/ 125280 h 228448"/>
                    <a:gd name="connsiteX11" fmla="*/ 8164 w 87545"/>
                    <a:gd name="connsiteY11" fmla="*/ 220530 h 228448"/>
                    <a:gd name="connsiteX0" fmla="*/ 1286 w 80667"/>
                    <a:gd name="connsiteY0" fmla="*/ 220530 h 222574"/>
                    <a:gd name="connsiteX1" fmla="*/ 39386 w 80667"/>
                    <a:gd name="connsiteY1" fmla="*/ 185152 h 222574"/>
                    <a:gd name="connsiteX2" fmla="*/ 69322 w 80667"/>
                    <a:gd name="connsiteY2" fmla="*/ 138888 h 222574"/>
                    <a:gd name="connsiteX3" fmla="*/ 69322 w 80667"/>
                    <a:gd name="connsiteY3" fmla="*/ 98066 h 222574"/>
                    <a:gd name="connsiteX4" fmla="*/ 55715 w 80667"/>
                    <a:gd name="connsiteY4" fmla="*/ 89902 h 222574"/>
                    <a:gd name="connsiteX5" fmla="*/ 50272 w 80667"/>
                    <a:gd name="connsiteY5" fmla="*/ 40916 h 222574"/>
                    <a:gd name="connsiteX6" fmla="*/ 80208 w 80667"/>
                    <a:gd name="connsiteY6" fmla="*/ 24588 h 222574"/>
                    <a:gd name="connsiteX7" fmla="*/ 66600 w 80667"/>
                    <a:gd name="connsiteY7" fmla="*/ 95 h 222574"/>
                    <a:gd name="connsiteX8" fmla="*/ 42108 w 80667"/>
                    <a:gd name="connsiteY8" fmla="*/ 16423 h 222574"/>
                    <a:gd name="connsiteX9" fmla="*/ 1286 w 80667"/>
                    <a:gd name="connsiteY9" fmla="*/ 24588 h 222574"/>
                    <a:gd name="connsiteX10" fmla="*/ 9450 w 80667"/>
                    <a:gd name="connsiteY10" fmla="*/ 122558 h 222574"/>
                    <a:gd name="connsiteX11" fmla="*/ 1286 w 80667"/>
                    <a:gd name="connsiteY11" fmla="*/ 220530 h 222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0667" h="222574">
                      <a:moveTo>
                        <a:pt x="1286" y="220530"/>
                      </a:moveTo>
                      <a:cubicBezTo>
                        <a:pt x="6275" y="230962"/>
                        <a:pt x="28047" y="198759"/>
                        <a:pt x="39386" y="185152"/>
                      </a:cubicBezTo>
                      <a:cubicBezTo>
                        <a:pt x="50725" y="171545"/>
                        <a:pt x="64333" y="153402"/>
                        <a:pt x="69322" y="138888"/>
                      </a:cubicBezTo>
                      <a:cubicBezTo>
                        <a:pt x="74311" y="124374"/>
                        <a:pt x="71590" y="106230"/>
                        <a:pt x="69322" y="98066"/>
                      </a:cubicBezTo>
                      <a:cubicBezTo>
                        <a:pt x="67054" y="89902"/>
                        <a:pt x="58890" y="99427"/>
                        <a:pt x="55715" y="89902"/>
                      </a:cubicBezTo>
                      <a:cubicBezTo>
                        <a:pt x="52540" y="80377"/>
                        <a:pt x="46190" y="51802"/>
                        <a:pt x="50272" y="40916"/>
                      </a:cubicBezTo>
                      <a:cubicBezTo>
                        <a:pt x="54354" y="30030"/>
                        <a:pt x="77487" y="31391"/>
                        <a:pt x="80208" y="24588"/>
                      </a:cubicBezTo>
                      <a:cubicBezTo>
                        <a:pt x="82929" y="17785"/>
                        <a:pt x="72950" y="1456"/>
                        <a:pt x="66600" y="95"/>
                      </a:cubicBezTo>
                      <a:cubicBezTo>
                        <a:pt x="60250" y="-1266"/>
                        <a:pt x="52994" y="12341"/>
                        <a:pt x="42108" y="16423"/>
                      </a:cubicBezTo>
                      <a:cubicBezTo>
                        <a:pt x="31222" y="20505"/>
                        <a:pt x="6729" y="6899"/>
                        <a:pt x="1286" y="24588"/>
                      </a:cubicBezTo>
                      <a:cubicBezTo>
                        <a:pt x="-4157" y="42277"/>
                        <a:pt x="9450" y="89901"/>
                        <a:pt x="9450" y="122558"/>
                      </a:cubicBezTo>
                      <a:cubicBezTo>
                        <a:pt x="9450" y="155215"/>
                        <a:pt x="-3703" y="210098"/>
                        <a:pt x="1286" y="220530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1" name="Freeform 1250"/>
                <p:cNvSpPr/>
                <p:nvPr/>
              </p:nvSpPr>
              <p:spPr>
                <a:xfrm>
                  <a:off x="7159666" y="4841208"/>
                  <a:ext cx="186035" cy="132841"/>
                </a:xfrm>
                <a:custGeom>
                  <a:avLst/>
                  <a:gdLst>
                    <a:gd name="connsiteX0" fmla="*/ 333 w 185955"/>
                    <a:gd name="connsiteY0" fmla="*/ 8335 h 120583"/>
                    <a:gd name="connsiteX1" fmla="*/ 46597 w 185955"/>
                    <a:gd name="connsiteY1" fmla="*/ 76371 h 120583"/>
                    <a:gd name="connsiteX2" fmla="*/ 95583 w 185955"/>
                    <a:gd name="connsiteY2" fmla="*/ 119914 h 120583"/>
                    <a:gd name="connsiteX3" fmla="*/ 128240 w 185955"/>
                    <a:gd name="connsiteY3" fmla="*/ 103585 h 120583"/>
                    <a:gd name="connsiteX4" fmla="*/ 160897 w 185955"/>
                    <a:gd name="connsiteY4" fmla="*/ 114471 h 120583"/>
                    <a:gd name="connsiteX5" fmla="*/ 185390 w 185955"/>
                    <a:gd name="connsiteY5" fmla="*/ 87257 h 120583"/>
                    <a:gd name="connsiteX6" fmla="*/ 136404 w 185955"/>
                    <a:gd name="connsiteY6" fmla="*/ 46435 h 120583"/>
                    <a:gd name="connsiteX7" fmla="*/ 106468 w 185955"/>
                    <a:gd name="connsiteY7" fmla="*/ 54600 h 120583"/>
                    <a:gd name="connsiteX8" fmla="*/ 71090 w 185955"/>
                    <a:gd name="connsiteY8" fmla="*/ 5614 h 120583"/>
                    <a:gd name="connsiteX9" fmla="*/ 333 w 185955"/>
                    <a:gd name="connsiteY9" fmla="*/ 8335 h 120583"/>
                    <a:gd name="connsiteX0" fmla="*/ 433 w 186055"/>
                    <a:gd name="connsiteY0" fmla="*/ 9556 h 121213"/>
                    <a:gd name="connsiteX1" fmla="*/ 43975 w 186055"/>
                    <a:gd name="connsiteY1" fmla="*/ 96642 h 121213"/>
                    <a:gd name="connsiteX2" fmla="*/ 95683 w 186055"/>
                    <a:gd name="connsiteY2" fmla="*/ 121135 h 121213"/>
                    <a:gd name="connsiteX3" fmla="*/ 128340 w 186055"/>
                    <a:gd name="connsiteY3" fmla="*/ 104806 h 121213"/>
                    <a:gd name="connsiteX4" fmla="*/ 160997 w 186055"/>
                    <a:gd name="connsiteY4" fmla="*/ 115692 h 121213"/>
                    <a:gd name="connsiteX5" fmla="*/ 185490 w 186055"/>
                    <a:gd name="connsiteY5" fmla="*/ 88478 h 121213"/>
                    <a:gd name="connsiteX6" fmla="*/ 136504 w 186055"/>
                    <a:gd name="connsiteY6" fmla="*/ 47656 h 121213"/>
                    <a:gd name="connsiteX7" fmla="*/ 106568 w 186055"/>
                    <a:gd name="connsiteY7" fmla="*/ 55821 h 121213"/>
                    <a:gd name="connsiteX8" fmla="*/ 71190 w 186055"/>
                    <a:gd name="connsiteY8" fmla="*/ 6835 h 121213"/>
                    <a:gd name="connsiteX9" fmla="*/ 433 w 186055"/>
                    <a:gd name="connsiteY9" fmla="*/ 9556 h 121213"/>
                    <a:gd name="connsiteX0" fmla="*/ 300 w 185922"/>
                    <a:gd name="connsiteY0" fmla="*/ 9556 h 121213"/>
                    <a:gd name="connsiteX1" fmla="*/ 43842 w 185922"/>
                    <a:gd name="connsiteY1" fmla="*/ 96642 h 121213"/>
                    <a:gd name="connsiteX2" fmla="*/ 95550 w 185922"/>
                    <a:gd name="connsiteY2" fmla="*/ 121135 h 121213"/>
                    <a:gd name="connsiteX3" fmla="*/ 128207 w 185922"/>
                    <a:gd name="connsiteY3" fmla="*/ 104806 h 121213"/>
                    <a:gd name="connsiteX4" fmla="*/ 160864 w 185922"/>
                    <a:gd name="connsiteY4" fmla="*/ 115692 h 121213"/>
                    <a:gd name="connsiteX5" fmla="*/ 185357 w 185922"/>
                    <a:gd name="connsiteY5" fmla="*/ 88478 h 121213"/>
                    <a:gd name="connsiteX6" fmla="*/ 136371 w 185922"/>
                    <a:gd name="connsiteY6" fmla="*/ 47656 h 121213"/>
                    <a:gd name="connsiteX7" fmla="*/ 106435 w 185922"/>
                    <a:gd name="connsiteY7" fmla="*/ 55821 h 121213"/>
                    <a:gd name="connsiteX8" fmla="*/ 71057 w 185922"/>
                    <a:gd name="connsiteY8" fmla="*/ 6835 h 121213"/>
                    <a:gd name="connsiteX9" fmla="*/ 300 w 185922"/>
                    <a:gd name="connsiteY9" fmla="*/ 9556 h 121213"/>
                    <a:gd name="connsiteX0" fmla="*/ 413 w 186035"/>
                    <a:gd name="connsiteY0" fmla="*/ 9556 h 121213"/>
                    <a:gd name="connsiteX1" fmla="*/ 43955 w 186035"/>
                    <a:gd name="connsiteY1" fmla="*/ 96642 h 121213"/>
                    <a:gd name="connsiteX2" fmla="*/ 84777 w 186035"/>
                    <a:gd name="connsiteY2" fmla="*/ 121135 h 121213"/>
                    <a:gd name="connsiteX3" fmla="*/ 128320 w 186035"/>
                    <a:gd name="connsiteY3" fmla="*/ 104806 h 121213"/>
                    <a:gd name="connsiteX4" fmla="*/ 160977 w 186035"/>
                    <a:gd name="connsiteY4" fmla="*/ 115692 h 121213"/>
                    <a:gd name="connsiteX5" fmla="*/ 185470 w 186035"/>
                    <a:gd name="connsiteY5" fmla="*/ 88478 h 121213"/>
                    <a:gd name="connsiteX6" fmla="*/ 136484 w 186035"/>
                    <a:gd name="connsiteY6" fmla="*/ 47656 h 121213"/>
                    <a:gd name="connsiteX7" fmla="*/ 106548 w 186035"/>
                    <a:gd name="connsiteY7" fmla="*/ 55821 h 121213"/>
                    <a:gd name="connsiteX8" fmla="*/ 71170 w 186035"/>
                    <a:gd name="connsiteY8" fmla="*/ 6835 h 121213"/>
                    <a:gd name="connsiteX9" fmla="*/ 413 w 186035"/>
                    <a:gd name="connsiteY9" fmla="*/ 9556 h 121213"/>
                    <a:gd name="connsiteX0" fmla="*/ 413 w 186035"/>
                    <a:gd name="connsiteY0" fmla="*/ 9556 h 124257"/>
                    <a:gd name="connsiteX1" fmla="*/ 43955 w 186035"/>
                    <a:gd name="connsiteY1" fmla="*/ 96642 h 124257"/>
                    <a:gd name="connsiteX2" fmla="*/ 84777 w 186035"/>
                    <a:gd name="connsiteY2" fmla="*/ 121135 h 124257"/>
                    <a:gd name="connsiteX3" fmla="*/ 128320 w 186035"/>
                    <a:gd name="connsiteY3" fmla="*/ 104806 h 124257"/>
                    <a:gd name="connsiteX4" fmla="*/ 160977 w 186035"/>
                    <a:gd name="connsiteY4" fmla="*/ 115692 h 124257"/>
                    <a:gd name="connsiteX5" fmla="*/ 185470 w 186035"/>
                    <a:gd name="connsiteY5" fmla="*/ 88478 h 124257"/>
                    <a:gd name="connsiteX6" fmla="*/ 136484 w 186035"/>
                    <a:gd name="connsiteY6" fmla="*/ 47656 h 124257"/>
                    <a:gd name="connsiteX7" fmla="*/ 106548 w 186035"/>
                    <a:gd name="connsiteY7" fmla="*/ 55821 h 124257"/>
                    <a:gd name="connsiteX8" fmla="*/ 71170 w 186035"/>
                    <a:gd name="connsiteY8" fmla="*/ 6835 h 124257"/>
                    <a:gd name="connsiteX9" fmla="*/ 413 w 186035"/>
                    <a:gd name="connsiteY9" fmla="*/ 9556 h 12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035" h="124257">
                      <a:moveTo>
                        <a:pt x="413" y="9556"/>
                      </a:moveTo>
                      <a:cubicBezTo>
                        <a:pt x="-4123" y="24524"/>
                        <a:pt x="29894" y="78046"/>
                        <a:pt x="43955" y="96642"/>
                      </a:cubicBezTo>
                      <a:cubicBezTo>
                        <a:pt x="58016" y="115239"/>
                        <a:pt x="78881" y="108888"/>
                        <a:pt x="84777" y="121135"/>
                      </a:cubicBezTo>
                      <a:cubicBezTo>
                        <a:pt x="90673" y="133382"/>
                        <a:pt x="115620" y="105713"/>
                        <a:pt x="128320" y="104806"/>
                      </a:cubicBezTo>
                      <a:cubicBezTo>
                        <a:pt x="141020" y="103899"/>
                        <a:pt x="151452" y="118413"/>
                        <a:pt x="160977" y="115692"/>
                      </a:cubicBezTo>
                      <a:cubicBezTo>
                        <a:pt x="170502" y="112971"/>
                        <a:pt x="189552" y="99817"/>
                        <a:pt x="185470" y="88478"/>
                      </a:cubicBezTo>
                      <a:cubicBezTo>
                        <a:pt x="181388" y="77139"/>
                        <a:pt x="149638" y="53099"/>
                        <a:pt x="136484" y="47656"/>
                      </a:cubicBezTo>
                      <a:cubicBezTo>
                        <a:pt x="123330" y="42213"/>
                        <a:pt x="117434" y="62625"/>
                        <a:pt x="106548" y="55821"/>
                      </a:cubicBezTo>
                      <a:cubicBezTo>
                        <a:pt x="95662" y="49018"/>
                        <a:pt x="86591" y="13639"/>
                        <a:pt x="71170" y="6835"/>
                      </a:cubicBezTo>
                      <a:cubicBezTo>
                        <a:pt x="55749" y="31"/>
                        <a:pt x="4949" y="-5412"/>
                        <a:pt x="413" y="9556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2" name="Freeform 1251"/>
                <p:cNvSpPr/>
                <p:nvPr/>
              </p:nvSpPr>
              <p:spPr>
                <a:xfrm>
                  <a:off x="7022632" y="4844168"/>
                  <a:ext cx="187566" cy="464074"/>
                </a:xfrm>
                <a:custGeom>
                  <a:avLst/>
                  <a:gdLst>
                    <a:gd name="connsiteX0" fmla="*/ 47859 w 176900"/>
                    <a:gd name="connsiteY0" fmla="*/ 445917 h 446053"/>
                    <a:gd name="connsiteX1" fmla="*/ 50581 w 176900"/>
                    <a:gd name="connsiteY1" fmla="*/ 347946 h 446053"/>
                    <a:gd name="connsiteX2" fmla="*/ 88681 w 176900"/>
                    <a:gd name="connsiteY2" fmla="*/ 364275 h 446053"/>
                    <a:gd name="connsiteX3" fmla="*/ 121338 w 176900"/>
                    <a:gd name="connsiteY3" fmla="*/ 331617 h 446053"/>
                    <a:gd name="connsiteX4" fmla="*/ 137666 w 176900"/>
                    <a:gd name="connsiteY4" fmla="*/ 279910 h 446053"/>
                    <a:gd name="connsiteX5" fmla="*/ 156716 w 176900"/>
                    <a:gd name="connsiteY5" fmla="*/ 260860 h 446053"/>
                    <a:gd name="connsiteX6" fmla="*/ 156716 w 176900"/>
                    <a:gd name="connsiteY6" fmla="*/ 187382 h 446053"/>
                    <a:gd name="connsiteX7" fmla="*/ 175766 w 176900"/>
                    <a:gd name="connsiteY7" fmla="*/ 162889 h 446053"/>
                    <a:gd name="connsiteX8" fmla="*/ 118616 w 176900"/>
                    <a:gd name="connsiteY8" fmla="*/ 97575 h 446053"/>
                    <a:gd name="connsiteX9" fmla="*/ 126781 w 176900"/>
                    <a:gd name="connsiteY9" fmla="*/ 56753 h 446053"/>
                    <a:gd name="connsiteX10" fmla="*/ 91402 w 176900"/>
                    <a:gd name="connsiteY10" fmla="*/ 5046 h 446053"/>
                    <a:gd name="connsiteX11" fmla="*/ 42416 w 176900"/>
                    <a:gd name="connsiteY11" fmla="*/ 5046 h 446053"/>
                    <a:gd name="connsiteX12" fmla="*/ 9759 w 176900"/>
                    <a:gd name="connsiteY12" fmla="*/ 32260 h 446053"/>
                    <a:gd name="connsiteX13" fmla="*/ 1595 w 176900"/>
                    <a:gd name="connsiteY13" fmla="*/ 73082 h 446053"/>
                    <a:gd name="connsiteX14" fmla="*/ 36973 w 176900"/>
                    <a:gd name="connsiteY14" fmla="*/ 116625 h 446053"/>
                    <a:gd name="connsiteX15" fmla="*/ 77795 w 176900"/>
                    <a:gd name="connsiteY15" fmla="*/ 176496 h 446053"/>
                    <a:gd name="connsiteX16" fmla="*/ 50581 w 176900"/>
                    <a:gd name="connsiteY16" fmla="*/ 206432 h 446053"/>
                    <a:gd name="connsiteX17" fmla="*/ 77795 w 176900"/>
                    <a:gd name="connsiteY17" fmla="*/ 233646 h 446053"/>
                    <a:gd name="connsiteX18" fmla="*/ 58745 w 176900"/>
                    <a:gd name="connsiteY18" fmla="*/ 282632 h 446053"/>
                    <a:gd name="connsiteX19" fmla="*/ 39695 w 176900"/>
                    <a:gd name="connsiteY19" fmla="*/ 323453 h 446053"/>
                    <a:gd name="connsiteX20" fmla="*/ 47859 w 176900"/>
                    <a:gd name="connsiteY20" fmla="*/ 445917 h 446053"/>
                    <a:gd name="connsiteX0" fmla="*/ 47859 w 176900"/>
                    <a:gd name="connsiteY0" fmla="*/ 445728 h 445864"/>
                    <a:gd name="connsiteX1" fmla="*/ 50581 w 176900"/>
                    <a:gd name="connsiteY1" fmla="*/ 347757 h 445864"/>
                    <a:gd name="connsiteX2" fmla="*/ 88681 w 176900"/>
                    <a:gd name="connsiteY2" fmla="*/ 364086 h 445864"/>
                    <a:gd name="connsiteX3" fmla="*/ 121338 w 176900"/>
                    <a:gd name="connsiteY3" fmla="*/ 331428 h 445864"/>
                    <a:gd name="connsiteX4" fmla="*/ 137666 w 176900"/>
                    <a:gd name="connsiteY4" fmla="*/ 279721 h 445864"/>
                    <a:gd name="connsiteX5" fmla="*/ 156716 w 176900"/>
                    <a:gd name="connsiteY5" fmla="*/ 260671 h 445864"/>
                    <a:gd name="connsiteX6" fmla="*/ 156716 w 176900"/>
                    <a:gd name="connsiteY6" fmla="*/ 187193 h 445864"/>
                    <a:gd name="connsiteX7" fmla="*/ 175766 w 176900"/>
                    <a:gd name="connsiteY7" fmla="*/ 162700 h 445864"/>
                    <a:gd name="connsiteX8" fmla="*/ 118616 w 176900"/>
                    <a:gd name="connsiteY8" fmla="*/ 97386 h 445864"/>
                    <a:gd name="connsiteX9" fmla="*/ 113174 w 176900"/>
                    <a:gd name="connsiteY9" fmla="*/ 53843 h 445864"/>
                    <a:gd name="connsiteX10" fmla="*/ 91402 w 176900"/>
                    <a:gd name="connsiteY10" fmla="*/ 4857 h 445864"/>
                    <a:gd name="connsiteX11" fmla="*/ 42416 w 176900"/>
                    <a:gd name="connsiteY11" fmla="*/ 4857 h 445864"/>
                    <a:gd name="connsiteX12" fmla="*/ 9759 w 176900"/>
                    <a:gd name="connsiteY12" fmla="*/ 32071 h 445864"/>
                    <a:gd name="connsiteX13" fmla="*/ 1595 w 176900"/>
                    <a:gd name="connsiteY13" fmla="*/ 72893 h 445864"/>
                    <a:gd name="connsiteX14" fmla="*/ 36973 w 176900"/>
                    <a:gd name="connsiteY14" fmla="*/ 116436 h 445864"/>
                    <a:gd name="connsiteX15" fmla="*/ 77795 w 176900"/>
                    <a:gd name="connsiteY15" fmla="*/ 176307 h 445864"/>
                    <a:gd name="connsiteX16" fmla="*/ 50581 w 176900"/>
                    <a:gd name="connsiteY16" fmla="*/ 206243 h 445864"/>
                    <a:gd name="connsiteX17" fmla="*/ 77795 w 176900"/>
                    <a:gd name="connsiteY17" fmla="*/ 233457 h 445864"/>
                    <a:gd name="connsiteX18" fmla="*/ 58745 w 176900"/>
                    <a:gd name="connsiteY18" fmla="*/ 282443 h 445864"/>
                    <a:gd name="connsiteX19" fmla="*/ 39695 w 176900"/>
                    <a:gd name="connsiteY19" fmla="*/ 323264 h 445864"/>
                    <a:gd name="connsiteX20" fmla="*/ 47859 w 176900"/>
                    <a:gd name="connsiteY20" fmla="*/ 445728 h 445864"/>
                    <a:gd name="connsiteX0" fmla="*/ 47859 w 176900"/>
                    <a:gd name="connsiteY0" fmla="*/ 445728 h 445900"/>
                    <a:gd name="connsiteX1" fmla="*/ 58745 w 176900"/>
                    <a:gd name="connsiteY1" fmla="*/ 350478 h 445900"/>
                    <a:gd name="connsiteX2" fmla="*/ 88681 w 176900"/>
                    <a:gd name="connsiteY2" fmla="*/ 364086 h 445900"/>
                    <a:gd name="connsiteX3" fmla="*/ 121338 w 176900"/>
                    <a:gd name="connsiteY3" fmla="*/ 331428 h 445900"/>
                    <a:gd name="connsiteX4" fmla="*/ 137666 w 176900"/>
                    <a:gd name="connsiteY4" fmla="*/ 279721 h 445900"/>
                    <a:gd name="connsiteX5" fmla="*/ 156716 w 176900"/>
                    <a:gd name="connsiteY5" fmla="*/ 260671 h 445900"/>
                    <a:gd name="connsiteX6" fmla="*/ 156716 w 176900"/>
                    <a:gd name="connsiteY6" fmla="*/ 187193 h 445900"/>
                    <a:gd name="connsiteX7" fmla="*/ 175766 w 176900"/>
                    <a:gd name="connsiteY7" fmla="*/ 162700 h 445900"/>
                    <a:gd name="connsiteX8" fmla="*/ 118616 w 176900"/>
                    <a:gd name="connsiteY8" fmla="*/ 97386 h 445900"/>
                    <a:gd name="connsiteX9" fmla="*/ 113174 w 176900"/>
                    <a:gd name="connsiteY9" fmla="*/ 53843 h 445900"/>
                    <a:gd name="connsiteX10" fmla="*/ 91402 w 176900"/>
                    <a:gd name="connsiteY10" fmla="*/ 4857 h 445900"/>
                    <a:gd name="connsiteX11" fmla="*/ 42416 w 176900"/>
                    <a:gd name="connsiteY11" fmla="*/ 4857 h 445900"/>
                    <a:gd name="connsiteX12" fmla="*/ 9759 w 176900"/>
                    <a:gd name="connsiteY12" fmla="*/ 32071 h 445900"/>
                    <a:gd name="connsiteX13" fmla="*/ 1595 w 176900"/>
                    <a:gd name="connsiteY13" fmla="*/ 72893 h 445900"/>
                    <a:gd name="connsiteX14" fmla="*/ 36973 w 176900"/>
                    <a:gd name="connsiteY14" fmla="*/ 116436 h 445900"/>
                    <a:gd name="connsiteX15" fmla="*/ 77795 w 176900"/>
                    <a:gd name="connsiteY15" fmla="*/ 176307 h 445900"/>
                    <a:gd name="connsiteX16" fmla="*/ 50581 w 176900"/>
                    <a:gd name="connsiteY16" fmla="*/ 206243 h 445900"/>
                    <a:gd name="connsiteX17" fmla="*/ 77795 w 176900"/>
                    <a:gd name="connsiteY17" fmla="*/ 233457 h 445900"/>
                    <a:gd name="connsiteX18" fmla="*/ 58745 w 176900"/>
                    <a:gd name="connsiteY18" fmla="*/ 282443 h 445900"/>
                    <a:gd name="connsiteX19" fmla="*/ 39695 w 176900"/>
                    <a:gd name="connsiteY19" fmla="*/ 323264 h 445900"/>
                    <a:gd name="connsiteX20" fmla="*/ 47859 w 176900"/>
                    <a:gd name="connsiteY20" fmla="*/ 445728 h 445900"/>
                    <a:gd name="connsiteX0" fmla="*/ 42416 w 176900"/>
                    <a:gd name="connsiteY0" fmla="*/ 434843 h 435035"/>
                    <a:gd name="connsiteX1" fmla="*/ 58745 w 176900"/>
                    <a:gd name="connsiteY1" fmla="*/ 350478 h 435035"/>
                    <a:gd name="connsiteX2" fmla="*/ 88681 w 176900"/>
                    <a:gd name="connsiteY2" fmla="*/ 364086 h 435035"/>
                    <a:gd name="connsiteX3" fmla="*/ 121338 w 176900"/>
                    <a:gd name="connsiteY3" fmla="*/ 331428 h 435035"/>
                    <a:gd name="connsiteX4" fmla="*/ 137666 w 176900"/>
                    <a:gd name="connsiteY4" fmla="*/ 279721 h 435035"/>
                    <a:gd name="connsiteX5" fmla="*/ 156716 w 176900"/>
                    <a:gd name="connsiteY5" fmla="*/ 260671 h 435035"/>
                    <a:gd name="connsiteX6" fmla="*/ 156716 w 176900"/>
                    <a:gd name="connsiteY6" fmla="*/ 187193 h 435035"/>
                    <a:gd name="connsiteX7" fmla="*/ 175766 w 176900"/>
                    <a:gd name="connsiteY7" fmla="*/ 162700 h 435035"/>
                    <a:gd name="connsiteX8" fmla="*/ 118616 w 176900"/>
                    <a:gd name="connsiteY8" fmla="*/ 97386 h 435035"/>
                    <a:gd name="connsiteX9" fmla="*/ 113174 w 176900"/>
                    <a:gd name="connsiteY9" fmla="*/ 53843 h 435035"/>
                    <a:gd name="connsiteX10" fmla="*/ 91402 w 176900"/>
                    <a:gd name="connsiteY10" fmla="*/ 4857 h 435035"/>
                    <a:gd name="connsiteX11" fmla="*/ 42416 w 176900"/>
                    <a:gd name="connsiteY11" fmla="*/ 4857 h 435035"/>
                    <a:gd name="connsiteX12" fmla="*/ 9759 w 176900"/>
                    <a:gd name="connsiteY12" fmla="*/ 32071 h 435035"/>
                    <a:gd name="connsiteX13" fmla="*/ 1595 w 176900"/>
                    <a:gd name="connsiteY13" fmla="*/ 72893 h 435035"/>
                    <a:gd name="connsiteX14" fmla="*/ 36973 w 176900"/>
                    <a:gd name="connsiteY14" fmla="*/ 116436 h 435035"/>
                    <a:gd name="connsiteX15" fmla="*/ 77795 w 176900"/>
                    <a:gd name="connsiteY15" fmla="*/ 176307 h 435035"/>
                    <a:gd name="connsiteX16" fmla="*/ 50581 w 176900"/>
                    <a:gd name="connsiteY16" fmla="*/ 206243 h 435035"/>
                    <a:gd name="connsiteX17" fmla="*/ 77795 w 176900"/>
                    <a:gd name="connsiteY17" fmla="*/ 233457 h 435035"/>
                    <a:gd name="connsiteX18" fmla="*/ 58745 w 176900"/>
                    <a:gd name="connsiteY18" fmla="*/ 282443 h 435035"/>
                    <a:gd name="connsiteX19" fmla="*/ 39695 w 176900"/>
                    <a:gd name="connsiteY19" fmla="*/ 323264 h 435035"/>
                    <a:gd name="connsiteX20" fmla="*/ 42416 w 176900"/>
                    <a:gd name="connsiteY20" fmla="*/ 434843 h 435035"/>
                    <a:gd name="connsiteX0" fmla="*/ 42416 w 176900"/>
                    <a:gd name="connsiteY0" fmla="*/ 434843 h 434875"/>
                    <a:gd name="connsiteX1" fmla="*/ 58745 w 176900"/>
                    <a:gd name="connsiteY1" fmla="*/ 350478 h 434875"/>
                    <a:gd name="connsiteX2" fmla="*/ 88681 w 176900"/>
                    <a:gd name="connsiteY2" fmla="*/ 364086 h 434875"/>
                    <a:gd name="connsiteX3" fmla="*/ 121338 w 176900"/>
                    <a:gd name="connsiteY3" fmla="*/ 331428 h 434875"/>
                    <a:gd name="connsiteX4" fmla="*/ 137666 w 176900"/>
                    <a:gd name="connsiteY4" fmla="*/ 279721 h 434875"/>
                    <a:gd name="connsiteX5" fmla="*/ 156716 w 176900"/>
                    <a:gd name="connsiteY5" fmla="*/ 260671 h 434875"/>
                    <a:gd name="connsiteX6" fmla="*/ 156716 w 176900"/>
                    <a:gd name="connsiteY6" fmla="*/ 187193 h 434875"/>
                    <a:gd name="connsiteX7" fmla="*/ 175766 w 176900"/>
                    <a:gd name="connsiteY7" fmla="*/ 162700 h 434875"/>
                    <a:gd name="connsiteX8" fmla="*/ 118616 w 176900"/>
                    <a:gd name="connsiteY8" fmla="*/ 97386 h 434875"/>
                    <a:gd name="connsiteX9" fmla="*/ 113174 w 176900"/>
                    <a:gd name="connsiteY9" fmla="*/ 53843 h 434875"/>
                    <a:gd name="connsiteX10" fmla="*/ 91402 w 176900"/>
                    <a:gd name="connsiteY10" fmla="*/ 4857 h 434875"/>
                    <a:gd name="connsiteX11" fmla="*/ 42416 w 176900"/>
                    <a:gd name="connsiteY11" fmla="*/ 4857 h 434875"/>
                    <a:gd name="connsiteX12" fmla="*/ 9759 w 176900"/>
                    <a:gd name="connsiteY12" fmla="*/ 32071 h 434875"/>
                    <a:gd name="connsiteX13" fmla="*/ 1595 w 176900"/>
                    <a:gd name="connsiteY13" fmla="*/ 72893 h 434875"/>
                    <a:gd name="connsiteX14" fmla="*/ 36973 w 176900"/>
                    <a:gd name="connsiteY14" fmla="*/ 116436 h 434875"/>
                    <a:gd name="connsiteX15" fmla="*/ 77795 w 176900"/>
                    <a:gd name="connsiteY15" fmla="*/ 176307 h 434875"/>
                    <a:gd name="connsiteX16" fmla="*/ 50581 w 176900"/>
                    <a:gd name="connsiteY16" fmla="*/ 206243 h 434875"/>
                    <a:gd name="connsiteX17" fmla="*/ 77795 w 176900"/>
                    <a:gd name="connsiteY17" fmla="*/ 233457 h 434875"/>
                    <a:gd name="connsiteX18" fmla="*/ 58745 w 176900"/>
                    <a:gd name="connsiteY18" fmla="*/ 282443 h 434875"/>
                    <a:gd name="connsiteX19" fmla="*/ 39695 w 176900"/>
                    <a:gd name="connsiteY19" fmla="*/ 323264 h 434875"/>
                    <a:gd name="connsiteX20" fmla="*/ 42416 w 176900"/>
                    <a:gd name="connsiteY20" fmla="*/ 434843 h 434875"/>
                    <a:gd name="connsiteX0" fmla="*/ 42416 w 176900"/>
                    <a:gd name="connsiteY0" fmla="*/ 434843 h 434875"/>
                    <a:gd name="connsiteX1" fmla="*/ 58745 w 176900"/>
                    <a:gd name="connsiteY1" fmla="*/ 350478 h 434875"/>
                    <a:gd name="connsiteX2" fmla="*/ 88681 w 176900"/>
                    <a:gd name="connsiteY2" fmla="*/ 364086 h 434875"/>
                    <a:gd name="connsiteX3" fmla="*/ 121338 w 176900"/>
                    <a:gd name="connsiteY3" fmla="*/ 331428 h 434875"/>
                    <a:gd name="connsiteX4" fmla="*/ 137666 w 176900"/>
                    <a:gd name="connsiteY4" fmla="*/ 279721 h 434875"/>
                    <a:gd name="connsiteX5" fmla="*/ 156716 w 176900"/>
                    <a:gd name="connsiteY5" fmla="*/ 260671 h 434875"/>
                    <a:gd name="connsiteX6" fmla="*/ 156716 w 176900"/>
                    <a:gd name="connsiteY6" fmla="*/ 187193 h 434875"/>
                    <a:gd name="connsiteX7" fmla="*/ 175766 w 176900"/>
                    <a:gd name="connsiteY7" fmla="*/ 162700 h 434875"/>
                    <a:gd name="connsiteX8" fmla="*/ 118616 w 176900"/>
                    <a:gd name="connsiteY8" fmla="*/ 97386 h 434875"/>
                    <a:gd name="connsiteX9" fmla="*/ 113174 w 176900"/>
                    <a:gd name="connsiteY9" fmla="*/ 53843 h 434875"/>
                    <a:gd name="connsiteX10" fmla="*/ 91402 w 176900"/>
                    <a:gd name="connsiteY10" fmla="*/ 4857 h 434875"/>
                    <a:gd name="connsiteX11" fmla="*/ 42416 w 176900"/>
                    <a:gd name="connsiteY11" fmla="*/ 4857 h 434875"/>
                    <a:gd name="connsiteX12" fmla="*/ 9759 w 176900"/>
                    <a:gd name="connsiteY12" fmla="*/ 32071 h 434875"/>
                    <a:gd name="connsiteX13" fmla="*/ 1595 w 176900"/>
                    <a:gd name="connsiteY13" fmla="*/ 72893 h 434875"/>
                    <a:gd name="connsiteX14" fmla="*/ 36973 w 176900"/>
                    <a:gd name="connsiteY14" fmla="*/ 116436 h 434875"/>
                    <a:gd name="connsiteX15" fmla="*/ 64188 w 176900"/>
                    <a:gd name="connsiteY15" fmla="*/ 176307 h 434875"/>
                    <a:gd name="connsiteX16" fmla="*/ 50581 w 176900"/>
                    <a:gd name="connsiteY16" fmla="*/ 206243 h 434875"/>
                    <a:gd name="connsiteX17" fmla="*/ 77795 w 176900"/>
                    <a:gd name="connsiteY17" fmla="*/ 233457 h 434875"/>
                    <a:gd name="connsiteX18" fmla="*/ 58745 w 176900"/>
                    <a:gd name="connsiteY18" fmla="*/ 282443 h 434875"/>
                    <a:gd name="connsiteX19" fmla="*/ 39695 w 176900"/>
                    <a:gd name="connsiteY19" fmla="*/ 323264 h 434875"/>
                    <a:gd name="connsiteX20" fmla="*/ 42416 w 176900"/>
                    <a:gd name="connsiteY20" fmla="*/ 434843 h 434875"/>
                    <a:gd name="connsiteX0" fmla="*/ 53970 w 188454"/>
                    <a:gd name="connsiteY0" fmla="*/ 434053 h 434085"/>
                    <a:gd name="connsiteX1" fmla="*/ 70299 w 188454"/>
                    <a:gd name="connsiteY1" fmla="*/ 349688 h 434085"/>
                    <a:gd name="connsiteX2" fmla="*/ 100235 w 188454"/>
                    <a:gd name="connsiteY2" fmla="*/ 363296 h 434085"/>
                    <a:gd name="connsiteX3" fmla="*/ 132892 w 188454"/>
                    <a:gd name="connsiteY3" fmla="*/ 330638 h 434085"/>
                    <a:gd name="connsiteX4" fmla="*/ 149220 w 188454"/>
                    <a:gd name="connsiteY4" fmla="*/ 278931 h 434085"/>
                    <a:gd name="connsiteX5" fmla="*/ 168270 w 188454"/>
                    <a:gd name="connsiteY5" fmla="*/ 259881 h 434085"/>
                    <a:gd name="connsiteX6" fmla="*/ 168270 w 188454"/>
                    <a:gd name="connsiteY6" fmla="*/ 186403 h 434085"/>
                    <a:gd name="connsiteX7" fmla="*/ 187320 w 188454"/>
                    <a:gd name="connsiteY7" fmla="*/ 161910 h 434085"/>
                    <a:gd name="connsiteX8" fmla="*/ 130170 w 188454"/>
                    <a:gd name="connsiteY8" fmla="*/ 96596 h 434085"/>
                    <a:gd name="connsiteX9" fmla="*/ 124728 w 188454"/>
                    <a:gd name="connsiteY9" fmla="*/ 53053 h 434085"/>
                    <a:gd name="connsiteX10" fmla="*/ 102956 w 188454"/>
                    <a:gd name="connsiteY10" fmla="*/ 4067 h 434085"/>
                    <a:gd name="connsiteX11" fmla="*/ 53970 w 188454"/>
                    <a:gd name="connsiteY11" fmla="*/ 4067 h 434085"/>
                    <a:gd name="connsiteX12" fmla="*/ 2263 w 188454"/>
                    <a:gd name="connsiteY12" fmla="*/ 14952 h 434085"/>
                    <a:gd name="connsiteX13" fmla="*/ 13149 w 188454"/>
                    <a:gd name="connsiteY13" fmla="*/ 72103 h 434085"/>
                    <a:gd name="connsiteX14" fmla="*/ 48527 w 188454"/>
                    <a:gd name="connsiteY14" fmla="*/ 115646 h 434085"/>
                    <a:gd name="connsiteX15" fmla="*/ 75742 w 188454"/>
                    <a:gd name="connsiteY15" fmla="*/ 175517 h 434085"/>
                    <a:gd name="connsiteX16" fmla="*/ 62135 w 188454"/>
                    <a:gd name="connsiteY16" fmla="*/ 205453 h 434085"/>
                    <a:gd name="connsiteX17" fmla="*/ 89349 w 188454"/>
                    <a:gd name="connsiteY17" fmla="*/ 232667 h 434085"/>
                    <a:gd name="connsiteX18" fmla="*/ 70299 w 188454"/>
                    <a:gd name="connsiteY18" fmla="*/ 281653 h 434085"/>
                    <a:gd name="connsiteX19" fmla="*/ 51249 w 188454"/>
                    <a:gd name="connsiteY19" fmla="*/ 322474 h 434085"/>
                    <a:gd name="connsiteX20" fmla="*/ 53970 w 188454"/>
                    <a:gd name="connsiteY20" fmla="*/ 434053 h 434085"/>
                    <a:gd name="connsiteX0" fmla="*/ 53082 w 187566"/>
                    <a:gd name="connsiteY0" fmla="*/ 434053 h 434085"/>
                    <a:gd name="connsiteX1" fmla="*/ 69411 w 187566"/>
                    <a:gd name="connsiteY1" fmla="*/ 349688 h 434085"/>
                    <a:gd name="connsiteX2" fmla="*/ 99347 w 187566"/>
                    <a:gd name="connsiteY2" fmla="*/ 363296 h 434085"/>
                    <a:gd name="connsiteX3" fmla="*/ 132004 w 187566"/>
                    <a:gd name="connsiteY3" fmla="*/ 330638 h 434085"/>
                    <a:gd name="connsiteX4" fmla="*/ 148332 w 187566"/>
                    <a:gd name="connsiteY4" fmla="*/ 278931 h 434085"/>
                    <a:gd name="connsiteX5" fmla="*/ 167382 w 187566"/>
                    <a:gd name="connsiteY5" fmla="*/ 259881 h 434085"/>
                    <a:gd name="connsiteX6" fmla="*/ 167382 w 187566"/>
                    <a:gd name="connsiteY6" fmla="*/ 186403 h 434085"/>
                    <a:gd name="connsiteX7" fmla="*/ 186432 w 187566"/>
                    <a:gd name="connsiteY7" fmla="*/ 161910 h 434085"/>
                    <a:gd name="connsiteX8" fmla="*/ 129282 w 187566"/>
                    <a:gd name="connsiteY8" fmla="*/ 96596 h 434085"/>
                    <a:gd name="connsiteX9" fmla="*/ 123840 w 187566"/>
                    <a:gd name="connsiteY9" fmla="*/ 53053 h 434085"/>
                    <a:gd name="connsiteX10" fmla="*/ 102068 w 187566"/>
                    <a:gd name="connsiteY10" fmla="*/ 4067 h 434085"/>
                    <a:gd name="connsiteX11" fmla="*/ 53082 w 187566"/>
                    <a:gd name="connsiteY11" fmla="*/ 4067 h 434085"/>
                    <a:gd name="connsiteX12" fmla="*/ 1375 w 187566"/>
                    <a:gd name="connsiteY12" fmla="*/ 14952 h 434085"/>
                    <a:gd name="connsiteX13" fmla="*/ 17704 w 187566"/>
                    <a:gd name="connsiteY13" fmla="*/ 47610 h 434085"/>
                    <a:gd name="connsiteX14" fmla="*/ 47639 w 187566"/>
                    <a:gd name="connsiteY14" fmla="*/ 115646 h 434085"/>
                    <a:gd name="connsiteX15" fmla="*/ 74854 w 187566"/>
                    <a:gd name="connsiteY15" fmla="*/ 175517 h 434085"/>
                    <a:gd name="connsiteX16" fmla="*/ 61247 w 187566"/>
                    <a:gd name="connsiteY16" fmla="*/ 205453 h 434085"/>
                    <a:gd name="connsiteX17" fmla="*/ 88461 w 187566"/>
                    <a:gd name="connsiteY17" fmla="*/ 232667 h 434085"/>
                    <a:gd name="connsiteX18" fmla="*/ 69411 w 187566"/>
                    <a:gd name="connsiteY18" fmla="*/ 281653 h 434085"/>
                    <a:gd name="connsiteX19" fmla="*/ 50361 w 187566"/>
                    <a:gd name="connsiteY19" fmla="*/ 322474 h 434085"/>
                    <a:gd name="connsiteX20" fmla="*/ 53082 w 187566"/>
                    <a:gd name="connsiteY20" fmla="*/ 434053 h 434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87566" h="434085">
                      <a:moveTo>
                        <a:pt x="53082" y="434053"/>
                      </a:moveTo>
                      <a:cubicBezTo>
                        <a:pt x="64421" y="435868"/>
                        <a:pt x="61700" y="361481"/>
                        <a:pt x="69411" y="349688"/>
                      </a:cubicBezTo>
                      <a:cubicBezTo>
                        <a:pt x="77122" y="337895"/>
                        <a:pt x="88915" y="366471"/>
                        <a:pt x="99347" y="363296"/>
                      </a:cubicBezTo>
                      <a:cubicBezTo>
                        <a:pt x="109779" y="360121"/>
                        <a:pt x="123840" y="344699"/>
                        <a:pt x="132004" y="330638"/>
                      </a:cubicBezTo>
                      <a:cubicBezTo>
                        <a:pt x="140168" y="316577"/>
                        <a:pt x="142436" y="290724"/>
                        <a:pt x="148332" y="278931"/>
                      </a:cubicBezTo>
                      <a:cubicBezTo>
                        <a:pt x="154228" y="267138"/>
                        <a:pt x="164207" y="275302"/>
                        <a:pt x="167382" y="259881"/>
                      </a:cubicBezTo>
                      <a:cubicBezTo>
                        <a:pt x="170557" y="244460"/>
                        <a:pt x="164207" y="202731"/>
                        <a:pt x="167382" y="186403"/>
                      </a:cubicBezTo>
                      <a:cubicBezTo>
                        <a:pt x="170557" y="170075"/>
                        <a:pt x="192782" y="176878"/>
                        <a:pt x="186432" y="161910"/>
                      </a:cubicBezTo>
                      <a:cubicBezTo>
                        <a:pt x="180082" y="146942"/>
                        <a:pt x="139714" y="114739"/>
                        <a:pt x="129282" y="96596"/>
                      </a:cubicBezTo>
                      <a:cubicBezTo>
                        <a:pt x="118850" y="78453"/>
                        <a:pt x="128376" y="68474"/>
                        <a:pt x="123840" y="53053"/>
                      </a:cubicBezTo>
                      <a:cubicBezTo>
                        <a:pt x="119304" y="37631"/>
                        <a:pt x="113861" y="12231"/>
                        <a:pt x="102068" y="4067"/>
                      </a:cubicBezTo>
                      <a:cubicBezTo>
                        <a:pt x="90275" y="-4097"/>
                        <a:pt x="69864" y="2253"/>
                        <a:pt x="53082" y="4067"/>
                      </a:cubicBezTo>
                      <a:cubicBezTo>
                        <a:pt x="36300" y="5881"/>
                        <a:pt x="7271" y="7695"/>
                        <a:pt x="1375" y="14952"/>
                      </a:cubicBezTo>
                      <a:cubicBezTo>
                        <a:pt x="-4521" y="22209"/>
                        <a:pt x="9993" y="30828"/>
                        <a:pt x="17704" y="47610"/>
                      </a:cubicBezTo>
                      <a:cubicBezTo>
                        <a:pt x="25415" y="64392"/>
                        <a:pt x="38114" y="94328"/>
                        <a:pt x="47639" y="115646"/>
                      </a:cubicBezTo>
                      <a:cubicBezTo>
                        <a:pt x="57164" y="136964"/>
                        <a:pt x="72586" y="160549"/>
                        <a:pt x="74854" y="175517"/>
                      </a:cubicBezTo>
                      <a:cubicBezTo>
                        <a:pt x="77122" y="190485"/>
                        <a:pt x="58979" y="195928"/>
                        <a:pt x="61247" y="205453"/>
                      </a:cubicBezTo>
                      <a:cubicBezTo>
                        <a:pt x="63515" y="214978"/>
                        <a:pt x="87100" y="219967"/>
                        <a:pt x="88461" y="232667"/>
                      </a:cubicBezTo>
                      <a:cubicBezTo>
                        <a:pt x="89822" y="245367"/>
                        <a:pt x="75761" y="266685"/>
                        <a:pt x="69411" y="281653"/>
                      </a:cubicBezTo>
                      <a:cubicBezTo>
                        <a:pt x="63061" y="296621"/>
                        <a:pt x="53083" y="297074"/>
                        <a:pt x="50361" y="322474"/>
                      </a:cubicBezTo>
                      <a:cubicBezTo>
                        <a:pt x="47639" y="347874"/>
                        <a:pt x="41743" y="432238"/>
                        <a:pt x="53082" y="434053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3" name="Freeform 1252"/>
                <p:cNvSpPr/>
                <p:nvPr/>
              </p:nvSpPr>
              <p:spPr>
                <a:xfrm>
                  <a:off x="6919886" y="5196792"/>
                  <a:ext cx="131662" cy="167915"/>
                </a:xfrm>
                <a:custGeom>
                  <a:avLst/>
                  <a:gdLst>
                    <a:gd name="connsiteX0" fmla="*/ 115007 w 134658"/>
                    <a:gd name="connsiteY0" fmla="*/ 1053 h 161627"/>
                    <a:gd name="connsiteX1" fmla="*/ 134057 w 134658"/>
                    <a:gd name="connsiteY1" fmla="*/ 112632 h 161627"/>
                    <a:gd name="connsiteX2" fmla="*/ 93235 w 134658"/>
                    <a:gd name="connsiteY2" fmla="*/ 137125 h 161627"/>
                    <a:gd name="connsiteX3" fmla="*/ 79628 w 134658"/>
                    <a:gd name="connsiteY3" fmla="*/ 99025 h 161627"/>
                    <a:gd name="connsiteX4" fmla="*/ 68743 w 134658"/>
                    <a:gd name="connsiteY4" fmla="*/ 148011 h 161627"/>
                    <a:gd name="connsiteX5" fmla="*/ 49693 w 134658"/>
                    <a:gd name="connsiteY5" fmla="*/ 156175 h 161627"/>
                    <a:gd name="connsiteX6" fmla="*/ 46971 w 134658"/>
                    <a:gd name="connsiteY6" fmla="*/ 74532 h 161627"/>
                    <a:gd name="connsiteX7" fmla="*/ 27921 w 134658"/>
                    <a:gd name="connsiteY7" fmla="*/ 96303 h 161627"/>
                    <a:gd name="connsiteX8" fmla="*/ 6150 w 134658"/>
                    <a:gd name="connsiteY8" fmla="*/ 148011 h 161627"/>
                    <a:gd name="connsiteX9" fmla="*/ 3428 w 134658"/>
                    <a:gd name="connsiteY9" fmla="*/ 77253 h 161627"/>
                    <a:gd name="connsiteX10" fmla="*/ 49693 w 134658"/>
                    <a:gd name="connsiteY10" fmla="*/ 36432 h 161627"/>
                    <a:gd name="connsiteX11" fmla="*/ 79628 w 134658"/>
                    <a:gd name="connsiteY11" fmla="*/ 55482 h 161627"/>
                    <a:gd name="connsiteX12" fmla="*/ 115007 w 134658"/>
                    <a:gd name="connsiteY12" fmla="*/ 1053 h 161627"/>
                    <a:gd name="connsiteX0" fmla="*/ 115007 w 135834"/>
                    <a:gd name="connsiteY0" fmla="*/ 16 h 160590"/>
                    <a:gd name="connsiteX1" fmla="*/ 134057 w 135834"/>
                    <a:gd name="connsiteY1" fmla="*/ 111595 h 160590"/>
                    <a:gd name="connsiteX2" fmla="*/ 93235 w 135834"/>
                    <a:gd name="connsiteY2" fmla="*/ 136088 h 160590"/>
                    <a:gd name="connsiteX3" fmla="*/ 79628 w 135834"/>
                    <a:gd name="connsiteY3" fmla="*/ 97988 h 160590"/>
                    <a:gd name="connsiteX4" fmla="*/ 68743 w 135834"/>
                    <a:gd name="connsiteY4" fmla="*/ 146974 h 160590"/>
                    <a:gd name="connsiteX5" fmla="*/ 49693 w 135834"/>
                    <a:gd name="connsiteY5" fmla="*/ 155138 h 160590"/>
                    <a:gd name="connsiteX6" fmla="*/ 46971 w 135834"/>
                    <a:gd name="connsiteY6" fmla="*/ 73495 h 160590"/>
                    <a:gd name="connsiteX7" fmla="*/ 27921 w 135834"/>
                    <a:gd name="connsiteY7" fmla="*/ 95266 h 160590"/>
                    <a:gd name="connsiteX8" fmla="*/ 6150 w 135834"/>
                    <a:gd name="connsiteY8" fmla="*/ 146974 h 160590"/>
                    <a:gd name="connsiteX9" fmla="*/ 3428 w 135834"/>
                    <a:gd name="connsiteY9" fmla="*/ 76216 h 160590"/>
                    <a:gd name="connsiteX10" fmla="*/ 49693 w 135834"/>
                    <a:gd name="connsiteY10" fmla="*/ 35395 h 160590"/>
                    <a:gd name="connsiteX11" fmla="*/ 79628 w 135834"/>
                    <a:gd name="connsiteY11" fmla="*/ 54445 h 160590"/>
                    <a:gd name="connsiteX12" fmla="*/ 115007 w 135834"/>
                    <a:gd name="connsiteY12" fmla="*/ 16 h 160590"/>
                    <a:gd name="connsiteX0" fmla="*/ 115007 w 138909"/>
                    <a:gd name="connsiteY0" fmla="*/ 16 h 160590"/>
                    <a:gd name="connsiteX1" fmla="*/ 134057 w 138909"/>
                    <a:gd name="connsiteY1" fmla="*/ 111595 h 160590"/>
                    <a:gd name="connsiteX2" fmla="*/ 93235 w 138909"/>
                    <a:gd name="connsiteY2" fmla="*/ 136088 h 160590"/>
                    <a:gd name="connsiteX3" fmla="*/ 79628 w 138909"/>
                    <a:gd name="connsiteY3" fmla="*/ 97988 h 160590"/>
                    <a:gd name="connsiteX4" fmla="*/ 68743 w 138909"/>
                    <a:gd name="connsiteY4" fmla="*/ 146974 h 160590"/>
                    <a:gd name="connsiteX5" fmla="*/ 49693 w 138909"/>
                    <a:gd name="connsiteY5" fmla="*/ 155138 h 160590"/>
                    <a:gd name="connsiteX6" fmla="*/ 46971 w 138909"/>
                    <a:gd name="connsiteY6" fmla="*/ 73495 h 160590"/>
                    <a:gd name="connsiteX7" fmla="*/ 27921 w 138909"/>
                    <a:gd name="connsiteY7" fmla="*/ 95266 h 160590"/>
                    <a:gd name="connsiteX8" fmla="*/ 6150 w 138909"/>
                    <a:gd name="connsiteY8" fmla="*/ 146974 h 160590"/>
                    <a:gd name="connsiteX9" fmla="*/ 3428 w 138909"/>
                    <a:gd name="connsiteY9" fmla="*/ 76216 h 160590"/>
                    <a:gd name="connsiteX10" fmla="*/ 49693 w 138909"/>
                    <a:gd name="connsiteY10" fmla="*/ 35395 h 160590"/>
                    <a:gd name="connsiteX11" fmla="*/ 79628 w 138909"/>
                    <a:gd name="connsiteY11" fmla="*/ 54445 h 160590"/>
                    <a:gd name="connsiteX12" fmla="*/ 115007 w 138909"/>
                    <a:gd name="connsiteY12" fmla="*/ 16 h 160590"/>
                    <a:gd name="connsiteX0" fmla="*/ 115007 w 136357"/>
                    <a:gd name="connsiteY0" fmla="*/ 802 h 161376"/>
                    <a:gd name="connsiteX1" fmla="*/ 131336 w 136357"/>
                    <a:gd name="connsiteY1" fmla="*/ 104217 h 161376"/>
                    <a:gd name="connsiteX2" fmla="*/ 93235 w 136357"/>
                    <a:gd name="connsiteY2" fmla="*/ 136874 h 161376"/>
                    <a:gd name="connsiteX3" fmla="*/ 79628 w 136357"/>
                    <a:gd name="connsiteY3" fmla="*/ 98774 h 161376"/>
                    <a:gd name="connsiteX4" fmla="*/ 68743 w 136357"/>
                    <a:gd name="connsiteY4" fmla="*/ 147760 h 161376"/>
                    <a:gd name="connsiteX5" fmla="*/ 49693 w 136357"/>
                    <a:gd name="connsiteY5" fmla="*/ 155924 h 161376"/>
                    <a:gd name="connsiteX6" fmla="*/ 46971 w 136357"/>
                    <a:gd name="connsiteY6" fmla="*/ 74281 h 161376"/>
                    <a:gd name="connsiteX7" fmla="*/ 27921 w 136357"/>
                    <a:gd name="connsiteY7" fmla="*/ 96052 h 161376"/>
                    <a:gd name="connsiteX8" fmla="*/ 6150 w 136357"/>
                    <a:gd name="connsiteY8" fmla="*/ 147760 h 161376"/>
                    <a:gd name="connsiteX9" fmla="*/ 3428 w 136357"/>
                    <a:gd name="connsiteY9" fmla="*/ 77002 h 161376"/>
                    <a:gd name="connsiteX10" fmla="*/ 49693 w 136357"/>
                    <a:gd name="connsiteY10" fmla="*/ 36181 h 161376"/>
                    <a:gd name="connsiteX11" fmla="*/ 79628 w 136357"/>
                    <a:gd name="connsiteY11" fmla="*/ 55231 h 161376"/>
                    <a:gd name="connsiteX12" fmla="*/ 115007 w 136357"/>
                    <a:gd name="connsiteY12" fmla="*/ 802 h 161376"/>
                    <a:gd name="connsiteX0" fmla="*/ 115007 w 131662"/>
                    <a:gd name="connsiteY0" fmla="*/ 802 h 161376"/>
                    <a:gd name="connsiteX1" fmla="*/ 131336 w 131662"/>
                    <a:gd name="connsiteY1" fmla="*/ 104217 h 161376"/>
                    <a:gd name="connsiteX2" fmla="*/ 101399 w 131662"/>
                    <a:gd name="connsiteY2" fmla="*/ 128710 h 161376"/>
                    <a:gd name="connsiteX3" fmla="*/ 79628 w 131662"/>
                    <a:gd name="connsiteY3" fmla="*/ 98774 h 161376"/>
                    <a:gd name="connsiteX4" fmla="*/ 68743 w 131662"/>
                    <a:gd name="connsiteY4" fmla="*/ 147760 h 161376"/>
                    <a:gd name="connsiteX5" fmla="*/ 49693 w 131662"/>
                    <a:gd name="connsiteY5" fmla="*/ 155924 h 161376"/>
                    <a:gd name="connsiteX6" fmla="*/ 46971 w 131662"/>
                    <a:gd name="connsiteY6" fmla="*/ 74281 h 161376"/>
                    <a:gd name="connsiteX7" fmla="*/ 27921 w 131662"/>
                    <a:gd name="connsiteY7" fmla="*/ 96052 h 161376"/>
                    <a:gd name="connsiteX8" fmla="*/ 6150 w 131662"/>
                    <a:gd name="connsiteY8" fmla="*/ 147760 h 161376"/>
                    <a:gd name="connsiteX9" fmla="*/ 3428 w 131662"/>
                    <a:gd name="connsiteY9" fmla="*/ 77002 h 161376"/>
                    <a:gd name="connsiteX10" fmla="*/ 49693 w 131662"/>
                    <a:gd name="connsiteY10" fmla="*/ 36181 h 161376"/>
                    <a:gd name="connsiteX11" fmla="*/ 79628 w 131662"/>
                    <a:gd name="connsiteY11" fmla="*/ 55231 h 161376"/>
                    <a:gd name="connsiteX12" fmla="*/ 115007 w 131662"/>
                    <a:gd name="connsiteY12" fmla="*/ 802 h 161376"/>
                    <a:gd name="connsiteX0" fmla="*/ 115007 w 131662"/>
                    <a:gd name="connsiteY0" fmla="*/ 802 h 157064"/>
                    <a:gd name="connsiteX1" fmla="*/ 131336 w 131662"/>
                    <a:gd name="connsiteY1" fmla="*/ 104217 h 157064"/>
                    <a:gd name="connsiteX2" fmla="*/ 101399 w 131662"/>
                    <a:gd name="connsiteY2" fmla="*/ 128710 h 157064"/>
                    <a:gd name="connsiteX3" fmla="*/ 79628 w 131662"/>
                    <a:gd name="connsiteY3" fmla="*/ 98774 h 157064"/>
                    <a:gd name="connsiteX4" fmla="*/ 66022 w 131662"/>
                    <a:gd name="connsiteY4" fmla="*/ 120545 h 157064"/>
                    <a:gd name="connsiteX5" fmla="*/ 49693 w 131662"/>
                    <a:gd name="connsiteY5" fmla="*/ 155924 h 157064"/>
                    <a:gd name="connsiteX6" fmla="*/ 46971 w 131662"/>
                    <a:gd name="connsiteY6" fmla="*/ 74281 h 157064"/>
                    <a:gd name="connsiteX7" fmla="*/ 27921 w 131662"/>
                    <a:gd name="connsiteY7" fmla="*/ 96052 h 157064"/>
                    <a:gd name="connsiteX8" fmla="*/ 6150 w 131662"/>
                    <a:gd name="connsiteY8" fmla="*/ 147760 h 157064"/>
                    <a:gd name="connsiteX9" fmla="*/ 3428 w 131662"/>
                    <a:gd name="connsiteY9" fmla="*/ 77002 h 157064"/>
                    <a:gd name="connsiteX10" fmla="*/ 49693 w 131662"/>
                    <a:gd name="connsiteY10" fmla="*/ 36181 h 157064"/>
                    <a:gd name="connsiteX11" fmla="*/ 79628 w 131662"/>
                    <a:gd name="connsiteY11" fmla="*/ 55231 h 157064"/>
                    <a:gd name="connsiteX12" fmla="*/ 115007 w 131662"/>
                    <a:gd name="connsiteY12" fmla="*/ 802 h 15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1662" h="157064">
                      <a:moveTo>
                        <a:pt x="115007" y="802"/>
                      </a:moveTo>
                      <a:cubicBezTo>
                        <a:pt x="123625" y="8966"/>
                        <a:pt x="133604" y="82899"/>
                        <a:pt x="131336" y="104217"/>
                      </a:cubicBezTo>
                      <a:cubicBezTo>
                        <a:pt x="129068" y="125535"/>
                        <a:pt x="110017" y="129617"/>
                        <a:pt x="101399" y="128710"/>
                      </a:cubicBezTo>
                      <a:cubicBezTo>
                        <a:pt x="92781" y="127803"/>
                        <a:pt x="85524" y="100135"/>
                        <a:pt x="79628" y="98774"/>
                      </a:cubicBezTo>
                      <a:cubicBezTo>
                        <a:pt x="73732" y="97413"/>
                        <a:pt x="71011" y="111020"/>
                        <a:pt x="66022" y="120545"/>
                      </a:cubicBezTo>
                      <a:cubicBezTo>
                        <a:pt x="61033" y="130070"/>
                        <a:pt x="52868" y="163635"/>
                        <a:pt x="49693" y="155924"/>
                      </a:cubicBezTo>
                      <a:cubicBezTo>
                        <a:pt x="46518" y="148213"/>
                        <a:pt x="50600" y="84260"/>
                        <a:pt x="46971" y="74281"/>
                      </a:cubicBezTo>
                      <a:cubicBezTo>
                        <a:pt x="43342" y="64302"/>
                        <a:pt x="34724" y="83806"/>
                        <a:pt x="27921" y="96052"/>
                      </a:cubicBezTo>
                      <a:cubicBezTo>
                        <a:pt x="21118" y="108298"/>
                        <a:pt x="10232" y="150935"/>
                        <a:pt x="6150" y="147760"/>
                      </a:cubicBezTo>
                      <a:cubicBezTo>
                        <a:pt x="2068" y="144585"/>
                        <a:pt x="-3829" y="95598"/>
                        <a:pt x="3428" y="77002"/>
                      </a:cubicBezTo>
                      <a:cubicBezTo>
                        <a:pt x="10685" y="58406"/>
                        <a:pt x="36993" y="39810"/>
                        <a:pt x="49693" y="36181"/>
                      </a:cubicBezTo>
                      <a:cubicBezTo>
                        <a:pt x="62393" y="32553"/>
                        <a:pt x="71010" y="61128"/>
                        <a:pt x="79628" y="55231"/>
                      </a:cubicBezTo>
                      <a:cubicBezTo>
                        <a:pt x="88246" y="49335"/>
                        <a:pt x="106389" y="-7362"/>
                        <a:pt x="115007" y="802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4" name="Freeform 1253"/>
                <p:cNvSpPr/>
                <p:nvPr/>
              </p:nvSpPr>
              <p:spPr>
                <a:xfrm>
                  <a:off x="7214185" y="5069626"/>
                  <a:ext cx="41621" cy="122293"/>
                </a:xfrm>
                <a:custGeom>
                  <a:avLst/>
                  <a:gdLst>
                    <a:gd name="connsiteX0" fmla="*/ 739 w 44703"/>
                    <a:gd name="connsiteY0" fmla="*/ 114317 h 114319"/>
                    <a:gd name="connsiteX1" fmla="*/ 44282 w 44703"/>
                    <a:gd name="connsiteY1" fmla="*/ 27231 h 114319"/>
                    <a:gd name="connsiteX2" fmla="*/ 22511 w 44703"/>
                    <a:gd name="connsiteY2" fmla="*/ 17 h 114319"/>
                    <a:gd name="connsiteX3" fmla="*/ 17068 w 44703"/>
                    <a:gd name="connsiteY3" fmla="*/ 29952 h 114319"/>
                    <a:gd name="connsiteX4" fmla="*/ 739 w 44703"/>
                    <a:gd name="connsiteY4" fmla="*/ 114317 h 114319"/>
                    <a:gd name="connsiteX0" fmla="*/ 739 w 49072"/>
                    <a:gd name="connsiteY0" fmla="*/ 114383 h 114385"/>
                    <a:gd name="connsiteX1" fmla="*/ 44282 w 49072"/>
                    <a:gd name="connsiteY1" fmla="*/ 27297 h 114385"/>
                    <a:gd name="connsiteX2" fmla="*/ 22511 w 49072"/>
                    <a:gd name="connsiteY2" fmla="*/ 83 h 114385"/>
                    <a:gd name="connsiteX3" fmla="*/ 17068 w 49072"/>
                    <a:gd name="connsiteY3" fmla="*/ 30018 h 114385"/>
                    <a:gd name="connsiteX4" fmla="*/ 739 w 49072"/>
                    <a:gd name="connsiteY4" fmla="*/ 114383 h 114385"/>
                    <a:gd name="connsiteX0" fmla="*/ 622 w 46527"/>
                    <a:gd name="connsiteY0" fmla="*/ 114309 h 114390"/>
                    <a:gd name="connsiteX1" fmla="*/ 41444 w 46527"/>
                    <a:gd name="connsiteY1" fmla="*/ 43552 h 114390"/>
                    <a:gd name="connsiteX2" fmla="*/ 22394 w 46527"/>
                    <a:gd name="connsiteY2" fmla="*/ 9 h 114390"/>
                    <a:gd name="connsiteX3" fmla="*/ 16951 w 46527"/>
                    <a:gd name="connsiteY3" fmla="*/ 29944 h 114390"/>
                    <a:gd name="connsiteX4" fmla="*/ 622 w 46527"/>
                    <a:gd name="connsiteY4" fmla="*/ 114309 h 114390"/>
                    <a:gd name="connsiteX0" fmla="*/ 622 w 41920"/>
                    <a:gd name="connsiteY0" fmla="*/ 114309 h 114390"/>
                    <a:gd name="connsiteX1" fmla="*/ 41444 w 41920"/>
                    <a:gd name="connsiteY1" fmla="*/ 43552 h 114390"/>
                    <a:gd name="connsiteX2" fmla="*/ 22394 w 41920"/>
                    <a:gd name="connsiteY2" fmla="*/ 9 h 114390"/>
                    <a:gd name="connsiteX3" fmla="*/ 16951 w 41920"/>
                    <a:gd name="connsiteY3" fmla="*/ 29944 h 114390"/>
                    <a:gd name="connsiteX4" fmla="*/ 622 w 41920"/>
                    <a:gd name="connsiteY4" fmla="*/ 114309 h 114390"/>
                    <a:gd name="connsiteX0" fmla="*/ 323 w 41621"/>
                    <a:gd name="connsiteY0" fmla="*/ 114309 h 114390"/>
                    <a:gd name="connsiteX1" fmla="*/ 41145 w 41621"/>
                    <a:gd name="connsiteY1" fmla="*/ 43552 h 114390"/>
                    <a:gd name="connsiteX2" fmla="*/ 22095 w 41621"/>
                    <a:gd name="connsiteY2" fmla="*/ 9 h 114390"/>
                    <a:gd name="connsiteX3" fmla="*/ 16652 w 41621"/>
                    <a:gd name="connsiteY3" fmla="*/ 29944 h 114390"/>
                    <a:gd name="connsiteX4" fmla="*/ 323 w 41621"/>
                    <a:gd name="connsiteY4" fmla="*/ 114309 h 11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621" h="114390">
                      <a:moveTo>
                        <a:pt x="323" y="114309"/>
                      </a:moveTo>
                      <a:cubicBezTo>
                        <a:pt x="4405" y="116577"/>
                        <a:pt x="37515" y="70767"/>
                        <a:pt x="41145" y="43552"/>
                      </a:cubicBezTo>
                      <a:cubicBezTo>
                        <a:pt x="44775" y="16337"/>
                        <a:pt x="26631" y="-445"/>
                        <a:pt x="22095" y="9"/>
                      </a:cubicBezTo>
                      <a:cubicBezTo>
                        <a:pt x="17559" y="462"/>
                        <a:pt x="777" y="10441"/>
                        <a:pt x="16652" y="29944"/>
                      </a:cubicBezTo>
                      <a:cubicBezTo>
                        <a:pt x="32527" y="49447"/>
                        <a:pt x="-3759" y="112041"/>
                        <a:pt x="323" y="114309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5" name="Freeform 1254"/>
                <p:cNvSpPr/>
                <p:nvPr/>
              </p:nvSpPr>
              <p:spPr>
                <a:xfrm>
                  <a:off x="7334740" y="4865408"/>
                  <a:ext cx="100245" cy="115652"/>
                </a:xfrm>
                <a:custGeom>
                  <a:avLst/>
                  <a:gdLst>
                    <a:gd name="connsiteX0" fmla="*/ 1113 w 85483"/>
                    <a:gd name="connsiteY0" fmla="*/ 6956 h 110625"/>
                    <a:gd name="connsiteX1" fmla="*/ 39213 w 85483"/>
                    <a:gd name="connsiteY1" fmla="*/ 104928 h 110625"/>
                    <a:gd name="connsiteX2" fmla="*/ 69149 w 85483"/>
                    <a:gd name="connsiteY2" fmla="*/ 94042 h 110625"/>
                    <a:gd name="connsiteX3" fmla="*/ 52821 w 85483"/>
                    <a:gd name="connsiteY3" fmla="*/ 53221 h 110625"/>
                    <a:gd name="connsiteX4" fmla="*/ 85478 w 85483"/>
                    <a:gd name="connsiteY4" fmla="*/ 12399 h 110625"/>
                    <a:gd name="connsiteX5" fmla="*/ 1113 w 85483"/>
                    <a:gd name="connsiteY5" fmla="*/ 6956 h 110625"/>
                    <a:gd name="connsiteX0" fmla="*/ 5046 w 89416"/>
                    <a:gd name="connsiteY0" fmla="*/ 6956 h 107310"/>
                    <a:gd name="connsiteX1" fmla="*/ 13211 w 89416"/>
                    <a:gd name="connsiteY1" fmla="*/ 53221 h 107310"/>
                    <a:gd name="connsiteX2" fmla="*/ 43146 w 89416"/>
                    <a:gd name="connsiteY2" fmla="*/ 104928 h 107310"/>
                    <a:gd name="connsiteX3" fmla="*/ 73082 w 89416"/>
                    <a:gd name="connsiteY3" fmla="*/ 94042 h 107310"/>
                    <a:gd name="connsiteX4" fmla="*/ 56754 w 89416"/>
                    <a:gd name="connsiteY4" fmla="*/ 53221 h 107310"/>
                    <a:gd name="connsiteX5" fmla="*/ 89411 w 89416"/>
                    <a:gd name="connsiteY5" fmla="*/ 12399 h 107310"/>
                    <a:gd name="connsiteX6" fmla="*/ 5046 w 89416"/>
                    <a:gd name="connsiteY6" fmla="*/ 6956 h 107310"/>
                    <a:gd name="connsiteX0" fmla="*/ 5046 w 89416"/>
                    <a:gd name="connsiteY0" fmla="*/ 6956 h 107310"/>
                    <a:gd name="connsiteX1" fmla="*/ 13211 w 89416"/>
                    <a:gd name="connsiteY1" fmla="*/ 53221 h 107310"/>
                    <a:gd name="connsiteX2" fmla="*/ 43146 w 89416"/>
                    <a:gd name="connsiteY2" fmla="*/ 104928 h 107310"/>
                    <a:gd name="connsiteX3" fmla="*/ 73082 w 89416"/>
                    <a:gd name="connsiteY3" fmla="*/ 94042 h 107310"/>
                    <a:gd name="connsiteX4" fmla="*/ 56754 w 89416"/>
                    <a:gd name="connsiteY4" fmla="*/ 53221 h 107310"/>
                    <a:gd name="connsiteX5" fmla="*/ 89411 w 89416"/>
                    <a:gd name="connsiteY5" fmla="*/ 12399 h 107310"/>
                    <a:gd name="connsiteX6" fmla="*/ 5046 w 89416"/>
                    <a:gd name="connsiteY6" fmla="*/ 6956 h 107310"/>
                    <a:gd name="connsiteX0" fmla="*/ 1166 w 85536"/>
                    <a:gd name="connsiteY0" fmla="*/ 2321 h 103442"/>
                    <a:gd name="connsiteX1" fmla="*/ 36545 w 85536"/>
                    <a:gd name="connsiteY1" fmla="*/ 37700 h 103442"/>
                    <a:gd name="connsiteX2" fmla="*/ 39266 w 85536"/>
                    <a:gd name="connsiteY2" fmla="*/ 100293 h 103442"/>
                    <a:gd name="connsiteX3" fmla="*/ 69202 w 85536"/>
                    <a:gd name="connsiteY3" fmla="*/ 89407 h 103442"/>
                    <a:gd name="connsiteX4" fmla="*/ 52874 w 85536"/>
                    <a:gd name="connsiteY4" fmla="*/ 48586 h 103442"/>
                    <a:gd name="connsiteX5" fmla="*/ 85531 w 85536"/>
                    <a:gd name="connsiteY5" fmla="*/ 7764 h 103442"/>
                    <a:gd name="connsiteX6" fmla="*/ 1166 w 85536"/>
                    <a:gd name="connsiteY6" fmla="*/ 2321 h 103442"/>
                    <a:gd name="connsiteX0" fmla="*/ 1166 w 85536"/>
                    <a:gd name="connsiteY0" fmla="*/ 2321 h 103442"/>
                    <a:gd name="connsiteX1" fmla="*/ 36545 w 85536"/>
                    <a:gd name="connsiteY1" fmla="*/ 37700 h 103442"/>
                    <a:gd name="connsiteX2" fmla="*/ 39266 w 85536"/>
                    <a:gd name="connsiteY2" fmla="*/ 100293 h 103442"/>
                    <a:gd name="connsiteX3" fmla="*/ 69202 w 85536"/>
                    <a:gd name="connsiteY3" fmla="*/ 89407 h 103442"/>
                    <a:gd name="connsiteX4" fmla="*/ 52874 w 85536"/>
                    <a:gd name="connsiteY4" fmla="*/ 48586 h 103442"/>
                    <a:gd name="connsiteX5" fmla="*/ 85531 w 85536"/>
                    <a:gd name="connsiteY5" fmla="*/ 7764 h 103442"/>
                    <a:gd name="connsiteX6" fmla="*/ 1166 w 85536"/>
                    <a:gd name="connsiteY6" fmla="*/ 2321 h 103442"/>
                    <a:gd name="connsiteX0" fmla="*/ 1532 w 85902"/>
                    <a:gd name="connsiteY0" fmla="*/ 2321 h 103442"/>
                    <a:gd name="connsiteX1" fmla="*/ 36911 w 85902"/>
                    <a:gd name="connsiteY1" fmla="*/ 37700 h 103442"/>
                    <a:gd name="connsiteX2" fmla="*/ 39632 w 85902"/>
                    <a:gd name="connsiteY2" fmla="*/ 100293 h 103442"/>
                    <a:gd name="connsiteX3" fmla="*/ 69568 w 85902"/>
                    <a:gd name="connsiteY3" fmla="*/ 89407 h 103442"/>
                    <a:gd name="connsiteX4" fmla="*/ 53240 w 85902"/>
                    <a:gd name="connsiteY4" fmla="*/ 48586 h 103442"/>
                    <a:gd name="connsiteX5" fmla="*/ 85897 w 85902"/>
                    <a:gd name="connsiteY5" fmla="*/ 7764 h 103442"/>
                    <a:gd name="connsiteX6" fmla="*/ 1532 w 85902"/>
                    <a:gd name="connsiteY6" fmla="*/ 2321 h 103442"/>
                    <a:gd name="connsiteX0" fmla="*/ 1532 w 85902"/>
                    <a:gd name="connsiteY0" fmla="*/ 8366 h 109487"/>
                    <a:gd name="connsiteX1" fmla="*/ 36911 w 85902"/>
                    <a:gd name="connsiteY1" fmla="*/ 43745 h 109487"/>
                    <a:gd name="connsiteX2" fmla="*/ 39632 w 85902"/>
                    <a:gd name="connsiteY2" fmla="*/ 106338 h 109487"/>
                    <a:gd name="connsiteX3" fmla="*/ 69568 w 85902"/>
                    <a:gd name="connsiteY3" fmla="*/ 95452 h 109487"/>
                    <a:gd name="connsiteX4" fmla="*/ 53240 w 85902"/>
                    <a:gd name="connsiteY4" fmla="*/ 54631 h 109487"/>
                    <a:gd name="connsiteX5" fmla="*/ 85897 w 85902"/>
                    <a:gd name="connsiteY5" fmla="*/ 13809 h 109487"/>
                    <a:gd name="connsiteX6" fmla="*/ 1532 w 85902"/>
                    <a:gd name="connsiteY6" fmla="*/ 8366 h 109487"/>
                    <a:gd name="connsiteX0" fmla="*/ 1148 w 77354"/>
                    <a:gd name="connsiteY0" fmla="*/ 4769 h 105890"/>
                    <a:gd name="connsiteX1" fmla="*/ 36527 w 77354"/>
                    <a:gd name="connsiteY1" fmla="*/ 40148 h 105890"/>
                    <a:gd name="connsiteX2" fmla="*/ 39248 w 77354"/>
                    <a:gd name="connsiteY2" fmla="*/ 102741 h 105890"/>
                    <a:gd name="connsiteX3" fmla="*/ 69184 w 77354"/>
                    <a:gd name="connsiteY3" fmla="*/ 91855 h 105890"/>
                    <a:gd name="connsiteX4" fmla="*/ 52856 w 77354"/>
                    <a:gd name="connsiteY4" fmla="*/ 51034 h 105890"/>
                    <a:gd name="connsiteX5" fmla="*/ 77348 w 77354"/>
                    <a:gd name="connsiteY5" fmla="*/ 4769 h 105890"/>
                    <a:gd name="connsiteX6" fmla="*/ 1148 w 77354"/>
                    <a:gd name="connsiteY6" fmla="*/ 4769 h 105890"/>
                    <a:gd name="connsiteX0" fmla="*/ 491 w 68696"/>
                    <a:gd name="connsiteY0" fmla="*/ 2321 h 103442"/>
                    <a:gd name="connsiteX1" fmla="*/ 35870 w 68696"/>
                    <a:gd name="connsiteY1" fmla="*/ 37700 h 103442"/>
                    <a:gd name="connsiteX2" fmla="*/ 38591 w 68696"/>
                    <a:gd name="connsiteY2" fmla="*/ 100293 h 103442"/>
                    <a:gd name="connsiteX3" fmla="*/ 68527 w 68696"/>
                    <a:gd name="connsiteY3" fmla="*/ 89407 h 103442"/>
                    <a:gd name="connsiteX4" fmla="*/ 52199 w 68696"/>
                    <a:gd name="connsiteY4" fmla="*/ 48586 h 103442"/>
                    <a:gd name="connsiteX5" fmla="*/ 60362 w 68696"/>
                    <a:gd name="connsiteY5" fmla="*/ 7764 h 103442"/>
                    <a:gd name="connsiteX6" fmla="*/ 491 w 68696"/>
                    <a:gd name="connsiteY6" fmla="*/ 2321 h 103442"/>
                    <a:gd name="connsiteX0" fmla="*/ 1400 w 83048"/>
                    <a:gd name="connsiteY0" fmla="*/ 2321 h 103442"/>
                    <a:gd name="connsiteX1" fmla="*/ 36779 w 83048"/>
                    <a:gd name="connsiteY1" fmla="*/ 37700 h 103442"/>
                    <a:gd name="connsiteX2" fmla="*/ 39500 w 83048"/>
                    <a:gd name="connsiteY2" fmla="*/ 100293 h 103442"/>
                    <a:gd name="connsiteX3" fmla="*/ 69436 w 83048"/>
                    <a:gd name="connsiteY3" fmla="*/ 89407 h 103442"/>
                    <a:gd name="connsiteX4" fmla="*/ 53108 w 83048"/>
                    <a:gd name="connsiteY4" fmla="*/ 48586 h 103442"/>
                    <a:gd name="connsiteX5" fmla="*/ 83043 w 83048"/>
                    <a:gd name="connsiteY5" fmla="*/ 7764 h 103442"/>
                    <a:gd name="connsiteX6" fmla="*/ 1400 w 83048"/>
                    <a:gd name="connsiteY6" fmla="*/ 2321 h 10344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69436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69436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3552"/>
                    <a:gd name="connsiteX1" fmla="*/ 36779 w 84377"/>
                    <a:gd name="connsiteY1" fmla="*/ 37281 h 103552"/>
                    <a:gd name="connsiteX2" fmla="*/ 39500 w 84377"/>
                    <a:gd name="connsiteY2" fmla="*/ 99874 h 103552"/>
                    <a:gd name="connsiteX3" fmla="*/ 80322 w 84377"/>
                    <a:gd name="connsiteY3" fmla="*/ 88988 h 103552"/>
                    <a:gd name="connsiteX4" fmla="*/ 53108 w 84377"/>
                    <a:gd name="connsiteY4" fmla="*/ 29117 h 103552"/>
                    <a:gd name="connsiteX5" fmla="*/ 83043 w 84377"/>
                    <a:gd name="connsiteY5" fmla="*/ 7345 h 103552"/>
                    <a:gd name="connsiteX6" fmla="*/ 1400 w 84377"/>
                    <a:gd name="connsiteY6" fmla="*/ 1902 h 103552"/>
                    <a:gd name="connsiteX0" fmla="*/ 1400 w 84377"/>
                    <a:gd name="connsiteY0" fmla="*/ 1902 h 104107"/>
                    <a:gd name="connsiteX1" fmla="*/ 36779 w 84377"/>
                    <a:gd name="connsiteY1" fmla="*/ 37281 h 104107"/>
                    <a:gd name="connsiteX2" fmla="*/ 39500 w 84377"/>
                    <a:gd name="connsiteY2" fmla="*/ 99874 h 104107"/>
                    <a:gd name="connsiteX3" fmla="*/ 80322 w 84377"/>
                    <a:gd name="connsiteY3" fmla="*/ 88988 h 104107"/>
                    <a:gd name="connsiteX4" fmla="*/ 53108 w 84377"/>
                    <a:gd name="connsiteY4" fmla="*/ 29117 h 104107"/>
                    <a:gd name="connsiteX5" fmla="*/ 83043 w 84377"/>
                    <a:gd name="connsiteY5" fmla="*/ 7345 h 104107"/>
                    <a:gd name="connsiteX6" fmla="*/ 1400 w 84377"/>
                    <a:gd name="connsiteY6" fmla="*/ 1902 h 104107"/>
                    <a:gd name="connsiteX0" fmla="*/ 2231 w 101163"/>
                    <a:gd name="connsiteY0" fmla="*/ 1902 h 104107"/>
                    <a:gd name="connsiteX1" fmla="*/ 37610 w 101163"/>
                    <a:gd name="connsiteY1" fmla="*/ 37281 h 104107"/>
                    <a:gd name="connsiteX2" fmla="*/ 40331 w 101163"/>
                    <a:gd name="connsiteY2" fmla="*/ 99874 h 104107"/>
                    <a:gd name="connsiteX3" fmla="*/ 81153 w 101163"/>
                    <a:gd name="connsiteY3" fmla="*/ 88988 h 104107"/>
                    <a:gd name="connsiteX4" fmla="*/ 53939 w 101163"/>
                    <a:gd name="connsiteY4" fmla="*/ 29117 h 104107"/>
                    <a:gd name="connsiteX5" fmla="*/ 100203 w 101163"/>
                    <a:gd name="connsiteY5" fmla="*/ 7345 h 104107"/>
                    <a:gd name="connsiteX6" fmla="*/ 2231 w 101163"/>
                    <a:gd name="connsiteY6" fmla="*/ 1902 h 104107"/>
                    <a:gd name="connsiteX0" fmla="*/ 2231 w 100245"/>
                    <a:gd name="connsiteY0" fmla="*/ 5973 h 108178"/>
                    <a:gd name="connsiteX1" fmla="*/ 37610 w 100245"/>
                    <a:gd name="connsiteY1" fmla="*/ 41352 h 108178"/>
                    <a:gd name="connsiteX2" fmla="*/ 40331 w 100245"/>
                    <a:gd name="connsiteY2" fmla="*/ 103945 h 108178"/>
                    <a:gd name="connsiteX3" fmla="*/ 81153 w 100245"/>
                    <a:gd name="connsiteY3" fmla="*/ 93059 h 108178"/>
                    <a:gd name="connsiteX4" fmla="*/ 53939 w 100245"/>
                    <a:gd name="connsiteY4" fmla="*/ 33188 h 108178"/>
                    <a:gd name="connsiteX5" fmla="*/ 100203 w 100245"/>
                    <a:gd name="connsiteY5" fmla="*/ 11416 h 108178"/>
                    <a:gd name="connsiteX6" fmla="*/ 2231 w 100245"/>
                    <a:gd name="connsiteY6" fmla="*/ 5973 h 108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245" h="108178">
                      <a:moveTo>
                        <a:pt x="2231" y="5973"/>
                      </a:moveTo>
                      <a:cubicBezTo>
                        <a:pt x="-8201" y="10962"/>
                        <a:pt x="20375" y="30465"/>
                        <a:pt x="37610" y="41352"/>
                      </a:cubicBezTo>
                      <a:cubicBezTo>
                        <a:pt x="35796" y="60402"/>
                        <a:pt x="33074" y="95327"/>
                        <a:pt x="40331" y="103945"/>
                      </a:cubicBezTo>
                      <a:cubicBezTo>
                        <a:pt x="47588" y="112563"/>
                        <a:pt x="97935" y="107574"/>
                        <a:pt x="81153" y="93059"/>
                      </a:cubicBezTo>
                      <a:cubicBezTo>
                        <a:pt x="64371" y="78544"/>
                        <a:pt x="51218" y="54960"/>
                        <a:pt x="53939" y="33188"/>
                      </a:cubicBezTo>
                      <a:cubicBezTo>
                        <a:pt x="56660" y="19581"/>
                        <a:pt x="97935" y="29559"/>
                        <a:pt x="100203" y="11416"/>
                      </a:cubicBezTo>
                      <a:cubicBezTo>
                        <a:pt x="102471" y="-6727"/>
                        <a:pt x="12663" y="984"/>
                        <a:pt x="2231" y="5973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6" name="Freeform 1255"/>
                <p:cNvSpPr/>
                <p:nvPr/>
              </p:nvSpPr>
              <p:spPr>
                <a:xfrm>
                  <a:off x="7413372" y="5080976"/>
                  <a:ext cx="24301" cy="43068"/>
                </a:xfrm>
                <a:custGeom>
                  <a:avLst/>
                  <a:gdLst>
                    <a:gd name="connsiteX0" fmla="*/ 12546 w 45334"/>
                    <a:gd name="connsiteY0" fmla="*/ 92 h 62349"/>
                    <a:gd name="connsiteX1" fmla="*/ 1660 w 45334"/>
                    <a:gd name="connsiteY1" fmla="*/ 59963 h 62349"/>
                    <a:gd name="connsiteX2" fmla="*/ 45203 w 45334"/>
                    <a:gd name="connsiteY2" fmla="*/ 46356 h 62349"/>
                    <a:gd name="connsiteX3" fmla="*/ 12546 w 45334"/>
                    <a:gd name="connsiteY3" fmla="*/ 92 h 62349"/>
                    <a:gd name="connsiteX0" fmla="*/ 1246 w 33967"/>
                    <a:gd name="connsiteY0" fmla="*/ 0 h 52046"/>
                    <a:gd name="connsiteX1" fmla="*/ 9410 w 33967"/>
                    <a:gd name="connsiteY1" fmla="*/ 46263 h 52046"/>
                    <a:gd name="connsiteX2" fmla="*/ 33903 w 33967"/>
                    <a:gd name="connsiteY2" fmla="*/ 46264 h 52046"/>
                    <a:gd name="connsiteX3" fmla="*/ 1246 w 33967"/>
                    <a:gd name="connsiteY3" fmla="*/ 0 h 52046"/>
                    <a:gd name="connsiteX0" fmla="*/ 5346 w 27125"/>
                    <a:gd name="connsiteY0" fmla="*/ 0 h 43384"/>
                    <a:gd name="connsiteX1" fmla="*/ 2624 w 27125"/>
                    <a:gd name="connsiteY1" fmla="*/ 38099 h 43384"/>
                    <a:gd name="connsiteX2" fmla="*/ 27117 w 27125"/>
                    <a:gd name="connsiteY2" fmla="*/ 38100 h 43384"/>
                    <a:gd name="connsiteX3" fmla="*/ 5346 w 27125"/>
                    <a:gd name="connsiteY3" fmla="*/ 0 h 43384"/>
                    <a:gd name="connsiteX0" fmla="*/ 5242 w 24301"/>
                    <a:gd name="connsiteY0" fmla="*/ 275 h 40285"/>
                    <a:gd name="connsiteX1" fmla="*/ 2520 w 24301"/>
                    <a:gd name="connsiteY1" fmla="*/ 38374 h 40285"/>
                    <a:gd name="connsiteX2" fmla="*/ 24292 w 24301"/>
                    <a:gd name="connsiteY2" fmla="*/ 22046 h 40285"/>
                    <a:gd name="connsiteX3" fmla="*/ 5242 w 24301"/>
                    <a:gd name="connsiteY3" fmla="*/ 275 h 40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01" h="40285">
                      <a:moveTo>
                        <a:pt x="5242" y="275"/>
                      </a:moveTo>
                      <a:cubicBezTo>
                        <a:pt x="1613" y="2996"/>
                        <a:pt x="-2923" y="30663"/>
                        <a:pt x="2520" y="38374"/>
                      </a:cubicBezTo>
                      <a:cubicBezTo>
                        <a:pt x="7963" y="46085"/>
                        <a:pt x="23838" y="28396"/>
                        <a:pt x="24292" y="22046"/>
                      </a:cubicBezTo>
                      <a:cubicBezTo>
                        <a:pt x="24746" y="15696"/>
                        <a:pt x="8871" y="-2446"/>
                        <a:pt x="5242" y="275"/>
                      </a:cubicBezTo>
                      <a:close/>
                    </a:path>
                  </a:pathLst>
                </a:custGeom>
                <a:grp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16" name="TextBox 715"/>
              <p:cNvSpPr txBox="1"/>
              <p:nvPr/>
            </p:nvSpPr>
            <p:spPr>
              <a:xfrm rot="20700000">
                <a:off x="2754261" y="2102854"/>
                <a:ext cx="2867452" cy="421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8016" tIns="64008" rIns="128016" bIns="64008" rtlCol="0">
                <a:spAutoFit/>
              </a:bodyPr>
              <a:lstStyle/>
              <a:p>
                <a:pPr algn="ctr"/>
                <a:r>
                  <a:rPr lang="en-GB" dirty="0" smtClean="0"/>
                  <a:t>Land use / Land Cover</a:t>
                </a:r>
                <a:endParaRPr lang="en-GB" dirty="0"/>
              </a:p>
            </p:txBody>
          </p:sp>
          <p:sp>
            <p:nvSpPr>
              <p:cNvPr id="1384" name="TextBox 1383"/>
              <p:cNvSpPr txBox="1"/>
              <p:nvPr/>
            </p:nvSpPr>
            <p:spPr>
              <a:xfrm rot="20160000">
                <a:off x="3136242" y="3969355"/>
                <a:ext cx="2867452" cy="421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8016" tIns="64008" rIns="128016" bIns="64008" rtlCol="0">
                <a:spAutoFit/>
              </a:bodyPr>
              <a:lstStyle/>
              <a:p>
                <a:pPr algn="ctr"/>
                <a:r>
                  <a:rPr lang="en-GB" dirty="0" err="1" smtClean="0"/>
                  <a:t>Morphodynamics</a:t>
                </a:r>
                <a:endParaRPr lang="en-GB" dirty="0"/>
              </a:p>
            </p:txBody>
          </p:sp>
        </p:grpSp>
        <p:cxnSp>
          <p:nvCxnSpPr>
            <p:cNvPr id="703" name="Straight Connector 702"/>
            <p:cNvCxnSpPr/>
            <p:nvPr/>
          </p:nvCxnSpPr>
          <p:spPr>
            <a:xfrm flipV="1">
              <a:off x="3961751" y="3369818"/>
              <a:ext cx="3034902" cy="15806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Connector 703"/>
            <p:cNvCxnSpPr/>
            <p:nvPr/>
          </p:nvCxnSpPr>
          <p:spPr>
            <a:xfrm flipH="1" flipV="1">
              <a:off x="611433" y="3127247"/>
              <a:ext cx="2514249" cy="17458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/>
            <p:cNvCxnSpPr/>
            <p:nvPr/>
          </p:nvCxnSpPr>
          <p:spPr>
            <a:xfrm flipH="1" flipV="1">
              <a:off x="3457961" y="4572309"/>
              <a:ext cx="47151" cy="5132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5" name="Group 1384"/>
          <p:cNvGrpSpPr/>
          <p:nvPr/>
        </p:nvGrpSpPr>
        <p:grpSpPr>
          <a:xfrm>
            <a:off x="1814052" y="2453062"/>
            <a:ext cx="5231788" cy="2681591"/>
            <a:chOff x="1814052" y="2453062"/>
            <a:chExt cx="5231788" cy="2681591"/>
          </a:xfrm>
        </p:grpSpPr>
        <p:sp>
          <p:nvSpPr>
            <p:cNvPr id="706" name="Right Arrow 705"/>
            <p:cNvSpPr/>
            <p:nvPr/>
          </p:nvSpPr>
          <p:spPr>
            <a:xfrm rot="8940000" flipH="1">
              <a:off x="5197739" y="4876497"/>
              <a:ext cx="467264" cy="2581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8016" tIns="64008" rIns="128016" bIns="640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grpSp>
          <p:nvGrpSpPr>
            <p:cNvPr id="707" name="Group 706"/>
            <p:cNvGrpSpPr/>
            <p:nvPr/>
          </p:nvGrpSpPr>
          <p:grpSpPr>
            <a:xfrm>
              <a:off x="5629042" y="4324523"/>
              <a:ext cx="1416798" cy="804079"/>
              <a:chOff x="6124571" y="4352090"/>
              <a:chExt cx="1767161" cy="1270661"/>
            </a:xfrm>
          </p:grpSpPr>
          <p:grpSp>
            <p:nvGrpSpPr>
              <p:cNvPr id="1257" name="Group 1256"/>
              <p:cNvGrpSpPr/>
              <p:nvPr/>
            </p:nvGrpSpPr>
            <p:grpSpPr>
              <a:xfrm>
                <a:off x="6315825" y="4352090"/>
                <a:ext cx="1354898" cy="952996"/>
                <a:chOff x="6536370" y="4447434"/>
                <a:chExt cx="1354898" cy="952996"/>
              </a:xfrm>
            </p:grpSpPr>
            <p:grpSp>
              <p:nvGrpSpPr>
                <p:cNvPr id="1259" name="Group 1258"/>
                <p:cNvGrpSpPr/>
                <p:nvPr/>
              </p:nvGrpSpPr>
              <p:grpSpPr>
                <a:xfrm>
                  <a:off x="6536370" y="4447434"/>
                  <a:ext cx="1354898" cy="837258"/>
                  <a:chOff x="7077075" y="2143074"/>
                  <a:chExt cx="3257630" cy="1628825"/>
                </a:xfrm>
              </p:grpSpPr>
              <p:sp>
                <p:nvSpPr>
                  <p:cNvPr id="1299" name="Freeform 1298"/>
                  <p:cNvSpPr/>
                  <p:nvPr/>
                </p:nvSpPr>
                <p:spPr>
                  <a:xfrm>
                    <a:off x="7077075" y="2143074"/>
                    <a:ext cx="3257630" cy="1628825"/>
                  </a:xfrm>
                  <a:custGeom>
                    <a:avLst/>
                    <a:gdLst>
                      <a:gd name="connsiteX0" fmla="*/ 0 w 3257550"/>
                      <a:gd name="connsiteY0" fmla="*/ 1562100 h 1628775"/>
                      <a:gd name="connsiteX1" fmla="*/ 3257550 w 3257550"/>
                      <a:gd name="connsiteY1" fmla="*/ 1628775 h 1628775"/>
                      <a:gd name="connsiteX2" fmla="*/ 3257550 w 3257550"/>
                      <a:gd name="connsiteY2" fmla="*/ 981075 h 1628775"/>
                      <a:gd name="connsiteX3" fmla="*/ 1685925 w 3257550"/>
                      <a:gd name="connsiteY3" fmla="*/ 0 h 1628775"/>
                      <a:gd name="connsiteX4" fmla="*/ 19050 w 3257550"/>
                      <a:gd name="connsiteY4" fmla="*/ 876300 h 1628775"/>
                      <a:gd name="connsiteX5" fmla="*/ 0 w 3257550"/>
                      <a:gd name="connsiteY5" fmla="*/ 1562100 h 1628775"/>
                      <a:gd name="connsiteX0" fmla="*/ 0 w 3257550"/>
                      <a:gd name="connsiteY0" fmla="*/ 1562100 h 1628775"/>
                      <a:gd name="connsiteX1" fmla="*/ 3257550 w 3257550"/>
                      <a:gd name="connsiteY1" fmla="*/ 1628775 h 1628775"/>
                      <a:gd name="connsiteX2" fmla="*/ 3257550 w 3257550"/>
                      <a:gd name="connsiteY2" fmla="*/ 981075 h 1628775"/>
                      <a:gd name="connsiteX3" fmla="*/ 1685925 w 3257550"/>
                      <a:gd name="connsiteY3" fmla="*/ 0 h 1628775"/>
                      <a:gd name="connsiteX4" fmla="*/ 19050 w 3257550"/>
                      <a:gd name="connsiteY4" fmla="*/ 876300 h 1628775"/>
                      <a:gd name="connsiteX5" fmla="*/ 0 w 3257550"/>
                      <a:gd name="connsiteY5" fmla="*/ 1562100 h 1628775"/>
                      <a:gd name="connsiteX0" fmla="*/ 0 w 3257550"/>
                      <a:gd name="connsiteY0" fmla="*/ 1562100 h 1628775"/>
                      <a:gd name="connsiteX1" fmla="*/ 3257550 w 3257550"/>
                      <a:gd name="connsiteY1" fmla="*/ 1628775 h 1628775"/>
                      <a:gd name="connsiteX2" fmla="*/ 3257550 w 3257550"/>
                      <a:gd name="connsiteY2" fmla="*/ 981075 h 1628775"/>
                      <a:gd name="connsiteX3" fmla="*/ 1685925 w 3257550"/>
                      <a:gd name="connsiteY3" fmla="*/ 0 h 1628775"/>
                      <a:gd name="connsiteX4" fmla="*/ 19050 w 3257550"/>
                      <a:gd name="connsiteY4" fmla="*/ 876300 h 1628775"/>
                      <a:gd name="connsiteX5" fmla="*/ 0 w 3257550"/>
                      <a:gd name="connsiteY5" fmla="*/ 1562100 h 1628775"/>
                      <a:gd name="connsiteX0" fmla="*/ 0 w 3257550"/>
                      <a:gd name="connsiteY0" fmla="*/ 1562145 h 1628820"/>
                      <a:gd name="connsiteX1" fmla="*/ 3257550 w 3257550"/>
                      <a:gd name="connsiteY1" fmla="*/ 1628820 h 1628820"/>
                      <a:gd name="connsiteX2" fmla="*/ 3257550 w 3257550"/>
                      <a:gd name="connsiteY2" fmla="*/ 981120 h 1628820"/>
                      <a:gd name="connsiteX3" fmla="*/ 1685925 w 3257550"/>
                      <a:gd name="connsiteY3" fmla="*/ 45 h 1628820"/>
                      <a:gd name="connsiteX4" fmla="*/ 19050 w 3257550"/>
                      <a:gd name="connsiteY4" fmla="*/ 876345 h 1628820"/>
                      <a:gd name="connsiteX5" fmla="*/ 0 w 3257550"/>
                      <a:gd name="connsiteY5" fmla="*/ 1562145 h 1628820"/>
                      <a:gd name="connsiteX0" fmla="*/ 0 w 3257630"/>
                      <a:gd name="connsiteY0" fmla="*/ 1562150 h 1628825"/>
                      <a:gd name="connsiteX1" fmla="*/ 3257550 w 3257630"/>
                      <a:gd name="connsiteY1" fmla="*/ 1628825 h 1628825"/>
                      <a:gd name="connsiteX2" fmla="*/ 3257550 w 3257630"/>
                      <a:gd name="connsiteY2" fmla="*/ 981125 h 1628825"/>
                      <a:gd name="connsiteX3" fmla="*/ 1685925 w 3257630"/>
                      <a:gd name="connsiteY3" fmla="*/ 50 h 1628825"/>
                      <a:gd name="connsiteX4" fmla="*/ 19050 w 3257630"/>
                      <a:gd name="connsiteY4" fmla="*/ 876350 h 1628825"/>
                      <a:gd name="connsiteX5" fmla="*/ 0 w 3257630"/>
                      <a:gd name="connsiteY5" fmla="*/ 1562150 h 1628825"/>
                      <a:gd name="connsiteX0" fmla="*/ 0 w 3257630"/>
                      <a:gd name="connsiteY0" fmla="*/ 1562150 h 1628825"/>
                      <a:gd name="connsiteX1" fmla="*/ 3257550 w 3257630"/>
                      <a:gd name="connsiteY1" fmla="*/ 1628825 h 1628825"/>
                      <a:gd name="connsiteX2" fmla="*/ 3257550 w 3257630"/>
                      <a:gd name="connsiteY2" fmla="*/ 981125 h 1628825"/>
                      <a:gd name="connsiteX3" fmla="*/ 1685925 w 3257630"/>
                      <a:gd name="connsiteY3" fmla="*/ 50 h 1628825"/>
                      <a:gd name="connsiteX4" fmla="*/ 19050 w 3257630"/>
                      <a:gd name="connsiteY4" fmla="*/ 876350 h 1628825"/>
                      <a:gd name="connsiteX5" fmla="*/ 0 w 3257630"/>
                      <a:gd name="connsiteY5" fmla="*/ 1562150 h 1628825"/>
                      <a:gd name="connsiteX0" fmla="*/ 0 w 3257630"/>
                      <a:gd name="connsiteY0" fmla="*/ 1562150 h 1628825"/>
                      <a:gd name="connsiteX1" fmla="*/ 3257550 w 3257630"/>
                      <a:gd name="connsiteY1" fmla="*/ 1628825 h 1628825"/>
                      <a:gd name="connsiteX2" fmla="*/ 3257550 w 3257630"/>
                      <a:gd name="connsiteY2" fmla="*/ 981125 h 1628825"/>
                      <a:gd name="connsiteX3" fmla="*/ 1685925 w 3257630"/>
                      <a:gd name="connsiteY3" fmla="*/ 50 h 1628825"/>
                      <a:gd name="connsiteX4" fmla="*/ 19050 w 3257630"/>
                      <a:gd name="connsiteY4" fmla="*/ 876350 h 1628825"/>
                      <a:gd name="connsiteX5" fmla="*/ 0 w 3257630"/>
                      <a:gd name="connsiteY5" fmla="*/ 1562150 h 1628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57630" h="1628825">
                        <a:moveTo>
                          <a:pt x="0" y="1562150"/>
                        </a:moveTo>
                        <a:lnTo>
                          <a:pt x="3257550" y="1628825"/>
                        </a:lnTo>
                        <a:lnTo>
                          <a:pt x="3257550" y="981125"/>
                        </a:lnTo>
                        <a:cubicBezTo>
                          <a:pt x="3267075" y="587425"/>
                          <a:pt x="2428875" y="-6300"/>
                          <a:pt x="1685925" y="50"/>
                        </a:cubicBezTo>
                        <a:cubicBezTo>
                          <a:pt x="1063625" y="6400"/>
                          <a:pt x="22225" y="288975"/>
                          <a:pt x="19050" y="876350"/>
                        </a:cubicBezTo>
                        <a:lnTo>
                          <a:pt x="0" y="156215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300" name="Freeform 38"/>
                  <p:cNvSpPr>
                    <a:spLocks/>
                  </p:cNvSpPr>
                  <p:nvPr/>
                </p:nvSpPr>
                <p:spPr bwMode="auto">
                  <a:xfrm>
                    <a:off x="9034463" y="2443163"/>
                    <a:ext cx="239713" cy="28575"/>
                  </a:xfrm>
                  <a:custGeom>
                    <a:avLst/>
                    <a:gdLst>
                      <a:gd name="T0" fmla="*/ 151 w 151"/>
                      <a:gd name="T1" fmla="*/ 1 h 18"/>
                      <a:gd name="T2" fmla="*/ 133 w 151"/>
                      <a:gd name="T3" fmla="*/ 4 h 18"/>
                      <a:gd name="T4" fmla="*/ 114 w 151"/>
                      <a:gd name="T5" fmla="*/ 7 h 18"/>
                      <a:gd name="T6" fmla="*/ 94 w 151"/>
                      <a:gd name="T7" fmla="*/ 12 h 18"/>
                      <a:gd name="T8" fmla="*/ 76 w 151"/>
                      <a:gd name="T9" fmla="*/ 15 h 18"/>
                      <a:gd name="T10" fmla="*/ 57 w 151"/>
                      <a:gd name="T11" fmla="*/ 18 h 18"/>
                      <a:gd name="T12" fmla="*/ 37 w 151"/>
                      <a:gd name="T13" fmla="*/ 18 h 18"/>
                      <a:gd name="T14" fmla="*/ 19 w 151"/>
                      <a:gd name="T15" fmla="*/ 15 h 18"/>
                      <a:gd name="T16" fmla="*/ 0 w 151"/>
                      <a:gd name="T17" fmla="*/ 8 h 18"/>
                      <a:gd name="T18" fmla="*/ 0 w 151"/>
                      <a:gd name="T19" fmla="*/ 7 h 18"/>
                      <a:gd name="T20" fmla="*/ 19 w 151"/>
                      <a:gd name="T21" fmla="*/ 5 h 18"/>
                      <a:gd name="T22" fmla="*/ 36 w 151"/>
                      <a:gd name="T23" fmla="*/ 4 h 18"/>
                      <a:gd name="T24" fmla="*/ 56 w 151"/>
                      <a:gd name="T25" fmla="*/ 1 h 18"/>
                      <a:gd name="T26" fmla="*/ 75 w 151"/>
                      <a:gd name="T27" fmla="*/ 0 h 18"/>
                      <a:gd name="T28" fmla="*/ 93 w 151"/>
                      <a:gd name="T29" fmla="*/ 0 h 18"/>
                      <a:gd name="T30" fmla="*/ 113 w 151"/>
                      <a:gd name="T31" fmla="*/ 0 h 18"/>
                      <a:gd name="T32" fmla="*/ 131 w 151"/>
                      <a:gd name="T33" fmla="*/ 0 h 18"/>
                      <a:gd name="T34" fmla="*/ 151 w 151"/>
                      <a:gd name="T35" fmla="*/ 1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1" h="18">
                        <a:moveTo>
                          <a:pt x="151" y="1"/>
                        </a:moveTo>
                        <a:lnTo>
                          <a:pt x="133" y="4"/>
                        </a:lnTo>
                        <a:lnTo>
                          <a:pt x="114" y="7"/>
                        </a:lnTo>
                        <a:lnTo>
                          <a:pt x="94" y="12"/>
                        </a:lnTo>
                        <a:lnTo>
                          <a:pt x="76" y="15"/>
                        </a:lnTo>
                        <a:lnTo>
                          <a:pt x="57" y="18"/>
                        </a:lnTo>
                        <a:lnTo>
                          <a:pt x="37" y="18"/>
                        </a:lnTo>
                        <a:lnTo>
                          <a:pt x="19" y="15"/>
                        </a:lnTo>
                        <a:lnTo>
                          <a:pt x="0" y="8"/>
                        </a:lnTo>
                        <a:lnTo>
                          <a:pt x="0" y="7"/>
                        </a:lnTo>
                        <a:lnTo>
                          <a:pt x="19" y="5"/>
                        </a:lnTo>
                        <a:lnTo>
                          <a:pt x="36" y="4"/>
                        </a:lnTo>
                        <a:lnTo>
                          <a:pt x="56" y="1"/>
                        </a:lnTo>
                        <a:lnTo>
                          <a:pt x="75" y="0"/>
                        </a:lnTo>
                        <a:lnTo>
                          <a:pt x="93" y="0"/>
                        </a:lnTo>
                        <a:lnTo>
                          <a:pt x="113" y="0"/>
                        </a:lnTo>
                        <a:lnTo>
                          <a:pt x="131" y="0"/>
                        </a:lnTo>
                        <a:lnTo>
                          <a:pt x="151" y="1"/>
                        </a:lnTo>
                        <a:close/>
                      </a:path>
                    </a:pathLst>
                  </a:custGeom>
                  <a:solidFill>
                    <a:srgbClr val="CC5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1" name="Freeform 39"/>
                  <p:cNvSpPr>
                    <a:spLocks/>
                  </p:cNvSpPr>
                  <p:nvPr/>
                </p:nvSpPr>
                <p:spPr bwMode="auto">
                  <a:xfrm>
                    <a:off x="9329738" y="2446338"/>
                    <a:ext cx="44450" cy="63500"/>
                  </a:xfrm>
                  <a:custGeom>
                    <a:avLst/>
                    <a:gdLst>
                      <a:gd name="T0" fmla="*/ 28 w 28"/>
                      <a:gd name="T1" fmla="*/ 19 h 40"/>
                      <a:gd name="T2" fmla="*/ 28 w 28"/>
                      <a:gd name="T3" fmla="*/ 26 h 40"/>
                      <a:gd name="T4" fmla="*/ 24 w 28"/>
                      <a:gd name="T5" fmla="*/ 32 h 40"/>
                      <a:gd name="T6" fmla="*/ 19 w 28"/>
                      <a:gd name="T7" fmla="*/ 35 h 40"/>
                      <a:gd name="T8" fmla="*/ 12 w 28"/>
                      <a:gd name="T9" fmla="*/ 39 h 40"/>
                      <a:gd name="T10" fmla="*/ 0 w 28"/>
                      <a:gd name="T11" fmla="*/ 40 h 40"/>
                      <a:gd name="T12" fmla="*/ 6 w 28"/>
                      <a:gd name="T13" fmla="*/ 32 h 40"/>
                      <a:gd name="T14" fmla="*/ 8 w 28"/>
                      <a:gd name="T15" fmla="*/ 21 h 40"/>
                      <a:gd name="T16" fmla="*/ 8 w 28"/>
                      <a:gd name="T17" fmla="*/ 11 h 40"/>
                      <a:gd name="T18" fmla="*/ 7 w 28"/>
                      <a:gd name="T19" fmla="*/ 0 h 40"/>
                      <a:gd name="T20" fmla="*/ 14 w 28"/>
                      <a:gd name="T21" fmla="*/ 4 h 40"/>
                      <a:gd name="T22" fmla="*/ 20 w 28"/>
                      <a:gd name="T23" fmla="*/ 7 h 40"/>
                      <a:gd name="T24" fmla="*/ 24 w 28"/>
                      <a:gd name="T25" fmla="*/ 13 h 40"/>
                      <a:gd name="T26" fmla="*/ 28 w 28"/>
                      <a:gd name="T27" fmla="*/ 19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8" h="40">
                        <a:moveTo>
                          <a:pt x="28" y="19"/>
                        </a:moveTo>
                        <a:lnTo>
                          <a:pt x="28" y="26"/>
                        </a:lnTo>
                        <a:lnTo>
                          <a:pt x="24" y="32"/>
                        </a:lnTo>
                        <a:lnTo>
                          <a:pt x="19" y="35"/>
                        </a:lnTo>
                        <a:lnTo>
                          <a:pt x="12" y="39"/>
                        </a:lnTo>
                        <a:lnTo>
                          <a:pt x="0" y="40"/>
                        </a:lnTo>
                        <a:lnTo>
                          <a:pt x="6" y="32"/>
                        </a:lnTo>
                        <a:lnTo>
                          <a:pt x="8" y="21"/>
                        </a:lnTo>
                        <a:lnTo>
                          <a:pt x="8" y="11"/>
                        </a:lnTo>
                        <a:lnTo>
                          <a:pt x="7" y="0"/>
                        </a:lnTo>
                        <a:lnTo>
                          <a:pt x="14" y="4"/>
                        </a:lnTo>
                        <a:lnTo>
                          <a:pt x="20" y="7"/>
                        </a:lnTo>
                        <a:lnTo>
                          <a:pt x="24" y="13"/>
                        </a:lnTo>
                        <a:lnTo>
                          <a:pt x="28" y="19"/>
                        </a:lnTo>
                        <a:close/>
                      </a:path>
                    </a:pathLst>
                  </a:custGeom>
                  <a:solidFill>
                    <a:srgbClr val="CC5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2" name="Freeform 41"/>
                  <p:cNvSpPr>
                    <a:spLocks/>
                  </p:cNvSpPr>
                  <p:nvPr/>
                </p:nvSpPr>
                <p:spPr bwMode="auto">
                  <a:xfrm>
                    <a:off x="8288338" y="2498725"/>
                    <a:ext cx="684213" cy="420688"/>
                  </a:xfrm>
                  <a:custGeom>
                    <a:avLst/>
                    <a:gdLst>
                      <a:gd name="T0" fmla="*/ 331 w 431"/>
                      <a:gd name="T1" fmla="*/ 110 h 265"/>
                      <a:gd name="T2" fmla="*/ 325 w 431"/>
                      <a:gd name="T3" fmla="*/ 144 h 265"/>
                      <a:gd name="T4" fmla="*/ 333 w 431"/>
                      <a:gd name="T5" fmla="*/ 174 h 265"/>
                      <a:gd name="T6" fmla="*/ 356 w 431"/>
                      <a:gd name="T7" fmla="*/ 180 h 265"/>
                      <a:gd name="T8" fmla="*/ 381 w 431"/>
                      <a:gd name="T9" fmla="*/ 184 h 265"/>
                      <a:gd name="T10" fmla="*/ 404 w 431"/>
                      <a:gd name="T11" fmla="*/ 190 h 265"/>
                      <a:gd name="T12" fmla="*/ 426 w 431"/>
                      <a:gd name="T13" fmla="*/ 200 h 265"/>
                      <a:gd name="T14" fmla="*/ 431 w 431"/>
                      <a:gd name="T15" fmla="*/ 229 h 265"/>
                      <a:gd name="T16" fmla="*/ 431 w 431"/>
                      <a:gd name="T17" fmla="*/ 258 h 265"/>
                      <a:gd name="T18" fmla="*/ 423 w 431"/>
                      <a:gd name="T19" fmla="*/ 263 h 265"/>
                      <a:gd name="T20" fmla="*/ 412 w 431"/>
                      <a:gd name="T21" fmla="*/ 265 h 265"/>
                      <a:gd name="T22" fmla="*/ 402 w 431"/>
                      <a:gd name="T23" fmla="*/ 265 h 265"/>
                      <a:gd name="T24" fmla="*/ 391 w 431"/>
                      <a:gd name="T25" fmla="*/ 262 h 265"/>
                      <a:gd name="T26" fmla="*/ 346 w 431"/>
                      <a:gd name="T27" fmla="*/ 254 h 265"/>
                      <a:gd name="T28" fmla="*/ 300 w 431"/>
                      <a:gd name="T29" fmla="*/ 254 h 265"/>
                      <a:gd name="T30" fmla="*/ 252 w 431"/>
                      <a:gd name="T31" fmla="*/ 255 h 265"/>
                      <a:gd name="T32" fmla="*/ 207 w 431"/>
                      <a:gd name="T33" fmla="*/ 247 h 265"/>
                      <a:gd name="T34" fmla="*/ 185 w 431"/>
                      <a:gd name="T35" fmla="*/ 236 h 265"/>
                      <a:gd name="T36" fmla="*/ 160 w 431"/>
                      <a:gd name="T37" fmla="*/ 226 h 265"/>
                      <a:gd name="T38" fmla="*/ 136 w 431"/>
                      <a:gd name="T39" fmla="*/ 219 h 265"/>
                      <a:gd name="T40" fmla="*/ 110 w 431"/>
                      <a:gd name="T41" fmla="*/ 216 h 265"/>
                      <a:gd name="T42" fmla="*/ 85 w 431"/>
                      <a:gd name="T43" fmla="*/ 212 h 265"/>
                      <a:gd name="T44" fmla="*/ 58 w 431"/>
                      <a:gd name="T45" fmla="*/ 211 h 265"/>
                      <a:gd name="T46" fmla="*/ 32 w 431"/>
                      <a:gd name="T47" fmla="*/ 210 h 265"/>
                      <a:gd name="T48" fmla="*/ 6 w 431"/>
                      <a:gd name="T49" fmla="*/ 209 h 265"/>
                      <a:gd name="T50" fmla="*/ 1 w 431"/>
                      <a:gd name="T51" fmla="*/ 144 h 265"/>
                      <a:gd name="T52" fmla="*/ 1 w 431"/>
                      <a:gd name="T53" fmla="*/ 44 h 265"/>
                      <a:gd name="T54" fmla="*/ 21 w 431"/>
                      <a:gd name="T55" fmla="*/ 7 h 265"/>
                      <a:gd name="T56" fmla="*/ 61 w 431"/>
                      <a:gd name="T57" fmla="*/ 21 h 265"/>
                      <a:gd name="T58" fmla="*/ 103 w 431"/>
                      <a:gd name="T59" fmla="*/ 34 h 265"/>
                      <a:gd name="T60" fmla="*/ 144 w 431"/>
                      <a:gd name="T61" fmla="*/ 48 h 265"/>
                      <a:gd name="T62" fmla="*/ 185 w 431"/>
                      <a:gd name="T63" fmla="*/ 61 h 265"/>
                      <a:gd name="T64" fmla="*/ 225 w 431"/>
                      <a:gd name="T65" fmla="*/ 74 h 265"/>
                      <a:gd name="T66" fmla="*/ 267 w 431"/>
                      <a:gd name="T67" fmla="*/ 88 h 265"/>
                      <a:gd name="T68" fmla="*/ 308 w 431"/>
                      <a:gd name="T69" fmla="*/ 103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31" h="265">
                        <a:moveTo>
                          <a:pt x="327" y="110"/>
                        </a:moveTo>
                        <a:lnTo>
                          <a:pt x="331" y="110"/>
                        </a:lnTo>
                        <a:lnTo>
                          <a:pt x="329" y="126"/>
                        </a:lnTo>
                        <a:lnTo>
                          <a:pt x="325" y="144"/>
                        </a:lnTo>
                        <a:lnTo>
                          <a:pt x="325" y="160"/>
                        </a:lnTo>
                        <a:lnTo>
                          <a:pt x="333" y="174"/>
                        </a:lnTo>
                        <a:lnTo>
                          <a:pt x="345" y="176"/>
                        </a:lnTo>
                        <a:lnTo>
                          <a:pt x="356" y="180"/>
                        </a:lnTo>
                        <a:lnTo>
                          <a:pt x="369" y="182"/>
                        </a:lnTo>
                        <a:lnTo>
                          <a:pt x="381" y="184"/>
                        </a:lnTo>
                        <a:lnTo>
                          <a:pt x="392" y="188"/>
                        </a:lnTo>
                        <a:lnTo>
                          <a:pt x="404" y="190"/>
                        </a:lnTo>
                        <a:lnTo>
                          <a:pt x="415" y="195"/>
                        </a:lnTo>
                        <a:lnTo>
                          <a:pt x="426" y="200"/>
                        </a:lnTo>
                        <a:lnTo>
                          <a:pt x="430" y="213"/>
                        </a:lnTo>
                        <a:lnTo>
                          <a:pt x="431" y="229"/>
                        </a:lnTo>
                        <a:lnTo>
                          <a:pt x="431" y="242"/>
                        </a:lnTo>
                        <a:lnTo>
                          <a:pt x="431" y="258"/>
                        </a:lnTo>
                        <a:lnTo>
                          <a:pt x="427" y="261"/>
                        </a:lnTo>
                        <a:lnTo>
                          <a:pt x="423" y="263"/>
                        </a:lnTo>
                        <a:lnTo>
                          <a:pt x="418" y="265"/>
                        </a:lnTo>
                        <a:lnTo>
                          <a:pt x="412" y="265"/>
                        </a:lnTo>
                        <a:lnTo>
                          <a:pt x="406" y="265"/>
                        </a:lnTo>
                        <a:lnTo>
                          <a:pt x="402" y="265"/>
                        </a:lnTo>
                        <a:lnTo>
                          <a:pt x="396" y="263"/>
                        </a:lnTo>
                        <a:lnTo>
                          <a:pt x="391" y="262"/>
                        </a:lnTo>
                        <a:lnTo>
                          <a:pt x="369" y="258"/>
                        </a:lnTo>
                        <a:lnTo>
                          <a:pt x="346" y="254"/>
                        </a:lnTo>
                        <a:lnTo>
                          <a:pt x="323" y="254"/>
                        </a:lnTo>
                        <a:lnTo>
                          <a:pt x="300" y="254"/>
                        </a:lnTo>
                        <a:lnTo>
                          <a:pt x="275" y="255"/>
                        </a:lnTo>
                        <a:lnTo>
                          <a:pt x="252" y="255"/>
                        </a:lnTo>
                        <a:lnTo>
                          <a:pt x="229" y="252"/>
                        </a:lnTo>
                        <a:lnTo>
                          <a:pt x="207" y="247"/>
                        </a:lnTo>
                        <a:lnTo>
                          <a:pt x="195" y="241"/>
                        </a:lnTo>
                        <a:lnTo>
                          <a:pt x="185" y="236"/>
                        </a:lnTo>
                        <a:lnTo>
                          <a:pt x="173" y="231"/>
                        </a:lnTo>
                        <a:lnTo>
                          <a:pt x="160" y="226"/>
                        </a:lnTo>
                        <a:lnTo>
                          <a:pt x="149" y="223"/>
                        </a:lnTo>
                        <a:lnTo>
                          <a:pt x="136" y="219"/>
                        </a:lnTo>
                        <a:lnTo>
                          <a:pt x="123" y="217"/>
                        </a:lnTo>
                        <a:lnTo>
                          <a:pt x="110" y="216"/>
                        </a:lnTo>
                        <a:lnTo>
                          <a:pt x="97" y="213"/>
                        </a:lnTo>
                        <a:lnTo>
                          <a:pt x="85" y="212"/>
                        </a:lnTo>
                        <a:lnTo>
                          <a:pt x="72" y="211"/>
                        </a:lnTo>
                        <a:lnTo>
                          <a:pt x="58" y="211"/>
                        </a:lnTo>
                        <a:lnTo>
                          <a:pt x="45" y="210"/>
                        </a:lnTo>
                        <a:lnTo>
                          <a:pt x="32" y="210"/>
                        </a:lnTo>
                        <a:lnTo>
                          <a:pt x="19" y="209"/>
                        </a:lnTo>
                        <a:lnTo>
                          <a:pt x="6" y="209"/>
                        </a:lnTo>
                        <a:lnTo>
                          <a:pt x="0" y="196"/>
                        </a:lnTo>
                        <a:lnTo>
                          <a:pt x="1" y="144"/>
                        </a:lnTo>
                        <a:lnTo>
                          <a:pt x="1" y="93"/>
                        </a:lnTo>
                        <a:lnTo>
                          <a:pt x="1" y="44"/>
                        </a:lnTo>
                        <a:lnTo>
                          <a:pt x="1" y="0"/>
                        </a:lnTo>
                        <a:lnTo>
                          <a:pt x="21" y="7"/>
                        </a:lnTo>
                        <a:lnTo>
                          <a:pt x="42" y="14"/>
                        </a:lnTo>
                        <a:lnTo>
                          <a:pt x="61" y="21"/>
                        </a:lnTo>
                        <a:lnTo>
                          <a:pt x="82" y="28"/>
                        </a:lnTo>
                        <a:lnTo>
                          <a:pt x="103" y="34"/>
                        </a:lnTo>
                        <a:lnTo>
                          <a:pt x="123" y="41"/>
                        </a:lnTo>
                        <a:lnTo>
                          <a:pt x="144" y="48"/>
                        </a:lnTo>
                        <a:lnTo>
                          <a:pt x="165" y="54"/>
                        </a:lnTo>
                        <a:lnTo>
                          <a:pt x="185" y="61"/>
                        </a:lnTo>
                        <a:lnTo>
                          <a:pt x="205" y="67"/>
                        </a:lnTo>
                        <a:lnTo>
                          <a:pt x="225" y="74"/>
                        </a:lnTo>
                        <a:lnTo>
                          <a:pt x="246" y="81"/>
                        </a:lnTo>
                        <a:lnTo>
                          <a:pt x="267" y="88"/>
                        </a:lnTo>
                        <a:lnTo>
                          <a:pt x="287" y="95"/>
                        </a:lnTo>
                        <a:lnTo>
                          <a:pt x="308" y="103"/>
                        </a:lnTo>
                        <a:lnTo>
                          <a:pt x="327" y="110"/>
                        </a:lnTo>
                        <a:close/>
                      </a:path>
                    </a:pathLst>
                  </a:custGeom>
                  <a:solidFill>
                    <a:srgbClr val="BFDD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3" name="Freeform 42"/>
                  <p:cNvSpPr>
                    <a:spLocks/>
                  </p:cNvSpPr>
                  <p:nvPr/>
                </p:nvSpPr>
                <p:spPr bwMode="auto">
                  <a:xfrm>
                    <a:off x="7550150" y="2506663"/>
                    <a:ext cx="1917700" cy="781050"/>
                  </a:xfrm>
                  <a:custGeom>
                    <a:avLst/>
                    <a:gdLst>
                      <a:gd name="T0" fmla="*/ 803 w 1208"/>
                      <a:gd name="T1" fmla="*/ 307 h 492"/>
                      <a:gd name="T2" fmla="*/ 903 w 1208"/>
                      <a:gd name="T3" fmla="*/ 309 h 492"/>
                      <a:gd name="T4" fmla="*/ 1003 w 1208"/>
                      <a:gd name="T5" fmla="*/ 305 h 492"/>
                      <a:gd name="T6" fmla="*/ 1092 w 1208"/>
                      <a:gd name="T7" fmla="*/ 293 h 492"/>
                      <a:gd name="T8" fmla="*/ 1152 w 1208"/>
                      <a:gd name="T9" fmla="*/ 276 h 492"/>
                      <a:gd name="T10" fmla="*/ 1183 w 1208"/>
                      <a:gd name="T11" fmla="*/ 276 h 492"/>
                      <a:gd name="T12" fmla="*/ 1164 w 1208"/>
                      <a:gd name="T13" fmla="*/ 290 h 492"/>
                      <a:gd name="T14" fmla="*/ 1132 w 1208"/>
                      <a:gd name="T15" fmla="*/ 301 h 492"/>
                      <a:gd name="T16" fmla="*/ 1071 w 1208"/>
                      <a:gd name="T17" fmla="*/ 318 h 492"/>
                      <a:gd name="T18" fmla="*/ 1007 w 1208"/>
                      <a:gd name="T19" fmla="*/ 323 h 492"/>
                      <a:gd name="T20" fmla="*/ 945 w 1208"/>
                      <a:gd name="T21" fmla="*/ 330 h 492"/>
                      <a:gd name="T22" fmla="*/ 1024 w 1208"/>
                      <a:gd name="T23" fmla="*/ 335 h 492"/>
                      <a:gd name="T24" fmla="*/ 1102 w 1208"/>
                      <a:gd name="T25" fmla="*/ 329 h 492"/>
                      <a:gd name="T26" fmla="*/ 1178 w 1208"/>
                      <a:gd name="T27" fmla="*/ 314 h 492"/>
                      <a:gd name="T28" fmla="*/ 1208 w 1208"/>
                      <a:gd name="T29" fmla="*/ 457 h 492"/>
                      <a:gd name="T30" fmla="*/ 1136 w 1208"/>
                      <a:gd name="T31" fmla="*/ 467 h 492"/>
                      <a:gd name="T32" fmla="*/ 1065 w 1208"/>
                      <a:gd name="T33" fmla="*/ 487 h 492"/>
                      <a:gd name="T34" fmla="*/ 992 w 1208"/>
                      <a:gd name="T35" fmla="*/ 487 h 492"/>
                      <a:gd name="T36" fmla="*/ 932 w 1208"/>
                      <a:gd name="T37" fmla="*/ 466 h 492"/>
                      <a:gd name="T38" fmla="*/ 884 w 1208"/>
                      <a:gd name="T39" fmla="*/ 443 h 492"/>
                      <a:gd name="T40" fmla="*/ 857 w 1208"/>
                      <a:gd name="T41" fmla="*/ 452 h 492"/>
                      <a:gd name="T42" fmla="*/ 811 w 1208"/>
                      <a:gd name="T43" fmla="*/ 465 h 492"/>
                      <a:gd name="T44" fmla="*/ 748 w 1208"/>
                      <a:gd name="T45" fmla="*/ 468 h 492"/>
                      <a:gd name="T46" fmla="*/ 689 w 1208"/>
                      <a:gd name="T47" fmla="*/ 453 h 492"/>
                      <a:gd name="T48" fmla="*/ 651 w 1208"/>
                      <a:gd name="T49" fmla="*/ 428 h 492"/>
                      <a:gd name="T50" fmla="*/ 629 w 1208"/>
                      <a:gd name="T51" fmla="*/ 417 h 492"/>
                      <a:gd name="T52" fmla="*/ 582 w 1208"/>
                      <a:gd name="T53" fmla="*/ 437 h 492"/>
                      <a:gd name="T54" fmla="*/ 523 w 1208"/>
                      <a:gd name="T55" fmla="*/ 449 h 492"/>
                      <a:gd name="T56" fmla="*/ 463 w 1208"/>
                      <a:gd name="T57" fmla="*/ 450 h 492"/>
                      <a:gd name="T58" fmla="*/ 378 w 1208"/>
                      <a:gd name="T59" fmla="*/ 435 h 492"/>
                      <a:gd name="T60" fmla="*/ 287 w 1208"/>
                      <a:gd name="T61" fmla="*/ 393 h 492"/>
                      <a:gd name="T62" fmla="*/ 238 w 1208"/>
                      <a:gd name="T63" fmla="*/ 403 h 492"/>
                      <a:gd name="T64" fmla="*/ 185 w 1208"/>
                      <a:gd name="T65" fmla="*/ 419 h 492"/>
                      <a:gd name="T66" fmla="*/ 125 w 1208"/>
                      <a:gd name="T67" fmla="*/ 419 h 492"/>
                      <a:gd name="T68" fmla="*/ 144 w 1208"/>
                      <a:gd name="T69" fmla="*/ 398 h 492"/>
                      <a:gd name="T70" fmla="*/ 216 w 1208"/>
                      <a:gd name="T71" fmla="*/ 387 h 492"/>
                      <a:gd name="T72" fmla="*/ 127 w 1208"/>
                      <a:gd name="T73" fmla="*/ 367 h 492"/>
                      <a:gd name="T74" fmla="*/ 49 w 1208"/>
                      <a:gd name="T75" fmla="*/ 328 h 492"/>
                      <a:gd name="T76" fmla="*/ 106 w 1208"/>
                      <a:gd name="T77" fmla="*/ 343 h 492"/>
                      <a:gd name="T78" fmla="*/ 164 w 1208"/>
                      <a:gd name="T79" fmla="*/ 356 h 492"/>
                      <a:gd name="T80" fmla="*/ 225 w 1208"/>
                      <a:gd name="T81" fmla="*/ 361 h 492"/>
                      <a:gd name="T82" fmla="*/ 197 w 1208"/>
                      <a:gd name="T83" fmla="*/ 347 h 492"/>
                      <a:gd name="T84" fmla="*/ 135 w 1208"/>
                      <a:gd name="T85" fmla="*/ 326 h 492"/>
                      <a:gd name="T86" fmla="*/ 40 w 1208"/>
                      <a:gd name="T87" fmla="*/ 273 h 492"/>
                      <a:gd name="T88" fmla="*/ 81 w 1208"/>
                      <a:gd name="T89" fmla="*/ 276 h 492"/>
                      <a:gd name="T90" fmla="*/ 199 w 1208"/>
                      <a:gd name="T91" fmla="*/ 325 h 492"/>
                      <a:gd name="T92" fmla="*/ 326 w 1208"/>
                      <a:gd name="T93" fmla="*/ 348 h 492"/>
                      <a:gd name="T94" fmla="*/ 408 w 1208"/>
                      <a:gd name="T95" fmla="*/ 342 h 492"/>
                      <a:gd name="T96" fmla="*/ 348 w 1208"/>
                      <a:gd name="T97" fmla="*/ 341 h 492"/>
                      <a:gd name="T98" fmla="*/ 259 w 1208"/>
                      <a:gd name="T99" fmla="*/ 322 h 492"/>
                      <a:gd name="T100" fmla="*/ 158 w 1208"/>
                      <a:gd name="T101" fmla="*/ 280 h 492"/>
                      <a:gd name="T102" fmla="*/ 63 w 1208"/>
                      <a:gd name="T103" fmla="*/ 222 h 492"/>
                      <a:gd name="T104" fmla="*/ 3 w 1208"/>
                      <a:gd name="T105" fmla="*/ 164 h 492"/>
                      <a:gd name="T106" fmla="*/ 22 w 1208"/>
                      <a:gd name="T107" fmla="*/ 166 h 492"/>
                      <a:gd name="T108" fmla="*/ 60 w 1208"/>
                      <a:gd name="T109" fmla="*/ 192 h 492"/>
                      <a:gd name="T110" fmla="*/ 19 w 1208"/>
                      <a:gd name="T111" fmla="*/ 135 h 492"/>
                      <a:gd name="T112" fmla="*/ 19 w 1208"/>
                      <a:gd name="T113" fmla="*/ 110 h 492"/>
                      <a:gd name="T114" fmla="*/ 57 w 1208"/>
                      <a:gd name="T115" fmla="*/ 135 h 492"/>
                      <a:gd name="T116" fmla="*/ 31 w 1208"/>
                      <a:gd name="T117" fmla="*/ 76 h 492"/>
                      <a:gd name="T118" fmla="*/ 32 w 1208"/>
                      <a:gd name="T119" fmla="*/ 0 h 492"/>
                      <a:gd name="T120" fmla="*/ 123 w 1208"/>
                      <a:gd name="T121" fmla="*/ 103 h 492"/>
                      <a:gd name="T122" fmla="*/ 238 w 1208"/>
                      <a:gd name="T123" fmla="*/ 172 h 492"/>
                      <a:gd name="T124" fmla="*/ 364 w 1208"/>
                      <a:gd name="T125" fmla="*/ 22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08" h="492">
                        <a:moveTo>
                          <a:pt x="388" y="231"/>
                        </a:moveTo>
                        <a:lnTo>
                          <a:pt x="510" y="262"/>
                        </a:lnTo>
                        <a:lnTo>
                          <a:pt x="763" y="304"/>
                        </a:lnTo>
                        <a:lnTo>
                          <a:pt x="783" y="306"/>
                        </a:lnTo>
                        <a:lnTo>
                          <a:pt x="803" y="307"/>
                        </a:lnTo>
                        <a:lnTo>
                          <a:pt x="823" y="308"/>
                        </a:lnTo>
                        <a:lnTo>
                          <a:pt x="844" y="309"/>
                        </a:lnTo>
                        <a:lnTo>
                          <a:pt x="863" y="309"/>
                        </a:lnTo>
                        <a:lnTo>
                          <a:pt x="883" y="309"/>
                        </a:lnTo>
                        <a:lnTo>
                          <a:pt x="903" y="309"/>
                        </a:lnTo>
                        <a:lnTo>
                          <a:pt x="922" y="308"/>
                        </a:lnTo>
                        <a:lnTo>
                          <a:pt x="942" y="308"/>
                        </a:lnTo>
                        <a:lnTo>
                          <a:pt x="963" y="307"/>
                        </a:lnTo>
                        <a:lnTo>
                          <a:pt x="983" y="306"/>
                        </a:lnTo>
                        <a:lnTo>
                          <a:pt x="1003" y="305"/>
                        </a:lnTo>
                        <a:lnTo>
                          <a:pt x="1022" y="302"/>
                        </a:lnTo>
                        <a:lnTo>
                          <a:pt x="1041" y="301"/>
                        </a:lnTo>
                        <a:lnTo>
                          <a:pt x="1061" y="299"/>
                        </a:lnTo>
                        <a:lnTo>
                          <a:pt x="1080" y="297"/>
                        </a:lnTo>
                        <a:lnTo>
                          <a:pt x="1092" y="293"/>
                        </a:lnTo>
                        <a:lnTo>
                          <a:pt x="1105" y="290"/>
                        </a:lnTo>
                        <a:lnTo>
                          <a:pt x="1116" y="287"/>
                        </a:lnTo>
                        <a:lnTo>
                          <a:pt x="1129" y="284"/>
                        </a:lnTo>
                        <a:lnTo>
                          <a:pt x="1141" y="280"/>
                        </a:lnTo>
                        <a:lnTo>
                          <a:pt x="1152" y="276"/>
                        </a:lnTo>
                        <a:lnTo>
                          <a:pt x="1164" y="271"/>
                        </a:lnTo>
                        <a:lnTo>
                          <a:pt x="1176" y="265"/>
                        </a:lnTo>
                        <a:lnTo>
                          <a:pt x="1179" y="268"/>
                        </a:lnTo>
                        <a:lnTo>
                          <a:pt x="1181" y="271"/>
                        </a:lnTo>
                        <a:lnTo>
                          <a:pt x="1183" y="276"/>
                        </a:lnTo>
                        <a:lnTo>
                          <a:pt x="1184" y="280"/>
                        </a:lnTo>
                        <a:lnTo>
                          <a:pt x="1179" y="284"/>
                        </a:lnTo>
                        <a:lnTo>
                          <a:pt x="1174" y="286"/>
                        </a:lnTo>
                        <a:lnTo>
                          <a:pt x="1170" y="287"/>
                        </a:lnTo>
                        <a:lnTo>
                          <a:pt x="1164" y="290"/>
                        </a:lnTo>
                        <a:lnTo>
                          <a:pt x="1159" y="291"/>
                        </a:lnTo>
                        <a:lnTo>
                          <a:pt x="1154" y="292"/>
                        </a:lnTo>
                        <a:lnTo>
                          <a:pt x="1148" y="294"/>
                        </a:lnTo>
                        <a:lnTo>
                          <a:pt x="1143" y="297"/>
                        </a:lnTo>
                        <a:lnTo>
                          <a:pt x="1132" y="301"/>
                        </a:lnTo>
                        <a:lnTo>
                          <a:pt x="1120" y="306"/>
                        </a:lnTo>
                        <a:lnTo>
                          <a:pt x="1108" y="309"/>
                        </a:lnTo>
                        <a:lnTo>
                          <a:pt x="1097" y="313"/>
                        </a:lnTo>
                        <a:lnTo>
                          <a:pt x="1084" y="315"/>
                        </a:lnTo>
                        <a:lnTo>
                          <a:pt x="1071" y="318"/>
                        </a:lnTo>
                        <a:lnTo>
                          <a:pt x="1058" y="319"/>
                        </a:lnTo>
                        <a:lnTo>
                          <a:pt x="1046" y="320"/>
                        </a:lnTo>
                        <a:lnTo>
                          <a:pt x="1033" y="321"/>
                        </a:lnTo>
                        <a:lnTo>
                          <a:pt x="1020" y="322"/>
                        </a:lnTo>
                        <a:lnTo>
                          <a:pt x="1007" y="323"/>
                        </a:lnTo>
                        <a:lnTo>
                          <a:pt x="994" y="325"/>
                        </a:lnTo>
                        <a:lnTo>
                          <a:pt x="982" y="326"/>
                        </a:lnTo>
                        <a:lnTo>
                          <a:pt x="969" y="327"/>
                        </a:lnTo>
                        <a:lnTo>
                          <a:pt x="956" y="328"/>
                        </a:lnTo>
                        <a:lnTo>
                          <a:pt x="945" y="330"/>
                        </a:lnTo>
                        <a:lnTo>
                          <a:pt x="961" y="333"/>
                        </a:lnTo>
                        <a:lnTo>
                          <a:pt x="976" y="334"/>
                        </a:lnTo>
                        <a:lnTo>
                          <a:pt x="992" y="335"/>
                        </a:lnTo>
                        <a:lnTo>
                          <a:pt x="1007" y="335"/>
                        </a:lnTo>
                        <a:lnTo>
                          <a:pt x="1024" y="335"/>
                        </a:lnTo>
                        <a:lnTo>
                          <a:pt x="1040" y="335"/>
                        </a:lnTo>
                        <a:lnTo>
                          <a:pt x="1055" y="334"/>
                        </a:lnTo>
                        <a:lnTo>
                          <a:pt x="1071" y="333"/>
                        </a:lnTo>
                        <a:lnTo>
                          <a:pt x="1086" y="332"/>
                        </a:lnTo>
                        <a:lnTo>
                          <a:pt x="1102" y="329"/>
                        </a:lnTo>
                        <a:lnTo>
                          <a:pt x="1118" y="327"/>
                        </a:lnTo>
                        <a:lnTo>
                          <a:pt x="1133" y="325"/>
                        </a:lnTo>
                        <a:lnTo>
                          <a:pt x="1149" y="321"/>
                        </a:lnTo>
                        <a:lnTo>
                          <a:pt x="1164" y="318"/>
                        </a:lnTo>
                        <a:lnTo>
                          <a:pt x="1178" y="314"/>
                        </a:lnTo>
                        <a:lnTo>
                          <a:pt x="1193" y="311"/>
                        </a:lnTo>
                        <a:lnTo>
                          <a:pt x="1202" y="345"/>
                        </a:lnTo>
                        <a:lnTo>
                          <a:pt x="1204" y="383"/>
                        </a:lnTo>
                        <a:lnTo>
                          <a:pt x="1204" y="420"/>
                        </a:lnTo>
                        <a:lnTo>
                          <a:pt x="1208" y="457"/>
                        </a:lnTo>
                        <a:lnTo>
                          <a:pt x="1193" y="457"/>
                        </a:lnTo>
                        <a:lnTo>
                          <a:pt x="1179" y="458"/>
                        </a:lnTo>
                        <a:lnTo>
                          <a:pt x="1164" y="460"/>
                        </a:lnTo>
                        <a:lnTo>
                          <a:pt x="1150" y="464"/>
                        </a:lnTo>
                        <a:lnTo>
                          <a:pt x="1136" y="467"/>
                        </a:lnTo>
                        <a:lnTo>
                          <a:pt x="1121" y="471"/>
                        </a:lnTo>
                        <a:lnTo>
                          <a:pt x="1107" y="475"/>
                        </a:lnTo>
                        <a:lnTo>
                          <a:pt x="1093" y="480"/>
                        </a:lnTo>
                        <a:lnTo>
                          <a:pt x="1079" y="484"/>
                        </a:lnTo>
                        <a:lnTo>
                          <a:pt x="1065" y="487"/>
                        </a:lnTo>
                        <a:lnTo>
                          <a:pt x="1051" y="489"/>
                        </a:lnTo>
                        <a:lnTo>
                          <a:pt x="1036" y="491"/>
                        </a:lnTo>
                        <a:lnTo>
                          <a:pt x="1022" y="492"/>
                        </a:lnTo>
                        <a:lnTo>
                          <a:pt x="1007" y="491"/>
                        </a:lnTo>
                        <a:lnTo>
                          <a:pt x="992" y="487"/>
                        </a:lnTo>
                        <a:lnTo>
                          <a:pt x="977" y="482"/>
                        </a:lnTo>
                        <a:lnTo>
                          <a:pt x="965" y="479"/>
                        </a:lnTo>
                        <a:lnTo>
                          <a:pt x="955" y="474"/>
                        </a:lnTo>
                        <a:lnTo>
                          <a:pt x="943" y="471"/>
                        </a:lnTo>
                        <a:lnTo>
                          <a:pt x="932" y="466"/>
                        </a:lnTo>
                        <a:lnTo>
                          <a:pt x="921" y="461"/>
                        </a:lnTo>
                        <a:lnTo>
                          <a:pt x="911" y="456"/>
                        </a:lnTo>
                        <a:lnTo>
                          <a:pt x="900" y="450"/>
                        </a:lnTo>
                        <a:lnTo>
                          <a:pt x="890" y="444"/>
                        </a:lnTo>
                        <a:lnTo>
                          <a:pt x="884" y="443"/>
                        </a:lnTo>
                        <a:lnTo>
                          <a:pt x="878" y="444"/>
                        </a:lnTo>
                        <a:lnTo>
                          <a:pt x="874" y="445"/>
                        </a:lnTo>
                        <a:lnTo>
                          <a:pt x="868" y="448"/>
                        </a:lnTo>
                        <a:lnTo>
                          <a:pt x="863" y="450"/>
                        </a:lnTo>
                        <a:lnTo>
                          <a:pt x="857" y="452"/>
                        </a:lnTo>
                        <a:lnTo>
                          <a:pt x="853" y="455"/>
                        </a:lnTo>
                        <a:lnTo>
                          <a:pt x="847" y="456"/>
                        </a:lnTo>
                        <a:lnTo>
                          <a:pt x="835" y="459"/>
                        </a:lnTo>
                        <a:lnTo>
                          <a:pt x="824" y="463"/>
                        </a:lnTo>
                        <a:lnTo>
                          <a:pt x="811" y="465"/>
                        </a:lnTo>
                        <a:lnTo>
                          <a:pt x="799" y="466"/>
                        </a:lnTo>
                        <a:lnTo>
                          <a:pt x="787" y="468"/>
                        </a:lnTo>
                        <a:lnTo>
                          <a:pt x="774" y="468"/>
                        </a:lnTo>
                        <a:lnTo>
                          <a:pt x="761" y="468"/>
                        </a:lnTo>
                        <a:lnTo>
                          <a:pt x="748" y="468"/>
                        </a:lnTo>
                        <a:lnTo>
                          <a:pt x="737" y="467"/>
                        </a:lnTo>
                        <a:lnTo>
                          <a:pt x="724" y="465"/>
                        </a:lnTo>
                        <a:lnTo>
                          <a:pt x="712" y="463"/>
                        </a:lnTo>
                        <a:lnTo>
                          <a:pt x="701" y="458"/>
                        </a:lnTo>
                        <a:lnTo>
                          <a:pt x="689" y="453"/>
                        </a:lnTo>
                        <a:lnTo>
                          <a:pt x="679" y="449"/>
                        </a:lnTo>
                        <a:lnTo>
                          <a:pt x="668" y="442"/>
                        </a:lnTo>
                        <a:lnTo>
                          <a:pt x="659" y="435"/>
                        </a:lnTo>
                        <a:lnTo>
                          <a:pt x="655" y="431"/>
                        </a:lnTo>
                        <a:lnTo>
                          <a:pt x="651" y="428"/>
                        </a:lnTo>
                        <a:lnTo>
                          <a:pt x="647" y="426"/>
                        </a:lnTo>
                        <a:lnTo>
                          <a:pt x="643" y="422"/>
                        </a:lnTo>
                        <a:lnTo>
                          <a:pt x="638" y="420"/>
                        </a:lnTo>
                        <a:lnTo>
                          <a:pt x="633" y="419"/>
                        </a:lnTo>
                        <a:lnTo>
                          <a:pt x="629" y="417"/>
                        </a:lnTo>
                        <a:lnTo>
                          <a:pt x="624" y="419"/>
                        </a:lnTo>
                        <a:lnTo>
                          <a:pt x="614" y="424"/>
                        </a:lnTo>
                        <a:lnTo>
                          <a:pt x="603" y="429"/>
                        </a:lnTo>
                        <a:lnTo>
                          <a:pt x="593" y="434"/>
                        </a:lnTo>
                        <a:lnTo>
                          <a:pt x="582" y="437"/>
                        </a:lnTo>
                        <a:lnTo>
                          <a:pt x="571" y="441"/>
                        </a:lnTo>
                        <a:lnTo>
                          <a:pt x="559" y="444"/>
                        </a:lnTo>
                        <a:lnTo>
                          <a:pt x="547" y="446"/>
                        </a:lnTo>
                        <a:lnTo>
                          <a:pt x="536" y="448"/>
                        </a:lnTo>
                        <a:lnTo>
                          <a:pt x="523" y="449"/>
                        </a:lnTo>
                        <a:lnTo>
                          <a:pt x="511" y="450"/>
                        </a:lnTo>
                        <a:lnTo>
                          <a:pt x="499" y="451"/>
                        </a:lnTo>
                        <a:lnTo>
                          <a:pt x="487" y="451"/>
                        </a:lnTo>
                        <a:lnTo>
                          <a:pt x="474" y="451"/>
                        </a:lnTo>
                        <a:lnTo>
                          <a:pt x="463" y="450"/>
                        </a:lnTo>
                        <a:lnTo>
                          <a:pt x="450" y="449"/>
                        </a:lnTo>
                        <a:lnTo>
                          <a:pt x="438" y="448"/>
                        </a:lnTo>
                        <a:lnTo>
                          <a:pt x="418" y="444"/>
                        </a:lnTo>
                        <a:lnTo>
                          <a:pt x="398" y="439"/>
                        </a:lnTo>
                        <a:lnTo>
                          <a:pt x="378" y="435"/>
                        </a:lnTo>
                        <a:lnTo>
                          <a:pt x="359" y="430"/>
                        </a:lnTo>
                        <a:lnTo>
                          <a:pt x="340" y="423"/>
                        </a:lnTo>
                        <a:lnTo>
                          <a:pt x="321" y="415"/>
                        </a:lnTo>
                        <a:lnTo>
                          <a:pt x="304" y="406"/>
                        </a:lnTo>
                        <a:lnTo>
                          <a:pt x="287" y="393"/>
                        </a:lnTo>
                        <a:lnTo>
                          <a:pt x="277" y="393"/>
                        </a:lnTo>
                        <a:lnTo>
                          <a:pt x="268" y="394"/>
                        </a:lnTo>
                        <a:lnTo>
                          <a:pt x="257" y="396"/>
                        </a:lnTo>
                        <a:lnTo>
                          <a:pt x="248" y="400"/>
                        </a:lnTo>
                        <a:lnTo>
                          <a:pt x="238" y="403"/>
                        </a:lnTo>
                        <a:lnTo>
                          <a:pt x="229" y="407"/>
                        </a:lnTo>
                        <a:lnTo>
                          <a:pt x="219" y="410"/>
                        </a:lnTo>
                        <a:lnTo>
                          <a:pt x="209" y="413"/>
                        </a:lnTo>
                        <a:lnTo>
                          <a:pt x="198" y="415"/>
                        </a:lnTo>
                        <a:lnTo>
                          <a:pt x="185" y="419"/>
                        </a:lnTo>
                        <a:lnTo>
                          <a:pt x="172" y="423"/>
                        </a:lnTo>
                        <a:lnTo>
                          <a:pt x="159" y="426"/>
                        </a:lnTo>
                        <a:lnTo>
                          <a:pt x="147" y="427"/>
                        </a:lnTo>
                        <a:lnTo>
                          <a:pt x="135" y="424"/>
                        </a:lnTo>
                        <a:lnTo>
                          <a:pt x="125" y="419"/>
                        </a:lnTo>
                        <a:lnTo>
                          <a:pt x="115" y="407"/>
                        </a:lnTo>
                        <a:lnTo>
                          <a:pt x="100" y="393"/>
                        </a:lnTo>
                        <a:lnTo>
                          <a:pt x="115" y="395"/>
                        </a:lnTo>
                        <a:lnTo>
                          <a:pt x="129" y="396"/>
                        </a:lnTo>
                        <a:lnTo>
                          <a:pt x="144" y="398"/>
                        </a:lnTo>
                        <a:lnTo>
                          <a:pt x="159" y="398"/>
                        </a:lnTo>
                        <a:lnTo>
                          <a:pt x="175" y="398"/>
                        </a:lnTo>
                        <a:lnTo>
                          <a:pt x="189" y="395"/>
                        </a:lnTo>
                        <a:lnTo>
                          <a:pt x="202" y="392"/>
                        </a:lnTo>
                        <a:lnTo>
                          <a:pt x="216" y="387"/>
                        </a:lnTo>
                        <a:lnTo>
                          <a:pt x="213" y="385"/>
                        </a:lnTo>
                        <a:lnTo>
                          <a:pt x="191" y="384"/>
                        </a:lnTo>
                        <a:lnTo>
                          <a:pt x="169" y="380"/>
                        </a:lnTo>
                        <a:lnTo>
                          <a:pt x="148" y="374"/>
                        </a:lnTo>
                        <a:lnTo>
                          <a:pt x="127" y="367"/>
                        </a:lnTo>
                        <a:lnTo>
                          <a:pt x="107" y="359"/>
                        </a:lnTo>
                        <a:lnTo>
                          <a:pt x="89" y="349"/>
                        </a:lnTo>
                        <a:lnTo>
                          <a:pt x="70" y="340"/>
                        </a:lnTo>
                        <a:lnTo>
                          <a:pt x="51" y="328"/>
                        </a:lnTo>
                        <a:lnTo>
                          <a:pt x="49" y="328"/>
                        </a:lnTo>
                        <a:lnTo>
                          <a:pt x="61" y="332"/>
                        </a:lnTo>
                        <a:lnTo>
                          <a:pt x="72" y="334"/>
                        </a:lnTo>
                        <a:lnTo>
                          <a:pt x="83" y="337"/>
                        </a:lnTo>
                        <a:lnTo>
                          <a:pt x="94" y="341"/>
                        </a:lnTo>
                        <a:lnTo>
                          <a:pt x="106" y="343"/>
                        </a:lnTo>
                        <a:lnTo>
                          <a:pt x="118" y="347"/>
                        </a:lnTo>
                        <a:lnTo>
                          <a:pt x="129" y="349"/>
                        </a:lnTo>
                        <a:lnTo>
                          <a:pt x="141" y="351"/>
                        </a:lnTo>
                        <a:lnTo>
                          <a:pt x="153" y="354"/>
                        </a:lnTo>
                        <a:lnTo>
                          <a:pt x="164" y="356"/>
                        </a:lnTo>
                        <a:lnTo>
                          <a:pt x="177" y="357"/>
                        </a:lnTo>
                        <a:lnTo>
                          <a:pt x="189" y="358"/>
                        </a:lnTo>
                        <a:lnTo>
                          <a:pt x="200" y="359"/>
                        </a:lnTo>
                        <a:lnTo>
                          <a:pt x="213" y="361"/>
                        </a:lnTo>
                        <a:lnTo>
                          <a:pt x="225" y="361"/>
                        </a:lnTo>
                        <a:lnTo>
                          <a:pt x="237" y="359"/>
                        </a:lnTo>
                        <a:lnTo>
                          <a:pt x="228" y="356"/>
                        </a:lnTo>
                        <a:lnTo>
                          <a:pt x="218" y="352"/>
                        </a:lnTo>
                        <a:lnTo>
                          <a:pt x="207" y="349"/>
                        </a:lnTo>
                        <a:lnTo>
                          <a:pt x="197" y="347"/>
                        </a:lnTo>
                        <a:lnTo>
                          <a:pt x="186" y="344"/>
                        </a:lnTo>
                        <a:lnTo>
                          <a:pt x="176" y="342"/>
                        </a:lnTo>
                        <a:lnTo>
                          <a:pt x="165" y="338"/>
                        </a:lnTo>
                        <a:lnTo>
                          <a:pt x="155" y="335"/>
                        </a:lnTo>
                        <a:lnTo>
                          <a:pt x="135" y="326"/>
                        </a:lnTo>
                        <a:lnTo>
                          <a:pt x="115" y="318"/>
                        </a:lnTo>
                        <a:lnTo>
                          <a:pt x="94" y="308"/>
                        </a:lnTo>
                        <a:lnTo>
                          <a:pt x="75" y="299"/>
                        </a:lnTo>
                        <a:lnTo>
                          <a:pt x="56" y="287"/>
                        </a:lnTo>
                        <a:lnTo>
                          <a:pt x="40" y="273"/>
                        </a:lnTo>
                        <a:lnTo>
                          <a:pt x="25" y="256"/>
                        </a:lnTo>
                        <a:lnTo>
                          <a:pt x="14" y="235"/>
                        </a:lnTo>
                        <a:lnTo>
                          <a:pt x="36" y="250"/>
                        </a:lnTo>
                        <a:lnTo>
                          <a:pt x="57" y="264"/>
                        </a:lnTo>
                        <a:lnTo>
                          <a:pt x="81" y="276"/>
                        </a:lnTo>
                        <a:lnTo>
                          <a:pt x="103" y="289"/>
                        </a:lnTo>
                        <a:lnTo>
                          <a:pt x="126" y="299"/>
                        </a:lnTo>
                        <a:lnTo>
                          <a:pt x="150" y="308"/>
                        </a:lnTo>
                        <a:lnTo>
                          <a:pt x="173" y="318"/>
                        </a:lnTo>
                        <a:lnTo>
                          <a:pt x="199" y="325"/>
                        </a:lnTo>
                        <a:lnTo>
                          <a:pt x="223" y="332"/>
                        </a:lnTo>
                        <a:lnTo>
                          <a:pt x="249" y="337"/>
                        </a:lnTo>
                        <a:lnTo>
                          <a:pt x="274" y="342"/>
                        </a:lnTo>
                        <a:lnTo>
                          <a:pt x="300" y="345"/>
                        </a:lnTo>
                        <a:lnTo>
                          <a:pt x="326" y="348"/>
                        </a:lnTo>
                        <a:lnTo>
                          <a:pt x="352" y="349"/>
                        </a:lnTo>
                        <a:lnTo>
                          <a:pt x="380" y="349"/>
                        </a:lnTo>
                        <a:lnTo>
                          <a:pt x="407" y="349"/>
                        </a:lnTo>
                        <a:lnTo>
                          <a:pt x="418" y="345"/>
                        </a:lnTo>
                        <a:lnTo>
                          <a:pt x="408" y="342"/>
                        </a:lnTo>
                        <a:lnTo>
                          <a:pt x="396" y="341"/>
                        </a:lnTo>
                        <a:lnTo>
                          <a:pt x="385" y="340"/>
                        </a:lnTo>
                        <a:lnTo>
                          <a:pt x="372" y="341"/>
                        </a:lnTo>
                        <a:lnTo>
                          <a:pt x="359" y="341"/>
                        </a:lnTo>
                        <a:lnTo>
                          <a:pt x="348" y="341"/>
                        </a:lnTo>
                        <a:lnTo>
                          <a:pt x="335" y="341"/>
                        </a:lnTo>
                        <a:lnTo>
                          <a:pt x="323" y="340"/>
                        </a:lnTo>
                        <a:lnTo>
                          <a:pt x="302" y="334"/>
                        </a:lnTo>
                        <a:lnTo>
                          <a:pt x="280" y="328"/>
                        </a:lnTo>
                        <a:lnTo>
                          <a:pt x="259" y="322"/>
                        </a:lnTo>
                        <a:lnTo>
                          <a:pt x="238" y="314"/>
                        </a:lnTo>
                        <a:lnTo>
                          <a:pt x="218" y="307"/>
                        </a:lnTo>
                        <a:lnTo>
                          <a:pt x="198" y="299"/>
                        </a:lnTo>
                        <a:lnTo>
                          <a:pt x="178" y="290"/>
                        </a:lnTo>
                        <a:lnTo>
                          <a:pt x="158" y="280"/>
                        </a:lnTo>
                        <a:lnTo>
                          <a:pt x="139" y="270"/>
                        </a:lnTo>
                        <a:lnTo>
                          <a:pt x="119" y="260"/>
                        </a:lnTo>
                        <a:lnTo>
                          <a:pt x="100" y="248"/>
                        </a:lnTo>
                        <a:lnTo>
                          <a:pt x="82" y="236"/>
                        </a:lnTo>
                        <a:lnTo>
                          <a:pt x="63" y="222"/>
                        </a:lnTo>
                        <a:lnTo>
                          <a:pt x="46" y="210"/>
                        </a:lnTo>
                        <a:lnTo>
                          <a:pt x="28" y="195"/>
                        </a:lnTo>
                        <a:lnTo>
                          <a:pt x="11" y="179"/>
                        </a:lnTo>
                        <a:lnTo>
                          <a:pt x="6" y="171"/>
                        </a:lnTo>
                        <a:lnTo>
                          <a:pt x="3" y="164"/>
                        </a:lnTo>
                        <a:lnTo>
                          <a:pt x="0" y="156"/>
                        </a:lnTo>
                        <a:lnTo>
                          <a:pt x="2" y="147"/>
                        </a:lnTo>
                        <a:lnTo>
                          <a:pt x="9" y="154"/>
                        </a:lnTo>
                        <a:lnTo>
                          <a:pt x="15" y="160"/>
                        </a:lnTo>
                        <a:lnTo>
                          <a:pt x="22" y="166"/>
                        </a:lnTo>
                        <a:lnTo>
                          <a:pt x="29" y="171"/>
                        </a:lnTo>
                        <a:lnTo>
                          <a:pt x="38" y="177"/>
                        </a:lnTo>
                        <a:lnTo>
                          <a:pt x="45" y="182"/>
                        </a:lnTo>
                        <a:lnTo>
                          <a:pt x="53" y="188"/>
                        </a:lnTo>
                        <a:lnTo>
                          <a:pt x="60" y="192"/>
                        </a:lnTo>
                        <a:lnTo>
                          <a:pt x="54" y="181"/>
                        </a:lnTo>
                        <a:lnTo>
                          <a:pt x="45" y="170"/>
                        </a:lnTo>
                        <a:lnTo>
                          <a:pt x="34" y="160"/>
                        </a:lnTo>
                        <a:lnTo>
                          <a:pt x="26" y="148"/>
                        </a:lnTo>
                        <a:lnTo>
                          <a:pt x="19" y="135"/>
                        </a:lnTo>
                        <a:lnTo>
                          <a:pt x="14" y="121"/>
                        </a:lnTo>
                        <a:lnTo>
                          <a:pt x="11" y="108"/>
                        </a:lnTo>
                        <a:lnTo>
                          <a:pt x="9" y="94"/>
                        </a:lnTo>
                        <a:lnTo>
                          <a:pt x="13" y="102"/>
                        </a:lnTo>
                        <a:lnTo>
                          <a:pt x="19" y="110"/>
                        </a:lnTo>
                        <a:lnTo>
                          <a:pt x="25" y="116"/>
                        </a:lnTo>
                        <a:lnTo>
                          <a:pt x="33" y="121"/>
                        </a:lnTo>
                        <a:lnTo>
                          <a:pt x="41" y="127"/>
                        </a:lnTo>
                        <a:lnTo>
                          <a:pt x="49" y="131"/>
                        </a:lnTo>
                        <a:lnTo>
                          <a:pt x="57" y="135"/>
                        </a:lnTo>
                        <a:lnTo>
                          <a:pt x="65" y="139"/>
                        </a:lnTo>
                        <a:lnTo>
                          <a:pt x="57" y="124"/>
                        </a:lnTo>
                        <a:lnTo>
                          <a:pt x="48" y="109"/>
                        </a:lnTo>
                        <a:lnTo>
                          <a:pt x="39" y="92"/>
                        </a:lnTo>
                        <a:lnTo>
                          <a:pt x="31" y="76"/>
                        </a:lnTo>
                        <a:lnTo>
                          <a:pt x="24" y="60"/>
                        </a:lnTo>
                        <a:lnTo>
                          <a:pt x="21" y="44"/>
                        </a:lnTo>
                        <a:lnTo>
                          <a:pt x="22" y="26"/>
                        </a:lnTo>
                        <a:lnTo>
                          <a:pt x="31" y="8"/>
                        </a:lnTo>
                        <a:lnTo>
                          <a:pt x="32" y="0"/>
                        </a:lnTo>
                        <a:lnTo>
                          <a:pt x="48" y="24"/>
                        </a:lnTo>
                        <a:lnTo>
                          <a:pt x="65" y="46"/>
                        </a:lnTo>
                        <a:lnTo>
                          <a:pt x="84" y="66"/>
                        </a:lnTo>
                        <a:lnTo>
                          <a:pt x="103" y="85"/>
                        </a:lnTo>
                        <a:lnTo>
                          <a:pt x="123" y="103"/>
                        </a:lnTo>
                        <a:lnTo>
                          <a:pt x="146" y="119"/>
                        </a:lnTo>
                        <a:lnTo>
                          <a:pt x="168" y="134"/>
                        </a:lnTo>
                        <a:lnTo>
                          <a:pt x="191" y="148"/>
                        </a:lnTo>
                        <a:lnTo>
                          <a:pt x="214" y="161"/>
                        </a:lnTo>
                        <a:lnTo>
                          <a:pt x="238" y="172"/>
                        </a:lnTo>
                        <a:lnTo>
                          <a:pt x="263" y="184"/>
                        </a:lnTo>
                        <a:lnTo>
                          <a:pt x="288" y="193"/>
                        </a:lnTo>
                        <a:lnTo>
                          <a:pt x="313" y="204"/>
                        </a:lnTo>
                        <a:lnTo>
                          <a:pt x="338" y="213"/>
                        </a:lnTo>
                        <a:lnTo>
                          <a:pt x="364" y="222"/>
                        </a:lnTo>
                        <a:lnTo>
                          <a:pt x="388" y="231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4" name="Freeform 44"/>
                  <p:cNvSpPr>
                    <a:spLocks/>
                  </p:cNvSpPr>
                  <p:nvPr/>
                </p:nvSpPr>
                <p:spPr bwMode="auto">
                  <a:xfrm>
                    <a:off x="8994775" y="2552700"/>
                    <a:ext cx="263525" cy="293688"/>
                  </a:xfrm>
                  <a:custGeom>
                    <a:avLst/>
                    <a:gdLst>
                      <a:gd name="T0" fmla="*/ 166 w 166"/>
                      <a:gd name="T1" fmla="*/ 3 h 185"/>
                      <a:gd name="T2" fmla="*/ 160 w 166"/>
                      <a:gd name="T3" fmla="*/ 26 h 185"/>
                      <a:gd name="T4" fmla="*/ 153 w 166"/>
                      <a:gd name="T5" fmla="*/ 48 h 185"/>
                      <a:gd name="T6" fmla="*/ 147 w 166"/>
                      <a:gd name="T7" fmla="*/ 72 h 185"/>
                      <a:gd name="T8" fmla="*/ 140 w 166"/>
                      <a:gd name="T9" fmla="*/ 94 h 185"/>
                      <a:gd name="T10" fmla="*/ 134 w 166"/>
                      <a:gd name="T11" fmla="*/ 117 h 185"/>
                      <a:gd name="T12" fmla="*/ 127 w 166"/>
                      <a:gd name="T13" fmla="*/ 140 h 185"/>
                      <a:gd name="T14" fmla="*/ 120 w 166"/>
                      <a:gd name="T15" fmla="*/ 162 h 185"/>
                      <a:gd name="T16" fmla="*/ 114 w 166"/>
                      <a:gd name="T17" fmla="*/ 185 h 185"/>
                      <a:gd name="T18" fmla="*/ 104 w 166"/>
                      <a:gd name="T19" fmla="*/ 184 h 185"/>
                      <a:gd name="T20" fmla="*/ 94 w 166"/>
                      <a:gd name="T21" fmla="*/ 184 h 185"/>
                      <a:gd name="T22" fmla="*/ 84 w 166"/>
                      <a:gd name="T23" fmla="*/ 183 h 185"/>
                      <a:gd name="T24" fmla="*/ 74 w 166"/>
                      <a:gd name="T25" fmla="*/ 182 h 185"/>
                      <a:gd name="T26" fmla="*/ 64 w 166"/>
                      <a:gd name="T27" fmla="*/ 181 h 185"/>
                      <a:gd name="T28" fmla="*/ 54 w 166"/>
                      <a:gd name="T29" fmla="*/ 178 h 185"/>
                      <a:gd name="T30" fmla="*/ 44 w 166"/>
                      <a:gd name="T31" fmla="*/ 177 h 185"/>
                      <a:gd name="T32" fmla="*/ 35 w 166"/>
                      <a:gd name="T33" fmla="*/ 176 h 185"/>
                      <a:gd name="T34" fmla="*/ 36 w 166"/>
                      <a:gd name="T35" fmla="*/ 153 h 185"/>
                      <a:gd name="T36" fmla="*/ 0 w 166"/>
                      <a:gd name="T37" fmla="*/ 134 h 185"/>
                      <a:gd name="T38" fmla="*/ 32 w 166"/>
                      <a:gd name="T39" fmla="*/ 0 h 185"/>
                      <a:gd name="T40" fmla="*/ 166 w 166"/>
                      <a:gd name="T41" fmla="*/ 3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66" h="185">
                        <a:moveTo>
                          <a:pt x="166" y="3"/>
                        </a:moveTo>
                        <a:lnTo>
                          <a:pt x="160" y="26"/>
                        </a:lnTo>
                        <a:lnTo>
                          <a:pt x="153" y="48"/>
                        </a:lnTo>
                        <a:lnTo>
                          <a:pt x="147" y="72"/>
                        </a:lnTo>
                        <a:lnTo>
                          <a:pt x="140" y="94"/>
                        </a:lnTo>
                        <a:lnTo>
                          <a:pt x="134" y="117"/>
                        </a:lnTo>
                        <a:lnTo>
                          <a:pt x="127" y="140"/>
                        </a:lnTo>
                        <a:lnTo>
                          <a:pt x="120" y="162"/>
                        </a:lnTo>
                        <a:lnTo>
                          <a:pt x="114" y="185"/>
                        </a:lnTo>
                        <a:lnTo>
                          <a:pt x="104" y="184"/>
                        </a:lnTo>
                        <a:lnTo>
                          <a:pt x="94" y="184"/>
                        </a:lnTo>
                        <a:lnTo>
                          <a:pt x="84" y="183"/>
                        </a:lnTo>
                        <a:lnTo>
                          <a:pt x="74" y="182"/>
                        </a:lnTo>
                        <a:lnTo>
                          <a:pt x="64" y="181"/>
                        </a:lnTo>
                        <a:lnTo>
                          <a:pt x="54" y="178"/>
                        </a:lnTo>
                        <a:lnTo>
                          <a:pt x="44" y="177"/>
                        </a:lnTo>
                        <a:lnTo>
                          <a:pt x="35" y="176"/>
                        </a:lnTo>
                        <a:lnTo>
                          <a:pt x="36" y="153"/>
                        </a:lnTo>
                        <a:lnTo>
                          <a:pt x="0" y="134"/>
                        </a:lnTo>
                        <a:lnTo>
                          <a:pt x="32" y="0"/>
                        </a:lnTo>
                        <a:lnTo>
                          <a:pt x="166" y="3"/>
                        </a:lnTo>
                        <a:close/>
                      </a:path>
                    </a:pathLst>
                  </a:custGeom>
                  <a:solidFill>
                    <a:srgbClr val="3F3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5" name="Freeform 46"/>
                  <p:cNvSpPr>
                    <a:spLocks/>
                  </p:cNvSpPr>
                  <p:nvPr/>
                </p:nvSpPr>
                <p:spPr bwMode="auto">
                  <a:xfrm>
                    <a:off x="7605713" y="2578100"/>
                    <a:ext cx="92075" cy="120650"/>
                  </a:xfrm>
                  <a:custGeom>
                    <a:avLst/>
                    <a:gdLst>
                      <a:gd name="T0" fmla="*/ 58 w 58"/>
                      <a:gd name="T1" fmla="*/ 76 h 76"/>
                      <a:gd name="T2" fmla="*/ 49 w 58"/>
                      <a:gd name="T3" fmla="*/ 71 h 76"/>
                      <a:gd name="T4" fmla="*/ 40 w 58"/>
                      <a:gd name="T5" fmla="*/ 64 h 76"/>
                      <a:gd name="T6" fmla="*/ 30 w 58"/>
                      <a:gd name="T7" fmla="*/ 57 h 76"/>
                      <a:gd name="T8" fmla="*/ 22 w 58"/>
                      <a:gd name="T9" fmla="*/ 49 h 76"/>
                      <a:gd name="T10" fmla="*/ 14 w 58"/>
                      <a:gd name="T11" fmla="*/ 39 h 76"/>
                      <a:gd name="T12" fmla="*/ 8 w 58"/>
                      <a:gd name="T13" fmla="*/ 29 h 76"/>
                      <a:gd name="T14" fmla="*/ 5 w 58"/>
                      <a:gd name="T15" fmla="*/ 18 h 76"/>
                      <a:gd name="T16" fmla="*/ 4 w 58"/>
                      <a:gd name="T17" fmla="*/ 7 h 76"/>
                      <a:gd name="T18" fmla="*/ 0 w 58"/>
                      <a:gd name="T19" fmla="*/ 0 h 76"/>
                      <a:gd name="T20" fmla="*/ 10 w 58"/>
                      <a:gd name="T21" fmla="*/ 8 h 76"/>
                      <a:gd name="T22" fmla="*/ 18 w 58"/>
                      <a:gd name="T23" fmla="*/ 16 h 76"/>
                      <a:gd name="T24" fmla="*/ 26 w 58"/>
                      <a:gd name="T25" fmla="*/ 27 h 76"/>
                      <a:gd name="T26" fmla="*/ 33 w 58"/>
                      <a:gd name="T27" fmla="*/ 36 h 76"/>
                      <a:gd name="T28" fmla="*/ 40 w 58"/>
                      <a:gd name="T29" fmla="*/ 46 h 76"/>
                      <a:gd name="T30" fmla="*/ 46 w 58"/>
                      <a:gd name="T31" fmla="*/ 57 h 76"/>
                      <a:gd name="T32" fmla="*/ 51 w 58"/>
                      <a:gd name="T33" fmla="*/ 67 h 76"/>
                      <a:gd name="T34" fmla="*/ 58 w 58"/>
                      <a:gd name="T35" fmla="*/ 76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8" h="76">
                        <a:moveTo>
                          <a:pt x="58" y="76"/>
                        </a:moveTo>
                        <a:lnTo>
                          <a:pt x="49" y="71"/>
                        </a:lnTo>
                        <a:lnTo>
                          <a:pt x="40" y="64"/>
                        </a:lnTo>
                        <a:lnTo>
                          <a:pt x="30" y="57"/>
                        </a:lnTo>
                        <a:lnTo>
                          <a:pt x="22" y="49"/>
                        </a:lnTo>
                        <a:lnTo>
                          <a:pt x="14" y="39"/>
                        </a:lnTo>
                        <a:lnTo>
                          <a:pt x="8" y="29"/>
                        </a:lnTo>
                        <a:lnTo>
                          <a:pt x="5" y="18"/>
                        </a:lnTo>
                        <a:lnTo>
                          <a:pt x="4" y="7"/>
                        </a:lnTo>
                        <a:lnTo>
                          <a:pt x="0" y="0"/>
                        </a:lnTo>
                        <a:lnTo>
                          <a:pt x="10" y="8"/>
                        </a:lnTo>
                        <a:lnTo>
                          <a:pt x="18" y="16"/>
                        </a:lnTo>
                        <a:lnTo>
                          <a:pt x="26" y="27"/>
                        </a:lnTo>
                        <a:lnTo>
                          <a:pt x="33" y="36"/>
                        </a:lnTo>
                        <a:lnTo>
                          <a:pt x="40" y="46"/>
                        </a:lnTo>
                        <a:lnTo>
                          <a:pt x="46" y="57"/>
                        </a:lnTo>
                        <a:lnTo>
                          <a:pt x="51" y="67"/>
                        </a:lnTo>
                        <a:lnTo>
                          <a:pt x="58" y="7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6" name="Freeform 47"/>
                  <p:cNvSpPr>
                    <a:spLocks/>
                  </p:cNvSpPr>
                  <p:nvPr/>
                </p:nvSpPr>
                <p:spPr bwMode="auto">
                  <a:xfrm>
                    <a:off x="7431088" y="2606675"/>
                    <a:ext cx="65088" cy="153988"/>
                  </a:xfrm>
                  <a:custGeom>
                    <a:avLst/>
                    <a:gdLst>
                      <a:gd name="T0" fmla="*/ 41 w 41"/>
                      <a:gd name="T1" fmla="*/ 3 h 97"/>
                      <a:gd name="T2" fmla="*/ 36 w 41"/>
                      <a:gd name="T3" fmla="*/ 14 h 97"/>
                      <a:gd name="T4" fmla="*/ 31 w 41"/>
                      <a:gd name="T5" fmla="*/ 27 h 97"/>
                      <a:gd name="T6" fmla="*/ 27 w 41"/>
                      <a:gd name="T7" fmla="*/ 39 h 97"/>
                      <a:gd name="T8" fmla="*/ 21 w 41"/>
                      <a:gd name="T9" fmla="*/ 50 h 97"/>
                      <a:gd name="T10" fmla="*/ 16 w 41"/>
                      <a:gd name="T11" fmla="*/ 62 h 97"/>
                      <a:gd name="T12" fmla="*/ 10 w 41"/>
                      <a:gd name="T13" fmla="*/ 74 h 97"/>
                      <a:gd name="T14" fmla="*/ 5 w 41"/>
                      <a:gd name="T15" fmla="*/ 85 h 97"/>
                      <a:gd name="T16" fmla="*/ 0 w 41"/>
                      <a:gd name="T17" fmla="*/ 97 h 97"/>
                      <a:gd name="T18" fmla="*/ 1 w 41"/>
                      <a:gd name="T19" fmla="*/ 84 h 97"/>
                      <a:gd name="T20" fmla="*/ 2 w 41"/>
                      <a:gd name="T21" fmla="*/ 70 h 97"/>
                      <a:gd name="T22" fmla="*/ 6 w 41"/>
                      <a:gd name="T23" fmla="*/ 57 h 97"/>
                      <a:gd name="T24" fmla="*/ 9 w 41"/>
                      <a:gd name="T25" fmla="*/ 45 h 97"/>
                      <a:gd name="T26" fmla="*/ 15 w 41"/>
                      <a:gd name="T27" fmla="*/ 33 h 97"/>
                      <a:gd name="T28" fmla="*/ 22 w 41"/>
                      <a:gd name="T29" fmla="*/ 21 h 97"/>
                      <a:gd name="T30" fmla="*/ 29 w 41"/>
                      <a:gd name="T31" fmla="*/ 11 h 97"/>
                      <a:gd name="T32" fmla="*/ 38 w 41"/>
                      <a:gd name="T33" fmla="*/ 0 h 97"/>
                      <a:gd name="T34" fmla="*/ 41 w 41"/>
                      <a:gd name="T35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1" h="97">
                        <a:moveTo>
                          <a:pt x="41" y="3"/>
                        </a:moveTo>
                        <a:lnTo>
                          <a:pt x="36" y="14"/>
                        </a:lnTo>
                        <a:lnTo>
                          <a:pt x="31" y="27"/>
                        </a:lnTo>
                        <a:lnTo>
                          <a:pt x="27" y="39"/>
                        </a:lnTo>
                        <a:lnTo>
                          <a:pt x="21" y="50"/>
                        </a:lnTo>
                        <a:lnTo>
                          <a:pt x="16" y="62"/>
                        </a:lnTo>
                        <a:lnTo>
                          <a:pt x="10" y="74"/>
                        </a:lnTo>
                        <a:lnTo>
                          <a:pt x="5" y="85"/>
                        </a:lnTo>
                        <a:lnTo>
                          <a:pt x="0" y="97"/>
                        </a:lnTo>
                        <a:lnTo>
                          <a:pt x="1" y="84"/>
                        </a:lnTo>
                        <a:lnTo>
                          <a:pt x="2" y="70"/>
                        </a:lnTo>
                        <a:lnTo>
                          <a:pt x="6" y="57"/>
                        </a:lnTo>
                        <a:lnTo>
                          <a:pt x="9" y="45"/>
                        </a:lnTo>
                        <a:lnTo>
                          <a:pt x="15" y="33"/>
                        </a:lnTo>
                        <a:lnTo>
                          <a:pt x="22" y="21"/>
                        </a:lnTo>
                        <a:lnTo>
                          <a:pt x="29" y="11"/>
                        </a:lnTo>
                        <a:lnTo>
                          <a:pt x="38" y="0"/>
                        </a:lnTo>
                        <a:lnTo>
                          <a:pt x="41" y="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7" name="Freeform 48"/>
                  <p:cNvSpPr>
                    <a:spLocks/>
                  </p:cNvSpPr>
                  <p:nvPr/>
                </p:nvSpPr>
                <p:spPr bwMode="auto">
                  <a:xfrm>
                    <a:off x="7959725" y="2693988"/>
                    <a:ext cx="234950" cy="31750"/>
                  </a:xfrm>
                  <a:custGeom>
                    <a:avLst/>
                    <a:gdLst>
                      <a:gd name="T0" fmla="*/ 148 w 148"/>
                      <a:gd name="T1" fmla="*/ 2 h 20"/>
                      <a:gd name="T2" fmla="*/ 133 w 148"/>
                      <a:gd name="T3" fmla="*/ 5 h 20"/>
                      <a:gd name="T4" fmla="*/ 116 w 148"/>
                      <a:gd name="T5" fmla="*/ 6 h 20"/>
                      <a:gd name="T6" fmla="*/ 100 w 148"/>
                      <a:gd name="T7" fmla="*/ 7 h 20"/>
                      <a:gd name="T8" fmla="*/ 85 w 148"/>
                      <a:gd name="T9" fmla="*/ 8 h 20"/>
                      <a:gd name="T10" fmla="*/ 69 w 148"/>
                      <a:gd name="T11" fmla="*/ 10 h 20"/>
                      <a:gd name="T12" fmla="*/ 52 w 148"/>
                      <a:gd name="T13" fmla="*/ 13 h 20"/>
                      <a:gd name="T14" fmla="*/ 37 w 148"/>
                      <a:gd name="T15" fmla="*/ 15 h 20"/>
                      <a:gd name="T16" fmla="*/ 22 w 148"/>
                      <a:gd name="T17" fmla="*/ 20 h 20"/>
                      <a:gd name="T18" fmla="*/ 16 w 148"/>
                      <a:gd name="T19" fmla="*/ 19 h 20"/>
                      <a:gd name="T20" fmla="*/ 11 w 148"/>
                      <a:gd name="T21" fmla="*/ 15 h 20"/>
                      <a:gd name="T22" fmla="*/ 6 w 148"/>
                      <a:gd name="T23" fmla="*/ 13 h 20"/>
                      <a:gd name="T24" fmla="*/ 0 w 148"/>
                      <a:gd name="T25" fmla="*/ 8 h 20"/>
                      <a:gd name="T26" fmla="*/ 18 w 148"/>
                      <a:gd name="T27" fmla="*/ 6 h 20"/>
                      <a:gd name="T28" fmla="*/ 35 w 148"/>
                      <a:gd name="T29" fmla="*/ 3 h 20"/>
                      <a:gd name="T30" fmla="*/ 54 w 148"/>
                      <a:gd name="T31" fmla="*/ 1 h 20"/>
                      <a:gd name="T32" fmla="*/ 72 w 148"/>
                      <a:gd name="T33" fmla="*/ 0 h 20"/>
                      <a:gd name="T34" fmla="*/ 91 w 148"/>
                      <a:gd name="T35" fmla="*/ 0 h 20"/>
                      <a:gd name="T36" fmla="*/ 111 w 148"/>
                      <a:gd name="T37" fmla="*/ 0 h 20"/>
                      <a:gd name="T38" fmla="*/ 129 w 148"/>
                      <a:gd name="T39" fmla="*/ 0 h 20"/>
                      <a:gd name="T40" fmla="*/ 148 w 148"/>
                      <a:gd name="T41" fmla="*/ 2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48" h="20">
                        <a:moveTo>
                          <a:pt x="148" y="2"/>
                        </a:moveTo>
                        <a:lnTo>
                          <a:pt x="133" y="5"/>
                        </a:lnTo>
                        <a:lnTo>
                          <a:pt x="116" y="6"/>
                        </a:lnTo>
                        <a:lnTo>
                          <a:pt x="100" y="7"/>
                        </a:lnTo>
                        <a:lnTo>
                          <a:pt x="85" y="8"/>
                        </a:lnTo>
                        <a:lnTo>
                          <a:pt x="69" y="10"/>
                        </a:lnTo>
                        <a:lnTo>
                          <a:pt x="52" y="13"/>
                        </a:lnTo>
                        <a:lnTo>
                          <a:pt x="37" y="15"/>
                        </a:lnTo>
                        <a:lnTo>
                          <a:pt x="22" y="20"/>
                        </a:lnTo>
                        <a:lnTo>
                          <a:pt x="16" y="19"/>
                        </a:lnTo>
                        <a:lnTo>
                          <a:pt x="11" y="15"/>
                        </a:lnTo>
                        <a:lnTo>
                          <a:pt x="6" y="13"/>
                        </a:lnTo>
                        <a:lnTo>
                          <a:pt x="0" y="8"/>
                        </a:lnTo>
                        <a:lnTo>
                          <a:pt x="18" y="6"/>
                        </a:lnTo>
                        <a:lnTo>
                          <a:pt x="35" y="3"/>
                        </a:lnTo>
                        <a:lnTo>
                          <a:pt x="54" y="1"/>
                        </a:lnTo>
                        <a:lnTo>
                          <a:pt x="72" y="0"/>
                        </a:lnTo>
                        <a:lnTo>
                          <a:pt x="91" y="0"/>
                        </a:lnTo>
                        <a:lnTo>
                          <a:pt x="111" y="0"/>
                        </a:lnTo>
                        <a:lnTo>
                          <a:pt x="129" y="0"/>
                        </a:lnTo>
                        <a:lnTo>
                          <a:pt x="148" y="2"/>
                        </a:lnTo>
                        <a:close/>
                      </a:path>
                    </a:pathLst>
                  </a:custGeom>
                  <a:solidFill>
                    <a:srgbClr val="3F9E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8" name="Freeform 49"/>
                  <p:cNvSpPr>
                    <a:spLocks/>
                  </p:cNvSpPr>
                  <p:nvPr/>
                </p:nvSpPr>
                <p:spPr bwMode="auto">
                  <a:xfrm>
                    <a:off x="7672388" y="2713038"/>
                    <a:ext cx="207963" cy="207963"/>
                  </a:xfrm>
                  <a:custGeom>
                    <a:avLst/>
                    <a:gdLst>
                      <a:gd name="T0" fmla="*/ 128 w 131"/>
                      <a:gd name="T1" fmla="*/ 65 h 131"/>
                      <a:gd name="T2" fmla="*/ 131 w 131"/>
                      <a:gd name="T3" fmla="*/ 76 h 131"/>
                      <a:gd name="T4" fmla="*/ 131 w 131"/>
                      <a:gd name="T5" fmla="*/ 90 h 131"/>
                      <a:gd name="T6" fmla="*/ 128 w 131"/>
                      <a:gd name="T7" fmla="*/ 103 h 131"/>
                      <a:gd name="T8" fmla="*/ 121 w 131"/>
                      <a:gd name="T9" fmla="*/ 113 h 131"/>
                      <a:gd name="T10" fmla="*/ 113 w 131"/>
                      <a:gd name="T11" fmla="*/ 119 h 131"/>
                      <a:gd name="T12" fmla="*/ 103 w 131"/>
                      <a:gd name="T13" fmla="*/ 124 h 131"/>
                      <a:gd name="T14" fmla="*/ 94 w 131"/>
                      <a:gd name="T15" fmla="*/ 127 h 131"/>
                      <a:gd name="T16" fmla="*/ 85 w 131"/>
                      <a:gd name="T17" fmla="*/ 130 h 131"/>
                      <a:gd name="T18" fmla="*/ 74 w 131"/>
                      <a:gd name="T19" fmla="*/ 131 h 131"/>
                      <a:gd name="T20" fmla="*/ 64 w 131"/>
                      <a:gd name="T21" fmla="*/ 131 h 131"/>
                      <a:gd name="T22" fmla="*/ 55 w 131"/>
                      <a:gd name="T23" fmla="*/ 128 h 131"/>
                      <a:gd name="T24" fmla="*/ 45 w 131"/>
                      <a:gd name="T25" fmla="*/ 125 h 131"/>
                      <a:gd name="T26" fmla="*/ 37 w 131"/>
                      <a:gd name="T27" fmla="*/ 119 h 131"/>
                      <a:gd name="T28" fmla="*/ 30 w 131"/>
                      <a:gd name="T29" fmla="*/ 113 h 131"/>
                      <a:gd name="T30" fmla="*/ 23 w 131"/>
                      <a:gd name="T31" fmla="*/ 106 h 131"/>
                      <a:gd name="T32" fmla="*/ 16 w 131"/>
                      <a:gd name="T33" fmla="*/ 99 h 131"/>
                      <a:gd name="T34" fmla="*/ 12 w 131"/>
                      <a:gd name="T35" fmla="*/ 91 h 131"/>
                      <a:gd name="T36" fmla="*/ 7 w 131"/>
                      <a:gd name="T37" fmla="*/ 82 h 131"/>
                      <a:gd name="T38" fmla="*/ 4 w 131"/>
                      <a:gd name="T39" fmla="*/ 74 h 131"/>
                      <a:gd name="T40" fmla="*/ 1 w 131"/>
                      <a:gd name="T41" fmla="*/ 65 h 131"/>
                      <a:gd name="T42" fmla="*/ 0 w 131"/>
                      <a:gd name="T43" fmla="*/ 49 h 131"/>
                      <a:gd name="T44" fmla="*/ 2 w 131"/>
                      <a:gd name="T45" fmla="*/ 34 h 131"/>
                      <a:gd name="T46" fmla="*/ 8 w 131"/>
                      <a:gd name="T47" fmla="*/ 22 h 131"/>
                      <a:gd name="T48" fmla="*/ 17 w 131"/>
                      <a:gd name="T49" fmla="*/ 10 h 131"/>
                      <a:gd name="T50" fmla="*/ 23 w 131"/>
                      <a:gd name="T51" fmla="*/ 7 h 131"/>
                      <a:gd name="T52" fmla="*/ 29 w 131"/>
                      <a:gd name="T53" fmla="*/ 4 h 131"/>
                      <a:gd name="T54" fmla="*/ 35 w 131"/>
                      <a:gd name="T55" fmla="*/ 2 h 131"/>
                      <a:gd name="T56" fmla="*/ 41 w 131"/>
                      <a:gd name="T57" fmla="*/ 1 h 131"/>
                      <a:gd name="T58" fmla="*/ 46 w 131"/>
                      <a:gd name="T59" fmla="*/ 0 h 131"/>
                      <a:gd name="T60" fmla="*/ 53 w 131"/>
                      <a:gd name="T61" fmla="*/ 0 h 131"/>
                      <a:gd name="T62" fmla="*/ 59 w 131"/>
                      <a:gd name="T63" fmla="*/ 1 h 131"/>
                      <a:gd name="T64" fmla="*/ 66 w 131"/>
                      <a:gd name="T65" fmla="*/ 2 h 131"/>
                      <a:gd name="T66" fmla="*/ 77 w 131"/>
                      <a:gd name="T67" fmla="*/ 5 h 131"/>
                      <a:gd name="T68" fmla="*/ 86 w 131"/>
                      <a:gd name="T69" fmla="*/ 11 h 131"/>
                      <a:gd name="T70" fmla="*/ 95 w 131"/>
                      <a:gd name="T71" fmla="*/ 18 h 131"/>
                      <a:gd name="T72" fmla="*/ 103 w 131"/>
                      <a:gd name="T73" fmla="*/ 26 h 131"/>
                      <a:gd name="T74" fmla="*/ 112 w 131"/>
                      <a:gd name="T75" fmla="*/ 36 h 131"/>
                      <a:gd name="T76" fmla="*/ 119 w 131"/>
                      <a:gd name="T77" fmla="*/ 45 h 131"/>
                      <a:gd name="T78" fmla="*/ 123 w 131"/>
                      <a:gd name="T79" fmla="*/ 54 h 131"/>
                      <a:gd name="T80" fmla="*/ 128 w 131"/>
                      <a:gd name="T81" fmla="*/ 65 h 1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31" h="131">
                        <a:moveTo>
                          <a:pt x="128" y="65"/>
                        </a:moveTo>
                        <a:lnTo>
                          <a:pt x="131" y="76"/>
                        </a:lnTo>
                        <a:lnTo>
                          <a:pt x="131" y="90"/>
                        </a:lnTo>
                        <a:lnTo>
                          <a:pt x="128" y="103"/>
                        </a:lnTo>
                        <a:lnTo>
                          <a:pt x="121" y="113"/>
                        </a:lnTo>
                        <a:lnTo>
                          <a:pt x="113" y="119"/>
                        </a:lnTo>
                        <a:lnTo>
                          <a:pt x="103" y="124"/>
                        </a:lnTo>
                        <a:lnTo>
                          <a:pt x="94" y="127"/>
                        </a:lnTo>
                        <a:lnTo>
                          <a:pt x="85" y="130"/>
                        </a:lnTo>
                        <a:lnTo>
                          <a:pt x="74" y="131"/>
                        </a:lnTo>
                        <a:lnTo>
                          <a:pt x="64" y="131"/>
                        </a:lnTo>
                        <a:lnTo>
                          <a:pt x="55" y="128"/>
                        </a:lnTo>
                        <a:lnTo>
                          <a:pt x="45" y="125"/>
                        </a:lnTo>
                        <a:lnTo>
                          <a:pt x="37" y="119"/>
                        </a:lnTo>
                        <a:lnTo>
                          <a:pt x="30" y="113"/>
                        </a:lnTo>
                        <a:lnTo>
                          <a:pt x="23" y="106"/>
                        </a:lnTo>
                        <a:lnTo>
                          <a:pt x="16" y="99"/>
                        </a:lnTo>
                        <a:lnTo>
                          <a:pt x="12" y="91"/>
                        </a:lnTo>
                        <a:lnTo>
                          <a:pt x="7" y="82"/>
                        </a:lnTo>
                        <a:lnTo>
                          <a:pt x="4" y="74"/>
                        </a:lnTo>
                        <a:lnTo>
                          <a:pt x="1" y="65"/>
                        </a:lnTo>
                        <a:lnTo>
                          <a:pt x="0" y="49"/>
                        </a:lnTo>
                        <a:lnTo>
                          <a:pt x="2" y="34"/>
                        </a:lnTo>
                        <a:lnTo>
                          <a:pt x="8" y="22"/>
                        </a:lnTo>
                        <a:lnTo>
                          <a:pt x="17" y="10"/>
                        </a:lnTo>
                        <a:lnTo>
                          <a:pt x="23" y="7"/>
                        </a:lnTo>
                        <a:lnTo>
                          <a:pt x="29" y="4"/>
                        </a:lnTo>
                        <a:lnTo>
                          <a:pt x="35" y="2"/>
                        </a:lnTo>
                        <a:lnTo>
                          <a:pt x="41" y="1"/>
                        </a:lnTo>
                        <a:lnTo>
                          <a:pt x="46" y="0"/>
                        </a:lnTo>
                        <a:lnTo>
                          <a:pt x="53" y="0"/>
                        </a:lnTo>
                        <a:lnTo>
                          <a:pt x="59" y="1"/>
                        </a:lnTo>
                        <a:lnTo>
                          <a:pt x="66" y="2"/>
                        </a:lnTo>
                        <a:lnTo>
                          <a:pt x="77" y="5"/>
                        </a:lnTo>
                        <a:lnTo>
                          <a:pt x="86" y="11"/>
                        </a:lnTo>
                        <a:lnTo>
                          <a:pt x="95" y="18"/>
                        </a:lnTo>
                        <a:lnTo>
                          <a:pt x="103" y="26"/>
                        </a:lnTo>
                        <a:lnTo>
                          <a:pt x="112" y="36"/>
                        </a:lnTo>
                        <a:lnTo>
                          <a:pt x="119" y="45"/>
                        </a:lnTo>
                        <a:lnTo>
                          <a:pt x="123" y="54"/>
                        </a:lnTo>
                        <a:lnTo>
                          <a:pt x="128" y="6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09" name="Freeform 50"/>
                  <p:cNvSpPr>
                    <a:spLocks/>
                  </p:cNvSpPr>
                  <p:nvPr/>
                </p:nvSpPr>
                <p:spPr bwMode="auto">
                  <a:xfrm>
                    <a:off x="7246938" y="2725738"/>
                    <a:ext cx="138113" cy="309563"/>
                  </a:xfrm>
                  <a:custGeom>
                    <a:avLst/>
                    <a:gdLst>
                      <a:gd name="T0" fmla="*/ 53 w 87"/>
                      <a:gd name="T1" fmla="*/ 134 h 195"/>
                      <a:gd name="T2" fmla="*/ 62 w 87"/>
                      <a:gd name="T3" fmla="*/ 149 h 195"/>
                      <a:gd name="T4" fmla="*/ 71 w 87"/>
                      <a:gd name="T5" fmla="*/ 164 h 195"/>
                      <a:gd name="T6" fmla="*/ 80 w 87"/>
                      <a:gd name="T7" fmla="*/ 180 h 195"/>
                      <a:gd name="T8" fmla="*/ 87 w 87"/>
                      <a:gd name="T9" fmla="*/ 195 h 195"/>
                      <a:gd name="T10" fmla="*/ 73 w 87"/>
                      <a:gd name="T11" fmla="*/ 181 h 195"/>
                      <a:gd name="T12" fmla="*/ 59 w 87"/>
                      <a:gd name="T13" fmla="*/ 166 h 195"/>
                      <a:gd name="T14" fmla="*/ 47 w 87"/>
                      <a:gd name="T15" fmla="*/ 151 h 195"/>
                      <a:gd name="T16" fmla="*/ 36 w 87"/>
                      <a:gd name="T17" fmla="*/ 135 h 195"/>
                      <a:gd name="T18" fmla="*/ 25 w 87"/>
                      <a:gd name="T19" fmla="*/ 119 h 195"/>
                      <a:gd name="T20" fmla="*/ 16 w 87"/>
                      <a:gd name="T21" fmla="*/ 103 h 195"/>
                      <a:gd name="T22" fmla="*/ 8 w 87"/>
                      <a:gd name="T23" fmla="*/ 87 h 195"/>
                      <a:gd name="T24" fmla="*/ 1 w 87"/>
                      <a:gd name="T25" fmla="*/ 69 h 195"/>
                      <a:gd name="T26" fmla="*/ 0 w 87"/>
                      <a:gd name="T27" fmla="*/ 51 h 195"/>
                      <a:gd name="T28" fmla="*/ 4 w 87"/>
                      <a:gd name="T29" fmla="*/ 33 h 195"/>
                      <a:gd name="T30" fmla="*/ 10 w 87"/>
                      <a:gd name="T31" fmla="*/ 17 h 195"/>
                      <a:gd name="T32" fmla="*/ 13 w 87"/>
                      <a:gd name="T33" fmla="*/ 0 h 195"/>
                      <a:gd name="T34" fmla="*/ 17 w 87"/>
                      <a:gd name="T35" fmla="*/ 17 h 195"/>
                      <a:gd name="T36" fmla="*/ 21 w 87"/>
                      <a:gd name="T37" fmla="*/ 34 h 195"/>
                      <a:gd name="T38" fmla="*/ 24 w 87"/>
                      <a:gd name="T39" fmla="*/ 52 h 195"/>
                      <a:gd name="T40" fmla="*/ 28 w 87"/>
                      <a:gd name="T41" fmla="*/ 69 h 195"/>
                      <a:gd name="T42" fmla="*/ 31 w 87"/>
                      <a:gd name="T43" fmla="*/ 87 h 195"/>
                      <a:gd name="T44" fmla="*/ 37 w 87"/>
                      <a:gd name="T45" fmla="*/ 103 h 195"/>
                      <a:gd name="T46" fmla="*/ 44 w 87"/>
                      <a:gd name="T47" fmla="*/ 119 h 195"/>
                      <a:gd name="T48" fmla="*/ 53 w 87"/>
                      <a:gd name="T49" fmla="*/ 134 h 1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87" h="195">
                        <a:moveTo>
                          <a:pt x="53" y="134"/>
                        </a:moveTo>
                        <a:lnTo>
                          <a:pt x="62" y="149"/>
                        </a:lnTo>
                        <a:lnTo>
                          <a:pt x="71" y="164"/>
                        </a:lnTo>
                        <a:lnTo>
                          <a:pt x="80" y="180"/>
                        </a:lnTo>
                        <a:lnTo>
                          <a:pt x="87" y="195"/>
                        </a:lnTo>
                        <a:lnTo>
                          <a:pt x="73" y="181"/>
                        </a:lnTo>
                        <a:lnTo>
                          <a:pt x="59" y="166"/>
                        </a:lnTo>
                        <a:lnTo>
                          <a:pt x="47" y="151"/>
                        </a:lnTo>
                        <a:lnTo>
                          <a:pt x="36" y="135"/>
                        </a:lnTo>
                        <a:lnTo>
                          <a:pt x="25" y="119"/>
                        </a:lnTo>
                        <a:lnTo>
                          <a:pt x="16" y="103"/>
                        </a:lnTo>
                        <a:lnTo>
                          <a:pt x="8" y="87"/>
                        </a:lnTo>
                        <a:lnTo>
                          <a:pt x="1" y="69"/>
                        </a:lnTo>
                        <a:lnTo>
                          <a:pt x="0" y="51"/>
                        </a:lnTo>
                        <a:lnTo>
                          <a:pt x="4" y="33"/>
                        </a:lnTo>
                        <a:lnTo>
                          <a:pt x="10" y="17"/>
                        </a:lnTo>
                        <a:lnTo>
                          <a:pt x="13" y="0"/>
                        </a:lnTo>
                        <a:lnTo>
                          <a:pt x="17" y="17"/>
                        </a:lnTo>
                        <a:lnTo>
                          <a:pt x="21" y="34"/>
                        </a:lnTo>
                        <a:lnTo>
                          <a:pt x="24" y="52"/>
                        </a:lnTo>
                        <a:lnTo>
                          <a:pt x="28" y="69"/>
                        </a:lnTo>
                        <a:lnTo>
                          <a:pt x="31" y="87"/>
                        </a:lnTo>
                        <a:lnTo>
                          <a:pt x="37" y="103"/>
                        </a:lnTo>
                        <a:lnTo>
                          <a:pt x="44" y="119"/>
                        </a:lnTo>
                        <a:lnTo>
                          <a:pt x="53" y="13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0" name="Freeform 51"/>
                  <p:cNvSpPr>
                    <a:spLocks/>
                  </p:cNvSpPr>
                  <p:nvPr/>
                </p:nvSpPr>
                <p:spPr bwMode="auto">
                  <a:xfrm>
                    <a:off x="7702550" y="2733675"/>
                    <a:ext cx="131763" cy="141288"/>
                  </a:xfrm>
                  <a:custGeom>
                    <a:avLst/>
                    <a:gdLst>
                      <a:gd name="T0" fmla="*/ 77 w 83"/>
                      <a:gd name="T1" fmla="*/ 26 h 89"/>
                      <a:gd name="T2" fmla="*/ 81 w 83"/>
                      <a:gd name="T3" fmla="*/ 34 h 89"/>
                      <a:gd name="T4" fmla="*/ 83 w 83"/>
                      <a:gd name="T5" fmla="*/ 43 h 89"/>
                      <a:gd name="T6" fmla="*/ 83 w 83"/>
                      <a:gd name="T7" fmla="*/ 53 h 89"/>
                      <a:gd name="T8" fmla="*/ 82 w 83"/>
                      <a:gd name="T9" fmla="*/ 62 h 89"/>
                      <a:gd name="T10" fmla="*/ 79 w 83"/>
                      <a:gd name="T11" fmla="*/ 69 h 89"/>
                      <a:gd name="T12" fmla="*/ 74 w 83"/>
                      <a:gd name="T13" fmla="*/ 76 h 89"/>
                      <a:gd name="T14" fmla="*/ 67 w 83"/>
                      <a:gd name="T15" fmla="*/ 83 h 89"/>
                      <a:gd name="T16" fmla="*/ 60 w 83"/>
                      <a:gd name="T17" fmla="*/ 86 h 89"/>
                      <a:gd name="T18" fmla="*/ 54 w 83"/>
                      <a:gd name="T19" fmla="*/ 88 h 89"/>
                      <a:gd name="T20" fmla="*/ 48 w 83"/>
                      <a:gd name="T21" fmla="*/ 89 h 89"/>
                      <a:gd name="T22" fmla="*/ 43 w 83"/>
                      <a:gd name="T23" fmla="*/ 89 h 89"/>
                      <a:gd name="T24" fmla="*/ 37 w 83"/>
                      <a:gd name="T25" fmla="*/ 88 h 89"/>
                      <a:gd name="T26" fmla="*/ 31 w 83"/>
                      <a:gd name="T27" fmla="*/ 86 h 89"/>
                      <a:gd name="T28" fmla="*/ 25 w 83"/>
                      <a:gd name="T29" fmla="*/ 84 h 89"/>
                      <a:gd name="T30" fmla="*/ 21 w 83"/>
                      <a:gd name="T31" fmla="*/ 81 h 89"/>
                      <a:gd name="T32" fmla="*/ 16 w 83"/>
                      <a:gd name="T33" fmla="*/ 77 h 89"/>
                      <a:gd name="T34" fmla="*/ 7 w 83"/>
                      <a:gd name="T35" fmla="*/ 65 h 89"/>
                      <a:gd name="T36" fmla="*/ 1 w 83"/>
                      <a:gd name="T37" fmla="*/ 52 h 89"/>
                      <a:gd name="T38" fmla="*/ 0 w 83"/>
                      <a:gd name="T39" fmla="*/ 38 h 89"/>
                      <a:gd name="T40" fmla="*/ 2 w 83"/>
                      <a:gd name="T41" fmla="*/ 23 h 89"/>
                      <a:gd name="T42" fmla="*/ 5 w 83"/>
                      <a:gd name="T43" fmla="*/ 14 h 89"/>
                      <a:gd name="T44" fmla="*/ 12 w 83"/>
                      <a:gd name="T45" fmla="*/ 7 h 89"/>
                      <a:gd name="T46" fmla="*/ 21 w 83"/>
                      <a:gd name="T47" fmla="*/ 3 h 89"/>
                      <a:gd name="T48" fmla="*/ 29 w 83"/>
                      <a:gd name="T49" fmla="*/ 0 h 89"/>
                      <a:gd name="T50" fmla="*/ 36 w 83"/>
                      <a:gd name="T51" fmla="*/ 0 h 89"/>
                      <a:gd name="T52" fmla="*/ 43 w 83"/>
                      <a:gd name="T53" fmla="*/ 2 h 89"/>
                      <a:gd name="T54" fmla="*/ 50 w 83"/>
                      <a:gd name="T55" fmla="*/ 3 h 89"/>
                      <a:gd name="T56" fmla="*/ 57 w 83"/>
                      <a:gd name="T57" fmla="*/ 6 h 89"/>
                      <a:gd name="T58" fmla="*/ 62 w 83"/>
                      <a:gd name="T59" fmla="*/ 10 h 89"/>
                      <a:gd name="T60" fmla="*/ 68 w 83"/>
                      <a:gd name="T61" fmla="*/ 14 h 89"/>
                      <a:gd name="T62" fmla="*/ 73 w 83"/>
                      <a:gd name="T63" fmla="*/ 19 h 89"/>
                      <a:gd name="T64" fmla="*/ 77 w 83"/>
                      <a:gd name="T65" fmla="*/ 26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83" h="89">
                        <a:moveTo>
                          <a:pt x="77" y="26"/>
                        </a:moveTo>
                        <a:lnTo>
                          <a:pt x="81" y="34"/>
                        </a:lnTo>
                        <a:lnTo>
                          <a:pt x="83" y="43"/>
                        </a:lnTo>
                        <a:lnTo>
                          <a:pt x="83" y="53"/>
                        </a:lnTo>
                        <a:lnTo>
                          <a:pt x="82" y="62"/>
                        </a:lnTo>
                        <a:lnTo>
                          <a:pt x="79" y="69"/>
                        </a:lnTo>
                        <a:lnTo>
                          <a:pt x="74" y="76"/>
                        </a:lnTo>
                        <a:lnTo>
                          <a:pt x="67" y="83"/>
                        </a:lnTo>
                        <a:lnTo>
                          <a:pt x="60" y="86"/>
                        </a:lnTo>
                        <a:lnTo>
                          <a:pt x="54" y="88"/>
                        </a:lnTo>
                        <a:lnTo>
                          <a:pt x="48" y="89"/>
                        </a:lnTo>
                        <a:lnTo>
                          <a:pt x="43" y="89"/>
                        </a:lnTo>
                        <a:lnTo>
                          <a:pt x="37" y="88"/>
                        </a:lnTo>
                        <a:lnTo>
                          <a:pt x="31" y="86"/>
                        </a:lnTo>
                        <a:lnTo>
                          <a:pt x="25" y="84"/>
                        </a:lnTo>
                        <a:lnTo>
                          <a:pt x="21" y="81"/>
                        </a:lnTo>
                        <a:lnTo>
                          <a:pt x="16" y="77"/>
                        </a:lnTo>
                        <a:lnTo>
                          <a:pt x="7" y="65"/>
                        </a:lnTo>
                        <a:lnTo>
                          <a:pt x="1" y="52"/>
                        </a:lnTo>
                        <a:lnTo>
                          <a:pt x="0" y="38"/>
                        </a:lnTo>
                        <a:lnTo>
                          <a:pt x="2" y="23"/>
                        </a:lnTo>
                        <a:lnTo>
                          <a:pt x="5" y="14"/>
                        </a:lnTo>
                        <a:lnTo>
                          <a:pt x="12" y="7"/>
                        </a:lnTo>
                        <a:lnTo>
                          <a:pt x="21" y="3"/>
                        </a:lnTo>
                        <a:lnTo>
                          <a:pt x="29" y="0"/>
                        </a:lnTo>
                        <a:lnTo>
                          <a:pt x="36" y="0"/>
                        </a:lnTo>
                        <a:lnTo>
                          <a:pt x="43" y="2"/>
                        </a:lnTo>
                        <a:lnTo>
                          <a:pt x="50" y="3"/>
                        </a:lnTo>
                        <a:lnTo>
                          <a:pt x="57" y="6"/>
                        </a:lnTo>
                        <a:lnTo>
                          <a:pt x="62" y="10"/>
                        </a:lnTo>
                        <a:lnTo>
                          <a:pt x="68" y="14"/>
                        </a:lnTo>
                        <a:lnTo>
                          <a:pt x="73" y="19"/>
                        </a:lnTo>
                        <a:lnTo>
                          <a:pt x="77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1" name="Freeform 52"/>
                  <p:cNvSpPr>
                    <a:spLocks/>
                  </p:cNvSpPr>
                  <p:nvPr/>
                </p:nvSpPr>
                <p:spPr bwMode="auto">
                  <a:xfrm>
                    <a:off x="8023225" y="2736850"/>
                    <a:ext cx="141288" cy="19050"/>
                  </a:xfrm>
                  <a:custGeom>
                    <a:avLst/>
                    <a:gdLst>
                      <a:gd name="T0" fmla="*/ 89 w 89"/>
                      <a:gd name="T1" fmla="*/ 1 h 12"/>
                      <a:gd name="T2" fmla="*/ 79 w 89"/>
                      <a:gd name="T3" fmla="*/ 3 h 12"/>
                      <a:gd name="T4" fmla="*/ 67 w 89"/>
                      <a:gd name="T5" fmla="*/ 5 h 12"/>
                      <a:gd name="T6" fmla="*/ 55 w 89"/>
                      <a:gd name="T7" fmla="*/ 8 h 12"/>
                      <a:gd name="T8" fmla="*/ 45 w 89"/>
                      <a:gd name="T9" fmla="*/ 10 h 12"/>
                      <a:gd name="T10" fmla="*/ 33 w 89"/>
                      <a:gd name="T11" fmla="*/ 12 h 12"/>
                      <a:gd name="T12" fmla="*/ 22 w 89"/>
                      <a:gd name="T13" fmla="*/ 11 h 12"/>
                      <a:gd name="T14" fmla="*/ 10 w 89"/>
                      <a:gd name="T15" fmla="*/ 10 h 12"/>
                      <a:gd name="T16" fmla="*/ 0 w 89"/>
                      <a:gd name="T17" fmla="*/ 5 h 12"/>
                      <a:gd name="T18" fmla="*/ 0 w 89"/>
                      <a:gd name="T19" fmla="*/ 4 h 12"/>
                      <a:gd name="T20" fmla="*/ 10 w 89"/>
                      <a:gd name="T21" fmla="*/ 2 h 12"/>
                      <a:gd name="T22" fmla="*/ 22 w 89"/>
                      <a:gd name="T23" fmla="*/ 1 h 12"/>
                      <a:gd name="T24" fmla="*/ 33 w 89"/>
                      <a:gd name="T25" fmla="*/ 0 h 12"/>
                      <a:gd name="T26" fmla="*/ 45 w 89"/>
                      <a:gd name="T27" fmla="*/ 0 h 12"/>
                      <a:gd name="T28" fmla="*/ 57 w 89"/>
                      <a:gd name="T29" fmla="*/ 0 h 12"/>
                      <a:gd name="T30" fmla="*/ 68 w 89"/>
                      <a:gd name="T31" fmla="*/ 1 h 12"/>
                      <a:gd name="T32" fmla="*/ 79 w 89"/>
                      <a:gd name="T33" fmla="*/ 1 h 12"/>
                      <a:gd name="T34" fmla="*/ 89 w 89"/>
                      <a:gd name="T35" fmla="*/ 1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9" h="12">
                        <a:moveTo>
                          <a:pt x="89" y="1"/>
                        </a:moveTo>
                        <a:lnTo>
                          <a:pt x="79" y="3"/>
                        </a:lnTo>
                        <a:lnTo>
                          <a:pt x="67" y="5"/>
                        </a:lnTo>
                        <a:lnTo>
                          <a:pt x="55" y="8"/>
                        </a:lnTo>
                        <a:lnTo>
                          <a:pt x="45" y="10"/>
                        </a:lnTo>
                        <a:lnTo>
                          <a:pt x="33" y="12"/>
                        </a:lnTo>
                        <a:lnTo>
                          <a:pt x="22" y="11"/>
                        </a:lnTo>
                        <a:lnTo>
                          <a:pt x="10" y="10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10" y="2"/>
                        </a:lnTo>
                        <a:lnTo>
                          <a:pt x="22" y="1"/>
                        </a:lnTo>
                        <a:lnTo>
                          <a:pt x="33" y="0"/>
                        </a:lnTo>
                        <a:lnTo>
                          <a:pt x="45" y="0"/>
                        </a:lnTo>
                        <a:lnTo>
                          <a:pt x="57" y="0"/>
                        </a:lnTo>
                        <a:lnTo>
                          <a:pt x="68" y="1"/>
                        </a:lnTo>
                        <a:lnTo>
                          <a:pt x="79" y="1"/>
                        </a:lnTo>
                        <a:lnTo>
                          <a:pt x="89" y="1"/>
                        </a:lnTo>
                        <a:close/>
                      </a:path>
                    </a:pathLst>
                  </a:custGeom>
                  <a:solidFill>
                    <a:srgbClr val="3F9E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2" name="Freeform 53"/>
                  <p:cNvSpPr>
                    <a:spLocks/>
                  </p:cNvSpPr>
                  <p:nvPr/>
                </p:nvSpPr>
                <p:spPr bwMode="auto">
                  <a:xfrm>
                    <a:off x="7718425" y="2767013"/>
                    <a:ext cx="88900" cy="85725"/>
                  </a:xfrm>
                  <a:custGeom>
                    <a:avLst/>
                    <a:gdLst>
                      <a:gd name="T0" fmla="*/ 49 w 56"/>
                      <a:gd name="T1" fmla="*/ 7 h 54"/>
                      <a:gd name="T2" fmla="*/ 53 w 56"/>
                      <a:gd name="T3" fmla="*/ 14 h 54"/>
                      <a:gd name="T4" fmla="*/ 56 w 56"/>
                      <a:gd name="T5" fmla="*/ 22 h 54"/>
                      <a:gd name="T6" fmla="*/ 56 w 56"/>
                      <a:gd name="T7" fmla="*/ 31 h 54"/>
                      <a:gd name="T8" fmla="*/ 55 w 56"/>
                      <a:gd name="T9" fmla="*/ 40 h 54"/>
                      <a:gd name="T10" fmla="*/ 51 w 56"/>
                      <a:gd name="T11" fmla="*/ 44 h 54"/>
                      <a:gd name="T12" fmla="*/ 48 w 56"/>
                      <a:gd name="T13" fmla="*/ 48 h 54"/>
                      <a:gd name="T14" fmla="*/ 42 w 56"/>
                      <a:gd name="T15" fmla="*/ 51 h 54"/>
                      <a:gd name="T16" fmla="*/ 37 w 56"/>
                      <a:gd name="T17" fmla="*/ 54 h 54"/>
                      <a:gd name="T18" fmla="*/ 29 w 56"/>
                      <a:gd name="T19" fmla="*/ 54 h 54"/>
                      <a:gd name="T20" fmla="*/ 21 w 56"/>
                      <a:gd name="T21" fmla="*/ 51 h 54"/>
                      <a:gd name="T22" fmla="*/ 14 w 56"/>
                      <a:gd name="T23" fmla="*/ 48 h 54"/>
                      <a:gd name="T24" fmla="*/ 8 w 56"/>
                      <a:gd name="T25" fmla="*/ 44 h 54"/>
                      <a:gd name="T26" fmla="*/ 5 w 56"/>
                      <a:gd name="T27" fmla="*/ 39 h 54"/>
                      <a:gd name="T28" fmla="*/ 1 w 56"/>
                      <a:gd name="T29" fmla="*/ 33 h 54"/>
                      <a:gd name="T30" fmla="*/ 0 w 56"/>
                      <a:gd name="T31" fmla="*/ 26 h 54"/>
                      <a:gd name="T32" fmla="*/ 1 w 56"/>
                      <a:gd name="T33" fmla="*/ 18 h 54"/>
                      <a:gd name="T34" fmla="*/ 5 w 56"/>
                      <a:gd name="T35" fmla="*/ 11 h 54"/>
                      <a:gd name="T36" fmla="*/ 11 w 56"/>
                      <a:gd name="T37" fmla="*/ 6 h 54"/>
                      <a:gd name="T38" fmla="*/ 17 w 56"/>
                      <a:gd name="T39" fmla="*/ 3 h 54"/>
                      <a:gd name="T40" fmla="*/ 24 w 56"/>
                      <a:gd name="T41" fmla="*/ 0 h 54"/>
                      <a:gd name="T42" fmla="*/ 31 w 56"/>
                      <a:gd name="T43" fmla="*/ 0 h 54"/>
                      <a:gd name="T44" fmla="*/ 37 w 56"/>
                      <a:gd name="T45" fmla="*/ 2 h 54"/>
                      <a:gd name="T46" fmla="*/ 43 w 56"/>
                      <a:gd name="T47" fmla="*/ 4 h 54"/>
                      <a:gd name="T48" fmla="*/ 49 w 56"/>
                      <a:gd name="T49" fmla="*/ 7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56" h="54">
                        <a:moveTo>
                          <a:pt x="49" y="7"/>
                        </a:moveTo>
                        <a:lnTo>
                          <a:pt x="53" y="14"/>
                        </a:lnTo>
                        <a:lnTo>
                          <a:pt x="56" y="22"/>
                        </a:lnTo>
                        <a:lnTo>
                          <a:pt x="56" y="31"/>
                        </a:lnTo>
                        <a:lnTo>
                          <a:pt x="55" y="40"/>
                        </a:lnTo>
                        <a:lnTo>
                          <a:pt x="51" y="44"/>
                        </a:lnTo>
                        <a:lnTo>
                          <a:pt x="48" y="48"/>
                        </a:lnTo>
                        <a:lnTo>
                          <a:pt x="42" y="51"/>
                        </a:lnTo>
                        <a:lnTo>
                          <a:pt x="37" y="54"/>
                        </a:lnTo>
                        <a:lnTo>
                          <a:pt x="29" y="54"/>
                        </a:lnTo>
                        <a:lnTo>
                          <a:pt x="21" y="51"/>
                        </a:lnTo>
                        <a:lnTo>
                          <a:pt x="14" y="48"/>
                        </a:lnTo>
                        <a:lnTo>
                          <a:pt x="8" y="44"/>
                        </a:lnTo>
                        <a:lnTo>
                          <a:pt x="5" y="39"/>
                        </a:lnTo>
                        <a:lnTo>
                          <a:pt x="1" y="33"/>
                        </a:lnTo>
                        <a:lnTo>
                          <a:pt x="0" y="26"/>
                        </a:lnTo>
                        <a:lnTo>
                          <a:pt x="1" y="18"/>
                        </a:lnTo>
                        <a:lnTo>
                          <a:pt x="5" y="11"/>
                        </a:lnTo>
                        <a:lnTo>
                          <a:pt x="11" y="6"/>
                        </a:lnTo>
                        <a:lnTo>
                          <a:pt x="17" y="3"/>
                        </a:lnTo>
                        <a:lnTo>
                          <a:pt x="24" y="0"/>
                        </a:lnTo>
                        <a:lnTo>
                          <a:pt x="31" y="0"/>
                        </a:lnTo>
                        <a:lnTo>
                          <a:pt x="37" y="2"/>
                        </a:lnTo>
                        <a:lnTo>
                          <a:pt x="43" y="4"/>
                        </a:lnTo>
                        <a:lnTo>
                          <a:pt x="49" y="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3" name="Freeform 54"/>
                  <p:cNvSpPr>
                    <a:spLocks/>
                  </p:cNvSpPr>
                  <p:nvPr/>
                </p:nvSpPr>
                <p:spPr bwMode="auto">
                  <a:xfrm>
                    <a:off x="8097838" y="2767013"/>
                    <a:ext cx="77788" cy="15875"/>
                  </a:xfrm>
                  <a:custGeom>
                    <a:avLst/>
                    <a:gdLst>
                      <a:gd name="T0" fmla="*/ 49 w 49"/>
                      <a:gd name="T1" fmla="*/ 0 h 10"/>
                      <a:gd name="T2" fmla="*/ 44 w 49"/>
                      <a:gd name="T3" fmla="*/ 3 h 10"/>
                      <a:gd name="T4" fmla="*/ 39 w 49"/>
                      <a:gd name="T5" fmla="*/ 5 h 10"/>
                      <a:gd name="T6" fmla="*/ 33 w 49"/>
                      <a:gd name="T7" fmla="*/ 7 h 10"/>
                      <a:gd name="T8" fmla="*/ 27 w 49"/>
                      <a:gd name="T9" fmla="*/ 8 h 10"/>
                      <a:gd name="T10" fmla="*/ 20 w 49"/>
                      <a:gd name="T11" fmla="*/ 8 h 10"/>
                      <a:gd name="T12" fmla="*/ 13 w 49"/>
                      <a:gd name="T13" fmla="*/ 10 h 10"/>
                      <a:gd name="T14" fmla="*/ 7 w 49"/>
                      <a:gd name="T15" fmla="*/ 8 h 10"/>
                      <a:gd name="T16" fmla="*/ 0 w 49"/>
                      <a:gd name="T17" fmla="*/ 7 h 10"/>
                      <a:gd name="T18" fmla="*/ 4 w 49"/>
                      <a:gd name="T19" fmla="*/ 3 h 10"/>
                      <a:gd name="T20" fmla="*/ 10 w 49"/>
                      <a:gd name="T21" fmla="*/ 2 h 10"/>
                      <a:gd name="T22" fmla="*/ 17 w 49"/>
                      <a:gd name="T23" fmla="*/ 2 h 10"/>
                      <a:gd name="T24" fmla="*/ 22 w 49"/>
                      <a:gd name="T25" fmla="*/ 0 h 10"/>
                      <a:gd name="T26" fmla="*/ 49 w 49"/>
                      <a:gd name="T27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" h="10">
                        <a:moveTo>
                          <a:pt x="49" y="0"/>
                        </a:moveTo>
                        <a:lnTo>
                          <a:pt x="44" y="3"/>
                        </a:lnTo>
                        <a:lnTo>
                          <a:pt x="39" y="5"/>
                        </a:lnTo>
                        <a:lnTo>
                          <a:pt x="33" y="7"/>
                        </a:lnTo>
                        <a:lnTo>
                          <a:pt x="27" y="8"/>
                        </a:lnTo>
                        <a:lnTo>
                          <a:pt x="20" y="8"/>
                        </a:lnTo>
                        <a:lnTo>
                          <a:pt x="13" y="10"/>
                        </a:lnTo>
                        <a:lnTo>
                          <a:pt x="7" y="8"/>
                        </a:lnTo>
                        <a:lnTo>
                          <a:pt x="0" y="7"/>
                        </a:lnTo>
                        <a:lnTo>
                          <a:pt x="4" y="3"/>
                        </a:lnTo>
                        <a:lnTo>
                          <a:pt x="10" y="2"/>
                        </a:lnTo>
                        <a:lnTo>
                          <a:pt x="17" y="2"/>
                        </a:lnTo>
                        <a:lnTo>
                          <a:pt x="22" y="0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rgbClr val="3F9E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4" name="Freeform 55"/>
                  <p:cNvSpPr>
                    <a:spLocks/>
                  </p:cNvSpPr>
                  <p:nvPr/>
                </p:nvSpPr>
                <p:spPr bwMode="auto">
                  <a:xfrm>
                    <a:off x="7824788" y="2809875"/>
                    <a:ext cx="781050" cy="215900"/>
                  </a:xfrm>
                  <a:custGeom>
                    <a:avLst/>
                    <a:gdLst>
                      <a:gd name="T0" fmla="*/ 393 w 492"/>
                      <a:gd name="T1" fmla="*/ 110 h 136"/>
                      <a:gd name="T2" fmla="*/ 421 w 492"/>
                      <a:gd name="T3" fmla="*/ 115 h 136"/>
                      <a:gd name="T4" fmla="*/ 450 w 492"/>
                      <a:gd name="T5" fmla="*/ 122 h 136"/>
                      <a:gd name="T6" fmla="*/ 478 w 492"/>
                      <a:gd name="T7" fmla="*/ 128 h 136"/>
                      <a:gd name="T8" fmla="*/ 491 w 492"/>
                      <a:gd name="T9" fmla="*/ 130 h 136"/>
                      <a:gd name="T10" fmla="*/ 489 w 492"/>
                      <a:gd name="T11" fmla="*/ 131 h 136"/>
                      <a:gd name="T12" fmla="*/ 489 w 492"/>
                      <a:gd name="T13" fmla="*/ 134 h 136"/>
                      <a:gd name="T14" fmla="*/ 492 w 492"/>
                      <a:gd name="T15" fmla="*/ 135 h 136"/>
                      <a:gd name="T16" fmla="*/ 477 w 492"/>
                      <a:gd name="T17" fmla="*/ 132 h 136"/>
                      <a:gd name="T18" fmla="*/ 446 w 492"/>
                      <a:gd name="T19" fmla="*/ 127 h 136"/>
                      <a:gd name="T20" fmla="*/ 416 w 492"/>
                      <a:gd name="T21" fmla="*/ 122 h 136"/>
                      <a:gd name="T22" fmla="*/ 385 w 492"/>
                      <a:gd name="T23" fmla="*/ 118 h 136"/>
                      <a:gd name="T24" fmla="*/ 352 w 492"/>
                      <a:gd name="T25" fmla="*/ 115 h 136"/>
                      <a:gd name="T26" fmla="*/ 321 w 492"/>
                      <a:gd name="T27" fmla="*/ 114 h 136"/>
                      <a:gd name="T28" fmla="*/ 288 w 492"/>
                      <a:gd name="T29" fmla="*/ 114 h 136"/>
                      <a:gd name="T30" fmla="*/ 256 w 492"/>
                      <a:gd name="T31" fmla="*/ 116 h 136"/>
                      <a:gd name="T32" fmla="*/ 222 w 492"/>
                      <a:gd name="T33" fmla="*/ 115 h 136"/>
                      <a:gd name="T34" fmla="*/ 187 w 492"/>
                      <a:gd name="T35" fmla="*/ 109 h 136"/>
                      <a:gd name="T36" fmla="*/ 154 w 492"/>
                      <a:gd name="T37" fmla="*/ 101 h 136"/>
                      <a:gd name="T38" fmla="*/ 122 w 492"/>
                      <a:gd name="T39" fmla="*/ 86 h 136"/>
                      <a:gd name="T40" fmla="*/ 101 w 492"/>
                      <a:gd name="T41" fmla="*/ 82 h 136"/>
                      <a:gd name="T42" fmla="*/ 85 w 492"/>
                      <a:gd name="T43" fmla="*/ 92 h 136"/>
                      <a:gd name="T44" fmla="*/ 69 w 492"/>
                      <a:gd name="T45" fmla="*/ 98 h 136"/>
                      <a:gd name="T46" fmla="*/ 49 w 492"/>
                      <a:gd name="T47" fmla="*/ 100 h 136"/>
                      <a:gd name="T48" fmla="*/ 34 w 492"/>
                      <a:gd name="T49" fmla="*/ 100 h 136"/>
                      <a:gd name="T50" fmla="*/ 24 w 492"/>
                      <a:gd name="T51" fmla="*/ 98 h 136"/>
                      <a:gd name="T52" fmla="*/ 14 w 492"/>
                      <a:gd name="T53" fmla="*/ 93 h 136"/>
                      <a:gd name="T54" fmla="*/ 5 w 492"/>
                      <a:gd name="T55" fmla="*/ 87 h 136"/>
                      <a:gd name="T56" fmla="*/ 9 w 492"/>
                      <a:gd name="T57" fmla="*/ 84 h 136"/>
                      <a:gd name="T58" fmla="*/ 23 w 492"/>
                      <a:gd name="T59" fmla="*/ 79 h 136"/>
                      <a:gd name="T60" fmla="*/ 35 w 492"/>
                      <a:gd name="T61" fmla="*/ 71 h 136"/>
                      <a:gd name="T62" fmla="*/ 46 w 492"/>
                      <a:gd name="T63" fmla="*/ 59 h 136"/>
                      <a:gd name="T64" fmla="*/ 55 w 492"/>
                      <a:gd name="T65" fmla="*/ 40 h 136"/>
                      <a:gd name="T66" fmla="*/ 53 w 492"/>
                      <a:gd name="T67" fmla="*/ 13 h 136"/>
                      <a:gd name="T68" fmla="*/ 65 w 492"/>
                      <a:gd name="T69" fmla="*/ 14 h 136"/>
                      <a:gd name="T70" fmla="*/ 103 w 492"/>
                      <a:gd name="T71" fmla="*/ 38 h 136"/>
                      <a:gd name="T72" fmla="*/ 142 w 492"/>
                      <a:gd name="T73" fmla="*/ 56 h 136"/>
                      <a:gd name="T74" fmla="*/ 184 w 492"/>
                      <a:gd name="T75" fmla="*/ 70 h 136"/>
                      <a:gd name="T76" fmla="*/ 226 w 492"/>
                      <a:gd name="T77" fmla="*/ 80 h 136"/>
                      <a:gd name="T78" fmla="*/ 270 w 492"/>
                      <a:gd name="T79" fmla="*/ 88 h 136"/>
                      <a:gd name="T80" fmla="*/ 314 w 492"/>
                      <a:gd name="T81" fmla="*/ 95 h 136"/>
                      <a:gd name="T82" fmla="*/ 357 w 492"/>
                      <a:gd name="T83" fmla="*/ 103 h 1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92" h="136">
                        <a:moveTo>
                          <a:pt x="379" y="108"/>
                        </a:moveTo>
                        <a:lnTo>
                          <a:pt x="393" y="110"/>
                        </a:lnTo>
                        <a:lnTo>
                          <a:pt x="407" y="113"/>
                        </a:lnTo>
                        <a:lnTo>
                          <a:pt x="421" y="115"/>
                        </a:lnTo>
                        <a:lnTo>
                          <a:pt x="436" y="118"/>
                        </a:lnTo>
                        <a:lnTo>
                          <a:pt x="450" y="122"/>
                        </a:lnTo>
                        <a:lnTo>
                          <a:pt x="464" y="124"/>
                        </a:lnTo>
                        <a:lnTo>
                          <a:pt x="478" y="128"/>
                        </a:lnTo>
                        <a:lnTo>
                          <a:pt x="492" y="130"/>
                        </a:lnTo>
                        <a:lnTo>
                          <a:pt x="491" y="130"/>
                        </a:lnTo>
                        <a:lnTo>
                          <a:pt x="489" y="130"/>
                        </a:lnTo>
                        <a:lnTo>
                          <a:pt x="489" y="131"/>
                        </a:lnTo>
                        <a:lnTo>
                          <a:pt x="489" y="131"/>
                        </a:lnTo>
                        <a:lnTo>
                          <a:pt x="489" y="134"/>
                        </a:lnTo>
                        <a:lnTo>
                          <a:pt x="491" y="135"/>
                        </a:lnTo>
                        <a:lnTo>
                          <a:pt x="492" y="135"/>
                        </a:lnTo>
                        <a:lnTo>
                          <a:pt x="492" y="136"/>
                        </a:lnTo>
                        <a:lnTo>
                          <a:pt x="477" y="132"/>
                        </a:lnTo>
                        <a:lnTo>
                          <a:pt x="461" y="130"/>
                        </a:lnTo>
                        <a:lnTo>
                          <a:pt x="446" y="127"/>
                        </a:lnTo>
                        <a:lnTo>
                          <a:pt x="431" y="124"/>
                        </a:lnTo>
                        <a:lnTo>
                          <a:pt x="416" y="122"/>
                        </a:lnTo>
                        <a:lnTo>
                          <a:pt x="400" y="120"/>
                        </a:lnTo>
                        <a:lnTo>
                          <a:pt x="385" y="118"/>
                        </a:lnTo>
                        <a:lnTo>
                          <a:pt x="369" y="116"/>
                        </a:lnTo>
                        <a:lnTo>
                          <a:pt x="352" y="115"/>
                        </a:lnTo>
                        <a:lnTo>
                          <a:pt x="337" y="115"/>
                        </a:lnTo>
                        <a:lnTo>
                          <a:pt x="321" y="114"/>
                        </a:lnTo>
                        <a:lnTo>
                          <a:pt x="305" y="114"/>
                        </a:lnTo>
                        <a:lnTo>
                          <a:pt x="288" y="114"/>
                        </a:lnTo>
                        <a:lnTo>
                          <a:pt x="272" y="115"/>
                        </a:lnTo>
                        <a:lnTo>
                          <a:pt x="256" y="116"/>
                        </a:lnTo>
                        <a:lnTo>
                          <a:pt x="240" y="117"/>
                        </a:lnTo>
                        <a:lnTo>
                          <a:pt x="222" y="115"/>
                        </a:lnTo>
                        <a:lnTo>
                          <a:pt x="205" y="113"/>
                        </a:lnTo>
                        <a:lnTo>
                          <a:pt x="187" y="109"/>
                        </a:lnTo>
                        <a:lnTo>
                          <a:pt x="170" y="106"/>
                        </a:lnTo>
                        <a:lnTo>
                          <a:pt x="154" y="101"/>
                        </a:lnTo>
                        <a:lnTo>
                          <a:pt x="137" y="94"/>
                        </a:lnTo>
                        <a:lnTo>
                          <a:pt x="122" y="86"/>
                        </a:lnTo>
                        <a:lnTo>
                          <a:pt x="108" y="77"/>
                        </a:lnTo>
                        <a:lnTo>
                          <a:pt x="101" y="82"/>
                        </a:lnTo>
                        <a:lnTo>
                          <a:pt x="93" y="88"/>
                        </a:lnTo>
                        <a:lnTo>
                          <a:pt x="85" y="92"/>
                        </a:lnTo>
                        <a:lnTo>
                          <a:pt x="77" y="95"/>
                        </a:lnTo>
                        <a:lnTo>
                          <a:pt x="69" y="98"/>
                        </a:lnTo>
                        <a:lnTo>
                          <a:pt x="60" y="99"/>
                        </a:lnTo>
                        <a:lnTo>
                          <a:pt x="49" y="100"/>
                        </a:lnTo>
                        <a:lnTo>
                          <a:pt x="40" y="100"/>
                        </a:lnTo>
                        <a:lnTo>
                          <a:pt x="34" y="100"/>
                        </a:lnTo>
                        <a:lnTo>
                          <a:pt x="29" y="99"/>
                        </a:lnTo>
                        <a:lnTo>
                          <a:pt x="24" y="98"/>
                        </a:lnTo>
                        <a:lnTo>
                          <a:pt x="19" y="95"/>
                        </a:lnTo>
                        <a:lnTo>
                          <a:pt x="14" y="93"/>
                        </a:lnTo>
                        <a:lnTo>
                          <a:pt x="10" y="91"/>
                        </a:lnTo>
                        <a:lnTo>
                          <a:pt x="5" y="87"/>
                        </a:lnTo>
                        <a:lnTo>
                          <a:pt x="0" y="84"/>
                        </a:lnTo>
                        <a:lnTo>
                          <a:pt x="9" y="84"/>
                        </a:lnTo>
                        <a:lnTo>
                          <a:pt x="16" y="82"/>
                        </a:lnTo>
                        <a:lnTo>
                          <a:pt x="23" y="79"/>
                        </a:lnTo>
                        <a:lnTo>
                          <a:pt x="29" y="76"/>
                        </a:lnTo>
                        <a:lnTo>
                          <a:pt x="35" y="71"/>
                        </a:lnTo>
                        <a:lnTo>
                          <a:pt x="41" y="65"/>
                        </a:lnTo>
                        <a:lnTo>
                          <a:pt x="46" y="59"/>
                        </a:lnTo>
                        <a:lnTo>
                          <a:pt x="50" y="52"/>
                        </a:lnTo>
                        <a:lnTo>
                          <a:pt x="55" y="40"/>
                        </a:lnTo>
                        <a:lnTo>
                          <a:pt x="56" y="26"/>
                        </a:lnTo>
                        <a:lnTo>
                          <a:pt x="53" y="13"/>
                        </a:lnTo>
                        <a:lnTo>
                          <a:pt x="48" y="0"/>
                        </a:lnTo>
                        <a:lnTo>
                          <a:pt x="65" y="14"/>
                        </a:lnTo>
                        <a:lnTo>
                          <a:pt x="84" y="27"/>
                        </a:lnTo>
                        <a:lnTo>
                          <a:pt x="103" y="38"/>
                        </a:lnTo>
                        <a:lnTo>
                          <a:pt x="122" y="48"/>
                        </a:lnTo>
                        <a:lnTo>
                          <a:pt x="142" y="56"/>
                        </a:lnTo>
                        <a:lnTo>
                          <a:pt x="163" y="63"/>
                        </a:lnTo>
                        <a:lnTo>
                          <a:pt x="184" y="70"/>
                        </a:lnTo>
                        <a:lnTo>
                          <a:pt x="205" y="74"/>
                        </a:lnTo>
                        <a:lnTo>
                          <a:pt x="226" y="80"/>
                        </a:lnTo>
                        <a:lnTo>
                          <a:pt x="248" y="84"/>
                        </a:lnTo>
                        <a:lnTo>
                          <a:pt x="270" y="88"/>
                        </a:lnTo>
                        <a:lnTo>
                          <a:pt x="292" y="92"/>
                        </a:lnTo>
                        <a:lnTo>
                          <a:pt x="314" y="95"/>
                        </a:lnTo>
                        <a:lnTo>
                          <a:pt x="336" y="100"/>
                        </a:lnTo>
                        <a:lnTo>
                          <a:pt x="357" y="103"/>
                        </a:lnTo>
                        <a:lnTo>
                          <a:pt x="379" y="10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5" name="Freeform 56"/>
                  <p:cNvSpPr>
                    <a:spLocks/>
                  </p:cNvSpPr>
                  <p:nvPr/>
                </p:nvSpPr>
                <p:spPr bwMode="auto">
                  <a:xfrm>
                    <a:off x="9442450" y="2816225"/>
                    <a:ext cx="642938" cy="561975"/>
                  </a:xfrm>
                  <a:custGeom>
                    <a:avLst/>
                    <a:gdLst>
                      <a:gd name="T0" fmla="*/ 294 w 405"/>
                      <a:gd name="T1" fmla="*/ 215 h 354"/>
                      <a:gd name="T2" fmla="*/ 310 w 405"/>
                      <a:gd name="T3" fmla="*/ 247 h 354"/>
                      <a:gd name="T4" fmla="*/ 327 w 405"/>
                      <a:gd name="T5" fmla="*/ 276 h 354"/>
                      <a:gd name="T6" fmla="*/ 325 w 405"/>
                      <a:gd name="T7" fmla="*/ 276 h 354"/>
                      <a:gd name="T8" fmla="*/ 346 w 405"/>
                      <a:gd name="T9" fmla="*/ 296 h 354"/>
                      <a:gd name="T10" fmla="*/ 373 w 405"/>
                      <a:gd name="T11" fmla="*/ 328 h 354"/>
                      <a:gd name="T12" fmla="*/ 405 w 405"/>
                      <a:gd name="T13" fmla="*/ 354 h 354"/>
                      <a:gd name="T14" fmla="*/ 379 w 405"/>
                      <a:gd name="T15" fmla="*/ 351 h 354"/>
                      <a:gd name="T16" fmla="*/ 353 w 405"/>
                      <a:gd name="T17" fmla="*/ 347 h 354"/>
                      <a:gd name="T18" fmla="*/ 331 w 405"/>
                      <a:gd name="T19" fmla="*/ 331 h 354"/>
                      <a:gd name="T20" fmla="*/ 312 w 405"/>
                      <a:gd name="T21" fmla="*/ 307 h 354"/>
                      <a:gd name="T22" fmla="*/ 297 w 405"/>
                      <a:gd name="T23" fmla="*/ 280 h 354"/>
                      <a:gd name="T24" fmla="*/ 309 w 405"/>
                      <a:gd name="T25" fmla="*/ 273 h 354"/>
                      <a:gd name="T26" fmla="*/ 317 w 405"/>
                      <a:gd name="T27" fmla="*/ 272 h 354"/>
                      <a:gd name="T28" fmla="*/ 290 w 405"/>
                      <a:gd name="T29" fmla="*/ 258 h 354"/>
                      <a:gd name="T30" fmla="*/ 271 w 405"/>
                      <a:gd name="T31" fmla="*/ 237 h 354"/>
                      <a:gd name="T32" fmla="*/ 257 w 405"/>
                      <a:gd name="T33" fmla="*/ 206 h 354"/>
                      <a:gd name="T34" fmla="*/ 240 w 405"/>
                      <a:gd name="T35" fmla="*/ 175 h 354"/>
                      <a:gd name="T36" fmla="*/ 211 w 405"/>
                      <a:gd name="T37" fmla="*/ 156 h 354"/>
                      <a:gd name="T38" fmla="*/ 231 w 405"/>
                      <a:gd name="T39" fmla="*/ 185 h 354"/>
                      <a:gd name="T40" fmla="*/ 241 w 405"/>
                      <a:gd name="T41" fmla="*/ 219 h 354"/>
                      <a:gd name="T42" fmla="*/ 241 w 405"/>
                      <a:gd name="T43" fmla="*/ 237 h 354"/>
                      <a:gd name="T44" fmla="*/ 223 w 405"/>
                      <a:gd name="T45" fmla="*/ 228 h 354"/>
                      <a:gd name="T46" fmla="*/ 209 w 405"/>
                      <a:gd name="T47" fmla="*/ 215 h 354"/>
                      <a:gd name="T48" fmla="*/ 195 w 405"/>
                      <a:gd name="T49" fmla="*/ 167 h 354"/>
                      <a:gd name="T50" fmla="*/ 183 w 405"/>
                      <a:gd name="T51" fmla="*/ 131 h 354"/>
                      <a:gd name="T52" fmla="*/ 205 w 405"/>
                      <a:gd name="T53" fmla="*/ 138 h 354"/>
                      <a:gd name="T54" fmla="*/ 228 w 405"/>
                      <a:gd name="T55" fmla="*/ 146 h 354"/>
                      <a:gd name="T56" fmla="*/ 228 w 405"/>
                      <a:gd name="T57" fmla="*/ 140 h 354"/>
                      <a:gd name="T58" fmla="*/ 202 w 405"/>
                      <a:gd name="T59" fmla="*/ 124 h 354"/>
                      <a:gd name="T60" fmla="*/ 175 w 405"/>
                      <a:gd name="T61" fmla="*/ 112 h 354"/>
                      <a:gd name="T62" fmla="*/ 158 w 405"/>
                      <a:gd name="T63" fmla="*/ 88 h 354"/>
                      <a:gd name="T64" fmla="*/ 138 w 405"/>
                      <a:gd name="T65" fmla="*/ 61 h 354"/>
                      <a:gd name="T66" fmla="*/ 110 w 405"/>
                      <a:gd name="T67" fmla="*/ 47 h 354"/>
                      <a:gd name="T68" fmla="*/ 122 w 405"/>
                      <a:gd name="T69" fmla="*/ 70 h 354"/>
                      <a:gd name="T70" fmla="*/ 133 w 405"/>
                      <a:gd name="T71" fmla="*/ 95 h 354"/>
                      <a:gd name="T72" fmla="*/ 86 w 405"/>
                      <a:gd name="T73" fmla="*/ 55 h 354"/>
                      <a:gd name="T74" fmla="*/ 48 w 405"/>
                      <a:gd name="T75" fmla="*/ 18 h 354"/>
                      <a:gd name="T76" fmla="*/ 0 w 405"/>
                      <a:gd name="T77" fmla="*/ 0 h 354"/>
                      <a:gd name="T78" fmla="*/ 67 w 405"/>
                      <a:gd name="T79" fmla="*/ 8 h 354"/>
                      <a:gd name="T80" fmla="*/ 131 w 405"/>
                      <a:gd name="T81" fmla="*/ 31 h 354"/>
                      <a:gd name="T82" fmla="*/ 189 w 405"/>
                      <a:gd name="T83" fmla="*/ 68 h 354"/>
                      <a:gd name="T84" fmla="*/ 238 w 405"/>
                      <a:gd name="T85" fmla="*/ 117 h 354"/>
                      <a:gd name="T86" fmla="*/ 274 w 405"/>
                      <a:gd name="T87" fmla="*/ 175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05" h="354">
                        <a:moveTo>
                          <a:pt x="283" y="196"/>
                        </a:moveTo>
                        <a:lnTo>
                          <a:pt x="289" y="206"/>
                        </a:lnTo>
                        <a:lnTo>
                          <a:pt x="294" y="215"/>
                        </a:lnTo>
                        <a:lnTo>
                          <a:pt x="300" y="226"/>
                        </a:lnTo>
                        <a:lnTo>
                          <a:pt x="304" y="236"/>
                        </a:lnTo>
                        <a:lnTo>
                          <a:pt x="310" y="247"/>
                        </a:lnTo>
                        <a:lnTo>
                          <a:pt x="316" y="256"/>
                        </a:lnTo>
                        <a:lnTo>
                          <a:pt x="322" y="266"/>
                        </a:lnTo>
                        <a:lnTo>
                          <a:pt x="327" y="276"/>
                        </a:lnTo>
                        <a:lnTo>
                          <a:pt x="326" y="276"/>
                        </a:lnTo>
                        <a:lnTo>
                          <a:pt x="326" y="276"/>
                        </a:lnTo>
                        <a:lnTo>
                          <a:pt x="325" y="276"/>
                        </a:lnTo>
                        <a:lnTo>
                          <a:pt x="325" y="277"/>
                        </a:lnTo>
                        <a:lnTo>
                          <a:pt x="336" y="285"/>
                        </a:lnTo>
                        <a:lnTo>
                          <a:pt x="346" y="296"/>
                        </a:lnTo>
                        <a:lnTo>
                          <a:pt x="354" y="306"/>
                        </a:lnTo>
                        <a:lnTo>
                          <a:pt x="363" y="316"/>
                        </a:lnTo>
                        <a:lnTo>
                          <a:pt x="373" y="328"/>
                        </a:lnTo>
                        <a:lnTo>
                          <a:pt x="382" y="337"/>
                        </a:lnTo>
                        <a:lnTo>
                          <a:pt x="392" y="347"/>
                        </a:lnTo>
                        <a:lnTo>
                          <a:pt x="405" y="354"/>
                        </a:lnTo>
                        <a:lnTo>
                          <a:pt x="396" y="352"/>
                        </a:lnTo>
                        <a:lnTo>
                          <a:pt x="388" y="351"/>
                        </a:lnTo>
                        <a:lnTo>
                          <a:pt x="379" y="351"/>
                        </a:lnTo>
                        <a:lnTo>
                          <a:pt x="370" y="350"/>
                        </a:lnTo>
                        <a:lnTo>
                          <a:pt x="361" y="348"/>
                        </a:lnTo>
                        <a:lnTo>
                          <a:pt x="353" y="347"/>
                        </a:lnTo>
                        <a:lnTo>
                          <a:pt x="345" y="343"/>
                        </a:lnTo>
                        <a:lnTo>
                          <a:pt x="338" y="340"/>
                        </a:lnTo>
                        <a:lnTo>
                          <a:pt x="331" y="331"/>
                        </a:lnTo>
                        <a:lnTo>
                          <a:pt x="324" y="323"/>
                        </a:lnTo>
                        <a:lnTo>
                          <a:pt x="318" y="315"/>
                        </a:lnTo>
                        <a:lnTo>
                          <a:pt x="312" y="307"/>
                        </a:lnTo>
                        <a:lnTo>
                          <a:pt x="307" y="298"/>
                        </a:lnTo>
                        <a:lnTo>
                          <a:pt x="302" y="290"/>
                        </a:lnTo>
                        <a:lnTo>
                          <a:pt x="297" y="280"/>
                        </a:lnTo>
                        <a:lnTo>
                          <a:pt x="293" y="272"/>
                        </a:lnTo>
                        <a:lnTo>
                          <a:pt x="301" y="272"/>
                        </a:lnTo>
                        <a:lnTo>
                          <a:pt x="309" y="273"/>
                        </a:lnTo>
                        <a:lnTo>
                          <a:pt x="318" y="276"/>
                        </a:lnTo>
                        <a:lnTo>
                          <a:pt x="326" y="276"/>
                        </a:lnTo>
                        <a:lnTo>
                          <a:pt x="317" y="272"/>
                        </a:lnTo>
                        <a:lnTo>
                          <a:pt x="308" y="268"/>
                        </a:lnTo>
                        <a:lnTo>
                          <a:pt x="298" y="263"/>
                        </a:lnTo>
                        <a:lnTo>
                          <a:pt x="290" y="258"/>
                        </a:lnTo>
                        <a:lnTo>
                          <a:pt x="282" y="253"/>
                        </a:lnTo>
                        <a:lnTo>
                          <a:pt x="275" y="246"/>
                        </a:lnTo>
                        <a:lnTo>
                          <a:pt x="271" y="237"/>
                        </a:lnTo>
                        <a:lnTo>
                          <a:pt x="267" y="227"/>
                        </a:lnTo>
                        <a:lnTo>
                          <a:pt x="261" y="217"/>
                        </a:lnTo>
                        <a:lnTo>
                          <a:pt x="257" y="206"/>
                        </a:lnTo>
                        <a:lnTo>
                          <a:pt x="252" y="195"/>
                        </a:lnTo>
                        <a:lnTo>
                          <a:pt x="246" y="184"/>
                        </a:lnTo>
                        <a:lnTo>
                          <a:pt x="240" y="175"/>
                        </a:lnTo>
                        <a:lnTo>
                          <a:pt x="232" y="167"/>
                        </a:lnTo>
                        <a:lnTo>
                          <a:pt x="223" y="160"/>
                        </a:lnTo>
                        <a:lnTo>
                          <a:pt x="211" y="156"/>
                        </a:lnTo>
                        <a:lnTo>
                          <a:pt x="219" y="166"/>
                        </a:lnTo>
                        <a:lnTo>
                          <a:pt x="225" y="175"/>
                        </a:lnTo>
                        <a:lnTo>
                          <a:pt x="231" y="185"/>
                        </a:lnTo>
                        <a:lnTo>
                          <a:pt x="236" y="196"/>
                        </a:lnTo>
                        <a:lnTo>
                          <a:pt x="239" y="207"/>
                        </a:lnTo>
                        <a:lnTo>
                          <a:pt x="241" y="219"/>
                        </a:lnTo>
                        <a:lnTo>
                          <a:pt x="244" y="231"/>
                        </a:lnTo>
                        <a:lnTo>
                          <a:pt x="246" y="242"/>
                        </a:lnTo>
                        <a:lnTo>
                          <a:pt x="241" y="237"/>
                        </a:lnTo>
                        <a:lnTo>
                          <a:pt x="235" y="234"/>
                        </a:lnTo>
                        <a:lnTo>
                          <a:pt x="229" y="232"/>
                        </a:lnTo>
                        <a:lnTo>
                          <a:pt x="223" y="228"/>
                        </a:lnTo>
                        <a:lnTo>
                          <a:pt x="217" y="225"/>
                        </a:lnTo>
                        <a:lnTo>
                          <a:pt x="212" y="221"/>
                        </a:lnTo>
                        <a:lnTo>
                          <a:pt x="209" y="215"/>
                        </a:lnTo>
                        <a:lnTo>
                          <a:pt x="207" y="208"/>
                        </a:lnTo>
                        <a:lnTo>
                          <a:pt x="202" y="188"/>
                        </a:lnTo>
                        <a:lnTo>
                          <a:pt x="195" y="167"/>
                        </a:lnTo>
                        <a:lnTo>
                          <a:pt x="186" y="148"/>
                        </a:lnTo>
                        <a:lnTo>
                          <a:pt x="176" y="128"/>
                        </a:lnTo>
                        <a:lnTo>
                          <a:pt x="183" y="131"/>
                        </a:lnTo>
                        <a:lnTo>
                          <a:pt x="192" y="133"/>
                        </a:lnTo>
                        <a:lnTo>
                          <a:pt x="199" y="135"/>
                        </a:lnTo>
                        <a:lnTo>
                          <a:pt x="205" y="138"/>
                        </a:lnTo>
                        <a:lnTo>
                          <a:pt x="212" y="141"/>
                        </a:lnTo>
                        <a:lnTo>
                          <a:pt x="219" y="143"/>
                        </a:lnTo>
                        <a:lnTo>
                          <a:pt x="228" y="146"/>
                        </a:lnTo>
                        <a:lnTo>
                          <a:pt x="235" y="148"/>
                        </a:lnTo>
                        <a:lnTo>
                          <a:pt x="236" y="147"/>
                        </a:lnTo>
                        <a:lnTo>
                          <a:pt x="228" y="140"/>
                        </a:lnTo>
                        <a:lnTo>
                          <a:pt x="219" y="133"/>
                        </a:lnTo>
                        <a:lnTo>
                          <a:pt x="211" y="128"/>
                        </a:lnTo>
                        <a:lnTo>
                          <a:pt x="202" y="124"/>
                        </a:lnTo>
                        <a:lnTo>
                          <a:pt x="193" y="120"/>
                        </a:lnTo>
                        <a:lnTo>
                          <a:pt x="183" y="117"/>
                        </a:lnTo>
                        <a:lnTo>
                          <a:pt x="175" y="112"/>
                        </a:lnTo>
                        <a:lnTo>
                          <a:pt x="166" y="107"/>
                        </a:lnTo>
                        <a:lnTo>
                          <a:pt x="163" y="98"/>
                        </a:lnTo>
                        <a:lnTo>
                          <a:pt x="158" y="88"/>
                        </a:lnTo>
                        <a:lnTo>
                          <a:pt x="153" y="78"/>
                        </a:lnTo>
                        <a:lnTo>
                          <a:pt x="146" y="69"/>
                        </a:lnTo>
                        <a:lnTo>
                          <a:pt x="138" y="61"/>
                        </a:lnTo>
                        <a:lnTo>
                          <a:pt x="130" y="54"/>
                        </a:lnTo>
                        <a:lnTo>
                          <a:pt x="121" y="49"/>
                        </a:lnTo>
                        <a:lnTo>
                          <a:pt x="110" y="47"/>
                        </a:lnTo>
                        <a:lnTo>
                          <a:pt x="108" y="48"/>
                        </a:lnTo>
                        <a:lnTo>
                          <a:pt x="115" y="59"/>
                        </a:lnTo>
                        <a:lnTo>
                          <a:pt x="122" y="70"/>
                        </a:lnTo>
                        <a:lnTo>
                          <a:pt x="130" y="81"/>
                        </a:lnTo>
                        <a:lnTo>
                          <a:pt x="136" y="92"/>
                        </a:lnTo>
                        <a:lnTo>
                          <a:pt x="133" y="95"/>
                        </a:lnTo>
                        <a:lnTo>
                          <a:pt x="100" y="85"/>
                        </a:lnTo>
                        <a:lnTo>
                          <a:pt x="94" y="69"/>
                        </a:lnTo>
                        <a:lnTo>
                          <a:pt x="86" y="55"/>
                        </a:lnTo>
                        <a:lnTo>
                          <a:pt x="74" y="41"/>
                        </a:lnTo>
                        <a:lnTo>
                          <a:pt x="63" y="29"/>
                        </a:lnTo>
                        <a:lnTo>
                          <a:pt x="48" y="18"/>
                        </a:lnTo>
                        <a:lnTo>
                          <a:pt x="32" y="10"/>
                        </a:lnTo>
                        <a:lnTo>
                          <a:pt x="16" y="3"/>
                        </a:lnTo>
                        <a:lnTo>
                          <a:pt x="0" y="0"/>
                        </a:lnTo>
                        <a:lnTo>
                          <a:pt x="22" y="1"/>
                        </a:lnTo>
                        <a:lnTo>
                          <a:pt x="45" y="3"/>
                        </a:lnTo>
                        <a:lnTo>
                          <a:pt x="67" y="8"/>
                        </a:lnTo>
                        <a:lnTo>
                          <a:pt x="89" y="13"/>
                        </a:lnTo>
                        <a:lnTo>
                          <a:pt x="110" y="22"/>
                        </a:lnTo>
                        <a:lnTo>
                          <a:pt x="131" y="31"/>
                        </a:lnTo>
                        <a:lnTo>
                          <a:pt x="151" y="42"/>
                        </a:lnTo>
                        <a:lnTo>
                          <a:pt x="171" y="54"/>
                        </a:lnTo>
                        <a:lnTo>
                          <a:pt x="189" y="68"/>
                        </a:lnTo>
                        <a:lnTo>
                          <a:pt x="207" y="83"/>
                        </a:lnTo>
                        <a:lnTo>
                          <a:pt x="223" y="99"/>
                        </a:lnTo>
                        <a:lnTo>
                          <a:pt x="238" y="117"/>
                        </a:lnTo>
                        <a:lnTo>
                          <a:pt x="252" y="135"/>
                        </a:lnTo>
                        <a:lnTo>
                          <a:pt x="264" y="155"/>
                        </a:lnTo>
                        <a:lnTo>
                          <a:pt x="274" y="175"/>
                        </a:lnTo>
                        <a:lnTo>
                          <a:pt x="283" y="19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6" name="Freeform 57"/>
                  <p:cNvSpPr>
                    <a:spLocks/>
                  </p:cNvSpPr>
                  <p:nvPr/>
                </p:nvSpPr>
                <p:spPr bwMode="auto">
                  <a:xfrm>
                    <a:off x="9401175" y="2846388"/>
                    <a:ext cx="142875" cy="107950"/>
                  </a:xfrm>
                  <a:custGeom>
                    <a:avLst/>
                    <a:gdLst>
                      <a:gd name="T0" fmla="*/ 89 w 90"/>
                      <a:gd name="T1" fmla="*/ 62 h 68"/>
                      <a:gd name="T2" fmla="*/ 90 w 90"/>
                      <a:gd name="T3" fmla="*/ 63 h 68"/>
                      <a:gd name="T4" fmla="*/ 61 w 90"/>
                      <a:gd name="T5" fmla="*/ 68 h 68"/>
                      <a:gd name="T6" fmla="*/ 55 w 90"/>
                      <a:gd name="T7" fmla="*/ 58 h 68"/>
                      <a:gd name="T8" fmla="*/ 49 w 90"/>
                      <a:gd name="T9" fmla="*/ 49 h 68"/>
                      <a:gd name="T10" fmla="*/ 42 w 90"/>
                      <a:gd name="T11" fmla="*/ 40 h 68"/>
                      <a:gd name="T12" fmla="*/ 35 w 90"/>
                      <a:gd name="T13" fmla="*/ 32 h 68"/>
                      <a:gd name="T14" fmla="*/ 27 w 90"/>
                      <a:gd name="T15" fmla="*/ 23 h 68"/>
                      <a:gd name="T16" fmla="*/ 19 w 90"/>
                      <a:gd name="T17" fmla="*/ 15 h 68"/>
                      <a:gd name="T18" fmla="*/ 10 w 90"/>
                      <a:gd name="T19" fmla="*/ 8 h 68"/>
                      <a:gd name="T20" fmla="*/ 0 w 90"/>
                      <a:gd name="T21" fmla="*/ 1 h 68"/>
                      <a:gd name="T22" fmla="*/ 15 w 90"/>
                      <a:gd name="T23" fmla="*/ 0 h 68"/>
                      <a:gd name="T24" fmla="*/ 29 w 90"/>
                      <a:gd name="T25" fmla="*/ 3 h 68"/>
                      <a:gd name="T26" fmla="*/ 42 w 90"/>
                      <a:gd name="T27" fmla="*/ 8 h 68"/>
                      <a:gd name="T28" fmla="*/ 54 w 90"/>
                      <a:gd name="T29" fmla="*/ 17 h 68"/>
                      <a:gd name="T30" fmla="*/ 63 w 90"/>
                      <a:gd name="T31" fmla="*/ 27 h 68"/>
                      <a:gd name="T32" fmla="*/ 72 w 90"/>
                      <a:gd name="T33" fmla="*/ 37 h 68"/>
                      <a:gd name="T34" fmla="*/ 82 w 90"/>
                      <a:gd name="T35" fmla="*/ 50 h 68"/>
                      <a:gd name="T36" fmla="*/ 89 w 90"/>
                      <a:gd name="T37" fmla="*/ 62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0" h="68">
                        <a:moveTo>
                          <a:pt x="89" y="62"/>
                        </a:moveTo>
                        <a:lnTo>
                          <a:pt x="90" y="63"/>
                        </a:lnTo>
                        <a:lnTo>
                          <a:pt x="61" y="68"/>
                        </a:lnTo>
                        <a:lnTo>
                          <a:pt x="55" y="58"/>
                        </a:lnTo>
                        <a:lnTo>
                          <a:pt x="49" y="49"/>
                        </a:lnTo>
                        <a:lnTo>
                          <a:pt x="42" y="40"/>
                        </a:lnTo>
                        <a:lnTo>
                          <a:pt x="35" y="32"/>
                        </a:lnTo>
                        <a:lnTo>
                          <a:pt x="27" y="23"/>
                        </a:lnTo>
                        <a:lnTo>
                          <a:pt x="19" y="15"/>
                        </a:lnTo>
                        <a:lnTo>
                          <a:pt x="10" y="8"/>
                        </a:lnTo>
                        <a:lnTo>
                          <a:pt x="0" y="1"/>
                        </a:lnTo>
                        <a:lnTo>
                          <a:pt x="15" y="0"/>
                        </a:lnTo>
                        <a:lnTo>
                          <a:pt x="29" y="3"/>
                        </a:lnTo>
                        <a:lnTo>
                          <a:pt x="42" y="8"/>
                        </a:lnTo>
                        <a:lnTo>
                          <a:pt x="54" y="17"/>
                        </a:lnTo>
                        <a:lnTo>
                          <a:pt x="63" y="27"/>
                        </a:lnTo>
                        <a:lnTo>
                          <a:pt x="72" y="37"/>
                        </a:lnTo>
                        <a:lnTo>
                          <a:pt x="82" y="50"/>
                        </a:lnTo>
                        <a:lnTo>
                          <a:pt x="89" y="6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7" name="Freeform 58"/>
                  <p:cNvSpPr>
                    <a:spLocks/>
                  </p:cNvSpPr>
                  <p:nvPr/>
                </p:nvSpPr>
                <p:spPr bwMode="auto">
                  <a:xfrm>
                    <a:off x="9242425" y="2874963"/>
                    <a:ext cx="77788" cy="25400"/>
                  </a:xfrm>
                  <a:custGeom>
                    <a:avLst/>
                    <a:gdLst>
                      <a:gd name="T0" fmla="*/ 49 w 49"/>
                      <a:gd name="T1" fmla="*/ 10 h 16"/>
                      <a:gd name="T2" fmla="*/ 48 w 49"/>
                      <a:gd name="T3" fmla="*/ 12 h 16"/>
                      <a:gd name="T4" fmla="*/ 45 w 49"/>
                      <a:gd name="T5" fmla="*/ 14 h 16"/>
                      <a:gd name="T6" fmla="*/ 42 w 49"/>
                      <a:gd name="T7" fmla="*/ 15 h 16"/>
                      <a:gd name="T8" fmla="*/ 39 w 49"/>
                      <a:gd name="T9" fmla="*/ 16 h 16"/>
                      <a:gd name="T10" fmla="*/ 34 w 49"/>
                      <a:gd name="T11" fmla="*/ 15 h 16"/>
                      <a:gd name="T12" fmla="*/ 28 w 49"/>
                      <a:gd name="T13" fmla="*/ 15 h 16"/>
                      <a:gd name="T14" fmla="*/ 24 w 49"/>
                      <a:gd name="T15" fmla="*/ 14 h 16"/>
                      <a:gd name="T16" fmla="*/ 18 w 49"/>
                      <a:gd name="T17" fmla="*/ 12 h 16"/>
                      <a:gd name="T18" fmla="*/ 13 w 49"/>
                      <a:gd name="T19" fmla="*/ 11 h 16"/>
                      <a:gd name="T20" fmla="*/ 9 w 49"/>
                      <a:gd name="T21" fmla="*/ 10 h 16"/>
                      <a:gd name="T22" fmla="*/ 5 w 49"/>
                      <a:gd name="T23" fmla="*/ 8 h 16"/>
                      <a:gd name="T24" fmla="*/ 0 w 49"/>
                      <a:gd name="T25" fmla="*/ 4 h 16"/>
                      <a:gd name="T26" fmla="*/ 6 w 49"/>
                      <a:gd name="T27" fmla="*/ 3 h 16"/>
                      <a:gd name="T28" fmla="*/ 12 w 49"/>
                      <a:gd name="T29" fmla="*/ 1 h 16"/>
                      <a:gd name="T30" fmla="*/ 19 w 49"/>
                      <a:gd name="T31" fmla="*/ 0 h 16"/>
                      <a:gd name="T32" fmla="*/ 26 w 49"/>
                      <a:gd name="T33" fmla="*/ 0 h 16"/>
                      <a:gd name="T34" fmla="*/ 33 w 49"/>
                      <a:gd name="T35" fmla="*/ 0 h 16"/>
                      <a:gd name="T36" fmla="*/ 39 w 49"/>
                      <a:gd name="T37" fmla="*/ 1 h 16"/>
                      <a:gd name="T38" fmla="*/ 45 w 49"/>
                      <a:gd name="T39" fmla="*/ 4 h 16"/>
                      <a:gd name="T40" fmla="*/ 49 w 49"/>
                      <a:gd name="T41" fmla="*/ 1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9" h="16">
                        <a:moveTo>
                          <a:pt x="49" y="10"/>
                        </a:moveTo>
                        <a:lnTo>
                          <a:pt x="48" y="12"/>
                        </a:lnTo>
                        <a:lnTo>
                          <a:pt x="45" y="14"/>
                        </a:lnTo>
                        <a:lnTo>
                          <a:pt x="42" y="15"/>
                        </a:lnTo>
                        <a:lnTo>
                          <a:pt x="39" y="16"/>
                        </a:lnTo>
                        <a:lnTo>
                          <a:pt x="34" y="15"/>
                        </a:lnTo>
                        <a:lnTo>
                          <a:pt x="28" y="15"/>
                        </a:lnTo>
                        <a:lnTo>
                          <a:pt x="24" y="14"/>
                        </a:lnTo>
                        <a:lnTo>
                          <a:pt x="18" y="12"/>
                        </a:lnTo>
                        <a:lnTo>
                          <a:pt x="13" y="11"/>
                        </a:lnTo>
                        <a:lnTo>
                          <a:pt x="9" y="10"/>
                        </a:lnTo>
                        <a:lnTo>
                          <a:pt x="5" y="8"/>
                        </a:lnTo>
                        <a:lnTo>
                          <a:pt x="0" y="4"/>
                        </a:lnTo>
                        <a:lnTo>
                          <a:pt x="6" y="3"/>
                        </a:lnTo>
                        <a:lnTo>
                          <a:pt x="12" y="1"/>
                        </a:lnTo>
                        <a:lnTo>
                          <a:pt x="19" y="0"/>
                        </a:lnTo>
                        <a:lnTo>
                          <a:pt x="26" y="0"/>
                        </a:lnTo>
                        <a:lnTo>
                          <a:pt x="33" y="0"/>
                        </a:lnTo>
                        <a:lnTo>
                          <a:pt x="39" y="1"/>
                        </a:lnTo>
                        <a:lnTo>
                          <a:pt x="45" y="4"/>
                        </a:lnTo>
                        <a:lnTo>
                          <a:pt x="49" y="1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8" name="Freeform 59"/>
                  <p:cNvSpPr>
                    <a:spLocks/>
                  </p:cNvSpPr>
                  <p:nvPr/>
                </p:nvSpPr>
                <p:spPr bwMode="auto">
                  <a:xfrm>
                    <a:off x="9844088" y="2890838"/>
                    <a:ext cx="163513" cy="238125"/>
                  </a:xfrm>
                  <a:custGeom>
                    <a:avLst/>
                    <a:gdLst>
                      <a:gd name="T0" fmla="*/ 101 w 103"/>
                      <a:gd name="T1" fmla="*/ 49 h 150"/>
                      <a:gd name="T2" fmla="*/ 101 w 103"/>
                      <a:gd name="T3" fmla="*/ 63 h 150"/>
                      <a:gd name="T4" fmla="*/ 100 w 103"/>
                      <a:gd name="T5" fmla="*/ 76 h 150"/>
                      <a:gd name="T6" fmla="*/ 98 w 103"/>
                      <a:gd name="T7" fmla="*/ 90 h 150"/>
                      <a:gd name="T8" fmla="*/ 96 w 103"/>
                      <a:gd name="T9" fmla="*/ 102 h 150"/>
                      <a:gd name="T10" fmla="*/ 103 w 103"/>
                      <a:gd name="T11" fmla="*/ 150 h 150"/>
                      <a:gd name="T12" fmla="*/ 95 w 103"/>
                      <a:gd name="T13" fmla="*/ 131 h 150"/>
                      <a:gd name="T14" fmla="*/ 88 w 103"/>
                      <a:gd name="T15" fmla="*/ 110 h 150"/>
                      <a:gd name="T16" fmla="*/ 81 w 103"/>
                      <a:gd name="T17" fmla="*/ 90 h 150"/>
                      <a:gd name="T18" fmla="*/ 73 w 103"/>
                      <a:gd name="T19" fmla="*/ 70 h 150"/>
                      <a:gd name="T20" fmla="*/ 64 w 103"/>
                      <a:gd name="T21" fmla="*/ 51 h 150"/>
                      <a:gd name="T22" fmla="*/ 51 w 103"/>
                      <a:gd name="T23" fmla="*/ 35 h 150"/>
                      <a:gd name="T24" fmla="*/ 35 w 103"/>
                      <a:gd name="T25" fmla="*/ 21 h 150"/>
                      <a:gd name="T26" fmla="*/ 13 w 103"/>
                      <a:gd name="T27" fmla="*/ 13 h 150"/>
                      <a:gd name="T28" fmla="*/ 9 w 103"/>
                      <a:gd name="T29" fmla="*/ 11 h 150"/>
                      <a:gd name="T30" fmla="*/ 5 w 103"/>
                      <a:gd name="T31" fmla="*/ 8 h 150"/>
                      <a:gd name="T32" fmla="*/ 2 w 103"/>
                      <a:gd name="T33" fmla="*/ 6 h 150"/>
                      <a:gd name="T34" fmla="*/ 0 w 103"/>
                      <a:gd name="T35" fmla="*/ 1 h 150"/>
                      <a:gd name="T36" fmla="*/ 15 w 103"/>
                      <a:gd name="T37" fmla="*/ 0 h 150"/>
                      <a:gd name="T38" fmla="*/ 30 w 103"/>
                      <a:gd name="T39" fmla="*/ 0 h 150"/>
                      <a:gd name="T40" fmla="*/ 45 w 103"/>
                      <a:gd name="T41" fmla="*/ 2 h 150"/>
                      <a:gd name="T42" fmla="*/ 59 w 103"/>
                      <a:gd name="T43" fmla="*/ 7 h 150"/>
                      <a:gd name="T44" fmla="*/ 72 w 103"/>
                      <a:gd name="T45" fmla="*/ 14 h 150"/>
                      <a:gd name="T46" fmla="*/ 84 w 103"/>
                      <a:gd name="T47" fmla="*/ 23 h 150"/>
                      <a:gd name="T48" fmla="*/ 94 w 103"/>
                      <a:gd name="T49" fmla="*/ 35 h 150"/>
                      <a:gd name="T50" fmla="*/ 101 w 103"/>
                      <a:gd name="T51" fmla="*/ 49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03" h="150">
                        <a:moveTo>
                          <a:pt x="101" y="49"/>
                        </a:moveTo>
                        <a:lnTo>
                          <a:pt x="101" y="63"/>
                        </a:lnTo>
                        <a:lnTo>
                          <a:pt x="100" y="76"/>
                        </a:lnTo>
                        <a:lnTo>
                          <a:pt x="98" y="90"/>
                        </a:lnTo>
                        <a:lnTo>
                          <a:pt x="96" y="102"/>
                        </a:lnTo>
                        <a:lnTo>
                          <a:pt x="103" y="150"/>
                        </a:lnTo>
                        <a:lnTo>
                          <a:pt x="95" y="131"/>
                        </a:lnTo>
                        <a:lnTo>
                          <a:pt x="88" y="110"/>
                        </a:lnTo>
                        <a:lnTo>
                          <a:pt x="81" y="90"/>
                        </a:lnTo>
                        <a:lnTo>
                          <a:pt x="73" y="70"/>
                        </a:lnTo>
                        <a:lnTo>
                          <a:pt x="64" y="51"/>
                        </a:lnTo>
                        <a:lnTo>
                          <a:pt x="51" y="35"/>
                        </a:lnTo>
                        <a:lnTo>
                          <a:pt x="35" y="21"/>
                        </a:lnTo>
                        <a:lnTo>
                          <a:pt x="13" y="13"/>
                        </a:lnTo>
                        <a:lnTo>
                          <a:pt x="9" y="11"/>
                        </a:lnTo>
                        <a:lnTo>
                          <a:pt x="5" y="8"/>
                        </a:lnTo>
                        <a:lnTo>
                          <a:pt x="2" y="6"/>
                        </a:lnTo>
                        <a:lnTo>
                          <a:pt x="0" y="1"/>
                        </a:lnTo>
                        <a:lnTo>
                          <a:pt x="15" y="0"/>
                        </a:lnTo>
                        <a:lnTo>
                          <a:pt x="30" y="0"/>
                        </a:lnTo>
                        <a:lnTo>
                          <a:pt x="45" y="2"/>
                        </a:lnTo>
                        <a:lnTo>
                          <a:pt x="59" y="7"/>
                        </a:lnTo>
                        <a:lnTo>
                          <a:pt x="72" y="14"/>
                        </a:lnTo>
                        <a:lnTo>
                          <a:pt x="84" y="23"/>
                        </a:lnTo>
                        <a:lnTo>
                          <a:pt x="94" y="35"/>
                        </a:lnTo>
                        <a:lnTo>
                          <a:pt x="101" y="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19" name="Freeform 60"/>
                  <p:cNvSpPr>
                    <a:spLocks/>
                  </p:cNvSpPr>
                  <p:nvPr/>
                </p:nvSpPr>
                <p:spPr bwMode="auto">
                  <a:xfrm>
                    <a:off x="9164638" y="2901950"/>
                    <a:ext cx="60325" cy="20638"/>
                  </a:xfrm>
                  <a:custGeom>
                    <a:avLst/>
                    <a:gdLst>
                      <a:gd name="T0" fmla="*/ 38 w 38"/>
                      <a:gd name="T1" fmla="*/ 12 h 13"/>
                      <a:gd name="T2" fmla="*/ 33 w 38"/>
                      <a:gd name="T3" fmla="*/ 13 h 13"/>
                      <a:gd name="T4" fmla="*/ 27 w 38"/>
                      <a:gd name="T5" fmla="*/ 13 h 13"/>
                      <a:gd name="T6" fmla="*/ 23 w 38"/>
                      <a:gd name="T7" fmla="*/ 13 h 13"/>
                      <a:gd name="T8" fmla="*/ 17 w 38"/>
                      <a:gd name="T9" fmla="*/ 12 h 13"/>
                      <a:gd name="T10" fmla="*/ 12 w 38"/>
                      <a:gd name="T11" fmla="*/ 9 h 13"/>
                      <a:gd name="T12" fmla="*/ 8 w 38"/>
                      <a:gd name="T13" fmla="*/ 7 h 13"/>
                      <a:gd name="T14" fmla="*/ 4 w 38"/>
                      <a:gd name="T15" fmla="*/ 5 h 13"/>
                      <a:gd name="T16" fmla="*/ 0 w 38"/>
                      <a:gd name="T17" fmla="*/ 1 h 13"/>
                      <a:gd name="T18" fmla="*/ 5 w 38"/>
                      <a:gd name="T19" fmla="*/ 0 h 13"/>
                      <a:gd name="T20" fmla="*/ 11 w 38"/>
                      <a:gd name="T21" fmla="*/ 0 h 13"/>
                      <a:gd name="T22" fmla="*/ 17 w 38"/>
                      <a:gd name="T23" fmla="*/ 1 h 13"/>
                      <a:gd name="T24" fmla="*/ 23 w 38"/>
                      <a:gd name="T25" fmla="*/ 2 h 13"/>
                      <a:gd name="T26" fmla="*/ 27 w 38"/>
                      <a:gd name="T27" fmla="*/ 4 h 13"/>
                      <a:gd name="T28" fmla="*/ 31 w 38"/>
                      <a:gd name="T29" fmla="*/ 6 h 13"/>
                      <a:gd name="T30" fmla="*/ 34 w 38"/>
                      <a:gd name="T31" fmla="*/ 8 h 13"/>
                      <a:gd name="T32" fmla="*/ 38 w 38"/>
                      <a:gd name="T33" fmla="*/ 12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" h="13">
                        <a:moveTo>
                          <a:pt x="38" y="12"/>
                        </a:moveTo>
                        <a:lnTo>
                          <a:pt x="33" y="13"/>
                        </a:lnTo>
                        <a:lnTo>
                          <a:pt x="27" y="13"/>
                        </a:lnTo>
                        <a:lnTo>
                          <a:pt x="23" y="13"/>
                        </a:lnTo>
                        <a:lnTo>
                          <a:pt x="17" y="12"/>
                        </a:lnTo>
                        <a:lnTo>
                          <a:pt x="12" y="9"/>
                        </a:lnTo>
                        <a:lnTo>
                          <a:pt x="8" y="7"/>
                        </a:lnTo>
                        <a:lnTo>
                          <a:pt x="4" y="5"/>
                        </a:lnTo>
                        <a:lnTo>
                          <a:pt x="0" y="1"/>
                        </a:lnTo>
                        <a:lnTo>
                          <a:pt x="5" y="0"/>
                        </a:lnTo>
                        <a:lnTo>
                          <a:pt x="11" y="0"/>
                        </a:lnTo>
                        <a:lnTo>
                          <a:pt x="17" y="1"/>
                        </a:lnTo>
                        <a:lnTo>
                          <a:pt x="23" y="2"/>
                        </a:lnTo>
                        <a:lnTo>
                          <a:pt x="27" y="4"/>
                        </a:lnTo>
                        <a:lnTo>
                          <a:pt x="31" y="6"/>
                        </a:lnTo>
                        <a:lnTo>
                          <a:pt x="34" y="8"/>
                        </a:lnTo>
                        <a:lnTo>
                          <a:pt x="38" y="1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0" name="Freeform 61"/>
                  <p:cNvSpPr>
                    <a:spLocks/>
                  </p:cNvSpPr>
                  <p:nvPr/>
                </p:nvSpPr>
                <p:spPr bwMode="auto">
                  <a:xfrm>
                    <a:off x="9507538" y="2976563"/>
                    <a:ext cx="681038" cy="617538"/>
                  </a:xfrm>
                  <a:custGeom>
                    <a:avLst/>
                    <a:gdLst>
                      <a:gd name="T0" fmla="*/ 39 w 429"/>
                      <a:gd name="T1" fmla="*/ 53 h 389"/>
                      <a:gd name="T2" fmla="*/ 38 w 429"/>
                      <a:gd name="T3" fmla="*/ 58 h 389"/>
                      <a:gd name="T4" fmla="*/ 53 w 429"/>
                      <a:gd name="T5" fmla="*/ 82 h 389"/>
                      <a:gd name="T6" fmla="*/ 53 w 429"/>
                      <a:gd name="T7" fmla="*/ 117 h 389"/>
                      <a:gd name="T8" fmla="*/ 58 w 429"/>
                      <a:gd name="T9" fmla="*/ 136 h 389"/>
                      <a:gd name="T10" fmla="*/ 49 w 429"/>
                      <a:gd name="T11" fmla="*/ 143 h 389"/>
                      <a:gd name="T12" fmla="*/ 31 w 429"/>
                      <a:gd name="T13" fmla="*/ 134 h 389"/>
                      <a:gd name="T14" fmla="*/ 41 w 429"/>
                      <a:gd name="T15" fmla="*/ 149 h 389"/>
                      <a:gd name="T16" fmla="*/ 56 w 429"/>
                      <a:gd name="T17" fmla="*/ 164 h 389"/>
                      <a:gd name="T18" fmla="*/ 69 w 429"/>
                      <a:gd name="T19" fmla="*/ 199 h 389"/>
                      <a:gd name="T20" fmla="*/ 95 w 429"/>
                      <a:gd name="T21" fmla="*/ 266 h 389"/>
                      <a:gd name="T22" fmla="*/ 81 w 429"/>
                      <a:gd name="T23" fmla="*/ 268 h 389"/>
                      <a:gd name="T24" fmla="*/ 97 w 429"/>
                      <a:gd name="T25" fmla="*/ 282 h 389"/>
                      <a:gd name="T26" fmla="*/ 120 w 429"/>
                      <a:gd name="T27" fmla="*/ 309 h 389"/>
                      <a:gd name="T28" fmla="*/ 146 w 429"/>
                      <a:gd name="T29" fmla="*/ 338 h 389"/>
                      <a:gd name="T30" fmla="*/ 167 w 429"/>
                      <a:gd name="T31" fmla="*/ 356 h 389"/>
                      <a:gd name="T32" fmla="*/ 190 w 429"/>
                      <a:gd name="T33" fmla="*/ 370 h 389"/>
                      <a:gd name="T34" fmla="*/ 205 w 429"/>
                      <a:gd name="T35" fmla="*/ 372 h 389"/>
                      <a:gd name="T36" fmla="*/ 182 w 429"/>
                      <a:gd name="T37" fmla="*/ 352 h 389"/>
                      <a:gd name="T38" fmla="*/ 161 w 429"/>
                      <a:gd name="T39" fmla="*/ 331 h 389"/>
                      <a:gd name="T40" fmla="*/ 147 w 429"/>
                      <a:gd name="T41" fmla="*/ 316 h 389"/>
                      <a:gd name="T42" fmla="*/ 147 w 429"/>
                      <a:gd name="T43" fmla="*/ 314 h 389"/>
                      <a:gd name="T44" fmla="*/ 140 w 429"/>
                      <a:gd name="T45" fmla="*/ 305 h 389"/>
                      <a:gd name="T46" fmla="*/ 164 w 429"/>
                      <a:gd name="T47" fmla="*/ 306 h 389"/>
                      <a:gd name="T48" fmla="*/ 206 w 429"/>
                      <a:gd name="T49" fmla="*/ 314 h 389"/>
                      <a:gd name="T50" fmla="*/ 248 w 429"/>
                      <a:gd name="T51" fmla="*/ 318 h 389"/>
                      <a:gd name="T52" fmla="*/ 199 w 429"/>
                      <a:gd name="T53" fmla="*/ 299 h 389"/>
                      <a:gd name="T54" fmla="*/ 152 w 429"/>
                      <a:gd name="T55" fmla="*/ 279 h 389"/>
                      <a:gd name="T56" fmla="*/ 105 w 429"/>
                      <a:gd name="T57" fmla="*/ 251 h 389"/>
                      <a:gd name="T58" fmla="*/ 84 w 429"/>
                      <a:gd name="T59" fmla="*/ 189 h 389"/>
                      <a:gd name="T60" fmla="*/ 118 w 429"/>
                      <a:gd name="T61" fmla="*/ 208 h 389"/>
                      <a:gd name="T62" fmla="*/ 154 w 429"/>
                      <a:gd name="T63" fmla="*/ 228 h 389"/>
                      <a:gd name="T64" fmla="*/ 189 w 429"/>
                      <a:gd name="T65" fmla="*/ 244 h 389"/>
                      <a:gd name="T66" fmla="*/ 209 w 429"/>
                      <a:gd name="T67" fmla="*/ 276 h 389"/>
                      <a:gd name="T68" fmla="*/ 253 w 429"/>
                      <a:gd name="T69" fmla="*/ 311 h 389"/>
                      <a:gd name="T70" fmla="*/ 302 w 429"/>
                      <a:gd name="T71" fmla="*/ 335 h 389"/>
                      <a:gd name="T72" fmla="*/ 339 w 429"/>
                      <a:gd name="T73" fmla="*/ 338 h 389"/>
                      <a:gd name="T74" fmla="*/ 284 w 429"/>
                      <a:gd name="T75" fmla="*/ 316 h 389"/>
                      <a:gd name="T76" fmla="*/ 238 w 429"/>
                      <a:gd name="T77" fmla="*/ 278 h 389"/>
                      <a:gd name="T78" fmla="*/ 221 w 429"/>
                      <a:gd name="T79" fmla="*/ 247 h 389"/>
                      <a:gd name="T80" fmla="*/ 249 w 429"/>
                      <a:gd name="T81" fmla="*/ 250 h 389"/>
                      <a:gd name="T82" fmla="*/ 276 w 429"/>
                      <a:gd name="T83" fmla="*/ 257 h 389"/>
                      <a:gd name="T84" fmla="*/ 315 w 429"/>
                      <a:gd name="T85" fmla="*/ 287 h 389"/>
                      <a:gd name="T86" fmla="*/ 369 w 429"/>
                      <a:gd name="T87" fmla="*/ 309 h 389"/>
                      <a:gd name="T88" fmla="*/ 429 w 429"/>
                      <a:gd name="T89" fmla="*/ 314 h 389"/>
                      <a:gd name="T90" fmla="*/ 412 w 429"/>
                      <a:gd name="T91" fmla="*/ 321 h 389"/>
                      <a:gd name="T92" fmla="*/ 394 w 429"/>
                      <a:gd name="T93" fmla="*/ 326 h 389"/>
                      <a:gd name="T94" fmla="*/ 363 w 429"/>
                      <a:gd name="T95" fmla="*/ 343 h 389"/>
                      <a:gd name="T96" fmla="*/ 296 w 429"/>
                      <a:gd name="T97" fmla="*/ 357 h 389"/>
                      <a:gd name="T98" fmla="*/ 227 w 429"/>
                      <a:gd name="T99" fmla="*/ 372 h 389"/>
                      <a:gd name="T100" fmla="*/ 190 w 429"/>
                      <a:gd name="T101" fmla="*/ 389 h 389"/>
                      <a:gd name="T102" fmla="*/ 163 w 429"/>
                      <a:gd name="T103" fmla="*/ 384 h 389"/>
                      <a:gd name="T104" fmla="*/ 139 w 429"/>
                      <a:gd name="T105" fmla="*/ 371 h 389"/>
                      <a:gd name="T106" fmla="*/ 70 w 429"/>
                      <a:gd name="T107" fmla="*/ 304 h 389"/>
                      <a:gd name="T108" fmla="*/ 30 w 429"/>
                      <a:gd name="T109" fmla="*/ 220 h 389"/>
                      <a:gd name="T110" fmla="*/ 19 w 429"/>
                      <a:gd name="T111" fmla="*/ 118 h 389"/>
                      <a:gd name="T112" fmla="*/ 0 w 429"/>
                      <a:gd name="T113" fmla="*/ 1 h 389"/>
                      <a:gd name="T114" fmla="*/ 24 w 429"/>
                      <a:gd name="T115" fmla="*/ 0 h 389"/>
                      <a:gd name="T116" fmla="*/ 44 w 429"/>
                      <a:gd name="T117" fmla="*/ 27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429" h="389">
                        <a:moveTo>
                          <a:pt x="52" y="54"/>
                        </a:moveTo>
                        <a:lnTo>
                          <a:pt x="46" y="54"/>
                        </a:lnTo>
                        <a:lnTo>
                          <a:pt x="39" y="53"/>
                        </a:lnTo>
                        <a:lnTo>
                          <a:pt x="32" y="53"/>
                        </a:lnTo>
                        <a:lnTo>
                          <a:pt x="25" y="54"/>
                        </a:lnTo>
                        <a:lnTo>
                          <a:pt x="38" y="58"/>
                        </a:lnTo>
                        <a:lnTo>
                          <a:pt x="46" y="65"/>
                        </a:lnTo>
                        <a:lnTo>
                          <a:pt x="51" y="73"/>
                        </a:lnTo>
                        <a:lnTo>
                          <a:pt x="53" y="82"/>
                        </a:lnTo>
                        <a:lnTo>
                          <a:pt x="54" y="94"/>
                        </a:lnTo>
                        <a:lnTo>
                          <a:pt x="53" y="105"/>
                        </a:lnTo>
                        <a:lnTo>
                          <a:pt x="53" y="117"/>
                        </a:lnTo>
                        <a:lnTo>
                          <a:pt x="54" y="128"/>
                        </a:lnTo>
                        <a:lnTo>
                          <a:pt x="55" y="133"/>
                        </a:lnTo>
                        <a:lnTo>
                          <a:pt x="58" y="136"/>
                        </a:lnTo>
                        <a:lnTo>
                          <a:pt x="58" y="140"/>
                        </a:lnTo>
                        <a:lnTo>
                          <a:pt x="56" y="145"/>
                        </a:lnTo>
                        <a:lnTo>
                          <a:pt x="49" y="143"/>
                        </a:lnTo>
                        <a:lnTo>
                          <a:pt x="44" y="140"/>
                        </a:lnTo>
                        <a:lnTo>
                          <a:pt x="38" y="136"/>
                        </a:lnTo>
                        <a:lnTo>
                          <a:pt x="31" y="134"/>
                        </a:lnTo>
                        <a:lnTo>
                          <a:pt x="33" y="139"/>
                        </a:lnTo>
                        <a:lnTo>
                          <a:pt x="38" y="145"/>
                        </a:lnTo>
                        <a:lnTo>
                          <a:pt x="41" y="149"/>
                        </a:lnTo>
                        <a:lnTo>
                          <a:pt x="47" y="154"/>
                        </a:lnTo>
                        <a:lnTo>
                          <a:pt x="52" y="159"/>
                        </a:lnTo>
                        <a:lnTo>
                          <a:pt x="56" y="164"/>
                        </a:lnTo>
                        <a:lnTo>
                          <a:pt x="61" y="169"/>
                        </a:lnTo>
                        <a:lnTo>
                          <a:pt x="66" y="175"/>
                        </a:lnTo>
                        <a:lnTo>
                          <a:pt x="69" y="199"/>
                        </a:lnTo>
                        <a:lnTo>
                          <a:pt x="76" y="222"/>
                        </a:lnTo>
                        <a:lnTo>
                          <a:pt x="84" y="244"/>
                        </a:lnTo>
                        <a:lnTo>
                          <a:pt x="95" y="266"/>
                        </a:lnTo>
                        <a:lnTo>
                          <a:pt x="90" y="266"/>
                        </a:lnTo>
                        <a:lnTo>
                          <a:pt x="85" y="268"/>
                        </a:lnTo>
                        <a:lnTo>
                          <a:pt x="81" y="268"/>
                        </a:lnTo>
                        <a:lnTo>
                          <a:pt x="76" y="270"/>
                        </a:lnTo>
                        <a:lnTo>
                          <a:pt x="88" y="275"/>
                        </a:lnTo>
                        <a:lnTo>
                          <a:pt x="97" y="282"/>
                        </a:lnTo>
                        <a:lnTo>
                          <a:pt x="105" y="291"/>
                        </a:lnTo>
                        <a:lnTo>
                          <a:pt x="113" y="300"/>
                        </a:lnTo>
                        <a:lnTo>
                          <a:pt x="120" y="309"/>
                        </a:lnTo>
                        <a:lnTo>
                          <a:pt x="128" y="320"/>
                        </a:lnTo>
                        <a:lnTo>
                          <a:pt x="137" y="329"/>
                        </a:lnTo>
                        <a:lnTo>
                          <a:pt x="146" y="338"/>
                        </a:lnTo>
                        <a:lnTo>
                          <a:pt x="153" y="344"/>
                        </a:lnTo>
                        <a:lnTo>
                          <a:pt x="160" y="350"/>
                        </a:lnTo>
                        <a:lnTo>
                          <a:pt x="167" y="356"/>
                        </a:lnTo>
                        <a:lnTo>
                          <a:pt x="175" y="360"/>
                        </a:lnTo>
                        <a:lnTo>
                          <a:pt x="182" y="365"/>
                        </a:lnTo>
                        <a:lnTo>
                          <a:pt x="190" y="370"/>
                        </a:lnTo>
                        <a:lnTo>
                          <a:pt x="198" y="373"/>
                        </a:lnTo>
                        <a:lnTo>
                          <a:pt x="206" y="377"/>
                        </a:lnTo>
                        <a:lnTo>
                          <a:pt x="205" y="372"/>
                        </a:lnTo>
                        <a:lnTo>
                          <a:pt x="197" y="366"/>
                        </a:lnTo>
                        <a:lnTo>
                          <a:pt x="190" y="359"/>
                        </a:lnTo>
                        <a:lnTo>
                          <a:pt x="182" y="352"/>
                        </a:lnTo>
                        <a:lnTo>
                          <a:pt x="175" y="345"/>
                        </a:lnTo>
                        <a:lnTo>
                          <a:pt x="168" y="338"/>
                        </a:lnTo>
                        <a:lnTo>
                          <a:pt x="161" y="331"/>
                        </a:lnTo>
                        <a:lnTo>
                          <a:pt x="153" y="325"/>
                        </a:lnTo>
                        <a:lnTo>
                          <a:pt x="146" y="318"/>
                        </a:lnTo>
                        <a:lnTo>
                          <a:pt x="147" y="316"/>
                        </a:lnTo>
                        <a:lnTo>
                          <a:pt x="147" y="315"/>
                        </a:lnTo>
                        <a:lnTo>
                          <a:pt x="147" y="315"/>
                        </a:lnTo>
                        <a:lnTo>
                          <a:pt x="147" y="314"/>
                        </a:lnTo>
                        <a:lnTo>
                          <a:pt x="144" y="312"/>
                        </a:lnTo>
                        <a:lnTo>
                          <a:pt x="142" y="308"/>
                        </a:lnTo>
                        <a:lnTo>
                          <a:pt x="140" y="305"/>
                        </a:lnTo>
                        <a:lnTo>
                          <a:pt x="138" y="301"/>
                        </a:lnTo>
                        <a:lnTo>
                          <a:pt x="151" y="304"/>
                        </a:lnTo>
                        <a:lnTo>
                          <a:pt x="164" y="306"/>
                        </a:lnTo>
                        <a:lnTo>
                          <a:pt x="178" y="308"/>
                        </a:lnTo>
                        <a:lnTo>
                          <a:pt x="192" y="311"/>
                        </a:lnTo>
                        <a:lnTo>
                          <a:pt x="206" y="314"/>
                        </a:lnTo>
                        <a:lnTo>
                          <a:pt x="220" y="316"/>
                        </a:lnTo>
                        <a:lnTo>
                          <a:pt x="234" y="318"/>
                        </a:lnTo>
                        <a:lnTo>
                          <a:pt x="248" y="318"/>
                        </a:lnTo>
                        <a:lnTo>
                          <a:pt x="232" y="312"/>
                        </a:lnTo>
                        <a:lnTo>
                          <a:pt x="216" y="306"/>
                        </a:lnTo>
                        <a:lnTo>
                          <a:pt x="199" y="299"/>
                        </a:lnTo>
                        <a:lnTo>
                          <a:pt x="184" y="292"/>
                        </a:lnTo>
                        <a:lnTo>
                          <a:pt x="168" y="285"/>
                        </a:lnTo>
                        <a:lnTo>
                          <a:pt x="152" y="279"/>
                        </a:lnTo>
                        <a:lnTo>
                          <a:pt x="135" y="273"/>
                        </a:lnTo>
                        <a:lnTo>
                          <a:pt x="118" y="270"/>
                        </a:lnTo>
                        <a:lnTo>
                          <a:pt x="105" y="251"/>
                        </a:lnTo>
                        <a:lnTo>
                          <a:pt x="96" y="232"/>
                        </a:lnTo>
                        <a:lnTo>
                          <a:pt x="90" y="210"/>
                        </a:lnTo>
                        <a:lnTo>
                          <a:pt x="84" y="189"/>
                        </a:lnTo>
                        <a:lnTo>
                          <a:pt x="96" y="195"/>
                        </a:lnTo>
                        <a:lnTo>
                          <a:pt x="106" y="200"/>
                        </a:lnTo>
                        <a:lnTo>
                          <a:pt x="118" y="208"/>
                        </a:lnTo>
                        <a:lnTo>
                          <a:pt x="130" y="215"/>
                        </a:lnTo>
                        <a:lnTo>
                          <a:pt x="142" y="222"/>
                        </a:lnTo>
                        <a:lnTo>
                          <a:pt x="154" y="228"/>
                        </a:lnTo>
                        <a:lnTo>
                          <a:pt x="167" y="233"/>
                        </a:lnTo>
                        <a:lnTo>
                          <a:pt x="181" y="235"/>
                        </a:lnTo>
                        <a:lnTo>
                          <a:pt x="189" y="244"/>
                        </a:lnTo>
                        <a:lnTo>
                          <a:pt x="195" y="255"/>
                        </a:lnTo>
                        <a:lnTo>
                          <a:pt x="200" y="265"/>
                        </a:lnTo>
                        <a:lnTo>
                          <a:pt x="209" y="276"/>
                        </a:lnTo>
                        <a:lnTo>
                          <a:pt x="223" y="287"/>
                        </a:lnTo>
                        <a:lnTo>
                          <a:pt x="238" y="300"/>
                        </a:lnTo>
                        <a:lnTo>
                          <a:pt x="253" y="311"/>
                        </a:lnTo>
                        <a:lnTo>
                          <a:pt x="268" y="321"/>
                        </a:lnTo>
                        <a:lnTo>
                          <a:pt x="284" y="329"/>
                        </a:lnTo>
                        <a:lnTo>
                          <a:pt x="302" y="335"/>
                        </a:lnTo>
                        <a:lnTo>
                          <a:pt x="319" y="338"/>
                        </a:lnTo>
                        <a:lnTo>
                          <a:pt x="338" y="340"/>
                        </a:lnTo>
                        <a:lnTo>
                          <a:pt x="339" y="338"/>
                        </a:lnTo>
                        <a:lnTo>
                          <a:pt x="320" y="333"/>
                        </a:lnTo>
                        <a:lnTo>
                          <a:pt x="302" y="326"/>
                        </a:lnTo>
                        <a:lnTo>
                          <a:pt x="284" y="316"/>
                        </a:lnTo>
                        <a:lnTo>
                          <a:pt x="268" y="305"/>
                        </a:lnTo>
                        <a:lnTo>
                          <a:pt x="253" y="292"/>
                        </a:lnTo>
                        <a:lnTo>
                          <a:pt x="238" y="278"/>
                        </a:lnTo>
                        <a:lnTo>
                          <a:pt x="224" y="262"/>
                        </a:lnTo>
                        <a:lnTo>
                          <a:pt x="212" y="246"/>
                        </a:lnTo>
                        <a:lnTo>
                          <a:pt x="221" y="247"/>
                        </a:lnTo>
                        <a:lnTo>
                          <a:pt x="231" y="248"/>
                        </a:lnTo>
                        <a:lnTo>
                          <a:pt x="240" y="249"/>
                        </a:lnTo>
                        <a:lnTo>
                          <a:pt x="249" y="250"/>
                        </a:lnTo>
                        <a:lnTo>
                          <a:pt x="259" y="253"/>
                        </a:lnTo>
                        <a:lnTo>
                          <a:pt x="267" y="255"/>
                        </a:lnTo>
                        <a:lnTo>
                          <a:pt x="276" y="257"/>
                        </a:lnTo>
                        <a:lnTo>
                          <a:pt x="284" y="262"/>
                        </a:lnTo>
                        <a:lnTo>
                          <a:pt x="299" y="276"/>
                        </a:lnTo>
                        <a:lnTo>
                          <a:pt x="315" y="287"/>
                        </a:lnTo>
                        <a:lnTo>
                          <a:pt x="333" y="297"/>
                        </a:lnTo>
                        <a:lnTo>
                          <a:pt x="350" y="304"/>
                        </a:lnTo>
                        <a:lnTo>
                          <a:pt x="369" y="309"/>
                        </a:lnTo>
                        <a:lnTo>
                          <a:pt x="389" y="313"/>
                        </a:lnTo>
                        <a:lnTo>
                          <a:pt x="408" y="314"/>
                        </a:lnTo>
                        <a:lnTo>
                          <a:pt x="429" y="314"/>
                        </a:lnTo>
                        <a:lnTo>
                          <a:pt x="423" y="316"/>
                        </a:lnTo>
                        <a:lnTo>
                          <a:pt x="418" y="319"/>
                        </a:lnTo>
                        <a:lnTo>
                          <a:pt x="412" y="321"/>
                        </a:lnTo>
                        <a:lnTo>
                          <a:pt x="406" y="322"/>
                        </a:lnTo>
                        <a:lnTo>
                          <a:pt x="400" y="325"/>
                        </a:lnTo>
                        <a:lnTo>
                          <a:pt x="394" y="326"/>
                        </a:lnTo>
                        <a:lnTo>
                          <a:pt x="389" y="328"/>
                        </a:lnTo>
                        <a:lnTo>
                          <a:pt x="383" y="331"/>
                        </a:lnTo>
                        <a:lnTo>
                          <a:pt x="363" y="343"/>
                        </a:lnTo>
                        <a:lnTo>
                          <a:pt x="342" y="351"/>
                        </a:lnTo>
                        <a:lnTo>
                          <a:pt x="319" y="355"/>
                        </a:lnTo>
                        <a:lnTo>
                          <a:pt x="296" y="357"/>
                        </a:lnTo>
                        <a:lnTo>
                          <a:pt x="272" y="360"/>
                        </a:lnTo>
                        <a:lnTo>
                          <a:pt x="249" y="364"/>
                        </a:lnTo>
                        <a:lnTo>
                          <a:pt x="227" y="372"/>
                        </a:lnTo>
                        <a:lnTo>
                          <a:pt x="207" y="384"/>
                        </a:lnTo>
                        <a:lnTo>
                          <a:pt x="198" y="388"/>
                        </a:lnTo>
                        <a:lnTo>
                          <a:pt x="190" y="389"/>
                        </a:lnTo>
                        <a:lnTo>
                          <a:pt x="181" y="389"/>
                        </a:lnTo>
                        <a:lnTo>
                          <a:pt x="171" y="387"/>
                        </a:lnTo>
                        <a:lnTo>
                          <a:pt x="163" y="384"/>
                        </a:lnTo>
                        <a:lnTo>
                          <a:pt x="155" y="379"/>
                        </a:lnTo>
                        <a:lnTo>
                          <a:pt x="147" y="376"/>
                        </a:lnTo>
                        <a:lnTo>
                          <a:pt x="139" y="371"/>
                        </a:lnTo>
                        <a:lnTo>
                          <a:pt x="113" y="350"/>
                        </a:lnTo>
                        <a:lnTo>
                          <a:pt x="91" y="328"/>
                        </a:lnTo>
                        <a:lnTo>
                          <a:pt x="70" y="304"/>
                        </a:lnTo>
                        <a:lnTo>
                          <a:pt x="54" y="277"/>
                        </a:lnTo>
                        <a:lnTo>
                          <a:pt x="40" y="250"/>
                        </a:lnTo>
                        <a:lnTo>
                          <a:pt x="30" y="220"/>
                        </a:lnTo>
                        <a:lnTo>
                          <a:pt x="23" y="190"/>
                        </a:lnTo>
                        <a:lnTo>
                          <a:pt x="20" y="159"/>
                        </a:lnTo>
                        <a:lnTo>
                          <a:pt x="19" y="118"/>
                        </a:lnTo>
                        <a:lnTo>
                          <a:pt x="17" y="77"/>
                        </a:lnTo>
                        <a:lnTo>
                          <a:pt x="11" y="38"/>
                        </a:lnTo>
                        <a:lnTo>
                          <a:pt x="0" y="1"/>
                        </a:ln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  <a:lnTo>
                          <a:pt x="32" y="2"/>
                        </a:lnTo>
                        <a:lnTo>
                          <a:pt x="38" y="15"/>
                        </a:lnTo>
                        <a:lnTo>
                          <a:pt x="44" y="27"/>
                        </a:lnTo>
                        <a:lnTo>
                          <a:pt x="48" y="40"/>
                        </a:lnTo>
                        <a:lnTo>
                          <a:pt x="52" y="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1" name="Freeform 62"/>
                  <p:cNvSpPr>
                    <a:spLocks/>
                  </p:cNvSpPr>
                  <p:nvPr/>
                </p:nvSpPr>
                <p:spPr bwMode="auto">
                  <a:xfrm>
                    <a:off x="9617075" y="2990850"/>
                    <a:ext cx="93663" cy="130175"/>
                  </a:xfrm>
                  <a:custGeom>
                    <a:avLst/>
                    <a:gdLst>
                      <a:gd name="T0" fmla="*/ 40 w 59"/>
                      <a:gd name="T1" fmla="*/ 9 h 82"/>
                      <a:gd name="T2" fmla="*/ 46 w 59"/>
                      <a:gd name="T3" fmla="*/ 27 h 82"/>
                      <a:gd name="T4" fmla="*/ 51 w 59"/>
                      <a:gd name="T5" fmla="*/ 44 h 82"/>
                      <a:gd name="T6" fmla="*/ 55 w 59"/>
                      <a:gd name="T7" fmla="*/ 64 h 82"/>
                      <a:gd name="T8" fmla="*/ 59 w 59"/>
                      <a:gd name="T9" fmla="*/ 82 h 82"/>
                      <a:gd name="T10" fmla="*/ 53 w 59"/>
                      <a:gd name="T11" fmla="*/ 78 h 82"/>
                      <a:gd name="T12" fmla="*/ 46 w 59"/>
                      <a:gd name="T13" fmla="*/ 74 h 82"/>
                      <a:gd name="T14" fmla="*/ 39 w 59"/>
                      <a:gd name="T15" fmla="*/ 72 h 82"/>
                      <a:gd name="T16" fmla="*/ 32 w 59"/>
                      <a:gd name="T17" fmla="*/ 68 h 82"/>
                      <a:gd name="T18" fmla="*/ 23 w 59"/>
                      <a:gd name="T19" fmla="*/ 65 h 82"/>
                      <a:gd name="T20" fmla="*/ 18 w 59"/>
                      <a:gd name="T21" fmla="*/ 61 h 82"/>
                      <a:gd name="T22" fmla="*/ 12 w 59"/>
                      <a:gd name="T23" fmla="*/ 57 h 82"/>
                      <a:gd name="T24" fmla="*/ 6 w 59"/>
                      <a:gd name="T25" fmla="*/ 51 h 82"/>
                      <a:gd name="T26" fmla="*/ 0 w 59"/>
                      <a:gd name="T27" fmla="*/ 0 h 82"/>
                      <a:gd name="T28" fmla="*/ 5 w 59"/>
                      <a:gd name="T29" fmla="*/ 0 h 82"/>
                      <a:gd name="T30" fmla="*/ 11 w 59"/>
                      <a:gd name="T31" fmla="*/ 1 h 82"/>
                      <a:gd name="T32" fmla="*/ 15 w 59"/>
                      <a:gd name="T33" fmla="*/ 1 h 82"/>
                      <a:gd name="T34" fmla="*/ 21 w 59"/>
                      <a:gd name="T35" fmla="*/ 2 h 82"/>
                      <a:gd name="T36" fmla="*/ 26 w 59"/>
                      <a:gd name="T37" fmla="*/ 3 h 82"/>
                      <a:gd name="T38" fmla="*/ 30 w 59"/>
                      <a:gd name="T39" fmla="*/ 4 h 82"/>
                      <a:gd name="T40" fmla="*/ 35 w 59"/>
                      <a:gd name="T41" fmla="*/ 7 h 82"/>
                      <a:gd name="T42" fmla="*/ 40 w 59"/>
                      <a:gd name="T43" fmla="*/ 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59" h="82">
                        <a:moveTo>
                          <a:pt x="40" y="9"/>
                        </a:moveTo>
                        <a:lnTo>
                          <a:pt x="46" y="27"/>
                        </a:lnTo>
                        <a:lnTo>
                          <a:pt x="51" y="44"/>
                        </a:lnTo>
                        <a:lnTo>
                          <a:pt x="55" y="64"/>
                        </a:lnTo>
                        <a:lnTo>
                          <a:pt x="59" y="82"/>
                        </a:lnTo>
                        <a:lnTo>
                          <a:pt x="53" y="78"/>
                        </a:lnTo>
                        <a:lnTo>
                          <a:pt x="46" y="74"/>
                        </a:lnTo>
                        <a:lnTo>
                          <a:pt x="39" y="72"/>
                        </a:lnTo>
                        <a:lnTo>
                          <a:pt x="32" y="68"/>
                        </a:lnTo>
                        <a:lnTo>
                          <a:pt x="23" y="65"/>
                        </a:lnTo>
                        <a:lnTo>
                          <a:pt x="18" y="61"/>
                        </a:lnTo>
                        <a:lnTo>
                          <a:pt x="12" y="57"/>
                        </a:lnTo>
                        <a:lnTo>
                          <a:pt x="6" y="51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11" y="1"/>
                        </a:lnTo>
                        <a:lnTo>
                          <a:pt x="15" y="1"/>
                        </a:lnTo>
                        <a:lnTo>
                          <a:pt x="21" y="2"/>
                        </a:lnTo>
                        <a:lnTo>
                          <a:pt x="26" y="3"/>
                        </a:lnTo>
                        <a:lnTo>
                          <a:pt x="30" y="4"/>
                        </a:lnTo>
                        <a:lnTo>
                          <a:pt x="35" y="7"/>
                        </a:lnTo>
                        <a:lnTo>
                          <a:pt x="4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2" name="Freeform 63"/>
                  <p:cNvSpPr>
                    <a:spLocks/>
                  </p:cNvSpPr>
                  <p:nvPr/>
                </p:nvSpPr>
                <p:spPr bwMode="auto">
                  <a:xfrm>
                    <a:off x="8266113" y="3043238"/>
                    <a:ext cx="1147763" cy="114300"/>
                  </a:xfrm>
                  <a:custGeom>
                    <a:avLst/>
                    <a:gdLst>
                      <a:gd name="T0" fmla="*/ 304 w 723"/>
                      <a:gd name="T1" fmla="*/ 34 h 72"/>
                      <a:gd name="T2" fmla="*/ 350 w 723"/>
                      <a:gd name="T3" fmla="*/ 31 h 72"/>
                      <a:gd name="T4" fmla="*/ 395 w 723"/>
                      <a:gd name="T5" fmla="*/ 28 h 72"/>
                      <a:gd name="T6" fmla="*/ 440 w 723"/>
                      <a:gd name="T7" fmla="*/ 32 h 72"/>
                      <a:gd name="T8" fmla="*/ 477 w 723"/>
                      <a:gd name="T9" fmla="*/ 40 h 72"/>
                      <a:gd name="T10" fmla="*/ 510 w 723"/>
                      <a:gd name="T11" fmla="*/ 46 h 72"/>
                      <a:gd name="T12" fmla="*/ 543 w 723"/>
                      <a:gd name="T13" fmla="*/ 50 h 72"/>
                      <a:gd name="T14" fmla="*/ 577 w 723"/>
                      <a:gd name="T15" fmla="*/ 52 h 72"/>
                      <a:gd name="T16" fmla="*/ 611 w 723"/>
                      <a:gd name="T17" fmla="*/ 50 h 72"/>
                      <a:gd name="T18" fmla="*/ 645 w 723"/>
                      <a:gd name="T19" fmla="*/ 48 h 72"/>
                      <a:gd name="T20" fmla="*/ 677 w 723"/>
                      <a:gd name="T21" fmla="*/ 43 h 72"/>
                      <a:gd name="T22" fmla="*/ 708 w 723"/>
                      <a:gd name="T23" fmla="*/ 36 h 72"/>
                      <a:gd name="T24" fmla="*/ 712 w 723"/>
                      <a:gd name="T25" fmla="*/ 38 h 72"/>
                      <a:gd name="T26" fmla="*/ 689 w 723"/>
                      <a:gd name="T27" fmla="*/ 47 h 72"/>
                      <a:gd name="T28" fmla="*/ 664 w 723"/>
                      <a:gd name="T29" fmla="*/ 55 h 72"/>
                      <a:gd name="T30" fmla="*/ 640 w 723"/>
                      <a:gd name="T31" fmla="*/ 62 h 72"/>
                      <a:gd name="T32" fmla="*/ 614 w 723"/>
                      <a:gd name="T33" fmla="*/ 67 h 72"/>
                      <a:gd name="T34" fmla="*/ 588 w 723"/>
                      <a:gd name="T35" fmla="*/ 69 h 72"/>
                      <a:gd name="T36" fmla="*/ 561 w 723"/>
                      <a:gd name="T37" fmla="*/ 70 h 72"/>
                      <a:gd name="T38" fmla="*/ 534 w 723"/>
                      <a:gd name="T39" fmla="*/ 69 h 72"/>
                      <a:gd name="T40" fmla="*/ 507 w 723"/>
                      <a:gd name="T41" fmla="*/ 65 h 72"/>
                      <a:gd name="T42" fmla="*/ 483 w 723"/>
                      <a:gd name="T43" fmla="*/ 60 h 72"/>
                      <a:gd name="T44" fmla="*/ 458 w 723"/>
                      <a:gd name="T45" fmla="*/ 56 h 72"/>
                      <a:gd name="T46" fmla="*/ 431 w 723"/>
                      <a:gd name="T47" fmla="*/ 56 h 72"/>
                      <a:gd name="T48" fmla="*/ 405 w 723"/>
                      <a:gd name="T49" fmla="*/ 62 h 72"/>
                      <a:gd name="T50" fmla="*/ 379 w 723"/>
                      <a:gd name="T51" fmla="*/ 67 h 72"/>
                      <a:gd name="T52" fmla="*/ 352 w 723"/>
                      <a:gd name="T53" fmla="*/ 70 h 72"/>
                      <a:gd name="T54" fmla="*/ 324 w 723"/>
                      <a:gd name="T55" fmla="*/ 72 h 72"/>
                      <a:gd name="T56" fmla="*/ 297 w 723"/>
                      <a:gd name="T57" fmla="*/ 72 h 72"/>
                      <a:gd name="T58" fmla="*/ 269 w 723"/>
                      <a:gd name="T59" fmla="*/ 70 h 72"/>
                      <a:gd name="T60" fmla="*/ 243 w 723"/>
                      <a:gd name="T61" fmla="*/ 65 h 72"/>
                      <a:gd name="T62" fmla="*/ 217 w 723"/>
                      <a:gd name="T63" fmla="*/ 58 h 72"/>
                      <a:gd name="T64" fmla="*/ 194 w 723"/>
                      <a:gd name="T65" fmla="*/ 49 h 72"/>
                      <a:gd name="T66" fmla="*/ 170 w 723"/>
                      <a:gd name="T67" fmla="*/ 41 h 72"/>
                      <a:gd name="T68" fmla="*/ 144 w 723"/>
                      <a:gd name="T69" fmla="*/ 34 h 72"/>
                      <a:gd name="T70" fmla="*/ 118 w 723"/>
                      <a:gd name="T71" fmla="*/ 28 h 72"/>
                      <a:gd name="T72" fmla="*/ 92 w 723"/>
                      <a:gd name="T73" fmla="*/ 24 h 72"/>
                      <a:gd name="T74" fmla="*/ 65 w 723"/>
                      <a:gd name="T75" fmla="*/ 19 h 72"/>
                      <a:gd name="T76" fmla="*/ 39 w 723"/>
                      <a:gd name="T77" fmla="*/ 14 h 72"/>
                      <a:gd name="T78" fmla="*/ 13 w 723"/>
                      <a:gd name="T79" fmla="*/ 10 h 72"/>
                      <a:gd name="T80" fmla="*/ 14 w 723"/>
                      <a:gd name="T81" fmla="*/ 4 h 72"/>
                      <a:gd name="T82" fmla="*/ 43 w 723"/>
                      <a:gd name="T83" fmla="*/ 2 h 72"/>
                      <a:gd name="T84" fmla="*/ 72 w 723"/>
                      <a:gd name="T85" fmla="*/ 0 h 72"/>
                      <a:gd name="T86" fmla="*/ 101 w 723"/>
                      <a:gd name="T87" fmla="*/ 3 h 72"/>
                      <a:gd name="T88" fmla="*/ 131 w 723"/>
                      <a:gd name="T89" fmla="*/ 7 h 72"/>
                      <a:gd name="T90" fmla="*/ 160 w 723"/>
                      <a:gd name="T91" fmla="*/ 13 h 72"/>
                      <a:gd name="T92" fmla="*/ 189 w 723"/>
                      <a:gd name="T93" fmla="*/ 20 h 72"/>
                      <a:gd name="T94" fmla="*/ 217 w 723"/>
                      <a:gd name="T95" fmla="*/ 28 h 72"/>
                      <a:gd name="T96" fmla="*/ 281 w 723"/>
                      <a:gd name="T97" fmla="*/ 3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723" h="72">
                        <a:moveTo>
                          <a:pt x="281" y="36"/>
                        </a:moveTo>
                        <a:lnTo>
                          <a:pt x="304" y="34"/>
                        </a:lnTo>
                        <a:lnTo>
                          <a:pt x="326" y="32"/>
                        </a:lnTo>
                        <a:lnTo>
                          <a:pt x="350" y="31"/>
                        </a:lnTo>
                        <a:lnTo>
                          <a:pt x="373" y="29"/>
                        </a:lnTo>
                        <a:lnTo>
                          <a:pt x="395" y="28"/>
                        </a:lnTo>
                        <a:lnTo>
                          <a:pt x="418" y="29"/>
                        </a:lnTo>
                        <a:lnTo>
                          <a:pt x="440" y="32"/>
                        </a:lnTo>
                        <a:lnTo>
                          <a:pt x="462" y="36"/>
                        </a:lnTo>
                        <a:lnTo>
                          <a:pt x="477" y="40"/>
                        </a:lnTo>
                        <a:lnTo>
                          <a:pt x="494" y="43"/>
                        </a:lnTo>
                        <a:lnTo>
                          <a:pt x="510" y="46"/>
                        </a:lnTo>
                        <a:lnTo>
                          <a:pt x="526" y="48"/>
                        </a:lnTo>
                        <a:lnTo>
                          <a:pt x="543" y="50"/>
                        </a:lnTo>
                        <a:lnTo>
                          <a:pt x="560" y="52"/>
                        </a:lnTo>
                        <a:lnTo>
                          <a:pt x="577" y="52"/>
                        </a:lnTo>
                        <a:lnTo>
                          <a:pt x="593" y="52"/>
                        </a:lnTo>
                        <a:lnTo>
                          <a:pt x="611" y="50"/>
                        </a:lnTo>
                        <a:lnTo>
                          <a:pt x="627" y="50"/>
                        </a:lnTo>
                        <a:lnTo>
                          <a:pt x="645" y="48"/>
                        </a:lnTo>
                        <a:lnTo>
                          <a:pt x="661" y="46"/>
                        </a:lnTo>
                        <a:lnTo>
                          <a:pt x="677" y="43"/>
                        </a:lnTo>
                        <a:lnTo>
                          <a:pt x="693" y="40"/>
                        </a:lnTo>
                        <a:lnTo>
                          <a:pt x="708" y="36"/>
                        </a:lnTo>
                        <a:lnTo>
                          <a:pt x="723" y="32"/>
                        </a:lnTo>
                        <a:lnTo>
                          <a:pt x="712" y="38"/>
                        </a:lnTo>
                        <a:lnTo>
                          <a:pt x="700" y="42"/>
                        </a:lnTo>
                        <a:lnTo>
                          <a:pt x="689" y="47"/>
                        </a:lnTo>
                        <a:lnTo>
                          <a:pt x="677" y="52"/>
                        </a:lnTo>
                        <a:lnTo>
                          <a:pt x="664" y="55"/>
                        </a:lnTo>
                        <a:lnTo>
                          <a:pt x="651" y="58"/>
                        </a:lnTo>
                        <a:lnTo>
                          <a:pt x="640" y="62"/>
                        </a:lnTo>
                        <a:lnTo>
                          <a:pt x="627" y="64"/>
                        </a:lnTo>
                        <a:lnTo>
                          <a:pt x="614" y="67"/>
                        </a:lnTo>
                        <a:lnTo>
                          <a:pt x="600" y="68"/>
                        </a:lnTo>
                        <a:lnTo>
                          <a:pt x="588" y="69"/>
                        </a:lnTo>
                        <a:lnTo>
                          <a:pt x="575" y="70"/>
                        </a:lnTo>
                        <a:lnTo>
                          <a:pt x="561" y="70"/>
                        </a:lnTo>
                        <a:lnTo>
                          <a:pt x="547" y="70"/>
                        </a:lnTo>
                        <a:lnTo>
                          <a:pt x="534" y="69"/>
                        </a:lnTo>
                        <a:lnTo>
                          <a:pt x="520" y="68"/>
                        </a:lnTo>
                        <a:lnTo>
                          <a:pt x="507" y="65"/>
                        </a:lnTo>
                        <a:lnTo>
                          <a:pt x="496" y="63"/>
                        </a:lnTo>
                        <a:lnTo>
                          <a:pt x="483" y="60"/>
                        </a:lnTo>
                        <a:lnTo>
                          <a:pt x="470" y="57"/>
                        </a:lnTo>
                        <a:lnTo>
                          <a:pt x="458" y="56"/>
                        </a:lnTo>
                        <a:lnTo>
                          <a:pt x="444" y="55"/>
                        </a:lnTo>
                        <a:lnTo>
                          <a:pt x="431" y="56"/>
                        </a:lnTo>
                        <a:lnTo>
                          <a:pt x="418" y="58"/>
                        </a:lnTo>
                        <a:lnTo>
                          <a:pt x="405" y="62"/>
                        </a:lnTo>
                        <a:lnTo>
                          <a:pt x="393" y="64"/>
                        </a:lnTo>
                        <a:lnTo>
                          <a:pt x="379" y="67"/>
                        </a:lnTo>
                        <a:lnTo>
                          <a:pt x="366" y="69"/>
                        </a:lnTo>
                        <a:lnTo>
                          <a:pt x="352" y="70"/>
                        </a:lnTo>
                        <a:lnTo>
                          <a:pt x="338" y="71"/>
                        </a:lnTo>
                        <a:lnTo>
                          <a:pt x="324" y="72"/>
                        </a:lnTo>
                        <a:lnTo>
                          <a:pt x="310" y="72"/>
                        </a:lnTo>
                        <a:lnTo>
                          <a:pt x="297" y="72"/>
                        </a:lnTo>
                        <a:lnTo>
                          <a:pt x="283" y="71"/>
                        </a:lnTo>
                        <a:lnTo>
                          <a:pt x="269" y="70"/>
                        </a:lnTo>
                        <a:lnTo>
                          <a:pt x="257" y="68"/>
                        </a:lnTo>
                        <a:lnTo>
                          <a:pt x="243" y="65"/>
                        </a:lnTo>
                        <a:lnTo>
                          <a:pt x="230" y="62"/>
                        </a:lnTo>
                        <a:lnTo>
                          <a:pt x="217" y="58"/>
                        </a:lnTo>
                        <a:lnTo>
                          <a:pt x="206" y="54"/>
                        </a:lnTo>
                        <a:lnTo>
                          <a:pt x="194" y="49"/>
                        </a:lnTo>
                        <a:lnTo>
                          <a:pt x="181" y="45"/>
                        </a:lnTo>
                        <a:lnTo>
                          <a:pt x="170" y="41"/>
                        </a:lnTo>
                        <a:lnTo>
                          <a:pt x="157" y="36"/>
                        </a:lnTo>
                        <a:lnTo>
                          <a:pt x="144" y="34"/>
                        </a:lnTo>
                        <a:lnTo>
                          <a:pt x="131" y="31"/>
                        </a:lnTo>
                        <a:lnTo>
                          <a:pt x="118" y="28"/>
                        </a:lnTo>
                        <a:lnTo>
                          <a:pt x="105" y="26"/>
                        </a:lnTo>
                        <a:lnTo>
                          <a:pt x="92" y="24"/>
                        </a:lnTo>
                        <a:lnTo>
                          <a:pt x="79" y="21"/>
                        </a:lnTo>
                        <a:lnTo>
                          <a:pt x="65" y="19"/>
                        </a:lnTo>
                        <a:lnTo>
                          <a:pt x="52" y="17"/>
                        </a:lnTo>
                        <a:lnTo>
                          <a:pt x="39" y="14"/>
                        </a:lnTo>
                        <a:lnTo>
                          <a:pt x="26" y="12"/>
                        </a:lnTo>
                        <a:lnTo>
                          <a:pt x="13" y="10"/>
                        </a:lnTo>
                        <a:lnTo>
                          <a:pt x="0" y="7"/>
                        </a:lnTo>
                        <a:lnTo>
                          <a:pt x="14" y="4"/>
                        </a:lnTo>
                        <a:lnTo>
                          <a:pt x="28" y="3"/>
                        </a:lnTo>
                        <a:lnTo>
                          <a:pt x="43" y="2"/>
                        </a:lnTo>
                        <a:lnTo>
                          <a:pt x="57" y="0"/>
                        </a:lnTo>
                        <a:lnTo>
                          <a:pt x="72" y="0"/>
                        </a:lnTo>
                        <a:lnTo>
                          <a:pt x="87" y="2"/>
                        </a:lnTo>
                        <a:lnTo>
                          <a:pt x="101" y="3"/>
                        </a:lnTo>
                        <a:lnTo>
                          <a:pt x="116" y="5"/>
                        </a:lnTo>
                        <a:lnTo>
                          <a:pt x="131" y="7"/>
                        </a:lnTo>
                        <a:lnTo>
                          <a:pt x="146" y="11"/>
                        </a:lnTo>
                        <a:lnTo>
                          <a:pt x="160" y="13"/>
                        </a:lnTo>
                        <a:lnTo>
                          <a:pt x="175" y="17"/>
                        </a:lnTo>
                        <a:lnTo>
                          <a:pt x="189" y="20"/>
                        </a:lnTo>
                        <a:lnTo>
                          <a:pt x="203" y="25"/>
                        </a:lnTo>
                        <a:lnTo>
                          <a:pt x="217" y="28"/>
                        </a:lnTo>
                        <a:lnTo>
                          <a:pt x="231" y="32"/>
                        </a:lnTo>
                        <a:lnTo>
                          <a:pt x="281" y="3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3" name="Freeform 64"/>
                  <p:cNvSpPr>
                    <a:spLocks/>
                  </p:cNvSpPr>
                  <p:nvPr/>
                </p:nvSpPr>
                <p:spPr bwMode="auto">
                  <a:xfrm>
                    <a:off x="8032750" y="3084513"/>
                    <a:ext cx="442913" cy="71438"/>
                  </a:xfrm>
                  <a:custGeom>
                    <a:avLst/>
                    <a:gdLst>
                      <a:gd name="T0" fmla="*/ 229 w 279"/>
                      <a:gd name="T1" fmla="*/ 30 h 45"/>
                      <a:gd name="T2" fmla="*/ 235 w 279"/>
                      <a:gd name="T3" fmla="*/ 30 h 45"/>
                      <a:gd name="T4" fmla="*/ 242 w 279"/>
                      <a:gd name="T5" fmla="*/ 31 h 45"/>
                      <a:gd name="T6" fmla="*/ 248 w 279"/>
                      <a:gd name="T7" fmla="*/ 31 h 45"/>
                      <a:gd name="T8" fmla="*/ 255 w 279"/>
                      <a:gd name="T9" fmla="*/ 31 h 45"/>
                      <a:gd name="T10" fmla="*/ 261 w 279"/>
                      <a:gd name="T11" fmla="*/ 31 h 45"/>
                      <a:gd name="T12" fmla="*/ 267 w 279"/>
                      <a:gd name="T13" fmla="*/ 31 h 45"/>
                      <a:gd name="T14" fmla="*/ 274 w 279"/>
                      <a:gd name="T15" fmla="*/ 30 h 45"/>
                      <a:gd name="T16" fmla="*/ 279 w 279"/>
                      <a:gd name="T17" fmla="*/ 30 h 45"/>
                      <a:gd name="T18" fmla="*/ 269 w 279"/>
                      <a:gd name="T19" fmla="*/ 35 h 45"/>
                      <a:gd name="T20" fmla="*/ 258 w 279"/>
                      <a:gd name="T21" fmla="*/ 38 h 45"/>
                      <a:gd name="T22" fmla="*/ 248 w 279"/>
                      <a:gd name="T23" fmla="*/ 38 h 45"/>
                      <a:gd name="T24" fmla="*/ 236 w 279"/>
                      <a:gd name="T25" fmla="*/ 38 h 45"/>
                      <a:gd name="T26" fmla="*/ 225 w 279"/>
                      <a:gd name="T27" fmla="*/ 38 h 45"/>
                      <a:gd name="T28" fmla="*/ 213 w 279"/>
                      <a:gd name="T29" fmla="*/ 37 h 45"/>
                      <a:gd name="T30" fmla="*/ 202 w 279"/>
                      <a:gd name="T31" fmla="*/ 37 h 45"/>
                      <a:gd name="T32" fmla="*/ 190 w 279"/>
                      <a:gd name="T33" fmla="*/ 38 h 45"/>
                      <a:gd name="T34" fmla="*/ 173 w 279"/>
                      <a:gd name="T35" fmla="*/ 41 h 45"/>
                      <a:gd name="T36" fmla="*/ 154 w 279"/>
                      <a:gd name="T37" fmla="*/ 43 h 45"/>
                      <a:gd name="T38" fmla="*/ 135 w 279"/>
                      <a:gd name="T39" fmla="*/ 45 h 45"/>
                      <a:gd name="T40" fmla="*/ 117 w 279"/>
                      <a:gd name="T41" fmla="*/ 45 h 45"/>
                      <a:gd name="T42" fmla="*/ 98 w 279"/>
                      <a:gd name="T43" fmla="*/ 44 h 45"/>
                      <a:gd name="T44" fmla="*/ 80 w 279"/>
                      <a:gd name="T45" fmla="*/ 42 h 45"/>
                      <a:gd name="T46" fmla="*/ 62 w 279"/>
                      <a:gd name="T47" fmla="*/ 36 h 45"/>
                      <a:gd name="T48" fmla="*/ 47 w 279"/>
                      <a:gd name="T49" fmla="*/ 27 h 45"/>
                      <a:gd name="T50" fmla="*/ 41 w 279"/>
                      <a:gd name="T51" fmla="*/ 24 h 45"/>
                      <a:gd name="T52" fmla="*/ 36 w 279"/>
                      <a:gd name="T53" fmla="*/ 21 h 45"/>
                      <a:gd name="T54" fmla="*/ 29 w 279"/>
                      <a:gd name="T55" fmla="*/ 19 h 45"/>
                      <a:gd name="T56" fmla="*/ 23 w 279"/>
                      <a:gd name="T57" fmla="*/ 15 h 45"/>
                      <a:gd name="T58" fmla="*/ 17 w 279"/>
                      <a:gd name="T59" fmla="*/ 12 h 45"/>
                      <a:gd name="T60" fmla="*/ 11 w 279"/>
                      <a:gd name="T61" fmla="*/ 8 h 45"/>
                      <a:gd name="T62" fmla="*/ 5 w 279"/>
                      <a:gd name="T63" fmla="*/ 5 h 45"/>
                      <a:gd name="T64" fmla="*/ 0 w 279"/>
                      <a:gd name="T65" fmla="*/ 0 h 45"/>
                      <a:gd name="T66" fmla="*/ 15 w 279"/>
                      <a:gd name="T67" fmla="*/ 0 h 45"/>
                      <a:gd name="T68" fmla="*/ 30 w 279"/>
                      <a:gd name="T69" fmla="*/ 0 h 45"/>
                      <a:gd name="T70" fmla="*/ 45 w 279"/>
                      <a:gd name="T71" fmla="*/ 1 h 45"/>
                      <a:gd name="T72" fmla="*/ 60 w 279"/>
                      <a:gd name="T73" fmla="*/ 2 h 45"/>
                      <a:gd name="T74" fmla="*/ 74 w 279"/>
                      <a:gd name="T75" fmla="*/ 3 h 45"/>
                      <a:gd name="T76" fmla="*/ 89 w 279"/>
                      <a:gd name="T77" fmla="*/ 5 h 45"/>
                      <a:gd name="T78" fmla="*/ 103 w 279"/>
                      <a:gd name="T79" fmla="*/ 6 h 45"/>
                      <a:gd name="T80" fmla="*/ 118 w 279"/>
                      <a:gd name="T81" fmla="*/ 8 h 45"/>
                      <a:gd name="T82" fmla="*/ 132 w 279"/>
                      <a:gd name="T83" fmla="*/ 10 h 45"/>
                      <a:gd name="T84" fmla="*/ 146 w 279"/>
                      <a:gd name="T85" fmla="*/ 13 h 45"/>
                      <a:gd name="T86" fmla="*/ 160 w 279"/>
                      <a:gd name="T87" fmla="*/ 15 h 45"/>
                      <a:gd name="T88" fmla="*/ 174 w 279"/>
                      <a:gd name="T89" fmla="*/ 17 h 45"/>
                      <a:gd name="T90" fmla="*/ 188 w 279"/>
                      <a:gd name="T91" fmla="*/ 21 h 45"/>
                      <a:gd name="T92" fmla="*/ 202 w 279"/>
                      <a:gd name="T93" fmla="*/ 24 h 45"/>
                      <a:gd name="T94" fmla="*/ 216 w 279"/>
                      <a:gd name="T95" fmla="*/ 27 h 45"/>
                      <a:gd name="T96" fmla="*/ 229 w 279"/>
                      <a:gd name="T97" fmla="*/ 3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79" h="45">
                        <a:moveTo>
                          <a:pt x="229" y="30"/>
                        </a:moveTo>
                        <a:lnTo>
                          <a:pt x="235" y="30"/>
                        </a:lnTo>
                        <a:lnTo>
                          <a:pt x="242" y="31"/>
                        </a:lnTo>
                        <a:lnTo>
                          <a:pt x="248" y="31"/>
                        </a:lnTo>
                        <a:lnTo>
                          <a:pt x="255" y="31"/>
                        </a:lnTo>
                        <a:lnTo>
                          <a:pt x="261" y="31"/>
                        </a:lnTo>
                        <a:lnTo>
                          <a:pt x="267" y="31"/>
                        </a:lnTo>
                        <a:lnTo>
                          <a:pt x="274" y="30"/>
                        </a:lnTo>
                        <a:lnTo>
                          <a:pt x="279" y="30"/>
                        </a:lnTo>
                        <a:lnTo>
                          <a:pt x="269" y="35"/>
                        </a:lnTo>
                        <a:lnTo>
                          <a:pt x="258" y="38"/>
                        </a:lnTo>
                        <a:lnTo>
                          <a:pt x="248" y="38"/>
                        </a:lnTo>
                        <a:lnTo>
                          <a:pt x="236" y="38"/>
                        </a:lnTo>
                        <a:lnTo>
                          <a:pt x="225" y="38"/>
                        </a:lnTo>
                        <a:lnTo>
                          <a:pt x="213" y="37"/>
                        </a:lnTo>
                        <a:lnTo>
                          <a:pt x="202" y="37"/>
                        </a:lnTo>
                        <a:lnTo>
                          <a:pt x="190" y="38"/>
                        </a:lnTo>
                        <a:lnTo>
                          <a:pt x="173" y="41"/>
                        </a:lnTo>
                        <a:lnTo>
                          <a:pt x="154" y="43"/>
                        </a:lnTo>
                        <a:lnTo>
                          <a:pt x="135" y="45"/>
                        </a:lnTo>
                        <a:lnTo>
                          <a:pt x="117" y="45"/>
                        </a:lnTo>
                        <a:lnTo>
                          <a:pt x="98" y="44"/>
                        </a:lnTo>
                        <a:lnTo>
                          <a:pt x="80" y="42"/>
                        </a:lnTo>
                        <a:lnTo>
                          <a:pt x="62" y="36"/>
                        </a:lnTo>
                        <a:lnTo>
                          <a:pt x="47" y="27"/>
                        </a:lnTo>
                        <a:lnTo>
                          <a:pt x="41" y="24"/>
                        </a:lnTo>
                        <a:lnTo>
                          <a:pt x="36" y="21"/>
                        </a:lnTo>
                        <a:lnTo>
                          <a:pt x="29" y="19"/>
                        </a:lnTo>
                        <a:lnTo>
                          <a:pt x="23" y="15"/>
                        </a:lnTo>
                        <a:lnTo>
                          <a:pt x="17" y="12"/>
                        </a:lnTo>
                        <a:lnTo>
                          <a:pt x="11" y="8"/>
                        </a:ln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15" y="0"/>
                        </a:lnTo>
                        <a:lnTo>
                          <a:pt x="30" y="0"/>
                        </a:lnTo>
                        <a:lnTo>
                          <a:pt x="45" y="1"/>
                        </a:lnTo>
                        <a:lnTo>
                          <a:pt x="60" y="2"/>
                        </a:lnTo>
                        <a:lnTo>
                          <a:pt x="74" y="3"/>
                        </a:lnTo>
                        <a:lnTo>
                          <a:pt x="89" y="5"/>
                        </a:lnTo>
                        <a:lnTo>
                          <a:pt x="103" y="6"/>
                        </a:lnTo>
                        <a:lnTo>
                          <a:pt x="118" y="8"/>
                        </a:lnTo>
                        <a:lnTo>
                          <a:pt x="132" y="10"/>
                        </a:lnTo>
                        <a:lnTo>
                          <a:pt x="146" y="13"/>
                        </a:lnTo>
                        <a:lnTo>
                          <a:pt x="160" y="15"/>
                        </a:lnTo>
                        <a:lnTo>
                          <a:pt x="174" y="17"/>
                        </a:lnTo>
                        <a:lnTo>
                          <a:pt x="188" y="21"/>
                        </a:lnTo>
                        <a:lnTo>
                          <a:pt x="202" y="24"/>
                        </a:lnTo>
                        <a:lnTo>
                          <a:pt x="216" y="27"/>
                        </a:lnTo>
                        <a:lnTo>
                          <a:pt x="229" y="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4" name="Freeform 65"/>
                  <p:cNvSpPr>
                    <a:spLocks/>
                  </p:cNvSpPr>
                  <p:nvPr/>
                </p:nvSpPr>
                <p:spPr bwMode="auto">
                  <a:xfrm>
                    <a:off x="9634538" y="3121025"/>
                    <a:ext cx="130175" cy="180975"/>
                  </a:xfrm>
                  <a:custGeom>
                    <a:avLst/>
                    <a:gdLst>
                      <a:gd name="T0" fmla="*/ 55 w 82"/>
                      <a:gd name="T1" fmla="*/ 36 h 114"/>
                      <a:gd name="T2" fmla="*/ 61 w 82"/>
                      <a:gd name="T3" fmla="*/ 56 h 114"/>
                      <a:gd name="T4" fmla="*/ 67 w 82"/>
                      <a:gd name="T5" fmla="*/ 76 h 114"/>
                      <a:gd name="T6" fmla="*/ 74 w 82"/>
                      <a:gd name="T7" fmla="*/ 95 h 114"/>
                      <a:gd name="T8" fmla="*/ 82 w 82"/>
                      <a:gd name="T9" fmla="*/ 114 h 114"/>
                      <a:gd name="T10" fmla="*/ 3 w 82"/>
                      <a:gd name="T11" fmla="*/ 73 h 114"/>
                      <a:gd name="T12" fmla="*/ 0 w 82"/>
                      <a:gd name="T13" fmla="*/ 56 h 114"/>
                      <a:gd name="T14" fmla="*/ 0 w 82"/>
                      <a:gd name="T15" fmla="*/ 39 h 114"/>
                      <a:gd name="T16" fmla="*/ 0 w 82"/>
                      <a:gd name="T17" fmla="*/ 19 h 114"/>
                      <a:gd name="T18" fmla="*/ 0 w 82"/>
                      <a:gd name="T19" fmla="*/ 0 h 114"/>
                      <a:gd name="T20" fmla="*/ 7 w 82"/>
                      <a:gd name="T21" fmla="*/ 5 h 114"/>
                      <a:gd name="T22" fmla="*/ 14 w 82"/>
                      <a:gd name="T23" fmla="*/ 9 h 114"/>
                      <a:gd name="T24" fmla="*/ 19 w 82"/>
                      <a:gd name="T25" fmla="*/ 15 h 114"/>
                      <a:gd name="T26" fmla="*/ 26 w 82"/>
                      <a:gd name="T27" fmla="*/ 20 h 114"/>
                      <a:gd name="T28" fmla="*/ 33 w 82"/>
                      <a:gd name="T29" fmla="*/ 25 h 114"/>
                      <a:gd name="T30" fmla="*/ 40 w 82"/>
                      <a:gd name="T31" fmla="*/ 29 h 114"/>
                      <a:gd name="T32" fmla="*/ 47 w 82"/>
                      <a:gd name="T33" fmla="*/ 33 h 114"/>
                      <a:gd name="T34" fmla="*/ 55 w 82"/>
                      <a:gd name="T35" fmla="*/ 36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2" h="114">
                        <a:moveTo>
                          <a:pt x="55" y="36"/>
                        </a:moveTo>
                        <a:lnTo>
                          <a:pt x="61" y="56"/>
                        </a:lnTo>
                        <a:lnTo>
                          <a:pt x="67" y="76"/>
                        </a:lnTo>
                        <a:lnTo>
                          <a:pt x="74" y="95"/>
                        </a:lnTo>
                        <a:lnTo>
                          <a:pt x="82" y="114"/>
                        </a:lnTo>
                        <a:lnTo>
                          <a:pt x="3" y="73"/>
                        </a:lnTo>
                        <a:lnTo>
                          <a:pt x="0" y="56"/>
                        </a:lnTo>
                        <a:lnTo>
                          <a:pt x="0" y="39"/>
                        </a:lnTo>
                        <a:lnTo>
                          <a:pt x="0" y="19"/>
                        </a:lnTo>
                        <a:lnTo>
                          <a:pt x="0" y="0"/>
                        </a:lnTo>
                        <a:lnTo>
                          <a:pt x="7" y="5"/>
                        </a:lnTo>
                        <a:lnTo>
                          <a:pt x="14" y="9"/>
                        </a:lnTo>
                        <a:lnTo>
                          <a:pt x="19" y="15"/>
                        </a:lnTo>
                        <a:lnTo>
                          <a:pt x="26" y="20"/>
                        </a:lnTo>
                        <a:lnTo>
                          <a:pt x="33" y="25"/>
                        </a:lnTo>
                        <a:lnTo>
                          <a:pt x="40" y="29"/>
                        </a:lnTo>
                        <a:lnTo>
                          <a:pt x="47" y="33"/>
                        </a:lnTo>
                        <a:lnTo>
                          <a:pt x="5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5" name="Freeform 66"/>
                  <p:cNvSpPr>
                    <a:spLocks/>
                  </p:cNvSpPr>
                  <p:nvPr/>
                </p:nvSpPr>
                <p:spPr bwMode="auto">
                  <a:xfrm>
                    <a:off x="7119938" y="3155950"/>
                    <a:ext cx="150813" cy="93663"/>
                  </a:xfrm>
                  <a:custGeom>
                    <a:avLst/>
                    <a:gdLst>
                      <a:gd name="T0" fmla="*/ 95 w 95"/>
                      <a:gd name="T1" fmla="*/ 13 h 59"/>
                      <a:gd name="T2" fmla="*/ 83 w 95"/>
                      <a:gd name="T3" fmla="*/ 19 h 59"/>
                      <a:gd name="T4" fmla="*/ 72 w 95"/>
                      <a:gd name="T5" fmla="*/ 25 h 59"/>
                      <a:gd name="T6" fmla="*/ 60 w 95"/>
                      <a:gd name="T7" fmla="*/ 32 h 59"/>
                      <a:gd name="T8" fmla="*/ 50 w 95"/>
                      <a:gd name="T9" fmla="*/ 39 h 59"/>
                      <a:gd name="T10" fmla="*/ 38 w 95"/>
                      <a:gd name="T11" fmla="*/ 46 h 59"/>
                      <a:gd name="T12" fmla="*/ 26 w 95"/>
                      <a:gd name="T13" fmla="*/ 51 h 59"/>
                      <a:gd name="T14" fmla="*/ 14 w 95"/>
                      <a:gd name="T15" fmla="*/ 56 h 59"/>
                      <a:gd name="T16" fmla="*/ 1 w 95"/>
                      <a:gd name="T17" fmla="*/ 59 h 59"/>
                      <a:gd name="T18" fmla="*/ 0 w 95"/>
                      <a:gd name="T19" fmla="*/ 44 h 59"/>
                      <a:gd name="T20" fmla="*/ 0 w 95"/>
                      <a:gd name="T21" fmla="*/ 29 h 59"/>
                      <a:gd name="T22" fmla="*/ 2 w 95"/>
                      <a:gd name="T23" fmla="*/ 14 h 59"/>
                      <a:gd name="T24" fmla="*/ 5 w 95"/>
                      <a:gd name="T25" fmla="*/ 0 h 59"/>
                      <a:gd name="T26" fmla="*/ 17 w 95"/>
                      <a:gd name="T27" fmla="*/ 0 h 59"/>
                      <a:gd name="T28" fmla="*/ 29 w 95"/>
                      <a:gd name="T29" fmla="*/ 0 h 59"/>
                      <a:gd name="T30" fmla="*/ 40 w 95"/>
                      <a:gd name="T31" fmla="*/ 1 h 59"/>
                      <a:gd name="T32" fmla="*/ 52 w 95"/>
                      <a:gd name="T33" fmla="*/ 3 h 59"/>
                      <a:gd name="T34" fmla="*/ 62 w 95"/>
                      <a:gd name="T35" fmla="*/ 5 h 59"/>
                      <a:gd name="T36" fmla="*/ 74 w 95"/>
                      <a:gd name="T37" fmla="*/ 7 h 59"/>
                      <a:gd name="T38" fmla="*/ 84 w 95"/>
                      <a:gd name="T39" fmla="*/ 10 h 59"/>
                      <a:gd name="T40" fmla="*/ 95 w 95"/>
                      <a:gd name="T41" fmla="*/ 13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95" h="59">
                        <a:moveTo>
                          <a:pt x="95" y="13"/>
                        </a:moveTo>
                        <a:lnTo>
                          <a:pt x="83" y="19"/>
                        </a:lnTo>
                        <a:lnTo>
                          <a:pt x="72" y="25"/>
                        </a:lnTo>
                        <a:lnTo>
                          <a:pt x="60" y="32"/>
                        </a:lnTo>
                        <a:lnTo>
                          <a:pt x="50" y="39"/>
                        </a:lnTo>
                        <a:lnTo>
                          <a:pt x="38" y="46"/>
                        </a:lnTo>
                        <a:lnTo>
                          <a:pt x="26" y="51"/>
                        </a:lnTo>
                        <a:lnTo>
                          <a:pt x="14" y="56"/>
                        </a:lnTo>
                        <a:lnTo>
                          <a:pt x="1" y="59"/>
                        </a:lnTo>
                        <a:lnTo>
                          <a:pt x="0" y="44"/>
                        </a:lnTo>
                        <a:lnTo>
                          <a:pt x="0" y="29"/>
                        </a:lnTo>
                        <a:lnTo>
                          <a:pt x="2" y="14"/>
                        </a:lnTo>
                        <a:lnTo>
                          <a:pt x="5" y="0"/>
                        </a:lnTo>
                        <a:lnTo>
                          <a:pt x="17" y="0"/>
                        </a:lnTo>
                        <a:lnTo>
                          <a:pt x="29" y="0"/>
                        </a:lnTo>
                        <a:lnTo>
                          <a:pt x="40" y="1"/>
                        </a:lnTo>
                        <a:lnTo>
                          <a:pt x="52" y="3"/>
                        </a:lnTo>
                        <a:lnTo>
                          <a:pt x="62" y="5"/>
                        </a:lnTo>
                        <a:lnTo>
                          <a:pt x="74" y="7"/>
                        </a:lnTo>
                        <a:lnTo>
                          <a:pt x="84" y="10"/>
                        </a:lnTo>
                        <a:lnTo>
                          <a:pt x="95" y="13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6" name="Freeform 67"/>
                  <p:cNvSpPr>
                    <a:spLocks/>
                  </p:cNvSpPr>
                  <p:nvPr/>
                </p:nvSpPr>
                <p:spPr bwMode="auto">
                  <a:xfrm>
                    <a:off x="8975725" y="3171825"/>
                    <a:ext cx="411163" cy="65088"/>
                  </a:xfrm>
                  <a:custGeom>
                    <a:avLst/>
                    <a:gdLst>
                      <a:gd name="T0" fmla="*/ 77 w 259"/>
                      <a:gd name="T1" fmla="*/ 16 h 41"/>
                      <a:gd name="T2" fmla="*/ 100 w 259"/>
                      <a:gd name="T3" fmla="*/ 18 h 41"/>
                      <a:gd name="T4" fmla="*/ 123 w 259"/>
                      <a:gd name="T5" fmla="*/ 19 h 41"/>
                      <a:gd name="T6" fmla="*/ 146 w 259"/>
                      <a:gd name="T7" fmla="*/ 19 h 41"/>
                      <a:gd name="T8" fmla="*/ 170 w 259"/>
                      <a:gd name="T9" fmla="*/ 18 h 41"/>
                      <a:gd name="T10" fmla="*/ 192 w 259"/>
                      <a:gd name="T11" fmla="*/ 17 h 41"/>
                      <a:gd name="T12" fmla="*/ 214 w 259"/>
                      <a:gd name="T13" fmla="*/ 13 h 41"/>
                      <a:gd name="T14" fmla="*/ 236 w 259"/>
                      <a:gd name="T15" fmla="*/ 9 h 41"/>
                      <a:gd name="T16" fmla="*/ 258 w 259"/>
                      <a:gd name="T17" fmla="*/ 4 h 41"/>
                      <a:gd name="T18" fmla="*/ 259 w 259"/>
                      <a:gd name="T19" fmla="*/ 5 h 41"/>
                      <a:gd name="T20" fmla="*/ 247 w 259"/>
                      <a:gd name="T21" fmla="*/ 8 h 41"/>
                      <a:gd name="T22" fmla="*/ 236 w 259"/>
                      <a:gd name="T23" fmla="*/ 11 h 41"/>
                      <a:gd name="T24" fmla="*/ 224 w 259"/>
                      <a:gd name="T25" fmla="*/ 15 h 41"/>
                      <a:gd name="T26" fmla="*/ 213 w 259"/>
                      <a:gd name="T27" fmla="*/ 18 h 41"/>
                      <a:gd name="T28" fmla="*/ 201 w 259"/>
                      <a:gd name="T29" fmla="*/ 23 h 41"/>
                      <a:gd name="T30" fmla="*/ 189 w 259"/>
                      <a:gd name="T31" fmla="*/ 26 h 41"/>
                      <a:gd name="T32" fmla="*/ 178 w 259"/>
                      <a:gd name="T33" fmla="*/ 30 h 41"/>
                      <a:gd name="T34" fmla="*/ 165 w 259"/>
                      <a:gd name="T35" fmla="*/ 33 h 41"/>
                      <a:gd name="T36" fmla="*/ 153 w 259"/>
                      <a:gd name="T37" fmla="*/ 37 h 41"/>
                      <a:gd name="T38" fmla="*/ 142 w 259"/>
                      <a:gd name="T39" fmla="*/ 39 h 41"/>
                      <a:gd name="T40" fmla="*/ 130 w 259"/>
                      <a:gd name="T41" fmla="*/ 40 h 41"/>
                      <a:gd name="T42" fmla="*/ 117 w 259"/>
                      <a:gd name="T43" fmla="*/ 41 h 41"/>
                      <a:gd name="T44" fmla="*/ 106 w 259"/>
                      <a:gd name="T45" fmla="*/ 41 h 41"/>
                      <a:gd name="T46" fmla="*/ 93 w 259"/>
                      <a:gd name="T47" fmla="*/ 40 h 41"/>
                      <a:gd name="T48" fmla="*/ 80 w 259"/>
                      <a:gd name="T49" fmla="*/ 38 h 41"/>
                      <a:gd name="T50" fmla="*/ 67 w 259"/>
                      <a:gd name="T51" fmla="*/ 34 h 41"/>
                      <a:gd name="T52" fmla="*/ 59 w 259"/>
                      <a:gd name="T53" fmla="*/ 32 h 41"/>
                      <a:gd name="T54" fmla="*/ 50 w 259"/>
                      <a:gd name="T55" fmla="*/ 29 h 41"/>
                      <a:gd name="T56" fmla="*/ 43 w 259"/>
                      <a:gd name="T57" fmla="*/ 25 h 41"/>
                      <a:gd name="T58" fmla="*/ 35 w 259"/>
                      <a:gd name="T59" fmla="*/ 20 h 41"/>
                      <a:gd name="T60" fmla="*/ 27 w 259"/>
                      <a:gd name="T61" fmla="*/ 17 h 41"/>
                      <a:gd name="T62" fmla="*/ 19 w 259"/>
                      <a:gd name="T63" fmla="*/ 12 h 41"/>
                      <a:gd name="T64" fmla="*/ 11 w 259"/>
                      <a:gd name="T65" fmla="*/ 9 h 41"/>
                      <a:gd name="T66" fmla="*/ 2 w 259"/>
                      <a:gd name="T67" fmla="*/ 4 h 41"/>
                      <a:gd name="T68" fmla="*/ 0 w 259"/>
                      <a:gd name="T69" fmla="*/ 0 h 41"/>
                      <a:gd name="T70" fmla="*/ 11 w 259"/>
                      <a:gd name="T71" fmla="*/ 0 h 41"/>
                      <a:gd name="T72" fmla="*/ 21 w 259"/>
                      <a:gd name="T73" fmla="*/ 1 h 41"/>
                      <a:gd name="T74" fmla="*/ 30 w 259"/>
                      <a:gd name="T75" fmla="*/ 2 h 41"/>
                      <a:gd name="T76" fmla="*/ 40 w 259"/>
                      <a:gd name="T77" fmla="*/ 5 h 41"/>
                      <a:gd name="T78" fmla="*/ 49 w 259"/>
                      <a:gd name="T79" fmla="*/ 8 h 41"/>
                      <a:gd name="T80" fmla="*/ 58 w 259"/>
                      <a:gd name="T81" fmla="*/ 11 h 41"/>
                      <a:gd name="T82" fmla="*/ 67 w 259"/>
                      <a:gd name="T83" fmla="*/ 13 h 41"/>
                      <a:gd name="T84" fmla="*/ 77 w 259"/>
                      <a:gd name="T85" fmla="*/ 16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59" h="41">
                        <a:moveTo>
                          <a:pt x="77" y="16"/>
                        </a:moveTo>
                        <a:lnTo>
                          <a:pt x="100" y="18"/>
                        </a:lnTo>
                        <a:lnTo>
                          <a:pt x="123" y="19"/>
                        </a:lnTo>
                        <a:lnTo>
                          <a:pt x="146" y="19"/>
                        </a:lnTo>
                        <a:lnTo>
                          <a:pt x="170" y="18"/>
                        </a:lnTo>
                        <a:lnTo>
                          <a:pt x="192" y="17"/>
                        </a:lnTo>
                        <a:lnTo>
                          <a:pt x="214" y="13"/>
                        </a:lnTo>
                        <a:lnTo>
                          <a:pt x="236" y="9"/>
                        </a:lnTo>
                        <a:lnTo>
                          <a:pt x="258" y="4"/>
                        </a:lnTo>
                        <a:lnTo>
                          <a:pt x="259" y="5"/>
                        </a:lnTo>
                        <a:lnTo>
                          <a:pt x="247" y="8"/>
                        </a:lnTo>
                        <a:lnTo>
                          <a:pt x="236" y="11"/>
                        </a:lnTo>
                        <a:lnTo>
                          <a:pt x="224" y="15"/>
                        </a:lnTo>
                        <a:lnTo>
                          <a:pt x="213" y="18"/>
                        </a:lnTo>
                        <a:lnTo>
                          <a:pt x="201" y="23"/>
                        </a:lnTo>
                        <a:lnTo>
                          <a:pt x="189" y="26"/>
                        </a:lnTo>
                        <a:lnTo>
                          <a:pt x="178" y="30"/>
                        </a:lnTo>
                        <a:lnTo>
                          <a:pt x="165" y="33"/>
                        </a:lnTo>
                        <a:lnTo>
                          <a:pt x="153" y="37"/>
                        </a:lnTo>
                        <a:lnTo>
                          <a:pt x="142" y="39"/>
                        </a:lnTo>
                        <a:lnTo>
                          <a:pt x="130" y="40"/>
                        </a:lnTo>
                        <a:lnTo>
                          <a:pt x="117" y="41"/>
                        </a:lnTo>
                        <a:lnTo>
                          <a:pt x="106" y="41"/>
                        </a:lnTo>
                        <a:lnTo>
                          <a:pt x="93" y="40"/>
                        </a:lnTo>
                        <a:lnTo>
                          <a:pt x="80" y="38"/>
                        </a:lnTo>
                        <a:lnTo>
                          <a:pt x="67" y="34"/>
                        </a:lnTo>
                        <a:lnTo>
                          <a:pt x="59" y="32"/>
                        </a:lnTo>
                        <a:lnTo>
                          <a:pt x="50" y="29"/>
                        </a:lnTo>
                        <a:lnTo>
                          <a:pt x="43" y="25"/>
                        </a:lnTo>
                        <a:lnTo>
                          <a:pt x="35" y="20"/>
                        </a:lnTo>
                        <a:lnTo>
                          <a:pt x="27" y="17"/>
                        </a:lnTo>
                        <a:lnTo>
                          <a:pt x="19" y="12"/>
                        </a:lnTo>
                        <a:lnTo>
                          <a:pt x="11" y="9"/>
                        </a:lnTo>
                        <a:lnTo>
                          <a:pt x="2" y="4"/>
                        </a:ln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1" y="1"/>
                        </a:lnTo>
                        <a:lnTo>
                          <a:pt x="30" y="2"/>
                        </a:lnTo>
                        <a:lnTo>
                          <a:pt x="40" y="5"/>
                        </a:lnTo>
                        <a:lnTo>
                          <a:pt x="49" y="8"/>
                        </a:lnTo>
                        <a:lnTo>
                          <a:pt x="58" y="11"/>
                        </a:lnTo>
                        <a:lnTo>
                          <a:pt x="67" y="13"/>
                        </a:lnTo>
                        <a:lnTo>
                          <a:pt x="77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7" name="Freeform 68"/>
                  <p:cNvSpPr>
                    <a:spLocks/>
                  </p:cNvSpPr>
                  <p:nvPr/>
                </p:nvSpPr>
                <p:spPr bwMode="auto">
                  <a:xfrm>
                    <a:off x="7124700" y="3190875"/>
                    <a:ext cx="1738313" cy="396875"/>
                  </a:xfrm>
                  <a:custGeom>
                    <a:avLst/>
                    <a:gdLst>
                      <a:gd name="T0" fmla="*/ 641 w 1095"/>
                      <a:gd name="T1" fmla="*/ 94 h 250"/>
                      <a:gd name="T2" fmla="*/ 760 w 1095"/>
                      <a:gd name="T3" fmla="*/ 69 h 250"/>
                      <a:gd name="T4" fmla="*/ 857 w 1095"/>
                      <a:gd name="T5" fmla="*/ 43 h 250"/>
                      <a:gd name="T6" fmla="*/ 940 w 1095"/>
                      <a:gd name="T7" fmla="*/ 63 h 250"/>
                      <a:gd name="T8" fmla="*/ 1017 w 1095"/>
                      <a:gd name="T9" fmla="*/ 106 h 250"/>
                      <a:gd name="T10" fmla="*/ 1081 w 1095"/>
                      <a:gd name="T11" fmla="*/ 141 h 250"/>
                      <a:gd name="T12" fmla="*/ 999 w 1095"/>
                      <a:gd name="T13" fmla="*/ 113 h 250"/>
                      <a:gd name="T14" fmla="*/ 920 w 1095"/>
                      <a:gd name="T15" fmla="*/ 73 h 250"/>
                      <a:gd name="T16" fmla="*/ 767 w 1095"/>
                      <a:gd name="T17" fmla="*/ 87 h 250"/>
                      <a:gd name="T18" fmla="*/ 799 w 1095"/>
                      <a:gd name="T19" fmla="*/ 92 h 250"/>
                      <a:gd name="T20" fmla="*/ 934 w 1095"/>
                      <a:gd name="T21" fmla="*/ 112 h 250"/>
                      <a:gd name="T22" fmla="*/ 973 w 1095"/>
                      <a:gd name="T23" fmla="*/ 141 h 250"/>
                      <a:gd name="T24" fmla="*/ 885 w 1095"/>
                      <a:gd name="T25" fmla="*/ 106 h 250"/>
                      <a:gd name="T26" fmla="*/ 797 w 1095"/>
                      <a:gd name="T27" fmla="*/ 113 h 250"/>
                      <a:gd name="T28" fmla="*/ 856 w 1095"/>
                      <a:gd name="T29" fmla="*/ 122 h 250"/>
                      <a:gd name="T30" fmla="*/ 906 w 1095"/>
                      <a:gd name="T31" fmla="*/ 157 h 250"/>
                      <a:gd name="T32" fmla="*/ 844 w 1095"/>
                      <a:gd name="T33" fmla="*/ 155 h 250"/>
                      <a:gd name="T34" fmla="*/ 747 w 1095"/>
                      <a:gd name="T35" fmla="*/ 123 h 250"/>
                      <a:gd name="T36" fmla="*/ 641 w 1095"/>
                      <a:gd name="T37" fmla="*/ 118 h 250"/>
                      <a:gd name="T38" fmla="*/ 508 w 1095"/>
                      <a:gd name="T39" fmla="*/ 138 h 250"/>
                      <a:gd name="T40" fmla="*/ 421 w 1095"/>
                      <a:gd name="T41" fmla="*/ 125 h 250"/>
                      <a:gd name="T42" fmla="*/ 453 w 1095"/>
                      <a:gd name="T43" fmla="*/ 144 h 250"/>
                      <a:gd name="T44" fmla="*/ 536 w 1095"/>
                      <a:gd name="T45" fmla="*/ 159 h 250"/>
                      <a:gd name="T46" fmla="*/ 624 w 1095"/>
                      <a:gd name="T47" fmla="*/ 152 h 250"/>
                      <a:gd name="T48" fmla="*/ 713 w 1095"/>
                      <a:gd name="T49" fmla="*/ 145 h 250"/>
                      <a:gd name="T50" fmla="*/ 860 w 1095"/>
                      <a:gd name="T51" fmla="*/ 180 h 250"/>
                      <a:gd name="T52" fmla="*/ 791 w 1095"/>
                      <a:gd name="T53" fmla="*/ 181 h 250"/>
                      <a:gd name="T54" fmla="*/ 713 w 1095"/>
                      <a:gd name="T55" fmla="*/ 166 h 250"/>
                      <a:gd name="T56" fmla="*/ 630 w 1095"/>
                      <a:gd name="T57" fmla="*/ 164 h 250"/>
                      <a:gd name="T58" fmla="*/ 646 w 1095"/>
                      <a:gd name="T59" fmla="*/ 173 h 250"/>
                      <a:gd name="T60" fmla="*/ 733 w 1095"/>
                      <a:gd name="T61" fmla="*/ 192 h 250"/>
                      <a:gd name="T62" fmla="*/ 776 w 1095"/>
                      <a:gd name="T63" fmla="*/ 222 h 250"/>
                      <a:gd name="T64" fmla="*/ 667 w 1095"/>
                      <a:gd name="T65" fmla="*/ 193 h 250"/>
                      <a:gd name="T66" fmla="*/ 621 w 1095"/>
                      <a:gd name="T67" fmla="*/ 199 h 250"/>
                      <a:gd name="T68" fmla="*/ 668 w 1095"/>
                      <a:gd name="T69" fmla="*/ 213 h 250"/>
                      <a:gd name="T70" fmla="*/ 722 w 1095"/>
                      <a:gd name="T71" fmla="*/ 242 h 250"/>
                      <a:gd name="T72" fmla="*/ 668 w 1095"/>
                      <a:gd name="T73" fmla="*/ 249 h 250"/>
                      <a:gd name="T74" fmla="*/ 628 w 1095"/>
                      <a:gd name="T75" fmla="*/ 219 h 250"/>
                      <a:gd name="T76" fmla="*/ 542 w 1095"/>
                      <a:gd name="T77" fmla="*/ 230 h 250"/>
                      <a:gd name="T78" fmla="*/ 412 w 1095"/>
                      <a:gd name="T79" fmla="*/ 223 h 250"/>
                      <a:gd name="T80" fmla="*/ 293 w 1095"/>
                      <a:gd name="T81" fmla="*/ 155 h 250"/>
                      <a:gd name="T82" fmla="*/ 237 w 1095"/>
                      <a:gd name="T83" fmla="*/ 120 h 250"/>
                      <a:gd name="T84" fmla="*/ 383 w 1095"/>
                      <a:gd name="T85" fmla="*/ 142 h 250"/>
                      <a:gd name="T86" fmla="*/ 436 w 1095"/>
                      <a:gd name="T87" fmla="*/ 164 h 250"/>
                      <a:gd name="T88" fmla="*/ 339 w 1095"/>
                      <a:gd name="T89" fmla="*/ 99 h 250"/>
                      <a:gd name="T90" fmla="*/ 189 w 1095"/>
                      <a:gd name="T91" fmla="*/ 90 h 250"/>
                      <a:gd name="T92" fmla="*/ 207 w 1095"/>
                      <a:gd name="T93" fmla="*/ 76 h 250"/>
                      <a:gd name="T94" fmla="*/ 299 w 1095"/>
                      <a:gd name="T95" fmla="*/ 61 h 250"/>
                      <a:gd name="T96" fmla="*/ 395 w 1095"/>
                      <a:gd name="T97" fmla="*/ 82 h 250"/>
                      <a:gd name="T98" fmla="*/ 425 w 1095"/>
                      <a:gd name="T99" fmla="*/ 82 h 250"/>
                      <a:gd name="T100" fmla="*/ 274 w 1095"/>
                      <a:gd name="T101" fmla="*/ 30 h 250"/>
                      <a:gd name="T102" fmla="*/ 116 w 1095"/>
                      <a:gd name="T103" fmla="*/ 44 h 250"/>
                      <a:gd name="T104" fmla="*/ 16 w 1095"/>
                      <a:gd name="T105" fmla="*/ 90 h 250"/>
                      <a:gd name="T106" fmla="*/ 101 w 1095"/>
                      <a:gd name="T107" fmla="*/ 25 h 250"/>
                      <a:gd name="T108" fmla="*/ 241 w 1095"/>
                      <a:gd name="T109" fmla="*/ 1 h 250"/>
                      <a:gd name="T110" fmla="*/ 368 w 1095"/>
                      <a:gd name="T111" fmla="*/ 40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095" h="250">
                        <a:moveTo>
                          <a:pt x="534" y="91"/>
                        </a:moveTo>
                        <a:lnTo>
                          <a:pt x="553" y="93"/>
                        </a:lnTo>
                        <a:lnTo>
                          <a:pt x="570" y="94"/>
                        </a:lnTo>
                        <a:lnTo>
                          <a:pt x="588" y="95"/>
                        </a:lnTo>
                        <a:lnTo>
                          <a:pt x="606" y="95"/>
                        </a:lnTo>
                        <a:lnTo>
                          <a:pt x="624" y="95"/>
                        </a:lnTo>
                        <a:lnTo>
                          <a:pt x="641" y="94"/>
                        </a:lnTo>
                        <a:lnTo>
                          <a:pt x="659" y="92"/>
                        </a:lnTo>
                        <a:lnTo>
                          <a:pt x="676" y="90"/>
                        </a:lnTo>
                        <a:lnTo>
                          <a:pt x="693" y="86"/>
                        </a:lnTo>
                        <a:lnTo>
                          <a:pt x="710" y="83"/>
                        </a:lnTo>
                        <a:lnTo>
                          <a:pt x="727" y="78"/>
                        </a:lnTo>
                        <a:lnTo>
                          <a:pt x="743" y="73"/>
                        </a:lnTo>
                        <a:lnTo>
                          <a:pt x="760" y="69"/>
                        </a:lnTo>
                        <a:lnTo>
                          <a:pt x="776" y="63"/>
                        </a:lnTo>
                        <a:lnTo>
                          <a:pt x="792" y="57"/>
                        </a:lnTo>
                        <a:lnTo>
                          <a:pt x="807" y="51"/>
                        </a:lnTo>
                        <a:lnTo>
                          <a:pt x="820" y="48"/>
                        </a:lnTo>
                        <a:lnTo>
                          <a:pt x="833" y="44"/>
                        </a:lnTo>
                        <a:lnTo>
                          <a:pt x="846" y="43"/>
                        </a:lnTo>
                        <a:lnTo>
                          <a:pt x="857" y="43"/>
                        </a:lnTo>
                        <a:lnTo>
                          <a:pt x="870" y="43"/>
                        </a:lnTo>
                        <a:lnTo>
                          <a:pt x="882" y="44"/>
                        </a:lnTo>
                        <a:lnTo>
                          <a:pt x="894" y="47"/>
                        </a:lnTo>
                        <a:lnTo>
                          <a:pt x="906" y="50"/>
                        </a:lnTo>
                        <a:lnTo>
                          <a:pt x="918" y="54"/>
                        </a:lnTo>
                        <a:lnTo>
                          <a:pt x="929" y="58"/>
                        </a:lnTo>
                        <a:lnTo>
                          <a:pt x="940" y="63"/>
                        </a:lnTo>
                        <a:lnTo>
                          <a:pt x="951" y="69"/>
                        </a:lnTo>
                        <a:lnTo>
                          <a:pt x="962" y="75"/>
                        </a:lnTo>
                        <a:lnTo>
                          <a:pt x="972" y="80"/>
                        </a:lnTo>
                        <a:lnTo>
                          <a:pt x="983" y="86"/>
                        </a:lnTo>
                        <a:lnTo>
                          <a:pt x="993" y="93"/>
                        </a:lnTo>
                        <a:lnTo>
                          <a:pt x="1006" y="100"/>
                        </a:lnTo>
                        <a:lnTo>
                          <a:pt x="1017" y="106"/>
                        </a:lnTo>
                        <a:lnTo>
                          <a:pt x="1031" y="112"/>
                        </a:lnTo>
                        <a:lnTo>
                          <a:pt x="1044" y="118"/>
                        </a:lnTo>
                        <a:lnTo>
                          <a:pt x="1057" y="123"/>
                        </a:lnTo>
                        <a:lnTo>
                          <a:pt x="1070" y="128"/>
                        </a:lnTo>
                        <a:lnTo>
                          <a:pt x="1082" y="134"/>
                        </a:lnTo>
                        <a:lnTo>
                          <a:pt x="1095" y="140"/>
                        </a:lnTo>
                        <a:lnTo>
                          <a:pt x="1081" y="141"/>
                        </a:lnTo>
                        <a:lnTo>
                          <a:pt x="1069" y="141"/>
                        </a:lnTo>
                        <a:lnTo>
                          <a:pt x="1056" y="138"/>
                        </a:lnTo>
                        <a:lnTo>
                          <a:pt x="1044" y="135"/>
                        </a:lnTo>
                        <a:lnTo>
                          <a:pt x="1033" y="130"/>
                        </a:lnTo>
                        <a:lnTo>
                          <a:pt x="1021" y="126"/>
                        </a:lnTo>
                        <a:lnTo>
                          <a:pt x="1010" y="119"/>
                        </a:lnTo>
                        <a:lnTo>
                          <a:pt x="999" y="113"/>
                        </a:lnTo>
                        <a:lnTo>
                          <a:pt x="988" y="106"/>
                        </a:lnTo>
                        <a:lnTo>
                          <a:pt x="977" y="99"/>
                        </a:lnTo>
                        <a:lnTo>
                          <a:pt x="966" y="93"/>
                        </a:lnTo>
                        <a:lnTo>
                          <a:pt x="955" y="87"/>
                        </a:lnTo>
                        <a:lnTo>
                          <a:pt x="943" y="82"/>
                        </a:lnTo>
                        <a:lnTo>
                          <a:pt x="932" y="77"/>
                        </a:lnTo>
                        <a:lnTo>
                          <a:pt x="920" y="73"/>
                        </a:lnTo>
                        <a:lnTo>
                          <a:pt x="907" y="71"/>
                        </a:lnTo>
                        <a:lnTo>
                          <a:pt x="883" y="65"/>
                        </a:lnTo>
                        <a:lnTo>
                          <a:pt x="858" y="64"/>
                        </a:lnTo>
                        <a:lnTo>
                          <a:pt x="835" y="68"/>
                        </a:lnTo>
                        <a:lnTo>
                          <a:pt x="812" y="72"/>
                        </a:lnTo>
                        <a:lnTo>
                          <a:pt x="789" y="79"/>
                        </a:lnTo>
                        <a:lnTo>
                          <a:pt x="767" y="87"/>
                        </a:lnTo>
                        <a:lnTo>
                          <a:pt x="745" y="94"/>
                        </a:lnTo>
                        <a:lnTo>
                          <a:pt x="722" y="100"/>
                        </a:lnTo>
                        <a:lnTo>
                          <a:pt x="739" y="102"/>
                        </a:lnTo>
                        <a:lnTo>
                          <a:pt x="754" y="101"/>
                        </a:lnTo>
                        <a:lnTo>
                          <a:pt x="769" y="99"/>
                        </a:lnTo>
                        <a:lnTo>
                          <a:pt x="784" y="95"/>
                        </a:lnTo>
                        <a:lnTo>
                          <a:pt x="799" y="92"/>
                        </a:lnTo>
                        <a:lnTo>
                          <a:pt x="815" y="89"/>
                        </a:lnTo>
                        <a:lnTo>
                          <a:pt x="832" y="87"/>
                        </a:lnTo>
                        <a:lnTo>
                          <a:pt x="848" y="89"/>
                        </a:lnTo>
                        <a:lnTo>
                          <a:pt x="871" y="91"/>
                        </a:lnTo>
                        <a:lnTo>
                          <a:pt x="893" y="95"/>
                        </a:lnTo>
                        <a:lnTo>
                          <a:pt x="914" y="102"/>
                        </a:lnTo>
                        <a:lnTo>
                          <a:pt x="934" y="112"/>
                        </a:lnTo>
                        <a:lnTo>
                          <a:pt x="954" y="123"/>
                        </a:lnTo>
                        <a:lnTo>
                          <a:pt x="972" y="135"/>
                        </a:lnTo>
                        <a:lnTo>
                          <a:pt x="991" y="148"/>
                        </a:lnTo>
                        <a:lnTo>
                          <a:pt x="1008" y="162"/>
                        </a:lnTo>
                        <a:lnTo>
                          <a:pt x="997" y="155"/>
                        </a:lnTo>
                        <a:lnTo>
                          <a:pt x="985" y="148"/>
                        </a:lnTo>
                        <a:lnTo>
                          <a:pt x="973" y="141"/>
                        </a:lnTo>
                        <a:lnTo>
                          <a:pt x="962" y="135"/>
                        </a:lnTo>
                        <a:lnTo>
                          <a:pt x="949" y="128"/>
                        </a:lnTo>
                        <a:lnTo>
                          <a:pt x="936" y="122"/>
                        </a:lnTo>
                        <a:lnTo>
                          <a:pt x="923" y="118"/>
                        </a:lnTo>
                        <a:lnTo>
                          <a:pt x="911" y="113"/>
                        </a:lnTo>
                        <a:lnTo>
                          <a:pt x="898" y="108"/>
                        </a:lnTo>
                        <a:lnTo>
                          <a:pt x="885" y="106"/>
                        </a:lnTo>
                        <a:lnTo>
                          <a:pt x="871" y="104"/>
                        </a:lnTo>
                        <a:lnTo>
                          <a:pt x="858" y="102"/>
                        </a:lnTo>
                        <a:lnTo>
                          <a:pt x="844" y="102"/>
                        </a:lnTo>
                        <a:lnTo>
                          <a:pt x="830" y="104"/>
                        </a:lnTo>
                        <a:lnTo>
                          <a:pt x="817" y="106"/>
                        </a:lnTo>
                        <a:lnTo>
                          <a:pt x="803" y="111"/>
                        </a:lnTo>
                        <a:lnTo>
                          <a:pt x="797" y="113"/>
                        </a:lnTo>
                        <a:lnTo>
                          <a:pt x="790" y="115"/>
                        </a:lnTo>
                        <a:lnTo>
                          <a:pt x="783" y="118"/>
                        </a:lnTo>
                        <a:lnTo>
                          <a:pt x="777" y="120"/>
                        </a:lnTo>
                        <a:lnTo>
                          <a:pt x="797" y="119"/>
                        </a:lnTo>
                        <a:lnTo>
                          <a:pt x="817" y="119"/>
                        </a:lnTo>
                        <a:lnTo>
                          <a:pt x="836" y="120"/>
                        </a:lnTo>
                        <a:lnTo>
                          <a:pt x="856" y="122"/>
                        </a:lnTo>
                        <a:lnTo>
                          <a:pt x="875" y="126"/>
                        </a:lnTo>
                        <a:lnTo>
                          <a:pt x="892" y="131"/>
                        </a:lnTo>
                        <a:lnTo>
                          <a:pt x="909" y="138"/>
                        </a:lnTo>
                        <a:lnTo>
                          <a:pt x="926" y="148"/>
                        </a:lnTo>
                        <a:lnTo>
                          <a:pt x="919" y="150"/>
                        </a:lnTo>
                        <a:lnTo>
                          <a:pt x="912" y="154"/>
                        </a:lnTo>
                        <a:lnTo>
                          <a:pt x="906" y="157"/>
                        </a:lnTo>
                        <a:lnTo>
                          <a:pt x="899" y="159"/>
                        </a:lnTo>
                        <a:lnTo>
                          <a:pt x="893" y="163"/>
                        </a:lnTo>
                        <a:lnTo>
                          <a:pt x="886" y="165"/>
                        </a:lnTo>
                        <a:lnTo>
                          <a:pt x="879" y="165"/>
                        </a:lnTo>
                        <a:lnTo>
                          <a:pt x="871" y="165"/>
                        </a:lnTo>
                        <a:lnTo>
                          <a:pt x="857" y="159"/>
                        </a:lnTo>
                        <a:lnTo>
                          <a:pt x="844" y="155"/>
                        </a:lnTo>
                        <a:lnTo>
                          <a:pt x="830" y="149"/>
                        </a:lnTo>
                        <a:lnTo>
                          <a:pt x="817" y="144"/>
                        </a:lnTo>
                        <a:lnTo>
                          <a:pt x="803" y="140"/>
                        </a:lnTo>
                        <a:lnTo>
                          <a:pt x="789" y="135"/>
                        </a:lnTo>
                        <a:lnTo>
                          <a:pt x="775" y="130"/>
                        </a:lnTo>
                        <a:lnTo>
                          <a:pt x="761" y="127"/>
                        </a:lnTo>
                        <a:lnTo>
                          <a:pt x="747" y="123"/>
                        </a:lnTo>
                        <a:lnTo>
                          <a:pt x="732" y="120"/>
                        </a:lnTo>
                        <a:lnTo>
                          <a:pt x="718" y="118"/>
                        </a:lnTo>
                        <a:lnTo>
                          <a:pt x="703" y="116"/>
                        </a:lnTo>
                        <a:lnTo>
                          <a:pt x="688" y="115"/>
                        </a:lnTo>
                        <a:lnTo>
                          <a:pt x="673" y="115"/>
                        </a:lnTo>
                        <a:lnTo>
                          <a:pt x="657" y="116"/>
                        </a:lnTo>
                        <a:lnTo>
                          <a:pt x="641" y="118"/>
                        </a:lnTo>
                        <a:lnTo>
                          <a:pt x="623" y="121"/>
                        </a:lnTo>
                        <a:lnTo>
                          <a:pt x="603" y="126"/>
                        </a:lnTo>
                        <a:lnTo>
                          <a:pt x="584" y="130"/>
                        </a:lnTo>
                        <a:lnTo>
                          <a:pt x="566" y="134"/>
                        </a:lnTo>
                        <a:lnTo>
                          <a:pt x="547" y="137"/>
                        </a:lnTo>
                        <a:lnTo>
                          <a:pt x="527" y="138"/>
                        </a:lnTo>
                        <a:lnTo>
                          <a:pt x="508" y="138"/>
                        </a:lnTo>
                        <a:lnTo>
                          <a:pt x="487" y="136"/>
                        </a:lnTo>
                        <a:lnTo>
                          <a:pt x="475" y="135"/>
                        </a:lnTo>
                        <a:lnTo>
                          <a:pt x="464" y="134"/>
                        </a:lnTo>
                        <a:lnTo>
                          <a:pt x="453" y="131"/>
                        </a:lnTo>
                        <a:lnTo>
                          <a:pt x="443" y="129"/>
                        </a:lnTo>
                        <a:lnTo>
                          <a:pt x="431" y="127"/>
                        </a:lnTo>
                        <a:lnTo>
                          <a:pt x="421" y="125"/>
                        </a:lnTo>
                        <a:lnTo>
                          <a:pt x="410" y="122"/>
                        </a:lnTo>
                        <a:lnTo>
                          <a:pt x="398" y="122"/>
                        </a:lnTo>
                        <a:lnTo>
                          <a:pt x="409" y="127"/>
                        </a:lnTo>
                        <a:lnTo>
                          <a:pt x="419" y="133"/>
                        </a:lnTo>
                        <a:lnTo>
                          <a:pt x="431" y="136"/>
                        </a:lnTo>
                        <a:lnTo>
                          <a:pt x="441" y="141"/>
                        </a:lnTo>
                        <a:lnTo>
                          <a:pt x="453" y="144"/>
                        </a:lnTo>
                        <a:lnTo>
                          <a:pt x="465" y="148"/>
                        </a:lnTo>
                        <a:lnTo>
                          <a:pt x="475" y="151"/>
                        </a:lnTo>
                        <a:lnTo>
                          <a:pt x="488" y="154"/>
                        </a:lnTo>
                        <a:lnTo>
                          <a:pt x="500" y="156"/>
                        </a:lnTo>
                        <a:lnTo>
                          <a:pt x="511" y="158"/>
                        </a:lnTo>
                        <a:lnTo>
                          <a:pt x="524" y="159"/>
                        </a:lnTo>
                        <a:lnTo>
                          <a:pt x="536" y="159"/>
                        </a:lnTo>
                        <a:lnTo>
                          <a:pt x="548" y="159"/>
                        </a:lnTo>
                        <a:lnTo>
                          <a:pt x="561" y="159"/>
                        </a:lnTo>
                        <a:lnTo>
                          <a:pt x="574" y="158"/>
                        </a:lnTo>
                        <a:lnTo>
                          <a:pt x="587" y="156"/>
                        </a:lnTo>
                        <a:lnTo>
                          <a:pt x="598" y="155"/>
                        </a:lnTo>
                        <a:lnTo>
                          <a:pt x="611" y="154"/>
                        </a:lnTo>
                        <a:lnTo>
                          <a:pt x="624" y="152"/>
                        </a:lnTo>
                        <a:lnTo>
                          <a:pt x="637" y="150"/>
                        </a:lnTo>
                        <a:lnTo>
                          <a:pt x="649" y="149"/>
                        </a:lnTo>
                        <a:lnTo>
                          <a:pt x="662" y="148"/>
                        </a:lnTo>
                        <a:lnTo>
                          <a:pt x="675" y="147"/>
                        </a:lnTo>
                        <a:lnTo>
                          <a:pt x="688" y="145"/>
                        </a:lnTo>
                        <a:lnTo>
                          <a:pt x="700" y="145"/>
                        </a:lnTo>
                        <a:lnTo>
                          <a:pt x="713" y="145"/>
                        </a:lnTo>
                        <a:lnTo>
                          <a:pt x="725" y="145"/>
                        </a:lnTo>
                        <a:lnTo>
                          <a:pt x="738" y="147"/>
                        </a:lnTo>
                        <a:lnTo>
                          <a:pt x="750" y="148"/>
                        </a:lnTo>
                        <a:lnTo>
                          <a:pt x="762" y="150"/>
                        </a:lnTo>
                        <a:lnTo>
                          <a:pt x="774" y="154"/>
                        </a:lnTo>
                        <a:lnTo>
                          <a:pt x="785" y="157"/>
                        </a:lnTo>
                        <a:lnTo>
                          <a:pt x="860" y="180"/>
                        </a:lnTo>
                        <a:lnTo>
                          <a:pt x="850" y="188"/>
                        </a:lnTo>
                        <a:lnTo>
                          <a:pt x="841" y="192"/>
                        </a:lnTo>
                        <a:lnTo>
                          <a:pt x="832" y="193"/>
                        </a:lnTo>
                        <a:lnTo>
                          <a:pt x="821" y="192"/>
                        </a:lnTo>
                        <a:lnTo>
                          <a:pt x="811" y="188"/>
                        </a:lnTo>
                        <a:lnTo>
                          <a:pt x="800" y="185"/>
                        </a:lnTo>
                        <a:lnTo>
                          <a:pt x="791" y="181"/>
                        </a:lnTo>
                        <a:lnTo>
                          <a:pt x="782" y="178"/>
                        </a:lnTo>
                        <a:lnTo>
                          <a:pt x="771" y="176"/>
                        </a:lnTo>
                        <a:lnTo>
                          <a:pt x="760" y="173"/>
                        </a:lnTo>
                        <a:lnTo>
                          <a:pt x="748" y="171"/>
                        </a:lnTo>
                        <a:lnTo>
                          <a:pt x="736" y="170"/>
                        </a:lnTo>
                        <a:lnTo>
                          <a:pt x="725" y="167"/>
                        </a:lnTo>
                        <a:lnTo>
                          <a:pt x="713" y="166"/>
                        </a:lnTo>
                        <a:lnTo>
                          <a:pt x="702" y="165"/>
                        </a:lnTo>
                        <a:lnTo>
                          <a:pt x="690" y="164"/>
                        </a:lnTo>
                        <a:lnTo>
                          <a:pt x="677" y="163"/>
                        </a:lnTo>
                        <a:lnTo>
                          <a:pt x="666" y="163"/>
                        </a:lnTo>
                        <a:lnTo>
                          <a:pt x="654" y="163"/>
                        </a:lnTo>
                        <a:lnTo>
                          <a:pt x="641" y="163"/>
                        </a:lnTo>
                        <a:lnTo>
                          <a:pt x="630" y="164"/>
                        </a:lnTo>
                        <a:lnTo>
                          <a:pt x="618" y="164"/>
                        </a:lnTo>
                        <a:lnTo>
                          <a:pt x="606" y="165"/>
                        </a:lnTo>
                        <a:lnTo>
                          <a:pt x="595" y="167"/>
                        </a:lnTo>
                        <a:lnTo>
                          <a:pt x="608" y="169"/>
                        </a:lnTo>
                        <a:lnTo>
                          <a:pt x="620" y="170"/>
                        </a:lnTo>
                        <a:lnTo>
                          <a:pt x="633" y="172"/>
                        </a:lnTo>
                        <a:lnTo>
                          <a:pt x="646" y="173"/>
                        </a:lnTo>
                        <a:lnTo>
                          <a:pt x="659" y="176"/>
                        </a:lnTo>
                        <a:lnTo>
                          <a:pt x="671" y="178"/>
                        </a:lnTo>
                        <a:lnTo>
                          <a:pt x="683" y="180"/>
                        </a:lnTo>
                        <a:lnTo>
                          <a:pt x="696" y="183"/>
                        </a:lnTo>
                        <a:lnTo>
                          <a:pt x="709" y="185"/>
                        </a:lnTo>
                        <a:lnTo>
                          <a:pt x="720" y="188"/>
                        </a:lnTo>
                        <a:lnTo>
                          <a:pt x="733" y="192"/>
                        </a:lnTo>
                        <a:lnTo>
                          <a:pt x="745" y="195"/>
                        </a:lnTo>
                        <a:lnTo>
                          <a:pt x="756" y="199"/>
                        </a:lnTo>
                        <a:lnTo>
                          <a:pt x="768" y="203"/>
                        </a:lnTo>
                        <a:lnTo>
                          <a:pt x="779" y="208"/>
                        </a:lnTo>
                        <a:lnTo>
                          <a:pt x="791" y="213"/>
                        </a:lnTo>
                        <a:lnTo>
                          <a:pt x="784" y="217"/>
                        </a:lnTo>
                        <a:lnTo>
                          <a:pt x="776" y="222"/>
                        </a:lnTo>
                        <a:lnTo>
                          <a:pt x="767" y="224"/>
                        </a:lnTo>
                        <a:lnTo>
                          <a:pt x="757" y="222"/>
                        </a:lnTo>
                        <a:lnTo>
                          <a:pt x="740" y="214"/>
                        </a:lnTo>
                        <a:lnTo>
                          <a:pt x="722" y="207"/>
                        </a:lnTo>
                        <a:lnTo>
                          <a:pt x="704" y="201"/>
                        </a:lnTo>
                        <a:lnTo>
                          <a:pt x="685" y="196"/>
                        </a:lnTo>
                        <a:lnTo>
                          <a:pt x="667" y="193"/>
                        </a:lnTo>
                        <a:lnTo>
                          <a:pt x="647" y="191"/>
                        </a:lnTo>
                        <a:lnTo>
                          <a:pt x="626" y="191"/>
                        </a:lnTo>
                        <a:lnTo>
                          <a:pt x="606" y="193"/>
                        </a:lnTo>
                        <a:lnTo>
                          <a:pt x="605" y="194"/>
                        </a:lnTo>
                        <a:lnTo>
                          <a:pt x="610" y="196"/>
                        </a:lnTo>
                        <a:lnTo>
                          <a:pt x="616" y="198"/>
                        </a:lnTo>
                        <a:lnTo>
                          <a:pt x="621" y="199"/>
                        </a:lnTo>
                        <a:lnTo>
                          <a:pt x="627" y="200"/>
                        </a:lnTo>
                        <a:lnTo>
                          <a:pt x="633" y="200"/>
                        </a:lnTo>
                        <a:lnTo>
                          <a:pt x="639" y="201"/>
                        </a:lnTo>
                        <a:lnTo>
                          <a:pt x="644" y="202"/>
                        </a:lnTo>
                        <a:lnTo>
                          <a:pt x="649" y="203"/>
                        </a:lnTo>
                        <a:lnTo>
                          <a:pt x="659" y="208"/>
                        </a:lnTo>
                        <a:lnTo>
                          <a:pt x="668" y="213"/>
                        </a:lnTo>
                        <a:lnTo>
                          <a:pt x="677" y="216"/>
                        </a:lnTo>
                        <a:lnTo>
                          <a:pt x="686" y="220"/>
                        </a:lnTo>
                        <a:lnTo>
                          <a:pt x="696" y="224"/>
                        </a:lnTo>
                        <a:lnTo>
                          <a:pt x="705" y="229"/>
                        </a:lnTo>
                        <a:lnTo>
                          <a:pt x="713" y="234"/>
                        </a:lnTo>
                        <a:lnTo>
                          <a:pt x="722" y="239"/>
                        </a:lnTo>
                        <a:lnTo>
                          <a:pt x="722" y="242"/>
                        </a:lnTo>
                        <a:lnTo>
                          <a:pt x="714" y="244"/>
                        </a:lnTo>
                        <a:lnTo>
                          <a:pt x="707" y="246"/>
                        </a:lnTo>
                        <a:lnTo>
                          <a:pt x="699" y="248"/>
                        </a:lnTo>
                        <a:lnTo>
                          <a:pt x="691" y="250"/>
                        </a:lnTo>
                        <a:lnTo>
                          <a:pt x="683" y="250"/>
                        </a:lnTo>
                        <a:lnTo>
                          <a:pt x="675" y="250"/>
                        </a:lnTo>
                        <a:lnTo>
                          <a:pt x="668" y="249"/>
                        </a:lnTo>
                        <a:lnTo>
                          <a:pt x="660" y="245"/>
                        </a:lnTo>
                        <a:lnTo>
                          <a:pt x="655" y="241"/>
                        </a:lnTo>
                        <a:lnTo>
                          <a:pt x="649" y="236"/>
                        </a:lnTo>
                        <a:lnTo>
                          <a:pt x="645" y="231"/>
                        </a:lnTo>
                        <a:lnTo>
                          <a:pt x="639" y="227"/>
                        </a:lnTo>
                        <a:lnTo>
                          <a:pt x="634" y="222"/>
                        </a:lnTo>
                        <a:lnTo>
                          <a:pt x="628" y="219"/>
                        </a:lnTo>
                        <a:lnTo>
                          <a:pt x="624" y="215"/>
                        </a:lnTo>
                        <a:lnTo>
                          <a:pt x="618" y="212"/>
                        </a:lnTo>
                        <a:lnTo>
                          <a:pt x="603" y="215"/>
                        </a:lnTo>
                        <a:lnTo>
                          <a:pt x="588" y="220"/>
                        </a:lnTo>
                        <a:lnTo>
                          <a:pt x="573" y="223"/>
                        </a:lnTo>
                        <a:lnTo>
                          <a:pt x="558" y="227"/>
                        </a:lnTo>
                        <a:lnTo>
                          <a:pt x="542" y="230"/>
                        </a:lnTo>
                        <a:lnTo>
                          <a:pt x="526" y="232"/>
                        </a:lnTo>
                        <a:lnTo>
                          <a:pt x="510" y="235"/>
                        </a:lnTo>
                        <a:lnTo>
                          <a:pt x="493" y="235"/>
                        </a:lnTo>
                        <a:lnTo>
                          <a:pt x="470" y="236"/>
                        </a:lnTo>
                        <a:lnTo>
                          <a:pt x="451" y="234"/>
                        </a:lnTo>
                        <a:lnTo>
                          <a:pt x="431" y="229"/>
                        </a:lnTo>
                        <a:lnTo>
                          <a:pt x="412" y="223"/>
                        </a:lnTo>
                        <a:lnTo>
                          <a:pt x="395" y="215"/>
                        </a:lnTo>
                        <a:lnTo>
                          <a:pt x="378" y="205"/>
                        </a:lnTo>
                        <a:lnTo>
                          <a:pt x="360" y="195"/>
                        </a:lnTo>
                        <a:lnTo>
                          <a:pt x="344" y="184"/>
                        </a:lnTo>
                        <a:lnTo>
                          <a:pt x="326" y="173"/>
                        </a:lnTo>
                        <a:lnTo>
                          <a:pt x="309" y="164"/>
                        </a:lnTo>
                        <a:lnTo>
                          <a:pt x="293" y="155"/>
                        </a:lnTo>
                        <a:lnTo>
                          <a:pt x="274" y="147"/>
                        </a:lnTo>
                        <a:lnTo>
                          <a:pt x="256" y="141"/>
                        </a:lnTo>
                        <a:lnTo>
                          <a:pt x="237" y="137"/>
                        </a:lnTo>
                        <a:lnTo>
                          <a:pt x="216" y="135"/>
                        </a:lnTo>
                        <a:lnTo>
                          <a:pt x="195" y="137"/>
                        </a:lnTo>
                        <a:lnTo>
                          <a:pt x="215" y="127"/>
                        </a:lnTo>
                        <a:lnTo>
                          <a:pt x="237" y="120"/>
                        </a:lnTo>
                        <a:lnTo>
                          <a:pt x="261" y="115"/>
                        </a:lnTo>
                        <a:lnTo>
                          <a:pt x="286" y="113"/>
                        </a:lnTo>
                        <a:lnTo>
                          <a:pt x="310" y="114"/>
                        </a:lnTo>
                        <a:lnTo>
                          <a:pt x="335" y="119"/>
                        </a:lnTo>
                        <a:lnTo>
                          <a:pt x="357" y="126"/>
                        </a:lnTo>
                        <a:lnTo>
                          <a:pt x="376" y="137"/>
                        </a:lnTo>
                        <a:lnTo>
                          <a:pt x="383" y="142"/>
                        </a:lnTo>
                        <a:lnTo>
                          <a:pt x="389" y="147"/>
                        </a:lnTo>
                        <a:lnTo>
                          <a:pt x="396" y="151"/>
                        </a:lnTo>
                        <a:lnTo>
                          <a:pt x="404" y="156"/>
                        </a:lnTo>
                        <a:lnTo>
                          <a:pt x="411" y="159"/>
                        </a:lnTo>
                        <a:lnTo>
                          <a:pt x="419" y="162"/>
                        </a:lnTo>
                        <a:lnTo>
                          <a:pt x="427" y="164"/>
                        </a:lnTo>
                        <a:lnTo>
                          <a:pt x="436" y="164"/>
                        </a:lnTo>
                        <a:lnTo>
                          <a:pt x="421" y="158"/>
                        </a:lnTo>
                        <a:lnTo>
                          <a:pt x="407" y="149"/>
                        </a:lnTo>
                        <a:lnTo>
                          <a:pt x="394" y="138"/>
                        </a:lnTo>
                        <a:lnTo>
                          <a:pt x="380" y="128"/>
                        </a:lnTo>
                        <a:lnTo>
                          <a:pt x="367" y="116"/>
                        </a:lnTo>
                        <a:lnTo>
                          <a:pt x="353" y="107"/>
                        </a:lnTo>
                        <a:lnTo>
                          <a:pt x="339" y="99"/>
                        </a:lnTo>
                        <a:lnTo>
                          <a:pt x="323" y="94"/>
                        </a:lnTo>
                        <a:lnTo>
                          <a:pt x="302" y="90"/>
                        </a:lnTo>
                        <a:lnTo>
                          <a:pt x="280" y="86"/>
                        </a:lnTo>
                        <a:lnTo>
                          <a:pt x="258" y="85"/>
                        </a:lnTo>
                        <a:lnTo>
                          <a:pt x="235" y="85"/>
                        </a:lnTo>
                        <a:lnTo>
                          <a:pt x="211" y="87"/>
                        </a:lnTo>
                        <a:lnTo>
                          <a:pt x="189" y="90"/>
                        </a:lnTo>
                        <a:lnTo>
                          <a:pt x="167" y="93"/>
                        </a:lnTo>
                        <a:lnTo>
                          <a:pt x="146" y="98"/>
                        </a:lnTo>
                        <a:lnTo>
                          <a:pt x="158" y="93"/>
                        </a:lnTo>
                        <a:lnTo>
                          <a:pt x="170" y="89"/>
                        </a:lnTo>
                        <a:lnTo>
                          <a:pt x="182" y="84"/>
                        </a:lnTo>
                        <a:lnTo>
                          <a:pt x="194" y="79"/>
                        </a:lnTo>
                        <a:lnTo>
                          <a:pt x="207" y="76"/>
                        </a:lnTo>
                        <a:lnTo>
                          <a:pt x="220" y="72"/>
                        </a:lnTo>
                        <a:lnTo>
                          <a:pt x="232" y="69"/>
                        </a:lnTo>
                        <a:lnTo>
                          <a:pt x="245" y="65"/>
                        </a:lnTo>
                        <a:lnTo>
                          <a:pt x="259" y="63"/>
                        </a:lnTo>
                        <a:lnTo>
                          <a:pt x="272" y="62"/>
                        </a:lnTo>
                        <a:lnTo>
                          <a:pt x="285" y="61"/>
                        </a:lnTo>
                        <a:lnTo>
                          <a:pt x="299" y="61"/>
                        </a:lnTo>
                        <a:lnTo>
                          <a:pt x="313" y="61"/>
                        </a:lnTo>
                        <a:lnTo>
                          <a:pt x="325" y="62"/>
                        </a:lnTo>
                        <a:lnTo>
                          <a:pt x="339" y="64"/>
                        </a:lnTo>
                        <a:lnTo>
                          <a:pt x="353" y="68"/>
                        </a:lnTo>
                        <a:lnTo>
                          <a:pt x="367" y="71"/>
                        </a:lnTo>
                        <a:lnTo>
                          <a:pt x="381" y="77"/>
                        </a:lnTo>
                        <a:lnTo>
                          <a:pt x="395" y="82"/>
                        </a:lnTo>
                        <a:lnTo>
                          <a:pt x="408" y="86"/>
                        </a:lnTo>
                        <a:lnTo>
                          <a:pt x="422" y="91"/>
                        </a:lnTo>
                        <a:lnTo>
                          <a:pt x="437" y="94"/>
                        </a:lnTo>
                        <a:lnTo>
                          <a:pt x="451" y="97"/>
                        </a:lnTo>
                        <a:lnTo>
                          <a:pt x="466" y="98"/>
                        </a:lnTo>
                        <a:lnTo>
                          <a:pt x="446" y="90"/>
                        </a:lnTo>
                        <a:lnTo>
                          <a:pt x="425" y="82"/>
                        </a:lnTo>
                        <a:lnTo>
                          <a:pt x="404" y="72"/>
                        </a:lnTo>
                        <a:lnTo>
                          <a:pt x="383" y="64"/>
                        </a:lnTo>
                        <a:lnTo>
                          <a:pt x="362" y="56"/>
                        </a:lnTo>
                        <a:lnTo>
                          <a:pt x="340" y="48"/>
                        </a:lnTo>
                        <a:lnTo>
                          <a:pt x="318" y="41"/>
                        </a:lnTo>
                        <a:lnTo>
                          <a:pt x="296" y="35"/>
                        </a:lnTo>
                        <a:lnTo>
                          <a:pt x="274" y="30"/>
                        </a:lnTo>
                        <a:lnTo>
                          <a:pt x="252" y="27"/>
                        </a:lnTo>
                        <a:lnTo>
                          <a:pt x="230" y="25"/>
                        </a:lnTo>
                        <a:lnTo>
                          <a:pt x="207" y="25"/>
                        </a:lnTo>
                        <a:lnTo>
                          <a:pt x="185" y="26"/>
                        </a:lnTo>
                        <a:lnTo>
                          <a:pt x="162" y="30"/>
                        </a:lnTo>
                        <a:lnTo>
                          <a:pt x="139" y="36"/>
                        </a:lnTo>
                        <a:lnTo>
                          <a:pt x="116" y="44"/>
                        </a:lnTo>
                        <a:lnTo>
                          <a:pt x="102" y="51"/>
                        </a:lnTo>
                        <a:lnTo>
                          <a:pt x="88" y="60"/>
                        </a:lnTo>
                        <a:lnTo>
                          <a:pt x="74" y="66"/>
                        </a:lnTo>
                        <a:lnTo>
                          <a:pt x="61" y="73"/>
                        </a:lnTo>
                        <a:lnTo>
                          <a:pt x="47" y="80"/>
                        </a:lnTo>
                        <a:lnTo>
                          <a:pt x="31" y="86"/>
                        </a:lnTo>
                        <a:lnTo>
                          <a:pt x="16" y="90"/>
                        </a:lnTo>
                        <a:lnTo>
                          <a:pt x="0" y="92"/>
                        </a:lnTo>
                        <a:lnTo>
                          <a:pt x="0" y="57"/>
                        </a:lnTo>
                        <a:lnTo>
                          <a:pt x="22" y="56"/>
                        </a:lnTo>
                        <a:lnTo>
                          <a:pt x="43" y="50"/>
                        </a:lnTo>
                        <a:lnTo>
                          <a:pt x="63" y="42"/>
                        </a:lnTo>
                        <a:lnTo>
                          <a:pt x="81" y="34"/>
                        </a:lnTo>
                        <a:lnTo>
                          <a:pt x="101" y="25"/>
                        </a:lnTo>
                        <a:lnTo>
                          <a:pt x="120" y="17"/>
                        </a:lnTo>
                        <a:lnTo>
                          <a:pt x="141" y="10"/>
                        </a:lnTo>
                        <a:lnTo>
                          <a:pt x="162" y="7"/>
                        </a:lnTo>
                        <a:lnTo>
                          <a:pt x="181" y="3"/>
                        </a:lnTo>
                        <a:lnTo>
                          <a:pt x="202" y="0"/>
                        </a:lnTo>
                        <a:lnTo>
                          <a:pt x="221" y="0"/>
                        </a:lnTo>
                        <a:lnTo>
                          <a:pt x="241" y="1"/>
                        </a:lnTo>
                        <a:lnTo>
                          <a:pt x="259" y="4"/>
                        </a:lnTo>
                        <a:lnTo>
                          <a:pt x="278" y="8"/>
                        </a:lnTo>
                        <a:lnTo>
                          <a:pt x="296" y="13"/>
                        </a:lnTo>
                        <a:lnTo>
                          <a:pt x="315" y="19"/>
                        </a:lnTo>
                        <a:lnTo>
                          <a:pt x="332" y="26"/>
                        </a:lnTo>
                        <a:lnTo>
                          <a:pt x="350" y="33"/>
                        </a:lnTo>
                        <a:lnTo>
                          <a:pt x="368" y="40"/>
                        </a:lnTo>
                        <a:lnTo>
                          <a:pt x="386" y="47"/>
                        </a:lnTo>
                        <a:lnTo>
                          <a:pt x="403" y="54"/>
                        </a:lnTo>
                        <a:lnTo>
                          <a:pt x="421" y="61"/>
                        </a:lnTo>
                        <a:lnTo>
                          <a:pt x="439" y="66"/>
                        </a:lnTo>
                        <a:lnTo>
                          <a:pt x="457" y="72"/>
                        </a:lnTo>
                        <a:lnTo>
                          <a:pt x="534" y="91"/>
                        </a:lnTo>
                        <a:close/>
                      </a:path>
                    </a:pathLst>
                  </a:custGeom>
                  <a:solidFill>
                    <a:srgbClr val="3FFF9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8" name="Freeform 69"/>
                  <p:cNvSpPr>
                    <a:spLocks/>
                  </p:cNvSpPr>
                  <p:nvPr/>
                </p:nvSpPr>
                <p:spPr bwMode="auto">
                  <a:xfrm>
                    <a:off x="7793038" y="3192463"/>
                    <a:ext cx="298450" cy="82550"/>
                  </a:xfrm>
                  <a:custGeom>
                    <a:avLst/>
                    <a:gdLst>
                      <a:gd name="T0" fmla="*/ 188 w 188"/>
                      <a:gd name="T1" fmla="*/ 41 h 52"/>
                      <a:gd name="T2" fmla="*/ 176 w 188"/>
                      <a:gd name="T3" fmla="*/ 40 h 52"/>
                      <a:gd name="T4" fmla="*/ 164 w 188"/>
                      <a:gd name="T5" fmla="*/ 38 h 52"/>
                      <a:gd name="T6" fmla="*/ 153 w 188"/>
                      <a:gd name="T7" fmla="*/ 34 h 52"/>
                      <a:gd name="T8" fmla="*/ 141 w 188"/>
                      <a:gd name="T9" fmla="*/ 31 h 52"/>
                      <a:gd name="T10" fmla="*/ 130 w 188"/>
                      <a:gd name="T11" fmla="*/ 27 h 52"/>
                      <a:gd name="T12" fmla="*/ 119 w 188"/>
                      <a:gd name="T13" fmla="*/ 24 h 52"/>
                      <a:gd name="T14" fmla="*/ 108 w 188"/>
                      <a:gd name="T15" fmla="*/ 20 h 52"/>
                      <a:gd name="T16" fmla="*/ 96 w 188"/>
                      <a:gd name="T17" fmla="*/ 18 h 52"/>
                      <a:gd name="T18" fmla="*/ 101 w 188"/>
                      <a:gd name="T19" fmla="*/ 26 h 52"/>
                      <a:gd name="T20" fmla="*/ 108 w 188"/>
                      <a:gd name="T21" fmla="*/ 33 h 52"/>
                      <a:gd name="T22" fmla="*/ 116 w 188"/>
                      <a:gd name="T23" fmla="*/ 40 h 52"/>
                      <a:gd name="T24" fmla="*/ 121 w 188"/>
                      <a:gd name="T25" fmla="*/ 47 h 52"/>
                      <a:gd name="T26" fmla="*/ 115 w 188"/>
                      <a:gd name="T27" fmla="*/ 49 h 52"/>
                      <a:gd name="T28" fmla="*/ 108 w 188"/>
                      <a:gd name="T29" fmla="*/ 50 h 52"/>
                      <a:gd name="T30" fmla="*/ 99 w 188"/>
                      <a:gd name="T31" fmla="*/ 52 h 52"/>
                      <a:gd name="T32" fmla="*/ 91 w 188"/>
                      <a:gd name="T33" fmla="*/ 50 h 52"/>
                      <a:gd name="T34" fmla="*/ 84 w 188"/>
                      <a:gd name="T35" fmla="*/ 50 h 52"/>
                      <a:gd name="T36" fmla="*/ 76 w 188"/>
                      <a:gd name="T37" fmla="*/ 49 h 52"/>
                      <a:gd name="T38" fmla="*/ 68 w 188"/>
                      <a:gd name="T39" fmla="*/ 49 h 52"/>
                      <a:gd name="T40" fmla="*/ 61 w 188"/>
                      <a:gd name="T41" fmla="*/ 48 h 52"/>
                      <a:gd name="T42" fmla="*/ 54 w 188"/>
                      <a:gd name="T43" fmla="*/ 47 h 52"/>
                      <a:gd name="T44" fmla="*/ 46 w 188"/>
                      <a:gd name="T45" fmla="*/ 45 h 52"/>
                      <a:gd name="T46" fmla="*/ 38 w 188"/>
                      <a:gd name="T47" fmla="*/ 43 h 52"/>
                      <a:gd name="T48" fmla="*/ 31 w 188"/>
                      <a:gd name="T49" fmla="*/ 42 h 52"/>
                      <a:gd name="T50" fmla="*/ 23 w 188"/>
                      <a:gd name="T51" fmla="*/ 40 h 52"/>
                      <a:gd name="T52" fmla="*/ 15 w 188"/>
                      <a:gd name="T53" fmla="*/ 38 h 52"/>
                      <a:gd name="T54" fmla="*/ 6 w 188"/>
                      <a:gd name="T55" fmla="*/ 35 h 52"/>
                      <a:gd name="T56" fmla="*/ 0 w 188"/>
                      <a:gd name="T57" fmla="*/ 33 h 52"/>
                      <a:gd name="T58" fmla="*/ 12 w 188"/>
                      <a:gd name="T59" fmla="*/ 31 h 52"/>
                      <a:gd name="T60" fmla="*/ 25 w 188"/>
                      <a:gd name="T61" fmla="*/ 28 h 52"/>
                      <a:gd name="T62" fmla="*/ 39 w 188"/>
                      <a:gd name="T63" fmla="*/ 25 h 52"/>
                      <a:gd name="T64" fmla="*/ 52 w 188"/>
                      <a:gd name="T65" fmla="*/ 21 h 52"/>
                      <a:gd name="T66" fmla="*/ 66 w 188"/>
                      <a:gd name="T67" fmla="*/ 17 h 52"/>
                      <a:gd name="T68" fmla="*/ 79 w 188"/>
                      <a:gd name="T69" fmla="*/ 12 h 52"/>
                      <a:gd name="T70" fmla="*/ 91 w 188"/>
                      <a:gd name="T71" fmla="*/ 6 h 52"/>
                      <a:gd name="T72" fmla="*/ 104 w 188"/>
                      <a:gd name="T73" fmla="*/ 0 h 52"/>
                      <a:gd name="T74" fmla="*/ 116 w 188"/>
                      <a:gd name="T75" fmla="*/ 4 h 52"/>
                      <a:gd name="T76" fmla="*/ 126 w 188"/>
                      <a:gd name="T77" fmla="*/ 7 h 52"/>
                      <a:gd name="T78" fmla="*/ 137 w 188"/>
                      <a:gd name="T79" fmla="*/ 13 h 52"/>
                      <a:gd name="T80" fmla="*/ 147 w 188"/>
                      <a:gd name="T81" fmla="*/ 18 h 52"/>
                      <a:gd name="T82" fmla="*/ 157 w 188"/>
                      <a:gd name="T83" fmla="*/ 24 h 52"/>
                      <a:gd name="T84" fmla="*/ 167 w 188"/>
                      <a:gd name="T85" fmla="*/ 29 h 52"/>
                      <a:gd name="T86" fmla="*/ 177 w 188"/>
                      <a:gd name="T87" fmla="*/ 35 h 52"/>
                      <a:gd name="T88" fmla="*/ 188 w 188"/>
                      <a:gd name="T89" fmla="*/ 41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188" h="52">
                        <a:moveTo>
                          <a:pt x="188" y="41"/>
                        </a:moveTo>
                        <a:lnTo>
                          <a:pt x="176" y="40"/>
                        </a:lnTo>
                        <a:lnTo>
                          <a:pt x="164" y="38"/>
                        </a:lnTo>
                        <a:lnTo>
                          <a:pt x="153" y="34"/>
                        </a:lnTo>
                        <a:lnTo>
                          <a:pt x="141" y="31"/>
                        </a:lnTo>
                        <a:lnTo>
                          <a:pt x="130" y="27"/>
                        </a:lnTo>
                        <a:lnTo>
                          <a:pt x="119" y="24"/>
                        </a:lnTo>
                        <a:lnTo>
                          <a:pt x="108" y="20"/>
                        </a:lnTo>
                        <a:lnTo>
                          <a:pt x="96" y="18"/>
                        </a:lnTo>
                        <a:lnTo>
                          <a:pt x="101" y="26"/>
                        </a:lnTo>
                        <a:lnTo>
                          <a:pt x="108" y="33"/>
                        </a:lnTo>
                        <a:lnTo>
                          <a:pt x="116" y="40"/>
                        </a:lnTo>
                        <a:lnTo>
                          <a:pt x="121" y="47"/>
                        </a:lnTo>
                        <a:lnTo>
                          <a:pt x="115" y="49"/>
                        </a:lnTo>
                        <a:lnTo>
                          <a:pt x="108" y="50"/>
                        </a:lnTo>
                        <a:lnTo>
                          <a:pt x="99" y="52"/>
                        </a:lnTo>
                        <a:lnTo>
                          <a:pt x="91" y="50"/>
                        </a:lnTo>
                        <a:lnTo>
                          <a:pt x="84" y="50"/>
                        </a:lnTo>
                        <a:lnTo>
                          <a:pt x="76" y="49"/>
                        </a:lnTo>
                        <a:lnTo>
                          <a:pt x="68" y="49"/>
                        </a:lnTo>
                        <a:lnTo>
                          <a:pt x="61" y="48"/>
                        </a:lnTo>
                        <a:lnTo>
                          <a:pt x="54" y="47"/>
                        </a:lnTo>
                        <a:lnTo>
                          <a:pt x="46" y="45"/>
                        </a:lnTo>
                        <a:lnTo>
                          <a:pt x="38" y="43"/>
                        </a:lnTo>
                        <a:lnTo>
                          <a:pt x="31" y="42"/>
                        </a:lnTo>
                        <a:lnTo>
                          <a:pt x="23" y="40"/>
                        </a:lnTo>
                        <a:lnTo>
                          <a:pt x="15" y="38"/>
                        </a:lnTo>
                        <a:lnTo>
                          <a:pt x="6" y="35"/>
                        </a:lnTo>
                        <a:lnTo>
                          <a:pt x="0" y="33"/>
                        </a:lnTo>
                        <a:lnTo>
                          <a:pt x="12" y="31"/>
                        </a:lnTo>
                        <a:lnTo>
                          <a:pt x="25" y="28"/>
                        </a:lnTo>
                        <a:lnTo>
                          <a:pt x="39" y="25"/>
                        </a:lnTo>
                        <a:lnTo>
                          <a:pt x="52" y="21"/>
                        </a:lnTo>
                        <a:lnTo>
                          <a:pt x="66" y="17"/>
                        </a:lnTo>
                        <a:lnTo>
                          <a:pt x="79" y="12"/>
                        </a:lnTo>
                        <a:lnTo>
                          <a:pt x="91" y="6"/>
                        </a:lnTo>
                        <a:lnTo>
                          <a:pt x="104" y="0"/>
                        </a:lnTo>
                        <a:lnTo>
                          <a:pt x="116" y="4"/>
                        </a:lnTo>
                        <a:lnTo>
                          <a:pt x="126" y="7"/>
                        </a:lnTo>
                        <a:lnTo>
                          <a:pt x="137" y="13"/>
                        </a:lnTo>
                        <a:lnTo>
                          <a:pt x="147" y="18"/>
                        </a:lnTo>
                        <a:lnTo>
                          <a:pt x="157" y="24"/>
                        </a:lnTo>
                        <a:lnTo>
                          <a:pt x="167" y="29"/>
                        </a:lnTo>
                        <a:lnTo>
                          <a:pt x="177" y="35"/>
                        </a:lnTo>
                        <a:lnTo>
                          <a:pt x="188" y="41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29" name="Freeform 70"/>
                  <p:cNvSpPr>
                    <a:spLocks/>
                  </p:cNvSpPr>
                  <p:nvPr/>
                </p:nvSpPr>
                <p:spPr bwMode="auto">
                  <a:xfrm>
                    <a:off x="9786938" y="3213100"/>
                    <a:ext cx="120650" cy="133350"/>
                  </a:xfrm>
                  <a:custGeom>
                    <a:avLst/>
                    <a:gdLst>
                      <a:gd name="T0" fmla="*/ 38 w 76"/>
                      <a:gd name="T1" fmla="*/ 13 h 84"/>
                      <a:gd name="T2" fmla="*/ 43 w 76"/>
                      <a:gd name="T3" fmla="*/ 22 h 84"/>
                      <a:gd name="T4" fmla="*/ 47 w 76"/>
                      <a:gd name="T5" fmla="*/ 30 h 84"/>
                      <a:gd name="T6" fmla="*/ 51 w 76"/>
                      <a:gd name="T7" fmla="*/ 40 h 84"/>
                      <a:gd name="T8" fmla="*/ 57 w 76"/>
                      <a:gd name="T9" fmla="*/ 48 h 84"/>
                      <a:gd name="T10" fmla="*/ 62 w 76"/>
                      <a:gd name="T11" fmla="*/ 57 h 84"/>
                      <a:gd name="T12" fmla="*/ 66 w 76"/>
                      <a:gd name="T13" fmla="*/ 66 h 84"/>
                      <a:gd name="T14" fmla="*/ 71 w 76"/>
                      <a:gd name="T15" fmla="*/ 75 h 84"/>
                      <a:gd name="T16" fmla="*/ 76 w 76"/>
                      <a:gd name="T17" fmla="*/ 84 h 84"/>
                      <a:gd name="T18" fmla="*/ 69 w 76"/>
                      <a:gd name="T19" fmla="*/ 83 h 84"/>
                      <a:gd name="T20" fmla="*/ 62 w 76"/>
                      <a:gd name="T21" fmla="*/ 81 h 84"/>
                      <a:gd name="T22" fmla="*/ 55 w 76"/>
                      <a:gd name="T23" fmla="*/ 80 h 84"/>
                      <a:gd name="T24" fmla="*/ 48 w 76"/>
                      <a:gd name="T25" fmla="*/ 79 h 84"/>
                      <a:gd name="T26" fmla="*/ 41 w 76"/>
                      <a:gd name="T27" fmla="*/ 77 h 84"/>
                      <a:gd name="T28" fmla="*/ 34 w 76"/>
                      <a:gd name="T29" fmla="*/ 76 h 84"/>
                      <a:gd name="T30" fmla="*/ 28 w 76"/>
                      <a:gd name="T31" fmla="*/ 72 h 84"/>
                      <a:gd name="T32" fmla="*/ 21 w 76"/>
                      <a:gd name="T33" fmla="*/ 70 h 84"/>
                      <a:gd name="T34" fmla="*/ 12 w 76"/>
                      <a:gd name="T35" fmla="*/ 54 h 84"/>
                      <a:gd name="T36" fmla="*/ 7 w 76"/>
                      <a:gd name="T37" fmla="*/ 36 h 84"/>
                      <a:gd name="T38" fmla="*/ 4 w 76"/>
                      <a:gd name="T39" fmla="*/ 18 h 84"/>
                      <a:gd name="T40" fmla="*/ 0 w 76"/>
                      <a:gd name="T41" fmla="*/ 0 h 84"/>
                      <a:gd name="T42" fmla="*/ 38 w 76"/>
                      <a:gd name="T43" fmla="*/ 1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76" h="84">
                        <a:moveTo>
                          <a:pt x="38" y="13"/>
                        </a:moveTo>
                        <a:lnTo>
                          <a:pt x="43" y="22"/>
                        </a:lnTo>
                        <a:lnTo>
                          <a:pt x="47" y="30"/>
                        </a:lnTo>
                        <a:lnTo>
                          <a:pt x="51" y="40"/>
                        </a:lnTo>
                        <a:lnTo>
                          <a:pt x="57" y="48"/>
                        </a:lnTo>
                        <a:lnTo>
                          <a:pt x="62" y="57"/>
                        </a:lnTo>
                        <a:lnTo>
                          <a:pt x="66" y="66"/>
                        </a:lnTo>
                        <a:lnTo>
                          <a:pt x="71" y="75"/>
                        </a:lnTo>
                        <a:lnTo>
                          <a:pt x="76" y="84"/>
                        </a:lnTo>
                        <a:lnTo>
                          <a:pt x="69" y="83"/>
                        </a:lnTo>
                        <a:lnTo>
                          <a:pt x="62" y="81"/>
                        </a:lnTo>
                        <a:lnTo>
                          <a:pt x="55" y="80"/>
                        </a:lnTo>
                        <a:lnTo>
                          <a:pt x="48" y="79"/>
                        </a:lnTo>
                        <a:lnTo>
                          <a:pt x="41" y="77"/>
                        </a:lnTo>
                        <a:lnTo>
                          <a:pt x="34" y="76"/>
                        </a:lnTo>
                        <a:lnTo>
                          <a:pt x="28" y="72"/>
                        </a:lnTo>
                        <a:lnTo>
                          <a:pt x="21" y="70"/>
                        </a:lnTo>
                        <a:lnTo>
                          <a:pt x="12" y="54"/>
                        </a:lnTo>
                        <a:lnTo>
                          <a:pt x="7" y="36"/>
                        </a:lnTo>
                        <a:lnTo>
                          <a:pt x="4" y="18"/>
                        </a:lnTo>
                        <a:lnTo>
                          <a:pt x="0" y="0"/>
                        </a:lnTo>
                        <a:lnTo>
                          <a:pt x="38" y="1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0" name="Freeform 71"/>
                  <p:cNvSpPr>
                    <a:spLocks/>
                  </p:cNvSpPr>
                  <p:nvPr/>
                </p:nvSpPr>
                <p:spPr bwMode="auto">
                  <a:xfrm>
                    <a:off x="10033000" y="3213100"/>
                    <a:ext cx="117475" cy="31750"/>
                  </a:xfrm>
                  <a:custGeom>
                    <a:avLst/>
                    <a:gdLst>
                      <a:gd name="T0" fmla="*/ 74 w 74"/>
                      <a:gd name="T1" fmla="*/ 15 h 20"/>
                      <a:gd name="T2" fmla="*/ 66 w 74"/>
                      <a:gd name="T3" fmla="*/ 19 h 20"/>
                      <a:gd name="T4" fmla="*/ 58 w 74"/>
                      <a:gd name="T5" fmla="*/ 20 h 20"/>
                      <a:gd name="T6" fmla="*/ 48 w 74"/>
                      <a:gd name="T7" fmla="*/ 20 h 20"/>
                      <a:gd name="T8" fmla="*/ 40 w 74"/>
                      <a:gd name="T9" fmla="*/ 20 h 20"/>
                      <a:gd name="T10" fmla="*/ 31 w 74"/>
                      <a:gd name="T11" fmla="*/ 20 h 20"/>
                      <a:gd name="T12" fmla="*/ 23 w 74"/>
                      <a:gd name="T13" fmla="*/ 19 h 20"/>
                      <a:gd name="T14" fmla="*/ 15 w 74"/>
                      <a:gd name="T15" fmla="*/ 18 h 20"/>
                      <a:gd name="T16" fmla="*/ 8 w 74"/>
                      <a:gd name="T17" fmla="*/ 15 h 20"/>
                      <a:gd name="T18" fmla="*/ 0 w 74"/>
                      <a:gd name="T19" fmla="*/ 12 h 20"/>
                      <a:gd name="T20" fmla="*/ 5 w 74"/>
                      <a:gd name="T21" fmla="*/ 6 h 20"/>
                      <a:gd name="T22" fmla="*/ 13 w 74"/>
                      <a:gd name="T23" fmla="*/ 3 h 20"/>
                      <a:gd name="T24" fmla="*/ 22 w 74"/>
                      <a:gd name="T25" fmla="*/ 1 h 20"/>
                      <a:gd name="T26" fmla="*/ 30 w 74"/>
                      <a:gd name="T27" fmla="*/ 0 h 20"/>
                      <a:gd name="T28" fmla="*/ 36 w 74"/>
                      <a:gd name="T29" fmla="*/ 0 h 20"/>
                      <a:gd name="T30" fmla="*/ 41 w 74"/>
                      <a:gd name="T31" fmla="*/ 0 h 20"/>
                      <a:gd name="T32" fmla="*/ 48 w 74"/>
                      <a:gd name="T33" fmla="*/ 1 h 20"/>
                      <a:gd name="T34" fmla="*/ 54 w 74"/>
                      <a:gd name="T35" fmla="*/ 3 h 20"/>
                      <a:gd name="T36" fmla="*/ 59 w 74"/>
                      <a:gd name="T37" fmla="*/ 5 h 20"/>
                      <a:gd name="T38" fmla="*/ 65 w 74"/>
                      <a:gd name="T39" fmla="*/ 7 h 20"/>
                      <a:gd name="T40" fmla="*/ 69 w 74"/>
                      <a:gd name="T41" fmla="*/ 11 h 20"/>
                      <a:gd name="T42" fmla="*/ 74 w 74"/>
                      <a:gd name="T43" fmla="*/ 15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74" h="20">
                        <a:moveTo>
                          <a:pt x="74" y="15"/>
                        </a:moveTo>
                        <a:lnTo>
                          <a:pt x="66" y="19"/>
                        </a:lnTo>
                        <a:lnTo>
                          <a:pt x="58" y="20"/>
                        </a:lnTo>
                        <a:lnTo>
                          <a:pt x="48" y="20"/>
                        </a:lnTo>
                        <a:lnTo>
                          <a:pt x="40" y="20"/>
                        </a:lnTo>
                        <a:lnTo>
                          <a:pt x="31" y="20"/>
                        </a:lnTo>
                        <a:lnTo>
                          <a:pt x="23" y="19"/>
                        </a:lnTo>
                        <a:lnTo>
                          <a:pt x="15" y="18"/>
                        </a:lnTo>
                        <a:lnTo>
                          <a:pt x="8" y="15"/>
                        </a:lnTo>
                        <a:lnTo>
                          <a:pt x="0" y="12"/>
                        </a:lnTo>
                        <a:lnTo>
                          <a:pt x="5" y="6"/>
                        </a:lnTo>
                        <a:lnTo>
                          <a:pt x="13" y="3"/>
                        </a:lnTo>
                        <a:lnTo>
                          <a:pt x="22" y="1"/>
                        </a:lnTo>
                        <a:lnTo>
                          <a:pt x="30" y="0"/>
                        </a:lnTo>
                        <a:lnTo>
                          <a:pt x="36" y="0"/>
                        </a:lnTo>
                        <a:lnTo>
                          <a:pt x="41" y="0"/>
                        </a:lnTo>
                        <a:lnTo>
                          <a:pt x="48" y="1"/>
                        </a:lnTo>
                        <a:lnTo>
                          <a:pt x="54" y="3"/>
                        </a:lnTo>
                        <a:lnTo>
                          <a:pt x="59" y="5"/>
                        </a:lnTo>
                        <a:lnTo>
                          <a:pt x="65" y="7"/>
                        </a:lnTo>
                        <a:lnTo>
                          <a:pt x="69" y="11"/>
                        </a:lnTo>
                        <a:lnTo>
                          <a:pt x="74" y="15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1" name="Freeform 72"/>
                  <p:cNvSpPr>
                    <a:spLocks/>
                  </p:cNvSpPr>
                  <p:nvPr/>
                </p:nvSpPr>
                <p:spPr bwMode="auto">
                  <a:xfrm>
                    <a:off x="10091738" y="3267075"/>
                    <a:ext cx="55563" cy="28575"/>
                  </a:xfrm>
                  <a:custGeom>
                    <a:avLst/>
                    <a:gdLst>
                      <a:gd name="T0" fmla="*/ 33 w 35"/>
                      <a:gd name="T1" fmla="*/ 13 h 18"/>
                      <a:gd name="T2" fmla="*/ 35 w 35"/>
                      <a:gd name="T3" fmla="*/ 15 h 18"/>
                      <a:gd name="T4" fmla="*/ 33 w 35"/>
                      <a:gd name="T5" fmla="*/ 17 h 18"/>
                      <a:gd name="T6" fmla="*/ 31 w 35"/>
                      <a:gd name="T7" fmla="*/ 17 h 18"/>
                      <a:gd name="T8" fmla="*/ 29 w 35"/>
                      <a:gd name="T9" fmla="*/ 18 h 18"/>
                      <a:gd name="T10" fmla="*/ 19 w 35"/>
                      <a:gd name="T11" fmla="*/ 16 h 18"/>
                      <a:gd name="T12" fmla="*/ 11 w 35"/>
                      <a:gd name="T13" fmla="*/ 13 h 18"/>
                      <a:gd name="T14" fmla="*/ 4 w 35"/>
                      <a:gd name="T15" fmla="*/ 8 h 18"/>
                      <a:gd name="T16" fmla="*/ 0 w 35"/>
                      <a:gd name="T17" fmla="*/ 0 h 18"/>
                      <a:gd name="T18" fmla="*/ 9 w 35"/>
                      <a:gd name="T19" fmla="*/ 1 h 18"/>
                      <a:gd name="T20" fmla="*/ 18 w 35"/>
                      <a:gd name="T21" fmla="*/ 2 h 18"/>
                      <a:gd name="T22" fmla="*/ 26 w 35"/>
                      <a:gd name="T23" fmla="*/ 6 h 18"/>
                      <a:gd name="T24" fmla="*/ 33 w 35"/>
                      <a:gd name="T25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5" h="18">
                        <a:moveTo>
                          <a:pt x="33" y="13"/>
                        </a:moveTo>
                        <a:lnTo>
                          <a:pt x="35" y="15"/>
                        </a:lnTo>
                        <a:lnTo>
                          <a:pt x="33" y="17"/>
                        </a:lnTo>
                        <a:lnTo>
                          <a:pt x="31" y="17"/>
                        </a:lnTo>
                        <a:lnTo>
                          <a:pt x="29" y="18"/>
                        </a:lnTo>
                        <a:lnTo>
                          <a:pt x="19" y="16"/>
                        </a:lnTo>
                        <a:lnTo>
                          <a:pt x="11" y="13"/>
                        </a:lnTo>
                        <a:lnTo>
                          <a:pt x="4" y="8"/>
                        </a:lnTo>
                        <a:lnTo>
                          <a:pt x="0" y="0"/>
                        </a:lnTo>
                        <a:lnTo>
                          <a:pt x="9" y="1"/>
                        </a:lnTo>
                        <a:lnTo>
                          <a:pt x="18" y="2"/>
                        </a:lnTo>
                        <a:lnTo>
                          <a:pt x="26" y="6"/>
                        </a:lnTo>
                        <a:lnTo>
                          <a:pt x="33" y="13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2" name="Freeform 73"/>
                  <p:cNvSpPr>
                    <a:spLocks/>
                  </p:cNvSpPr>
                  <p:nvPr/>
                </p:nvSpPr>
                <p:spPr bwMode="auto">
                  <a:xfrm>
                    <a:off x="8775700" y="3271838"/>
                    <a:ext cx="187325" cy="69850"/>
                  </a:xfrm>
                  <a:custGeom>
                    <a:avLst/>
                    <a:gdLst>
                      <a:gd name="T0" fmla="*/ 118 w 118"/>
                      <a:gd name="T1" fmla="*/ 0 h 44"/>
                      <a:gd name="T2" fmla="*/ 114 w 118"/>
                      <a:gd name="T3" fmla="*/ 12 h 44"/>
                      <a:gd name="T4" fmla="*/ 109 w 118"/>
                      <a:gd name="T5" fmla="*/ 22 h 44"/>
                      <a:gd name="T6" fmla="*/ 98 w 118"/>
                      <a:gd name="T7" fmla="*/ 31 h 44"/>
                      <a:gd name="T8" fmla="*/ 88 w 118"/>
                      <a:gd name="T9" fmla="*/ 38 h 44"/>
                      <a:gd name="T10" fmla="*/ 80 w 118"/>
                      <a:gd name="T11" fmla="*/ 41 h 44"/>
                      <a:gd name="T12" fmla="*/ 70 w 118"/>
                      <a:gd name="T13" fmla="*/ 43 h 44"/>
                      <a:gd name="T14" fmla="*/ 61 w 118"/>
                      <a:gd name="T15" fmla="*/ 44 h 44"/>
                      <a:gd name="T16" fmla="*/ 52 w 118"/>
                      <a:gd name="T17" fmla="*/ 44 h 44"/>
                      <a:gd name="T18" fmla="*/ 42 w 118"/>
                      <a:gd name="T19" fmla="*/ 44 h 44"/>
                      <a:gd name="T20" fmla="*/ 33 w 118"/>
                      <a:gd name="T21" fmla="*/ 42 h 44"/>
                      <a:gd name="T22" fmla="*/ 24 w 118"/>
                      <a:gd name="T23" fmla="*/ 39 h 44"/>
                      <a:gd name="T24" fmla="*/ 16 w 118"/>
                      <a:gd name="T25" fmla="*/ 35 h 44"/>
                      <a:gd name="T26" fmla="*/ 11 w 118"/>
                      <a:gd name="T27" fmla="*/ 32 h 44"/>
                      <a:gd name="T28" fmla="*/ 8 w 118"/>
                      <a:gd name="T29" fmla="*/ 28 h 44"/>
                      <a:gd name="T30" fmla="*/ 3 w 118"/>
                      <a:gd name="T31" fmla="*/ 25 h 44"/>
                      <a:gd name="T32" fmla="*/ 0 w 118"/>
                      <a:gd name="T33" fmla="*/ 20 h 44"/>
                      <a:gd name="T34" fmla="*/ 12 w 118"/>
                      <a:gd name="T35" fmla="*/ 21 h 44"/>
                      <a:gd name="T36" fmla="*/ 25 w 118"/>
                      <a:gd name="T37" fmla="*/ 22 h 44"/>
                      <a:gd name="T38" fmla="*/ 38 w 118"/>
                      <a:gd name="T39" fmla="*/ 22 h 44"/>
                      <a:gd name="T40" fmla="*/ 49 w 118"/>
                      <a:gd name="T41" fmla="*/ 21 h 44"/>
                      <a:gd name="T42" fmla="*/ 62 w 118"/>
                      <a:gd name="T43" fmla="*/ 20 h 44"/>
                      <a:gd name="T44" fmla="*/ 74 w 118"/>
                      <a:gd name="T45" fmla="*/ 18 h 44"/>
                      <a:gd name="T46" fmla="*/ 87 w 118"/>
                      <a:gd name="T47" fmla="*/ 15 h 44"/>
                      <a:gd name="T48" fmla="*/ 98 w 118"/>
                      <a:gd name="T49" fmla="*/ 13 h 44"/>
                      <a:gd name="T50" fmla="*/ 103 w 118"/>
                      <a:gd name="T51" fmla="*/ 10 h 44"/>
                      <a:gd name="T52" fmla="*/ 108 w 118"/>
                      <a:gd name="T53" fmla="*/ 5 h 44"/>
                      <a:gd name="T54" fmla="*/ 112 w 118"/>
                      <a:gd name="T55" fmla="*/ 2 h 44"/>
                      <a:gd name="T56" fmla="*/ 118 w 118"/>
                      <a:gd name="T57" fmla="*/ 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18" h="44">
                        <a:moveTo>
                          <a:pt x="118" y="0"/>
                        </a:moveTo>
                        <a:lnTo>
                          <a:pt x="114" y="12"/>
                        </a:lnTo>
                        <a:lnTo>
                          <a:pt x="109" y="22"/>
                        </a:lnTo>
                        <a:lnTo>
                          <a:pt x="98" y="31"/>
                        </a:lnTo>
                        <a:lnTo>
                          <a:pt x="88" y="38"/>
                        </a:lnTo>
                        <a:lnTo>
                          <a:pt x="80" y="41"/>
                        </a:lnTo>
                        <a:lnTo>
                          <a:pt x="70" y="43"/>
                        </a:lnTo>
                        <a:lnTo>
                          <a:pt x="61" y="44"/>
                        </a:lnTo>
                        <a:lnTo>
                          <a:pt x="52" y="44"/>
                        </a:lnTo>
                        <a:lnTo>
                          <a:pt x="42" y="44"/>
                        </a:lnTo>
                        <a:lnTo>
                          <a:pt x="33" y="42"/>
                        </a:lnTo>
                        <a:lnTo>
                          <a:pt x="24" y="39"/>
                        </a:lnTo>
                        <a:lnTo>
                          <a:pt x="16" y="35"/>
                        </a:lnTo>
                        <a:lnTo>
                          <a:pt x="11" y="32"/>
                        </a:lnTo>
                        <a:lnTo>
                          <a:pt x="8" y="28"/>
                        </a:lnTo>
                        <a:lnTo>
                          <a:pt x="3" y="25"/>
                        </a:lnTo>
                        <a:lnTo>
                          <a:pt x="0" y="20"/>
                        </a:lnTo>
                        <a:lnTo>
                          <a:pt x="12" y="21"/>
                        </a:lnTo>
                        <a:lnTo>
                          <a:pt x="25" y="22"/>
                        </a:lnTo>
                        <a:lnTo>
                          <a:pt x="38" y="22"/>
                        </a:lnTo>
                        <a:lnTo>
                          <a:pt x="49" y="21"/>
                        </a:lnTo>
                        <a:lnTo>
                          <a:pt x="62" y="20"/>
                        </a:lnTo>
                        <a:lnTo>
                          <a:pt x="74" y="18"/>
                        </a:lnTo>
                        <a:lnTo>
                          <a:pt x="87" y="15"/>
                        </a:lnTo>
                        <a:lnTo>
                          <a:pt x="98" y="13"/>
                        </a:lnTo>
                        <a:lnTo>
                          <a:pt x="103" y="10"/>
                        </a:lnTo>
                        <a:lnTo>
                          <a:pt x="108" y="5"/>
                        </a:lnTo>
                        <a:lnTo>
                          <a:pt x="112" y="2"/>
                        </a:lnTo>
                        <a:lnTo>
                          <a:pt x="118" y="0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3" name="Freeform 74"/>
                  <p:cNvSpPr>
                    <a:spLocks/>
                  </p:cNvSpPr>
                  <p:nvPr/>
                </p:nvSpPr>
                <p:spPr bwMode="auto">
                  <a:xfrm>
                    <a:off x="9351963" y="3302000"/>
                    <a:ext cx="88900" cy="20638"/>
                  </a:xfrm>
                  <a:custGeom>
                    <a:avLst/>
                    <a:gdLst>
                      <a:gd name="T0" fmla="*/ 56 w 56"/>
                      <a:gd name="T1" fmla="*/ 10 h 13"/>
                      <a:gd name="T2" fmla="*/ 51 w 56"/>
                      <a:gd name="T3" fmla="*/ 12 h 13"/>
                      <a:gd name="T4" fmla="*/ 46 w 56"/>
                      <a:gd name="T5" fmla="*/ 13 h 13"/>
                      <a:gd name="T6" fmla="*/ 42 w 56"/>
                      <a:gd name="T7" fmla="*/ 13 h 13"/>
                      <a:gd name="T8" fmla="*/ 37 w 56"/>
                      <a:gd name="T9" fmla="*/ 13 h 13"/>
                      <a:gd name="T10" fmla="*/ 33 w 56"/>
                      <a:gd name="T11" fmla="*/ 12 h 13"/>
                      <a:gd name="T12" fmla="*/ 28 w 56"/>
                      <a:gd name="T13" fmla="*/ 12 h 13"/>
                      <a:gd name="T14" fmla="*/ 23 w 56"/>
                      <a:gd name="T15" fmla="*/ 10 h 13"/>
                      <a:gd name="T16" fmla="*/ 19 w 56"/>
                      <a:gd name="T17" fmla="*/ 10 h 13"/>
                      <a:gd name="T18" fmla="*/ 14 w 56"/>
                      <a:gd name="T19" fmla="*/ 8 h 13"/>
                      <a:gd name="T20" fmla="*/ 9 w 56"/>
                      <a:gd name="T21" fmla="*/ 7 h 13"/>
                      <a:gd name="T22" fmla="*/ 3 w 56"/>
                      <a:gd name="T23" fmla="*/ 6 h 13"/>
                      <a:gd name="T24" fmla="*/ 0 w 56"/>
                      <a:gd name="T25" fmla="*/ 2 h 13"/>
                      <a:gd name="T26" fmla="*/ 7 w 56"/>
                      <a:gd name="T27" fmla="*/ 0 h 13"/>
                      <a:gd name="T28" fmla="*/ 14 w 56"/>
                      <a:gd name="T29" fmla="*/ 0 h 13"/>
                      <a:gd name="T30" fmla="*/ 22 w 56"/>
                      <a:gd name="T31" fmla="*/ 0 h 13"/>
                      <a:gd name="T32" fmla="*/ 29 w 56"/>
                      <a:gd name="T33" fmla="*/ 0 h 13"/>
                      <a:gd name="T34" fmla="*/ 36 w 56"/>
                      <a:gd name="T35" fmla="*/ 2 h 13"/>
                      <a:gd name="T36" fmla="*/ 44 w 56"/>
                      <a:gd name="T37" fmla="*/ 3 h 13"/>
                      <a:gd name="T38" fmla="*/ 50 w 56"/>
                      <a:gd name="T39" fmla="*/ 7 h 13"/>
                      <a:gd name="T40" fmla="*/ 56 w 56"/>
                      <a:gd name="T41" fmla="*/ 1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56" h="13">
                        <a:moveTo>
                          <a:pt x="56" y="10"/>
                        </a:moveTo>
                        <a:lnTo>
                          <a:pt x="51" y="12"/>
                        </a:lnTo>
                        <a:lnTo>
                          <a:pt x="46" y="13"/>
                        </a:lnTo>
                        <a:lnTo>
                          <a:pt x="42" y="13"/>
                        </a:lnTo>
                        <a:lnTo>
                          <a:pt x="37" y="13"/>
                        </a:lnTo>
                        <a:lnTo>
                          <a:pt x="33" y="12"/>
                        </a:lnTo>
                        <a:lnTo>
                          <a:pt x="28" y="12"/>
                        </a:lnTo>
                        <a:lnTo>
                          <a:pt x="23" y="10"/>
                        </a:lnTo>
                        <a:lnTo>
                          <a:pt x="19" y="10"/>
                        </a:lnTo>
                        <a:lnTo>
                          <a:pt x="14" y="8"/>
                        </a:lnTo>
                        <a:lnTo>
                          <a:pt x="9" y="7"/>
                        </a:lnTo>
                        <a:lnTo>
                          <a:pt x="3" y="6"/>
                        </a:lnTo>
                        <a:lnTo>
                          <a:pt x="0" y="2"/>
                        </a:lnTo>
                        <a:lnTo>
                          <a:pt x="7" y="0"/>
                        </a:lnTo>
                        <a:lnTo>
                          <a:pt x="14" y="0"/>
                        </a:lnTo>
                        <a:lnTo>
                          <a:pt x="22" y="0"/>
                        </a:lnTo>
                        <a:lnTo>
                          <a:pt x="29" y="0"/>
                        </a:lnTo>
                        <a:lnTo>
                          <a:pt x="36" y="2"/>
                        </a:lnTo>
                        <a:lnTo>
                          <a:pt x="44" y="3"/>
                        </a:lnTo>
                        <a:lnTo>
                          <a:pt x="50" y="7"/>
                        </a:lnTo>
                        <a:lnTo>
                          <a:pt x="56" y="10"/>
                        </a:lnTo>
                        <a:close/>
                      </a:path>
                    </a:pathLst>
                  </a:custGeom>
                  <a:solidFill>
                    <a:srgbClr val="3FFF9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4" name="Freeform 75"/>
                  <p:cNvSpPr>
                    <a:spLocks/>
                  </p:cNvSpPr>
                  <p:nvPr/>
                </p:nvSpPr>
                <p:spPr bwMode="auto">
                  <a:xfrm>
                    <a:off x="8967788" y="3316288"/>
                    <a:ext cx="49213" cy="42863"/>
                  </a:xfrm>
                  <a:custGeom>
                    <a:avLst/>
                    <a:gdLst>
                      <a:gd name="T0" fmla="*/ 29 w 31"/>
                      <a:gd name="T1" fmla="*/ 10 h 27"/>
                      <a:gd name="T2" fmla="*/ 31 w 31"/>
                      <a:gd name="T3" fmla="*/ 16 h 27"/>
                      <a:gd name="T4" fmla="*/ 28 w 31"/>
                      <a:gd name="T5" fmla="*/ 21 h 27"/>
                      <a:gd name="T6" fmla="*/ 23 w 31"/>
                      <a:gd name="T7" fmla="*/ 25 h 27"/>
                      <a:gd name="T8" fmla="*/ 17 w 31"/>
                      <a:gd name="T9" fmla="*/ 27 h 27"/>
                      <a:gd name="T10" fmla="*/ 0 w 31"/>
                      <a:gd name="T11" fmla="*/ 26 h 27"/>
                      <a:gd name="T12" fmla="*/ 3 w 31"/>
                      <a:gd name="T13" fmla="*/ 19 h 27"/>
                      <a:gd name="T14" fmla="*/ 7 w 31"/>
                      <a:gd name="T15" fmla="*/ 12 h 27"/>
                      <a:gd name="T16" fmla="*/ 13 w 31"/>
                      <a:gd name="T17" fmla="*/ 5 h 27"/>
                      <a:gd name="T18" fmla="*/ 20 w 31"/>
                      <a:gd name="T19" fmla="*/ 0 h 27"/>
                      <a:gd name="T20" fmla="*/ 24 w 31"/>
                      <a:gd name="T21" fmla="*/ 3 h 27"/>
                      <a:gd name="T22" fmla="*/ 26 w 31"/>
                      <a:gd name="T23" fmla="*/ 4 h 27"/>
                      <a:gd name="T24" fmla="*/ 27 w 31"/>
                      <a:gd name="T25" fmla="*/ 6 h 27"/>
                      <a:gd name="T26" fmla="*/ 29 w 31"/>
                      <a:gd name="T27" fmla="*/ 10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1" h="27">
                        <a:moveTo>
                          <a:pt x="29" y="10"/>
                        </a:moveTo>
                        <a:lnTo>
                          <a:pt x="31" y="16"/>
                        </a:lnTo>
                        <a:lnTo>
                          <a:pt x="28" y="21"/>
                        </a:lnTo>
                        <a:lnTo>
                          <a:pt x="23" y="25"/>
                        </a:lnTo>
                        <a:lnTo>
                          <a:pt x="17" y="27"/>
                        </a:lnTo>
                        <a:lnTo>
                          <a:pt x="0" y="26"/>
                        </a:lnTo>
                        <a:lnTo>
                          <a:pt x="3" y="19"/>
                        </a:lnTo>
                        <a:lnTo>
                          <a:pt x="7" y="12"/>
                        </a:lnTo>
                        <a:lnTo>
                          <a:pt x="13" y="5"/>
                        </a:lnTo>
                        <a:lnTo>
                          <a:pt x="20" y="0"/>
                        </a:lnTo>
                        <a:lnTo>
                          <a:pt x="24" y="3"/>
                        </a:lnTo>
                        <a:lnTo>
                          <a:pt x="26" y="4"/>
                        </a:lnTo>
                        <a:lnTo>
                          <a:pt x="27" y="6"/>
                        </a:lnTo>
                        <a:lnTo>
                          <a:pt x="29" y="10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5" name="Freeform 76"/>
                  <p:cNvSpPr>
                    <a:spLocks/>
                  </p:cNvSpPr>
                  <p:nvPr/>
                </p:nvSpPr>
                <p:spPr bwMode="auto">
                  <a:xfrm>
                    <a:off x="8789988" y="3336925"/>
                    <a:ext cx="766763" cy="206375"/>
                  </a:xfrm>
                  <a:custGeom>
                    <a:avLst/>
                    <a:gdLst>
                      <a:gd name="T0" fmla="*/ 457 w 483"/>
                      <a:gd name="T1" fmla="*/ 64 h 130"/>
                      <a:gd name="T2" fmla="*/ 463 w 483"/>
                      <a:gd name="T3" fmla="*/ 78 h 130"/>
                      <a:gd name="T4" fmla="*/ 438 w 483"/>
                      <a:gd name="T5" fmla="*/ 70 h 130"/>
                      <a:gd name="T6" fmla="*/ 413 w 483"/>
                      <a:gd name="T7" fmla="*/ 59 h 130"/>
                      <a:gd name="T8" fmla="*/ 416 w 483"/>
                      <a:gd name="T9" fmla="*/ 75 h 130"/>
                      <a:gd name="T10" fmla="*/ 427 w 483"/>
                      <a:gd name="T11" fmla="*/ 89 h 130"/>
                      <a:gd name="T12" fmla="*/ 404 w 483"/>
                      <a:gd name="T13" fmla="*/ 79 h 130"/>
                      <a:gd name="T14" fmla="*/ 382 w 483"/>
                      <a:gd name="T15" fmla="*/ 66 h 130"/>
                      <a:gd name="T16" fmla="*/ 384 w 483"/>
                      <a:gd name="T17" fmla="*/ 80 h 130"/>
                      <a:gd name="T18" fmla="*/ 397 w 483"/>
                      <a:gd name="T19" fmla="*/ 94 h 130"/>
                      <a:gd name="T20" fmla="*/ 378 w 483"/>
                      <a:gd name="T21" fmla="*/ 88 h 130"/>
                      <a:gd name="T22" fmla="*/ 359 w 483"/>
                      <a:gd name="T23" fmla="*/ 86 h 130"/>
                      <a:gd name="T24" fmla="*/ 364 w 483"/>
                      <a:gd name="T25" fmla="*/ 96 h 130"/>
                      <a:gd name="T26" fmla="*/ 412 w 483"/>
                      <a:gd name="T27" fmla="*/ 114 h 130"/>
                      <a:gd name="T28" fmla="*/ 464 w 483"/>
                      <a:gd name="T29" fmla="*/ 121 h 130"/>
                      <a:gd name="T30" fmla="*/ 445 w 483"/>
                      <a:gd name="T31" fmla="*/ 130 h 130"/>
                      <a:gd name="T32" fmla="*/ 389 w 483"/>
                      <a:gd name="T33" fmla="*/ 120 h 130"/>
                      <a:gd name="T34" fmla="*/ 340 w 483"/>
                      <a:gd name="T35" fmla="*/ 91 h 130"/>
                      <a:gd name="T36" fmla="*/ 308 w 483"/>
                      <a:gd name="T37" fmla="*/ 99 h 130"/>
                      <a:gd name="T38" fmla="*/ 279 w 483"/>
                      <a:gd name="T39" fmla="*/ 113 h 130"/>
                      <a:gd name="T40" fmla="*/ 269 w 483"/>
                      <a:gd name="T41" fmla="*/ 111 h 130"/>
                      <a:gd name="T42" fmla="*/ 304 w 483"/>
                      <a:gd name="T43" fmla="*/ 87 h 130"/>
                      <a:gd name="T44" fmla="*/ 338 w 483"/>
                      <a:gd name="T45" fmla="*/ 60 h 130"/>
                      <a:gd name="T46" fmla="*/ 328 w 483"/>
                      <a:gd name="T47" fmla="*/ 55 h 130"/>
                      <a:gd name="T48" fmla="*/ 282 w 483"/>
                      <a:gd name="T49" fmla="*/ 78 h 130"/>
                      <a:gd name="T50" fmla="*/ 233 w 483"/>
                      <a:gd name="T51" fmla="*/ 99 h 130"/>
                      <a:gd name="T52" fmla="*/ 229 w 483"/>
                      <a:gd name="T53" fmla="*/ 94 h 130"/>
                      <a:gd name="T54" fmla="*/ 265 w 483"/>
                      <a:gd name="T55" fmla="*/ 68 h 130"/>
                      <a:gd name="T56" fmla="*/ 299 w 483"/>
                      <a:gd name="T57" fmla="*/ 43 h 130"/>
                      <a:gd name="T58" fmla="*/ 281 w 483"/>
                      <a:gd name="T59" fmla="*/ 41 h 130"/>
                      <a:gd name="T60" fmla="*/ 224 w 483"/>
                      <a:gd name="T61" fmla="*/ 70 h 130"/>
                      <a:gd name="T62" fmla="*/ 165 w 483"/>
                      <a:gd name="T63" fmla="*/ 94 h 130"/>
                      <a:gd name="T64" fmla="*/ 176 w 483"/>
                      <a:gd name="T65" fmla="*/ 80 h 130"/>
                      <a:gd name="T66" fmla="*/ 224 w 483"/>
                      <a:gd name="T67" fmla="*/ 50 h 130"/>
                      <a:gd name="T68" fmla="*/ 274 w 483"/>
                      <a:gd name="T69" fmla="*/ 22 h 130"/>
                      <a:gd name="T70" fmla="*/ 241 w 483"/>
                      <a:gd name="T71" fmla="*/ 29 h 130"/>
                      <a:gd name="T72" fmla="*/ 210 w 483"/>
                      <a:gd name="T73" fmla="*/ 41 h 130"/>
                      <a:gd name="T74" fmla="*/ 180 w 483"/>
                      <a:gd name="T75" fmla="*/ 55 h 130"/>
                      <a:gd name="T76" fmla="*/ 147 w 483"/>
                      <a:gd name="T77" fmla="*/ 70 h 130"/>
                      <a:gd name="T78" fmla="*/ 112 w 483"/>
                      <a:gd name="T79" fmla="*/ 80 h 130"/>
                      <a:gd name="T80" fmla="*/ 75 w 483"/>
                      <a:gd name="T81" fmla="*/ 86 h 130"/>
                      <a:gd name="T82" fmla="*/ 38 w 483"/>
                      <a:gd name="T83" fmla="*/ 89 h 130"/>
                      <a:gd name="T84" fmla="*/ 0 w 483"/>
                      <a:gd name="T85" fmla="*/ 89 h 130"/>
                      <a:gd name="T86" fmla="*/ 71 w 483"/>
                      <a:gd name="T87" fmla="*/ 72 h 130"/>
                      <a:gd name="T88" fmla="*/ 137 w 483"/>
                      <a:gd name="T89" fmla="*/ 44 h 130"/>
                      <a:gd name="T90" fmla="*/ 196 w 483"/>
                      <a:gd name="T91" fmla="*/ 17 h 130"/>
                      <a:gd name="T92" fmla="*/ 246 w 483"/>
                      <a:gd name="T93" fmla="*/ 3 h 130"/>
                      <a:gd name="T94" fmla="*/ 298 w 483"/>
                      <a:gd name="T95" fmla="*/ 0 h 130"/>
                      <a:gd name="T96" fmla="*/ 348 w 483"/>
                      <a:gd name="T97" fmla="*/ 12 h 130"/>
                      <a:gd name="T98" fmla="*/ 395 w 483"/>
                      <a:gd name="T99" fmla="*/ 29 h 130"/>
                      <a:gd name="T100" fmla="*/ 441 w 483"/>
                      <a:gd name="T101" fmla="*/ 49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483" h="130">
                        <a:moveTo>
                          <a:pt x="441" y="49"/>
                        </a:moveTo>
                        <a:lnTo>
                          <a:pt x="450" y="56"/>
                        </a:lnTo>
                        <a:lnTo>
                          <a:pt x="457" y="64"/>
                        </a:lnTo>
                        <a:lnTo>
                          <a:pt x="464" y="73"/>
                        </a:lnTo>
                        <a:lnTo>
                          <a:pt x="471" y="80"/>
                        </a:lnTo>
                        <a:lnTo>
                          <a:pt x="463" y="78"/>
                        </a:lnTo>
                        <a:lnTo>
                          <a:pt x="454" y="75"/>
                        </a:lnTo>
                        <a:lnTo>
                          <a:pt x="446" y="73"/>
                        </a:lnTo>
                        <a:lnTo>
                          <a:pt x="438" y="70"/>
                        </a:lnTo>
                        <a:lnTo>
                          <a:pt x="428" y="67"/>
                        </a:lnTo>
                        <a:lnTo>
                          <a:pt x="420" y="64"/>
                        </a:lnTo>
                        <a:lnTo>
                          <a:pt x="413" y="59"/>
                        </a:lnTo>
                        <a:lnTo>
                          <a:pt x="405" y="55"/>
                        </a:lnTo>
                        <a:lnTo>
                          <a:pt x="407" y="66"/>
                        </a:lnTo>
                        <a:lnTo>
                          <a:pt x="416" y="75"/>
                        </a:lnTo>
                        <a:lnTo>
                          <a:pt x="426" y="84"/>
                        </a:lnTo>
                        <a:lnTo>
                          <a:pt x="435" y="91"/>
                        </a:lnTo>
                        <a:lnTo>
                          <a:pt x="427" y="89"/>
                        </a:lnTo>
                        <a:lnTo>
                          <a:pt x="419" y="87"/>
                        </a:lnTo>
                        <a:lnTo>
                          <a:pt x="411" y="84"/>
                        </a:lnTo>
                        <a:lnTo>
                          <a:pt x="404" y="79"/>
                        </a:lnTo>
                        <a:lnTo>
                          <a:pt x="396" y="75"/>
                        </a:lnTo>
                        <a:lnTo>
                          <a:pt x="389" y="71"/>
                        </a:lnTo>
                        <a:lnTo>
                          <a:pt x="382" y="66"/>
                        </a:lnTo>
                        <a:lnTo>
                          <a:pt x="374" y="62"/>
                        </a:lnTo>
                        <a:lnTo>
                          <a:pt x="377" y="71"/>
                        </a:lnTo>
                        <a:lnTo>
                          <a:pt x="384" y="80"/>
                        </a:lnTo>
                        <a:lnTo>
                          <a:pt x="392" y="89"/>
                        </a:lnTo>
                        <a:lnTo>
                          <a:pt x="403" y="96"/>
                        </a:lnTo>
                        <a:lnTo>
                          <a:pt x="397" y="94"/>
                        </a:lnTo>
                        <a:lnTo>
                          <a:pt x="390" y="92"/>
                        </a:lnTo>
                        <a:lnTo>
                          <a:pt x="384" y="91"/>
                        </a:lnTo>
                        <a:lnTo>
                          <a:pt x="378" y="88"/>
                        </a:lnTo>
                        <a:lnTo>
                          <a:pt x="371" y="87"/>
                        </a:lnTo>
                        <a:lnTo>
                          <a:pt x="366" y="86"/>
                        </a:lnTo>
                        <a:lnTo>
                          <a:pt x="359" y="86"/>
                        </a:lnTo>
                        <a:lnTo>
                          <a:pt x="352" y="85"/>
                        </a:lnTo>
                        <a:lnTo>
                          <a:pt x="349" y="87"/>
                        </a:lnTo>
                        <a:lnTo>
                          <a:pt x="364" y="96"/>
                        </a:lnTo>
                        <a:lnTo>
                          <a:pt x="380" y="103"/>
                        </a:lnTo>
                        <a:lnTo>
                          <a:pt x="396" y="109"/>
                        </a:lnTo>
                        <a:lnTo>
                          <a:pt x="412" y="114"/>
                        </a:lnTo>
                        <a:lnTo>
                          <a:pt x="428" y="117"/>
                        </a:lnTo>
                        <a:lnTo>
                          <a:pt x="447" y="120"/>
                        </a:lnTo>
                        <a:lnTo>
                          <a:pt x="464" y="121"/>
                        </a:lnTo>
                        <a:lnTo>
                          <a:pt x="483" y="121"/>
                        </a:lnTo>
                        <a:lnTo>
                          <a:pt x="464" y="128"/>
                        </a:lnTo>
                        <a:lnTo>
                          <a:pt x="445" y="130"/>
                        </a:lnTo>
                        <a:lnTo>
                          <a:pt x="426" y="129"/>
                        </a:lnTo>
                        <a:lnTo>
                          <a:pt x="407" y="125"/>
                        </a:lnTo>
                        <a:lnTo>
                          <a:pt x="389" y="120"/>
                        </a:lnTo>
                        <a:lnTo>
                          <a:pt x="371" y="111"/>
                        </a:lnTo>
                        <a:lnTo>
                          <a:pt x="355" y="101"/>
                        </a:lnTo>
                        <a:lnTo>
                          <a:pt x="340" y="91"/>
                        </a:lnTo>
                        <a:lnTo>
                          <a:pt x="328" y="93"/>
                        </a:lnTo>
                        <a:lnTo>
                          <a:pt x="318" y="95"/>
                        </a:lnTo>
                        <a:lnTo>
                          <a:pt x="308" y="99"/>
                        </a:lnTo>
                        <a:lnTo>
                          <a:pt x="298" y="103"/>
                        </a:lnTo>
                        <a:lnTo>
                          <a:pt x="288" y="108"/>
                        </a:lnTo>
                        <a:lnTo>
                          <a:pt x="279" y="113"/>
                        </a:lnTo>
                        <a:lnTo>
                          <a:pt x="269" y="117"/>
                        </a:lnTo>
                        <a:lnTo>
                          <a:pt x="259" y="122"/>
                        </a:lnTo>
                        <a:lnTo>
                          <a:pt x="269" y="111"/>
                        </a:lnTo>
                        <a:lnTo>
                          <a:pt x="281" y="103"/>
                        </a:lnTo>
                        <a:lnTo>
                          <a:pt x="292" y="94"/>
                        </a:lnTo>
                        <a:lnTo>
                          <a:pt x="304" y="87"/>
                        </a:lnTo>
                        <a:lnTo>
                          <a:pt x="316" y="79"/>
                        </a:lnTo>
                        <a:lnTo>
                          <a:pt x="327" y="70"/>
                        </a:lnTo>
                        <a:lnTo>
                          <a:pt x="338" y="60"/>
                        </a:lnTo>
                        <a:lnTo>
                          <a:pt x="347" y="49"/>
                        </a:lnTo>
                        <a:lnTo>
                          <a:pt x="345" y="46"/>
                        </a:lnTo>
                        <a:lnTo>
                          <a:pt x="328" y="55"/>
                        </a:lnTo>
                        <a:lnTo>
                          <a:pt x="313" y="63"/>
                        </a:lnTo>
                        <a:lnTo>
                          <a:pt x="297" y="70"/>
                        </a:lnTo>
                        <a:lnTo>
                          <a:pt x="282" y="78"/>
                        </a:lnTo>
                        <a:lnTo>
                          <a:pt x="266" y="85"/>
                        </a:lnTo>
                        <a:lnTo>
                          <a:pt x="249" y="92"/>
                        </a:lnTo>
                        <a:lnTo>
                          <a:pt x="233" y="99"/>
                        </a:lnTo>
                        <a:lnTo>
                          <a:pt x="217" y="104"/>
                        </a:lnTo>
                        <a:lnTo>
                          <a:pt x="217" y="102"/>
                        </a:lnTo>
                        <a:lnTo>
                          <a:pt x="229" y="94"/>
                        </a:lnTo>
                        <a:lnTo>
                          <a:pt x="241" y="86"/>
                        </a:lnTo>
                        <a:lnTo>
                          <a:pt x="253" y="78"/>
                        </a:lnTo>
                        <a:lnTo>
                          <a:pt x="265" y="68"/>
                        </a:lnTo>
                        <a:lnTo>
                          <a:pt x="277" y="60"/>
                        </a:lnTo>
                        <a:lnTo>
                          <a:pt x="289" y="52"/>
                        </a:lnTo>
                        <a:lnTo>
                          <a:pt x="299" y="43"/>
                        </a:lnTo>
                        <a:lnTo>
                          <a:pt x="311" y="33"/>
                        </a:lnTo>
                        <a:lnTo>
                          <a:pt x="301" y="33"/>
                        </a:lnTo>
                        <a:lnTo>
                          <a:pt x="281" y="41"/>
                        </a:lnTo>
                        <a:lnTo>
                          <a:pt x="262" y="50"/>
                        </a:lnTo>
                        <a:lnTo>
                          <a:pt x="243" y="60"/>
                        </a:lnTo>
                        <a:lnTo>
                          <a:pt x="224" y="70"/>
                        </a:lnTo>
                        <a:lnTo>
                          <a:pt x="204" y="80"/>
                        </a:lnTo>
                        <a:lnTo>
                          <a:pt x="184" y="88"/>
                        </a:lnTo>
                        <a:lnTo>
                          <a:pt x="165" y="94"/>
                        </a:lnTo>
                        <a:lnTo>
                          <a:pt x="143" y="98"/>
                        </a:lnTo>
                        <a:lnTo>
                          <a:pt x="160" y="89"/>
                        </a:lnTo>
                        <a:lnTo>
                          <a:pt x="176" y="80"/>
                        </a:lnTo>
                        <a:lnTo>
                          <a:pt x="193" y="71"/>
                        </a:lnTo>
                        <a:lnTo>
                          <a:pt x="209" y="60"/>
                        </a:lnTo>
                        <a:lnTo>
                          <a:pt x="224" y="50"/>
                        </a:lnTo>
                        <a:lnTo>
                          <a:pt x="240" y="39"/>
                        </a:lnTo>
                        <a:lnTo>
                          <a:pt x="256" y="30"/>
                        </a:lnTo>
                        <a:lnTo>
                          <a:pt x="274" y="22"/>
                        </a:lnTo>
                        <a:lnTo>
                          <a:pt x="263" y="23"/>
                        </a:lnTo>
                        <a:lnTo>
                          <a:pt x="252" y="26"/>
                        </a:lnTo>
                        <a:lnTo>
                          <a:pt x="241" y="29"/>
                        </a:lnTo>
                        <a:lnTo>
                          <a:pt x="231" y="33"/>
                        </a:lnTo>
                        <a:lnTo>
                          <a:pt x="220" y="36"/>
                        </a:lnTo>
                        <a:lnTo>
                          <a:pt x="210" y="41"/>
                        </a:lnTo>
                        <a:lnTo>
                          <a:pt x="201" y="44"/>
                        </a:lnTo>
                        <a:lnTo>
                          <a:pt x="190" y="49"/>
                        </a:lnTo>
                        <a:lnTo>
                          <a:pt x="180" y="55"/>
                        </a:lnTo>
                        <a:lnTo>
                          <a:pt x="169" y="60"/>
                        </a:lnTo>
                        <a:lnTo>
                          <a:pt x="158" y="65"/>
                        </a:lnTo>
                        <a:lnTo>
                          <a:pt x="147" y="70"/>
                        </a:lnTo>
                        <a:lnTo>
                          <a:pt x="136" y="73"/>
                        </a:lnTo>
                        <a:lnTo>
                          <a:pt x="124" y="77"/>
                        </a:lnTo>
                        <a:lnTo>
                          <a:pt x="112" y="80"/>
                        </a:lnTo>
                        <a:lnTo>
                          <a:pt x="101" y="82"/>
                        </a:lnTo>
                        <a:lnTo>
                          <a:pt x="88" y="85"/>
                        </a:lnTo>
                        <a:lnTo>
                          <a:pt x="75" y="86"/>
                        </a:lnTo>
                        <a:lnTo>
                          <a:pt x="64" y="88"/>
                        </a:lnTo>
                        <a:lnTo>
                          <a:pt x="51" y="88"/>
                        </a:lnTo>
                        <a:lnTo>
                          <a:pt x="38" y="89"/>
                        </a:lnTo>
                        <a:lnTo>
                          <a:pt x="25" y="89"/>
                        </a:lnTo>
                        <a:lnTo>
                          <a:pt x="13" y="89"/>
                        </a:lnTo>
                        <a:lnTo>
                          <a:pt x="0" y="89"/>
                        </a:lnTo>
                        <a:lnTo>
                          <a:pt x="24" y="86"/>
                        </a:lnTo>
                        <a:lnTo>
                          <a:pt x="47" y="79"/>
                        </a:lnTo>
                        <a:lnTo>
                          <a:pt x="71" y="72"/>
                        </a:lnTo>
                        <a:lnTo>
                          <a:pt x="94" y="64"/>
                        </a:lnTo>
                        <a:lnTo>
                          <a:pt x="115" y="53"/>
                        </a:lnTo>
                        <a:lnTo>
                          <a:pt x="137" y="44"/>
                        </a:lnTo>
                        <a:lnTo>
                          <a:pt x="159" y="33"/>
                        </a:lnTo>
                        <a:lnTo>
                          <a:pt x="180" y="22"/>
                        </a:lnTo>
                        <a:lnTo>
                          <a:pt x="196" y="17"/>
                        </a:lnTo>
                        <a:lnTo>
                          <a:pt x="212" y="13"/>
                        </a:lnTo>
                        <a:lnTo>
                          <a:pt x="229" y="8"/>
                        </a:lnTo>
                        <a:lnTo>
                          <a:pt x="246" y="3"/>
                        </a:lnTo>
                        <a:lnTo>
                          <a:pt x="263" y="1"/>
                        </a:lnTo>
                        <a:lnTo>
                          <a:pt x="281" y="0"/>
                        </a:lnTo>
                        <a:lnTo>
                          <a:pt x="298" y="0"/>
                        </a:lnTo>
                        <a:lnTo>
                          <a:pt x="316" y="2"/>
                        </a:lnTo>
                        <a:lnTo>
                          <a:pt x="332" y="7"/>
                        </a:lnTo>
                        <a:lnTo>
                          <a:pt x="348" y="12"/>
                        </a:lnTo>
                        <a:lnTo>
                          <a:pt x="364" y="16"/>
                        </a:lnTo>
                        <a:lnTo>
                          <a:pt x="380" y="22"/>
                        </a:lnTo>
                        <a:lnTo>
                          <a:pt x="395" y="29"/>
                        </a:lnTo>
                        <a:lnTo>
                          <a:pt x="411" y="35"/>
                        </a:lnTo>
                        <a:lnTo>
                          <a:pt x="426" y="42"/>
                        </a:lnTo>
                        <a:lnTo>
                          <a:pt x="441" y="49"/>
                        </a:lnTo>
                        <a:close/>
                      </a:path>
                    </a:pathLst>
                  </a:custGeom>
                  <a:solidFill>
                    <a:srgbClr val="3FFF9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6" name="Freeform 77"/>
                  <p:cNvSpPr>
                    <a:spLocks/>
                  </p:cNvSpPr>
                  <p:nvPr/>
                </p:nvSpPr>
                <p:spPr bwMode="auto">
                  <a:xfrm>
                    <a:off x="7856538" y="3359150"/>
                    <a:ext cx="190500" cy="33338"/>
                  </a:xfrm>
                  <a:custGeom>
                    <a:avLst/>
                    <a:gdLst>
                      <a:gd name="T0" fmla="*/ 120 w 120"/>
                      <a:gd name="T1" fmla="*/ 6 h 21"/>
                      <a:gd name="T2" fmla="*/ 106 w 120"/>
                      <a:gd name="T3" fmla="*/ 10 h 21"/>
                      <a:gd name="T4" fmla="*/ 91 w 120"/>
                      <a:gd name="T5" fmla="*/ 15 h 21"/>
                      <a:gd name="T6" fmla="*/ 75 w 120"/>
                      <a:gd name="T7" fmla="*/ 19 h 21"/>
                      <a:gd name="T8" fmla="*/ 58 w 120"/>
                      <a:gd name="T9" fmla="*/ 21 h 21"/>
                      <a:gd name="T10" fmla="*/ 43 w 120"/>
                      <a:gd name="T11" fmla="*/ 21 h 21"/>
                      <a:gd name="T12" fmla="*/ 27 w 120"/>
                      <a:gd name="T13" fmla="*/ 19 h 21"/>
                      <a:gd name="T14" fmla="*/ 13 w 120"/>
                      <a:gd name="T15" fmla="*/ 13 h 21"/>
                      <a:gd name="T16" fmla="*/ 0 w 120"/>
                      <a:gd name="T17" fmla="*/ 3 h 21"/>
                      <a:gd name="T18" fmla="*/ 15 w 120"/>
                      <a:gd name="T19" fmla="*/ 1 h 21"/>
                      <a:gd name="T20" fmla="*/ 29 w 120"/>
                      <a:gd name="T21" fmla="*/ 0 h 21"/>
                      <a:gd name="T22" fmla="*/ 44 w 120"/>
                      <a:gd name="T23" fmla="*/ 0 h 21"/>
                      <a:gd name="T24" fmla="*/ 61 w 120"/>
                      <a:gd name="T25" fmla="*/ 0 h 21"/>
                      <a:gd name="T26" fmla="*/ 76 w 120"/>
                      <a:gd name="T27" fmla="*/ 1 h 21"/>
                      <a:gd name="T28" fmla="*/ 91 w 120"/>
                      <a:gd name="T29" fmla="*/ 2 h 21"/>
                      <a:gd name="T30" fmla="*/ 105 w 120"/>
                      <a:gd name="T31" fmla="*/ 3 h 21"/>
                      <a:gd name="T32" fmla="*/ 120 w 120"/>
                      <a:gd name="T33" fmla="*/ 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0" h="21">
                        <a:moveTo>
                          <a:pt x="120" y="6"/>
                        </a:moveTo>
                        <a:lnTo>
                          <a:pt x="106" y="10"/>
                        </a:lnTo>
                        <a:lnTo>
                          <a:pt x="91" y="15"/>
                        </a:lnTo>
                        <a:lnTo>
                          <a:pt x="75" y="19"/>
                        </a:lnTo>
                        <a:lnTo>
                          <a:pt x="58" y="21"/>
                        </a:lnTo>
                        <a:lnTo>
                          <a:pt x="43" y="21"/>
                        </a:lnTo>
                        <a:lnTo>
                          <a:pt x="27" y="19"/>
                        </a:lnTo>
                        <a:lnTo>
                          <a:pt x="13" y="13"/>
                        </a:lnTo>
                        <a:lnTo>
                          <a:pt x="0" y="3"/>
                        </a:lnTo>
                        <a:lnTo>
                          <a:pt x="15" y="1"/>
                        </a:lnTo>
                        <a:lnTo>
                          <a:pt x="29" y="0"/>
                        </a:lnTo>
                        <a:lnTo>
                          <a:pt x="44" y="0"/>
                        </a:lnTo>
                        <a:lnTo>
                          <a:pt x="61" y="0"/>
                        </a:lnTo>
                        <a:lnTo>
                          <a:pt x="76" y="1"/>
                        </a:lnTo>
                        <a:lnTo>
                          <a:pt x="91" y="2"/>
                        </a:lnTo>
                        <a:lnTo>
                          <a:pt x="105" y="3"/>
                        </a:lnTo>
                        <a:lnTo>
                          <a:pt x="120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7" name="Freeform 78"/>
                  <p:cNvSpPr>
                    <a:spLocks/>
                  </p:cNvSpPr>
                  <p:nvPr/>
                </p:nvSpPr>
                <p:spPr bwMode="auto">
                  <a:xfrm>
                    <a:off x="10013950" y="3384550"/>
                    <a:ext cx="279400" cy="87313"/>
                  </a:xfrm>
                  <a:custGeom>
                    <a:avLst/>
                    <a:gdLst>
                      <a:gd name="T0" fmla="*/ 176 w 176"/>
                      <a:gd name="T1" fmla="*/ 35 h 55"/>
                      <a:gd name="T2" fmla="*/ 166 w 176"/>
                      <a:gd name="T3" fmla="*/ 37 h 55"/>
                      <a:gd name="T4" fmla="*/ 157 w 176"/>
                      <a:gd name="T5" fmla="*/ 41 h 55"/>
                      <a:gd name="T6" fmla="*/ 146 w 176"/>
                      <a:gd name="T7" fmla="*/ 45 h 55"/>
                      <a:gd name="T8" fmla="*/ 137 w 176"/>
                      <a:gd name="T9" fmla="*/ 49 h 55"/>
                      <a:gd name="T10" fmla="*/ 127 w 176"/>
                      <a:gd name="T11" fmla="*/ 52 h 55"/>
                      <a:gd name="T12" fmla="*/ 116 w 176"/>
                      <a:gd name="T13" fmla="*/ 54 h 55"/>
                      <a:gd name="T14" fmla="*/ 104 w 176"/>
                      <a:gd name="T15" fmla="*/ 55 h 55"/>
                      <a:gd name="T16" fmla="*/ 93 w 176"/>
                      <a:gd name="T17" fmla="*/ 52 h 55"/>
                      <a:gd name="T18" fmla="*/ 80 w 176"/>
                      <a:gd name="T19" fmla="*/ 49 h 55"/>
                      <a:gd name="T20" fmla="*/ 68 w 176"/>
                      <a:gd name="T21" fmla="*/ 44 h 55"/>
                      <a:gd name="T22" fmla="*/ 57 w 176"/>
                      <a:gd name="T23" fmla="*/ 38 h 55"/>
                      <a:gd name="T24" fmla="*/ 45 w 176"/>
                      <a:gd name="T25" fmla="*/ 33 h 55"/>
                      <a:gd name="T26" fmla="*/ 34 w 176"/>
                      <a:gd name="T27" fmla="*/ 26 h 55"/>
                      <a:gd name="T28" fmla="*/ 22 w 176"/>
                      <a:gd name="T29" fmla="*/ 19 h 55"/>
                      <a:gd name="T30" fmla="*/ 10 w 176"/>
                      <a:gd name="T31" fmla="*/ 12 h 55"/>
                      <a:gd name="T32" fmla="*/ 0 w 176"/>
                      <a:gd name="T33" fmla="*/ 4 h 55"/>
                      <a:gd name="T34" fmla="*/ 8 w 176"/>
                      <a:gd name="T35" fmla="*/ 5 h 55"/>
                      <a:gd name="T36" fmla="*/ 16 w 176"/>
                      <a:gd name="T37" fmla="*/ 5 h 55"/>
                      <a:gd name="T38" fmla="*/ 24 w 176"/>
                      <a:gd name="T39" fmla="*/ 4 h 55"/>
                      <a:gd name="T40" fmla="*/ 32 w 176"/>
                      <a:gd name="T41" fmla="*/ 1 h 55"/>
                      <a:gd name="T42" fmla="*/ 41 w 176"/>
                      <a:gd name="T43" fmla="*/ 0 h 55"/>
                      <a:gd name="T44" fmla="*/ 48 w 176"/>
                      <a:gd name="T45" fmla="*/ 0 h 55"/>
                      <a:gd name="T46" fmla="*/ 56 w 176"/>
                      <a:gd name="T47" fmla="*/ 0 h 55"/>
                      <a:gd name="T48" fmla="*/ 64 w 176"/>
                      <a:gd name="T49" fmla="*/ 3 h 55"/>
                      <a:gd name="T50" fmla="*/ 77 w 176"/>
                      <a:gd name="T51" fmla="*/ 8 h 55"/>
                      <a:gd name="T52" fmla="*/ 91 w 176"/>
                      <a:gd name="T53" fmla="*/ 14 h 55"/>
                      <a:gd name="T54" fmla="*/ 104 w 176"/>
                      <a:gd name="T55" fmla="*/ 19 h 55"/>
                      <a:gd name="T56" fmla="*/ 118 w 176"/>
                      <a:gd name="T57" fmla="*/ 22 h 55"/>
                      <a:gd name="T58" fmla="*/ 132 w 176"/>
                      <a:gd name="T59" fmla="*/ 27 h 55"/>
                      <a:gd name="T60" fmla="*/ 147 w 176"/>
                      <a:gd name="T61" fmla="*/ 29 h 55"/>
                      <a:gd name="T62" fmla="*/ 161 w 176"/>
                      <a:gd name="T63" fmla="*/ 33 h 55"/>
                      <a:gd name="T64" fmla="*/ 176 w 176"/>
                      <a:gd name="T65" fmla="*/ 35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76" h="55">
                        <a:moveTo>
                          <a:pt x="176" y="35"/>
                        </a:moveTo>
                        <a:lnTo>
                          <a:pt x="166" y="37"/>
                        </a:lnTo>
                        <a:lnTo>
                          <a:pt x="157" y="41"/>
                        </a:lnTo>
                        <a:lnTo>
                          <a:pt x="146" y="45"/>
                        </a:lnTo>
                        <a:lnTo>
                          <a:pt x="137" y="49"/>
                        </a:lnTo>
                        <a:lnTo>
                          <a:pt x="127" y="52"/>
                        </a:lnTo>
                        <a:lnTo>
                          <a:pt x="116" y="54"/>
                        </a:lnTo>
                        <a:lnTo>
                          <a:pt x="104" y="55"/>
                        </a:lnTo>
                        <a:lnTo>
                          <a:pt x="93" y="52"/>
                        </a:lnTo>
                        <a:lnTo>
                          <a:pt x="80" y="49"/>
                        </a:lnTo>
                        <a:lnTo>
                          <a:pt x="68" y="44"/>
                        </a:lnTo>
                        <a:lnTo>
                          <a:pt x="57" y="38"/>
                        </a:lnTo>
                        <a:lnTo>
                          <a:pt x="45" y="33"/>
                        </a:lnTo>
                        <a:lnTo>
                          <a:pt x="34" y="26"/>
                        </a:lnTo>
                        <a:lnTo>
                          <a:pt x="22" y="19"/>
                        </a:lnTo>
                        <a:lnTo>
                          <a:pt x="10" y="12"/>
                        </a:lnTo>
                        <a:lnTo>
                          <a:pt x="0" y="4"/>
                        </a:lnTo>
                        <a:lnTo>
                          <a:pt x="8" y="5"/>
                        </a:lnTo>
                        <a:lnTo>
                          <a:pt x="16" y="5"/>
                        </a:lnTo>
                        <a:lnTo>
                          <a:pt x="24" y="4"/>
                        </a:lnTo>
                        <a:lnTo>
                          <a:pt x="32" y="1"/>
                        </a:lnTo>
                        <a:lnTo>
                          <a:pt x="41" y="0"/>
                        </a:lnTo>
                        <a:lnTo>
                          <a:pt x="48" y="0"/>
                        </a:lnTo>
                        <a:lnTo>
                          <a:pt x="56" y="0"/>
                        </a:lnTo>
                        <a:lnTo>
                          <a:pt x="64" y="3"/>
                        </a:lnTo>
                        <a:lnTo>
                          <a:pt x="77" y="8"/>
                        </a:lnTo>
                        <a:lnTo>
                          <a:pt x="91" y="14"/>
                        </a:lnTo>
                        <a:lnTo>
                          <a:pt x="104" y="19"/>
                        </a:lnTo>
                        <a:lnTo>
                          <a:pt x="118" y="22"/>
                        </a:lnTo>
                        <a:lnTo>
                          <a:pt x="132" y="27"/>
                        </a:lnTo>
                        <a:lnTo>
                          <a:pt x="147" y="29"/>
                        </a:lnTo>
                        <a:lnTo>
                          <a:pt x="161" y="33"/>
                        </a:lnTo>
                        <a:lnTo>
                          <a:pt x="176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8" name="Freeform 79"/>
                  <p:cNvSpPr>
                    <a:spLocks/>
                  </p:cNvSpPr>
                  <p:nvPr/>
                </p:nvSpPr>
                <p:spPr bwMode="auto">
                  <a:xfrm>
                    <a:off x="8421688" y="3402013"/>
                    <a:ext cx="115888" cy="28575"/>
                  </a:xfrm>
                  <a:custGeom>
                    <a:avLst/>
                    <a:gdLst>
                      <a:gd name="T0" fmla="*/ 73 w 73"/>
                      <a:gd name="T1" fmla="*/ 8 h 18"/>
                      <a:gd name="T2" fmla="*/ 65 w 73"/>
                      <a:gd name="T3" fmla="*/ 15 h 18"/>
                      <a:gd name="T4" fmla="*/ 55 w 73"/>
                      <a:gd name="T5" fmla="*/ 17 h 18"/>
                      <a:gd name="T6" fmla="*/ 46 w 73"/>
                      <a:gd name="T7" fmla="*/ 18 h 18"/>
                      <a:gd name="T8" fmla="*/ 37 w 73"/>
                      <a:gd name="T9" fmla="*/ 16 h 18"/>
                      <a:gd name="T10" fmla="*/ 27 w 73"/>
                      <a:gd name="T11" fmla="*/ 14 h 18"/>
                      <a:gd name="T12" fmla="*/ 17 w 73"/>
                      <a:gd name="T13" fmla="*/ 10 h 18"/>
                      <a:gd name="T14" fmla="*/ 8 w 73"/>
                      <a:gd name="T15" fmla="*/ 7 h 18"/>
                      <a:gd name="T16" fmla="*/ 0 w 73"/>
                      <a:gd name="T17" fmla="*/ 4 h 18"/>
                      <a:gd name="T18" fmla="*/ 4 w 73"/>
                      <a:gd name="T19" fmla="*/ 2 h 18"/>
                      <a:gd name="T20" fmla="*/ 11 w 73"/>
                      <a:gd name="T21" fmla="*/ 1 h 18"/>
                      <a:gd name="T22" fmla="*/ 18 w 73"/>
                      <a:gd name="T23" fmla="*/ 1 h 18"/>
                      <a:gd name="T24" fmla="*/ 24 w 73"/>
                      <a:gd name="T25" fmla="*/ 0 h 18"/>
                      <a:gd name="T26" fmla="*/ 31 w 73"/>
                      <a:gd name="T27" fmla="*/ 0 h 18"/>
                      <a:gd name="T28" fmla="*/ 37 w 73"/>
                      <a:gd name="T29" fmla="*/ 1 h 18"/>
                      <a:gd name="T30" fmla="*/ 44 w 73"/>
                      <a:gd name="T31" fmla="*/ 1 h 18"/>
                      <a:gd name="T32" fmla="*/ 49 w 73"/>
                      <a:gd name="T33" fmla="*/ 2 h 18"/>
                      <a:gd name="T34" fmla="*/ 55 w 73"/>
                      <a:gd name="T35" fmla="*/ 2 h 18"/>
                      <a:gd name="T36" fmla="*/ 61 w 73"/>
                      <a:gd name="T37" fmla="*/ 4 h 18"/>
                      <a:gd name="T38" fmla="*/ 67 w 73"/>
                      <a:gd name="T39" fmla="*/ 5 h 18"/>
                      <a:gd name="T40" fmla="*/ 73 w 73"/>
                      <a:gd name="T41" fmla="*/ 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73" h="18">
                        <a:moveTo>
                          <a:pt x="73" y="8"/>
                        </a:moveTo>
                        <a:lnTo>
                          <a:pt x="65" y="15"/>
                        </a:lnTo>
                        <a:lnTo>
                          <a:pt x="55" y="17"/>
                        </a:lnTo>
                        <a:lnTo>
                          <a:pt x="46" y="18"/>
                        </a:lnTo>
                        <a:lnTo>
                          <a:pt x="37" y="16"/>
                        </a:lnTo>
                        <a:lnTo>
                          <a:pt x="27" y="14"/>
                        </a:lnTo>
                        <a:lnTo>
                          <a:pt x="17" y="10"/>
                        </a:lnTo>
                        <a:lnTo>
                          <a:pt x="8" y="7"/>
                        </a:lnTo>
                        <a:lnTo>
                          <a:pt x="0" y="4"/>
                        </a:lnTo>
                        <a:lnTo>
                          <a:pt x="4" y="2"/>
                        </a:lnTo>
                        <a:lnTo>
                          <a:pt x="11" y="1"/>
                        </a:lnTo>
                        <a:lnTo>
                          <a:pt x="18" y="1"/>
                        </a:lnTo>
                        <a:lnTo>
                          <a:pt x="24" y="0"/>
                        </a:lnTo>
                        <a:lnTo>
                          <a:pt x="31" y="0"/>
                        </a:lnTo>
                        <a:lnTo>
                          <a:pt x="37" y="1"/>
                        </a:lnTo>
                        <a:lnTo>
                          <a:pt x="44" y="1"/>
                        </a:lnTo>
                        <a:lnTo>
                          <a:pt x="49" y="2"/>
                        </a:lnTo>
                        <a:lnTo>
                          <a:pt x="55" y="2"/>
                        </a:lnTo>
                        <a:lnTo>
                          <a:pt x="61" y="4"/>
                        </a:lnTo>
                        <a:lnTo>
                          <a:pt x="67" y="5"/>
                        </a:lnTo>
                        <a:lnTo>
                          <a:pt x="73" y="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39" name="Freeform 80"/>
                  <p:cNvSpPr>
                    <a:spLocks/>
                  </p:cNvSpPr>
                  <p:nvPr/>
                </p:nvSpPr>
                <p:spPr bwMode="auto">
                  <a:xfrm>
                    <a:off x="7637463" y="3408363"/>
                    <a:ext cx="434975" cy="130175"/>
                  </a:xfrm>
                  <a:custGeom>
                    <a:avLst/>
                    <a:gdLst>
                      <a:gd name="T0" fmla="*/ 95 w 274"/>
                      <a:gd name="T1" fmla="*/ 42 h 82"/>
                      <a:gd name="T2" fmla="*/ 116 w 274"/>
                      <a:gd name="T3" fmla="*/ 49 h 82"/>
                      <a:gd name="T4" fmla="*/ 138 w 274"/>
                      <a:gd name="T5" fmla="*/ 53 h 82"/>
                      <a:gd name="T6" fmla="*/ 160 w 274"/>
                      <a:gd name="T7" fmla="*/ 54 h 82"/>
                      <a:gd name="T8" fmla="*/ 182 w 274"/>
                      <a:gd name="T9" fmla="*/ 54 h 82"/>
                      <a:gd name="T10" fmla="*/ 206 w 274"/>
                      <a:gd name="T11" fmla="*/ 53 h 82"/>
                      <a:gd name="T12" fmla="*/ 229 w 274"/>
                      <a:gd name="T13" fmla="*/ 51 h 82"/>
                      <a:gd name="T14" fmla="*/ 251 w 274"/>
                      <a:gd name="T15" fmla="*/ 51 h 82"/>
                      <a:gd name="T16" fmla="*/ 274 w 274"/>
                      <a:gd name="T17" fmla="*/ 54 h 82"/>
                      <a:gd name="T18" fmla="*/ 261 w 274"/>
                      <a:gd name="T19" fmla="*/ 55 h 82"/>
                      <a:gd name="T20" fmla="*/ 250 w 274"/>
                      <a:gd name="T21" fmla="*/ 56 h 82"/>
                      <a:gd name="T22" fmla="*/ 237 w 274"/>
                      <a:gd name="T23" fmla="*/ 58 h 82"/>
                      <a:gd name="T24" fmla="*/ 225 w 274"/>
                      <a:gd name="T25" fmla="*/ 62 h 82"/>
                      <a:gd name="T26" fmla="*/ 213 w 274"/>
                      <a:gd name="T27" fmla="*/ 65 h 82"/>
                      <a:gd name="T28" fmla="*/ 201 w 274"/>
                      <a:gd name="T29" fmla="*/ 69 h 82"/>
                      <a:gd name="T30" fmla="*/ 189 w 274"/>
                      <a:gd name="T31" fmla="*/ 72 h 82"/>
                      <a:gd name="T32" fmla="*/ 177 w 274"/>
                      <a:gd name="T33" fmla="*/ 75 h 82"/>
                      <a:gd name="T34" fmla="*/ 165 w 274"/>
                      <a:gd name="T35" fmla="*/ 78 h 82"/>
                      <a:gd name="T36" fmla="*/ 153 w 274"/>
                      <a:gd name="T37" fmla="*/ 80 h 82"/>
                      <a:gd name="T38" fmla="*/ 142 w 274"/>
                      <a:gd name="T39" fmla="*/ 82 h 82"/>
                      <a:gd name="T40" fmla="*/ 130 w 274"/>
                      <a:gd name="T41" fmla="*/ 82 h 82"/>
                      <a:gd name="T42" fmla="*/ 117 w 274"/>
                      <a:gd name="T43" fmla="*/ 79 h 82"/>
                      <a:gd name="T44" fmla="*/ 106 w 274"/>
                      <a:gd name="T45" fmla="*/ 77 h 82"/>
                      <a:gd name="T46" fmla="*/ 94 w 274"/>
                      <a:gd name="T47" fmla="*/ 72 h 82"/>
                      <a:gd name="T48" fmla="*/ 82 w 274"/>
                      <a:gd name="T49" fmla="*/ 65 h 82"/>
                      <a:gd name="T50" fmla="*/ 0 w 274"/>
                      <a:gd name="T51" fmla="*/ 0 h 82"/>
                      <a:gd name="T52" fmla="*/ 13 w 274"/>
                      <a:gd name="T53" fmla="*/ 3 h 82"/>
                      <a:gd name="T54" fmla="*/ 26 w 274"/>
                      <a:gd name="T55" fmla="*/ 7 h 82"/>
                      <a:gd name="T56" fmla="*/ 37 w 274"/>
                      <a:gd name="T57" fmla="*/ 13 h 82"/>
                      <a:gd name="T58" fmla="*/ 48 w 274"/>
                      <a:gd name="T59" fmla="*/ 19 h 82"/>
                      <a:gd name="T60" fmla="*/ 59 w 274"/>
                      <a:gd name="T61" fmla="*/ 26 h 82"/>
                      <a:gd name="T62" fmla="*/ 71 w 274"/>
                      <a:gd name="T63" fmla="*/ 32 h 82"/>
                      <a:gd name="T64" fmla="*/ 82 w 274"/>
                      <a:gd name="T65" fmla="*/ 37 h 82"/>
                      <a:gd name="T66" fmla="*/ 95 w 274"/>
                      <a:gd name="T67" fmla="*/ 42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274" h="82">
                        <a:moveTo>
                          <a:pt x="95" y="42"/>
                        </a:moveTo>
                        <a:lnTo>
                          <a:pt x="116" y="49"/>
                        </a:lnTo>
                        <a:lnTo>
                          <a:pt x="138" y="53"/>
                        </a:lnTo>
                        <a:lnTo>
                          <a:pt x="160" y="54"/>
                        </a:lnTo>
                        <a:lnTo>
                          <a:pt x="182" y="54"/>
                        </a:lnTo>
                        <a:lnTo>
                          <a:pt x="206" y="53"/>
                        </a:lnTo>
                        <a:lnTo>
                          <a:pt x="229" y="51"/>
                        </a:lnTo>
                        <a:lnTo>
                          <a:pt x="251" y="51"/>
                        </a:lnTo>
                        <a:lnTo>
                          <a:pt x="274" y="54"/>
                        </a:lnTo>
                        <a:lnTo>
                          <a:pt x="261" y="55"/>
                        </a:lnTo>
                        <a:lnTo>
                          <a:pt x="250" y="56"/>
                        </a:lnTo>
                        <a:lnTo>
                          <a:pt x="237" y="58"/>
                        </a:lnTo>
                        <a:lnTo>
                          <a:pt x="225" y="62"/>
                        </a:lnTo>
                        <a:lnTo>
                          <a:pt x="213" y="65"/>
                        </a:lnTo>
                        <a:lnTo>
                          <a:pt x="201" y="69"/>
                        </a:lnTo>
                        <a:lnTo>
                          <a:pt x="189" y="72"/>
                        </a:lnTo>
                        <a:lnTo>
                          <a:pt x="177" y="75"/>
                        </a:lnTo>
                        <a:lnTo>
                          <a:pt x="165" y="78"/>
                        </a:lnTo>
                        <a:lnTo>
                          <a:pt x="153" y="80"/>
                        </a:lnTo>
                        <a:lnTo>
                          <a:pt x="142" y="82"/>
                        </a:lnTo>
                        <a:lnTo>
                          <a:pt x="130" y="82"/>
                        </a:lnTo>
                        <a:lnTo>
                          <a:pt x="117" y="79"/>
                        </a:lnTo>
                        <a:lnTo>
                          <a:pt x="106" y="77"/>
                        </a:lnTo>
                        <a:lnTo>
                          <a:pt x="94" y="72"/>
                        </a:lnTo>
                        <a:lnTo>
                          <a:pt x="82" y="65"/>
                        </a:lnTo>
                        <a:lnTo>
                          <a:pt x="0" y="0"/>
                        </a:lnTo>
                        <a:lnTo>
                          <a:pt x="13" y="3"/>
                        </a:lnTo>
                        <a:lnTo>
                          <a:pt x="26" y="7"/>
                        </a:lnTo>
                        <a:lnTo>
                          <a:pt x="37" y="13"/>
                        </a:lnTo>
                        <a:lnTo>
                          <a:pt x="48" y="19"/>
                        </a:lnTo>
                        <a:lnTo>
                          <a:pt x="59" y="26"/>
                        </a:lnTo>
                        <a:lnTo>
                          <a:pt x="71" y="32"/>
                        </a:lnTo>
                        <a:lnTo>
                          <a:pt x="82" y="37"/>
                        </a:lnTo>
                        <a:lnTo>
                          <a:pt x="95" y="4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0" name="Freeform 81"/>
                  <p:cNvSpPr>
                    <a:spLocks/>
                  </p:cNvSpPr>
                  <p:nvPr/>
                </p:nvSpPr>
                <p:spPr bwMode="auto">
                  <a:xfrm>
                    <a:off x="7137400" y="3455988"/>
                    <a:ext cx="1093788" cy="257175"/>
                  </a:xfrm>
                  <a:custGeom>
                    <a:avLst/>
                    <a:gdLst>
                      <a:gd name="T0" fmla="*/ 287 w 689"/>
                      <a:gd name="T1" fmla="*/ 12 h 162"/>
                      <a:gd name="T2" fmla="*/ 347 w 689"/>
                      <a:gd name="T3" fmla="*/ 47 h 162"/>
                      <a:gd name="T4" fmla="*/ 408 w 689"/>
                      <a:gd name="T5" fmla="*/ 81 h 162"/>
                      <a:gd name="T6" fmla="*/ 459 w 689"/>
                      <a:gd name="T7" fmla="*/ 100 h 162"/>
                      <a:gd name="T8" fmla="*/ 515 w 689"/>
                      <a:gd name="T9" fmla="*/ 108 h 162"/>
                      <a:gd name="T10" fmla="*/ 565 w 689"/>
                      <a:gd name="T11" fmla="*/ 106 h 162"/>
                      <a:gd name="T12" fmla="*/ 595 w 689"/>
                      <a:gd name="T13" fmla="*/ 98 h 162"/>
                      <a:gd name="T14" fmla="*/ 625 w 689"/>
                      <a:gd name="T15" fmla="*/ 97 h 162"/>
                      <a:gd name="T16" fmla="*/ 632 w 689"/>
                      <a:gd name="T17" fmla="*/ 111 h 162"/>
                      <a:gd name="T18" fmla="*/ 562 w 689"/>
                      <a:gd name="T19" fmla="*/ 120 h 162"/>
                      <a:gd name="T20" fmla="*/ 494 w 689"/>
                      <a:gd name="T21" fmla="*/ 126 h 162"/>
                      <a:gd name="T22" fmla="*/ 482 w 689"/>
                      <a:gd name="T23" fmla="*/ 129 h 162"/>
                      <a:gd name="T24" fmla="*/ 508 w 689"/>
                      <a:gd name="T25" fmla="*/ 137 h 162"/>
                      <a:gd name="T26" fmla="*/ 544 w 689"/>
                      <a:gd name="T27" fmla="*/ 141 h 162"/>
                      <a:gd name="T28" fmla="*/ 581 w 689"/>
                      <a:gd name="T29" fmla="*/ 140 h 162"/>
                      <a:gd name="T30" fmla="*/ 617 w 689"/>
                      <a:gd name="T31" fmla="*/ 137 h 162"/>
                      <a:gd name="T32" fmla="*/ 654 w 689"/>
                      <a:gd name="T33" fmla="*/ 137 h 162"/>
                      <a:gd name="T34" fmla="*/ 689 w 689"/>
                      <a:gd name="T35" fmla="*/ 144 h 162"/>
                      <a:gd name="T36" fmla="*/ 653 w 689"/>
                      <a:gd name="T37" fmla="*/ 154 h 162"/>
                      <a:gd name="T38" fmla="*/ 615 w 689"/>
                      <a:gd name="T39" fmla="*/ 159 h 162"/>
                      <a:gd name="T40" fmla="*/ 575 w 689"/>
                      <a:gd name="T41" fmla="*/ 162 h 162"/>
                      <a:gd name="T42" fmla="*/ 536 w 689"/>
                      <a:gd name="T43" fmla="*/ 159 h 162"/>
                      <a:gd name="T44" fmla="*/ 498 w 689"/>
                      <a:gd name="T45" fmla="*/ 150 h 162"/>
                      <a:gd name="T46" fmla="*/ 459 w 689"/>
                      <a:gd name="T47" fmla="*/ 135 h 162"/>
                      <a:gd name="T48" fmla="*/ 417 w 689"/>
                      <a:gd name="T49" fmla="*/ 117 h 162"/>
                      <a:gd name="T50" fmla="*/ 377 w 689"/>
                      <a:gd name="T51" fmla="*/ 96 h 162"/>
                      <a:gd name="T52" fmla="*/ 335 w 689"/>
                      <a:gd name="T53" fmla="*/ 76 h 162"/>
                      <a:gd name="T54" fmla="*/ 293 w 689"/>
                      <a:gd name="T55" fmla="*/ 57 h 162"/>
                      <a:gd name="T56" fmla="*/ 258 w 689"/>
                      <a:gd name="T57" fmla="*/ 45 h 162"/>
                      <a:gd name="T58" fmla="*/ 238 w 689"/>
                      <a:gd name="T59" fmla="*/ 40 h 162"/>
                      <a:gd name="T60" fmla="*/ 216 w 689"/>
                      <a:gd name="T61" fmla="*/ 39 h 162"/>
                      <a:gd name="T62" fmla="*/ 246 w 689"/>
                      <a:gd name="T63" fmla="*/ 56 h 162"/>
                      <a:gd name="T64" fmla="*/ 301 w 689"/>
                      <a:gd name="T65" fmla="*/ 82 h 162"/>
                      <a:gd name="T66" fmla="*/ 354 w 689"/>
                      <a:gd name="T67" fmla="*/ 113 h 162"/>
                      <a:gd name="T68" fmla="*/ 299 w 689"/>
                      <a:gd name="T69" fmla="*/ 92 h 162"/>
                      <a:gd name="T70" fmla="*/ 242 w 689"/>
                      <a:gd name="T71" fmla="*/ 76 h 162"/>
                      <a:gd name="T72" fmla="*/ 183 w 689"/>
                      <a:gd name="T73" fmla="*/ 63 h 162"/>
                      <a:gd name="T74" fmla="*/ 122 w 689"/>
                      <a:gd name="T75" fmla="*/ 53 h 162"/>
                      <a:gd name="T76" fmla="*/ 61 w 689"/>
                      <a:gd name="T77" fmla="*/ 43 h 162"/>
                      <a:gd name="T78" fmla="*/ 59 w 689"/>
                      <a:gd name="T79" fmla="*/ 53 h 162"/>
                      <a:gd name="T80" fmla="*/ 122 w 689"/>
                      <a:gd name="T81" fmla="*/ 70 h 162"/>
                      <a:gd name="T82" fmla="*/ 185 w 689"/>
                      <a:gd name="T83" fmla="*/ 83 h 162"/>
                      <a:gd name="T84" fmla="*/ 238 w 689"/>
                      <a:gd name="T85" fmla="*/ 97 h 162"/>
                      <a:gd name="T86" fmla="*/ 286 w 689"/>
                      <a:gd name="T87" fmla="*/ 114 h 162"/>
                      <a:gd name="T88" fmla="*/ 331 w 689"/>
                      <a:gd name="T89" fmla="*/ 134 h 162"/>
                      <a:gd name="T90" fmla="*/ 269 w 689"/>
                      <a:gd name="T91" fmla="*/ 126 h 162"/>
                      <a:gd name="T92" fmla="*/ 207 w 689"/>
                      <a:gd name="T93" fmla="*/ 115 h 162"/>
                      <a:gd name="T94" fmla="*/ 145 w 689"/>
                      <a:gd name="T95" fmla="*/ 104 h 162"/>
                      <a:gd name="T96" fmla="*/ 86 w 689"/>
                      <a:gd name="T97" fmla="*/ 89 h 162"/>
                      <a:gd name="T98" fmla="*/ 27 w 689"/>
                      <a:gd name="T99" fmla="*/ 70 h 162"/>
                      <a:gd name="T100" fmla="*/ 32 w 689"/>
                      <a:gd name="T101" fmla="*/ 83 h 162"/>
                      <a:gd name="T102" fmla="*/ 73 w 689"/>
                      <a:gd name="T103" fmla="*/ 100 h 162"/>
                      <a:gd name="T104" fmla="*/ 118 w 689"/>
                      <a:gd name="T105" fmla="*/ 114 h 162"/>
                      <a:gd name="T106" fmla="*/ 125 w 689"/>
                      <a:gd name="T107" fmla="*/ 126 h 162"/>
                      <a:gd name="T108" fmla="*/ 68 w 689"/>
                      <a:gd name="T109" fmla="*/ 119 h 162"/>
                      <a:gd name="T110" fmla="*/ 15 w 689"/>
                      <a:gd name="T111" fmla="*/ 98 h 162"/>
                      <a:gd name="T112" fmla="*/ 5 w 689"/>
                      <a:gd name="T113" fmla="*/ 43 h 162"/>
                      <a:gd name="T114" fmla="*/ 15 w 689"/>
                      <a:gd name="T115" fmla="*/ 4 h 162"/>
                      <a:gd name="T116" fmla="*/ 59 w 689"/>
                      <a:gd name="T117" fmla="*/ 10 h 162"/>
                      <a:gd name="T118" fmla="*/ 106 w 689"/>
                      <a:gd name="T119" fmla="*/ 10 h 162"/>
                      <a:gd name="T120" fmla="*/ 152 w 689"/>
                      <a:gd name="T121" fmla="*/ 7 h 162"/>
                      <a:gd name="T122" fmla="*/ 198 w 689"/>
                      <a:gd name="T123" fmla="*/ 4 h 162"/>
                      <a:gd name="T124" fmla="*/ 243 w 689"/>
                      <a:gd name="T125" fmla="*/ 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689" h="162">
                        <a:moveTo>
                          <a:pt x="243" y="0"/>
                        </a:moveTo>
                        <a:lnTo>
                          <a:pt x="266" y="5"/>
                        </a:lnTo>
                        <a:lnTo>
                          <a:pt x="287" y="12"/>
                        </a:lnTo>
                        <a:lnTo>
                          <a:pt x="308" y="23"/>
                        </a:lnTo>
                        <a:lnTo>
                          <a:pt x="328" y="34"/>
                        </a:lnTo>
                        <a:lnTo>
                          <a:pt x="347" y="47"/>
                        </a:lnTo>
                        <a:lnTo>
                          <a:pt x="367" y="58"/>
                        </a:lnTo>
                        <a:lnTo>
                          <a:pt x="387" y="70"/>
                        </a:lnTo>
                        <a:lnTo>
                          <a:pt x="408" y="81"/>
                        </a:lnTo>
                        <a:lnTo>
                          <a:pt x="424" y="87"/>
                        </a:lnTo>
                        <a:lnTo>
                          <a:pt x="442" y="94"/>
                        </a:lnTo>
                        <a:lnTo>
                          <a:pt x="459" y="100"/>
                        </a:lnTo>
                        <a:lnTo>
                          <a:pt x="478" y="104"/>
                        </a:lnTo>
                        <a:lnTo>
                          <a:pt x="496" y="107"/>
                        </a:lnTo>
                        <a:lnTo>
                          <a:pt x="515" y="108"/>
                        </a:lnTo>
                        <a:lnTo>
                          <a:pt x="534" y="108"/>
                        </a:lnTo>
                        <a:lnTo>
                          <a:pt x="554" y="107"/>
                        </a:lnTo>
                        <a:lnTo>
                          <a:pt x="565" y="106"/>
                        </a:lnTo>
                        <a:lnTo>
                          <a:pt x="575" y="104"/>
                        </a:lnTo>
                        <a:lnTo>
                          <a:pt x="586" y="100"/>
                        </a:lnTo>
                        <a:lnTo>
                          <a:pt x="595" y="98"/>
                        </a:lnTo>
                        <a:lnTo>
                          <a:pt x="605" y="97"/>
                        </a:lnTo>
                        <a:lnTo>
                          <a:pt x="616" y="96"/>
                        </a:lnTo>
                        <a:lnTo>
                          <a:pt x="625" y="97"/>
                        </a:lnTo>
                        <a:lnTo>
                          <a:pt x="636" y="100"/>
                        </a:lnTo>
                        <a:lnTo>
                          <a:pt x="655" y="112"/>
                        </a:lnTo>
                        <a:lnTo>
                          <a:pt x="632" y="111"/>
                        </a:lnTo>
                        <a:lnTo>
                          <a:pt x="608" y="112"/>
                        </a:lnTo>
                        <a:lnTo>
                          <a:pt x="584" y="115"/>
                        </a:lnTo>
                        <a:lnTo>
                          <a:pt x="562" y="120"/>
                        </a:lnTo>
                        <a:lnTo>
                          <a:pt x="539" y="123"/>
                        </a:lnTo>
                        <a:lnTo>
                          <a:pt x="516" y="126"/>
                        </a:lnTo>
                        <a:lnTo>
                          <a:pt x="494" y="126"/>
                        </a:lnTo>
                        <a:lnTo>
                          <a:pt x="471" y="121"/>
                        </a:lnTo>
                        <a:lnTo>
                          <a:pt x="475" y="126"/>
                        </a:lnTo>
                        <a:lnTo>
                          <a:pt x="482" y="129"/>
                        </a:lnTo>
                        <a:lnTo>
                          <a:pt x="489" y="132"/>
                        </a:lnTo>
                        <a:lnTo>
                          <a:pt x="496" y="135"/>
                        </a:lnTo>
                        <a:lnTo>
                          <a:pt x="508" y="137"/>
                        </a:lnTo>
                        <a:lnTo>
                          <a:pt x="519" y="140"/>
                        </a:lnTo>
                        <a:lnTo>
                          <a:pt x="532" y="141"/>
                        </a:lnTo>
                        <a:lnTo>
                          <a:pt x="544" y="141"/>
                        </a:lnTo>
                        <a:lnTo>
                          <a:pt x="557" y="141"/>
                        </a:lnTo>
                        <a:lnTo>
                          <a:pt x="568" y="140"/>
                        </a:lnTo>
                        <a:lnTo>
                          <a:pt x="581" y="140"/>
                        </a:lnTo>
                        <a:lnTo>
                          <a:pt x="593" y="139"/>
                        </a:lnTo>
                        <a:lnTo>
                          <a:pt x="605" y="137"/>
                        </a:lnTo>
                        <a:lnTo>
                          <a:pt x="617" y="137"/>
                        </a:lnTo>
                        <a:lnTo>
                          <a:pt x="630" y="136"/>
                        </a:lnTo>
                        <a:lnTo>
                          <a:pt x="641" y="136"/>
                        </a:lnTo>
                        <a:lnTo>
                          <a:pt x="654" y="137"/>
                        </a:lnTo>
                        <a:lnTo>
                          <a:pt x="666" y="139"/>
                        </a:lnTo>
                        <a:lnTo>
                          <a:pt x="677" y="141"/>
                        </a:lnTo>
                        <a:lnTo>
                          <a:pt x="689" y="144"/>
                        </a:lnTo>
                        <a:lnTo>
                          <a:pt x="677" y="148"/>
                        </a:lnTo>
                        <a:lnTo>
                          <a:pt x="666" y="150"/>
                        </a:lnTo>
                        <a:lnTo>
                          <a:pt x="653" y="154"/>
                        </a:lnTo>
                        <a:lnTo>
                          <a:pt x="640" y="156"/>
                        </a:lnTo>
                        <a:lnTo>
                          <a:pt x="627" y="158"/>
                        </a:lnTo>
                        <a:lnTo>
                          <a:pt x="615" y="159"/>
                        </a:lnTo>
                        <a:lnTo>
                          <a:pt x="602" y="161"/>
                        </a:lnTo>
                        <a:lnTo>
                          <a:pt x="588" y="162"/>
                        </a:lnTo>
                        <a:lnTo>
                          <a:pt x="575" y="162"/>
                        </a:lnTo>
                        <a:lnTo>
                          <a:pt x="562" y="162"/>
                        </a:lnTo>
                        <a:lnTo>
                          <a:pt x="548" y="161"/>
                        </a:lnTo>
                        <a:lnTo>
                          <a:pt x="536" y="159"/>
                        </a:lnTo>
                        <a:lnTo>
                          <a:pt x="523" y="157"/>
                        </a:lnTo>
                        <a:lnTo>
                          <a:pt x="511" y="154"/>
                        </a:lnTo>
                        <a:lnTo>
                          <a:pt x="498" y="150"/>
                        </a:lnTo>
                        <a:lnTo>
                          <a:pt x="487" y="146"/>
                        </a:lnTo>
                        <a:lnTo>
                          <a:pt x="473" y="141"/>
                        </a:lnTo>
                        <a:lnTo>
                          <a:pt x="459" y="135"/>
                        </a:lnTo>
                        <a:lnTo>
                          <a:pt x="445" y="129"/>
                        </a:lnTo>
                        <a:lnTo>
                          <a:pt x="431" y="122"/>
                        </a:lnTo>
                        <a:lnTo>
                          <a:pt x="417" y="117"/>
                        </a:lnTo>
                        <a:lnTo>
                          <a:pt x="403" y="110"/>
                        </a:lnTo>
                        <a:lnTo>
                          <a:pt x="389" y="103"/>
                        </a:lnTo>
                        <a:lnTo>
                          <a:pt x="377" y="96"/>
                        </a:lnTo>
                        <a:lnTo>
                          <a:pt x="363" y="90"/>
                        </a:lnTo>
                        <a:lnTo>
                          <a:pt x="349" y="83"/>
                        </a:lnTo>
                        <a:lnTo>
                          <a:pt x="335" y="76"/>
                        </a:lnTo>
                        <a:lnTo>
                          <a:pt x="321" y="70"/>
                        </a:lnTo>
                        <a:lnTo>
                          <a:pt x="307" y="63"/>
                        </a:lnTo>
                        <a:lnTo>
                          <a:pt x="293" y="57"/>
                        </a:lnTo>
                        <a:lnTo>
                          <a:pt x="279" y="52"/>
                        </a:lnTo>
                        <a:lnTo>
                          <a:pt x="265" y="47"/>
                        </a:lnTo>
                        <a:lnTo>
                          <a:pt x="258" y="45"/>
                        </a:lnTo>
                        <a:lnTo>
                          <a:pt x="252" y="43"/>
                        </a:lnTo>
                        <a:lnTo>
                          <a:pt x="245" y="41"/>
                        </a:lnTo>
                        <a:lnTo>
                          <a:pt x="238" y="40"/>
                        </a:lnTo>
                        <a:lnTo>
                          <a:pt x="231" y="39"/>
                        </a:lnTo>
                        <a:lnTo>
                          <a:pt x="224" y="39"/>
                        </a:lnTo>
                        <a:lnTo>
                          <a:pt x="216" y="39"/>
                        </a:lnTo>
                        <a:lnTo>
                          <a:pt x="209" y="39"/>
                        </a:lnTo>
                        <a:lnTo>
                          <a:pt x="228" y="48"/>
                        </a:lnTo>
                        <a:lnTo>
                          <a:pt x="246" y="56"/>
                        </a:lnTo>
                        <a:lnTo>
                          <a:pt x="264" y="64"/>
                        </a:lnTo>
                        <a:lnTo>
                          <a:pt x="282" y="74"/>
                        </a:lnTo>
                        <a:lnTo>
                          <a:pt x="301" y="82"/>
                        </a:lnTo>
                        <a:lnTo>
                          <a:pt x="320" y="92"/>
                        </a:lnTo>
                        <a:lnTo>
                          <a:pt x="337" y="101"/>
                        </a:lnTo>
                        <a:lnTo>
                          <a:pt x="354" y="113"/>
                        </a:lnTo>
                        <a:lnTo>
                          <a:pt x="336" y="105"/>
                        </a:lnTo>
                        <a:lnTo>
                          <a:pt x="317" y="98"/>
                        </a:lnTo>
                        <a:lnTo>
                          <a:pt x="299" y="92"/>
                        </a:lnTo>
                        <a:lnTo>
                          <a:pt x="280" y="86"/>
                        </a:lnTo>
                        <a:lnTo>
                          <a:pt x="260" y="81"/>
                        </a:lnTo>
                        <a:lnTo>
                          <a:pt x="242" y="76"/>
                        </a:lnTo>
                        <a:lnTo>
                          <a:pt x="222" y="71"/>
                        </a:lnTo>
                        <a:lnTo>
                          <a:pt x="202" y="67"/>
                        </a:lnTo>
                        <a:lnTo>
                          <a:pt x="183" y="63"/>
                        </a:lnTo>
                        <a:lnTo>
                          <a:pt x="162" y="60"/>
                        </a:lnTo>
                        <a:lnTo>
                          <a:pt x="142" y="56"/>
                        </a:lnTo>
                        <a:lnTo>
                          <a:pt x="122" y="53"/>
                        </a:lnTo>
                        <a:lnTo>
                          <a:pt x="101" y="49"/>
                        </a:lnTo>
                        <a:lnTo>
                          <a:pt x="82" y="46"/>
                        </a:lnTo>
                        <a:lnTo>
                          <a:pt x="61" y="43"/>
                        </a:lnTo>
                        <a:lnTo>
                          <a:pt x="41" y="40"/>
                        </a:lnTo>
                        <a:lnTo>
                          <a:pt x="41" y="42"/>
                        </a:lnTo>
                        <a:lnTo>
                          <a:pt x="59" y="53"/>
                        </a:lnTo>
                        <a:lnTo>
                          <a:pt x="79" y="61"/>
                        </a:lnTo>
                        <a:lnTo>
                          <a:pt x="100" y="67"/>
                        </a:lnTo>
                        <a:lnTo>
                          <a:pt x="122" y="70"/>
                        </a:lnTo>
                        <a:lnTo>
                          <a:pt x="143" y="75"/>
                        </a:lnTo>
                        <a:lnTo>
                          <a:pt x="164" y="78"/>
                        </a:lnTo>
                        <a:lnTo>
                          <a:pt x="185" y="83"/>
                        </a:lnTo>
                        <a:lnTo>
                          <a:pt x="206" y="89"/>
                        </a:lnTo>
                        <a:lnTo>
                          <a:pt x="222" y="93"/>
                        </a:lnTo>
                        <a:lnTo>
                          <a:pt x="238" y="97"/>
                        </a:lnTo>
                        <a:lnTo>
                          <a:pt x="253" y="103"/>
                        </a:lnTo>
                        <a:lnTo>
                          <a:pt x="270" y="107"/>
                        </a:lnTo>
                        <a:lnTo>
                          <a:pt x="286" y="114"/>
                        </a:lnTo>
                        <a:lnTo>
                          <a:pt x="301" y="120"/>
                        </a:lnTo>
                        <a:lnTo>
                          <a:pt x="316" y="127"/>
                        </a:lnTo>
                        <a:lnTo>
                          <a:pt x="331" y="134"/>
                        </a:lnTo>
                        <a:lnTo>
                          <a:pt x="310" y="132"/>
                        </a:lnTo>
                        <a:lnTo>
                          <a:pt x="289" y="128"/>
                        </a:lnTo>
                        <a:lnTo>
                          <a:pt x="269" y="126"/>
                        </a:lnTo>
                        <a:lnTo>
                          <a:pt x="248" y="122"/>
                        </a:lnTo>
                        <a:lnTo>
                          <a:pt x="228" y="119"/>
                        </a:lnTo>
                        <a:lnTo>
                          <a:pt x="207" y="115"/>
                        </a:lnTo>
                        <a:lnTo>
                          <a:pt x="186" y="112"/>
                        </a:lnTo>
                        <a:lnTo>
                          <a:pt x="166" y="108"/>
                        </a:lnTo>
                        <a:lnTo>
                          <a:pt x="145" y="104"/>
                        </a:lnTo>
                        <a:lnTo>
                          <a:pt x="126" y="99"/>
                        </a:lnTo>
                        <a:lnTo>
                          <a:pt x="106" y="94"/>
                        </a:lnTo>
                        <a:lnTo>
                          <a:pt x="86" y="89"/>
                        </a:lnTo>
                        <a:lnTo>
                          <a:pt x="66" y="83"/>
                        </a:lnTo>
                        <a:lnTo>
                          <a:pt x="47" y="77"/>
                        </a:lnTo>
                        <a:lnTo>
                          <a:pt x="27" y="70"/>
                        </a:lnTo>
                        <a:lnTo>
                          <a:pt x="8" y="63"/>
                        </a:lnTo>
                        <a:lnTo>
                          <a:pt x="19" y="74"/>
                        </a:lnTo>
                        <a:lnTo>
                          <a:pt x="32" y="83"/>
                        </a:lnTo>
                        <a:lnTo>
                          <a:pt x="44" y="90"/>
                        </a:lnTo>
                        <a:lnTo>
                          <a:pt x="59" y="96"/>
                        </a:lnTo>
                        <a:lnTo>
                          <a:pt x="73" y="100"/>
                        </a:lnTo>
                        <a:lnTo>
                          <a:pt x="89" y="105"/>
                        </a:lnTo>
                        <a:lnTo>
                          <a:pt x="104" y="110"/>
                        </a:lnTo>
                        <a:lnTo>
                          <a:pt x="118" y="114"/>
                        </a:lnTo>
                        <a:lnTo>
                          <a:pt x="148" y="123"/>
                        </a:lnTo>
                        <a:lnTo>
                          <a:pt x="144" y="126"/>
                        </a:lnTo>
                        <a:lnTo>
                          <a:pt x="125" y="126"/>
                        </a:lnTo>
                        <a:lnTo>
                          <a:pt x="105" y="125"/>
                        </a:lnTo>
                        <a:lnTo>
                          <a:pt x="86" y="122"/>
                        </a:lnTo>
                        <a:lnTo>
                          <a:pt x="68" y="119"/>
                        </a:lnTo>
                        <a:lnTo>
                          <a:pt x="49" y="114"/>
                        </a:lnTo>
                        <a:lnTo>
                          <a:pt x="32" y="107"/>
                        </a:lnTo>
                        <a:lnTo>
                          <a:pt x="15" y="98"/>
                        </a:lnTo>
                        <a:lnTo>
                          <a:pt x="0" y="87"/>
                        </a:lnTo>
                        <a:lnTo>
                          <a:pt x="4" y="67"/>
                        </a:lnTo>
                        <a:lnTo>
                          <a:pt x="5" y="43"/>
                        </a:lnTo>
                        <a:lnTo>
                          <a:pt x="4" y="21"/>
                        </a:lnTo>
                        <a:lnTo>
                          <a:pt x="0" y="0"/>
                        </a:lnTo>
                        <a:lnTo>
                          <a:pt x="15" y="4"/>
                        </a:lnTo>
                        <a:lnTo>
                          <a:pt x="29" y="6"/>
                        </a:lnTo>
                        <a:lnTo>
                          <a:pt x="44" y="9"/>
                        </a:lnTo>
                        <a:lnTo>
                          <a:pt x="59" y="10"/>
                        </a:lnTo>
                        <a:lnTo>
                          <a:pt x="75" y="10"/>
                        </a:lnTo>
                        <a:lnTo>
                          <a:pt x="91" y="11"/>
                        </a:lnTo>
                        <a:lnTo>
                          <a:pt x="106" y="10"/>
                        </a:lnTo>
                        <a:lnTo>
                          <a:pt x="121" y="10"/>
                        </a:lnTo>
                        <a:lnTo>
                          <a:pt x="136" y="9"/>
                        </a:lnTo>
                        <a:lnTo>
                          <a:pt x="152" y="7"/>
                        </a:lnTo>
                        <a:lnTo>
                          <a:pt x="167" y="6"/>
                        </a:lnTo>
                        <a:lnTo>
                          <a:pt x="183" y="5"/>
                        </a:lnTo>
                        <a:lnTo>
                          <a:pt x="198" y="4"/>
                        </a:lnTo>
                        <a:lnTo>
                          <a:pt x="213" y="3"/>
                        </a:lnTo>
                        <a:lnTo>
                          <a:pt x="228" y="2"/>
                        </a:lnTo>
                        <a:lnTo>
                          <a:pt x="243" y="0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1" name="Freeform 82"/>
                  <p:cNvSpPr>
                    <a:spLocks/>
                  </p:cNvSpPr>
                  <p:nvPr/>
                </p:nvSpPr>
                <p:spPr bwMode="auto">
                  <a:xfrm>
                    <a:off x="8343900" y="3476625"/>
                    <a:ext cx="1497013" cy="274638"/>
                  </a:xfrm>
                  <a:custGeom>
                    <a:avLst/>
                    <a:gdLst>
                      <a:gd name="T0" fmla="*/ 411 w 943"/>
                      <a:gd name="T1" fmla="*/ 101 h 173"/>
                      <a:gd name="T2" fmla="*/ 479 w 943"/>
                      <a:gd name="T3" fmla="*/ 97 h 173"/>
                      <a:gd name="T4" fmla="*/ 544 w 943"/>
                      <a:gd name="T5" fmla="*/ 78 h 173"/>
                      <a:gd name="T6" fmla="*/ 602 w 943"/>
                      <a:gd name="T7" fmla="*/ 42 h 173"/>
                      <a:gd name="T8" fmla="*/ 654 w 943"/>
                      <a:gd name="T9" fmla="*/ 57 h 173"/>
                      <a:gd name="T10" fmla="*/ 710 w 943"/>
                      <a:gd name="T11" fmla="*/ 88 h 173"/>
                      <a:gd name="T12" fmla="*/ 771 w 943"/>
                      <a:gd name="T13" fmla="*/ 104 h 173"/>
                      <a:gd name="T14" fmla="*/ 831 w 943"/>
                      <a:gd name="T15" fmla="*/ 92 h 173"/>
                      <a:gd name="T16" fmla="*/ 874 w 943"/>
                      <a:gd name="T17" fmla="*/ 100 h 173"/>
                      <a:gd name="T18" fmla="*/ 920 w 943"/>
                      <a:gd name="T19" fmla="*/ 135 h 173"/>
                      <a:gd name="T20" fmla="*/ 911 w 943"/>
                      <a:gd name="T21" fmla="*/ 144 h 173"/>
                      <a:gd name="T22" fmla="*/ 850 w 943"/>
                      <a:gd name="T23" fmla="*/ 120 h 173"/>
                      <a:gd name="T24" fmla="*/ 813 w 943"/>
                      <a:gd name="T25" fmla="*/ 109 h 173"/>
                      <a:gd name="T26" fmla="*/ 849 w 943"/>
                      <a:gd name="T27" fmla="*/ 135 h 173"/>
                      <a:gd name="T28" fmla="*/ 857 w 943"/>
                      <a:gd name="T29" fmla="*/ 151 h 173"/>
                      <a:gd name="T30" fmla="*/ 787 w 943"/>
                      <a:gd name="T31" fmla="*/ 135 h 173"/>
                      <a:gd name="T32" fmla="*/ 719 w 943"/>
                      <a:gd name="T33" fmla="*/ 112 h 173"/>
                      <a:gd name="T34" fmla="*/ 649 w 943"/>
                      <a:gd name="T35" fmla="*/ 95 h 173"/>
                      <a:gd name="T36" fmla="*/ 607 w 943"/>
                      <a:gd name="T37" fmla="*/ 97 h 173"/>
                      <a:gd name="T38" fmla="*/ 666 w 943"/>
                      <a:gd name="T39" fmla="*/ 121 h 173"/>
                      <a:gd name="T40" fmla="*/ 688 w 943"/>
                      <a:gd name="T41" fmla="*/ 139 h 173"/>
                      <a:gd name="T42" fmla="*/ 605 w 943"/>
                      <a:gd name="T43" fmla="*/ 128 h 173"/>
                      <a:gd name="T44" fmla="*/ 546 w 943"/>
                      <a:gd name="T45" fmla="*/ 109 h 173"/>
                      <a:gd name="T46" fmla="*/ 549 w 943"/>
                      <a:gd name="T47" fmla="*/ 120 h 173"/>
                      <a:gd name="T48" fmla="*/ 586 w 943"/>
                      <a:gd name="T49" fmla="*/ 144 h 173"/>
                      <a:gd name="T50" fmla="*/ 598 w 943"/>
                      <a:gd name="T51" fmla="*/ 157 h 173"/>
                      <a:gd name="T52" fmla="*/ 524 w 943"/>
                      <a:gd name="T53" fmla="*/ 133 h 173"/>
                      <a:gd name="T54" fmla="*/ 477 w 943"/>
                      <a:gd name="T55" fmla="*/ 126 h 173"/>
                      <a:gd name="T56" fmla="*/ 517 w 943"/>
                      <a:gd name="T57" fmla="*/ 148 h 173"/>
                      <a:gd name="T58" fmla="*/ 528 w 943"/>
                      <a:gd name="T59" fmla="*/ 159 h 173"/>
                      <a:gd name="T60" fmla="*/ 461 w 943"/>
                      <a:gd name="T61" fmla="*/ 141 h 173"/>
                      <a:gd name="T62" fmla="*/ 393 w 943"/>
                      <a:gd name="T63" fmla="*/ 120 h 173"/>
                      <a:gd name="T64" fmla="*/ 323 w 943"/>
                      <a:gd name="T65" fmla="*/ 108 h 173"/>
                      <a:gd name="T66" fmla="*/ 262 w 943"/>
                      <a:gd name="T67" fmla="*/ 113 h 173"/>
                      <a:gd name="T68" fmla="*/ 242 w 943"/>
                      <a:gd name="T69" fmla="*/ 117 h 173"/>
                      <a:gd name="T70" fmla="*/ 233 w 943"/>
                      <a:gd name="T71" fmla="*/ 122 h 173"/>
                      <a:gd name="T72" fmla="*/ 254 w 943"/>
                      <a:gd name="T73" fmla="*/ 122 h 173"/>
                      <a:gd name="T74" fmla="*/ 290 w 943"/>
                      <a:gd name="T75" fmla="*/ 121 h 173"/>
                      <a:gd name="T76" fmla="*/ 364 w 943"/>
                      <a:gd name="T77" fmla="*/ 138 h 173"/>
                      <a:gd name="T78" fmla="*/ 448 w 943"/>
                      <a:gd name="T79" fmla="*/ 173 h 173"/>
                      <a:gd name="T80" fmla="*/ 385 w 943"/>
                      <a:gd name="T81" fmla="*/ 155 h 173"/>
                      <a:gd name="T82" fmla="*/ 320 w 943"/>
                      <a:gd name="T83" fmla="*/ 141 h 173"/>
                      <a:gd name="T84" fmla="*/ 251 w 943"/>
                      <a:gd name="T85" fmla="*/ 134 h 173"/>
                      <a:gd name="T86" fmla="*/ 180 w 943"/>
                      <a:gd name="T87" fmla="*/ 136 h 173"/>
                      <a:gd name="T88" fmla="*/ 213 w 943"/>
                      <a:gd name="T89" fmla="*/ 110 h 173"/>
                      <a:gd name="T90" fmla="*/ 246 w 943"/>
                      <a:gd name="T91" fmla="*/ 86 h 173"/>
                      <a:gd name="T92" fmla="*/ 201 w 943"/>
                      <a:gd name="T93" fmla="*/ 99 h 173"/>
                      <a:gd name="T94" fmla="*/ 157 w 943"/>
                      <a:gd name="T95" fmla="*/ 116 h 173"/>
                      <a:gd name="T96" fmla="*/ 157 w 943"/>
                      <a:gd name="T97" fmla="*/ 105 h 173"/>
                      <a:gd name="T98" fmla="*/ 195 w 943"/>
                      <a:gd name="T99" fmla="*/ 76 h 173"/>
                      <a:gd name="T100" fmla="*/ 160 w 943"/>
                      <a:gd name="T101" fmla="*/ 86 h 173"/>
                      <a:gd name="T102" fmla="*/ 102 w 943"/>
                      <a:gd name="T103" fmla="*/ 112 h 173"/>
                      <a:gd name="T104" fmla="*/ 89 w 943"/>
                      <a:gd name="T105" fmla="*/ 104 h 173"/>
                      <a:gd name="T106" fmla="*/ 132 w 943"/>
                      <a:gd name="T107" fmla="*/ 74 h 173"/>
                      <a:gd name="T108" fmla="*/ 116 w 943"/>
                      <a:gd name="T109" fmla="*/ 73 h 173"/>
                      <a:gd name="T110" fmla="*/ 40 w 943"/>
                      <a:gd name="T111" fmla="*/ 101 h 173"/>
                      <a:gd name="T112" fmla="*/ 47 w 943"/>
                      <a:gd name="T113" fmla="*/ 86 h 173"/>
                      <a:gd name="T114" fmla="*/ 139 w 943"/>
                      <a:gd name="T115" fmla="*/ 37 h 173"/>
                      <a:gd name="T116" fmla="*/ 220 w 943"/>
                      <a:gd name="T117" fmla="*/ 32 h 173"/>
                      <a:gd name="T118" fmla="*/ 309 w 943"/>
                      <a:gd name="T119" fmla="*/ 87 h 1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943" h="173">
                        <a:moveTo>
                          <a:pt x="360" y="98"/>
                        </a:moveTo>
                        <a:lnTo>
                          <a:pt x="377" y="100"/>
                        </a:lnTo>
                        <a:lnTo>
                          <a:pt x="395" y="101"/>
                        </a:lnTo>
                        <a:lnTo>
                          <a:pt x="411" y="101"/>
                        </a:lnTo>
                        <a:lnTo>
                          <a:pt x="428" y="101"/>
                        </a:lnTo>
                        <a:lnTo>
                          <a:pt x="446" y="101"/>
                        </a:lnTo>
                        <a:lnTo>
                          <a:pt x="463" y="99"/>
                        </a:lnTo>
                        <a:lnTo>
                          <a:pt x="479" y="97"/>
                        </a:lnTo>
                        <a:lnTo>
                          <a:pt x="497" y="93"/>
                        </a:lnTo>
                        <a:lnTo>
                          <a:pt x="513" y="90"/>
                        </a:lnTo>
                        <a:lnTo>
                          <a:pt x="529" y="84"/>
                        </a:lnTo>
                        <a:lnTo>
                          <a:pt x="544" y="78"/>
                        </a:lnTo>
                        <a:lnTo>
                          <a:pt x="561" y="71"/>
                        </a:lnTo>
                        <a:lnTo>
                          <a:pt x="575" y="63"/>
                        </a:lnTo>
                        <a:lnTo>
                          <a:pt x="589" y="54"/>
                        </a:lnTo>
                        <a:lnTo>
                          <a:pt x="602" y="42"/>
                        </a:lnTo>
                        <a:lnTo>
                          <a:pt x="615" y="30"/>
                        </a:lnTo>
                        <a:lnTo>
                          <a:pt x="628" y="40"/>
                        </a:lnTo>
                        <a:lnTo>
                          <a:pt x="641" y="49"/>
                        </a:lnTo>
                        <a:lnTo>
                          <a:pt x="654" y="57"/>
                        </a:lnTo>
                        <a:lnTo>
                          <a:pt x="668" y="66"/>
                        </a:lnTo>
                        <a:lnTo>
                          <a:pt x="681" y="74"/>
                        </a:lnTo>
                        <a:lnTo>
                          <a:pt x="695" y="81"/>
                        </a:lnTo>
                        <a:lnTo>
                          <a:pt x="710" y="88"/>
                        </a:lnTo>
                        <a:lnTo>
                          <a:pt x="726" y="94"/>
                        </a:lnTo>
                        <a:lnTo>
                          <a:pt x="740" y="99"/>
                        </a:lnTo>
                        <a:lnTo>
                          <a:pt x="755" y="102"/>
                        </a:lnTo>
                        <a:lnTo>
                          <a:pt x="771" y="104"/>
                        </a:lnTo>
                        <a:lnTo>
                          <a:pt x="786" y="104"/>
                        </a:lnTo>
                        <a:lnTo>
                          <a:pt x="801" y="101"/>
                        </a:lnTo>
                        <a:lnTo>
                          <a:pt x="816" y="98"/>
                        </a:lnTo>
                        <a:lnTo>
                          <a:pt x="831" y="92"/>
                        </a:lnTo>
                        <a:lnTo>
                          <a:pt x="846" y="83"/>
                        </a:lnTo>
                        <a:lnTo>
                          <a:pt x="852" y="83"/>
                        </a:lnTo>
                        <a:lnTo>
                          <a:pt x="864" y="92"/>
                        </a:lnTo>
                        <a:lnTo>
                          <a:pt x="874" y="100"/>
                        </a:lnTo>
                        <a:lnTo>
                          <a:pt x="886" y="109"/>
                        </a:lnTo>
                        <a:lnTo>
                          <a:pt x="897" y="119"/>
                        </a:lnTo>
                        <a:lnTo>
                          <a:pt x="908" y="127"/>
                        </a:lnTo>
                        <a:lnTo>
                          <a:pt x="920" y="135"/>
                        </a:lnTo>
                        <a:lnTo>
                          <a:pt x="931" y="143"/>
                        </a:lnTo>
                        <a:lnTo>
                          <a:pt x="943" y="151"/>
                        </a:lnTo>
                        <a:lnTo>
                          <a:pt x="928" y="149"/>
                        </a:lnTo>
                        <a:lnTo>
                          <a:pt x="911" y="144"/>
                        </a:lnTo>
                        <a:lnTo>
                          <a:pt x="896" y="139"/>
                        </a:lnTo>
                        <a:lnTo>
                          <a:pt x="881" y="134"/>
                        </a:lnTo>
                        <a:lnTo>
                          <a:pt x="865" y="127"/>
                        </a:lnTo>
                        <a:lnTo>
                          <a:pt x="850" y="120"/>
                        </a:lnTo>
                        <a:lnTo>
                          <a:pt x="836" y="113"/>
                        </a:lnTo>
                        <a:lnTo>
                          <a:pt x="821" y="105"/>
                        </a:lnTo>
                        <a:lnTo>
                          <a:pt x="806" y="101"/>
                        </a:lnTo>
                        <a:lnTo>
                          <a:pt x="813" y="109"/>
                        </a:lnTo>
                        <a:lnTo>
                          <a:pt x="821" y="116"/>
                        </a:lnTo>
                        <a:lnTo>
                          <a:pt x="830" y="122"/>
                        </a:lnTo>
                        <a:lnTo>
                          <a:pt x="839" y="129"/>
                        </a:lnTo>
                        <a:lnTo>
                          <a:pt x="849" y="135"/>
                        </a:lnTo>
                        <a:lnTo>
                          <a:pt x="858" y="141"/>
                        </a:lnTo>
                        <a:lnTo>
                          <a:pt x="867" y="146"/>
                        </a:lnTo>
                        <a:lnTo>
                          <a:pt x="875" y="153"/>
                        </a:lnTo>
                        <a:lnTo>
                          <a:pt x="857" y="151"/>
                        </a:lnTo>
                        <a:lnTo>
                          <a:pt x="839" y="149"/>
                        </a:lnTo>
                        <a:lnTo>
                          <a:pt x="821" y="144"/>
                        </a:lnTo>
                        <a:lnTo>
                          <a:pt x="803" y="139"/>
                        </a:lnTo>
                        <a:lnTo>
                          <a:pt x="787" y="135"/>
                        </a:lnTo>
                        <a:lnTo>
                          <a:pt x="770" y="129"/>
                        </a:lnTo>
                        <a:lnTo>
                          <a:pt x="752" y="123"/>
                        </a:lnTo>
                        <a:lnTo>
                          <a:pt x="736" y="117"/>
                        </a:lnTo>
                        <a:lnTo>
                          <a:pt x="719" y="112"/>
                        </a:lnTo>
                        <a:lnTo>
                          <a:pt x="702" y="107"/>
                        </a:lnTo>
                        <a:lnTo>
                          <a:pt x="685" y="102"/>
                        </a:lnTo>
                        <a:lnTo>
                          <a:pt x="666" y="98"/>
                        </a:lnTo>
                        <a:lnTo>
                          <a:pt x="649" y="95"/>
                        </a:lnTo>
                        <a:lnTo>
                          <a:pt x="630" y="93"/>
                        </a:lnTo>
                        <a:lnTo>
                          <a:pt x="612" y="92"/>
                        </a:lnTo>
                        <a:lnTo>
                          <a:pt x="592" y="93"/>
                        </a:lnTo>
                        <a:lnTo>
                          <a:pt x="607" y="97"/>
                        </a:lnTo>
                        <a:lnTo>
                          <a:pt x="622" y="102"/>
                        </a:lnTo>
                        <a:lnTo>
                          <a:pt x="637" y="108"/>
                        </a:lnTo>
                        <a:lnTo>
                          <a:pt x="652" y="114"/>
                        </a:lnTo>
                        <a:lnTo>
                          <a:pt x="666" y="121"/>
                        </a:lnTo>
                        <a:lnTo>
                          <a:pt x="680" y="127"/>
                        </a:lnTo>
                        <a:lnTo>
                          <a:pt x="695" y="134"/>
                        </a:lnTo>
                        <a:lnTo>
                          <a:pt x="709" y="141"/>
                        </a:lnTo>
                        <a:lnTo>
                          <a:pt x="688" y="139"/>
                        </a:lnTo>
                        <a:lnTo>
                          <a:pt x="668" y="138"/>
                        </a:lnTo>
                        <a:lnTo>
                          <a:pt x="647" y="136"/>
                        </a:lnTo>
                        <a:lnTo>
                          <a:pt x="626" y="133"/>
                        </a:lnTo>
                        <a:lnTo>
                          <a:pt x="605" y="128"/>
                        </a:lnTo>
                        <a:lnTo>
                          <a:pt x="585" y="123"/>
                        </a:lnTo>
                        <a:lnTo>
                          <a:pt x="565" y="117"/>
                        </a:lnTo>
                        <a:lnTo>
                          <a:pt x="547" y="109"/>
                        </a:lnTo>
                        <a:lnTo>
                          <a:pt x="546" y="109"/>
                        </a:lnTo>
                        <a:lnTo>
                          <a:pt x="543" y="109"/>
                        </a:lnTo>
                        <a:lnTo>
                          <a:pt x="542" y="110"/>
                        </a:lnTo>
                        <a:lnTo>
                          <a:pt x="541" y="110"/>
                        </a:lnTo>
                        <a:lnTo>
                          <a:pt x="549" y="120"/>
                        </a:lnTo>
                        <a:lnTo>
                          <a:pt x="557" y="127"/>
                        </a:lnTo>
                        <a:lnTo>
                          <a:pt x="566" y="134"/>
                        </a:lnTo>
                        <a:lnTo>
                          <a:pt x="577" y="139"/>
                        </a:lnTo>
                        <a:lnTo>
                          <a:pt x="586" y="144"/>
                        </a:lnTo>
                        <a:lnTo>
                          <a:pt x="597" y="149"/>
                        </a:lnTo>
                        <a:lnTo>
                          <a:pt x="607" y="153"/>
                        </a:lnTo>
                        <a:lnTo>
                          <a:pt x="618" y="158"/>
                        </a:lnTo>
                        <a:lnTo>
                          <a:pt x="598" y="157"/>
                        </a:lnTo>
                        <a:lnTo>
                          <a:pt x="578" y="152"/>
                        </a:lnTo>
                        <a:lnTo>
                          <a:pt x="560" y="146"/>
                        </a:lnTo>
                        <a:lnTo>
                          <a:pt x="542" y="139"/>
                        </a:lnTo>
                        <a:lnTo>
                          <a:pt x="524" y="133"/>
                        </a:lnTo>
                        <a:lnTo>
                          <a:pt x="506" y="127"/>
                        </a:lnTo>
                        <a:lnTo>
                          <a:pt x="488" y="122"/>
                        </a:lnTo>
                        <a:lnTo>
                          <a:pt x="468" y="120"/>
                        </a:lnTo>
                        <a:lnTo>
                          <a:pt x="477" y="126"/>
                        </a:lnTo>
                        <a:lnTo>
                          <a:pt x="486" y="131"/>
                        </a:lnTo>
                        <a:lnTo>
                          <a:pt x="497" y="137"/>
                        </a:lnTo>
                        <a:lnTo>
                          <a:pt x="506" y="143"/>
                        </a:lnTo>
                        <a:lnTo>
                          <a:pt x="517" y="148"/>
                        </a:lnTo>
                        <a:lnTo>
                          <a:pt x="526" y="152"/>
                        </a:lnTo>
                        <a:lnTo>
                          <a:pt x="536" y="158"/>
                        </a:lnTo>
                        <a:lnTo>
                          <a:pt x="546" y="163"/>
                        </a:lnTo>
                        <a:lnTo>
                          <a:pt x="528" y="159"/>
                        </a:lnTo>
                        <a:lnTo>
                          <a:pt x="511" y="156"/>
                        </a:lnTo>
                        <a:lnTo>
                          <a:pt x="494" y="151"/>
                        </a:lnTo>
                        <a:lnTo>
                          <a:pt x="477" y="145"/>
                        </a:lnTo>
                        <a:lnTo>
                          <a:pt x="461" y="141"/>
                        </a:lnTo>
                        <a:lnTo>
                          <a:pt x="443" y="135"/>
                        </a:lnTo>
                        <a:lnTo>
                          <a:pt x="427" y="129"/>
                        </a:lnTo>
                        <a:lnTo>
                          <a:pt x="410" y="124"/>
                        </a:lnTo>
                        <a:lnTo>
                          <a:pt x="393" y="120"/>
                        </a:lnTo>
                        <a:lnTo>
                          <a:pt x="376" y="115"/>
                        </a:lnTo>
                        <a:lnTo>
                          <a:pt x="359" y="112"/>
                        </a:lnTo>
                        <a:lnTo>
                          <a:pt x="341" y="109"/>
                        </a:lnTo>
                        <a:lnTo>
                          <a:pt x="323" y="108"/>
                        </a:lnTo>
                        <a:lnTo>
                          <a:pt x="305" y="107"/>
                        </a:lnTo>
                        <a:lnTo>
                          <a:pt x="285" y="109"/>
                        </a:lnTo>
                        <a:lnTo>
                          <a:pt x="267" y="112"/>
                        </a:lnTo>
                        <a:lnTo>
                          <a:pt x="262" y="113"/>
                        </a:lnTo>
                        <a:lnTo>
                          <a:pt x="258" y="114"/>
                        </a:lnTo>
                        <a:lnTo>
                          <a:pt x="252" y="115"/>
                        </a:lnTo>
                        <a:lnTo>
                          <a:pt x="247" y="116"/>
                        </a:lnTo>
                        <a:lnTo>
                          <a:pt x="242" y="117"/>
                        </a:lnTo>
                        <a:lnTo>
                          <a:pt x="237" y="117"/>
                        </a:lnTo>
                        <a:lnTo>
                          <a:pt x="232" y="120"/>
                        </a:lnTo>
                        <a:lnTo>
                          <a:pt x="227" y="121"/>
                        </a:lnTo>
                        <a:lnTo>
                          <a:pt x="233" y="122"/>
                        </a:lnTo>
                        <a:lnTo>
                          <a:pt x="238" y="123"/>
                        </a:lnTo>
                        <a:lnTo>
                          <a:pt x="244" y="123"/>
                        </a:lnTo>
                        <a:lnTo>
                          <a:pt x="249" y="123"/>
                        </a:lnTo>
                        <a:lnTo>
                          <a:pt x="254" y="122"/>
                        </a:lnTo>
                        <a:lnTo>
                          <a:pt x="260" y="122"/>
                        </a:lnTo>
                        <a:lnTo>
                          <a:pt x="265" y="121"/>
                        </a:lnTo>
                        <a:lnTo>
                          <a:pt x="270" y="121"/>
                        </a:lnTo>
                        <a:lnTo>
                          <a:pt x="290" y="121"/>
                        </a:lnTo>
                        <a:lnTo>
                          <a:pt x="310" y="122"/>
                        </a:lnTo>
                        <a:lnTo>
                          <a:pt x="328" y="127"/>
                        </a:lnTo>
                        <a:lnTo>
                          <a:pt x="347" y="133"/>
                        </a:lnTo>
                        <a:lnTo>
                          <a:pt x="364" y="138"/>
                        </a:lnTo>
                        <a:lnTo>
                          <a:pt x="382" y="145"/>
                        </a:lnTo>
                        <a:lnTo>
                          <a:pt x="400" y="152"/>
                        </a:lnTo>
                        <a:lnTo>
                          <a:pt x="418" y="159"/>
                        </a:lnTo>
                        <a:lnTo>
                          <a:pt x="448" y="173"/>
                        </a:lnTo>
                        <a:lnTo>
                          <a:pt x="433" y="169"/>
                        </a:lnTo>
                        <a:lnTo>
                          <a:pt x="418" y="163"/>
                        </a:lnTo>
                        <a:lnTo>
                          <a:pt x="402" y="158"/>
                        </a:lnTo>
                        <a:lnTo>
                          <a:pt x="385" y="155"/>
                        </a:lnTo>
                        <a:lnTo>
                          <a:pt x="370" y="150"/>
                        </a:lnTo>
                        <a:lnTo>
                          <a:pt x="353" y="146"/>
                        </a:lnTo>
                        <a:lnTo>
                          <a:pt x="337" y="143"/>
                        </a:lnTo>
                        <a:lnTo>
                          <a:pt x="320" y="141"/>
                        </a:lnTo>
                        <a:lnTo>
                          <a:pt x="303" y="138"/>
                        </a:lnTo>
                        <a:lnTo>
                          <a:pt x="285" y="136"/>
                        </a:lnTo>
                        <a:lnTo>
                          <a:pt x="268" y="135"/>
                        </a:lnTo>
                        <a:lnTo>
                          <a:pt x="251" y="134"/>
                        </a:lnTo>
                        <a:lnTo>
                          <a:pt x="233" y="134"/>
                        </a:lnTo>
                        <a:lnTo>
                          <a:pt x="216" y="134"/>
                        </a:lnTo>
                        <a:lnTo>
                          <a:pt x="198" y="135"/>
                        </a:lnTo>
                        <a:lnTo>
                          <a:pt x="180" y="136"/>
                        </a:lnTo>
                        <a:lnTo>
                          <a:pt x="188" y="128"/>
                        </a:lnTo>
                        <a:lnTo>
                          <a:pt x="196" y="122"/>
                        </a:lnTo>
                        <a:lnTo>
                          <a:pt x="204" y="116"/>
                        </a:lnTo>
                        <a:lnTo>
                          <a:pt x="213" y="110"/>
                        </a:lnTo>
                        <a:lnTo>
                          <a:pt x="222" y="106"/>
                        </a:lnTo>
                        <a:lnTo>
                          <a:pt x="231" y="100"/>
                        </a:lnTo>
                        <a:lnTo>
                          <a:pt x="239" y="94"/>
                        </a:lnTo>
                        <a:lnTo>
                          <a:pt x="246" y="86"/>
                        </a:lnTo>
                        <a:lnTo>
                          <a:pt x="234" y="87"/>
                        </a:lnTo>
                        <a:lnTo>
                          <a:pt x="223" y="91"/>
                        </a:lnTo>
                        <a:lnTo>
                          <a:pt x="211" y="94"/>
                        </a:lnTo>
                        <a:lnTo>
                          <a:pt x="201" y="99"/>
                        </a:lnTo>
                        <a:lnTo>
                          <a:pt x="190" y="104"/>
                        </a:lnTo>
                        <a:lnTo>
                          <a:pt x="179" y="109"/>
                        </a:lnTo>
                        <a:lnTo>
                          <a:pt x="168" y="113"/>
                        </a:lnTo>
                        <a:lnTo>
                          <a:pt x="157" y="116"/>
                        </a:lnTo>
                        <a:lnTo>
                          <a:pt x="126" y="124"/>
                        </a:lnTo>
                        <a:lnTo>
                          <a:pt x="136" y="117"/>
                        </a:lnTo>
                        <a:lnTo>
                          <a:pt x="146" y="112"/>
                        </a:lnTo>
                        <a:lnTo>
                          <a:pt x="157" y="105"/>
                        </a:lnTo>
                        <a:lnTo>
                          <a:pt x="167" y="98"/>
                        </a:lnTo>
                        <a:lnTo>
                          <a:pt x="176" y="92"/>
                        </a:lnTo>
                        <a:lnTo>
                          <a:pt x="186" y="84"/>
                        </a:lnTo>
                        <a:lnTo>
                          <a:pt x="195" y="76"/>
                        </a:lnTo>
                        <a:lnTo>
                          <a:pt x="203" y="68"/>
                        </a:lnTo>
                        <a:lnTo>
                          <a:pt x="188" y="72"/>
                        </a:lnTo>
                        <a:lnTo>
                          <a:pt x="174" y="78"/>
                        </a:lnTo>
                        <a:lnTo>
                          <a:pt x="160" y="86"/>
                        </a:lnTo>
                        <a:lnTo>
                          <a:pt x="146" y="93"/>
                        </a:lnTo>
                        <a:lnTo>
                          <a:pt x="132" y="100"/>
                        </a:lnTo>
                        <a:lnTo>
                          <a:pt x="117" y="106"/>
                        </a:lnTo>
                        <a:lnTo>
                          <a:pt x="102" y="112"/>
                        </a:lnTo>
                        <a:lnTo>
                          <a:pt x="86" y="114"/>
                        </a:lnTo>
                        <a:lnTo>
                          <a:pt x="67" y="117"/>
                        </a:lnTo>
                        <a:lnTo>
                          <a:pt x="78" y="110"/>
                        </a:lnTo>
                        <a:lnTo>
                          <a:pt x="89" y="104"/>
                        </a:lnTo>
                        <a:lnTo>
                          <a:pt x="101" y="97"/>
                        </a:lnTo>
                        <a:lnTo>
                          <a:pt x="111" y="90"/>
                        </a:lnTo>
                        <a:lnTo>
                          <a:pt x="122" y="83"/>
                        </a:lnTo>
                        <a:lnTo>
                          <a:pt x="132" y="74"/>
                        </a:lnTo>
                        <a:lnTo>
                          <a:pt x="141" y="65"/>
                        </a:lnTo>
                        <a:lnTo>
                          <a:pt x="150" y="55"/>
                        </a:lnTo>
                        <a:lnTo>
                          <a:pt x="133" y="64"/>
                        </a:lnTo>
                        <a:lnTo>
                          <a:pt x="116" y="73"/>
                        </a:lnTo>
                        <a:lnTo>
                          <a:pt x="97" y="83"/>
                        </a:lnTo>
                        <a:lnTo>
                          <a:pt x="80" y="90"/>
                        </a:lnTo>
                        <a:lnTo>
                          <a:pt x="60" y="95"/>
                        </a:lnTo>
                        <a:lnTo>
                          <a:pt x="40" y="101"/>
                        </a:lnTo>
                        <a:lnTo>
                          <a:pt x="21" y="104"/>
                        </a:lnTo>
                        <a:lnTo>
                          <a:pt x="0" y="105"/>
                        </a:lnTo>
                        <a:lnTo>
                          <a:pt x="24" y="95"/>
                        </a:lnTo>
                        <a:lnTo>
                          <a:pt x="47" y="86"/>
                        </a:lnTo>
                        <a:lnTo>
                          <a:pt x="72" y="76"/>
                        </a:lnTo>
                        <a:lnTo>
                          <a:pt x="95" y="64"/>
                        </a:lnTo>
                        <a:lnTo>
                          <a:pt x="117" y="52"/>
                        </a:lnTo>
                        <a:lnTo>
                          <a:pt x="139" y="37"/>
                        </a:lnTo>
                        <a:lnTo>
                          <a:pt x="160" y="20"/>
                        </a:lnTo>
                        <a:lnTo>
                          <a:pt x="179" y="0"/>
                        </a:lnTo>
                        <a:lnTo>
                          <a:pt x="200" y="15"/>
                        </a:lnTo>
                        <a:lnTo>
                          <a:pt x="220" y="32"/>
                        </a:lnTo>
                        <a:lnTo>
                          <a:pt x="241" y="48"/>
                        </a:lnTo>
                        <a:lnTo>
                          <a:pt x="263" y="63"/>
                        </a:lnTo>
                        <a:lnTo>
                          <a:pt x="285" y="77"/>
                        </a:lnTo>
                        <a:lnTo>
                          <a:pt x="309" y="87"/>
                        </a:lnTo>
                        <a:lnTo>
                          <a:pt x="333" y="94"/>
                        </a:lnTo>
                        <a:lnTo>
                          <a:pt x="360" y="98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2" name="Freeform 83"/>
                  <p:cNvSpPr>
                    <a:spLocks/>
                  </p:cNvSpPr>
                  <p:nvPr/>
                </p:nvSpPr>
                <p:spPr bwMode="auto">
                  <a:xfrm>
                    <a:off x="7240588" y="3487738"/>
                    <a:ext cx="223838" cy="33338"/>
                  </a:xfrm>
                  <a:custGeom>
                    <a:avLst/>
                    <a:gdLst>
                      <a:gd name="T0" fmla="*/ 141 w 141"/>
                      <a:gd name="T1" fmla="*/ 4 h 21"/>
                      <a:gd name="T2" fmla="*/ 126 w 141"/>
                      <a:gd name="T3" fmla="*/ 12 h 21"/>
                      <a:gd name="T4" fmla="*/ 108 w 141"/>
                      <a:gd name="T5" fmla="*/ 18 h 21"/>
                      <a:gd name="T6" fmla="*/ 91 w 141"/>
                      <a:gd name="T7" fmla="*/ 20 h 21"/>
                      <a:gd name="T8" fmla="*/ 72 w 141"/>
                      <a:gd name="T9" fmla="*/ 21 h 21"/>
                      <a:gd name="T10" fmla="*/ 54 w 141"/>
                      <a:gd name="T11" fmla="*/ 20 h 21"/>
                      <a:gd name="T12" fmla="*/ 36 w 141"/>
                      <a:gd name="T13" fmla="*/ 18 h 21"/>
                      <a:gd name="T14" fmla="*/ 18 w 141"/>
                      <a:gd name="T15" fmla="*/ 15 h 21"/>
                      <a:gd name="T16" fmla="*/ 0 w 141"/>
                      <a:gd name="T17" fmla="*/ 12 h 21"/>
                      <a:gd name="T18" fmla="*/ 15 w 141"/>
                      <a:gd name="T19" fmla="*/ 11 h 21"/>
                      <a:gd name="T20" fmla="*/ 29 w 141"/>
                      <a:gd name="T21" fmla="*/ 8 h 21"/>
                      <a:gd name="T22" fmla="*/ 44 w 141"/>
                      <a:gd name="T23" fmla="*/ 7 h 21"/>
                      <a:gd name="T24" fmla="*/ 60 w 141"/>
                      <a:gd name="T25" fmla="*/ 5 h 21"/>
                      <a:gd name="T26" fmla="*/ 73 w 141"/>
                      <a:gd name="T27" fmla="*/ 4 h 21"/>
                      <a:gd name="T28" fmla="*/ 89 w 141"/>
                      <a:gd name="T29" fmla="*/ 3 h 21"/>
                      <a:gd name="T30" fmla="*/ 102 w 141"/>
                      <a:gd name="T31" fmla="*/ 1 h 21"/>
                      <a:gd name="T32" fmla="*/ 118 w 141"/>
                      <a:gd name="T33" fmla="*/ 0 h 21"/>
                      <a:gd name="T34" fmla="*/ 141 w 141"/>
                      <a:gd name="T35" fmla="*/ 4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1" h="21">
                        <a:moveTo>
                          <a:pt x="141" y="4"/>
                        </a:moveTo>
                        <a:lnTo>
                          <a:pt x="126" y="12"/>
                        </a:lnTo>
                        <a:lnTo>
                          <a:pt x="108" y="18"/>
                        </a:lnTo>
                        <a:lnTo>
                          <a:pt x="91" y="20"/>
                        </a:lnTo>
                        <a:lnTo>
                          <a:pt x="72" y="21"/>
                        </a:lnTo>
                        <a:lnTo>
                          <a:pt x="54" y="20"/>
                        </a:lnTo>
                        <a:lnTo>
                          <a:pt x="36" y="18"/>
                        </a:lnTo>
                        <a:lnTo>
                          <a:pt x="18" y="15"/>
                        </a:lnTo>
                        <a:lnTo>
                          <a:pt x="0" y="12"/>
                        </a:lnTo>
                        <a:lnTo>
                          <a:pt x="15" y="11"/>
                        </a:lnTo>
                        <a:lnTo>
                          <a:pt x="29" y="8"/>
                        </a:lnTo>
                        <a:lnTo>
                          <a:pt x="44" y="7"/>
                        </a:lnTo>
                        <a:lnTo>
                          <a:pt x="60" y="5"/>
                        </a:lnTo>
                        <a:lnTo>
                          <a:pt x="73" y="4"/>
                        </a:lnTo>
                        <a:lnTo>
                          <a:pt x="89" y="3"/>
                        </a:lnTo>
                        <a:lnTo>
                          <a:pt x="102" y="1"/>
                        </a:lnTo>
                        <a:lnTo>
                          <a:pt x="118" y="0"/>
                        </a:lnTo>
                        <a:lnTo>
                          <a:pt x="141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3" name="Freeform 84"/>
                  <p:cNvSpPr>
                    <a:spLocks/>
                  </p:cNvSpPr>
                  <p:nvPr/>
                </p:nvSpPr>
                <p:spPr bwMode="auto">
                  <a:xfrm>
                    <a:off x="9836150" y="3502025"/>
                    <a:ext cx="57150" cy="39688"/>
                  </a:xfrm>
                  <a:custGeom>
                    <a:avLst/>
                    <a:gdLst>
                      <a:gd name="T0" fmla="*/ 36 w 36"/>
                      <a:gd name="T1" fmla="*/ 12 h 25"/>
                      <a:gd name="T2" fmla="*/ 34 w 36"/>
                      <a:gd name="T3" fmla="*/ 17 h 25"/>
                      <a:gd name="T4" fmla="*/ 31 w 36"/>
                      <a:gd name="T5" fmla="*/ 20 h 25"/>
                      <a:gd name="T6" fmla="*/ 26 w 36"/>
                      <a:gd name="T7" fmla="*/ 23 h 25"/>
                      <a:gd name="T8" fmla="*/ 20 w 36"/>
                      <a:gd name="T9" fmla="*/ 25 h 25"/>
                      <a:gd name="T10" fmla="*/ 14 w 36"/>
                      <a:gd name="T11" fmla="*/ 25 h 25"/>
                      <a:gd name="T12" fmla="*/ 9 w 36"/>
                      <a:gd name="T13" fmla="*/ 24 h 25"/>
                      <a:gd name="T14" fmla="*/ 4 w 36"/>
                      <a:gd name="T15" fmla="*/ 20 h 25"/>
                      <a:gd name="T16" fmla="*/ 0 w 36"/>
                      <a:gd name="T17" fmla="*/ 16 h 25"/>
                      <a:gd name="T18" fmla="*/ 0 w 36"/>
                      <a:gd name="T19" fmla="*/ 0 h 25"/>
                      <a:gd name="T20" fmla="*/ 5 w 36"/>
                      <a:gd name="T21" fmla="*/ 2 h 25"/>
                      <a:gd name="T22" fmla="*/ 10 w 36"/>
                      <a:gd name="T23" fmla="*/ 3 h 25"/>
                      <a:gd name="T24" fmla="*/ 14 w 36"/>
                      <a:gd name="T25" fmla="*/ 4 h 25"/>
                      <a:gd name="T26" fmla="*/ 20 w 36"/>
                      <a:gd name="T27" fmla="*/ 4 h 25"/>
                      <a:gd name="T28" fmla="*/ 25 w 36"/>
                      <a:gd name="T29" fmla="*/ 5 h 25"/>
                      <a:gd name="T30" fmla="*/ 29 w 36"/>
                      <a:gd name="T31" fmla="*/ 6 h 25"/>
                      <a:gd name="T32" fmla="*/ 33 w 36"/>
                      <a:gd name="T33" fmla="*/ 9 h 25"/>
                      <a:gd name="T34" fmla="*/ 36 w 36"/>
                      <a:gd name="T35" fmla="*/ 1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6" h="25">
                        <a:moveTo>
                          <a:pt x="36" y="12"/>
                        </a:moveTo>
                        <a:lnTo>
                          <a:pt x="34" y="17"/>
                        </a:lnTo>
                        <a:lnTo>
                          <a:pt x="31" y="20"/>
                        </a:lnTo>
                        <a:lnTo>
                          <a:pt x="26" y="23"/>
                        </a:lnTo>
                        <a:lnTo>
                          <a:pt x="20" y="25"/>
                        </a:lnTo>
                        <a:lnTo>
                          <a:pt x="14" y="25"/>
                        </a:lnTo>
                        <a:lnTo>
                          <a:pt x="9" y="24"/>
                        </a:lnTo>
                        <a:lnTo>
                          <a:pt x="4" y="20"/>
                        </a:lnTo>
                        <a:lnTo>
                          <a:pt x="0" y="16"/>
                        </a:lnTo>
                        <a:lnTo>
                          <a:pt x="0" y="0"/>
                        </a:lnTo>
                        <a:lnTo>
                          <a:pt x="5" y="2"/>
                        </a:lnTo>
                        <a:lnTo>
                          <a:pt x="10" y="3"/>
                        </a:lnTo>
                        <a:lnTo>
                          <a:pt x="14" y="4"/>
                        </a:lnTo>
                        <a:lnTo>
                          <a:pt x="20" y="4"/>
                        </a:lnTo>
                        <a:lnTo>
                          <a:pt x="25" y="5"/>
                        </a:lnTo>
                        <a:lnTo>
                          <a:pt x="29" y="6"/>
                        </a:lnTo>
                        <a:lnTo>
                          <a:pt x="33" y="9"/>
                        </a:lnTo>
                        <a:lnTo>
                          <a:pt x="36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4" name="Freeform 85"/>
                  <p:cNvSpPr>
                    <a:spLocks/>
                  </p:cNvSpPr>
                  <p:nvPr/>
                </p:nvSpPr>
                <p:spPr bwMode="auto">
                  <a:xfrm>
                    <a:off x="9845675" y="3530600"/>
                    <a:ext cx="355600" cy="138113"/>
                  </a:xfrm>
                  <a:custGeom>
                    <a:avLst/>
                    <a:gdLst>
                      <a:gd name="T0" fmla="*/ 224 w 224"/>
                      <a:gd name="T1" fmla="*/ 0 h 87"/>
                      <a:gd name="T2" fmla="*/ 219 w 224"/>
                      <a:gd name="T3" fmla="*/ 8 h 87"/>
                      <a:gd name="T4" fmla="*/ 210 w 224"/>
                      <a:gd name="T5" fmla="*/ 16 h 87"/>
                      <a:gd name="T6" fmla="*/ 202 w 224"/>
                      <a:gd name="T7" fmla="*/ 22 h 87"/>
                      <a:gd name="T8" fmla="*/ 194 w 224"/>
                      <a:gd name="T9" fmla="*/ 27 h 87"/>
                      <a:gd name="T10" fmla="*/ 185 w 224"/>
                      <a:gd name="T11" fmla="*/ 32 h 87"/>
                      <a:gd name="T12" fmla="*/ 176 w 224"/>
                      <a:gd name="T13" fmla="*/ 38 h 87"/>
                      <a:gd name="T14" fmla="*/ 167 w 224"/>
                      <a:gd name="T15" fmla="*/ 44 h 87"/>
                      <a:gd name="T16" fmla="*/ 159 w 224"/>
                      <a:gd name="T17" fmla="*/ 51 h 87"/>
                      <a:gd name="T18" fmla="*/ 149 w 224"/>
                      <a:gd name="T19" fmla="*/ 61 h 87"/>
                      <a:gd name="T20" fmla="*/ 137 w 224"/>
                      <a:gd name="T21" fmla="*/ 71 h 87"/>
                      <a:gd name="T22" fmla="*/ 126 w 224"/>
                      <a:gd name="T23" fmla="*/ 78 h 87"/>
                      <a:gd name="T24" fmla="*/ 113 w 224"/>
                      <a:gd name="T25" fmla="*/ 82 h 87"/>
                      <a:gd name="T26" fmla="*/ 99 w 224"/>
                      <a:gd name="T27" fmla="*/ 86 h 87"/>
                      <a:gd name="T28" fmla="*/ 85 w 224"/>
                      <a:gd name="T29" fmla="*/ 87 h 87"/>
                      <a:gd name="T30" fmla="*/ 70 w 224"/>
                      <a:gd name="T31" fmla="*/ 87 h 87"/>
                      <a:gd name="T32" fmla="*/ 55 w 224"/>
                      <a:gd name="T33" fmla="*/ 86 h 87"/>
                      <a:gd name="T34" fmla="*/ 48 w 224"/>
                      <a:gd name="T35" fmla="*/ 83 h 87"/>
                      <a:gd name="T36" fmla="*/ 41 w 224"/>
                      <a:gd name="T37" fmla="*/ 82 h 87"/>
                      <a:gd name="T38" fmla="*/ 34 w 224"/>
                      <a:gd name="T39" fmla="*/ 80 h 87"/>
                      <a:gd name="T40" fmla="*/ 27 w 224"/>
                      <a:gd name="T41" fmla="*/ 78 h 87"/>
                      <a:gd name="T42" fmla="*/ 20 w 224"/>
                      <a:gd name="T43" fmla="*/ 75 h 87"/>
                      <a:gd name="T44" fmla="*/ 13 w 224"/>
                      <a:gd name="T45" fmla="*/ 73 h 87"/>
                      <a:gd name="T46" fmla="*/ 6 w 224"/>
                      <a:gd name="T47" fmla="*/ 70 h 87"/>
                      <a:gd name="T48" fmla="*/ 0 w 224"/>
                      <a:gd name="T49" fmla="*/ 65 h 87"/>
                      <a:gd name="T50" fmla="*/ 19 w 224"/>
                      <a:gd name="T51" fmla="*/ 63 h 87"/>
                      <a:gd name="T52" fmla="*/ 37 w 224"/>
                      <a:gd name="T53" fmla="*/ 61 h 87"/>
                      <a:gd name="T54" fmla="*/ 56 w 224"/>
                      <a:gd name="T55" fmla="*/ 59 h 87"/>
                      <a:gd name="T56" fmla="*/ 76 w 224"/>
                      <a:gd name="T57" fmla="*/ 58 h 87"/>
                      <a:gd name="T58" fmla="*/ 94 w 224"/>
                      <a:gd name="T59" fmla="*/ 56 h 87"/>
                      <a:gd name="T60" fmla="*/ 113 w 224"/>
                      <a:gd name="T61" fmla="*/ 52 h 87"/>
                      <a:gd name="T62" fmla="*/ 130 w 224"/>
                      <a:gd name="T63" fmla="*/ 49 h 87"/>
                      <a:gd name="T64" fmla="*/ 148 w 224"/>
                      <a:gd name="T65" fmla="*/ 43 h 87"/>
                      <a:gd name="T66" fmla="*/ 157 w 224"/>
                      <a:gd name="T67" fmla="*/ 38 h 87"/>
                      <a:gd name="T68" fmla="*/ 167 w 224"/>
                      <a:gd name="T69" fmla="*/ 32 h 87"/>
                      <a:gd name="T70" fmla="*/ 177 w 224"/>
                      <a:gd name="T71" fmla="*/ 27 h 87"/>
                      <a:gd name="T72" fmla="*/ 186 w 224"/>
                      <a:gd name="T73" fmla="*/ 21 h 87"/>
                      <a:gd name="T74" fmla="*/ 195 w 224"/>
                      <a:gd name="T75" fmla="*/ 15 h 87"/>
                      <a:gd name="T76" fmla="*/ 205 w 224"/>
                      <a:gd name="T77" fmla="*/ 9 h 87"/>
                      <a:gd name="T78" fmla="*/ 215 w 224"/>
                      <a:gd name="T79" fmla="*/ 5 h 87"/>
                      <a:gd name="T80" fmla="*/ 224 w 224"/>
                      <a:gd name="T81" fmla="*/ 0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224" h="87">
                        <a:moveTo>
                          <a:pt x="224" y="0"/>
                        </a:moveTo>
                        <a:lnTo>
                          <a:pt x="219" y="8"/>
                        </a:lnTo>
                        <a:lnTo>
                          <a:pt x="210" y="16"/>
                        </a:lnTo>
                        <a:lnTo>
                          <a:pt x="202" y="22"/>
                        </a:lnTo>
                        <a:lnTo>
                          <a:pt x="194" y="27"/>
                        </a:lnTo>
                        <a:lnTo>
                          <a:pt x="185" y="32"/>
                        </a:lnTo>
                        <a:lnTo>
                          <a:pt x="176" y="38"/>
                        </a:lnTo>
                        <a:lnTo>
                          <a:pt x="167" y="44"/>
                        </a:lnTo>
                        <a:lnTo>
                          <a:pt x="159" y="51"/>
                        </a:lnTo>
                        <a:lnTo>
                          <a:pt x="149" y="61"/>
                        </a:lnTo>
                        <a:lnTo>
                          <a:pt x="137" y="71"/>
                        </a:lnTo>
                        <a:lnTo>
                          <a:pt x="126" y="78"/>
                        </a:lnTo>
                        <a:lnTo>
                          <a:pt x="113" y="82"/>
                        </a:lnTo>
                        <a:lnTo>
                          <a:pt x="99" y="86"/>
                        </a:lnTo>
                        <a:lnTo>
                          <a:pt x="85" y="87"/>
                        </a:lnTo>
                        <a:lnTo>
                          <a:pt x="70" y="87"/>
                        </a:lnTo>
                        <a:lnTo>
                          <a:pt x="55" y="86"/>
                        </a:lnTo>
                        <a:lnTo>
                          <a:pt x="48" y="83"/>
                        </a:lnTo>
                        <a:lnTo>
                          <a:pt x="41" y="82"/>
                        </a:lnTo>
                        <a:lnTo>
                          <a:pt x="34" y="80"/>
                        </a:lnTo>
                        <a:lnTo>
                          <a:pt x="27" y="78"/>
                        </a:lnTo>
                        <a:lnTo>
                          <a:pt x="20" y="75"/>
                        </a:lnTo>
                        <a:lnTo>
                          <a:pt x="13" y="73"/>
                        </a:lnTo>
                        <a:lnTo>
                          <a:pt x="6" y="70"/>
                        </a:lnTo>
                        <a:lnTo>
                          <a:pt x="0" y="65"/>
                        </a:lnTo>
                        <a:lnTo>
                          <a:pt x="19" y="63"/>
                        </a:lnTo>
                        <a:lnTo>
                          <a:pt x="37" y="61"/>
                        </a:lnTo>
                        <a:lnTo>
                          <a:pt x="56" y="59"/>
                        </a:lnTo>
                        <a:lnTo>
                          <a:pt x="76" y="58"/>
                        </a:lnTo>
                        <a:lnTo>
                          <a:pt x="94" y="56"/>
                        </a:lnTo>
                        <a:lnTo>
                          <a:pt x="113" y="52"/>
                        </a:lnTo>
                        <a:lnTo>
                          <a:pt x="130" y="49"/>
                        </a:lnTo>
                        <a:lnTo>
                          <a:pt x="148" y="43"/>
                        </a:lnTo>
                        <a:lnTo>
                          <a:pt x="157" y="38"/>
                        </a:lnTo>
                        <a:lnTo>
                          <a:pt x="167" y="32"/>
                        </a:lnTo>
                        <a:lnTo>
                          <a:pt x="177" y="27"/>
                        </a:lnTo>
                        <a:lnTo>
                          <a:pt x="186" y="21"/>
                        </a:lnTo>
                        <a:lnTo>
                          <a:pt x="195" y="15"/>
                        </a:lnTo>
                        <a:lnTo>
                          <a:pt x="205" y="9"/>
                        </a:lnTo>
                        <a:lnTo>
                          <a:pt x="215" y="5"/>
                        </a:lnTo>
                        <a:lnTo>
                          <a:pt x="224" y="0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5" name="Freeform 86"/>
                  <p:cNvSpPr>
                    <a:spLocks/>
                  </p:cNvSpPr>
                  <p:nvPr/>
                </p:nvSpPr>
                <p:spPr bwMode="auto">
                  <a:xfrm>
                    <a:off x="8824913" y="3535363"/>
                    <a:ext cx="185738" cy="39688"/>
                  </a:xfrm>
                  <a:custGeom>
                    <a:avLst/>
                    <a:gdLst>
                      <a:gd name="T0" fmla="*/ 117 w 117"/>
                      <a:gd name="T1" fmla="*/ 2 h 25"/>
                      <a:gd name="T2" fmla="*/ 109 w 117"/>
                      <a:gd name="T3" fmla="*/ 8 h 25"/>
                      <a:gd name="T4" fmla="*/ 100 w 117"/>
                      <a:gd name="T5" fmla="*/ 15 h 25"/>
                      <a:gd name="T6" fmla="*/ 89 w 117"/>
                      <a:gd name="T7" fmla="*/ 19 h 25"/>
                      <a:gd name="T8" fmla="*/ 79 w 117"/>
                      <a:gd name="T9" fmla="*/ 22 h 25"/>
                      <a:gd name="T10" fmla="*/ 67 w 117"/>
                      <a:gd name="T11" fmla="*/ 25 h 25"/>
                      <a:gd name="T12" fmla="*/ 57 w 117"/>
                      <a:gd name="T13" fmla="*/ 25 h 25"/>
                      <a:gd name="T14" fmla="*/ 45 w 117"/>
                      <a:gd name="T15" fmla="*/ 24 h 25"/>
                      <a:gd name="T16" fmla="*/ 34 w 117"/>
                      <a:gd name="T17" fmla="*/ 22 h 25"/>
                      <a:gd name="T18" fmla="*/ 24 w 117"/>
                      <a:gd name="T19" fmla="*/ 19 h 25"/>
                      <a:gd name="T20" fmla="*/ 15 w 117"/>
                      <a:gd name="T21" fmla="*/ 14 h 25"/>
                      <a:gd name="T22" fmla="*/ 7 w 117"/>
                      <a:gd name="T23" fmla="*/ 8 h 25"/>
                      <a:gd name="T24" fmla="*/ 0 w 117"/>
                      <a:gd name="T25" fmla="*/ 0 h 25"/>
                      <a:gd name="T26" fmla="*/ 14 w 117"/>
                      <a:gd name="T27" fmla="*/ 4 h 25"/>
                      <a:gd name="T28" fmla="*/ 29 w 117"/>
                      <a:gd name="T29" fmla="*/ 7 h 25"/>
                      <a:gd name="T30" fmla="*/ 43 w 117"/>
                      <a:gd name="T31" fmla="*/ 10 h 25"/>
                      <a:gd name="T32" fmla="*/ 59 w 117"/>
                      <a:gd name="T33" fmla="*/ 11 h 25"/>
                      <a:gd name="T34" fmla="*/ 74 w 117"/>
                      <a:gd name="T35" fmla="*/ 11 h 25"/>
                      <a:gd name="T36" fmla="*/ 89 w 117"/>
                      <a:gd name="T37" fmla="*/ 8 h 25"/>
                      <a:gd name="T38" fmla="*/ 103 w 117"/>
                      <a:gd name="T39" fmla="*/ 6 h 25"/>
                      <a:gd name="T40" fmla="*/ 117 w 117"/>
                      <a:gd name="T41" fmla="*/ 2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7" h="25">
                        <a:moveTo>
                          <a:pt x="117" y="2"/>
                        </a:moveTo>
                        <a:lnTo>
                          <a:pt x="109" y="8"/>
                        </a:lnTo>
                        <a:lnTo>
                          <a:pt x="100" y="15"/>
                        </a:lnTo>
                        <a:lnTo>
                          <a:pt x="89" y="19"/>
                        </a:lnTo>
                        <a:lnTo>
                          <a:pt x="79" y="22"/>
                        </a:lnTo>
                        <a:lnTo>
                          <a:pt x="67" y="25"/>
                        </a:lnTo>
                        <a:lnTo>
                          <a:pt x="57" y="25"/>
                        </a:lnTo>
                        <a:lnTo>
                          <a:pt x="45" y="24"/>
                        </a:lnTo>
                        <a:lnTo>
                          <a:pt x="34" y="22"/>
                        </a:lnTo>
                        <a:lnTo>
                          <a:pt x="24" y="19"/>
                        </a:lnTo>
                        <a:lnTo>
                          <a:pt x="15" y="14"/>
                        </a:lnTo>
                        <a:lnTo>
                          <a:pt x="7" y="8"/>
                        </a:lnTo>
                        <a:lnTo>
                          <a:pt x="0" y="0"/>
                        </a:lnTo>
                        <a:lnTo>
                          <a:pt x="14" y="4"/>
                        </a:lnTo>
                        <a:lnTo>
                          <a:pt x="29" y="7"/>
                        </a:lnTo>
                        <a:lnTo>
                          <a:pt x="43" y="10"/>
                        </a:lnTo>
                        <a:lnTo>
                          <a:pt x="59" y="11"/>
                        </a:lnTo>
                        <a:lnTo>
                          <a:pt x="74" y="11"/>
                        </a:lnTo>
                        <a:lnTo>
                          <a:pt x="89" y="8"/>
                        </a:lnTo>
                        <a:lnTo>
                          <a:pt x="103" y="6"/>
                        </a:lnTo>
                        <a:lnTo>
                          <a:pt x="117" y="2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6" name="Freeform 87"/>
                  <p:cNvSpPr>
                    <a:spLocks/>
                  </p:cNvSpPr>
                  <p:nvPr/>
                </p:nvSpPr>
                <p:spPr bwMode="auto">
                  <a:xfrm>
                    <a:off x="10050463" y="3627438"/>
                    <a:ext cx="100013" cy="66675"/>
                  </a:xfrm>
                  <a:custGeom>
                    <a:avLst/>
                    <a:gdLst>
                      <a:gd name="T0" fmla="*/ 55 w 63"/>
                      <a:gd name="T1" fmla="*/ 24 h 42"/>
                      <a:gd name="T2" fmla="*/ 49 w 63"/>
                      <a:gd name="T3" fmla="*/ 28 h 42"/>
                      <a:gd name="T4" fmla="*/ 42 w 63"/>
                      <a:gd name="T5" fmla="*/ 33 h 42"/>
                      <a:gd name="T6" fmla="*/ 35 w 63"/>
                      <a:gd name="T7" fmla="*/ 36 h 42"/>
                      <a:gd name="T8" fmla="*/ 28 w 63"/>
                      <a:gd name="T9" fmla="*/ 39 h 42"/>
                      <a:gd name="T10" fmla="*/ 21 w 63"/>
                      <a:gd name="T11" fmla="*/ 41 h 42"/>
                      <a:gd name="T12" fmla="*/ 14 w 63"/>
                      <a:gd name="T13" fmla="*/ 42 h 42"/>
                      <a:gd name="T14" fmla="*/ 7 w 63"/>
                      <a:gd name="T15" fmla="*/ 42 h 42"/>
                      <a:gd name="T16" fmla="*/ 0 w 63"/>
                      <a:gd name="T17" fmla="*/ 42 h 42"/>
                      <a:gd name="T18" fmla="*/ 7 w 63"/>
                      <a:gd name="T19" fmla="*/ 36 h 42"/>
                      <a:gd name="T20" fmla="*/ 15 w 63"/>
                      <a:gd name="T21" fmla="*/ 31 h 42"/>
                      <a:gd name="T22" fmla="*/ 23 w 63"/>
                      <a:gd name="T23" fmla="*/ 26 h 42"/>
                      <a:gd name="T24" fmla="*/ 32 w 63"/>
                      <a:gd name="T25" fmla="*/ 21 h 42"/>
                      <a:gd name="T26" fmla="*/ 38 w 63"/>
                      <a:gd name="T27" fmla="*/ 15 h 42"/>
                      <a:gd name="T28" fmla="*/ 47 w 63"/>
                      <a:gd name="T29" fmla="*/ 11 h 42"/>
                      <a:gd name="T30" fmla="*/ 55 w 63"/>
                      <a:gd name="T31" fmla="*/ 6 h 42"/>
                      <a:gd name="T32" fmla="*/ 62 w 63"/>
                      <a:gd name="T33" fmla="*/ 0 h 42"/>
                      <a:gd name="T34" fmla="*/ 63 w 63"/>
                      <a:gd name="T35" fmla="*/ 7 h 42"/>
                      <a:gd name="T36" fmla="*/ 62 w 63"/>
                      <a:gd name="T37" fmla="*/ 13 h 42"/>
                      <a:gd name="T38" fmla="*/ 58 w 63"/>
                      <a:gd name="T39" fmla="*/ 18 h 42"/>
                      <a:gd name="T40" fmla="*/ 55 w 63"/>
                      <a:gd name="T41" fmla="*/ 24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63" h="42">
                        <a:moveTo>
                          <a:pt x="55" y="24"/>
                        </a:moveTo>
                        <a:lnTo>
                          <a:pt x="49" y="28"/>
                        </a:lnTo>
                        <a:lnTo>
                          <a:pt x="42" y="33"/>
                        </a:lnTo>
                        <a:lnTo>
                          <a:pt x="35" y="36"/>
                        </a:lnTo>
                        <a:lnTo>
                          <a:pt x="28" y="39"/>
                        </a:lnTo>
                        <a:lnTo>
                          <a:pt x="21" y="41"/>
                        </a:lnTo>
                        <a:lnTo>
                          <a:pt x="14" y="42"/>
                        </a:lnTo>
                        <a:lnTo>
                          <a:pt x="7" y="42"/>
                        </a:lnTo>
                        <a:lnTo>
                          <a:pt x="0" y="42"/>
                        </a:lnTo>
                        <a:lnTo>
                          <a:pt x="7" y="36"/>
                        </a:lnTo>
                        <a:lnTo>
                          <a:pt x="15" y="31"/>
                        </a:lnTo>
                        <a:lnTo>
                          <a:pt x="23" y="26"/>
                        </a:lnTo>
                        <a:lnTo>
                          <a:pt x="32" y="21"/>
                        </a:lnTo>
                        <a:lnTo>
                          <a:pt x="38" y="15"/>
                        </a:lnTo>
                        <a:lnTo>
                          <a:pt x="47" y="11"/>
                        </a:lnTo>
                        <a:lnTo>
                          <a:pt x="55" y="6"/>
                        </a:lnTo>
                        <a:lnTo>
                          <a:pt x="62" y="0"/>
                        </a:lnTo>
                        <a:lnTo>
                          <a:pt x="63" y="7"/>
                        </a:lnTo>
                        <a:lnTo>
                          <a:pt x="62" y="13"/>
                        </a:lnTo>
                        <a:lnTo>
                          <a:pt x="58" y="18"/>
                        </a:lnTo>
                        <a:lnTo>
                          <a:pt x="55" y="24"/>
                        </a:lnTo>
                        <a:close/>
                      </a:path>
                    </a:pathLst>
                  </a:custGeom>
                  <a:solidFill>
                    <a:srgbClr val="007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7" name="Freeform 88"/>
                  <p:cNvSpPr>
                    <a:spLocks/>
                  </p:cNvSpPr>
                  <p:nvPr/>
                </p:nvSpPr>
                <p:spPr bwMode="auto">
                  <a:xfrm>
                    <a:off x="7870825" y="2557463"/>
                    <a:ext cx="131763" cy="100013"/>
                  </a:xfrm>
                  <a:custGeom>
                    <a:avLst/>
                    <a:gdLst>
                      <a:gd name="T0" fmla="*/ 11 w 83"/>
                      <a:gd name="T1" fmla="*/ 14 h 63"/>
                      <a:gd name="T2" fmla="*/ 0 w 83"/>
                      <a:gd name="T3" fmla="*/ 63 h 63"/>
                      <a:gd name="T4" fmla="*/ 77 w 83"/>
                      <a:gd name="T5" fmla="*/ 52 h 63"/>
                      <a:gd name="T6" fmla="*/ 83 w 83"/>
                      <a:gd name="T7" fmla="*/ 0 h 63"/>
                      <a:gd name="T8" fmla="*/ 11 w 83"/>
                      <a:gd name="T9" fmla="*/ 14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63">
                        <a:moveTo>
                          <a:pt x="11" y="14"/>
                        </a:moveTo>
                        <a:lnTo>
                          <a:pt x="0" y="63"/>
                        </a:lnTo>
                        <a:lnTo>
                          <a:pt x="77" y="52"/>
                        </a:lnTo>
                        <a:lnTo>
                          <a:pt x="83" y="0"/>
                        </a:lnTo>
                        <a:lnTo>
                          <a:pt x="11" y="14"/>
                        </a:lnTo>
                        <a:close/>
                      </a:path>
                    </a:pathLst>
                  </a:custGeom>
                  <a:solidFill>
                    <a:srgbClr val="FFD1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8" name="Freeform 89"/>
                  <p:cNvSpPr>
                    <a:spLocks/>
                  </p:cNvSpPr>
                  <p:nvPr/>
                </p:nvSpPr>
                <p:spPr bwMode="auto">
                  <a:xfrm>
                    <a:off x="8053388" y="2519363"/>
                    <a:ext cx="153988" cy="111125"/>
                  </a:xfrm>
                  <a:custGeom>
                    <a:avLst/>
                    <a:gdLst>
                      <a:gd name="T0" fmla="*/ 97 w 97"/>
                      <a:gd name="T1" fmla="*/ 0 h 70"/>
                      <a:gd name="T2" fmla="*/ 4 w 97"/>
                      <a:gd name="T3" fmla="*/ 17 h 70"/>
                      <a:gd name="T4" fmla="*/ 0 w 97"/>
                      <a:gd name="T5" fmla="*/ 70 h 70"/>
                      <a:gd name="T6" fmla="*/ 95 w 97"/>
                      <a:gd name="T7" fmla="*/ 58 h 70"/>
                      <a:gd name="T8" fmla="*/ 97 w 97"/>
                      <a:gd name="T9" fmla="*/ 0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7" h="70">
                        <a:moveTo>
                          <a:pt x="97" y="0"/>
                        </a:moveTo>
                        <a:lnTo>
                          <a:pt x="4" y="17"/>
                        </a:lnTo>
                        <a:lnTo>
                          <a:pt x="0" y="70"/>
                        </a:lnTo>
                        <a:lnTo>
                          <a:pt x="95" y="58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D1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49" name="Freeform 90"/>
                  <p:cNvSpPr>
                    <a:spLocks/>
                  </p:cNvSpPr>
                  <p:nvPr/>
                </p:nvSpPr>
                <p:spPr bwMode="auto">
                  <a:xfrm>
                    <a:off x="8493125" y="2655888"/>
                    <a:ext cx="131763" cy="122238"/>
                  </a:xfrm>
                  <a:custGeom>
                    <a:avLst/>
                    <a:gdLst>
                      <a:gd name="T0" fmla="*/ 0 w 83"/>
                      <a:gd name="T1" fmla="*/ 0 h 77"/>
                      <a:gd name="T2" fmla="*/ 0 w 83"/>
                      <a:gd name="T3" fmla="*/ 56 h 77"/>
                      <a:gd name="T4" fmla="*/ 83 w 83"/>
                      <a:gd name="T5" fmla="*/ 77 h 77"/>
                      <a:gd name="T6" fmla="*/ 83 w 83"/>
                      <a:gd name="T7" fmla="*/ 25 h 77"/>
                      <a:gd name="T8" fmla="*/ 0 w 83"/>
                      <a:gd name="T9" fmla="*/ 0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0" y="0"/>
                        </a:moveTo>
                        <a:lnTo>
                          <a:pt x="0" y="56"/>
                        </a:lnTo>
                        <a:lnTo>
                          <a:pt x="83" y="77"/>
                        </a:lnTo>
                        <a:lnTo>
                          <a:pt x="83" y="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50" name="Freeform 91"/>
                  <p:cNvSpPr>
                    <a:spLocks/>
                  </p:cNvSpPr>
                  <p:nvPr/>
                </p:nvSpPr>
                <p:spPr bwMode="auto">
                  <a:xfrm>
                    <a:off x="8345488" y="2613025"/>
                    <a:ext cx="114300" cy="125413"/>
                  </a:xfrm>
                  <a:custGeom>
                    <a:avLst/>
                    <a:gdLst>
                      <a:gd name="T0" fmla="*/ 2 w 72"/>
                      <a:gd name="T1" fmla="*/ 0 h 79"/>
                      <a:gd name="T2" fmla="*/ 0 w 72"/>
                      <a:gd name="T3" fmla="*/ 61 h 79"/>
                      <a:gd name="T4" fmla="*/ 72 w 72"/>
                      <a:gd name="T5" fmla="*/ 79 h 79"/>
                      <a:gd name="T6" fmla="*/ 72 w 72"/>
                      <a:gd name="T7" fmla="*/ 21 h 79"/>
                      <a:gd name="T8" fmla="*/ 2 w 72"/>
                      <a:gd name="T9" fmla="*/ 0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" h="79">
                        <a:moveTo>
                          <a:pt x="2" y="0"/>
                        </a:moveTo>
                        <a:lnTo>
                          <a:pt x="0" y="61"/>
                        </a:lnTo>
                        <a:lnTo>
                          <a:pt x="72" y="79"/>
                        </a:lnTo>
                        <a:lnTo>
                          <a:pt x="72" y="21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351" name="Freeform 92"/>
                  <p:cNvSpPr>
                    <a:spLocks/>
                  </p:cNvSpPr>
                  <p:nvPr/>
                </p:nvSpPr>
                <p:spPr bwMode="auto">
                  <a:xfrm>
                    <a:off x="8656638" y="2705100"/>
                    <a:ext cx="98425" cy="106363"/>
                  </a:xfrm>
                  <a:custGeom>
                    <a:avLst/>
                    <a:gdLst>
                      <a:gd name="T0" fmla="*/ 62 w 62"/>
                      <a:gd name="T1" fmla="*/ 18 h 67"/>
                      <a:gd name="T2" fmla="*/ 0 w 62"/>
                      <a:gd name="T3" fmla="*/ 0 h 67"/>
                      <a:gd name="T4" fmla="*/ 0 w 62"/>
                      <a:gd name="T5" fmla="*/ 51 h 67"/>
                      <a:gd name="T6" fmla="*/ 62 w 62"/>
                      <a:gd name="T7" fmla="*/ 67 h 67"/>
                      <a:gd name="T8" fmla="*/ 62 w 62"/>
                      <a:gd name="T9" fmla="*/ 18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2" h="67">
                        <a:moveTo>
                          <a:pt x="62" y="18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62" y="67"/>
                        </a:lnTo>
                        <a:lnTo>
                          <a:pt x="62" y="1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grpSp>
              <p:nvGrpSpPr>
                <p:cNvPr id="1260" name="Group 1259"/>
                <p:cNvGrpSpPr/>
                <p:nvPr/>
              </p:nvGrpSpPr>
              <p:grpSpPr>
                <a:xfrm flipH="1">
                  <a:off x="6661891" y="5114680"/>
                  <a:ext cx="469132" cy="285750"/>
                  <a:chOff x="6854825" y="966788"/>
                  <a:chExt cx="2913063" cy="1504949"/>
                </a:xfrm>
              </p:grpSpPr>
              <p:sp>
                <p:nvSpPr>
                  <p:cNvPr id="1261" name="Freeform 107"/>
                  <p:cNvSpPr>
                    <a:spLocks/>
                  </p:cNvSpPr>
                  <p:nvPr/>
                </p:nvSpPr>
                <p:spPr bwMode="auto">
                  <a:xfrm>
                    <a:off x="8899525" y="1781175"/>
                    <a:ext cx="592137" cy="155575"/>
                  </a:xfrm>
                  <a:custGeom>
                    <a:avLst/>
                    <a:gdLst>
                      <a:gd name="T0" fmla="*/ 0 w 747"/>
                      <a:gd name="T1" fmla="*/ 0 h 198"/>
                      <a:gd name="T2" fmla="*/ 15 w 747"/>
                      <a:gd name="T3" fmla="*/ 147 h 198"/>
                      <a:gd name="T4" fmla="*/ 105 w 747"/>
                      <a:gd name="T5" fmla="*/ 29 h 198"/>
                      <a:gd name="T6" fmla="*/ 188 w 747"/>
                      <a:gd name="T7" fmla="*/ 48 h 198"/>
                      <a:gd name="T8" fmla="*/ 196 w 747"/>
                      <a:gd name="T9" fmla="*/ 150 h 198"/>
                      <a:gd name="T10" fmla="*/ 302 w 747"/>
                      <a:gd name="T11" fmla="*/ 52 h 198"/>
                      <a:gd name="T12" fmla="*/ 380 w 747"/>
                      <a:gd name="T13" fmla="*/ 65 h 198"/>
                      <a:gd name="T14" fmla="*/ 386 w 747"/>
                      <a:gd name="T15" fmla="*/ 181 h 198"/>
                      <a:gd name="T16" fmla="*/ 489 w 747"/>
                      <a:gd name="T17" fmla="*/ 76 h 198"/>
                      <a:gd name="T18" fmla="*/ 601 w 747"/>
                      <a:gd name="T19" fmla="*/ 78 h 198"/>
                      <a:gd name="T20" fmla="*/ 595 w 747"/>
                      <a:gd name="T21" fmla="*/ 198 h 198"/>
                      <a:gd name="T22" fmla="*/ 747 w 747"/>
                      <a:gd name="T23" fmla="*/ 84 h 198"/>
                      <a:gd name="T24" fmla="*/ 631 w 747"/>
                      <a:gd name="T25" fmla="*/ 69 h 198"/>
                      <a:gd name="T26" fmla="*/ 491 w 747"/>
                      <a:gd name="T27" fmla="*/ 55 h 198"/>
                      <a:gd name="T28" fmla="*/ 329 w 747"/>
                      <a:gd name="T29" fmla="*/ 44 h 198"/>
                      <a:gd name="T30" fmla="*/ 196 w 747"/>
                      <a:gd name="T31" fmla="*/ 27 h 198"/>
                      <a:gd name="T32" fmla="*/ 0 w 747"/>
                      <a:gd name="T33" fmla="*/ 0 h 198"/>
                      <a:gd name="T34" fmla="*/ 0 w 747"/>
                      <a:gd name="T35" fmla="*/ 0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747" h="198">
                        <a:moveTo>
                          <a:pt x="0" y="0"/>
                        </a:moveTo>
                        <a:lnTo>
                          <a:pt x="15" y="147"/>
                        </a:lnTo>
                        <a:lnTo>
                          <a:pt x="105" y="29"/>
                        </a:lnTo>
                        <a:lnTo>
                          <a:pt x="188" y="48"/>
                        </a:lnTo>
                        <a:lnTo>
                          <a:pt x="196" y="150"/>
                        </a:lnTo>
                        <a:lnTo>
                          <a:pt x="302" y="52"/>
                        </a:lnTo>
                        <a:lnTo>
                          <a:pt x="380" y="65"/>
                        </a:lnTo>
                        <a:lnTo>
                          <a:pt x="386" y="181"/>
                        </a:lnTo>
                        <a:lnTo>
                          <a:pt x="489" y="76"/>
                        </a:lnTo>
                        <a:lnTo>
                          <a:pt x="601" y="78"/>
                        </a:lnTo>
                        <a:lnTo>
                          <a:pt x="595" y="198"/>
                        </a:lnTo>
                        <a:lnTo>
                          <a:pt x="747" y="84"/>
                        </a:lnTo>
                        <a:lnTo>
                          <a:pt x="631" y="69"/>
                        </a:lnTo>
                        <a:lnTo>
                          <a:pt x="491" y="55"/>
                        </a:lnTo>
                        <a:lnTo>
                          <a:pt x="329" y="44"/>
                        </a:lnTo>
                        <a:lnTo>
                          <a:pt x="196" y="2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AF2A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62" name="Freeform 108"/>
                  <p:cNvSpPr>
                    <a:spLocks/>
                  </p:cNvSpPr>
                  <p:nvPr/>
                </p:nvSpPr>
                <p:spPr bwMode="auto">
                  <a:xfrm>
                    <a:off x="6894513" y="1016000"/>
                    <a:ext cx="2855912" cy="1428750"/>
                  </a:xfrm>
                  <a:custGeom>
                    <a:avLst/>
                    <a:gdLst>
                      <a:gd name="T0" fmla="*/ 2739 w 3596"/>
                      <a:gd name="T1" fmla="*/ 997 h 1801"/>
                      <a:gd name="T2" fmla="*/ 3549 w 3596"/>
                      <a:gd name="T3" fmla="*/ 787 h 1801"/>
                      <a:gd name="T4" fmla="*/ 3594 w 3596"/>
                      <a:gd name="T5" fmla="*/ 552 h 1801"/>
                      <a:gd name="T6" fmla="*/ 3587 w 3596"/>
                      <a:gd name="T7" fmla="*/ 529 h 1801"/>
                      <a:gd name="T8" fmla="*/ 3577 w 3596"/>
                      <a:gd name="T9" fmla="*/ 502 h 1801"/>
                      <a:gd name="T10" fmla="*/ 3572 w 3596"/>
                      <a:gd name="T11" fmla="*/ 479 h 1801"/>
                      <a:gd name="T12" fmla="*/ 3564 w 3596"/>
                      <a:gd name="T13" fmla="*/ 457 h 1801"/>
                      <a:gd name="T14" fmla="*/ 3558 w 3596"/>
                      <a:gd name="T15" fmla="*/ 434 h 1801"/>
                      <a:gd name="T16" fmla="*/ 3549 w 3596"/>
                      <a:gd name="T17" fmla="*/ 409 h 1801"/>
                      <a:gd name="T18" fmla="*/ 3539 w 3596"/>
                      <a:gd name="T19" fmla="*/ 384 h 1801"/>
                      <a:gd name="T20" fmla="*/ 3530 w 3596"/>
                      <a:gd name="T21" fmla="*/ 361 h 1801"/>
                      <a:gd name="T22" fmla="*/ 3524 w 3596"/>
                      <a:gd name="T23" fmla="*/ 339 h 1801"/>
                      <a:gd name="T24" fmla="*/ 3515 w 3596"/>
                      <a:gd name="T25" fmla="*/ 322 h 1801"/>
                      <a:gd name="T26" fmla="*/ 3509 w 3596"/>
                      <a:gd name="T27" fmla="*/ 304 h 1801"/>
                      <a:gd name="T28" fmla="*/ 3497 w 3596"/>
                      <a:gd name="T29" fmla="*/ 291 h 1801"/>
                      <a:gd name="T30" fmla="*/ 3486 w 3596"/>
                      <a:gd name="T31" fmla="*/ 282 h 1801"/>
                      <a:gd name="T32" fmla="*/ 3459 w 3596"/>
                      <a:gd name="T33" fmla="*/ 264 h 1801"/>
                      <a:gd name="T34" fmla="*/ 3433 w 3596"/>
                      <a:gd name="T35" fmla="*/ 244 h 1801"/>
                      <a:gd name="T36" fmla="*/ 3412 w 3596"/>
                      <a:gd name="T37" fmla="*/ 228 h 1801"/>
                      <a:gd name="T38" fmla="*/ 3389 w 3596"/>
                      <a:gd name="T39" fmla="*/ 213 h 1801"/>
                      <a:gd name="T40" fmla="*/ 3368 w 3596"/>
                      <a:gd name="T41" fmla="*/ 196 h 1801"/>
                      <a:gd name="T42" fmla="*/ 3345 w 3596"/>
                      <a:gd name="T43" fmla="*/ 179 h 1801"/>
                      <a:gd name="T44" fmla="*/ 3324 w 3596"/>
                      <a:gd name="T45" fmla="*/ 162 h 1801"/>
                      <a:gd name="T46" fmla="*/ 3304 w 3596"/>
                      <a:gd name="T47" fmla="*/ 145 h 1801"/>
                      <a:gd name="T48" fmla="*/ 3283 w 3596"/>
                      <a:gd name="T49" fmla="*/ 129 h 1801"/>
                      <a:gd name="T50" fmla="*/ 3262 w 3596"/>
                      <a:gd name="T51" fmla="*/ 112 h 1801"/>
                      <a:gd name="T52" fmla="*/ 3245 w 3596"/>
                      <a:gd name="T53" fmla="*/ 97 h 1801"/>
                      <a:gd name="T54" fmla="*/ 2933 w 3596"/>
                      <a:gd name="T55" fmla="*/ 19 h 1801"/>
                      <a:gd name="T56" fmla="*/ 2270 w 3596"/>
                      <a:gd name="T57" fmla="*/ 46 h 1801"/>
                      <a:gd name="T58" fmla="*/ 1422 w 3596"/>
                      <a:gd name="T59" fmla="*/ 346 h 1801"/>
                      <a:gd name="T60" fmla="*/ 587 w 3596"/>
                      <a:gd name="T61" fmla="*/ 787 h 1801"/>
                      <a:gd name="T62" fmla="*/ 236 w 3596"/>
                      <a:gd name="T63" fmla="*/ 426 h 1801"/>
                      <a:gd name="T64" fmla="*/ 25 w 3596"/>
                      <a:gd name="T65" fmla="*/ 658 h 1801"/>
                      <a:gd name="T66" fmla="*/ 205 w 3596"/>
                      <a:gd name="T67" fmla="*/ 1291 h 1801"/>
                      <a:gd name="T68" fmla="*/ 186 w 3596"/>
                      <a:gd name="T69" fmla="*/ 1801 h 1801"/>
                      <a:gd name="T70" fmla="*/ 796 w 3596"/>
                      <a:gd name="T71" fmla="*/ 1160 h 1801"/>
                      <a:gd name="T72" fmla="*/ 1572 w 3596"/>
                      <a:gd name="T73" fmla="*/ 1693 h 1801"/>
                      <a:gd name="T74" fmla="*/ 2391 w 3596"/>
                      <a:gd name="T75" fmla="*/ 1719 h 1801"/>
                      <a:gd name="T76" fmla="*/ 2627 w 3596"/>
                      <a:gd name="T77" fmla="*/ 1253 h 1801"/>
                      <a:gd name="T78" fmla="*/ 2403 w 3596"/>
                      <a:gd name="T79" fmla="*/ 947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3596" h="1801">
                        <a:moveTo>
                          <a:pt x="2403" y="947"/>
                        </a:moveTo>
                        <a:lnTo>
                          <a:pt x="2739" y="997"/>
                        </a:lnTo>
                        <a:lnTo>
                          <a:pt x="3359" y="1036"/>
                        </a:lnTo>
                        <a:lnTo>
                          <a:pt x="3549" y="787"/>
                        </a:lnTo>
                        <a:lnTo>
                          <a:pt x="3596" y="555"/>
                        </a:lnTo>
                        <a:lnTo>
                          <a:pt x="3594" y="552"/>
                        </a:lnTo>
                        <a:lnTo>
                          <a:pt x="3591" y="544"/>
                        </a:lnTo>
                        <a:lnTo>
                          <a:pt x="3587" y="529"/>
                        </a:lnTo>
                        <a:lnTo>
                          <a:pt x="3583" y="512"/>
                        </a:lnTo>
                        <a:lnTo>
                          <a:pt x="3577" y="502"/>
                        </a:lnTo>
                        <a:lnTo>
                          <a:pt x="3575" y="493"/>
                        </a:lnTo>
                        <a:lnTo>
                          <a:pt x="3572" y="479"/>
                        </a:lnTo>
                        <a:lnTo>
                          <a:pt x="3568" y="470"/>
                        </a:lnTo>
                        <a:lnTo>
                          <a:pt x="3564" y="457"/>
                        </a:lnTo>
                        <a:lnTo>
                          <a:pt x="3560" y="447"/>
                        </a:lnTo>
                        <a:lnTo>
                          <a:pt x="3558" y="434"/>
                        </a:lnTo>
                        <a:lnTo>
                          <a:pt x="3554" y="422"/>
                        </a:lnTo>
                        <a:lnTo>
                          <a:pt x="3549" y="409"/>
                        </a:lnTo>
                        <a:lnTo>
                          <a:pt x="3545" y="398"/>
                        </a:lnTo>
                        <a:lnTo>
                          <a:pt x="3539" y="384"/>
                        </a:lnTo>
                        <a:lnTo>
                          <a:pt x="3535" y="373"/>
                        </a:lnTo>
                        <a:lnTo>
                          <a:pt x="3530" y="361"/>
                        </a:lnTo>
                        <a:lnTo>
                          <a:pt x="3528" y="350"/>
                        </a:lnTo>
                        <a:lnTo>
                          <a:pt x="3524" y="339"/>
                        </a:lnTo>
                        <a:lnTo>
                          <a:pt x="3520" y="331"/>
                        </a:lnTo>
                        <a:lnTo>
                          <a:pt x="3515" y="322"/>
                        </a:lnTo>
                        <a:lnTo>
                          <a:pt x="3513" y="312"/>
                        </a:lnTo>
                        <a:lnTo>
                          <a:pt x="3509" y="304"/>
                        </a:lnTo>
                        <a:lnTo>
                          <a:pt x="3505" y="299"/>
                        </a:lnTo>
                        <a:lnTo>
                          <a:pt x="3497" y="291"/>
                        </a:lnTo>
                        <a:lnTo>
                          <a:pt x="3496" y="287"/>
                        </a:lnTo>
                        <a:lnTo>
                          <a:pt x="3486" y="282"/>
                        </a:lnTo>
                        <a:lnTo>
                          <a:pt x="3475" y="274"/>
                        </a:lnTo>
                        <a:lnTo>
                          <a:pt x="3459" y="264"/>
                        </a:lnTo>
                        <a:lnTo>
                          <a:pt x="3444" y="253"/>
                        </a:lnTo>
                        <a:lnTo>
                          <a:pt x="3433" y="244"/>
                        </a:lnTo>
                        <a:lnTo>
                          <a:pt x="3421" y="238"/>
                        </a:lnTo>
                        <a:lnTo>
                          <a:pt x="3412" y="228"/>
                        </a:lnTo>
                        <a:lnTo>
                          <a:pt x="3402" y="223"/>
                        </a:lnTo>
                        <a:lnTo>
                          <a:pt x="3389" y="213"/>
                        </a:lnTo>
                        <a:lnTo>
                          <a:pt x="3380" y="206"/>
                        </a:lnTo>
                        <a:lnTo>
                          <a:pt x="3368" y="196"/>
                        </a:lnTo>
                        <a:lnTo>
                          <a:pt x="3357" y="188"/>
                        </a:lnTo>
                        <a:lnTo>
                          <a:pt x="3345" y="179"/>
                        </a:lnTo>
                        <a:lnTo>
                          <a:pt x="3334" y="169"/>
                        </a:lnTo>
                        <a:lnTo>
                          <a:pt x="3324" y="162"/>
                        </a:lnTo>
                        <a:lnTo>
                          <a:pt x="3313" y="152"/>
                        </a:lnTo>
                        <a:lnTo>
                          <a:pt x="3304" y="145"/>
                        </a:lnTo>
                        <a:lnTo>
                          <a:pt x="3294" y="137"/>
                        </a:lnTo>
                        <a:lnTo>
                          <a:pt x="3283" y="129"/>
                        </a:lnTo>
                        <a:lnTo>
                          <a:pt x="3277" y="124"/>
                        </a:lnTo>
                        <a:lnTo>
                          <a:pt x="3262" y="112"/>
                        </a:lnTo>
                        <a:lnTo>
                          <a:pt x="3250" y="103"/>
                        </a:lnTo>
                        <a:lnTo>
                          <a:pt x="3245" y="97"/>
                        </a:lnTo>
                        <a:lnTo>
                          <a:pt x="3243" y="97"/>
                        </a:lnTo>
                        <a:lnTo>
                          <a:pt x="2933" y="19"/>
                        </a:lnTo>
                        <a:lnTo>
                          <a:pt x="2627" y="0"/>
                        </a:lnTo>
                        <a:lnTo>
                          <a:pt x="2270" y="46"/>
                        </a:lnTo>
                        <a:lnTo>
                          <a:pt x="1933" y="143"/>
                        </a:lnTo>
                        <a:lnTo>
                          <a:pt x="1422" y="346"/>
                        </a:lnTo>
                        <a:lnTo>
                          <a:pt x="926" y="582"/>
                        </a:lnTo>
                        <a:lnTo>
                          <a:pt x="587" y="787"/>
                        </a:lnTo>
                        <a:lnTo>
                          <a:pt x="429" y="578"/>
                        </a:lnTo>
                        <a:lnTo>
                          <a:pt x="236" y="426"/>
                        </a:lnTo>
                        <a:lnTo>
                          <a:pt x="0" y="356"/>
                        </a:lnTo>
                        <a:lnTo>
                          <a:pt x="25" y="658"/>
                        </a:lnTo>
                        <a:lnTo>
                          <a:pt x="99" y="936"/>
                        </a:lnTo>
                        <a:lnTo>
                          <a:pt x="205" y="1291"/>
                        </a:lnTo>
                        <a:lnTo>
                          <a:pt x="213" y="1613"/>
                        </a:lnTo>
                        <a:lnTo>
                          <a:pt x="186" y="1801"/>
                        </a:lnTo>
                        <a:lnTo>
                          <a:pt x="422" y="1580"/>
                        </a:lnTo>
                        <a:lnTo>
                          <a:pt x="796" y="1160"/>
                        </a:lnTo>
                        <a:lnTo>
                          <a:pt x="1099" y="1451"/>
                        </a:lnTo>
                        <a:lnTo>
                          <a:pt x="1572" y="1693"/>
                        </a:lnTo>
                        <a:lnTo>
                          <a:pt x="1969" y="1759"/>
                        </a:lnTo>
                        <a:lnTo>
                          <a:pt x="2391" y="1719"/>
                        </a:lnTo>
                        <a:lnTo>
                          <a:pt x="2855" y="1533"/>
                        </a:lnTo>
                        <a:lnTo>
                          <a:pt x="2627" y="1253"/>
                        </a:lnTo>
                        <a:lnTo>
                          <a:pt x="2403" y="947"/>
                        </a:lnTo>
                        <a:lnTo>
                          <a:pt x="2403" y="947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63" name="Freeform 109"/>
                  <p:cNvSpPr>
                    <a:spLocks/>
                  </p:cNvSpPr>
                  <p:nvPr/>
                </p:nvSpPr>
                <p:spPr bwMode="auto">
                  <a:xfrm>
                    <a:off x="9355138" y="1258888"/>
                    <a:ext cx="163512" cy="136525"/>
                  </a:xfrm>
                  <a:custGeom>
                    <a:avLst/>
                    <a:gdLst>
                      <a:gd name="T0" fmla="*/ 44 w 207"/>
                      <a:gd name="T1" fmla="*/ 160 h 173"/>
                      <a:gd name="T2" fmla="*/ 0 w 207"/>
                      <a:gd name="T3" fmla="*/ 84 h 173"/>
                      <a:gd name="T4" fmla="*/ 46 w 207"/>
                      <a:gd name="T5" fmla="*/ 6 h 173"/>
                      <a:gd name="T6" fmla="*/ 130 w 207"/>
                      <a:gd name="T7" fmla="*/ 0 h 173"/>
                      <a:gd name="T8" fmla="*/ 207 w 207"/>
                      <a:gd name="T9" fmla="*/ 54 h 173"/>
                      <a:gd name="T10" fmla="*/ 173 w 207"/>
                      <a:gd name="T11" fmla="*/ 141 h 173"/>
                      <a:gd name="T12" fmla="*/ 116 w 207"/>
                      <a:gd name="T13" fmla="*/ 173 h 173"/>
                      <a:gd name="T14" fmla="*/ 44 w 207"/>
                      <a:gd name="T15" fmla="*/ 160 h 173"/>
                      <a:gd name="T16" fmla="*/ 44 w 207"/>
                      <a:gd name="T17" fmla="*/ 160 h 1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7" h="173">
                        <a:moveTo>
                          <a:pt x="44" y="160"/>
                        </a:moveTo>
                        <a:lnTo>
                          <a:pt x="0" y="84"/>
                        </a:lnTo>
                        <a:lnTo>
                          <a:pt x="46" y="6"/>
                        </a:lnTo>
                        <a:lnTo>
                          <a:pt x="130" y="0"/>
                        </a:lnTo>
                        <a:lnTo>
                          <a:pt x="207" y="54"/>
                        </a:lnTo>
                        <a:lnTo>
                          <a:pt x="173" y="141"/>
                        </a:lnTo>
                        <a:lnTo>
                          <a:pt x="116" y="173"/>
                        </a:lnTo>
                        <a:lnTo>
                          <a:pt x="44" y="160"/>
                        </a:lnTo>
                        <a:lnTo>
                          <a:pt x="44" y="160"/>
                        </a:lnTo>
                        <a:close/>
                      </a:path>
                    </a:pathLst>
                  </a:custGeom>
                  <a:solidFill>
                    <a:srgbClr val="FFFF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64" name="Freeform 110"/>
                  <p:cNvSpPr>
                    <a:spLocks/>
                  </p:cNvSpPr>
                  <p:nvPr/>
                </p:nvSpPr>
                <p:spPr bwMode="auto">
                  <a:xfrm>
                    <a:off x="8897938" y="1798638"/>
                    <a:ext cx="128587" cy="142875"/>
                  </a:xfrm>
                  <a:custGeom>
                    <a:avLst/>
                    <a:gdLst>
                      <a:gd name="T0" fmla="*/ 0 w 164"/>
                      <a:gd name="T1" fmla="*/ 4 h 181"/>
                      <a:gd name="T2" fmla="*/ 14 w 164"/>
                      <a:gd name="T3" fmla="*/ 171 h 181"/>
                      <a:gd name="T4" fmla="*/ 40 w 164"/>
                      <a:gd name="T5" fmla="*/ 181 h 181"/>
                      <a:gd name="T6" fmla="*/ 164 w 164"/>
                      <a:gd name="T7" fmla="*/ 25 h 181"/>
                      <a:gd name="T8" fmla="*/ 116 w 164"/>
                      <a:gd name="T9" fmla="*/ 2 h 181"/>
                      <a:gd name="T10" fmla="*/ 42 w 164"/>
                      <a:gd name="T11" fmla="*/ 97 h 181"/>
                      <a:gd name="T12" fmla="*/ 38 w 164"/>
                      <a:gd name="T13" fmla="*/ 0 h 181"/>
                      <a:gd name="T14" fmla="*/ 0 w 164"/>
                      <a:gd name="T15" fmla="*/ 4 h 181"/>
                      <a:gd name="T16" fmla="*/ 0 w 164"/>
                      <a:gd name="T17" fmla="*/ 4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4" h="181">
                        <a:moveTo>
                          <a:pt x="0" y="4"/>
                        </a:moveTo>
                        <a:lnTo>
                          <a:pt x="14" y="171"/>
                        </a:lnTo>
                        <a:lnTo>
                          <a:pt x="40" y="181"/>
                        </a:lnTo>
                        <a:lnTo>
                          <a:pt x="164" y="25"/>
                        </a:lnTo>
                        <a:lnTo>
                          <a:pt x="116" y="2"/>
                        </a:lnTo>
                        <a:lnTo>
                          <a:pt x="42" y="97"/>
                        </a:lnTo>
                        <a:lnTo>
                          <a:pt x="38" y="0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65" name="Freeform 111"/>
                  <p:cNvSpPr>
                    <a:spLocks/>
                  </p:cNvSpPr>
                  <p:nvPr/>
                </p:nvSpPr>
                <p:spPr bwMode="auto">
                  <a:xfrm>
                    <a:off x="9051925" y="1814513"/>
                    <a:ext cx="142875" cy="127000"/>
                  </a:xfrm>
                  <a:custGeom>
                    <a:avLst/>
                    <a:gdLst>
                      <a:gd name="T0" fmla="*/ 38 w 181"/>
                      <a:gd name="T1" fmla="*/ 0 h 162"/>
                      <a:gd name="T2" fmla="*/ 38 w 181"/>
                      <a:gd name="T3" fmla="*/ 101 h 162"/>
                      <a:gd name="T4" fmla="*/ 137 w 181"/>
                      <a:gd name="T5" fmla="*/ 15 h 162"/>
                      <a:gd name="T6" fmla="*/ 139 w 181"/>
                      <a:gd name="T7" fmla="*/ 15 h 162"/>
                      <a:gd name="T8" fmla="*/ 143 w 181"/>
                      <a:gd name="T9" fmla="*/ 15 h 162"/>
                      <a:gd name="T10" fmla="*/ 152 w 181"/>
                      <a:gd name="T11" fmla="*/ 17 h 162"/>
                      <a:gd name="T12" fmla="*/ 162 w 181"/>
                      <a:gd name="T13" fmla="*/ 21 h 162"/>
                      <a:gd name="T14" fmla="*/ 169 w 181"/>
                      <a:gd name="T15" fmla="*/ 23 h 162"/>
                      <a:gd name="T16" fmla="*/ 177 w 181"/>
                      <a:gd name="T17" fmla="*/ 27 h 162"/>
                      <a:gd name="T18" fmla="*/ 181 w 181"/>
                      <a:gd name="T19" fmla="*/ 30 h 162"/>
                      <a:gd name="T20" fmla="*/ 181 w 181"/>
                      <a:gd name="T21" fmla="*/ 32 h 162"/>
                      <a:gd name="T22" fmla="*/ 175 w 181"/>
                      <a:gd name="T23" fmla="*/ 32 h 162"/>
                      <a:gd name="T24" fmla="*/ 169 w 181"/>
                      <a:gd name="T25" fmla="*/ 38 h 162"/>
                      <a:gd name="T26" fmla="*/ 160 w 181"/>
                      <a:gd name="T27" fmla="*/ 44 h 162"/>
                      <a:gd name="T28" fmla="*/ 152 w 181"/>
                      <a:gd name="T29" fmla="*/ 53 h 162"/>
                      <a:gd name="T30" fmla="*/ 139 w 181"/>
                      <a:gd name="T31" fmla="*/ 61 h 162"/>
                      <a:gd name="T32" fmla="*/ 128 w 181"/>
                      <a:gd name="T33" fmla="*/ 74 h 162"/>
                      <a:gd name="T34" fmla="*/ 116 w 181"/>
                      <a:gd name="T35" fmla="*/ 84 h 162"/>
                      <a:gd name="T36" fmla="*/ 105 w 181"/>
                      <a:gd name="T37" fmla="*/ 97 h 162"/>
                      <a:gd name="T38" fmla="*/ 91 w 181"/>
                      <a:gd name="T39" fmla="*/ 108 h 162"/>
                      <a:gd name="T40" fmla="*/ 78 w 181"/>
                      <a:gd name="T41" fmla="*/ 120 h 162"/>
                      <a:gd name="T42" fmla="*/ 69 w 181"/>
                      <a:gd name="T43" fmla="*/ 129 h 162"/>
                      <a:gd name="T44" fmla="*/ 59 w 181"/>
                      <a:gd name="T45" fmla="*/ 141 h 162"/>
                      <a:gd name="T46" fmla="*/ 44 w 181"/>
                      <a:gd name="T47" fmla="*/ 156 h 162"/>
                      <a:gd name="T48" fmla="*/ 40 w 181"/>
                      <a:gd name="T49" fmla="*/ 162 h 162"/>
                      <a:gd name="T50" fmla="*/ 4 w 181"/>
                      <a:gd name="T51" fmla="*/ 152 h 162"/>
                      <a:gd name="T52" fmla="*/ 0 w 181"/>
                      <a:gd name="T53" fmla="*/ 2 h 162"/>
                      <a:gd name="T54" fmla="*/ 38 w 181"/>
                      <a:gd name="T55" fmla="*/ 0 h 162"/>
                      <a:gd name="T56" fmla="*/ 38 w 181"/>
                      <a:gd name="T57" fmla="*/ 0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81" h="162">
                        <a:moveTo>
                          <a:pt x="38" y="0"/>
                        </a:moveTo>
                        <a:lnTo>
                          <a:pt x="38" y="101"/>
                        </a:lnTo>
                        <a:lnTo>
                          <a:pt x="137" y="15"/>
                        </a:lnTo>
                        <a:lnTo>
                          <a:pt x="139" y="15"/>
                        </a:lnTo>
                        <a:lnTo>
                          <a:pt x="143" y="15"/>
                        </a:lnTo>
                        <a:lnTo>
                          <a:pt x="152" y="17"/>
                        </a:lnTo>
                        <a:lnTo>
                          <a:pt x="162" y="21"/>
                        </a:lnTo>
                        <a:lnTo>
                          <a:pt x="169" y="23"/>
                        </a:lnTo>
                        <a:lnTo>
                          <a:pt x="177" y="27"/>
                        </a:lnTo>
                        <a:lnTo>
                          <a:pt x="181" y="30"/>
                        </a:lnTo>
                        <a:lnTo>
                          <a:pt x="181" y="32"/>
                        </a:lnTo>
                        <a:lnTo>
                          <a:pt x="175" y="32"/>
                        </a:lnTo>
                        <a:lnTo>
                          <a:pt x="169" y="38"/>
                        </a:lnTo>
                        <a:lnTo>
                          <a:pt x="160" y="44"/>
                        </a:lnTo>
                        <a:lnTo>
                          <a:pt x="152" y="53"/>
                        </a:lnTo>
                        <a:lnTo>
                          <a:pt x="139" y="61"/>
                        </a:lnTo>
                        <a:lnTo>
                          <a:pt x="128" y="74"/>
                        </a:lnTo>
                        <a:lnTo>
                          <a:pt x="116" y="84"/>
                        </a:lnTo>
                        <a:lnTo>
                          <a:pt x="105" y="97"/>
                        </a:lnTo>
                        <a:lnTo>
                          <a:pt x="91" y="108"/>
                        </a:lnTo>
                        <a:lnTo>
                          <a:pt x="78" y="120"/>
                        </a:lnTo>
                        <a:lnTo>
                          <a:pt x="69" y="129"/>
                        </a:lnTo>
                        <a:lnTo>
                          <a:pt x="59" y="141"/>
                        </a:lnTo>
                        <a:lnTo>
                          <a:pt x="44" y="156"/>
                        </a:lnTo>
                        <a:lnTo>
                          <a:pt x="40" y="162"/>
                        </a:lnTo>
                        <a:lnTo>
                          <a:pt x="4" y="152"/>
                        </a:lnTo>
                        <a:lnTo>
                          <a:pt x="0" y="2"/>
                        </a:lnTo>
                        <a:lnTo>
                          <a:pt x="38" y="0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66" name="Freeform 113"/>
                  <p:cNvSpPr>
                    <a:spLocks/>
                  </p:cNvSpPr>
                  <p:nvPr/>
                </p:nvSpPr>
                <p:spPr bwMode="auto">
                  <a:xfrm>
                    <a:off x="9367838" y="1328738"/>
                    <a:ext cx="22225" cy="15875"/>
                  </a:xfrm>
                  <a:custGeom>
                    <a:avLst/>
                    <a:gdLst>
                      <a:gd name="T0" fmla="*/ 27 w 27"/>
                      <a:gd name="T1" fmla="*/ 3 h 19"/>
                      <a:gd name="T2" fmla="*/ 27 w 27"/>
                      <a:gd name="T3" fmla="*/ 15 h 19"/>
                      <a:gd name="T4" fmla="*/ 16 w 27"/>
                      <a:gd name="T5" fmla="*/ 19 h 19"/>
                      <a:gd name="T6" fmla="*/ 0 w 27"/>
                      <a:gd name="T7" fmla="*/ 19 h 19"/>
                      <a:gd name="T8" fmla="*/ 0 w 27"/>
                      <a:gd name="T9" fmla="*/ 2 h 19"/>
                      <a:gd name="T10" fmla="*/ 19 w 27"/>
                      <a:gd name="T11" fmla="*/ 0 h 19"/>
                      <a:gd name="T12" fmla="*/ 27 w 27"/>
                      <a:gd name="T13" fmla="*/ 3 h 19"/>
                      <a:gd name="T14" fmla="*/ 27 w 27"/>
                      <a:gd name="T15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19">
                        <a:moveTo>
                          <a:pt x="27" y="3"/>
                        </a:moveTo>
                        <a:lnTo>
                          <a:pt x="27" y="15"/>
                        </a:lnTo>
                        <a:lnTo>
                          <a:pt x="16" y="19"/>
                        </a:lnTo>
                        <a:lnTo>
                          <a:pt x="0" y="19"/>
                        </a:lnTo>
                        <a:lnTo>
                          <a:pt x="0" y="2"/>
                        </a:lnTo>
                        <a:lnTo>
                          <a:pt x="19" y="0"/>
                        </a:lnTo>
                        <a:lnTo>
                          <a:pt x="27" y="3"/>
                        </a:lnTo>
                        <a:lnTo>
                          <a:pt x="27" y="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67" name="Freeform 114"/>
                  <p:cNvSpPr>
                    <a:spLocks/>
                  </p:cNvSpPr>
                  <p:nvPr/>
                </p:nvSpPr>
                <p:spPr bwMode="auto">
                  <a:xfrm>
                    <a:off x="9196388" y="1846263"/>
                    <a:ext cx="131762" cy="117475"/>
                  </a:xfrm>
                  <a:custGeom>
                    <a:avLst/>
                    <a:gdLst>
                      <a:gd name="T0" fmla="*/ 38 w 165"/>
                      <a:gd name="T1" fmla="*/ 6 h 148"/>
                      <a:gd name="T2" fmla="*/ 36 w 165"/>
                      <a:gd name="T3" fmla="*/ 84 h 148"/>
                      <a:gd name="T4" fmla="*/ 119 w 165"/>
                      <a:gd name="T5" fmla="*/ 0 h 148"/>
                      <a:gd name="T6" fmla="*/ 165 w 165"/>
                      <a:gd name="T7" fmla="*/ 13 h 148"/>
                      <a:gd name="T8" fmla="*/ 30 w 165"/>
                      <a:gd name="T9" fmla="*/ 148 h 148"/>
                      <a:gd name="T10" fmla="*/ 23 w 165"/>
                      <a:gd name="T11" fmla="*/ 146 h 148"/>
                      <a:gd name="T12" fmla="*/ 13 w 165"/>
                      <a:gd name="T13" fmla="*/ 143 h 148"/>
                      <a:gd name="T14" fmla="*/ 2 w 165"/>
                      <a:gd name="T15" fmla="*/ 135 h 148"/>
                      <a:gd name="T16" fmla="*/ 0 w 165"/>
                      <a:gd name="T17" fmla="*/ 127 h 148"/>
                      <a:gd name="T18" fmla="*/ 0 w 165"/>
                      <a:gd name="T19" fmla="*/ 116 h 148"/>
                      <a:gd name="T20" fmla="*/ 0 w 165"/>
                      <a:gd name="T21" fmla="*/ 101 h 148"/>
                      <a:gd name="T22" fmla="*/ 0 w 165"/>
                      <a:gd name="T23" fmla="*/ 87 h 148"/>
                      <a:gd name="T24" fmla="*/ 0 w 165"/>
                      <a:gd name="T25" fmla="*/ 78 h 148"/>
                      <a:gd name="T26" fmla="*/ 0 w 165"/>
                      <a:gd name="T27" fmla="*/ 68 h 148"/>
                      <a:gd name="T28" fmla="*/ 2 w 165"/>
                      <a:gd name="T29" fmla="*/ 57 h 148"/>
                      <a:gd name="T30" fmla="*/ 2 w 165"/>
                      <a:gd name="T31" fmla="*/ 46 h 148"/>
                      <a:gd name="T32" fmla="*/ 2 w 165"/>
                      <a:gd name="T33" fmla="*/ 34 h 148"/>
                      <a:gd name="T34" fmla="*/ 2 w 165"/>
                      <a:gd name="T35" fmla="*/ 23 h 148"/>
                      <a:gd name="T36" fmla="*/ 2 w 165"/>
                      <a:gd name="T37" fmla="*/ 17 h 148"/>
                      <a:gd name="T38" fmla="*/ 2 w 165"/>
                      <a:gd name="T39" fmla="*/ 4 h 148"/>
                      <a:gd name="T40" fmla="*/ 4 w 165"/>
                      <a:gd name="T41" fmla="*/ 0 h 148"/>
                      <a:gd name="T42" fmla="*/ 38 w 165"/>
                      <a:gd name="T43" fmla="*/ 6 h 148"/>
                      <a:gd name="T44" fmla="*/ 38 w 165"/>
                      <a:gd name="T45" fmla="*/ 6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65" h="148">
                        <a:moveTo>
                          <a:pt x="38" y="6"/>
                        </a:moveTo>
                        <a:lnTo>
                          <a:pt x="36" y="84"/>
                        </a:lnTo>
                        <a:lnTo>
                          <a:pt x="119" y="0"/>
                        </a:lnTo>
                        <a:lnTo>
                          <a:pt x="165" y="13"/>
                        </a:lnTo>
                        <a:lnTo>
                          <a:pt x="30" y="148"/>
                        </a:lnTo>
                        <a:lnTo>
                          <a:pt x="23" y="146"/>
                        </a:lnTo>
                        <a:lnTo>
                          <a:pt x="13" y="143"/>
                        </a:lnTo>
                        <a:lnTo>
                          <a:pt x="2" y="135"/>
                        </a:lnTo>
                        <a:lnTo>
                          <a:pt x="0" y="127"/>
                        </a:lnTo>
                        <a:lnTo>
                          <a:pt x="0" y="116"/>
                        </a:lnTo>
                        <a:lnTo>
                          <a:pt x="0" y="101"/>
                        </a:lnTo>
                        <a:lnTo>
                          <a:pt x="0" y="87"/>
                        </a:lnTo>
                        <a:lnTo>
                          <a:pt x="0" y="78"/>
                        </a:lnTo>
                        <a:lnTo>
                          <a:pt x="0" y="68"/>
                        </a:lnTo>
                        <a:lnTo>
                          <a:pt x="2" y="57"/>
                        </a:lnTo>
                        <a:lnTo>
                          <a:pt x="2" y="46"/>
                        </a:lnTo>
                        <a:lnTo>
                          <a:pt x="2" y="34"/>
                        </a:lnTo>
                        <a:lnTo>
                          <a:pt x="2" y="23"/>
                        </a:lnTo>
                        <a:lnTo>
                          <a:pt x="2" y="17"/>
                        </a:lnTo>
                        <a:lnTo>
                          <a:pt x="2" y="4"/>
                        </a:lnTo>
                        <a:lnTo>
                          <a:pt x="4" y="0"/>
                        </a:lnTo>
                        <a:lnTo>
                          <a:pt x="38" y="6"/>
                        </a:lnTo>
                        <a:lnTo>
                          <a:pt x="38" y="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68" name="Freeform 115"/>
                  <p:cNvSpPr>
                    <a:spLocks/>
                  </p:cNvSpPr>
                  <p:nvPr/>
                </p:nvSpPr>
                <p:spPr bwMode="auto">
                  <a:xfrm>
                    <a:off x="9364663" y="1838325"/>
                    <a:ext cx="185737" cy="142875"/>
                  </a:xfrm>
                  <a:custGeom>
                    <a:avLst/>
                    <a:gdLst>
                      <a:gd name="T0" fmla="*/ 57 w 233"/>
                      <a:gd name="T1" fmla="*/ 20 h 181"/>
                      <a:gd name="T2" fmla="*/ 41 w 233"/>
                      <a:gd name="T3" fmla="*/ 118 h 181"/>
                      <a:gd name="T4" fmla="*/ 192 w 233"/>
                      <a:gd name="T5" fmla="*/ 0 h 181"/>
                      <a:gd name="T6" fmla="*/ 233 w 233"/>
                      <a:gd name="T7" fmla="*/ 18 h 181"/>
                      <a:gd name="T8" fmla="*/ 32 w 233"/>
                      <a:gd name="T9" fmla="*/ 181 h 181"/>
                      <a:gd name="T10" fmla="*/ 0 w 233"/>
                      <a:gd name="T11" fmla="*/ 160 h 181"/>
                      <a:gd name="T12" fmla="*/ 22 w 233"/>
                      <a:gd name="T13" fmla="*/ 21 h 181"/>
                      <a:gd name="T14" fmla="*/ 57 w 233"/>
                      <a:gd name="T15" fmla="*/ 20 h 181"/>
                      <a:gd name="T16" fmla="*/ 57 w 233"/>
                      <a:gd name="T17" fmla="*/ 20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33" h="181">
                        <a:moveTo>
                          <a:pt x="57" y="20"/>
                        </a:moveTo>
                        <a:lnTo>
                          <a:pt x="41" y="118"/>
                        </a:lnTo>
                        <a:lnTo>
                          <a:pt x="192" y="0"/>
                        </a:lnTo>
                        <a:lnTo>
                          <a:pt x="233" y="18"/>
                        </a:lnTo>
                        <a:lnTo>
                          <a:pt x="32" y="181"/>
                        </a:lnTo>
                        <a:lnTo>
                          <a:pt x="0" y="160"/>
                        </a:lnTo>
                        <a:lnTo>
                          <a:pt x="22" y="21"/>
                        </a:lnTo>
                        <a:lnTo>
                          <a:pt x="57" y="20"/>
                        </a:lnTo>
                        <a:lnTo>
                          <a:pt x="57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69" name="Freeform 120"/>
                  <p:cNvSpPr>
                    <a:spLocks/>
                  </p:cNvSpPr>
                  <p:nvPr/>
                </p:nvSpPr>
                <p:spPr bwMode="auto">
                  <a:xfrm>
                    <a:off x="6856413" y="966788"/>
                    <a:ext cx="2911475" cy="1479550"/>
                  </a:xfrm>
                  <a:custGeom>
                    <a:avLst/>
                    <a:gdLst>
                      <a:gd name="T0" fmla="*/ 3306 w 3669"/>
                      <a:gd name="T1" fmla="*/ 1018 h 1864"/>
                      <a:gd name="T2" fmla="*/ 3106 w 3669"/>
                      <a:gd name="T3" fmla="*/ 1014 h 1864"/>
                      <a:gd name="T4" fmla="*/ 2772 w 3669"/>
                      <a:gd name="T5" fmla="*/ 985 h 1864"/>
                      <a:gd name="T6" fmla="*/ 2857 w 3669"/>
                      <a:gd name="T7" fmla="*/ 1552 h 1864"/>
                      <a:gd name="T8" fmla="*/ 2660 w 3669"/>
                      <a:gd name="T9" fmla="*/ 1639 h 1864"/>
                      <a:gd name="T10" fmla="*/ 2255 w 3669"/>
                      <a:gd name="T11" fmla="*/ 1735 h 1864"/>
                      <a:gd name="T12" fmla="*/ 1709 w 3669"/>
                      <a:gd name="T13" fmla="*/ 1695 h 1864"/>
                      <a:gd name="T14" fmla="*/ 1099 w 3669"/>
                      <a:gd name="T15" fmla="*/ 1381 h 1864"/>
                      <a:gd name="T16" fmla="*/ 284 w 3669"/>
                      <a:gd name="T17" fmla="*/ 1725 h 1864"/>
                      <a:gd name="T18" fmla="*/ 305 w 3669"/>
                      <a:gd name="T19" fmla="*/ 1550 h 1864"/>
                      <a:gd name="T20" fmla="*/ 284 w 3669"/>
                      <a:gd name="T21" fmla="*/ 1312 h 1864"/>
                      <a:gd name="T22" fmla="*/ 192 w 3669"/>
                      <a:gd name="T23" fmla="*/ 980 h 1864"/>
                      <a:gd name="T24" fmla="*/ 122 w 3669"/>
                      <a:gd name="T25" fmla="*/ 805 h 1864"/>
                      <a:gd name="T26" fmla="*/ 92 w 3669"/>
                      <a:gd name="T27" fmla="*/ 643 h 1864"/>
                      <a:gd name="T28" fmla="*/ 88 w 3669"/>
                      <a:gd name="T29" fmla="*/ 434 h 1864"/>
                      <a:gd name="T30" fmla="*/ 232 w 3669"/>
                      <a:gd name="T31" fmla="*/ 470 h 1864"/>
                      <a:gd name="T32" fmla="*/ 379 w 3669"/>
                      <a:gd name="T33" fmla="*/ 565 h 1864"/>
                      <a:gd name="T34" fmla="*/ 548 w 3669"/>
                      <a:gd name="T35" fmla="*/ 732 h 1864"/>
                      <a:gd name="T36" fmla="*/ 709 w 3669"/>
                      <a:gd name="T37" fmla="*/ 803 h 1864"/>
                      <a:gd name="T38" fmla="*/ 1080 w 3669"/>
                      <a:gd name="T39" fmla="*/ 590 h 1864"/>
                      <a:gd name="T40" fmla="*/ 1649 w 3669"/>
                      <a:gd name="T41" fmla="*/ 320 h 1864"/>
                      <a:gd name="T42" fmla="*/ 2297 w 3669"/>
                      <a:gd name="T43" fmla="*/ 105 h 1864"/>
                      <a:gd name="T44" fmla="*/ 2913 w 3669"/>
                      <a:gd name="T45" fmla="*/ 65 h 1864"/>
                      <a:gd name="T46" fmla="*/ 3336 w 3669"/>
                      <a:gd name="T47" fmla="*/ 189 h 1864"/>
                      <a:gd name="T48" fmla="*/ 3547 w 3669"/>
                      <a:gd name="T49" fmla="*/ 396 h 1864"/>
                      <a:gd name="T50" fmla="*/ 3593 w 3669"/>
                      <a:gd name="T51" fmla="*/ 635 h 1864"/>
                      <a:gd name="T52" fmla="*/ 3519 w 3669"/>
                      <a:gd name="T53" fmla="*/ 873 h 1864"/>
                      <a:gd name="T54" fmla="*/ 3540 w 3669"/>
                      <a:gd name="T55" fmla="*/ 951 h 1864"/>
                      <a:gd name="T56" fmla="*/ 3624 w 3669"/>
                      <a:gd name="T57" fmla="*/ 797 h 1864"/>
                      <a:gd name="T58" fmla="*/ 3667 w 3669"/>
                      <a:gd name="T59" fmla="*/ 603 h 1864"/>
                      <a:gd name="T60" fmla="*/ 3622 w 3669"/>
                      <a:gd name="T61" fmla="*/ 388 h 1864"/>
                      <a:gd name="T62" fmla="*/ 3428 w 3669"/>
                      <a:gd name="T63" fmla="*/ 189 h 1864"/>
                      <a:gd name="T64" fmla="*/ 3175 w 3669"/>
                      <a:gd name="T65" fmla="*/ 67 h 1864"/>
                      <a:gd name="T66" fmla="*/ 2928 w 3669"/>
                      <a:gd name="T67" fmla="*/ 14 h 1864"/>
                      <a:gd name="T68" fmla="*/ 2738 w 3669"/>
                      <a:gd name="T69" fmla="*/ 0 h 1864"/>
                      <a:gd name="T70" fmla="*/ 2618 w 3669"/>
                      <a:gd name="T71" fmla="*/ 2 h 1864"/>
                      <a:gd name="T72" fmla="*/ 2416 w 3669"/>
                      <a:gd name="T73" fmla="*/ 19 h 1864"/>
                      <a:gd name="T74" fmla="*/ 2025 w 3669"/>
                      <a:gd name="T75" fmla="*/ 120 h 1864"/>
                      <a:gd name="T76" fmla="*/ 1436 w 3669"/>
                      <a:gd name="T77" fmla="*/ 354 h 1864"/>
                      <a:gd name="T78" fmla="*/ 647 w 3669"/>
                      <a:gd name="T79" fmla="*/ 786 h 1864"/>
                      <a:gd name="T80" fmla="*/ 529 w 3669"/>
                      <a:gd name="T81" fmla="*/ 620 h 1864"/>
                      <a:gd name="T82" fmla="*/ 379 w 3669"/>
                      <a:gd name="T83" fmla="*/ 483 h 1864"/>
                      <a:gd name="T84" fmla="*/ 173 w 3669"/>
                      <a:gd name="T85" fmla="*/ 375 h 1864"/>
                      <a:gd name="T86" fmla="*/ 0 w 3669"/>
                      <a:gd name="T87" fmla="*/ 411 h 1864"/>
                      <a:gd name="T88" fmla="*/ 19 w 3669"/>
                      <a:gd name="T89" fmla="*/ 582 h 1864"/>
                      <a:gd name="T90" fmla="*/ 50 w 3669"/>
                      <a:gd name="T91" fmla="*/ 751 h 1864"/>
                      <a:gd name="T92" fmla="*/ 109 w 3669"/>
                      <a:gd name="T93" fmla="*/ 928 h 1864"/>
                      <a:gd name="T94" fmla="*/ 175 w 3669"/>
                      <a:gd name="T95" fmla="*/ 1105 h 1864"/>
                      <a:gd name="T96" fmla="*/ 223 w 3669"/>
                      <a:gd name="T97" fmla="*/ 1312 h 1864"/>
                      <a:gd name="T98" fmla="*/ 238 w 3669"/>
                      <a:gd name="T99" fmla="*/ 1514 h 1864"/>
                      <a:gd name="T100" fmla="*/ 223 w 3669"/>
                      <a:gd name="T101" fmla="*/ 1685 h 1864"/>
                      <a:gd name="T102" fmla="*/ 261 w 3669"/>
                      <a:gd name="T103" fmla="*/ 1847 h 1864"/>
                      <a:gd name="T104" fmla="*/ 440 w 3669"/>
                      <a:gd name="T105" fmla="*/ 1685 h 1864"/>
                      <a:gd name="T106" fmla="*/ 736 w 3669"/>
                      <a:gd name="T107" fmla="*/ 1368 h 1864"/>
                      <a:gd name="T108" fmla="*/ 943 w 3669"/>
                      <a:gd name="T109" fmla="*/ 1329 h 1864"/>
                      <a:gd name="T110" fmla="*/ 1251 w 3669"/>
                      <a:gd name="T111" fmla="*/ 1569 h 1864"/>
                      <a:gd name="T112" fmla="*/ 1751 w 3669"/>
                      <a:gd name="T113" fmla="*/ 1780 h 1864"/>
                      <a:gd name="T114" fmla="*/ 2405 w 3669"/>
                      <a:gd name="T115" fmla="*/ 1780 h 1864"/>
                      <a:gd name="T116" fmla="*/ 2531 w 3669"/>
                      <a:gd name="T117" fmla="*/ 1018 h 1864"/>
                      <a:gd name="T118" fmla="*/ 2713 w 3669"/>
                      <a:gd name="T119" fmla="*/ 1046 h 1864"/>
                      <a:gd name="T120" fmla="*/ 2958 w 3669"/>
                      <a:gd name="T121" fmla="*/ 1075 h 1864"/>
                      <a:gd name="T122" fmla="*/ 3228 w 3669"/>
                      <a:gd name="T123" fmla="*/ 1090 h 1864"/>
                      <a:gd name="T124" fmla="*/ 3424 w 3669"/>
                      <a:gd name="T125" fmla="*/ 1010 h 18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669" h="1864">
                        <a:moveTo>
                          <a:pt x="3424" y="1010"/>
                        </a:moveTo>
                        <a:lnTo>
                          <a:pt x="3422" y="1010"/>
                        </a:lnTo>
                        <a:lnTo>
                          <a:pt x="3413" y="1010"/>
                        </a:lnTo>
                        <a:lnTo>
                          <a:pt x="3405" y="1010"/>
                        </a:lnTo>
                        <a:lnTo>
                          <a:pt x="3399" y="1012"/>
                        </a:lnTo>
                        <a:lnTo>
                          <a:pt x="3390" y="1014"/>
                        </a:lnTo>
                        <a:lnTo>
                          <a:pt x="3380" y="1016"/>
                        </a:lnTo>
                        <a:lnTo>
                          <a:pt x="3367" y="1016"/>
                        </a:lnTo>
                        <a:lnTo>
                          <a:pt x="3354" y="1018"/>
                        </a:lnTo>
                        <a:lnTo>
                          <a:pt x="3344" y="1018"/>
                        </a:lnTo>
                        <a:lnTo>
                          <a:pt x="3336" y="1018"/>
                        </a:lnTo>
                        <a:lnTo>
                          <a:pt x="3327" y="1018"/>
                        </a:lnTo>
                        <a:lnTo>
                          <a:pt x="3317" y="1018"/>
                        </a:lnTo>
                        <a:lnTo>
                          <a:pt x="3306" y="1018"/>
                        </a:lnTo>
                        <a:lnTo>
                          <a:pt x="3297" y="1018"/>
                        </a:lnTo>
                        <a:lnTo>
                          <a:pt x="3285" y="1018"/>
                        </a:lnTo>
                        <a:lnTo>
                          <a:pt x="3276" y="1018"/>
                        </a:lnTo>
                        <a:lnTo>
                          <a:pt x="3262" y="1018"/>
                        </a:lnTo>
                        <a:lnTo>
                          <a:pt x="3249" y="1018"/>
                        </a:lnTo>
                        <a:lnTo>
                          <a:pt x="3236" y="1018"/>
                        </a:lnTo>
                        <a:lnTo>
                          <a:pt x="3224" y="1020"/>
                        </a:lnTo>
                        <a:lnTo>
                          <a:pt x="3207" y="1018"/>
                        </a:lnTo>
                        <a:lnTo>
                          <a:pt x="3192" y="1018"/>
                        </a:lnTo>
                        <a:lnTo>
                          <a:pt x="3177" y="1018"/>
                        </a:lnTo>
                        <a:lnTo>
                          <a:pt x="3162" y="1018"/>
                        </a:lnTo>
                        <a:lnTo>
                          <a:pt x="3143" y="1016"/>
                        </a:lnTo>
                        <a:lnTo>
                          <a:pt x="3124" y="1016"/>
                        </a:lnTo>
                        <a:lnTo>
                          <a:pt x="3106" y="1014"/>
                        </a:lnTo>
                        <a:lnTo>
                          <a:pt x="3089" y="1014"/>
                        </a:lnTo>
                        <a:lnTo>
                          <a:pt x="3067" y="1012"/>
                        </a:lnTo>
                        <a:lnTo>
                          <a:pt x="3046" y="1010"/>
                        </a:lnTo>
                        <a:lnTo>
                          <a:pt x="3025" y="1008"/>
                        </a:lnTo>
                        <a:lnTo>
                          <a:pt x="3004" y="1008"/>
                        </a:lnTo>
                        <a:lnTo>
                          <a:pt x="2981" y="1004"/>
                        </a:lnTo>
                        <a:lnTo>
                          <a:pt x="2958" y="1004"/>
                        </a:lnTo>
                        <a:lnTo>
                          <a:pt x="2935" y="1002"/>
                        </a:lnTo>
                        <a:lnTo>
                          <a:pt x="2911" y="1002"/>
                        </a:lnTo>
                        <a:lnTo>
                          <a:pt x="2884" y="999"/>
                        </a:lnTo>
                        <a:lnTo>
                          <a:pt x="2857" y="995"/>
                        </a:lnTo>
                        <a:lnTo>
                          <a:pt x="2829" y="991"/>
                        </a:lnTo>
                        <a:lnTo>
                          <a:pt x="2802" y="989"/>
                        </a:lnTo>
                        <a:lnTo>
                          <a:pt x="2772" y="985"/>
                        </a:lnTo>
                        <a:lnTo>
                          <a:pt x="2743" y="983"/>
                        </a:lnTo>
                        <a:lnTo>
                          <a:pt x="2713" y="980"/>
                        </a:lnTo>
                        <a:lnTo>
                          <a:pt x="2683" y="978"/>
                        </a:lnTo>
                        <a:lnTo>
                          <a:pt x="2648" y="972"/>
                        </a:lnTo>
                        <a:lnTo>
                          <a:pt x="2616" y="970"/>
                        </a:lnTo>
                        <a:lnTo>
                          <a:pt x="2580" y="964"/>
                        </a:lnTo>
                        <a:lnTo>
                          <a:pt x="2546" y="961"/>
                        </a:lnTo>
                        <a:lnTo>
                          <a:pt x="2510" y="955"/>
                        </a:lnTo>
                        <a:lnTo>
                          <a:pt x="2473" y="951"/>
                        </a:lnTo>
                        <a:lnTo>
                          <a:pt x="2435" y="945"/>
                        </a:lnTo>
                        <a:lnTo>
                          <a:pt x="2399" y="942"/>
                        </a:lnTo>
                        <a:lnTo>
                          <a:pt x="2411" y="985"/>
                        </a:lnTo>
                        <a:lnTo>
                          <a:pt x="2863" y="1552"/>
                        </a:lnTo>
                        <a:lnTo>
                          <a:pt x="2857" y="1552"/>
                        </a:lnTo>
                        <a:lnTo>
                          <a:pt x="2850" y="1556"/>
                        </a:lnTo>
                        <a:lnTo>
                          <a:pt x="2842" y="1560"/>
                        </a:lnTo>
                        <a:lnTo>
                          <a:pt x="2835" y="1563"/>
                        </a:lnTo>
                        <a:lnTo>
                          <a:pt x="2825" y="1569"/>
                        </a:lnTo>
                        <a:lnTo>
                          <a:pt x="2816" y="1575"/>
                        </a:lnTo>
                        <a:lnTo>
                          <a:pt x="2802" y="1580"/>
                        </a:lnTo>
                        <a:lnTo>
                          <a:pt x="2789" y="1586"/>
                        </a:lnTo>
                        <a:lnTo>
                          <a:pt x="2774" y="1592"/>
                        </a:lnTo>
                        <a:lnTo>
                          <a:pt x="2759" y="1601"/>
                        </a:lnTo>
                        <a:lnTo>
                          <a:pt x="2740" y="1607"/>
                        </a:lnTo>
                        <a:lnTo>
                          <a:pt x="2722" y="1617"/>
                        </a:lnTo>
                        <a:lnTo>
                          <a:pt x="2702" y="1622"/>
                        </a:lnTo>
                        <a:lnTo>
                          <a:pt x="2684" y="1634"/>
                        </a:lnTo>
                        <a:lnTo>
                          <a:pt x="2660" y="1639"/>
                        </a:lnTo>
                        <a:lnTo>
                          <a:pt x="2637" y="1649"/>
                        </a:lnTo>
                        <a:lnTo>
                          <a:pt x="2612" y="1655"/>
                        </a:lnTo>
                        <a:lnTo>
                          <a:pt x="2589" y="1664"/>
                        </a:lnTo>
                        <a:lnTo>
                          <a:pt x="2561" y="1670"/>
                        </a:lnTo>
                        <a:lnTo>
                          <a:pt x="2536" y="1679"/>
                        </a:lnTo>
                        <a:lnTo>
                          <a:pt x="2508" y="1687"/>
                        </a:lnTo>
                        <a:lnTo>
                          <a:pt x="2481" y="1696"/>
                        </a:lnTo>
                        <a:lnTo>
                          <a:pt x="2449" y="1700"/>
                        </a:lnTo>
                        <a:lnTo>
                          <a:pt x="2418" y="1708"/>
                        </a:lnTo>
                        <a:lnTo>
                          <a:pt x="2386" y="1715"/>
                        </a:lnTo>
                        <a:lnTo>
                          <a:pt x="2356" y="1721"/>
                        </a:lnTo>
                        <a:lnTo>
                          <a:pt x="2323" y="1725"/>
                        </a:lnTo>
                        <a:lnTo>
                          <a:pt x="2289" y="1731"/>
                        </a:lnTo>
                        <a:lnTo>
                          <a:pt x="2255" y="1735"/>
                        </a:lnTo>
                        <a:lnTo>
                          <a:pt x="2221" y="1740"/>
                        </a:lnTo>
                        <a:lnTo>
                          <a:pt x="2185" y="1742"/>
                        </a:lnTo>
                        <a:lnTo>
                          <a:pt x="2147" y="1744"/>
                        </a:lnTo>
                        <a:lnTo>
                          <a:pt x="2109" y="1744"/>
                        </a:lnTo>
                        <a:lnTo>
                          <a:pt x="2072" y="1744"/>
                        </a:lnTo>
                        <a:lnTo>
                          <a:pt x="2032" y="1742"/>
                        </a:lnTo>
                        <a:lnTo>
                          <a:pt x="1994" y="1740"/>
                        </a:lnTo>
                        <a:lnTo>
                          <a:pt x="1955" y="1736"/>
                        </a:lnTo>
                        <a:lnTo>
                          <a:pt x="1917" y="1735"/>
                        </a:lnTo>
                        <a:lnTo>
                          <a:pt x="1873" y="1729"/>
                        </a:lnTo>
                        <a:lnTo>
                          <a:pt x="1833" y="1723"/>
                        </a:lnTo>
                        <a:lnTo>
                          <a:pt x="1791" y="1715"/>
                        </a:lnTo>
                        <a:lnTo>
                          <a:pt x="1751" y="1706"/>
                        </a:lnTo>
                        <a:lnTo>
                          <a:pt x="1709" y="1695"/>
                        </a:lnTo>
                        <a:lnTo>
                          <a:pt x="1666" y="1683"/>
                        </a:lnTo>
                        <a:lnTo>
                          <a:pt x="1624" y="1672"/>
                        </a:lnTo>
                        <a:lnTo>
                          <a:pt x="1582" y="1658"/>
                        </a:lnTo>
                        <a:lnTo>
                          <a:pt x="1538" y="1641"/>
                        </a:lnTo>
                        <a:lnTo>
                          <a:pt x="1495" y="1622"/>
                        </a:lnTo>
                        <a:lnTo>
                          <a:pt x="1449" y="1603"/>
                        </a:lnTo>
                        <a:lnTo>
                          <a:pt x="1407" y="1584"/>
                        </a:lnTo>
                        <a:lnTo>
                          <a:pt x="1363" y="1560"/>
                        </a:lnTo>
                        <a:lnTo>
                          <a:pt x="1320" y="1537"/>
                        </a:lnTo>
                        <a:lnTo>
                          <a:pt x="1274" y="1510"/>
                        </a:lnTo>
                        <a:lnTo>
                          <a:pt x="1232" y="1482"/>
                        </a:lnTo>
                        <a:lnTo>
                          <a:pt x="1187" y="1449"/>
                        </a:lnTo>
                        <a:lnTo>
                          <a:pt x="1143" y="1417"/>
                        </a:lnTo>
                        <a:lnTo>
                          <a:pt x="1099" y="1381"/>
                        </a:lnTo>
                        <a:lnTo>
                          <a:pt x="1055" y="1348"/>
                        </a:lnTo>
                        <a:lnTo>
                          <a:pt x="1010" y="1307"/>
                        </a:lnTo>
                        <a:lnTo>
                          <a:pt x="968" y="1267"/>
                        </a:lnTo>
                        <a:lnTo>
                          <a:pt x="924" y="1223"/>
                        </a:lnTo>
                        <a:lnTo>
                          <a:pt x="882" y="1179"/>
                        </a:lnTo>
                        <a:lnTo>
                          <a:pt x="827" y="1164"/>
                        </a:lnTo>
                        <a:lnTo>
                          <a:pt x="261" y="1788"/>
                        </a:lnTo>
                        <a:lnTo>
                          <a:pt x="261" y="1784"/>
                        </a:lnTo>
                        <a:lnTo>
                          <a:pt x="267" y="1776"/>
                        </a:lnTo>
                        <a:lnTo>
                          <a:pt x="268" y="1767"/>
                        </a:lnTo>
                        <a:lnTo>
                          <a:pt x="270" y="1761"/>
                        </a:lnTo>
                        <a:lnTo>
                          <a:pt x="274" y="1750"/>
                        </a:lnTo>
                        <a:lnTo>
                          <a:pt x="280" y="1740"/>
                        </a:lnTo>
                        <a:lnTo>
                          <a:pt x="284" y="1725"/>
                        </a:lnTo>
                        <a:lnTo>
                          <a:pt x="286" y="1712"/>
                        </a:lnTo>
                        <a:lnTo>
                          <a:pt x="289" y="1695"/>
                        </a:lnTo>
                        <a:lnTo>
                          <a:pt x="293" y="1679"/>
                        </a:lnTo>
                        <a:lnTo>
                          <a:pt x="293" y="1668"/>
                        </a:lnTo>
                        <a:lnTo>
                          <a:pt x="295" y="1658"/>
                        </a:lnTo>
                        <a:lnTo>
                          <a:pt x="297" y="1649"/>
                        </a:lnTo>
                        <a:lnTo>
                          <a:pt x="299" y="1638"/>
                        </a:lnTo>
                        <a:lnTo>
                          <a:pt x="301" y="1626"/>
                        </a:lnTo>
                        <a:lnTo>
                          <a:pt x="303" y="1615"/>
                        </a:lnTo>
                        <a:lnTo>
                          <a:pt x="303" y="1603"/>
                        </a:lnTo>
                        <a:lnTo>
                          <a:pt x="305" y="1592"/>
                        </a:lnTo>
                        <a:lnTo>
                          <a:pt x="305" y="1579"/>
                        </a:lnTo>
                        <a:lnTo>
                          <a:pt x="305" y="1565"/>
                        </a:lnTo>
                        <a:lnTo>
                          <a:pt x="305" y="1550"/>
                        </a:lnTo>
                        <a:lnTo>
                          <a:pt x="305" y="1537"/>
                        </a:lnTo>
                        <a:lnTo>
                          <a:pt x="303" y="1522"/>
                        </a:lnTo>
                        <a:lnTo>
                          <a:pt x="303" y="1506"/>
                        </a:lnTo>
                        <a:lnTo>
                          <a:pt x="303" y="1491"/>
                        </a:lnTo>
                        <a:lnTo>
                          <a:pt x="303" y="1478"/>
                        </a:lnTo>
                        <a:lnTo>
                          <a:pt x="303" y="1461"/>
                        </a:lnTo>
                        <a:lnTo>
                          <a:pt x="301" y="1444"/>
                        </a:lnTo>
                        <a:lnTo>
                          <a:pt x="299" y="1426"/>
                        </a:lnTo>
                        <a:lnTo>
                          <a:pt x="299" y="1409"/>
                        </a:lnTo>
                        <a:lnTo>
                          <a:pt x="295" y="1390"/>
                        </a:lnTo>
                        <a:lnTo>
                          <a:pt x="293" y="1371"/>
                        </a:lnTo>
                        <a:lnTo>
                          <a:pt x="289" y="1352"/>
                        </a:lnTo>
                        <a:lnTo>
                          <a:pt x="287" y="1335"/>
                        </a:lnTo>
                        <a:lnTo>
                          <a:pt x="284" y="1312"/>
                        </a:lnTo>
                        <a:lnTo>
                          <a:pt x="278" y="1291"/>
                        </a:lnTo>
                        <a:lnTo>
                          <a:pt x="272" y="1271"/>
                        </a:lnTo>
                        <a:lnTo>
                          <a:pt x="270" y="1250"/>
                        </a:lnTo>
                        <a:lnTo>
                          <a:pt x="265" y="1225"/>
                        </a:lnTo>
                        <a:lnTo>
                          <a:pt x="259" y="1204"/>
                        </a:lnTo>
                        <a:lnTo>
                          <a:pt x="253" y="1181"/>
                        </a:lnTo>
                        <a:lnTo>
                          <a:pt x="248" y="1160"/>
                        </a:lnTo>
                        <a:lnTo>
                          <a:pt x="238" y="1134"/>
                        </a:lnTo>
                        <a:lnTo>
                          <a:pt x="232" y="1109"/>
                        </a:lnTo>
                        <a:lnTo>
                          <a:pt x="225" y="1082"/>
                        </a:lnTo>
                        <a:lnTo>
                          <a:pt x="219" y="1059"/>
                        </a:lnTo>
                        <a:lnTo>
                          <a:pt x="210" y="1033"/>
                        </a:lnTo>
                        <a:lnTo>
                          <a:pt x="202" y="1006"/>
                        </a:lnTo>
                        <a:lnTo>
                          <a:pt x="192" y="980"/>
                        </a:lnTo>
                        <a:lnTo>
                          <a:pt x="183" y="953"/>
                        </a:lnTo>
                        <a:lnTo>
                          <a:pt x="179" y="951"/>
                        </a:lnTo>
                        <a:lnTo>
                          <a:pt x="177" y="945"/>
                        </a:lnTo>
                        <a:lnTo>
                          <a:pt x="170" y="934"/>
                        </a:lnTo>
                        <a:lnTo>
                          <a:pt x="164" y="923"/>
                        </a:lnTo>
                        <a:lnTo>
                          <a:pt x="160" y="911"/>
                        </a:lnTo>
                        <a:lnTo>
                          <a:pt x="154" y="902"/>
                        </a:lnTo>
                        <a:lnTo>
                          <a:pt x="149" y="890"/>
                        </a:lnTo>
                        <a:lnTo>
                          <a:pt x="145" y="879"/>
                        </a:lnTo>
                        <a:lnTo>
                          <a:pt x="141" y="866"/>
                        </a:lnTo>
                        <a:lnTo>
                          <a:pt x="135" y="854"/>
                        </a:lnTo>
                        <a:lnTo>
                          <a:pt x="130" y="839"/>
                        </a:lnTo>
                        <a:lnTo>
                          <a:pt x="128" y="824"/>
                        </a:lnTo>
                        <a:lnTo>
                          <a:pt x="122" y="805"/>
                        </a:lnTo>
                        <a:lnTo>
                          <a:pt x="116" y="788"/>
                        </a:lnTo>
                        <a:lnTo>
                          <a:pt x="115" y="778"/>
                        </a:lnTo>
                        <a:lnTo>
                          <a:pt x="113" y="767"/>
                        </a:lnTo>
                        <a:lnTo>
                          <a:pt x="109" y="757"/>
                        </a:lnTo>
                        <a:lnTo>
                          <a:pt x="107" y="748"/>
                        </a:lnTo>
                        <a:lnTo>
                          <a:pt x="103" y="734"/>
                        </a:lnTo>
                        <a:lnTo>
                          <a:pt x="101" y="725"/>
                        </a:lnTo>
                        <a:lnTo>
                          <a:pt x="99" y="713"/>
                        </a:lnTo>
                        <a:lnTo>
                          <a:pt x="97" y="702"/>
                        </a:lnTo>
                        <a:lnTo>
                          <a:pt x="97" y="691"/>
                        </a:lnTo>
                        <a:lnTo>
                          <a:pt x="96" y="679"/>
                        </a:lnTo>
                        <a:lnTo>
                          <a:pt x="94" y="668"/>
                        </a:lnTo>
                        <a:lnTo>
                          <a:pt x="94" y="656"/>
                        </a:lnTo>
                        <a:lnTo>
                          <a:pt x="92" y="643"/>
                        </a:lnTo>
                        <a:lnTo>
                          <a:pt x="90" y="630"/>
                        </a:lnTo>
                        <a:lnTo>
                          <a:pt x="88" y="616"/>
                        </a:lnTo>
                        <a:lnTo>
                          <a:pt x="88" y="603"/>
                        </a:lnTo>
                        <a:lnTo>
                          <a:pt x="86" y="588"/>
                        </a:lnTo>
                        <a:lnTo>
                          <a:pt x="86" y="573"/>
                        </a:lnTo>
                        <a:lnTo>
                          <a:pt x="86" y="559"/>
                        </a:lnTo>
                        <a:lnTo>
                          <a:pt x="86" y="546"/>
                        </a:lnTo>
                        <a:lnTo>
                          <a:pt x="84" y="531"/>
                        </a:lnTo>
                        <a:lnTo>
                          <a:pt x="84" y="516"/>
                        </a:lnTo>
                        <a:lnTo>
                          <a:pt x="84" y="500"/>
                        </a:lnTo>
                        <a:lnTo>
                          <a:pt x="84" y="485"/>
                        </a:lnTo>
                        <a:lnTo>
                          <a:pt x="84" y="468"/>
                        </a:lnTo>
                        <a:lnTo>
                          <a:pt x="86" y="451"/>
                        </a:lnTo>
                        <a:lnTo>
                          <a:pt x="88" y="434"/>
                        </a:lnTo>
                        <a:lnTo>
                          <a:pt x="90" y="419"/>
                        </a:lnTo>
                        <a:lnTo>
                          <a:pt x="92" y="419"/>
                        </a:lnTo>
                        <a:lnTo>
                          <a:pt x="101" y="421"/>
                        </a:lnTo>
                        <a:lnTo>
                          <a:pt x="107" y="421"/>
                        </a:lnTo>
                        <a:lnTo>
                          <a:pt x="116" y="422"/>
                        </a:lnTo>
                        <a:lnTo>
                          <a:pt x="126" y="424"/>
                        </a:lnTo>
                        <a:lnTo>
                          <a:pt x="137" y="430"/>
                        </a:lnTo>
                        <a:lnTo>
                          <a:pt x="147" y="432"/>
                        </a:lnTo>
                        <a:lnTo>
                          <a:pt x="160" y="438"/>
                        </a:lnTo>
                        <a:lnTo>
                          <a:pt x="175" y="443"/>
                        </a:lnTo>
                        <a:lnTo>
                          <a:pt x="192" y="449"/>
                        </a:lnTo>
                        <a:lnTo>
                          <a:pt x="208" y="457"/>
                        </a:lnTo>
                        <a:lnTo>
                          <a:pt x="225" y="464"/>
                        </a:lnTo>
                        <a:lnTo>
                          <a:pt x="232" y="470"/>
                        </a:lnTo>
                        <a:lnTo>
                          <a:pt x="242" y="476"/>
                        </a:lnTo>
                        <a:lnTo>
                          <a:pt x="253" y="480"/>
                        </a:lnTo>
                        <a:lnTo>
                          <a:pt x="263" y="487"/>
                        </a:lnTo>
                        <a:lnTo>
                          <a:pt x="270" y="493"/>
                        </a:lnTo>
                        <a:lnTo>
                          <a:pt x="282" y="497"/>
                        </a:lnTo>
                        <a:lnTo>
                          <a:pt x="291" y="502"/>
                        </a:lnTo>
                        <a:lnTo>
                          <a:pt x="303" y="510"/>
                        </a:lnTo>
                        <a:lnTo>
                          <a:pt x="312" y="516"/>
                        </a:lnTo>
                        <a:lnTo>
                          <a:pt x="322" y="525"/>
                        </a:lnTo>
                        <a:lnTo>
                          <a:pt x="333" y="531"/>
                        </a:lnTo>
                        <a:lnTo>
                          <a:pt x="345" y="540"/>
                        </a:lnTo>
                        <a:lnTo>
                          <a:pt x="354" y="546"/>
                        </a:lnTo>
                        <a:lnTo>
                          <a:pt x="365" y="556"/>
                        </a:lnTo>
                        <a:lnTo>
                          <a:pt x="379" y="565"/>
                        </a:lnTo>
                        <a:lnTo>
                          <a:pt x="390" y="575"/>
                        </a:lnTo>
                        <a:lnTo>
                          <a:pt x="400" y="584"/>
                        </a:lnTo>
                        <a:lnTo>
                          <a:pt x="411" y="594"/>
                        </a:lnTo>
                        <a:lnTo>
                          <a:pt x="424" y="605"/>
                        </a:lnTo>
                        <a:lnTo>
                          <a:pt x="438" y="618"/>
                        </a:lnTo>
                        <a:lnTo>
                          <a:pt x="447" y="628"/>
                        </a:lnTo>
                        <a:lnTo>
                          <a:pt x="460" y="637"/>
                        </a:lnTo>
                        <a:lnTo>
                          <a:pt x="472" y="651"/>
                        </a:lnTo>
                        <a:lnTo>
                          <a:pt x="485" y="664"/>
                        </a:lnTo>
                        <a:lnTo>
                          <a:pt x="497" y="675"/>
                        </a:lnTo>
                        <a:lnTo>
                          <a:pt x="510" y="689"/>
                        </a:lnTo>
                        <a:lnTo>
                          <a:pt x="521" y="704"/>
                        </a:lnTo>
                        <a:lnTo>
                          <a:pt x="537" y="719"/>
                        </a:lnTo>
                        <a:lnTo>
                          <a:pt x="548" y="732"/>
                        </a:lnTo>
                        <a:lnTo>
                          <a:pt x="561" y="748"/>
                        </a:lnTo>
                        <a:lnTo>
                          <a:pt x="573" y="765"/>
                        </a:lnTo>
                        <a:lnTo>
                          <a:pt x="586" y="780"/>
                        </a:lnTo>
                        <a:lnTo>
                          <a:pt x="599" y="795"/>
                        </a:lnTo>
                        <a:lnTo>
                          <a:pt x="613" y="814"/>
                        </a:lnTo>
                        <a:lnTo>
                          <a:pt x="624" y="831"/>
                        </a:lnTo>
                        <a:lnTo>
                          <a:pt x="637" y="852"/>
                        </a:lnTo>
                        <a:lnTo>
                          <a:pt x="641" y="848"/>
                        </a:lnTo>
                        <a:lnTo>
                          <a:pt x="651" y="841"/>
                        </a:lnTo>
                        <a:lnTo>
                          <a:pt x="658" y="833"/>
                        </a:lnTo>
                        <a:lnTo>
                          <a:pt x="670" y="827"/>
                        </a:lnTo>
                        <a:lnTo>
                          <a:pt x="681" y="820"/>
                        </a:lnTo>
                        <a:lnTo>
                          <a:pt x="696" y="812"/>
                        </a:lnTo>
                        <a:lnTo>
                          <a:pt x="709" y="803"/>
                        </a:lnTo>
                        <a:lnTo>
                          <a:pt x="727" y="793"/>
                        </a:lnTo>
                        <a:lnTo>
                          <a:pt x="746" y="780"/>
                        </a:lnTo>
                        <a:lnTo>
                          <a:pt x="768" y="769"/>
                        </a:lnTo>
                        <a:lnTo>
                          <a:pt x="787" y="755"/>
                        </a:lnTo>
                        <a:lnTo>
                          <a:pt x="814" y="744"/>
                        </a:lnTo>
                        <a:lnTo>
                          <a:pt x="837" y="729"/>
                        </a:lnTo>
                        <a:lnTo>
                          <a:pt x="865" y="715"/>
                        </a:lnTo>
                        <a:lnTo>
                          <a:pt x="890" y="698"/>
                        </a:lnTo>
                        <a:lnTo>
                          <a:pt x="919" y="681"/>
                        </a:lnTo>
                        <a:lnTo>
                          <a:pt x="949" y="664"/>
                        </a:lnTo>
                        <a:lnTo>
                          <a:pt x="979" y="647"/>
                        </a:lnTo>
                        <a:lnTo>
                          <a:pt x="1010" y="628"/>
                        </a:lnTo>
                        <a:lnTo>
                          <a:pt x="1044" y="609"/>
                        </a:lnTo>
                        <a:lnTo>
                          <a:pt x="1080" y="590"/>
                        </a:lnTo>
                        <a:lnTo>
                          <a:pt x="1116" y="573"/>
                        </a:lnTo>
                        <a:lnTo>
                          <a:pt x="1150" y="554"/>
                        </a:lnTo>
                        <a:lnTo>
                          <a:pt x="1189" y="535"/>
                        </a:lnTo>
                        <a:lnTo>
                          <a:pt x="1227" y="516"/>
                        </a:lnTo>
                        <a:lnTo>
                          <a:pt x="1266" y="497"/>
                        </a:lnTo>
                        <a:lnTo>
                          <a:pt x="1304" y="478"/>
                        </a:lnTo>
                        <a:lnTo>
                          <a:pt x="1346" y="459"/>
                        </a:lnTo>
                        <a:lnTo>
                          <a:pt x="1386" y="438"/>
                        </a:lnTo>
                        <a:lnTo>
                          <a:pt x="1430" y="419"/>
                        </a:lnTo>
                        <a:lnTo>
                          <a:pt x="1472" y="398"/>
                        </a:lnTo>
                        <a:lnTo>
                          <a:pt x="1515" y="379"/>
                        </a:lnTo>
                        <a:lnTo>
                          <a:pt x="1557" y="358"/>
                        </a:lnTo>
                        <a:lnTo>
                          <a:pt x="1603" y="339"/>
                        </a:lnTo>
                        <a:lnTo>
                          <a:pt x="1649" y="320"/>
                        </a:lnTo>
                        <a:lnTo>
                          <a:pt x="1694" y="303"/>
                        </a:lnTo>
                        <a:lnTo>
                          <a:pt x="1740" y="284"/>
                        </a:lnTo>
                        <a:lnTo>
                          <a:pt x="1785" y="267"/>
                        </a:lnTo>
                        <a:lnTo>
                          <a:pt x="1831" y="248"/>
                        </a:lnTo>
                        <a:lnTo>
                          <a:pt x="1877" y="230"/>
                        </a:lnTo>
                        <a:lnTo>
                          <a:pt x="1922" y="213"/>
                        </a:lnTo>
                        <a:lnTo>
                          <a:pt x="1970" y="198"/>
                        </a:lnTo>
                        <a:lnTo>
                          <a:pt x="2015" y="183"/>
                        </a:lnTo>
                        <a:lnTo>
                          <a:pt x="2063" y="168"/>
                        </a:lnTo>
                        <a:lnTo>
                          <a:pt x="2110" y="154"/>
                        </a:lnTo>
                        <a:lnTo>
                          <a:pt x="2158" y="143"/>
                        </a:lnTo>
                        <a:lnTo>
                          <a:pt x="2204" y="128"/>
                        </a:lnTo>
                        <a:lnTo>
                          <a:pt x="2251" y="114"/>
                        </a:lnTo>
                        <a:lnTo>
                          <a:pt x="2297" y="105"/>
                        </a:lnTo>
                        <a:lnTo>
                          <a:pt x="2344" y="95"/>
                        </a:lnTo>
                        <a:lnTo>
                          <a:pt x="2390" y="84"/>
                        </a:lnTo>
                        <a:lnTo>
                          <a:pt x="2435" y="78"/>
                        </a:lnTo>
                        <a:lnTo>
                          <a:pt x="2481" y="71"/>
                        </a:lnTo>
                        <a:lnTo>
                          <a:pt x="2527" y="65"/>
                        </a:lnTo>
                        <a:lnTo>
                          <a:pt x="2572" y="59"/>
                        </a:lnTo>
                        <a:lnTo>
                          <a:pt x="2616" y="55"/>
                        </a:lnTo>
                        <a:lnTo>
                          <a:pt x="2660" y="52"/>
                        </a:lnTo>
                        <a:lnTo>
                          <a:pt x="2703" y="52"/>
                        </a:lnTo>
                        <a:lnTo>
                          <a:pt x="2747" y="50"/>
                        </a:lnTo>
                        <a:lnTo>
                          <a:pt x="2789" y="52"/>
                        </a:lnTo>
                        <a:lnTo>
                          <a:pt x="2831" y="55"/>
                        </a:lnTo>
                        <a:lnTo>
                          <a:pt x="2873" y="61"/>
                        </a:lnTo>
                        <a:lnTo>
                          <a:pt x="2913" y="65"/>
                        </a:lnTo>
                        <a:lnTo>
                          <a:pt x="2951" y="69"/>
                        </a:lnTo>
                        <a:lnTo>
                          <a:pt x="2987" y="74"/>
                        </a:lnTo>
                        <a:lnTo>
                          <a:pt x="3025" y="82"/>
                        </a:lnTo>
                        <a:lnTo>
                          <a:pt x="3059" y="86"/>
                        </a:lnTo>
                        <a:lnTo>
                          <a:pt x="3093" y="95"/>
                        </a:lnTo>
                        <a:lnTo>
                          <a:pt x="3124" y="103"/>
                        </a:lnTo>
                        <a:lnTo>
                          <a:pt x="3156" y="114"/>
                        </a:lnTo>
                        <a:lnTo>
                          <a:pt x="3184" y="122"/>
                        </a:lnTo>
                        <a:lnTo>
                          <a:pt x="3213" y="132"/>
                        </a:lnTo>
                        <a:lnTo>
                          <a:pt x="3240" y="143"/>
                        </a:lnTo>
                        <a:lnTo>
                          <a:pt x="3266" y="152"/>
                        </a:lnTo>
                        <a:lnTo>
                          <a:pt x="3291" y="162"/>
                        </a:lnTo>
                        <a:lnTo>
                          <a:pt x="3314" y="177"/>
                        </a:lnTo>
                        <a:lnTo>
                          <a:pt x="3336" y="189"/>
                        </a:lnTo>
                        <a:lnTo>
                          <a:pt x="3359" y="204"/>
                        </a:lnTo>
                        <a:lnTo>
                          <a:pt x="3378" y="215"/>
                        </a:lnTo>
                        <a:lnTo>
                          <a:pt x="3399" y="229"/>
                        </a:lnTo>
                        <a:lnTo>
                          <a:pt x="3416" y="240"/>
                        </a:lnTo>
                        <a:lnTo>
                          <a:pt x="3435" y="257"/>
                        </a:lnTo>
                        <a:lnTo>
                          <a:pt x="3451" y="270"/>
                        </a:lnTo>
                        <a:lnTo>
                          <a:pt x="3468" y="286"/>
                        </a:lnTo>
                        <a:lnTo>
                          <a:pt x="3481" y="301"/>
                        </a:lnTo>
                        <a:lnTo>
                          <a:pt x="3496" y="316"/>
                        </a:lnTo>
                        <a:lnTo>
                          <a:pt x="3508" y="331"/>
                        </a:lnTo>
                        <a:lnTo>
                          <a:pt x="3519" y="346"/>
                        </a:lnTo>
                        <a:lnTo>
                          <a:pt x="3530" y="364"/>
                        </a:lnTo>
                        <a:lnTo>
                          <a:pt x="3540" y="381"/>
                        </a:lnTo>
                        <a:lnTo>
                          <a:pt x="3547" y="396"/>
                        </a:lnTo>
                        <a:lnTo>
                          <a:pt x="3557" y="413"/>
                        </a:lnTo>
                        <a:lnTo>
                          <a:pt x="3563" y="430"/>
                        </a:lnTo>
                        <a:lnTo>
                          <a:pt x="3572" y="447"/>
                        </a:lnTo>
                        <a:lnTo>
                          <a:pt x="3576" y="462"/>
                        </a:lnTo>
                        <a:lnTo>
                          <a:pt x="3580" y="480"/>
                        </a:lnTo>
                        <a:lnTo>
                          <a:pt x="3584" y="497"/>
                        </a:lnTo>
                        <a:lnTo>
                          <a:pt x="3589" y="516"/>
                        </a:lnTo>
                        <a:lnTo>
                          <a:pt x="3591" y="531"/>
                        </a:lnTo>
                        <a:lnTo>
                          <a:pt x="3593" y="550"/>
                        </a:lnTo>
                        <a:lnTo>
                          <a:pt x="3595" y="567"/>
                        </a:lnTo>
                        <a:lnTo>
                          <a:pt x="3595" y="586"/>
                        </a:lnTo>
                        <a:lnTo>
                          <a:pt x="3595" y="603"/>
                        </a:lnTo>
                        <a:lnTo>
                          <a:pt x="3595" y="620"/>
                        </a:lnTo>
                        <a:lnTo>
                          <a:pt x="3593" y="635"/>
                        </a:lnTo>
                        <a:lnTo>
                          <a:pt x="3591" y="654"/>
                        </a:lnTo>
                        <a:lnTo>
                          <a:pt x="3587" y="672"/>
                        </a:lnTo>
                        <a:lnTo>
                          <a:pt x="3585" y="691"/>
                        </a:lnTo>
                        <a:lnTo>
                          <a:pt x="3582" y="708"/>
                        </a:lnTo>
                        <a:lnTo>
                          <a:pt x="3578" y="727"/>
                        </a:lnTo>
                        <a:lnTo>
                          <a:pt x="3572" y="742"/>
                        </a:lnTo>
                        <a:lnTo>
                          <a:pt x="3566" y="759"/>
                        </a:lnTo>
                        <a:lnTo>
                          <a:pt x="3563" y="776"/>
                        </a:lnTo>
                        <a:lnTo>
                          <a:pt x="3557" y="793"/>
                        </a:lnTo>
                        <a:lnTo>
                          <a:pt x="3547" y="808"/>
                        </a:lnTo>
                        <a:lnTo>
                          <a:pt x="3542" y="826"/>
                        </a:lnTo>
                        <a:lnTo>
                          <a:pt x="3534" y="841"/>
                        </a:lnTo>
                        <a:lnTo>
                          <a:pt x="3528" y="858"/>
                        </a:lnTo>
                        <a:lnTo>
                          <a:pt x="3519" y="873"/>
                        </a:lnTo>
                        <a:lnTo>
                          <a:pt x="3511" y="888"/>
                        </a:lnTo>
                        <a:lnTo>
                          <a:pt x="3502" y="904"/>
                        </a:lnTo>
                        <a:lnTo>
                          <a:pt x="3494" y="919"/>
                        </a:lnTo>
                        <a:lnTo>
                          <a:pt x="3485" y="932"/>
                        </a:lnTo>
                        <a:lnTo>
                          <a:pt x="3475" y="945"/>
                        </a:lnTo>
                        <a:lnTo>
                          <a:pt x="3468" y="959"/>
                        </a:lnTo>
                        <a:lnTo>
                          <a:pt x="3458" y="974"/>
                        </a:lnTo>
                        <a:lnTo>
                          <a:pt x="3513" y="993"/>
                        </a:lnTo>
                        <a:lnTo>
                          <a:pt x="3513" y="991"/>
                        </a:lnTo>
                        <a:lnTo>
                          <a:pt x="3515" y="987"/>
                        </a:lnTo>
                        <a:lnTo>
                          <a:pt x="3519" y="982"/>
                        </a:lnTo>
                        <a:lnTo>
                          <a:pt x="3527" y="972"/>
                        </a:lnTo>
                        <a:lnTo>
                          <a:pt x="3532" y="961"/>
                        </a:lnTo>
                        <a:lnTo>
                          <a:pt x="3540" y="951"/>
                        </a:lnTo>
                        <a:lnTo>
                          <a:pt x="3549" y="938"/>
                        </a:lnTo>
                        <a:lnTo>
                          <a:pt x="3561" y="923"/>
                        </a:lnTo>
                        <a:lnTo>
                          <a:pt x="3565" y="913"/>
                        </a:lnTo>
                        <a:lnTo>
                          <a:pt x="3570" y="905"/>
                        </a:lnTo>
                        <a:lnTo>
                          <a:pt x="3576" y="894"/>
                        </a:lnTo>
                        <a:lnTo>
                          <a:pt x="3580" y="886"/>
                        </a:lnTo>
                        <a:lnTo>
                          <a:pt x="3585" y="875"/>
                        </a:lnTo>
                        <a:lnTo>
                          <a:pt x="3591" y="866"/>
                        </a:lnTo>
                        <a:lnTo>
                          <a:pt x="3595" y="856"/>
                        </a:lnTo>
                        <a:lnTo>
                          <a:pt x="3603" y="845"/>
                        </a:lnTo>
                        <a:lnTo>
                          <a:pt x="3608" y="831"/>
                        </a:lnTo>
                        <a:lnTo>
                          <a:pt x="3612" y="822"/>
                        </a:lnTo>
                        <a:lnTo>
                          <a:pt x="3618" y="808"/>
                        </a:lnTo>
                        <a:lnTo>
                          <a:pt x="3624" y="797"/>
                        </a:lnTo>
                        <a:lnTo>
                          <a:pt x="3627" y="784"/>
                        </a:lnTo>
                        <a:lnTo>
                          <a:pt x="3633" y="772"/>
                        </a:lnTo>
                        <a:lnTo>
                          <a:pt x="3639" y="759"/>
                        </a:lnTo>
                        <a:lnTo>
                          <a:pt x="3643" y="748"/>
                        </a:lnTo>
                        <a:lnTo>
                          <a:pt x="3644" y="732"/>
                        </a:lnTo>
                        <a:lnTo>
                          <a:pt x="3650" y="717"/>
                        </a:lnTo>
                        <a:lnTo>
                          <a:pt x="3652" y="704"/>
                        </a:lnTo>
                        <a:lnTo>
                          <a:pt x="3656" y="691"/>
                        </a:lnTo>
                        <a:lnTo>
                          <a:pt x="3658" y="675"/>
                        </a:lnTo>
                        <a:lnTo>
                          <a:pt x="3660" y="662"/>
                        </a:lnTo>
                        <a:lnTo>
                          <a:pt x="3662" y="647"/>
                        </a:lnTo>
                        <a:lnTo>
                          <a:pt x="3665" y="634"/>
                        </a:lnTo>
                        <a:lnTo>
                          <a:pt x="3665" y="618"/>
                        </a:lnTo>
                        <a:lnTo>
                          <a:pt x="3667" y="603"/>
                        </a:lnTo>
                        <a:lnTo>
                          <a:pt x="3667" y="588"/>
                        </a:lnTo>
                        <a:lnTo>
                          <a:pt x="3669" y="573"/>
                        </a:lnTo>
                        <a:lnTo>
                          <a:pt x="3667" y="557"/>
                        </a:lnTo>
                        <a:lnTo>
                          <a:pt x="3667" y="540"/>
                        </a:lnTo>
                        <a:lnTo>
                          <a:pt x="3665" y="527"/>
                        </a:lnTo>
                        <a:lnTo>
                          <a:pt x="3663" y="512"/>
                        </a:lnTo>
                        <a:lnTo>
                          <a:pt x="3660" y="495"/>
                        </a:lnTo>
                        <a:lnTo>
                          <a:pt x="3656" y="480"/>
                        </a:lnTo>
                        <a:lnTo>
                          <a:pt x="3652" y="464"/>
                        </a:lnTo>
                        <a:lnTo>
                          <a:pt x="3646" y="449"/>
                        </a:lnTo>
                        <a:lnTo>
                          <a:pt x="3641" y="434"/>
                        </a:lnTo>
                        <a:lnTo>
                          <a:pt x="3635" y="419"/>
                        </a:lnTo>
                        <a:lnTo>
                          <a:pt x="3627" y="403"/>
                        </a:lnTo>
                        <a:lnTo>
                          <a:pt x="3622" y="388"/>
                        </a:lnTo>
                        <a:lnTo>
                          <a:pt x="3610" y="373"/>
                        </a:lnTo>
                        <a:lnTo>
                          <a:pt x="3601" y="358"/>
                        </a:lnTo>
                        <a:lnTo>
                          <a:pt x="3591" y="343"/>
                        </a:lnTo>
                        <a:lnTo>
                          <a:pt x="3580" y="327"/>
                        </a:lnTo>
                        <a:lnTo>
                          <a:pt x="3566" y="312"/>
                        </a:lnTo>
                        <a:lnTo>
                          <a:pt x="3555" y="297"/>
                        </a:lnTo>
                        <a:lnTo>
                          <a:pt x="3542" y="284"/>
                        </a:lnTo>
                        <a:lnTo>
                          <a:pt x="3528" y="270"/>
                        </a:lnTo>
                        <a:lnTo>
                          <a:pt x="3511" y="255"/>
                        </a:lnTo>
                        <a:lnTo>
                          <a:pt x="3494" y="240"/>
                        </a:lnTo>
                        <a:lnTo>
                          <a:pt x="3477" y="225"/>
                        </a:lnTo>
                        <a:lnTo>
                          <a:pt x="3462" y="213"/>
                        </a:lnTo>
                        <a:lnTo>
                          <a:pt x="3445" y="200"/>
                        </a:lnTo>
                        <a:lnTo>
                          <a:pt x="3428" y="189"/>
                        </a:lnTo>
                        <a:lnTo>
                          <a:pt x="3411" y="177"/>
                        </a:lnTo>
                        <a:lnTo>
                          <a:pt x="3394" y="168"/>
                        </a:lnTo>
                        <a:lnTo>
                          <a:pt x="3374" y="156"/>
                        </a:lnTo>
                        <a:lnTo>
                          <a:pt x="3357" y="145"/>
                        </a:lnTo>
                        <a:lnTo>
                          <a:pt x="3338" y="135"/>
                        </a:lnTo>
                        <a:lnTo>
                          <a:pt x="3321" y="128"/>
                        </a:lnTo>
                        <a:lnTo>
                          <a:pt x="3302" y="116"/>
                        </a:lnTo>
                        <a:lnTo>
                          <a:pt x="3285" y="111"/>
                        </a:lnTo>
                        <a:lnTo>
                          <a:pt x="3266" y="101"/>
                        </a:lnTo>
                        <a:lnTo>
                          <a:pt x="3249" y="95"/>
                        </a:lnTo>
                        <a:lnTo>
                          <a:pt x="3230" y="86"/>
                        </a:lnTo>
                        <a:lnTo>
                          <a:pt x="3213" y="80"/>
                        </a:lnTo>
                        <a:lnTo>
                          <a:pt x="3192" y="73"/>
                        </a:lnTo>
                        <a:lnTo>
                          <a:pt x="3175" y="67"/>
                        </a:lnTo>
                        <a:lnTo>
                          <a:pt x="3156" y="61"/>
                        </a:lnTo>
                        <a:lnTo>
                          <a:pt x="3139" y="55"/>
                        </a:lnTo>
                        <a:lnTo>
                          <a:pt x="3122" y="50"/>
                        </a:lnTo>
                        <a:lnTo>
                          <a:pt x="3105" y="46"/>
                        </a:lnTo>
                        <a:lnTo>
                          <a:pt x="3084" y="40"/>
                        </a:lnTo>
                        <a:lnTo>
                          <a:pt x="3067" y="35"/>
                        </a:lnTo>
                        <a:lnTo>
                          <a:pt x="3048" y="33"/>
                        </a:lnTo>
                        <a:lnTo>
                          <a:pt x="3030" y="29"/>
                        </a:lnTo>
                        <a:lnTo>
                          <a:pt x="3013" y="25"/>
                        </a:lnTo>
                        <a:lnTo>
                          <a:pt x="2996" y="23"/>
                        </a:lnTo>
                        <a:lnTo>
                          <a:pt x="2979" y="19"/>
                        </a:lnTo>
                        <a:lnTo>
                          <a:pt x="2964" y="17"/>
                        </a:lnTo>
                        <a:lnTo>
                          <a:pt x="2945" y="16"/>
                        </a:lnTo>
                        <a:lnTo>
                          <a:pt x="2928" y="14"/>
                        </a:lnTo>
                        <a:lnTo>
                          <a:pt x="2913" y="10"/>
                        </a:lnTo>
                        <a:lnTo>
                          <a:pt x="2897" y="8"/>
                        </a:lnTo>
                        <a:lnTo>
                          <a:pt x="2880" y="6"/>
                        </a:lnTo>
                        <a:lnTo>
                          <a:pt x="2865" y="4"/>
                        </a:lnTo>
                        <a:lnTo>
                          <a:pt x="2852" y="2"/>
                        </a:lnTo>
                        <a:lnTo>
                          <a:pt x="2838" y="2"/>
                        </a:lnTo>
                        <a:lnTo>
                          <a:pt x="2823" y="2"/>
                        </a:lnTo>
                        <a:lnTo>
                          <a:pt x="2810" y="0"/>
                        </a:lnTo>
                        <a:lnTo>
                          <a:pt x="2795" y="0"/>
                        </a:lnTo>
                        <a:lnTo>
                          <a:pt x="2783" y="0"/>
                        </a:lnTo>
                        <a:lnTo>
                          <a:pt x="2770" y="0"/>
                        </a:lnTo>
                        <a:lnTo>
                          <a:pt x="2759" y="0"/>
                        </a:lnTo>
                        <a:lnTo>
                          <a:pt x="2747" y="0"/>
                        </a:lnTo>
                        <a:lnTo>
                          <a:pt x="2738" y="0"/>
                        </a:lnTo>
                        <a:lnTo>
                          <a:pt x="2726" y="0"/>
                        </a:lnTo>
                        <a:lnTo>
                          <a:pt x="2717" y="0"/>
                        </a:lnTo>
                        <a:lnTo>
                          <a:pt x="2707" y="0"/>
                        </a:lnTo>
                        <a:lnTo>
                          <a:pt x="2700" y="0"/>
                        </a:lnTo>
                        <a:lnTo>
                          <a:pt x="2684" y="0"/>
                        </a:lnTo>
                        <a:lnTo>
                          <a:pt x="2671" y="2"/>
                        </a:lnTo>
                        <a:lnTo>
                          <a:pt x="2660" y="2"/>
                        </a:lnTo>
                        <a:lnTo>
                          <a:pt x="2654" y="2"/>
                        </a:lnTo>
                        <a:lnTo>
                          <a:pt x="2648" y="2"/>
                        </a:lnTo>
                        <a:lnTo>
                          <a:pt x="2648" y="2"/>
                        </a:lnTo>
                        <a:lnTo>
                          <a:pt x="2645" y="2"/>
                        </a:lnTo>
                        <a:lnTo>
                          <a:pt x="2639" y="2"/>
                        </a:lnTo>
                        <a:lnTo>
                          <a:pt x="2629" y="2"/>
                        </a:lnTo>
                        <a:lnTo>
                          <a:pt x="2618" y="2"/>
                        </a:lnTo>
                        <a:lnTo>
                          <a:pt x="2607" y="2"/>
                        </a:lnTo>
                        <a:lnTo>
                          <a:pt x="2599" y="2"/>
                        </a:lnTo>
                        <a:lnTo>
                          <a:pt x="2589" y="2"/>
                        </a:lnTo>
                        <a:lnTo>
                          <a:pt x="2578" y="2"/>
                        </a:lnTo>
                        <a:lnTo>
                          <a:pt x="2565" y="2"/>
                        </a:lnTo>
                        <a:lnTo>
                          <a:pt x="2553" y="2"/>
                        </a:lnTo>
                        <a:lnTo>
                          <a:pt x="2540" y="4"/>
                        </a:lnTo>
                        <a:lnTo>
                          <a:pt x="2527" y="8"/>
                        </a:lnTo>
                        <a:lnTo>
                          <a:pt x="2510" y="8"/>
                        </a:lnTo>
                        <a:lnTo>
                          <a:pt x="2492" y="10"/>
                        </a:lnTo>
                        <a:lnTo>
                          <a:pt x="2473" y="12"/>
                        </a:lnTo>
                        <a:lnTo>
                          <a:pt x="2456" y="16"/>
                        </a:lnTo>
                        <a:lnTo>
                          <a:pt x="2435" y="17"/>
                        </a:lnTo>
                        <a:lnTo>
                          <a:pt x="2416" y="19"/>
                        </a:lnTo>
                        <a:lnTo>
                          <a:pt x="2394" y="25"/>
                        </a:lnTo>
                        <a:lnTo>
                          <a:pt x="2371" y="31"/>
                        </a:lnTo>
                        <a:lnTo>
                          <a:pt x="2346" y="35"/>
                        </a:lnTo>
                        <a:lnTo>
                          <a:pt x="2323" y="38"/>
                        </a:lnTo>
                        <a:lnTo>
                          <a:pt x="2297" y="44"/>
                        </a:lnTo>
                        <a:lnTo>
                          <a:pt x="2272" y="50"/>
                        </a:lnTo>
                        <a:lnTo>
                          <a:pt x="2243" y="57"/>
                        </a:lnTo>
                        <a:lnTo>
                          <a:pt x="2215" y="65"/>
                        </a:lnTo>
                        <a:lnTo>
                          <a:pt x="2186" y="73"/>
                        </a:lnTo>
                        <a:lnTo>
                          <a:pt x="2158" y="82"/>
                        </a:lnTo>
                        <a:lnTo>
                          <a:pt x="2124" y="90"/>
                        </a:lnTo>
                        <a:lnTo>
                          <a:pt x="2091" y="99"/>
                        </a:lnTo>
                        <a:lnTo>
                          <a:pt x="2057" y="111"/>
                        </a:lnTo>
                        <a:lnTo>
                          <a:pt x="2025" y="120"/>
                        </a:lnTo>
                        <a:lnTo>
                          <a:pt x="1989" y="130"/>
                        </a:lnTo>
                        <a:lnTo>
                          <a:pt x="1953" y="145"/>
                        </a:lnTo>
                        <a:lnTo>
                          <a:pt x="1915" y="156"/>
                        </a:lnTo>
                        <a:lnTo>
                          <a:pt x="1877" y="171"/>
                        </a:lnTo>
                        <a:lnTo>
                          <a:pt x="1837" y="185"/>
                        </a:lnTo>
                        <a:lnTo>
                          <a:pt x="1795" y="200"/>
                        </a:lnTo>
                        <a:lnTo>
                          <a:pt x="1753" y="217"/>
                        </a:lnTo>
                        <a:lnTo>
                          <a:pt x="1713" y="234"/>
                        </a:lnTo>
                        <a:lnTo>
                          <a:pt x="1668" y="251"/>
                        </a:lnTo>
                        <a:lnTo>
                          <a:pt x="1624" y="270"/>
                        </a:lnTo>
                        <a:lnTo>
                          <a:pt x="1578" y="289"/>
                        </a:lnTo>
                        <a:lnTo>
                          <a:pt x="1533" y="312"/>
                        </a:lnTo>
                        <a:lnTo>
                          <a:pt x="1483" y="333"/>
                        </a:lnTo>
                        <a:lnTo>
                          <a:pt x="1436" y="354"/>
                        </a:lnTo>
                        <a:lnTo>
                          <a:pt x="1384" y="379"/>
                        </a:lnTo>
                        <a:lnTo>
                          <a:pt x="1335" y="403"/>
                        </a:lnTo>
                        <a:lnTo>
                          <a:pt x="1282" y="428"/>
                        </a:lnTo>
                        <a:lnTo>
                          <a:pt x="1228" y="455"/>
                        </a:lnTo>
                        <a:lnTo>
                          <a:pt x="1175" y="481"/>
                        </a:lnTo>
                        <a:lnTo>
                          <a:pt x="1122" y="512"/>
                        </a:lnTo>
                        <a:lnTo>
                          <a:pt x="1065" y="540"/>
                        </a:lnTo>
                        <a:lnTo>
                          <a:pt x="1008" y="573"/>
                        </a:lnTo>
                        <a:lnTo>
                          <a:pt x="949" y="605"/>
                        </a:lnTo>
                        <a:lnTo>
                          <a:pt x="892" y="639"/>
                        </a:lnTo>
                        <a:lnTo>
                          <a:pt x="831" y="673"/>
                        </a:lnTo>
                        <a:lnTo>
                          <a:pt x="770" y="710"/>
                        </a:lnTo>
                        <a:lnTo>
                          <a:pt x="708" y="746"/>
                        </a:lnTo>
                        <a:lnTo>
                          <a:pt x="647" y="786"/>
                        </a:lnTo>
                        <a:lnTo>
                          <a:pt x="643" y="780"/>
                        </a:lnTo>
                        <a:lnTo>
                          <a:pt x="635" y="767"/>
                        </a:lnTo>
                        <a:lnTo>
                          <a:pt x="630" y="757"/>
                        </a:lnTo>
                        <a:lnTo>
                          <a:pt x="622" y="748"/>
                        </a:lnTo>
                        <a:lnTo>
                          <a:pt x="614" y="734"/>
                        </a:lnTo>
                        <a:lnTo>
                          <a:pt x="607" y="723"/>
                        </a:lnTo>
                        <a:lnTo>
                          <a:pt x="595" y="708"/>
                        </a:lnTo>
                        <a:lnTo>
                          <a:pt x="584" y="692"/>
                        </a:lnTo>
                        <a:lnTo>
                          <a:pt x="571" y="673"/>
                        </a:lnTo>
                        <a:lnTo>
                          <a:pt x="559" y="656"/>
                        </a:lnTo>
                        <a:lnTo>
                          <a:pt x="552" y="647"/>
                        </a:lnTo>
                        <a:lnTo>
                          <a:pt x="544" y="637"/>
                        </a:lnTo>
                        <a:lnTo>
                          <a:pt x="537" y="628"/>
                        </a:lnTo>
                        <a:lnTo>
                          <a:pt x="529" y="620"/>
                        </a:lnTo>
                        <a:lnTo>
                          <a:pt x="519" y="609"/>
                        </a:lnTo>
                        <a:lnTo>
                          <a:pt x="510" y="601"/>
                        </a:lnTo>
                        <a:lnTo>
                          <a:pt x="502" y="590"/>
                        </a:lnTo>
                        <a:lnTo>
                          <a:pt x="493" y="582"/>
                        </a:lnTo>
                        <a:lnTo>
                          <a:pt x="481" y="573"/>
                        </a:lnTo>
                        <a:lnTo>
                          <a:pt x="472" y="561"/>
                        </a:lnTo>
                        <a:lnTo>
                          <a:pt x="460" y="552"/>
                        </a:lnTo>
                        <a:lnTo>
                          <a:pt x="451" y="540"/>
                        </a:lnTo>
                        <a:lnTo>
                          <a:pt x="440" y="531"/>
                        </a:lnTo>
                        <a:lnTo>
                          <a:pt x="426" y="523"/>
                        </a:lnTo>
                        <a:lnTo>
                          <a:pt x="415" y="512"/>
                        </a:lnTo>
                        <a:lnTo>
                          <a:pt x="405" y="504"/>
                        </a:lnTo>
                        <a:lnTo>
                          <a:pt x="392" y="495"/>
                        </a:lnTo>
                        <a:lnTo>
                          <a:pt x="379" y="483"/>
                        </a:lnTo>
                        <a:lnTo>
                          <a:pt x="365" y="476"/>
                        </a:lnTo>
                        <a:lnTo>
                          <a:pt x="354" y="466"/>
                        </a:lnTo>
                        <a:lnTo>
                          <a:pt x="339" y="457"/>
                        </a:lnTo>
                        <a:lnTo>
                          <a:pt x="326" y="447"/>
                        </a:lnTo>
                        <a:lnTo>
                          <a:pt x="312" y="440"/>
                        </a:lnTo>
                        <a:lnTo>
                          <a:pt x="299" y="432"/>
                        </a:lnTo>
                        <a:lnTo>
                          <a:pt x="284" y="422"/>
                        </a:lnTo>
                        <a:lnTo>
                          <a:pt x="268" y="415"/>
                        </a:lnTo>
                        <a:lnTo>
                          <a:pt x="253" y="407"/>
                        </a:lnTo>
                        <a:lnTo>
                          <a:pt x="238" y="400"/>
                        </a:lnTo>
                        <a:lnTo>
                          <a:pt x="221" y="392"/>
                        </a:lnTo>
                        <a:lnTo>
                          <a:pt x="206" y="384"/>
                        </a:lnTo>
                        <a:lnTo>
                          <a:pt x="189" y="381"/>
                        </a:lnTo>
                        <a:lnTo>
                          <a:pt x="173" y="375"/>
                        </a:lnTo>
                        <a:lnTo>
                          <a:pt x="154" y="369"/>
                        </a:lnTo>
                        <a:lnTo>
                          <a:pt x="137" y="365"/>
                        </a:lnTo>
                        <a:lnTo>
                          <a:pt x="118" y="360"/>
                        </a:lnTo>
                        <a:lnTo>
                          <a:pt x="101" y="356"/>
                        </a:lnTo>
                        <a:lnTo>
                          <a:pt x="82" y="352"/>
                        </a:lnTo>
                        <a:lnTo>
                          <a:pt x="65" y="348"/>
                        </a:lnTo>
                        <a:lnTo>
                          <a:pt x="44" y="344"/>
                        </a:lnTo>
                        <a:lnTo>
                          <a:pt x="27" y="344"/>
                        </a:lnTo>
                        <a:lnTo>
                          <a:pt x="0" y="367"/>
                        </a:lnTo>
                        <a:lnTo>
                          <a:pt x="0" y="371"/>
                        </a:lnTo>
                        <a:lnTo>
                          <a:pt x="0" y="383"/>
                        </a:lnTo>
                        <a:lnTo>
                          <a:pt x="0" y="388"/>
                        </a:lnTo>
                        <a:lnTo>
                          <a:pt x="0" y="400"/>
                        </a:lnTo>
                        <a:lnTo>
                          <a:pt x="0" y="411"/>
                        </a:lnTo>
                        <a:lnTo>
                          <a:pt x="2" y="426"/>
                        </a:lnTo>
                        <a:lnTo>
                          <a:pt x="2" y="438"/>
                        </a:lnTo>
                        <a:lnTo>
                          <a:pt x="4" y="455"/>
                        </a:lnTo>
                        <a:lnTo>
                          <a:pt x="4" y="470"/>
                        </a:lnTo>
                        <a:lnTo>
                          <a:pt x="6" y="489"/>
                        </a:lnTo>
                        <a:lnTo>
                          <a:pt x="6" y="497"/>
                        </a:lnTo>
                        <a:lnTo>
                          <a:pt x="8" y="508"/>
                        </a:lnTo>
                        <a:lnTo>
                          <a:pt x="10" y="518"/>
                        </a:lnTo>
                        <a:lnTo>
                          <a:pt x="12" y="527"/>
                        </a:lnTo>
                        <a:lnTo>
                          <a:pt x="12" y="538"/>
                        </a:lnTo>
                        <a:lnTo>
                          <a:pt x="14" y="548"/>
                        </a:lnTo>
                        <a:lnTo>
                          <a:pt x="16" y="559"/>
                        </a:lnTo>
                        <a:lnTo>
                          <a:pt x="19" y="573"/>
                        </a:lnTo>
                        <a:lnTo>
                          <a:pt x="19" y="582"/>
                        </a:lnTo>
                        <a:lnTo>
                          <a:pt x="19" y="592"/>
                        </a:lnTo>
                        <a:lnTo>
                          <a:pt x="21" y="605"/>
                        </a:lnTo>
                        <a:lnTo>
                          <a:pt x="23" y="616"/>
                        </a:lnTo>
                        <a:lnTo>
                          <a:pt x="25" y="628"/>
                        </a:lnTo>
                        <a:lnTo>
                          <a:pt x="29" y="639"/>
                        </a:lnTo>
                        <a:lnTo>
                          <a:pt x="31" y="653"/>
                        </a:lnTo>
                        <a:lnTo>
                          <a:pt x="35" y="666"/>
                        </a:lnTo>
                        <a:lnTo>
                          <a:pt x="35" y="675"/>
                        </a:lnTo>
                        <a:lnTo>
                          <a:pt x="37" y="689"/>
                        </a:lnTo>
                        <a:lnTo>
                          <a:pt x="38" y="700"/>
                        </a:lnTo>
                        <a:lnTo>
                          <a:pt x="42" y="715"/>
                        </a:lnTo>
                        <a:lnTo>
                          <a:pt x="44" y="727"/>
                        </a:lnTo>
                        <a:lnTo>
                          <a:pt x="50" y="740"/>
                        </a:lnTo>
                        <a:lnTo>
                          <a:pt x="50" y="751"/>
                        </a:lnTo>
                        <a:lnTo>
                          <a:pt x="56" y="765"/>
                        </a:lnTo>
                        <a:lnTo>
                          <a:pt x="57" y="778"/>
                        </a:lnTo>
                        <a:lnTo>
                          <a:pt x="61" y="791"/>
                        </a:lnTo>
                        <a:lnTo>
                          <a:pt x="65" y="803"/>
                        </a:lnTo>
                        <a:lnTo>
                          <a:pt x="67" y="816"/>
                        </a:lnTo>
                        <a:lnTo>
                          <a:pt x="71" y="827"/>
                        </a:lnTo>
                        <a:lnTo>
                          <a:pt x="75" y="843"/>
                        </a:lnTo>
                        <a:lnTo>
                          <a:pt x="80" y="854"/>
                        </a:lnTo>
                        <a:lnTo>
                          <a:pt x="84" y="867"/>
                        </a:lnTo>
                        <a:lnTo>
                          <a:pt x="88" y="879"/>
                        </a:lnTo>
                        <a:lnTo>
                          <a:pt x="94" y="890"/>
                        </a:lnTo>
                        <a:lnTo>
                          <a:pt x="97" y="904"/>
                        </a:lnTo>
                        <a:lnTo>
                          <a:pt x="103" y="917"/>
                        </a:lnTo>
                        <a:lnTo>
                          <a:pt x="109" y="928"/>
                        </a:lnTo>
                        <a:lnTo>
                          <a:pt x="115" y="940"/>
                        </a:lnTo>
                        <a:lnTo>
                          <a:pt x="118" y="953"/>
                        </a:lnTo>
                        <a:lnTo>
                          <a:pt x="126" y="966"/>
                        </a:lnTo>
                        <a:lnTo>
                          <a:pt x="128" y="976"/>
                        </a:lnTo>
                        <a:lnTo>
                          <a:pt x="134" y="987"/>
                        </a:lnTo>
                        <a:lnTo>
                          <a:pt x="139" y="1001"/>
                        </a:lnTo>
                        <a:lnTo>
                          <a:pt x="145" y="1014"/>
                        </a:lnTo>
                        <a:lnTo>
                          <a:pt x="149" y="1025"/>
                        </a:lnTo>
                        <a:lnTo>
                          <a:pt x="154" y="1039"/>
                        </a:lnTo>
                        <a:lnTo>
                          <a:pt x="160" y="1050"/>
                        </a:lnTo>
                        <a:lnTo>
                          <a:pt x="164" y="1065"/>
                        </a:lnTo>
                        <a:lnTo>
                          <a:pt x="168" y="1078"/>
                        </a:lnTo>
                        <a:lnTo>
                          <a:pt x="172" y="1092"/>
                        </a:lnTo>
                        <a:lnTo>
                          <a:pt x="175" y="1105"/>
                        </a:lnTo>
                        <a:lnTo>
                          <a:pt x="179" y="1120"/>
                        </a:lnTo>
                        <a:lnTo>
                          <a:pt x="183" y="1134"/>
                        </a:lnTo>
                        <a:lnTo>
                          <a:pt x="189" y="1149"/>
                        </a:lnTo>
                        <a:lnTo>
                          <a:pt x="192" y="1164"/>
                        </a:lnTo>
                        <a:lnTo>
                          <a:pt x="196" y="1179"/>
                        </a:lnTo>
                        <a:lnTo>
                          <a:pt x="198" y="1193"/>
                        </a:lnTo>
                        <a:lnTo>
                          <a:pt x="202" y="1208"/>
                        </a:lnTo>
                        <a:lnTo>
                          <a:pt x="206" y="1223"/>
                        </a:lnTo>
                        <a:lnTo>
                          <a:pt x="208" y="1238"/>
                        </a:lnTo>
                        <a:lnTo>
                          <a:pt x="210" y="1253"/>
                        </a:lnTo>
                        <a:lnTo>
                          <a:pt x="213" y="1269"/>
                        </a:lnTo>
                        <a:lnTo>
                          <a:pt x="217" y="1284"/>
                        </a:lnTo>
                        <a:lnTo>
                          <a:pt x="221" y="1299"/>
                        </a:lnTo>
                        <a:lnTo>
                          <a:pt x="223" y="1312"/>
                        </a:lnTo>
                        <a:lnTo>
                          <a:pt x="225" y="1328"/>
                        </a:lnTo>
                        <a:lnTo>
                          <a:pt x="225" y="1343"/>
                        </a:lnTo>
                        <a:lnTo>
                          <a:pt x="229" y="1358"/>
                        </a:lnTo>
                        <a:lnTo>
                          <a:pt x="229" y="1371"/>
                        </a:lnTo>
                        <a:lnTo>
                          <a:pt x="232" y="1387"/>
                        </a:lnTo>
                        <a:lnTo>
                          <a:pt x="232" y="1402"/>
                        </a:lnTo>
                        <a:lnTo>
                          <a:pt x="236" y="1417"/>
                        </a:lnTo>
                        <a:lnTo>
                          <a:pt x="236" y="1430"/>
                        </a:lnTo>
                        <a:lnTo>
                          <a:pt x="236" y="1445"/>
                        </a:lnTo>
                        <a:lnTo>
                          <a:pt x="236" y="1459"/>
                        </a:lnTo>
                        <a:lnTo>
                          <a:pt x="238" y="1474"/>
                        </a:lnTo>
                        <a:lnTo>
                          <a:pt x="238" y="1487"/>
                        </a:lnTo>
                        <a:lnTo>
                          <a:pt x="238" y="1501"/>
                        </a:lnTo>
                        <a:lnTo>
                          <a:pt x="238" y="1514"/>
                        </a:lnTo>
                        <a:lnTo>
                          <a:pt x="238" y="1529"/>
                        </a:lnTo>
                        <a:lnTo>
                          <a:pt x="238" y="1541"/>
                        </a:lnTo>
                        <a:lnTo>
                          <a:pt x="238" y="1556"/>
                        </a:lnTo>
                        <a:lnTo>
                          <a:pt x="236" y="1567"/>
                        </a:lnTo>
                        <a:lnTo>
                          <a:pt x="236" y="1580"/>
                        </a:lnTo>
                        <a:lnTo>
                          <a:pt x="234" y="1592"/>
                        </a:lnTo>
                        <a:lnTo>
                          <a:pt x="234" y="1605"/>
                        </a:lnTo>
                        <a:lnTo>
                          <a:pt x="232" y="1619"/>
                        </a:lnTo>
                        <a:lnTo>
                          <a:pt x="232" y="1632"/>
                        </a:lnTo>
                        <a:lnTo>
                          <a:pt x="229" y="1641"/>
                        </a:lnTo>
                        <a:lnTo>
                          <a:pt x="229" y="1653"/>
                        </a:lnTo>
                        <a:lnTo>
                          <a:pt x="225" y="1664"/>
                        </a:lnTo>
                        <a:lnTo>
                          <a:pt x="225" y="1676"/>
                        </a:lnTo>
                        <a:lnTo>
                          <a:pt x="223" y="1685"/>
                        </a:lnTo>
                        <a:lnTo>
                          <a:pt x="221" y="1696"/>
                        </a:lnTo>
                        <a:lnTo>
                          <a:pt x="217" y="1706"/>
                        </a:lnTo>
                        <a:lnTo>
                          <a:pt x="215" y="1715"/>
                        </a:lnTo>
                        <a:lnTo>
                          <a:pt x="208" y="1733"/>
                        </a:lnTo>
                        <a:lnTo>
                          <a:pt x="204" y="1750"/>
                        </a:lnTo>
                        <a:lnTo>
                          <a:pt x="196" y="1765"/>
                        </a:lnTo>
                        <a:lnTo>
                          <a:pt x="191" y="1780"/>
                        </a:lnTo>
                        <a:lnTo>
                          <a:pt x="223" y="1854"/>
                        </a:lnTo>
                        <a:lnTo>
                          <a:pt x="221" y="1858"/>
                        </a:lnTo>
                        <a:lnTo>
                          <a:pt x="225" y="1864"/>
                        </a:lnTo>
                        <a:lnTo>
                          <a:pt x="232" y="1862"/>
                        </a:lnTo>
                        <a:lnTo>
                          <a:pt x="244" y="1858"/>
                        </a:lnTo>
                        <a:lnTo>
                          <a:pt x="251" y="1852"/>
                        </a:lnTo>
                        <a:lnTo>
                          <a:pt x="261" y="1847"/>
                        </a:lnTo>
                        <a:lnTo>
                          <a:pt x="270" y="1841"/>
                        </a:lnTo>
                        <a:lnTo>
                          <a:pt x="286" y="1831"/>
                        </a:lnTo>
                        <a:lnTo>
                          <a:pt x="301" y="1818"/>
                        </a:lnTo>
                        <a:lnTo>
                          <a:pt x="318" y="1803"/>
                        </a:lnTo>
                        <a:lnTo>
                          <a:pt x="327" y="1793"/>
                        </a:lnTo>
                        <a:lnTo>
                          <a:pt x="337" y="1784"/>
                        </a:lnTo>
                        <a:lnTo>
                          <a:pt x="348" y="1774"/>
                        </a:lnTo>
                        <a:lnTo>
                          <a:pt x="360" y="1765"/>
                        </a:lnTo>
                        <a:lnTo>
                          <a:pt x="369" y="1754"/>
                        </a:lnTo>
                        <a:lnTo>
                          <a:pt x="383" y="1742"/>
                        </a:lnTo>
                        <a:lnTo>
                          <a:pt x="396" y="1729"/>
                        </a:lnTo>
                        <a:lnTo>
                          <a:pt x="411" y="1715"/>
                        </a:lnTo>
                        <a:lnTo>
                          <a:pt x="424" y="1700"/>
                        </a:lnTo>
                        <a:lnTo>
                          <a:pt x="440" y="1685"/>
                        </a:lnTo>
                        <a:lnTo>
                          <a:pt x="455" y="1670"/>
                        </a:lnTo>
                        <a:lnTo>
                          <a:pt x="474" y="1655"/>
                        </a:lnTo>
                        <a:lnTo>
                          <a:pt x="489" y="1636"/>
                        </a:lnTo>
                        <a:lnTo>
                          <a:pt x="506" y="1617"/>
                        </a:lnTo>
                        <a:lnTo>
                          <a:pt x="525" y="1596"/>
                        </a:lnTo>
                        <a:lnTo>
                          <a:pt x="546" y="1575"/>
                        </a:lnTo>
                        <a:lnTo>
                          <a:pt x="567" y="1554"/>
                        </a:lnTo>
                        <a:lnTo>
                          <a:pt x="586" y="1531"/>
                        </a:lnTo>
                        <a:lnTo>
                          <a:pt x="609" y="1506"/>
                        </a:lnTo>
                        <a:lnTo>
                          <a:pt x="633" y="1482"/>
                        </a:lnTo>
                        <a:lnTo>
                          <a:pt x="656" y="1453"/>
                        </a:lnTo>
                        <a:lnTo>
                          <a:pt x="681" y="1426"/>
                        </a:lnTo>
                        <a:lnTo>
                          <a:pt x="708" y="1398"/>
                        </a:lnTo>
                        <a:lnTo>
                          <a:pt x="736" y="1368"/>
                        </a:lnTo>
                        <a:lnTo>
                          <a:pt x="761" y="1335"/>
                        </a:lnTo>
                        <a:lnTo>
                          <a:pt x="791" y="1305"/>
                        </a:lnTo>
                        <a:lnTo>
                          <a:pt x="822" y="1272"/>
                        </a:lnTo>
                        <a:lnTo>
                          <a:pt x="854" y="1238"/>
                        </a:lnTo>
                        <a:lnTo>
                          <a:pt x="856" y="1240"/>
                        </a:lnTo>
                        <a:lnTo>
                          <a:pt x="863" y="1248"/>
                        </a:lnTo>
                        <a:lnTo>
                          <a:pt x="867" y="1253"/>
                        </a:lnTo>
                        <a:lnTo>
                          <a:pt x="875" y="1261"/>
                        </a:lnTo>
                        <a:lnTo>
                          <a:pt x="882" y="1271"/>
                        </a:lnTo>
                        <a:lnTo>
                          <a:pt x="894" y="1280"/>
                        </a:lnTo>
                        <a:lnTo>
                          <a:pt x="903" y="1290"/>
                        </a:lnTo>
                        <a:lnTo>
                          <a:pt x="915" y="1303"/>
                        </a:lnTo>
                        <a:lnTo>
                          <a:pt x="928" y="1314"/>
                        </a:lnTo>
                        <a:lnTo>
                          <a:pt x="943" y="1329"/>
                        </a:lnTo>
                        <a:lnTo>
                          <a:pt x="957" y="1343"/>
                        </a:lnTo>
                        <a:lnTo>
                          <a:pt x="974" y="1358"/>
                        </a:lnTo>
                        <a:lnTo>
                          <a:pt x="991" y="1373"/>
                        </a:lnTo>
                        <a:lnTo>
                          <a:pt x="1010" y="1390"/>
                        </a:lnTo>
                        <a:lnTo>
                          <a:pt x="1027" y="1406"/>
                        </a:lnTo>
                        <a:lnTo>
                          <a:pt x="1050" y="1423"/>
                        </a:lnTo>
                        <a:lnTo>
                          <a:pt x="1069" y="1440"/>
                        </a:lnTo>
                        <a:lnTo>
                          <a:pt x="1093" y="1459"/>
                        </a:lnTo>
                        <a:lnTo>
                          <a:pt x="1116" y="1476"/>
                        </a:lnTo>
                        <a:lnTo>
                          <a:pt x="1141" y="1495"/>
                        </a:lnTo>
                        <a:lnTo>
                          <a:pt x="1166" y="1512"/>
                        </a:lnTo>
                        <a:lnTo>
                          <a:pt x="1196" y="1533"/>
                        </a:lnTo>
                        <a:lnTo>
                          <a:pt x="1221" y="1550"/>
                        </a:lnTo>
                        <a:lnTo>
                          <a:pt x="1251" y="1569"/>
                        </a:lnTo>
                        <a:lnTo>
                          <a:pt x="1280" y="1588"/>
                        </a:lnTo>
                        <a:lnTo>
                          <a:pt x="1312" y="1605"/>
                        </a:lnTo>
                        <a:lnTo>
                          <a:pt x="1342" y="1622"/>
                        </a:lnTo>
                        <a:lnTo>
                          <a:pt x="1377" y="1639"/>
                        </a:lnTo>
                        <a:lnTo>
                          <a:pt x="1411" y="1657"/>
                        </a:lnTo>
                        <a:lnTo>
                          <a:pt x="1447" y="1676"/>
                        </a:lnTo>
                        <a:lnTo>
                          <a:pt x="1479" y="1689"/>
                        </a:lnTo>
                        <a:lnTo>
                          <a:pt x="1515" y="1704"/>
                        </a:lnTo>
                        <a:lnTo>
                          <a:pt x="1552" y="1717"/>
                        </a:lnTo>
                        <a:lnTo>
                          <a:pt x="1590" y="1733"/>
                        </a:lnTo>
                        <a:lnTo>
                          <a:pt x="1628" y="1746"/>
                        </a:lnTo>
                        <a:lnTo>
                          <a:pt x="1668" y="1759"/>
                        </a:lnTo>
                        <a:lnTo>
                          <a:pt x="1709" y="1769"/>
                        </a:lnTo>
                        <a:lnTo>
                          <a:pt x="1751" y="1780"/>
                        </a:lnTo>
                        <a:lnTo>
                          <a:pt x="1791" y="1790"/>
                        </a:lnTo>
                        <a:lnTo>
                          <a:pt x="1835" y="1797"/>
                        </a:lnTo>
                        <a:lnTo>
                          <a:pt x="1877" y="1803"/>
                        </a:lnTo>
                        <a:lnTo>
                          <a:pt x="1922" y="1811"/>
                        </a:lnTo>
                        <a:lnTo>
                          <a:pt x="1968" y="1812"/>
                        </a:lnTo>
                        <a:lnTo>
                          <a:pt x="2013" y="1816"/>
                        </a:lnTo>
                        <a:lnTo>
                          <a:pt x="2059" y="1818"/>
                        </a:lnTo>
                        <a:lnTo>
                          <a:pt x="2109" y="1820"/>
                        </a:lnTo>
                        <a:lnTo>
                          <a:pt x="2154" y="1816"/>
                        </a:lnTo>
                        <a:lnTo>
                          <a:pt x="2204" y="1812"/>
                        </a:lnTo>
                        <a:lnTo>
                          <a:pt x="2253" y="1807"/>
                        </a:lnTo>
                        <a:lnTo>
                          <a:pt x="2304" y="1801"/>
                        </a:lnTo>
                        <a:lnTo>
                          <a:pt x="2356" y="1792"/>
                        </a:lnTo>
                        <a:lnTo>
                          <a:pt x="2405" y="1780"/>
                        </a:lnTo>
                        <a:lnTo>
                          <a:pt x="2456" y="1769"/>
                        </a:lnTo>
                        <a:lnTo>
                          <a:pt x="2512" y="1755"/>
                        </a:lnTo>
                        <a:lnTo>
                          <a:pt x="2563" y="1738"/>
                        </a:lnTo>
                        <a:lnTo>
                          <a:pt x="2618" y="1719"/>
                        </a:lnTo>
                        <a:lnTo>
                          <a:pt x="2671" y="1698"/>
                        </a:lnTo>
                        <a:lnTo>
                          <a:pt x="2728" y="1676"/>
                        </a:lnTo>
                        <a:lnTo>
                          <a:pt x="2783" y="1649"/>
                        </a:lnTo>
                        <a:lnTo>
                          <a:pt x="2840" y="1620"/>
                        </a:lnTo>
                        <a:lnTo>
                          <a:pt x="2895" y="1590"/>
                        </a:lnTo>
                        <a:lnTo>
                          <a:pt x="2954" y="1558"/>
                        </a:lnTo>
                        <a:lnTo>
                          <a:pt x="2506" y="1016"/>
                        </a:lnTo>
                        <a:lnTo>
                          <a:pt x="2512" y="1016"/>
                        </a:lnTo>
                        <a:lnTo>
                          <a:pt x="2519" y="1018"/>
                        </a:lnTo>
                        <a:lnTo>
                          <a:pt x="2531" y="1018"/>
                        </a:lnTo>
                        <a:lnTo>
                          <a:pt x="2544" y="1020"/>
                        </a:lnTo>
                        <a:lnTo>
                          <a:pt x="2561" y="1023"/>
                        </a:lnTo>
                        <a:lnTo>
                          <a:pt x="2570" y="1023"/>
                        </a:lnTo>
                        <a:lnTo>
                          <a:pt x="2580" y="1025"/>
                        </a:lnTo>
                        <a:lnTo>
                          <a:pt x="2591" y="1027"/>
                        </a:lnTo>
                        <a:lnTo>
                          <a:pt x="2605" y="1031"/>
                        </a:lnTo>
                        <a:lnTo>
                          <a:pt x="2614" y="1031"/>
                        </a:lnTo>
                        <a:lnTo>
                          <a:pt x="2627" y="1035"/>
                        </a:lnTo>
                        <a:lnTo>
                          <a:pt x="2639" y="1035"/>
                        </a:lnTo>
                        <a:lnTo>
                          <a:pt x="2654" y="1037"/>
                        </a:lnTo>
                        <a:lnTo>
                          <a:pt x="2667" y="1039"/>
                        </a:lnTo>
                        <a:lnTo>
                          <a:pt x="2683" y="1040"/>
                        </a:lnTo>
                        <a:lnTo>
                          <a:pt x="2698" y="1042"/>
                        </a:lnTo>
                        <a:lnTo>
                          <a:pt x="2713" y="1046"/>
                        </a:lnTo>
                        <a:lnTo>
                          <a:pt x="2728" y="1048"/>
                        </a:lnTo>
                        <a:lnTo>
                          <a:pt x="2743" y="1048"/>
                        </a:lnTo>
                        <a:lnTo>
                          <a:pt x="2759" y="1050"/>
                        </a:lnTo>
                        <a:lnTo>
                          <a:pt x="2778" y="1054"/>
                        </a:lnTo>
                        <a:lnTo>
                          <a:pt x="2793" y="1056"/>
                        </a:lnTo>
                        <a:lnTo>
                          <a:pt x="2810" y="1059"/>
                        </a:lnTo>
                        <a:lnTo>
                          <a:pt x="2827" y="1061"/>
                        </a:lnTo>
                        <a:lnTo>
                          <a:pt x="2848" y="1065"/>
                        </a:lnTo>
                        <a:lnTo>
                          <a:pt x="2865" y="1065"/>
                        </a:lnTo>
                        <a:lnTo>
                          <a:pt x="2884" y="1067"/>
                        </a:lnTo>
                        <a:lnTo>
                          <a:pt x="2901" y="1067"/>
                        </a:lnTo>
                        <a:lnTo>
                          <a:pt x="2920" y="1071"/>
                        </a:lnTo>
                        <a:lnTo>
                          <a:pt x="2939" y="1071"/>
                        </a:lnTo>
                        <a:lnTo>
                          <a:pt x="2958" y="1075"/>
                        </a:lnTo>
                        <a:lnTo>
                          <a:pt x="2977" y="1075"/>
                        </a:lnTo>
                        <a:lnTo>
                          <a:pt x="2998" y="1078"/>
                        </a:lnTo>
                        <a:lnTo>
                          <a:pt x="3015" y="1078"/>
                        </a:lnTo>
                        <a:lnTo>
                          <a:pt x="3034" y="1080"/>
                        </a:lnTo>
                        <a:lnTo>
                          <a:pt x="3053" y="1080"/>
                        </a:lnTo>
                        <a:lnTo>
                          <a:pt x="3074" y="1082"/>
                        </a:lnTo>
                        <a:lnTo>
                          <a:pt x="3093" y="1082"/>
                        </a:lnTo>
                        <a:lnTo>
                          <a:pt x="3112" y="1084"/>
                        </a:lnTo>
                        <a:lnTo>
                          <a:pt x="3133" y="1086"/>
                        </a:lnTo>
                        <a:lnTo>
                          <a:pt x="3154" y="1088"/>
                        </a:lnTo>
                        <a:lnTo>
                          <a:pt x="3171" y="1088"/>
                        </a:lnTo>
                        <a:lnTo>
                          <a:pt x="3190" y="1088"/>
                        </a:lnTo>
                        <a:lnTo>
                          <a:pt x="3209" y="1088"/>
                        </a:lnTo>
                        <a:lnTo>
                          <a:pt x="3228" y="1090"/>
                        </a:lnTo>
                        <a:lnTo>
                          <a:pt x="3247" y="1090"/>
                        </a:lnTo>
                        <a:lnTo>
                          <a:pt x="3264" y="1090"/>
                        </a:lnTo>
                        <a:lnTo>
                          <a:pt x="3283" y="1090"/>
                        </a:lnTo>
                        <a:lnTo>
                          <a:pt x="3302" y="1090"/>
                        </a:lnTo>
                        <a:lnTo>
                          <a:pt x="3319" y="1088"/>
                        </a:lnTo>
                        <a:lnTo>
                          <a:pt x="3336" y="1088"/>
                        </a:lnTo>
                        <a:lnTo>
                          <a:pt x="3354" y="1086"/>
                        </a:lnTo>
                        <a:lnTo>
                          <a:pt x="3373" y="1086"/>
                        </a:lnTo>
                        <a:lnTo>
                          <a:pt x="3388" y="1084"/>
                        </a:lnTo>
                        <a:lnTo>
                          <a:pt x="3405" y="1082"/>
                        </a:lnTo>
                        <a:lnTo>
                          <a:pt x="3422" y="1080"/>
                        </a:lnTo>
                        <a:lnTo>
                          <a:pt x="3437" y="1080"/>
                        </a:lnTo>
                        <a:lnTo>
                          <a:pt x="3424" y="1010"/>
                        </a:lnTo>
                        <a:lnTo>
                          <a:pt x="3424" y="101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0" name="Freeform 133"/>
                  <p:cNvSpPr>
                    <a:spLocks/>
                  </p:cNvSpPr>
                  <p:nvPr/>
                </p:nvSpPr>
                <p:spPr bwMode="auto">
                  <a:xfrm>
                    <a:off x="9431338" y="1293813"/>
                    <a:ext cx="58737" cy="52387"/>
                  </a:xfrm>
                  <a:custGeom>
                    <a:avLst/>
                    <a:gdLst>
                      <a:gd name="T0" fmla="*/ 19 w 74"/>
                      <a:gd name="T1" fmla="*/ 11 h 67"/>
                      <a:gd name="T2" fmla="*/ 21 w 74"/>
                      <a:gd name="T3" fmla="*/ 8 h 67"/>
                      <a:gd name="T4" fmla="*/ 29 w 74"/>
                      <a:gd name="T5" fmla="*/ 6 h 67"/>
                      <a:gd name="T6" fmla="*/ 36 w 74"/>
                      <a:gd name="T7" fmla="*/ 4 h 67"/>
                      <a:gd name="T8" fmla="*/ 50 w 74"/>
                      <a:gd name="T9" fmla="*/ 2 h 67"/>
                      <a:gd name="T10" fmla="*/ 57 w 74"/>
                      <a:gd name="T11" fmla="*/ 0 h 67"/>
                      <a:gd name="T12" fmla="*/ 67 w 74"/>
                      <a:gd name="T13" fmla="*/ 4 h 67"/>
                      <a:gd name="T14" fmla="*/ 72 w 74"/>
                      <a:gd name="T15" fmla="*/ 13 h 67"/>
                      <a:gd name="T16" fmla="*/ 74 w 74"/>
                      <a:gd name="T17" fmla="*/ 29 h 67"/>
                      <a:gd name="T18" fmla="*/ 67 w 74"/>
                      <a:gd name="T19" fmla="*/ 44 h 67"/>
                      <a:gd name="T20" fmla="*/ 59 w 74"/>
                      <a:gd name="T21" fmla="*/ 55 h 67"/>
                      <a:gd name="T22" fmla="*/ 48 w 74"/>
                      <a:gd name="T23" fmla="*/ 63 h 67"/>
                      <a:gd name="T24" fmla="*/ 36 w 74"/>
                      <a:gd name="T25" fmla="*/ 67 h 67"/>
                      <a:gd name="T26" fmla="*/ 21 w 74"/>
                      <a:gd name="T27" fmla="*/ 67 h 67"/>
                      <a:gd name="T28" fmla="*/ 12 w 74"/>
                      <a:gd name="T29" fmla="*/ 65 h 67"/>
                      <a:gd name="T30" fmla="*/ 4 w 74"/>
                      <a:gd name="T31" fmla="*/ 59 h 67"/>
                      <a:gd name="T32" fmla="*/ 0 w 74"/>
                      <a:gd name="T33" fmla="*/ 51 h 67"/>
                      <a:gd name="T34" fmla="*/ 2 w 74"/>
                      <a:gd name="T35" fmla="*/ 36 h 67"/>
                      <a:gd name="T36" fmla="*/ 8 w 74"/>
                      <a:gd name="T37" fmla="*/ 21 h 67"/>
                      <a:gd name="T38" fmla="*/ 15 w 74"/>
                      <a:gd name="T39" fmla="*/ 13 h 67"/>
                      <a:gd name="T40" fmla="*/ 19 w 74"/>
                      <a:gd name="T41" fmla="*/ 11 h 67"/>
                      <a:gd name="T42" fmla="*/ 19 w 74"/>
                      <a:gd name="T43" fmla="*/ 11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74" h="67">
                        <a:moveTo>
                          <a:pt x="19" y="11"/>
                        </a:moveTo>
                        <a:lnTo>
                          <a:pt x="21" y="8"/>
                        </a:lnTo>
                        <a:lnTo>
                          <a:pt x="29" y="6"/>
                        </a:lnTo>
                        <a:lnTo>
                          <a:pt x="36" y="4"/>
                        </a:lnTo>
                        <a:lnTo>
                          <a:pt x="50" y="2"/>
                        </a:lnTo>
                        <a:lnTo>
                          <a:pt x="57" y="0"/>
                        </a:lnTo>
                        <a:lnTo>
                          <a:pt x="67" y="4"/>
                        </a:lnTo>
                        <a:lnTo>
                          <a:pt x="72" y="13"/>
                        </a:lnTo>
                        <a:lnTo>
                          <a:pt x="74" y="29"/>
                        </a:lnTo>
                        <a:lnTo>
                          <a:pt x="67" y="44"/>
                        </a:lnTo>
                        <a:lnTo>
                          <a:pt x="59" y="55"/>
                        </a:lnTo>
                        <a:lnTo>
                          <a:pt x="48" y="63"/>
                        </a:lnTo>
                        <a:lnTo>
                          <a:pt x="36" y="67"/>
                        </a:lnTo>
                        <a:lnTo>
                          <a:pt x="21" y="67"/>
                        </a:lnTo>
                        <a:lnTo>
                          <a:pt x="12" y="65"/>
                        </a:lnTo>
                        <a:lnTo>
                          <a:pt x="4" y="59"/>
                        </a:lnTo>
                        <a:lnTo>
                          <a:pt x="0" y="51"/>
                        </a:lnTo>
                        <a:lnTo>
                          <a:pt x="2" y="36"/>
                        </a:lnTo>
                        <a:lnTo>
                          <a:pt x="8" y="21"/>
                        </a:lnTo>
                        <a:lnTo>
                          <a:pt x="15" y="13"/>
                        </a:lnTo>
                        <a:lnTo>
                          <a:pt x="19" y="11"/>
                        </a:lnTo>
                        <a:lnTo>
                          <a:pt x="19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1" name="Freeform 134"/>
                  <p:cNvSpPr>
                    <a:spLocks/>
                  </p:cNvSpPr>
                  <p:nvPr/>
                </p:nvSpPr>
                <p:spPr bwMode="auto">
                  <a:xfrm>
                    <a:off x="9366250" y="1254125"/>
                    <a:ext cx="179387" cy="157162"/>
                  </a:xfrm>
                  <a:custGeom>
                    <a:avLst/>
                    <a:gdLst>
                      <a:gd name="T0" fmla="*/ 118 w 227"/>
                      <a:gd name="T1" fmla="*/ 167 h 197"/>
                      <a:gd name="T2" fmla="*/ 149 w 227"/>
                      <a:gd name="T3" fmla="*/ 152 h 197"/>
                      <a:gd name="T4" fmla="*/ 177 w 227"/>
                      <a:gd name="T5" fmla="*/ 129 h 197"/>
                      <a:gd name="T6" fmla="*/ 194 w 227"/>
                      <a:gd name="T7" fmla="*/ 100 h 197"/>
                      <a:gd name="T8" fmla="*/ 194 w 227"/>
                      <a:gd name="T9" fmla="*/ 70 h 197"/>
                      <a:gd name="T10" fmla="*/ 175 w 227"/>
                      <a:gd name="T11" fmla="*/ 47 h 197"/>
                      <a:gd name="T12" fmla="*/ 145 w 227"/>
                      <a:gd name="T13" fmla="*/ 32 h 197"/>
                      <a:gd name="T14" fmla="*/ 113 w 227"/>
                      <a:gd name="T15" fmla="*/ 24 h 197"/>
                      <a:gd name="T16" fmla="*/ 84 w 227"/>
                      <a:gd name="T17" fmla="*/ 24 h 197"/>
                      <a:gd name="T18" fmla="*/ 59 w 227"/>
                      <a:gd name="T19" fmla="*/ 36 h 197"/>
                      <a:gd name="T20" fmla="*/ 40 w 227"/>
                      <a:gd name="T21" fmla="*/ 57 h 197"/>
                      <a:gd name="T22" fmla="*/ 31 w 227"/>
                      <a:gd name="T23" fmla="*/ 83 h 197"/>
                      <a:gd name="T24" fmla="*/ 14 w 227"/>
                      <a:gd name="T25" fmla="*/ 98 h 197"/>
                      <a:gd name="T26" fmla="*/ 0 w 227"/>
                      <a:gd name="T27" fmla="*/ 87 h 197"/>
                      <a:gd name="T28" fmla="*/ 2 w 227"/>
                      <a:gd name="T29" fmla="*/ 68 h 197"/>
                      <a:gd name="T30" fmla="*/ 14 w 227"/>
                      <a:gd name="T31" fmla="*/ 41 h 197"/>
                      <a:gd name="T32" fmla="*/ 39 w 227"/>
                      <a:gd name="T33" fmla="*/ 15 h 197"/>
                      <a:gd name="T34" fmla="*/ 63 w 227"/>
                      <a:gd name="T35" fmla="*/ 2 h 197"/>
                      <a:gd name="T36" fmla="*/ 82 w 227"/>
                      <a:gd name="T37" fmla="*/ 0 h 197"/>
                      <a:gd name="T38" fmla="*/ 103 w 227"/>
                      <a:gd name="T39" fmla="*/ 0 h 197"/>
                      <a:gd name="T40" fmla="*/ 126 w 227"/>
                      <a:gd name="T41" fmla="*/ 0 h 197"/>
                      <a:gd name="T42" fmla="*/ 149 w 227"/>
                      <a:gd name="T43" fmla="*/ 5 h 197"/>
                      <a:gd name="T44" fmla="*/ 170 w 227"/>
                      <a:gd name="T45" fmla="*/ 13 h 197"/>
                      <a:gd name="T46" fmla="*/ 198 w 227"/>
                      <a:gd name="T47" fmla="*/ 28 h 197"/>
                      <a:gd name="T48" fmla="*/ 215 w 227"/>
                      <a:gd name="T49" fmla="*/ 53 h 197"/>
                      <a:gd name="T50" fmla="*/ 225 w 227"/>
                      <a:gd name="T51" fmla="*/ 72 h 197"/>
                      <a:gd name="T52" fmla="*/ 225 w 227"/>
                      <a:gd name="T53" fmla="*/ 95 h 197"/>
                      <a:gd name="T54" fmla="*/ 217 w 227"/>
                      <a:gd name="T55" fmla="*/ 116 h 197"/>
                      <a:gd name="T56" fmla="*/ 208 w 227"/>
                      <a:gd name="T57" fmla="*/ 133 h 197"/>
                      <a:gd name="T58" fmla="*/ 194 w 227"/>
                      <a:gd name="T59" fmla="*/ 152 h 197"/>
                      <a:gd name="T60" fmla="*/ 179 w 227"/>
                      <a:gd name="T61" fmla="*/ 169 h 197"/>
                      <a:gd name="T62" fmla="*/ 158 w 227"/>
                      <a:gd name="T63" fmla="*/ 180 h 197"/>
                      <a:gd name="T64" fmla="*/ 137 w 227"/>
                      <a:gd name="T65" fmla="*/ 192 h 197"/>
                      <a:gd name="T66" fmla="*/ 118 w 227"/>
                      <a:gd name="T67" fmla="*/ 195 h 197"/>
                      <a:gd name="T68" fmla="*/ 96 w 227"/>
                      <a:gd name="T69" fmla="*/ 195 h 197"/>
                      <a:gd name="T70" fmla="*/ 75 w 227"/>
                      <a:gd name="T71" fmla="*/ 194 h 197"/>
                      <a:gd name="T72" fmla="*/ 56 w 227"/>
                      <a:gd name="T73" fmla="*/ 186 h 197"/>
                      <a:gd name="T74" fmla="*/ 40 w 227"/>
                      <a:gd name="T75" fmla="*/ 178 h 197"/>
                      <a:gd name="T76" fmla="*/ 20 w 227"/>
                      <a:gd name="T77" fmla="*/ 161 h 197"/>
                      <a:gd name="T78" fmla="*/ 4 w 227"/>
                      <a:gd name="T79" fmla="*/ 138 h 197"/>
                      <a:gd name="T80" fmla="*/ 0 w 227"/>
                      <a:gd name="T81" fmla="*/ 119 h 197"/>
                      <a:gd name="T82" fmla="*/ 14 w 227"/>
                      <a:gd name="T83" fmla="*/ 110 h 197"/>
                      <a:gd name="T84" fmla="*/ 31 w 227"/>
                      <a:gd name="T85" fmla="*/ 121 h 197"/>
                      <a:gd name="T86" fmla="*/ 44 w 227"/>
                      <a:gd name="T87" fmla="*/ 144 h 197"/>
                      <a:gd name="T88" fmla="*/ 65 w 227"/>
                      <a:gd name="T89" fmla="*/ 159 h 197"/>
                      <a:gd name="T90" fmla="*/ 90 w 227"/>
                      <a:gd name="T91" fmla="*/ 169 h 197"/>
                      <a:gd name="T92" fmla="*/ 105 w 227"/>
                      <a:gd name="T93" fmla="*/ 171 h 1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27" h="197">
                        <a:moveTo>
                          <a:pt x="105" y="171"/>
                        </a:moveTo>
                        <a:lnTo>
                          <a:pt x="118" y="167"/>
                        </a:lnTo>
                        <a:lnTo>
                          <a:pt x="134" y="163"/>
                        </a:lnTo>
                        <a:lnTo>
                          <a:pt x="149" y="152"/>
                        </a:lnTo>
                        <a:lnTo>
                          <a:pt x="164" y="144"/>
                        </a:lnTo>
                        <a:lnTo>
                          <a:pt x="177" y="129"/>
                        </a:lnTo>
                        <a:lnTo>
                          <a:pt x="187" y="116"/>
                        </a:lnTo>
                        <a:lnTo>
                          <a:pt x="194" y="100"/>
                        </a:lnTo>
                        <a:lnTo>
                          <a:pt x="196" y="85"/>
                        </a:lnTo>
                        <a:lnTo>
                          <a:pt x="194" y="70"/>
                        </a:lnTo>
                        <a:lnTo>
                          <a:pt x="187" y="59"/>
                        </a:lnTo>
                        <a:lnTo>
                          <a:pt x="175" y="47"/>
                        </a:lnTo>
                        <a:lnTo>
                          <a:pt x="162" y="40"/>
                        </a:lnTo>
                        <a:lnTo>
                          <a:pt x="145" y="32"/>
                        </a:lnTo>
                        <a:lnTo>
                          <a:pt x="130" y="28"/>
                        </a:lnTo>
                        <a:lnTo>
                          <a:pt x="113" y="24"/>
                        </a:lnTo>
                        <a:lnTo>
                          <a:pt x="99" y="24"/>
                        </a:lnTo>
                        <a:lnTo>
                          <a:pt x="84" y="24"/>
                        </a:lnTo>
                        <a:lnTo>
                          <a:pt x="71" y="30"/>
                        </a:lnTo>
                        <a:lnTo>
                          <a:pt x="59" y="36"/>
                        </a:lnTo>
                        <a:lnTo>
                          <a:pt x="52" y="47"/>
                        </a:lnTo>
                        <a:lnTo>
                          <a:pt x="40" y="57"/>
                        </a:lnTo>
                        <a:lnTo>
                          <a:pt x="37" y="68"/>
                        </a:lnTo>
                        <a:lnTo>
                          <a:pt x="31" y="83"/>
                        </a:lnTo>
                        <a:lnTo>
                          <a:pt x="29" y="98"/>
                        </a:lnTo>
                        <a:lnTo>
                          <a:pt x="14" y="98"/>
                        </a:lnTo>
                        <a:lnTo>
                          <a:pt x="0" y="100"/>
                        </a:lnTo>
                        <a:lnTo>
                          <a:pt x="0" y="87"/>
                        </a:lnTo>
                        <a:lnTo>
                          <a:pt x="0" y="78"/>
                        </a:lnTo>
                        <a:lnTo>
                          <a:pt x="2" y="68"/>
                        </a:lnTo>
                        <a:lnTo>
                          <a:pt x="8" y="59"/>
                        </a:lnTo>
                        <a:lnTo>
                          <a:pt x="14" y="41"/>
                        </a:lnTo>
                        <a:lnTo>
                          <a:pt x="25" y="28"/>
                        </a:lnTo>
                        <a:lnTo>
                          <a:pt x="39" y="15"/>
                        </a:lnTo>
                        <a:lnTo>
                          <a:pt x="54" y="5"/>
                        </a:lnTo>
                        <a:lnTo>
                          <a:pt x="63" y="2"/>
                        </a:lnTo>
                        <a:lnTo>
                          <a:pt x="71" y="0"/>
                        </a:lnTo>
                        <a:lnTo>
                          <a:pt x="82" y="0"/>
                        </a:lnTo>
                        <a:lnTo>
                          <a:pt x="94" y="0"/>
                        </a:lnTo>
                        <a:lnTo>
                          <a:pt x="103" y="0"/>
                        </a:lnTo>
                        <a:lnTo>
                          <a:pt x="115" y="0"/>
                        </a:lnTo>
                        <a:lnTo>
                          <a:pt x="126" y="0"/>
                        </a:lnTo>
                        <a:lnTo>
                          <a:pt x="137" y="3"/>
                        </a:lnTo>
                        <a:lnTo>
                          <a:pt x="149" y="5"/>
                        </a:lnTo>
                        <a:lnTo>
                          <a:pt x="160" y="7"/>
                        </a:lnTo>
                        <a:lnTo>
                          <a:pt x="170" y="13"/>
                        </a:lnTo>
                        <a:lnTo>
                          <a:pt x="181" y="19"/>
                        </a:lnTo>
                        <a:lnTo>
                          <a:pt x="198" y="28"/>
                        </a:lnTo>
                        <a:lnTo>
                          <a:pt x="211" y="45"/>
                        </a:lnTo>
                        <a:lnTo>
                          <a:pt x="215" y="53"/>
                        </a:lnTo>
                        <a:lnTo>
                          <a:pt x="221" y="62"/>
                        </a:lnTo>
                        <a:lnTo>
                          <a:pt x="225" y="72"/>
                        </a:lnTo>
                        <a:lnTo>
                          <a:pt x="227" y="85"/>
                        </a:lnTo>
                        <a:lnTo>
                          <a:pt x="225" y="95"/>
                        </a:lnTo>
                        <a:lnTo>
                          <a:pt x="223" y="104"/>
                        </a:lnTo>
                        <a:lnTo>
                          <a:pt x="217" y="116"/>
                        </a:lnTo>
                        <a:lnTo>
                          <a:pt x="213" y="125"/>
                        </a:lnTo>
                        <a:lnTo>
                          <a:pt x="208" y="133"/>
                        </a:lnTo>
                        <a:lnTo>
                          <a:pt x="202" y="144"/>
                        </a:lnTo>
                        <a:lnTo>
                          <a:pt x="194" y="152"/>
                        </a:lnTo>
                        <a:lnTo>
                          <a:pt x="189" y="163"/>
                        </a:lnTo>
                        <a:lnTo>
                          <a:pt x="179" y="169"/>
                        </a:lnTo>
                        <a:lnTo>
                          <a:pt x="168" y="176"/>
                        </a:lnTo>
                        <a:lnTo>
                          <a:pt x="158" y="180"/>
                        </a:lnTo>
                        <a:lnTo>
                          <a:pt x="149" y="188"/>
                        </a:lnTo>
                        <a:lnTo>
                          <a:pt x="137" y="192"/>
                        </a:lnTo>
                        <a:lnTo>
                          <a:pt x="128" y="195"/>
                        </a:lnTo>
                        <a:lnTo>
                          <a:pt x="118" y="195"/>
                        </a:lnTo>
                        <a:lnTo>
                          <a:pt x="107" y="197"/>
                        </a:lnTo>
                        <a:lnTo>
                          <a:pt x="96" y="195"/>
                        </a:lnTo>
                        <a:lnTo>
                          <a:pt x="86" y="195"/>
                        </a:lnTo>
                        <a:lnTo>
                          <a:pt x="75" y="194"/>
                        </a:lnTo>
                        <a:lnTo>
                          <a:pt x="67" y="192"/>
                        </a:lnTo>
                        <a:lnTo>
                          <a:pt x="56" y="186"/>
                        </a:lnTo>
                        <a:lnTo>
                          <a:pt x="48" y="182"/>
                        </a:lnTo>
                        <a:lnTo>
                          <a:pt x="40" y="178"/>
                        </a:lnTo>
                        <a:lnTo>
                          <a:pt x="33" y="175"/>
                        </a:lnTo>
                        <a:lnTo>
                          <a:pt x="20" y="161"/>
                        </a:lnTo>
                        <a:lnTo>
                          <a:pt x="8" y="148"/>
                        </a:lnTo>
                        <a:lnTo>
                          <a:pt x="4" y="138"/>
                        </a:lnTo>
                        <a:lnTo>
                          <a:pt x="2" y="131"/>
                        </a:lnTo>
                        <a:lnTo>
                          <a:pt x="0" y="119"/>
                        </a:lnTo>
                        <a:lnTo>
                          <a:pt x="0" y="112"/>
                        </a:lnTo>
                        <a:lnTo>
                          <a:pt x="14" y="110"/>
                        </a:lnTo>
                        <a:lnTo>
                          <a:pt x="29" y="110"/>
                        </a:lnTo>
                        <a:lnTo>
                          <a:pt x="31" y="121"/>
                        </a:lnTo>
                        <a:lnTo>
                          <a:pt x="37" y="133"/>
                        </a:lnTo>
                        <a:lnTo>
                          <a:pt x="44" y="144"/>
                        </a:lnTo>
                        <a:lnTo>
                          <a:pt x="54" y="154"/>
                        </a:lnTo>
                        <a:lnTo>
                          <a:pt x="65" y="159"/>
                        </a:lnTo>
                        <a:lnTo>
                          <a:pt x="77" y="165"/>
                        </a:lnTo>
                        <a:lnTo>
                          <a:pt x="90" y="169"/>
                        </a:lnTo>
                        <a:lnTo>
                          <a:pt x="105" y="171"/>
                        </a:lnTo>
                        <a:lnTo>
                          <a:pt x="105" y="1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2" name="Freeform 135"/>
                  <p:cNvSpPr>
                    <a:spLocks/>
                  </p:cNvSpPr>
                  <p:nvPr/>
                </p:nvSpPr>
                <p:spPr bwMode="auto">
                  <a:xfrm>
                    <a:off x="6921500" y="1376363"/>
                    <a:ext cx="300037" cy="219075"/>
                  </a:xfrm>
                  <a:custGeom>
                    <a:avLst/>
                    <a:gdLst>
                      <a:gd name="T0" fmla="*/ 15 w 378"/>
                      <a:gd name="T1" fmla="*/ 0 h 275"/>
                      <a:gd name="T2" fmla="*/ 21 w 378"/>
                      <a:gd name="T3" fmla="*/ 3 h 275"/>
                      <a:gd name="T4" fmla="*/ 34 w 378"/>
                      <a:gd name="T5" fmla="*/ 13 h 275"/>
                      <a:gd name="T6" fmla="*/ 42 w 378"/>
                      <a:gd name="T7" fmla="*/ 19 h 275"/>
                      <a:gd name="T8" fmla="*/ 53 w 378"/>
                      <a:gd name="T9" fmla="*/ 26 h 275"/>
                      <a:gd name="T10" fmla="*/ 63 w 378"/>
                      <a:gd name="T11" fmla="*/ 34 h 275"/>
                      <a:gd name="T12" fmla="*/ 78 w 378"/>
                      <a:gd name="T13" fmla="*/ 43 h 275"/>
                      <a:gd name="T14" fmla="*/ 91 w 378"/>
                      <a:gd name="T15" fmla="*/ 51 h 275"/>
                      <a:gd name="T16" fmla="*/ 105 w 378"/>
                      <a:gd name="T17" fmla="*/ 60 h 275"/>
                      <a:gd name="T18" fmla="*/ 120 w 378"/>
                      <a:gd name="T19" fmla="*/ 72 h 275"/>
                      <a:gd name="T20" fmla="*/ 137 w 378"/>
                      <a:gd name="T21" fmla="*/ 81 h 275"/>
                      <a:gd name="T22" fmla="*/ 152 w 378"/>
                      <a:gd name="T23" fmla="*/ 91 h 275"/>
                      <a:gd name="T24" fmla="*/ 169 w 378"/>
                      <a:gd name="T25" fmla="*/ 102 h 275"/>
                      <a:gd name="T26" fmla="*/ 185 w 378"/>
                      <a:gd name="T27" fmla="*/ 112 h 275"/>
                      <a:gd name="T28" fmla="*/ 204 w 378"/>
                      <a:gd name="T29" fmla="*/ 123 h 275"/>
                      <a:gd name="T30" fmla="*/ 219 w 378"/>
                      <a:gd name="T31" fmla="*/ 135 h 275"/>
                      <a:gd name="T32" fmla="*/ 236 w 378"/>
                      <a:gd name="T33" fmla="*/ 144 h 275"/>
                      <a:gd name="T34" fmla="*/ 251 w 378"/>
                      <a:gd name="T35" fmla="*/ 154 h 275"/>
                      <a:gd name="T36" fmla="*/ 266 w 378"/>
                      <a:gd name="T37" fmla="*/ 165 h 275"/>
                      <a:gd name="T38" fmla="*/ 282 w 378"/>
                      <a:gd name="T39" fmla="*/ 173 h 275"/>
                      <a:gd name="T40" fmla="*/ 297 w 378"/>
                      <a:gd name="T41" fmla="*/ 184 h 275"/>
                      <a:gd name="T42" fmla="*/ 310 w 378"/>
                      <a:gd name="T43" fmla="*/ 192 h 275"/>
                      <a:gd name="T44" fmla="*/ 323 w 378"/>
                      <a:gd name="T45" fmla="*/ 201 h 275"/>
                      <a:gd name="T46" fmla="*/ 333 w 378"/>
                      <a:gd name="T47" fmla="*/ 209 h 275"/>
                      <a:gd name="T48" fmla="*/ 344 w 378"/>
                      <a:gd name="T49" fmla="*/ 216 h 275"/>
                      <a:gd name="T50" fmla="*/ 354 w 378"/>
                      <a:gd name="T51" fmla="*/ 220 h 275"/>
                      <a:gd name="T52" fmla="*/ 363 w 378"/>
                      <a:gd name="T53" fmla="*/ 228 h 275"/>
                      <a:gd name="T54" fmla="*/ 375 w 378"/>
                      <a:gd name="T55" fmla="*/ 234 h 275"/>
                      <a:gd name="T56" fmla="*/ 378 w 378"/>
                      <a:gd name="T57" fmla="*/ 237 h 275"/>
                      <a:gd name="T58" fmla="*/ 361 w 378"/>
                      <a:gd name="T59" fmla="*/ 275 h 275"/>
                      <a:gd name="T60" fmla="*/ 0 w 378"/>
                      <a:gd name="T61" fmla="*/ 40 h 275"/>
                      <a:gd name="T62" fmla="*/ 15 w 378"/>
                      <a:gd name="T63" fmla="*/ 0 h 275"/>
                      <a:gd name="T64" fmla="*/ 15 w 378"/>
                      <a:gd name="T65" fmla="*/ 0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378" h="275">
                        <a:moveTo>
                          <a:pt x="15" y="0"/>
                        </a:moveTo>
                        <a:lnTo>
                          <a:pt x="21" y="3"/>
                        </a:lnTo>
                        <a:lnTo>
                          <a:pt x="34" y="13"/>
                        </a:lnTo>
                        <a:lnTo>
                          <a:pt x="42" y="19"/>
                        </a:lnTo>
                        <a:lnTo>
                          <a:pt x="53" y="26"/>
                        </a:lnTo>
                        <a:lnTo>
                          <a:pt x="63" y="34"/>
                        </a:lnTo>
                        <a:lnTo>
                          <a:pt x="78" y="43"/>
                        </a:lnTo>
                        <a:lnTo>
                          <a:pt x="91" y="51"/>
                        </a:lnTo>
                        <a:lnTo>
                          <a:pt x="105" y="60"/>
                        </a:lnTo>
                        <a:lnTo>
                          <a:pt x="120" y="72"/>
                        </a:lnTo>
                        <a:lnTo>
                          <a:pt x="137" y="81"/>
                        </a:lnTo>
                        <a:lnTo>
                          <a:pt x="152" y="91"/>
                        </a:lnTo>
                        <a:lnTo>
                          <a:pt x="169" y="102"/>
                        </a:lnTo>
                        <a:lnTo>
                          <a:pt x="185" y="112"/>
                        </a:lnTo>
                        <a:lnTo>
                          <a:pt x="204" y="123"/>
                        </a:lnTo>
                        <a:lnTo>
                          <a:pt x="219" y="135"/>
                        </a:lnTo>
                        <a:lnTo>
                          <a:pt x="236" y="144"/>
                        </a:lnTo>
                        <a:lnTo>
                          <a:pt x="251" y="154"/>
                        </a:lnTo>
                        <a:lnTo>
                          <a:pt x="266" y="165"/>
                        </a:lnTo>
                        <a:lnTo>
                          <a:pt x="282" y="173"/>
                        </a:lnTo>
                        <a:lnTo>
                          <a:pt x="297" y="184"/>
                        </a:lnTo>
                        <a:lnTo>
                          <a:pt x="310" y="192"/>
                        </a:lnTo>
                        <a:lnTo>
                          <a:pt x="323" y="201"/>
                        </a:lnTo>
                        <a:lnTo>
                          <a:pt x="333" y="209"/>
                        </a:lnTo>
                        <a:lnTo>
                          <a:pt x="344" y="216"/>
                        </a:lnTo>
                        <a:lnTo>
                          <a:pt x="354" y="220"/>
                        </a:lnTo>
                        <a:lnTo>
                          <a:pt x="363" y="228"/>
                        </a:lnTo>
                        <a:lnTo>
                          <a:pt x="375" y="234"/>
                        </a:lnTo>
                        <a:lnTo>
                          <a:pt x="378" y="237"/>
                        </a:lnTo>
                        <a:lnTo>
                          <a:pt x="361" y="275"/>
                        </a:lnTo>
                        <a:lnTo>
                          <a:pt x="0" y="40"/>
                        </a:lnTo>
                        <a:lnTo>
                          <a:pt x="15" y="0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3" name="Freeform 136"/>
                  <p:cNvSpPr>
                    <a:spLocks/>
                  </p:cNvSpPr>
                  <p:nvPr/>
                </p:nvSpPr>
                <p:spPr bwMode="auto">
                  <a:xfrm>
                    <a:off x="6965950" y="1538288"/>
                    <a:ext cx="274637" cy="123825"/>
                  </a:xfrm>
                  <a:custGeom>
                    <a:avLst/>
                    <a:gdLst>
                      <a:gd name="T0" fmla="*/ 6 w 346"/>
                      <a:gd name="T1" fmla="*/ 0 h 156"/>
                      <a:gd name="T2" fmla="*/ 12 w 346"/>
                      <a:gd name="T3" fmla="*/ 4 h 156"/>
                      <a:gd name="T4" fmla="*/ 21 w 346"/>
                      <a:gd name="T5" fmla="*/ 8 h 156"/>
                      <a:gd name="T6" fmla="*/ 33 w 346"/>
                      <a:gd name="T7" fmla="*/ 15 h 156"/>
                      <a:gd name="T8" fmla="*/ 46 w 346"/>
                      <a:gd name="T9" fmla="*/ 21 h 156"/>
                      <a:gd name="T10" fmla="*/ 63 w 346"/>
                      <a:gd name="T11" fmla="*/ 31 h 156"/>
                      <a:gd name="T12" fmla="*/ 72 w 346"/>
                      <a:gd name="T13" fmla="*/ 36 h 156"/>
                      <a:gd name="T14" fmla="*/ 84 w 346"/>
                      <a:gd name="T15" fmla="*/ 42 h 156"/>
                      <a:gd name="T16" fmla="*/ 93 w 346"/>
                      <a:gd name="T17" fmla="*/ 46 h 156"/>
                      <a:gd name="T18" fmla="*/ 107 w 346"/>
                      <a:gd name="T19" fmla="*/ 51 h 156"/>
                      <a:gd name="T20" fmla="*/ 116 w 346"/>
                      <a:gd name="T21" fmla="*/ 57 h 156"/>
                      <a:gd name="T22" fmla="*/ 129 w 346"/>
                      <a:gd name="T23" fmla="*/ 61 h 156"/>
                      <a:gd name="T24" fmla="*/ 141 w 346"/>
                      <a:gd name="T25" fmla="*/ 67 h 156"/>
                      <a:gd name="T26" fmla="*/ 156 w 346"/>
                      <a:gd name="T27" fmla="*/ 72 h 156"/>
                      <a:gd name="T28" fmla="*/ 168 w 346"/>
                      <a:gd name="T29" fmla="*/ 76 h 156"/>
                      <a:gd name="T30" fmla="*/ 183 w 346"/>
                      <a:gd name="T31" fmla="*/ 82 h 156"/>
                      <a:gd name="T32" fmla="*/ 198 w 346"/>
                      <a:gd name="T33" fmla="*/ 88 h 156"/>
                      <a:gd name="T34" fmla="*/ 213 w 346"/>
                      <a:gd name="T35" fmla="*/ 91 h 156"/>
                      <a:gd name="T36" fmla="*/ 228 w 346"/>
                      <a:gd name="T37" fmla="*/ 95 h 156"/>
                      <a:gd name="T38" fmla="*/ 244 w 346"/>
                      <a:gd name="T39" fmla="*/ 99 h 156"/>
                      <a:gd name="T40" fmla="*/ 259 w 346"/>
                      <a:gd name="T41" fmla="*/ 103 h 156"/>
                      <a:gd name="T42" fmla="*/ 276 w 346"/>
                      <a:gd name="T43" fmla="*/ 108 h 156"/>
                      <a:gd name="T44" fmla="*/ 291 w 346"/>
                      <a:gd name="T45" fmla="*/ 108 h 156"/>
                      <a:gd name="T46" fmla="*/ 310 w 346"/>
                      <a:gd name="T47" fmla="*/ 112 h 156"/>
                      <a:gd name="T48" fmla="*/ 327 w 346"/>
                      <a:gd name="T49" fmla="*/ 116 h 156"/>
                      <a:gd name="T50" fmla="*/ 346 w 346"/>
                      <a:gd name="T51" fmla="*/ 120 h 156"/>
                      <a:gd name="T52" fmla="*/ 342 w 346"/>
                      <a:gd name="T53" fmla="*/ 156 h 156"/>
                      <a:gd name="T54" fmla="*/ 339 w 346"/>
                      <a:gd name="T55" fmla="*/ 154 h 156"/>
                      <a:gd name="T56" fmla="*/ 333 w 346"/>
                      <a:gd name="T57" fmla="*/ 154 h 156"/>
                      <a:gd name="T58" fmla="*/ 320 w 346"/>
                      <a:gd name="T59" fmla="*/ 152 h 156"/>
                      <a:gd name="T60" fmla="*/ 304 w 346"/>
                      <a:gd name="T61" fmla="*/ 150 h 156"/>
                      <a:gd name="T62" fmla="*/ 295 w 346"/>
                      <a:gd name="T63" fmla="*/ 147 h 156"/>
                      <a:gd name="T64" fmla="*/ 285 w 346"/>
                      <a:gd name="T65" fmla="*/ 145 h 156"/>
                      <a:gd name="T66" fmla="*/ 274 w 346"/>
                      <a:gd name="T67" fmla="*/ 141 h 156"/>
                      <a:gd name="T68" fmla="*/ 266 w 346"/>
                      <a:gd name="T69" fmla="*/ 141 h 156"/>
                      <a:gd name="T70" fmla="*/ 253 w 346"/>
                      <a:gd name="T71" fmla="*/ 137 h 156"/>
                      <a:gd name="T72" fmla="*/ 240 w 346"/>
                      <a:gd name="T73" fmla="*/ 133 h 156"/>
                      <a:gd name="T74" fmla="*/ 228 w 346"/>
                      <a:gd name="T75" fmla="*/ 129 h 156"/>
                      <a:gd name="T76" fmla="*/ 217 w 346"/>
                      <a:gd name="T77" fmla="*/ 127 h 156"/>
                      <a:gd name="T78" fmla="*/ 202 w 346"/>
                      <a:gd name="T79" fmla="*/ 124 h 156"/>
                      <a:gd name="T80" fmla="*/ 188 w 346"/>
                      <a:gd name="T81" fmla="*/ 118 h 156"/>
                      <a:gd name="T82" fmla="*/ 175 w 346"/>
                      <a:gd name="T83" fmla="*/ 112 h 156"/>
                      <a:gd name="T84" fmla="*/ 162 w 346"/>
                      <a:gd name="T85" fmla="*/ 108 h 156"/>
                      <a:gd name="T86" fmla="*/ 147 w 346"/>
                      <a:gd name="T87" fmla="*/ 105 h 156"/>
                      <a:gd name="T88" fmla="*/ 131 w 346"/>
                      <a:gd name="T89" fmla="*/ 99 h 156"/>
                      <a:gd name="T90" fmla="*/ 118 w 346"/>
                      <a:gd name="T91" fmla="*/ 93 h 156"/>
                      <a:gd name="T92" fmla="*/ 105 w 346"/>
                      <a:gd name="T93" fmla="*/ 89 h 156"/>
                      <a:gd name="T94" fmla="*/ 90 w 346"/>
                      <a:gd name="T95" fmla="*/ 82 h 156"/>
                      <a:gd name="T96" fmla="*/ 76 w 346"/>
                      <a:gd name="T97" fmla="*/ 76 h 156"/>
                      <a:gd name="T98" fmla="*/ 63 w 346"/>
                      <a:gd name="T99" fmla="*/ 69 h 156"/>
                      <a:gd name="T100" fmla="*/ 50 w 346"/>
                      <a:gd name="T101" fmla="*/ 63 h 156"/>
                      <a:gd name="T102" fmla="*/ 36 w 346"/>
                      <a:gd name="T103" fmla="*/ 55 h 156"/>
                      <a:gd name="T104" fmla="*/ 23 w 346"/>
                      <a:gd name="T105" fmla="*/ 48 h 156"/>
                      <a:gd name="T106" fmla="*/ 10 w 346"/>
                      <a:gd name="T107" fmla="*/ 40 h 156"/>
                      <a:gd name="T108" fmla="*/ 0 w 346"/>
                      <a:gd name="T109" fmla="*/ 32 h 156"/>
                      <a:gd name="T110" fmla="*/ 6 w 346"/>
                      <a:gd name="T111" fmla="*/ 0 h 156"/>
                      <a:gd name="T112" fmla="*/ 6 w 346"/>
                      <a:gd name="T113" fmla="*/ 0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46" h="156">
                        <a:moveTo>
                          <a:pt x="6" y="0"/>
                        </a:moveTo>
                        <a:lnTo>
                          <a:pt x="12" y="4"/>
                        </a:lnTo>
                        <a:lnTo>
                          <a:pt x="21" y="8"/>
                        </a:lnTo>
                        <a:lnTo>
                          <a:pt x="33" y="15"/>
                        </a:lnTo>
                        <a:lnTo>
                          <a:pt x="46" y="21"/>
                        </a:lnTo>
                        <a:lnTo>
                          <a:pt x="63" y="31"/>
                        </a:lnTo>
                        <a:lnTo>
                          <a:pt x="72" y="36"/>
                        </a:lnTo>
                        <a:lnTo>
                          <a:pt x="84" y="42"/>
                        </a:lnTo>
                        <a:lnTo>
                          <a:pt x="93" y="46"/>
                        </a:lnTo>
                        <a:lnTo>
                          <a:pt x="107" y="51"/>
                        </a:lnTo>
                        <a:lnTo>
                          <a:pt x="116" y="57"/>
                        </a:lnTo>
                        <a:lnTo>
                          <a:pt x="129" y="61"/>
                        </a:lnTo>
                        <a:lnTo>
                          <a:pt x="141" y="67"/>
                        </a:lnTo>
                        <a:lnTo>
                          <a:pt x="156" y="72"/>
                        </a:lnTo>
                        <a:lnTo>
                          <a:pt x="168" y="76"/>
                        </a:lnTo>
                        <a:lnTo>
                          <a:pt x="183" y="82"/>
                        </a:lnTo>
                        <a:lnTo>
                          <a:pt x="198" y="88"/>
                        </a:lnTo>
                        <a:lnTo>
                          <a:pt x="213" y="91"/>
                        </a:lnTo>
                        <a:lnTo>
                          <a:pt x="228" y="95"/>
                        </a:lnTo>
                        <a:lnTo>
                          <a:pt x="244" y="99"/>
                        </a:lnTo>
                        <a:lnTo>
                          <a:pt x="259" y="103"/>
                        </a:lnTo>
                        <a:lnTo>
                          <a:pt x="276" y="108"/>
                        </a:lnTo>
                        <a:lnTo>
                          <a:pt x="291" y="108"/>
                        </a:lnTo>
                        <a:lnTo>
                          <a:pt x="310" y="112"/>
                        </a:lnTo>
                        <a:lnTo>
                          <a:pt x="327" y="116"/>
                        </a:lnTo>
                        <a:lnTo>
                          <a:pt x="346" y="120"/>
                        </a:lnTo>
                        <a:lnTo>
                          <a:pt x="342" y="156"/>
                        </a:lnTo>
                        <a:lnTo>
                          <a:pt x="339" y="154"/>
                        </a:lnTo>
                        <a:lnTo>
                          <a:pt x="333" y="154"/>
                        </a:lnTo>
                        <a:lnTo>
                          <a:pt x="320" y="152"/>
                        </a:lnTo>
                        <a:lnTo>
                          <a:pt x="304" y="150"/>
                        </a:lnTo>
                        <a:lnTo>
                          <a:pt x="295" y="147"/>
                        </a:lnTo>
                        <a:lnTo>
                          <a:pt x="285" y="145"/>
                        </a:lnTo>
                        <a:lnTo>
                          <a:pt x="274" y="141"/>
                        </a:lnTo>
                        <a:lnTo>
                          <a:pt x="266" y="141"/>
                        </a:lnTo>
                        <a:lnTo>
                          <a:pt x="253" y="137"/>
                        </a:lnTo>
                        <a:lnTo>
                          <a:pt x="240" y="133"/>
                        </a:lnTo>
                        <a:lnTo>
                          <a:pt x="228" y="129"/>
                        </a:lnTo>
                        <a:lnTo>
                          <a:pt x="217" y="127"/>
                        </a:lnTo>
                        <a:lnTo>
                          <a:pt x="202" y="124"/>
                        </a:lnTo>
                        <a:lnTo>
                          <a:pt x="188" y="118"/>
                        </a:lnTo>
                        <a:lnTo>
                          <a:pt x="175" y="112"/>
                        </a:lnTo>
                        <a:lnTo>
                          <a:pt x="162" y="108"/>
                        </a:lnTo>
                        <a:lnTo>
                          <a:pt x="147" y="105"/>
                        </a:lnTo>
                        <a:lnTo>
                          <a:pt x="131" y="99"/>
                        </a:lnTo>
                        <a:lnTo>
                          <a:pt x="118" y="93"/>
                        </a:lnTo>
                        <a:lnTo>
                          <a:pt x="105" y="89"/>
                        </a:lnTo>
                        <a:lnTo>
                          <a:pt x="90" y="82"/>
                        </a:lnTo>
                        <a:lnTo>
                          <a:pt x="76" y="76"/>
                        </a:lnTo>
                        <a:lnTo>
                          <a:pt x="63" y="69"/>
                        </a:lnTo>
                        <a:lnTo>
                          <a:pt x="50" y="63"/>
                        </a:lnTo>
                        <a:lnTo>
                          <a:pt x="36" y="55"/>
                        </a:lnTo>
                        <a:lnTo>
                          <a:pt x="23" y="48"/>
                        </a:lnTo>
                        <a:lnTo>
                          <a:pt x="10" y="40"/>
                        </a:lnTo>
                        <a:lnTo>
                          <a:pt x="0" y="32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4" name="Freeform 137"/>
                  <p:cNvSpPr>
                    <a:spLocks/>
                  </p:cNvSpPr>
                  <p:nvPr/>
                </p:nvSpPr>
                <p:spPr bwMode="auto">
                  <a:xfrm>
                    <a:off x="6973888" y="1717675"/>
                    <a:ext cx="338137" cy="57150"/>
                  </a:xfrm>
                  <a:custGeom>
                    <a:avLst/>
                    <a:gdLst>
                      <a:gd name="T0" fmla="*/ 0 w 426"/>
                      <a:gd name="T1" fmla="*/ 0 h 73"/>
                      <a:gd name="T2" fmla="*/ 422 w 426"/>
                      <a:gd name="T3" fmla="*/ 38 h 73"/>
                      <a:gd name="T4" fmla="*/ 424 w 426"/>
                      <a:gd name="T5" fmla="*/ 42 h 73"/>
                      <a:gd name="T6" fmla="*/ 426 w 426"/>
                      <a:gd name="T7" fmla="*/ 56 h 73"/>
                      <a:gd name="T8" fmla="*/ 422 w 426"/>
                      <a:gd name="T9" fmla="*/ 65 h 73"/>
                      <a:gd name="T10" fmla="*/ 412 w 426"/>
                      <a:gd name="T11" fmla="*/ 73 h 73"/>
                      <a:gd name="T12" fmla="*/ 407 w 426"/>
                      <a:gd name="T13" fmla="*/ 71 h 73"/>
                      <a:gd name="T14" fmla="*/ 403 w 426"/>
                      <a:gd name="T15" fmla="*/ 71 h 73"/>
                      <a:gd name="T16" fmla="*/ 395 w 426"/>
                      <a:gd name="T17" fmla="*/ 69 h 73"/>
                      <a:gd name="T18" fmla="*/ 388 w 426"/>
                      <a:gd name="T19" fmla="*/ 69 h 73"/>
                      <a:gd name="T20" fmla="*/ 374 w 426"/>
                      <a:gd name="T21" fmla="*/ 67 h 73"/>
                      <a:gd name="T22" fmla="*/ 365 w 426"/>
                      <a:gd name="T23" fmla="*/ 67 h 73"/>
                      <a:gd name="T24" fmla="*/ 351 w 426"/>
                      <a:gd name="T25" fmla="*/ 65 h 73"/>
                      <a:gd name="T26" fmla="*/ 340 w 426"/>
                      <a:gd name="T27" fmla="*/ 65 h 73"/>
                      <a:gd name="T28" fmla="*/ 323 w 426"/>
                      <a:gd name="T29" fmla="*/ 61 h 73"/>
                      <a:gd name="T30" fmla="*/ 308 w 426"/>
                      <a:gd name="T31" fmla="*/ 61 h 73"/>
                      <a:gd name="T32" fmla="*/ 291 w 426"/>
                      <a:gd name="T33" fmla="*/ 57 h 73"/>
                      <a:gd name="T34" fmla="*/ 275 w 426"/>
                      <a:gd name="T35" fmla="*/ 57 h 73"/>
                      <a:gd name="T36" fmla="*/ 256 w 426"/>
                      <a:gd name="T37" fmla="*/ 57 h 73"/>
                      <a:gd name="T38" fmla="*/ 239 w 426"/>
                      <a:gd name="T39" fmla="*/ 56 h 73"/>
                      <a:gd name="T40" fmla="*/ 222 w 426"/>
                      <a:gd name="T41" fmla="*/ 54 h 73"/>
                      <a:gd name="T42" fmla="*/ 205 w 426"/>
                      <a:gd name="T43" fmla="*/ 54 h 73"/>
                      <a:gd name="T44" fmla="*/ 196 w 426"/>
                      <a:gd name="T45" fmla="*/ 52 h 73"/>
                      <a:gd name="T46" fmla="*/ 184 w 426"/>
                      <a:gd name="T47" fmla="*/ 50 h 73"/>
                      <a:gd name="T48" fmla="*/ 177 w 426"/>
                      <a:gd name="T49" fmla="*/ 48 h 73"/>
                      <a:gd name="T50" fmla="*/ 169 w 426"/>
                      <a:gd name="T51" fmla="*/ 48 h 73"/>
                      <a:gd name="T52" fmla="*/ 150 w 426"/>
                      <a:gd name="T53" fmla="*/ 46 h 73"/>
                      <a:gd name="T54" fmla="*/ 135 w 426"/>
                      <a:gd name="T55" fmla="*/ 46 h 73"/>
                      <a:gd name="T56" fmla="*/ 118 w 426"/>
                      <a:gd name="T57" fmla="*/ 44 h 73"/>
                      <a:gd name="T58" fmla="*/ 102 w 426"/>
                      <a:gd name="T59" fmla="*/ 42 h 73"/>
                      <a:gd name="T60" fmla="*/ 87 w 426"/>
                      <a:gd name="T61" fmla="*/ 40 h 73"/>
                      <a:gd name="T62" fmla="*/ 76 w 426"/>
                      <a:gd name="T63" fmla="*/ 40 h 73"/>
                      <a:gd name="T64" fmla="*/ 59 w 426"/>
                      <a:gd name="T65" fmla="*/ 40 h 73"/>
                      <a:gd name="T66" fmla="*/ 49 w 426"/>
                      <a:gd name="T67" fmla="*/ 40 h 73"/>
                      <a:gd name="T68" fmla="*/ 40 w 426"/>
                      <a:gd name="T69" fmla="*/ 38 h 73"/>
                      <a:gd name="T70" fmla="*/ 32 w 426"/>
                      <a:gd name="T71" fmla="*/ 38 h 73"/>
                      <a:gd name="T72" fmla="*/ 21 w 426"/>
                      <a:gd name="T73" fmla="*/ 38 h 73"/>
                      <a:gd name="T74" fmla="*/ 17 w 426"/>
                      <a:gd name="T75" fmla="*/ 38 h 73"/>
                      <a:gd name="T76" fmla="*/ 0 w 426"/>
                      <a:gd name="T77" fmla="*/ 0 h 73"/>
                      <a:gd name="T78" fmla="*/ 0 w 426"/>
                      <a:gd name="T79" fmla="*/ 0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6" h="73">
                        <a:moveTo>
                          <a:pt x="0" y="0"/>
                        </a:moveTo>
                        <a:lnTo>
                          <a:pt x="422" y="38"/>
                        </a:lnTo>
                        <a:lnTo>
                          <a:pt x="424" y="42"/>
                        </a:lnTo>
                        <a:lnTo>
                          <a:pt x="426" y="56"/>
                        </a:lnTo>
                        <a:lnTo>
                          <a:pt x="422" y="65"/>
                        </a:lnTo>
                        <a:lnTo>
                          <a:pt x="412" y="73"/>
                        </a:lnTo>
                        <a:lnTo>
                          <a:pt x="407" y="71"/>
                        </a:lnTo>
                        <a:lnTo>
                          <a:pt x="403" y="71"/>
                        </a:lnTo>
                        <a:lnTo>
                          <a:pt x="395" y="69"/>
                        </a:lnTo>
                        <a:lnTo>
                          <a:pt x="388" y="69"/>
                        </a:lnTo>
                        <a:lnTo>
                          <a:pt x="374" y="67"/>
                        </a:lnTo>
                        <a:lnTo>
                          <a:pt x="365" y="67"/>
                        </a:lnTo>
                        <a:lnTo>
                          <a:pt x="351" y="65"/>
                        </a:lnTo>
                        <a:lnTo>
                          <a:pt x="340" y="65"/>
                        </a:lnTo>
                        <a:lnTo>
                          <a:pt x="323" y="61"/>
                        </a:lnTo>
                        <a:lnTo>
                          <a:pt x="308" y="61"/>
                        </a:lnTo>
                        <a:lnTo>
                          <a:pt x="291" y="57"/>
                        </a:lnTo>
                        <a:lnTo>
                          <a:pt x="275" y="57"/>
                        </a:lnTo>
                        <a:lnTo>
                          <a:pt x="256" y="57"/>
                        </a:lnTo>
                        <a:lnTo>
                          <a:pt x="239" y="56"/>
                        </a:lnTo>
                        <a:lnTo>
                          <a:pt x="222" y="54"/>
                        </a:lnTo>
                        <a:lnTo>
                          <a:pt x="205" y="54"/>
                        </a:lnTo>
                        <a:lnTo>
                          <a:pt x="196" y="52"/>
                        </a:lnTo>
                        <a:lnTo>
                          <a:pt x="184" y="50"/>
                        </a:lnTo>
                        <a:lnTo>
                          <a:pt x="177" y="48"/>
                        </a:lnTo>
                        <a:lnTo>
                          <a:pt x="169" y="48"/>
                        </a:lnTo>
                        <a:lnTo>
                          <a:pt x="150" y="46"/>
                        </a:lnTo>
                        <a:lnTo>
                          <a:pt x="135" y="46"/>
                        </a:lnTo>
                        <a:lnTo>
                          <a:pt x="118" y="44"/>
                        </a:lnTo>
                        <a:lnTo>
                          <a:pt x="102" y="42"/>
                        </a:lnTo>
                        <a:lnTo>
                          <a:pt x="87" y="40"/>
                        </a:lnTo>
                        <a:lnTo>
                          <a:pt x="76" y="40"/>
                        </a:lnTo>
                        <a:lnTo>
                          <a:pt x="59" y="40"/>
                        </a:lnTo>
                        <a:lnTo>
                          <a:pt x="49" y="40"/>
                        </a:lnTo>
                        <a:lnTo>
                          <a:pt x="40" y="38"/>
                        </a:lnTo>
                        <a:lnTo>
                          <a:pt x="32" y="38"/>
                        </a:lnTo>
                        <a:lnTo>
                          <a:pt x="21" y="38"/>
                        </a:lnTo>
                        <a:lnTo>
                          <a:pt x="17" y="3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5" name="Freeform 138"/>
                  <p:cNvSpPr>
                    <a:spLocks/>
                  </p:cNvSpPr>
                  <p:nvPr/>
                </p:nvSpPr>
                <p:spPr bwMode="auto">
                  <a:xfrm>
                    <a:off x="7080250" y="1835150"/>
                    <a:ext cx="249237" cy="96837"/>
                  </a:xfrm>
                  <a:custGeom>
                    <a:avLst/>
                    <a:gdLst>
                      <a:gd name="T0" fmla="*/ 0 w 313"/>
                      <a:gd name="T1" fmla="*/ 80 h 121"/>
                      <a:gd name="T2" fmla="*/ 0 w 313"/>
                      <a:gd name="T3" fmla="*/ 78 h 121"/>
                      <a:gd name="T4" fmla="*/ 3 w 313"/>
                      <a:gd name="T5" fmla="*/ 76 h 121"/>
                      <a:gd name="T6" fmla="*/ 9 w 313"/>
                      <a:gd name="T7" fmla="*/ 70 h 121"/>
                      <a:gd name="T8" fmla="*/ 21 w 313"/>
                      <a:gd name="T9" fmla="*/ 66 h 121"/>
                      <a:gd name="T10" fmla="*/ 32 w 313"/>
                      <a:gd name="T11" fmla="*/ 61 h 121"/>
                      <a:gd name="T12" fmla="*/ 47 w 313"/>
                      <a:gd name="T13" fmla="*/ 53 h 121"/>
                      <a:gd name="T14" fmla="*/ 53 w 313"/>
                      <a:gd name="T15" fmla="*/ 49 h 121"/>
                      <a:gd name="T16" fmla="*/ 64 w 313"/>
                      <a:gd name="T17" fmla="*/ 47 h 121"/>
                      <a:gd name="T18" fmla="*/ 74 w 313"/>
                      <a:gd name="T19" fmla="*/ 43 h 121"/>
                      <a:gd name="T20" fmla="*/ 83 w 313"/>
                      <a:gd name="T21" fmla="*/ 42 h 121"/>
                      <a:gd name="T22" fmla="*/ 95 w 313"/>
                      <a:gd name="T23" fmla="*/ 36 h 121"/>
                      <a:gd name="T24" fmla="*/ 104 w 313"/>
                      <a:gd name="T25" fmla="*/ 34 h 121"/>
                      <a:gd name="T26" fmla="*/ 114 w 313"/>
                      <a:gd name="T27" fmla="*/ 30 h 121"/>
                      <a:gd name="T28" fmla="*/ 127 w 313"/>
                      <a:gd name="T29" fmla="*/ 26 h 121"/>
                      <a:gd name="T30" fmla="*/ 138 w 313"/>
                      <a:gd name="T31" fmla="*/ 21 h 121"/>
                      <a:gd name="T32" fmla="*/ 152 w 313"/>
                      <a:gd name="T33" fmla="*/ 19 h 121"/>
                      <a:gd name="T34" fmla="*/ 165 w 313"/>
                      <a:gd name="T35" fmla="*/ 15 h 121"/>
                      <a:gd name="T36" fmla="*/ 180 w 313"/>
                      <a:gd name="T37" fmla="*/ 13 h 121"/>
                      <a:gd name="T38" fmla="*/ 192 w 313"/>
                      <a:gd name="T39" fmla="*/ 9 h 121"/>
                      <a:gd name="T40" fmla="*/ 207 w 313"/>
                      <a:gd name="T41" fmla="*/ 7 h 121"/>
                      <a:gd name="T42" fmla="*/ 222 w 313"/>
                      <a:gd name="T43" fmla="*/ 3 h 121"/>
                      <a:gd name="T44" fmla="*/ 237 w 313"/>
                      <a:gd name="T45" fmla="*/ 3 h 121"/>
                      <a:gd name="T46" fmla="*/ 253 w 313"/>
                      <a:gd name="T47" fmla="*/ 2 h 121"/>
                      <a:gd name="T48" fmla="*/ 270 w 313"/>
                      <a:gd name="T49" fmla="*/ 0 h 121"/>
                      <a:gd name="T50" fmla="*/ 285 w 313"/>
                      <a:gd name="T51" fmla="*/ 0 h 121"/>
                      <a:gd name="T52" fmla="*/ 302 w 313"/>
                      <a:gd name="T53" fmla="*/ 0 h 121"/>
                      <a:gd name="T54" fmla="*/ 313 w 313"/>
                      <a:gd name="T55" fmla="*/ 30 h 121"/>
                      <a:gd name="T56" fmla="*/ 310 w 313"/>
                      <a:gd name="T57" fmla="*/ 30 h 121"/>
                      <a:gd name="T58" fmla="*/ 302 w 313"/>
                      <a:gd name="T59" fmla="*/ 30 h 121"/>
                      <a:gd name="T60" fmla="*/ 291 w 313"/>
                      <a:gd name="T61" fmla="*/ 30 h 121"/>
                      <a:gd name="T62" fmla="*/ 277 w 313"/>
                      <a:gd name="T63" fmla="*/ 34 h 121"/>
                      <a:gd name="T64" fmla="*/ 268 w 313"/>
                      <a:gd name="T65" fmla="*/ 34 h 121"/>
                      <a:gd name="T66" fmla="*/ 258 w 313"/>
                      <a:gd name="T67" fmla="*/ 34 h 121"/>
                      <a:gd name="T68" fmla="*/ 249 w 313"/>
                      <a:gd name="T69" fmla="*/ 36 h 121"/>
                      <a:gd name="T70" fmla="*/ 239 w 313"/>
                      <a:gd name="T71" fmla="*/ 38 h 121"/>
                      <a:gd name="T72" fmla="*/ 228 w 313"/>
                      <a:gd name="T73" fmla="*/ 40 h 121"/>
                      <a:gd name="T74" fmla="*/ 218 w 313"/>
                      <a:gd name="T75" fmla="*/ 43 h 121"/>
                      <a:gd name="T76" fmla="*/ 207 w 313"/>
                      <a:gd name="T77" fmla="*/ 45 h 121"/>
                      <a:gd name="T78" fmla="*/ 197 w 313"/>
                      <a:gd name="T79" fmla="*/ 49 h 121"/>
                      <a:gd name="T80" fmla="*/ 184 w 313"/>
                      <a:gd name="T81" fmla="*/ 51 h 121"/>
                      <a:gd name="T82" fmla="*/ 173 w 313"/>
                      <a:gd name="T83" fmla="*/ 55 h 121"/>
                      <a:gd name="T84" fmla="*/ 159 w 313"/>
                      <a:gd name="T85" fmla="*/ 57 h 121"/>
                      <a:gd name="T86" fmla="*/ 148 w 313"/>
                      <a:gd name="T87" fmla="*/ 61 h 121"/>
                      <a:gd name="T88" fmla="*/ 135 w 313"/>
                      <a:gd name="T89" fmla="*/ 64 h 121"/>
                      <a:gd name="T90" fmla="*/ 123 w 313"/>
                      <a:gd name="T91" fmla="*/ 66 h 121"/>
                      <a:gd name="T92" fmla="*/ 110 w 313"/>
                      <a:gd name="T93" fmla="*/ 72 h 121"/>
                      <a:gd name="T94" fmla="*/ 99 w 313"/>
                      <a:gd name="T95" fmla="*/ 78 h 121"/>
                      <a:gd name="T96" fmla="*/ 85 w 313"/>
                      <a:gd name="T97" fmla="*/ 81 h 121"/>
                      <a:gd name="T98" fmla="*/ 74 w 313"/>
                      <a:gd name="T99" fmla="*/ 85 h 121"/>
                      <a:gd name="T100" fmla="*/ 64 w 313"/>
                      <a:gd name="T101" fmla="*/ 91 h 121"/>
                      <a:gd name="T102" fmla="*/ 53 w 313"/>
                      <a:gd name="T103" fmla="*/ 97 h 121"/>
                      <a:gd name="T104" fmla="*/ 43 w 313"/>
                      <a:gd name="T105" fmla="*/ 100 h 121"/>
                      <a:gd name="T106" fmla="*/ 34 w 313"/>
                      <a:gd name="T107" fmla="*/ 108 h 121"/>
                      <a:gd name="T108" fmla="*/ 24 w 313"/>
                      <a:gd name="T109" fmla="*/ 114 h 121"/>
                      <a:gd name="T110" fmla="*/ 19 w 313"/>
                      <a:gd name="T111" fmla="*/ 121 h 121"/>
                      <a:gd name="T112" fmla="*/ 0 w 313"/>
                      <a:gd name="T113" fmla="*/ 80 h 121"/>
                      <a:gd name="T114" fmla="*/ 0 w 313"/>
                      <a:gd name="T115" fmla="*/ 80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313" h="121">
                        <a:moveTo>
                          <a:pt x="0" y="80"/>
                        </a:moveTo>
                        <a:lnTo>
                          <a:pt x="0" y="78"/>
                        </a:lnTo>
                        <a:lnTo>
                          <a:pt x="3" y="76"/>
                        </a:lnTo>
                        <a:lnTo>
                          <a:pt x="9" y="70"/>
                        </a:lnTo>
                        <a:lnTo>
                          <a:pt x="21" y="66"/>
                        </a:lnTo>
                        <a:lnTo>
                          <a:pt x="32" y="61"/>
                        </a:lnTo>
                        <a:lnTo>
                          <a:pt x="47" y="53"/>
                        </a:lnTo>
                        <a:lnTo>
                          <a:pt x="53" y="49"/>
                        </a:lnTo>
                        <a:lnTo>
                          <a:pt x="64" y="47"/>
                        </a:lnTo>
                        <a:lnTo>
                          <a:pt x="74" y="43"/>
                        </a:lnTo>
                        <a:lnTo>
                          <a:pt x="83" y="42"/>
                        </a:lnTo>
                        <a:lnTo>
                          <a:pt x="95" y="36"/>
                        </a:lnTo>
                        <a:lnTo>
                          <a:pt x="104" y="34"/>
                        </a:lnTo>
                        <a:lnTo>
                          <a:pt x="114" y="30"/>
                        </a:lnTo>
                        <a:lnTo>
                          <a:pt x="127" y="26"/>
                        </a:lnTo>
                        <a:lnTo>
                          <a:pt x="138" y="21"/>
                        </a:lnTo>
                        <a:lnTo>
                          <a:pt x="152" y="19"/>
                        </a:lnTo>
                        <a:lnTo>
                          <a:pt x="165" y="15"/>
                        </a:lnTo>
                        <a:lnTo>
                          <a:pt x="180" y="13"/>
                        </a:lnTo>
                        <a:lnTo>
                          <a:pt x="192" y="9"/>
                        </a:lnTo>
                        <a:lnTo>
                          <a:pt x="207" y="7"/>
                        </a:lnTo>
                        <a:lnTo>
                          <a:pt x="222" y="3"/>
                        </a:lnTo>
                        <a:lnTo>
                          <a:pt x="237" y="3"/>
                        </a:lnTo>
                        <a:lnTo>
                          <a:pt x="253" y="2"/>
                        </a:lnTo>
                        <a:lnTo>
                          <a:pt x="270" y="0"/>
                        </a:lnTo>
                        <a:lnTo>
                          <a:pt x="285" y="0"/>
                        </a:lnTo>
                        <a:lnTo>
                          <a:pt x="302" y="0"/>
                        </a:lnTo>
                        <a:lnTo>
                          <a:pt x="313" y="30"/>
                        </a:lnTo>
                        <a:lnTo>
                          <a:pt x="310" y="30"/>
                        </a:lnTo>
                        <a:lnTo>
                          <a:pt x="302" y="30"/>
                        </a:lnTo>
                        <a:lnTo>
                          <a:pt x="291" y="30"/>
                        </a:lnTo>
                        <a:lnTo>
                          <a:pt x="277" y="34"/>
                        </a:lnTo>
                        <a:lnTo>
                          <a:pt x="268" y="34"/>
                        </a:lnTo>
                        <a:lnTo>
                          <a:pt x="258" y="34"/>
                        </a:lnTo>
                        <a:lnTo>
                          <a:pt x="249" y="36"/>
                        </a:lnTo>
                        <a:lnTo>
                          <a:pt x="239" y="38"/>
                        </a:lnTo>
                        <a:lnTo>
                          <a:pt x="228" y="40"/>
                        </a:lnTo>
                        <a:lnTo>
                          <a:pt x="218" y="43"/>
                        </a:lnTo>
                        <a:lnTo>
                          <a:pt x="207" y="45"/>
                        </a:lnTo>
                        <a:lnTo>
                          <a:pt x="197" y="49"/>
                        </a:lnTo>
                        <a:lnTo>
                          <a:pt x="184" y="51"/>
                        </a:lnTo>
                        <a:lnTo>
                          <a:pt x="173" y="55"/>
                        </a:lnTo>
                        <a:lnTo>
                          <a:pt x="159" y="57"/>
                        </a:lnTo>
                        <a:lnTo>
                          <a:pt x="148" y="61"/>
                        </a:lnTo>
                        <a:lnTo>
                          <a:pt x="135" y="64"/>
                        </a:lnTo>
                        <a:lnTo>
                          <a:pt x="123" y="66"/>
                        </a:lnTo>
                        <a:lnTo>
                          <a:pt x="110" y="72"/>
                        </a:lnTo>
                        <a:lnTo>
                          <a:pt x="99" y="78"/>
                        </a:lnTo>
                        <a:lnTo>
                          <a:pt x="85" y="81"/>
                        </a:lnTo>
                        <a:lnTo>
                          <a:pt x="74" y="85"/>
                        </a:lnTo>
                        <a:lnTo>
                          <a:pt x="64" y="91"/>
                        </a:lnTo>
                        <a:lnTo>
                          <a:pt x="53" y="97"/>
                        </a:lnTo>
                        <a:lnTo>
                          <a:pt x="43" y="100"/>
                        </a:lnTo>
                        <a:lnTo>
                          <a:pt x="34" y="108"/>
                        </a:lnTo>
                        <a:lnTo>
                          <a:pt x="24" y="114"/>
                        </a:lnTo>
                        <a:lnTo>
                          <a:pt x="19" y="121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6" name="Freeform 139"/>
                  <p:cNvSpPr>
                    <a:spLocks/>
                  </p:cNvSpPr>
                  <p:nvPr/>
                </p:nvSpPr>
                <p:spPr bwMode="auto">
                  <a:xfrm>
                    <a:off x="7085013" y="1939925"/>
                    <a:ext cx="196850" cy="157162"/>
                  </a:xfrm>
                  <a:custGeom>
                    <a:avLst/>
                    <a:gdLst>
                      <a:gd name="T0" fmla="*/ 0 w 248"/>
                      <a:gd name="T1" fmla="*/ 148 h 198"/>
                      <a:gd name="T2" fmla="*/ 0 w 248"/>
                      <a:gd name="T3" fmla="*/ 144 h 198"/>
                      <a:gd name="T4" fmla="*/ 6 w 248"/>
                      <a:gd name="T5" fmla="*/ 141 h 198"/>
                      <a:gd name="T6" fmla="*/ 14 w 248"/>
                      <a:gd name="T7" fmla="*/ 135 h 198"/>
                      <a:gd name="T8" fmla="*/ 25 w 248"/>
                      <a:gd name="T9" fmla="*/ 127 h 198"/>
                      <a:gd name="T10" fmla="*/ 37 w 248"/>
                      <a:gd name="T11" fmla="*/ 116 h 198"/>
                      <a:gd name="T12" fmla="*/ 52 w 248"/>
                      <a:gd name="T13" fmla="*/ 106 h 198"/>
                      <a:gd name="T14" fmla="*/ 67 w 248"/>
                      <a:gd name="T15" fmla="*/ 93 h 198"/>
                      <a:gd name="T16" fmla="*/ 86 w 248"/>
                      <a:gd name="T17" fmla="*/ 82 h 198"/>
                      <a:gd name="T18" fmla="*/ 103 w 248"/>
                      <a:gd name="T19" fmla="*/ 68 h 198"/>
                      <a:gd name="T20" fmla="*/ 122 w 248"/>
                      <a:gd name="T21" fmla="*/ 55 h 198"/>
                      <a:gd name="T22" fmla="*/ 130 w 248"/>
                      <a:gd name="T23" fmla="*/ 47 h 198"/>
                      <a:gd name="T24" fmla="*/ 139 w 248"/>
                      <a:gd name="T25" fmla="*/ 42 h 198"/>
                      <a:gd name="T26" fmla="*/ 151 w 248"/>
                      <a:gd name="T27" fmla="*/ 36 h 198"/>
                      <a:gd name="T28" fmla="*/ 160 w 248"/>
                      <a:gd name="T29" fmla="*/ 30 h 198"/>
                      <a:gd name="T30" fmla="*/ 177 w 248"/>
                      <a:gd name="T31" fmla="*/ 21 h 198"/>
                      <a:gd name="T32" fmla="*/ 196 w 248"/>
                      <a:gd name="T33" fmla="*/ 13 h 198"/>
                      <a:gd name="T34" fmla="*/ 211 w 248"/>
                      <a:gd name="T35" fmla="*/ 4 h 198"/>
                      <a:gd name="T36" fmla="*/ 228 w 248"/>
                      <a:gd name="T37" fmla="*/ 0 h 198"/>
                      <a:gd name="T38" fmla="*/ 248 w 248"/>
                      <a:gd name="T39" fmla="*/ 28 h 198"/>
                      <a:gd name="T40" fmla="*/ 246 w 248"/>
                      <a:gd name="T41" fmla="*/ 28 h 198"/>
                      <a:gd name="T42" fmla="*/ 240 w 248"/>
                      <a:gd name="T43" fmla="*/ 32 h 198"/>
                      <a:gd name="T44" fmla="*/ 230 w 248"/>
                      <a:gd name="T45" fmla="*/ 36 h 198"/>
                      <a:gd name="T46" fmla="*/ 219 w 248"/>
                      <a:gd name="T47" fmla="*/ 44 h 198"/>
                      <a:gd name="T48" fmla="*/ 202 w 248"/>
                      <a:gd name="T49" fmla="*/ 49 h 198"/>
                      <a:gd name="T50" fmla="*/ 187 w 248"/>
                      <a:gd name="T51" fmla="*/ 59 h 198"/>
                      <a:gd name="T52" fmla="*/ 170 w 248"/>
                      <a:gd name="T53" fmla="*/ 70 h 198"/>
                      <a:gd name="T54" fmla="*/ 152 w 248"/>
                      <a:gd name="T55" fmla="*/ 82 h 198"/>
                      <a:gd name="T56" fmla="*/ 139 w 248"/>
                      <a:gd name="T57" fmla="*/ 87 h 198"/>
                      <a:gd name="T58" fmla="*/ 130 w 248"/>
                      <a:gd name="T59" fmla="*/ 91 h 198"/>
                      <a:gd name="T60" fmla="*/ 120 w 248"/>
                      <a:gd name="T61" fmla="*/ 99 h 198"/>
                      <a:gd name="T62" fmla="*/ 109 w 248"/>
                      <a:gd name="T63" fmla="*/ 106 h 198"/>
                      <a:gd name="T64" fmla="*/ 99 w 248"/>
                      <a:gd name="T65" fmla="*/ 112 h 198"/>
                      <a:gd name="T66" fmla="*/ 90 w 248"/>
                      <a:gd name="T67" fmla="*/ 121 h 198"/>
                      <a:gd name="T68" fmla="*/ 78 w 248"/>
                      <a:gd name="T69" fmla="*/ 127 h 198"/>
                      <a:gd name="T70" fmla="*/ 71 w 248"/>
                      <a:gd name="T71" fmla="*/ 137 h 198"/>
                      <a:gd name="T72" fmla="*/ 59 w 248"/>
                      <a:gd name="T73" fmla="*/ 141 h 198"/>
                      <a:gd name="T74" fmla="*/ 50 w 248"/>
                      <a:gd name="T75" fmla="*/ 150 h 198"/>
                      <a:gd name="T76" fmla="*/ 40 w 248"/>
                      <a:gd name="T77" fmla="*/ 156 h 198"/>
                      <a:gd name="T78" fmla="*/ 31 w 248"/>
                      <a:gd name="T79" fmla="*/ 165 h 198"/>
                      <a:gd name="T80" fmla="*/ 16 w 248"/>
                      <a:gd name="T81" fmla="*/ 180 h 198"/>
                      <a:gd name="T82" fmla="*/ 2 w 248"/>
                      <a:gd name="T83" fmla="*/ 198 h 198"/>
                      <a:gd name="T84" fmla="*/ 0 w 248"/>
                      <a:gd name="T85" fmla="*/ 148 h 198"/>
                      <a:gd name="T86" fmla="*/ 0 w 248"/>
                      <a:gd name="T87" fmla="*/ 148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8" h="198">
                        <a:moveTo>
                          <a:pt x="0" y="148"/>
                        </a:moveTo>
                        <a:lnTo>
                          <a:pt x="0" y="144"/>
                        </a:lnTo>
                        <a:lnTo>
                          <a:pt x="6" y="141"/>
                        </a:lnTo>
                        <a:lnTo>
                          <a:pt x="14" y="135"/>
                        </a:lnTo>
                        <a:lnTo>
                          <a:pt x="25" y="127"/>
                        </a:lnTo>
                        <a:lnTo>
                          <a:pt x="37" y="116"/>
                        </a:lnTo>
                        <a:lnTo>
                          <a:pt x="52" y="106"/>
                        </a:lnTo>
                        <a:lnTo>
                          <a:pt x="67" y="93"/>
                        </a:lnTo>
                        <a:lnTo>
                          <a:pt x="86" y="82"/>
                        </a:lnTo>
                        <a:lnTo>
                          <a:pt x="103" y="68"/>
                        </a:lnTo>
                        <a:lnTo>
                          <a:pt x="122" y="55"/>
                        </a:lnTo>
                        <a:lnTo>
                          <a:pt x="130" y="47"/>
                        </a:lnTo>
                        <a:lnTo>
                          <a:pt x="139" y="42"/>
                        </a:lnTo>
                        <a:lnTo>
                          <a:pt x="151" y="36"/>
                        </a:lnTo>
                        <a:lnTo>
                          <a:pt x="160" y="30"/>
                        </a:lnTo>
                        <a:lnTo>
                          <a:pt x="177" y="21"/>
                        </a:lnTo>
                        <a:lnTo>
                          <a:pt x="196" y="13"/>
                        </a:lnTo>
                        <a:lnTo>
                          <a:pt x="211" y="4"/>
                        </a:lnTo>
                        <a:lnTo>
                          <a:pt x="228" y="0"/>
                        </a:lnTo>
                        <a:lnTo>
                          <a:pt x="248" y="28"/>
                        </a:lnTo>
                        <a:lnTo>
                          <a:pt x="246" y="28"/>
                        </a:lnTo>
                        <a:lnTo>
                          <a:pt x="240" y="32"/>
                        </a:lnTo>
                        <a:lnTo>
                          <a:pt x="230" y="36"/>
                        </a:lnTo>
                        <a:lnTo>
                          <a:pt x="219" y="44"/>
                        </a:lnTo>
                        <a:lnTo>
                          <a:pt x="202" y="49"/>
                        </a:lnTo>
                        <a:lnTo>
                          <a:pt x="187" y="59"/>
                        </a:lnTo>
                        <a:lnTo>
                          <a:pt x="170" y="70"/>
                        </a:lnTo>
                        <a:lnTo>
                          <a:pt x="152" y="82"/>
                        </a:lnTo>
                        <a:lnTo>
                          <a:pt x="139" y="87"/>
                        </a:lnTo>
                        <a:lnTo>
                          <a:pt x="130" y="91"/>
                        </a:lnTo>
                        <a:lnTo>
                          <a:pt x="120" y="99"/>
                        </a:lnTo>
                        <a:lnTo>
                          <a:pt x="109" y="106"/>
                        </a:lnTo>
                        <a:lnTo>
                          <a:pt x="99" y="112"/>
                        </a:lnTo>
                        <a:lnTo>
                          <a:pt x="90" y="121"/>
                        </a:lnTo>
                        <a:lnTo>
                          <a:pt x="78" y="127"/>
                        </a:lnTo>
                        <a:lnTo>
                          <a:pt x="71" y="137"/>
                        </a:lnTo>
                        <a:lnTo>
                          <a:pt x="59" y="141"/>
                        </a:lnTo>
                        <a:lnTo>
                          <a:pt x="50" y="150"/>
                        </a:lnTo>
                        <a:lnTo>
                          <a:pt x="40" y="156"/>
                        </a:lnTo>
                        <a:lnTo>
                          <a:pt x="31" y="165"/>
                        </a:lnTo>
                        <a:lnTo>
                          <a:pt x="16" y="180"/>
                        </a:lnTo>
                        <a:lnTo>
                          <a:pt x="2" y="198"/>
                        </a:lnTo>
                        <a:lnTo>
                          <a:pt x="0" y="148"/>
                        </a:lnTo>
                        <a:lnTo>
                          <a:pt x="0" y="1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7" name="Freeform 140"/>
                  <p:cNvSpPr>
                    <a:spLocks/>
                  </p:cNvSpPr>
                  <p:nvPr/>
                </p:nvSpPr>
                <p:spPr bwMode="auto">
                  <a:xfrm>
                    <a:off x="7107238" y="1958975"/>
                    <a:ext cx="311150" cy="333375"/>
                  </a:xfrm>
                  <a:custGeom>
                    <a:avLst/>
                    <a:gdLst>
                      <a:gd name="T0" fmla="*/ 0 w 393"/>
                      <a:gd name="T1" fmla="*/ 348 h 420"/>
                      <a:gd name="T2" fmla="*/ 13 w 393"/>
                      <a:gd name="T3" fmla="*/ 329 h 420"/>
                      <a:gd name="T4" fmla="*/ 32 w 393"/>
                      <a:gd name="T5" fmla="*/ 304 h 420"/>
                      <a:gd name="T6" fmla="*/ 49 w 393"/>
                      <a:gd name="T7" fmla="*/ 283 h 420"/>
                      <a:gd name="T8" fmla="*/ 68 w 393"/>
                      <a:gd name="T9" fmla="*/ 260 h 420"/>
                      <a:gd name="T10" fmla="*/ 91 w 393"/>
                      <a:gd name="T11" fmla="*/ 237 h 420"/>
                      <a:gd name="T12" fmla="*/ 114 w 393"/>
                      <a:gd name="T13" fmla="*/ 211 h 420"/>
                      <a:gd name="T14" fmla="*/ 143 w 393"/>
                      <a:gd name="T15" fmla="*/ 180 h 420"/>
                      <a:gd name="T16" fmla="*/ 173 w 393"/>
                      <a:gd name="T17" fmla="*/ 152 h 420"/>
                      <a:gd name="T18" fmla="*/ 203 w 393"/>
                      <a:gd name="T19" fmla="*/ 123 h 420"/>
                      <a:gd name="T20" fmla="*/ 238 w 393"/>
                      <a:gd name="T21" fmla="*/ 95 h 420"/>
                      <a:gd name="T22" fmla="*/ 262 w 393"/>
                      <a:gd name="T23" fmla="*/ 70 h 420"/>
                      <a:gd name="T24" fmla="*/ 281 w 393"/>
                      <a:gd name="T25" fmla="*/ 57 h 420"/>
                      <a:gd name="T26" fmla="*/ 300 w 393"/>
                      <a:gd name="T27" fmla="*/ 43 h 420"/>
                      <a:gd name="T28" fmla="*/ 317 w 393"/>
                      <a:gd name="T29" fmla="*/ 30 h 420"/>
                      <a:gd name="T30" fmla="*/ 338 w 393"/>
                      <a:gd name="T31" fmla="*/ 17 h 420"/>
                      <a:gd name="T32" fmla="*/ 359 w 393"/>
                      <a:gd name="T33" fmla="*/ 5 h 420"/>
                      <a:gd name="T34" fmla="*/ 393 w 393"/>
                      <a:gd name="T35" fmla="*/ 34 h 420"/>
                      <a:gd name="T36" fmla="*/ 382 w 393"/>
                      <a:gd name="T37" fmla="*/ 40 h 420"/>
                      <a:gd name="T38" fmla="*/ 354 w 393"/>
                      <a:gd name="T39" fmla="*/ 62 h 420"/>
                      <a:gd name="T40" fmla="*/ 331 w 393"/>
                      <a:gd name="T41" fmla="*/ 76 h 420"/>
                      <a:gd name="T42" fmla="*/ 310 w 393"/>
                      <a:gd name="T43" fmla="*/ 97 h 420"/>
                      <a:gd name="T44" fmla="*/ 283 w 393"/>
                      <a:gd name="T45" fmla="*/ 118 h 420"/>
                      <a:gd name="T46" fmla="*/ 255 w 393"/>
                      <a:gd name="T47" fmla="*/ 144 h 420"/>
                      <a:gd name="T48" fmla="*/ 222 w 393"/>
                      <a:gd name="T49" fmla="*/ 169 h 420"/>
                      <a:gd name="T50" fmla="*/ 192 w 393"/>
                      <a:gd name="T51" fmla="*/ 199 h 420"/>
                      <a:gd name="T52" fmla="*/ 160 w 393"/>
                      <a:gd name="T53" fmla="*/ 230 h 420"/>
                      <a:gd name="T54" fmla="*/ 129 w 393"/>
                      <a:gd name="T55" fmla="*/ 266 h 420"/>
                      <a:gd name="T56" fmla="*/ 95 w 393"/>
                      <a:gd name="T57" fmla="*/ 302 h 420"/>
                      <a:gd name="T58" fmla="*/ 80 w 393"/>
                      <a:gd name="T59" fmla="*/ 319 h 420"/>
                      <a:gd name="T60" fmla="*/ 65 w 393"/>
                      <a:gd name="T61" fmla="*/ 338 h 420"/>
                      <a:gd name="T62" fmla="*/ 49 w 393"/>
                      <a:gd name="T63" fmla="*/ 357 h 420"/>
                      <a:gd name="T64" fmla="*/ 34 w 393"/>
                      <a:gd name="T65" fmla="*/ 378 h 420"/>
                      <a:gd name="T66" fmla="*/ 21 w 393"/>
                      <a:gd name="T67" fmla="*/ 399 h 420"/>
                      <a:gd name="T68" fmla="*/ 10 w 393"/>
                      <a:gd name="T69" fmla="*/ 420 h 420"/>
                      <a:gd name="T70" fmla="*/ 0 w 393"/>
                      <a:gd name="T71" fmla="*/ 351 h 4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93" h="420">
                        <a:moveTo>
                          <a:pt x="0" y="351"/>
                        </a:moveTo>
                        <a:lnTo>
                          <a:pt x="0" y="348"/>
                        </a:lnTo>
                        <a:lnTo>
                          <a:pt x="4" y="340"/>
                        </a:lnTo>
                        <a:lnTo>
                          <a:pt x="13" y="329"/>
                        </a:lnTo>
                        <a:lnTo>
                          <a:pt x="27" y="313"/>
                        </a:lnTo>
                        <a:lnTo>
                          <a:pt x="32" y="304"/>
                        </a:lnTo>
                        <a:lnTo>
                          <a:pt x="40" y="292"/>
                        </a:lnTo>
                        <a:lnTo>
                          <a:pt x="49" y="283"/>
                        </a:lnTo>
                        <a:lnTo>
                          <a:pt x="59" y="275"/>
                        </a:lnTo>
                        <a:lnTo>
                          <a:pt x="68" y="260"/>
                        </a:lnTo>
                        <a:lnTo>
                          <a:pt x="80" y="249"/>
                        </a:lnTo>
                        <a:lnTo>
                          <a:pt x="91" y="237"/>
                        </a:lnTo>
                        <a:lnTo>
                          <a:pt x="105" y="226"/>
                        </a:lnTo>
                        <a:lnTo>
                          <a:pt x="114" y="211"/>
                        </a:lnTo>
                        <a:lnTo>
                          <a:pt x="127" y="195"/>
                        </a:lnTo>
                        <a:lnTo>
                          <a:pt x="143" y="180"/>
                        </a:lnTo>
                        <a:lnTo>
                          <a:pt x="158" y="167"/>
                        </a:lnTo>
                        <a:lnTo>
                          <a:pt x="173" y="152"/>
                        </a:lnTo>
                        <a:lnTo>
                          <a:pt x="188" y="138"/>
                        </a:lnTo>
                        <a:lnTo>
                          <a:pt x="203" y="123"/>
                        </a:lnTo>
                        <a:lnTo>
                          <a:pt x="221" y="110"/>
                        </a:lnTo>
                        <a:lnTo>
                          <a:pt x="238" y="95"/>
                        </a:lnTo>
                        <a:lnTo>
                          <a:pt x="253" y="79"/>
                        </a:lnTo>
                        <a:lnTo>
                          <a:pt x="262" y="70"/>
                        </a:lnTo>
                        <a:lnTo>
                          <a:pt x="270" y="66"/>
                        </a:lnTo>
                        <a:lnTo>
                          <a:pt x="281" y="57"/>
                        </a:lnTo>
                        <a:lnTo>
                          <a:pt x="291" y="53"/>
                        </a:lnTo>
                        <a:lnTo>
                          <a:pt x="300" y="43"/>
                        </a:lnTo>
                        <a:lnTo>
                          <a:pt x="308" y="36"/>
                        </a:lnTo>
                        <a:lnTo>
                          <a:pt x="317" y="30"/>
                        </a:lnTo>
                        <a:lnTo>
                          <a:pt x="329" y="22"/>
                        </a:lnTo>
                        <a:lnTo>
                          <a:pt x="338" y="17"/>
                        </a:lnTo>
                        <a:lnTo>
                          <a:pt x="348" y="9"/>
                        </a:lnTo>
                        <a:lnTo>
                          <a:pt x="359" y="5"/>
                        </a:lnTo>
                        <a:lnTo>
                          <a:pt x="369" y="0"/>
                        </a:lnTo>
                        <a:lnTo>
                          <a:pt x="393" y="34"/>
                        </a:lnTo>
                        <a:lnTo>
                          <a:pt x="392" y="34"/>
                        </a:lnTo>
                        <a:lnTo>
                          <a:pt x="382" y="40"/>
                        </a:lnTo>
                        <a:lnTo>
                          <a:pt x="369" y="49"/>
                        </a:lnTo>
                        <a:lnTo>
                          <a:pt x="354" y="62"/>
                        </a:lnTo>
                        <a:lnTo>
                          <a:pt x="342" y="68"/>
                        </a:lnTo>
                        <a:lnTo>
                          <a:pt x="331" y="76"/>
                        </a:lnTo>
                        <a:lnTo>
                          <a:pt x="319" y="85"/>
                        </a:lnTo>
                        <a:lnTo>
                          <a:pt x="310" y="97"/>
                        </a:lnTo>
                        <a:lnTo>
                          <a:pt x="297" y="106"/>
                        </a:lnTo>
                        <a:lnTo>
                          <a:pt x="283" y="118"/>
                        </a:lnTo>
                        <a:lnTo>
                          <a:pt x="268" y="129"/>
                        </a:lnTo>
                        <a:lnTo>
                          <a:pt x="255" y="144"/>
                        </a:lnTo>
                        <a:lnTo>
                          <a:pt x="238" y="156"/>
                        </a:lnTo>
                        <a:lnTo>
                          <a:pt x="222" y="169"/>
                        </a:lnTo>
                        <a:lnTo>
                          <a:pt x="207" y="184"/>
                        </a:lnTo>
                        <a:lnTo>
                          <a:pt x="192" y="199"/>
                        </a:lnTo>
                        <a:lnTo>
                          <a:pt x="175" y="214"/>
                        </a:lnTo>
                        <a:lnTo>
                          <a:pt x="160" y="230"/>
                        </a:lnTo>
                        <a:lnTo>
                          <a:pt x="144" y="247"/>
                        </a:lnTo>
                        <a:lnTo>
                          <a:pt x="129" y="266"/>
                        </a:lnTo>
                        <a:lnTo>
                          <a:pt x="112" y="283"/>
                        </a:lnTo>
                        <a:lnTo>
                          <a:pt x="95" y="302"/>
                        </a:lnTo>
                        <a:lnTo>
                          <a:pt x="87" y="310"/>
                        </a:lnTo>
                        <a:lnTo>
                          <a:pt x="80" y="319"/>
                        </a:lnTo>
                        <a:lnTo>
                          <a:pt x="72" y="329"/>
                        </a:lnTo>
                        <a:lnTo>
                          <a:pt x="65" y="338"/>
                        </a:lnTo>
                        <a:lnTo>
                          <a:pt x="57" y="348"/>
                        </a:lnTo>
                        <a:lnTo>
                          <a:pt x="49" y="357"/>
                        </a:lnTo>
                        <a:lnTo>
                          <a:pt x="42" y="369"/>
                        </a:lnTo>
                        <a:lnTo>
                          <a:pt x="34" y="378"/>
                        </a:lnTo>
                        <a:lnTo>
                          <a:pt x="29" y="388"/>
                        </a:lnTo>
                        <a:lnTo>
                          <a:pt x="21" y="399"/>
                        </a:lnTo>
                        <a:lnTo>
                          <a:pt x="15" y="408"/>
                        </a:lnTo>
                        <a:lnTo>
                          <a:pt x="10" y="420"/>
                        </a:lnTo>
                        <a:lnTo>
                          <a:pt x="0" y="351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8" name="Freeform 144"/>
                  <p:cNvSpPr>
                    <a:spLocks/>
                  </p:cNvSpPr>
                  <p:nvPr/>
                </p:nvSpPr>
                <p:spPr bwMode="auto">
                  <a:xfrm>
                    <a:off x="9026525" y="1328738"/>
                    <a:ext cx="163512" cy="134937"/>
                  </a:xfrm>
                  <a:custGeom>
                    <a:avLst/>
                    <a:gdLst>
                      <a:gd name="T0" fmla="*/ 140 w 205"/>
                      <a:gd name="T1" fmla="*/ 167 h 169"/>
                      <a:gd name="T2" fmla="*/ 144 w 205"/>
                      <a:gd name="T3" fmla="*/ 163 h 169"/>
                      <a:gd name="T4" fmla="*/ 152 w 205"/>
                      <a:gd name="T5" fmla="*/ 154 h 169"/>
                      <a:gd name="T6" fmla="*/ 161 w 205"/>
                      <a:gd name="T7" fmla="*/ 140 h 169"/>
                      <a:gd name="T8" fmla="*/ 175 w 205"/>
                      <a:gd name="T9" fmla="*/ 127 h 169"/>
                      <a:gd name="T10" fmla="*/ 184 w 205"/>
                      <a:gd name="T11" fmla="*/ 112 h 169"/>
                      <a:gd name="T12" fmla="*/ 196 w 205"/>
                      <a:gd name="T13" fmla="*/ 100 h 169"/>
                      <a:gd name="T14" fmla="*/ 201 w 205"/>
                      <a:gd name="T15" fmla="*/ 91 h 169"/>
                      <a:gd name="T16" fmla="*/ 205 w 205"/>
                      <a:gd name="T17" fmla="*/ 89 h 169"/>
                      <a:gd name="T18" fmla="*/ 180 w 205"/>
                      <a:gd name="T19" fmla="*/ 21 h 169"/>
                      <a:gd name="T20" fmla="*/ 66 w 205"/>
                      <a:gd name="T21" fmla="*/ 0 h 169"/>
                      <a:gd name="T22" fmla="*/ 0 w 205"/>
                      <a:gd name="T23" fmla="*/ 66 h 169"/>
                      <a:gd name="T24" fmla="*/ 17 w 205"/>
                      <a:gd name="T25" fmla="*/ 142 h 169"/>
                      <a:gd name="T26" fmla="*/ 74 w 205"/>
                      <a:gd name="T27" fmla="*/ 169 h 169"/>
                      <a:gd name="T28" fmla="*/ 140 w 205"/>
                      <a:gd name="T29" fmla="*/ 167 h 169"/>
                      <a:gd name="T30" fmla="*/ 140 w 205"/>
                      <a:gd name="T31" fmla="*/ 167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05" h="169">
                        <a:moveTo>
                          <a:pt x="140" y="167"/>
                        </a:moveTo>
                        <a:lnTo>
                          <a:pt x="144" y="163"/>
                        </a:lnTo>
                        <a:lnTo>
                          <a:pt x="152" y="154"/>
                        </a:lnTo>
                        <a:lnTo>
                          <a:pt x="161" y="140"/>
                        </a:lnTo>
                        <a:lnTo>
                          <a:pt x="175" y="127"/>
                        </a:lnTo>
                        <a:lnTo>
                          <a:pt x="184" y="112"/>
                        </a:lnTo>
                        <a:lnTo>
                          <a:pt x="196" y="100"/>
                        </a:lnTo>
                        <a:lnTo>
                          <a:pt x="201" y="91"/>
                        </a:lnTo>
                        <a:lnTo>
                          <a:pt x="205" y="89"/>
                        </a:lnTo>
                        <a:lnTo>
                          <a:pt x="180" y="21"/>
                        </a:lnTo>
                        <a:lnTo>
                          <a:pt x="66" y="0"/>
                        </a:lnTo>
                        <a:lnTo>
                          <a:pt x="0" y="66"/>
                        </a:lnTo>
                        <a:lnTo>
                          <a:pt x="17" y="142"/>
                        </a:lnTo>
                        <a:lnTo>
                          <a:pt x="74" y="169"/>
                        </a:lnTo>
                        <a:lnTo>
                          <a:pt x="140" y="167"/>
                        </a:lnTo>
                        <a:lnTo>
                          <a:pt x="140" y="167"/>
                        </a:lnTo>
                        <a:close/>
                      </a:path>
                    </a:pathLst>
                  </a:custGeom>
                  <a:solidFill>
                    <a:srgbClr val="FFFF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79" name="Freeform 145"/>
                  <p:cNvSpPr>
                    <a:spLocks/>
                  </p:cNvSpPr>
                  <p:nvPr/>
                </p:nvSpPr>
                <p:spPr bwMode="auto">
                  <a:xfrm>
                    <a:off x="8880475" y="1781175"/>
                    <a:ext cx="130175" cy="144462"/>
                  </a:xfrm>
                  <a:custGeom>
                    <a:avLst/>
                    <a:gdLst>
                      <a:gd name="T0" fmla="*/ 0 w 164"/>
                      <a:gd name="T1" fmla="*/ 4 h 183"/>
                      <a:gd name="T2" fmla="*/ 14 w 164"/>
                      <a:gd name="T3" fmla="*/ 171 h 183"/>
                      <a:gd name="T4" fmla="*/ 40 w 164"/>
                      <a:gd name="T5" fmla="*/ 183 h 183"/>
                      <a:gd name="T6" fmla="*/ 164 w 164"/>
                      <a:gd name="T7" fmla="*/ 23 h 183"/>
                      <a:gd name="T8" fmla="*/ 116 w 164"/>
                      <a:gd name="T9" fmla="*/ 2 h 183"/>
                      <a:gd name="T10" fmla="*/ 44 w 164"/>
                      <a:gd name="T11" fmla="*/ 99 h 183"/>
                      <a:gd name="T12" fmla="*/ 40 w 164"/>
                      <a:gd name="T13" fmla="*/ 0 h 183"/>
                      <a:gd name="T14" fmla="*/ 0 w 164"/>
                      <a:gd name="T15" fmla="*/ 4 h 183"/>
                      <a:gd name="T16" fmla="*/ 0 w 164"/>
                      <a:gd name="T17" fmla="*/ 4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4" h="183">
                        <a:moveTo>
                          <a:pt x="0" y="4"/>
                        </a:moveTo>
                        <a:lnTo>
                          <a:pt x="14" y="171"/>
                        </a:lnTo>
                        <a:lnTo>
                          <a:pt x="40" y="183"/>
                        </a:lnTo>
                        <a:lnTo>
                          <a:pt x="164" y="23"/>
                        </a:lnTo>
                        <a:lnTo>
                          <a:pt x="116" y="2"/>
                        </a:lnTo>
                        <a:lnTo>
                          <a:pt x="44" y="99"/>
                        </a:lnTo>
                        <a:lnTo>
                          <a:pt x="40" y="0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0" name="Freeform 146"/>
                  <p:cNvSpPr>
                    <a:spLocks/>
                  </p:cNvSpPr>
                  <p:nvPr/>
                </p:nvSpPr>
                <p:spPr bwMode="auto">
                  <a:xfrm>
                    <a:off x="9031288" y="1793875"/>
                    <a:ext cx="142875" cy="130175"/>
                  </a:xfrm>
                  <a:custGeom>
                    <a:avLst/>
                    <a:gdLst>
                      <a:gd name="T0" fmla="*/ 36 w 178"/>
                      <a:gd name="T1" fmla="*/ 0 h 164"/>
                      <a:gd name="T2" fmla="*/ 36 w 178"/>
                      <a:gd name="T3" fmla="*/ 101 h 164"/>
                      <a:gd name="T4" fmla="*/ 134 w 178"/>
                      <a:gd name="T5" fmla="*/ 16 h 164"/>
                      <a:gd name="T6" fmla="*/ 136 w 178"/>
                      <a:gd name="T7" fmla="*/ 16 h 164"/>
                      <a:gd name="T8" fmla="*/ 142 w 178"/>
                      <a:gd name="T9" fmla="*/ 16 h 164"/>
                      <a:gd name="T10" fmla="*/ 150 w 178"/>
                      <a:gd name="T11" fmla="*/ 17 h 164"/>
                      <a:gd name="T12" fmla="*/ 161 w 178"/>
                      <a:gd name="T13" fmla="*/ 21 h 164"/>
                      <a:gd name="T14" fmla="*/ 169 w 178"/>
                      <a:gd name="T15" fmla="*/ 23 h 164"/>
                      <a:gd name="T16" fmla="*/ 176 w 178"/>
                      <a:gd name="T17" fmla="*/ 25 h 164"/>
                      <a:gd name="T18" fmla="*/ 178 w 178"/>
                      <a:gd name="T19" fmla="*/ 29 h 164"/>
                      <a:gd name="T20" fmla="*/ 178 w 178"/>
                      <a:gd name="T21" fmla="*/ 33 h 164"/>
                      <a:gd name="T22" fmla="*/ 174 w 178"/>
                      <a:gd name="T23" fmla="*/ 33 h 164"/>
                      <a:gd name="T24" fmla="*/ 167 w 178"/>
                      <a:gd name="T25" fmla="*/ 38 h 164"/>
                      <a:gd name="T26" fmla="*/ 159 w 178"/>
                      <a:gd name="T27" fmla="*/ 42 h 164"/>
                      <a:gd name="T28" fmla="*/ 150 w 178"/>
                      <a:gd name="T29" fmla="*/ 54 h 164"/>
                      <a:gd name="T30" fmla="*/ 138 w 178"/>
                      <a:gd name="T31" fmla="*/ 63 h 164"/>
                      <a:gd name="T32" fmla="*/ 127 w 178"/>
                      <a:gd name="T33" fmla="*/ 73 h 164"/>
                      <a:gd name="T34" fmla="*/ 115 w 178"/>
                      <a:gd name="T35" fmla="*/ 86 h 164"/>
                      <a:gd name="T36" fmla="*/ 102 w 178"/>
                      <a:gd name="T37" fmla="*/ 99 h 164"/>
                      <a:gd name="T38" fmla="*/ 89 w 178"/>
                      <a:gd name="T39" fmla="*/ 109 h 164"/>
                      <a:gd name="T40" fmla="*/ 77 w 178"/>
                      <a:gd name="T41" fmla="*/ 120 h 164"/>
                      <a:gd name="T42" fmla="*/ 68 w 178"/>
                      <a:gd name="T43" fmla="*/ 132 h 164"/>
                      <a:gd name="T44" fmla="*/ 57 w 178"/>
                      <a:gd name="T45" fmla="*/ 143 h 164"/>
                      <a:gd name="T46" fmla="*/ 41 w 178"/>
                      <a:gd name="T47" fmla="*/ 156 h 164"/>
                      <a:gd name="T48" fmla="*/ 38 w 178"/>
                      <a:gd name="T49" fmla="*/ 164 h 164"/>
                      <a:gd name="T50" fmla="*/ 3 w 178"/>
                      <a:gd name="T51" fmla="*/ 152 h 164"/>
                      <a:gd name="T52" fmla="*/ 0 w 178"/>
                      <a:gd name="T53" fmla="*/ 2 h 164"/>
                      <a:gd name="T54" fmla="*/ 36 w 178"/>
                      <a:gd name="T55" fmla="*/ 0 h 164"/>
                      <a:gd name="T56" fmla="*/ 36 w 178"/>
                      <a:gd name="T57" fmla="*/ 0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78" h="164">
                        <a:moveTo>
                          <a:pt x="36" y="0"/>
                        </a:moveTo>
                        <a:lnTo>
                          <a:pt x="36" y="101"/>
                        </a:lnTo>
                        <a:lnTo>
                          <a:pt x="134" y="16"/>
                        </a:lnTo>
                        <a:lnTo>
                          <a:pt x="136" y="16"/>
                        </a:lnTo>
                        <a:lnTo>
                          <a:pt x="142" y="16"/>
                        </a:lnTo>
                        <a:lnTo>
                          <a:pt x="150" y="17"/>
                        </a:lnTo>
                        <a:lnTo>
                          <a:pt x="161" y="21"/>
                        </a:lnTo>
                        <a:lnTo>
                          <a:pt x="169" y="23"/>
                        </a:lnTo>
                        <a:lnTo>
                          <a:pt x="176" y="25"/>
                        </a:lnTo>
                        <a:lnTo>
                          <a:pt x="178" y="29"/>
                        </a:lnTo>
                        <a:lnTo>
                          <a:pt x="178" y="33"/>
                        </a:lnTo>
                        <a:lnTo>
                          <a:pt x="174" y="33"/>
                        </a:lnTo>
                        <a:lnTo>
                          <a:pt x="167" y="38"/>
                        </a:lnTo>
                        <a:lnTo>
                          <a:pt x="159" y="42"/>
                        </a:lnTo>
                        <a:lnTo>
                          <a:pt x="150" y="54"/>
                        </a:lnTo>
                        <a:lnTo>
                          <a:pt x="138" y="63"/>
                        </a:lnTo>
                        <a:lnTo>
                          <a:pt x="127" y="73"/>
                        </a:lnTo>
                        <a:lnTo>
                          <a:pt x="115" y="86"/>
                        </a:lnTo>
                        <a:lnTo>
                          <a:pt x="102" y="99"/>
                        </a:lnTo>
                        <a:lnTo>
                          <a:pt x="89" y="109"/>
                        </a:lnTo>
                        <a:lnTo>
                          <a:pt x="77" y="120"/>
                        </a:lnTo>
                        <a:lnTo>
                          <a:pt x="68" y="132"/>
                        </a:lnTo>
                        <a:lnTo>
                          <a:pt x="57" y="143"/>
                        </a:lnTo>
                        <a:lnTo>
                          <a:pt x="41" y="156"/>
                        </a:lnTo>
                        <a:lnTo>
                          <a:pt x="38" y="164"/>
                        </a:lnTo>
                        <a:lnTo>
                          <a:pt x="3" y="152"/>
                        </a:lnTo>
                        <a:lnTo>
                          <a:pt x="0" y="2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1" name="Freeform 147"/>
                  <p:cNvSpPr>
                    <a:spLocks/>
                  </p:cNvSpPr>
                  <p:nvPr/>
                </p:nvSpPr>
                <p:spPr bwMode="auto">
                  <a:xfrm>
                    <a:off x="9185275" y="1825625"/>
                    <a:ext cx="133350" cy="117475"/>
                  </a:xfrm>
                  <a:custGeom>
                    <a:avLst/>
                    <a:gdLst>
                      <a:gd name="T0" fmla="*/ 38 w 168"/>
                      <a:gd name="T1" fmla="*/ 6 h 149"/>
                      <a:gd name="T2" fmla="*/ 37 w 168"/>
                      <a:gd name="T3" fmla="*/ 86 h 149"/>
                      <a:gd name="T4" fmla="*/ 122 w 168"/>
                      <a:gd name="T5" fmla="*/ 0 h 149"/>
                      <a:gd name="T6" fmla="*/ 168 w 168"/>
                      <a:gd name="T7" fmla="*/ 15 h 149"/>
                      <a:gd name="T8" fmla="*/ 29 w 168"/>
                      <a:gd name="T9" fmla="*/ 149 h 149"/>
                      <a:gd name="T10" fmla="*/ 23 w 168"/>
                      <a:gd name="T11" fmla="*/ 147 h 149"/>
                      <a:gd name="T12" fmla="*/ 14 w 168"/>
                      <a:gd name="T13" fmla="*/ 145 h 149"/>
                      <a:gd name="T14" fmla="*/ 0 w 168"/>
                      <a:gd name="T15" fmla="*/ 141 h 149"/>
                      <a:gd name="T16" fmla="*/ 0 w 168"/>
                      <a:gd name="T17" fmla="*/ 131 h 149"/>
                      <a:gd name="T18" fmla="*/ 0 w 168"/>
                      <a:gd name="T19" fmla="*/ 126 h 149"/>
                      <a:gd name="T20" fmla="*/ 0 w 168"/>
                      <a:gd name="T21" fmla="*/ 120 h 149"/>
                      <a:gd name="T22" fmla="*/ 0 w 168"/>
                      <a:gd name="T23" fmla="*/ 111 h 149"/>
                      <a:gd name="T24" fmla="*/ 0 w 168"/>
                      <a:gd name="T25" fmla="*/ 103 h 149"/>
                      <a:gd name="T26" fmla="*/ 0 w 168"/>
                      <a:gd name="T27" fmla="*/ 92 h 149"/>
                      <a:gd name="T28" fmla="*/ 0 w 168"/>
                      <a:gd name="T29" fmla="*/ 80 h 149"/>
                      <a:gd name="T30" fmla="*/ 0 w 168"/>
                      <a:gd name="T31" fmla="*/ 69 h 149"/>
                      <a:gd name="T32" fmla="*/ 0 w 168"/>
                      <a:gd name="T33" fmla="*/ 59 h 149"/>
                      <a:gd name="T34" fmla="*/ 0 w 168"/>
                      <a:gd name="T35" fmla="*/ 46 h 149"/>
                      <a:gd name="T36" fmla="*/ 0 w 168"/>
                      <a:gd name="T37" fmla="*/ 35 h 149"/>
                      <a:gd name="T38" fmla="*/ 0 w 168"/>
                      <a:gd name="T39" fmla="*/ 25 h 149"/>
                      <a:gd name="T40" fmla="*/ 0 w 168"/>
                      <a:gd name="T41" fmla="*/ 17 h 149"/>
                      <a:gd name="T42" fmla="*/ 0 w 168"/>
                      <a:gd name="T43" fmla="*/ 4 h 149"/>
                      <a:gd name="T44" fmla="*/ 2 w 168"/>
                      <a:gd name="T45" fmla="*/ 0 h 149"/>
                      <a:gd name="T46" fmla="*/ 38 w 168"/>
                      <a:gd name="T47" fmla="*/ 6 h 149"/>
                      <a:gd name="T48" fmla="*/ 38 w 168"/>
                      <a:gd name="T49" fmla="*/ 6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68" h="149">
                        <a:moveTo>
                          <a:pt x="38" y="6"/>
                        </a:moveTo>
                        <a:lnTo>
                          <a:pt x="37" y="86"/>
                        </a:lnTo>
                        <a:lnTo>
                          <a:pt x="122" y="0"/>
                        </a:lnTo>
                        <a:lnTo>
                          <a:pt x="168" y="15"/>
                        </a:lnTo>
                        <a:lnTo>
                          <a:pt x="29" y="149"/>
                        </a:lnTo>
                        <a:lnTo>
                          <a:pt x="23" y="147"/>
                        </a:lnTo>
                        <a:lnTo>
                          <a:pt x="14" y="145"/>
                        </a:lnTo>
                        <a:lnTo>
                          <a:pt x="0" y="141"/>
                        </a:lnTo>
                        <a:lnTo>
                          <a:pt x="0" y="131"/>
                        </a:lnTo>
                        <a:lnTo>
                          <a:pt x="0" y="126"/>
                        </a:lnTo>
                        <a:lnTo>
                          <a:pt x="0" y="120"/>
                        </a:lnTo>
                        <a:lnTo>
                          <a:pt x="0" y="111"/>
                        </a:lnTo>
                        <a:lnTo>
                          <a:pt x="0" y="103"/>
                        </a:lnTo>
                        <a:lnTo>
                          <a:pt x="0" y="92"/>
                        </a:lnTo>
                        <a:lnTo>
                          <a:pt x="0" y="80"/>
                        </a:lnTo>
                        <a:lnTo>
                          <a:pt x="0" y="69"/>
                        </a:lnTo>
                        <a:lnTo>
                          <a:pt x="0" y="59"/>
                        </a:lnTo>
                        <a:lnTo>
                          <a:pt x="0" y="46"/>
                        </a:lnTo>
                        <a:lnTo>
                          <a:pt x="0" y="35"/>
                        </a:lnTo>
                        <a:lnTo>
                          <a:pt x="0" y="25"/>
                        </a:lnTo>
                        <a:lnTo>
                          <a:pt x="0" y="17"/>
                        </a:lnTo>
                        <a:lnTo>
                          <a:pt x="0" y="4"/>
                        </a:lnTo>
                        <a:lnTo>
                          <a:pt x="2" y="0"/>
                        </a:lnTo>
                        <a:lnTo>
                          <a:pt x="38" y="6"/>
                        </a:lnTo>
                        <a:lnTo>
                          <a:pt x="38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2" name="Freeform 148"/>
                  <p:cNvSpPr>
                    <a:spLocks/>
                  </p:cNvSpPr>
                  <p:nvPr/>
                </p:nvSpPr>
                <p:spPr bwMode="auto">
                  <a:xfrm>
                    <a:off x="9348788" y="1824038"/>
                    <a:ext cx="187325" cy="142875"/>
                  </a:xfrm>
                  <a:custGeom>
                    <a:avLst/>
                    <a:gdLst>
                      <a:gd name="T0" fmla="*/ 61 w 235"/>
                      <a:gd name="T1" fmla="*/ 19 h 179"/>
                      <a:gd name="T2" fmla="*/ 45 w 235"/>
                      <a:gd name="T3" fmla="*/ 118 h 179"/>
                      <a:gd name="T4" fmla="*/ 194 w 235"/>
                      <a:gd name="T5" fmla="*/ 0 h 179"/>
                      <a:gd name="T6" fmla="*/ 235 w 235"/>
                      <a:gd name="T7" fmla="*/ 17 h 179"/>
                      <a:gd name="T8" fmla="*/ 34 w 235"/>
                      <a:gd name="T9" fmla="*/ 179 h 179"/>
                      <a:gd name="T10" fmla="*/ 0 w 235"/>
                      <a:gd name="T11" fmla="*/ 160 h 179"/>
                      <a:gd name="T12" fmla="*/ 22 w 235"/>
                      <a:gd name="T13" fmla="*/ 21 h 179"/>
                      <a:gd name="T14" fmla="*/ 61 w 235"/>
                      <a:gd name="T15" fmla="*/ 19 h 179"/>
                      <a:gd name="T16" fmla="*/ 61 w 235"/>
                      <a:gd name="T17" fmla="*/ 19 h 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35" h="179">
                        <a:moveTo>
                          <a:pt x="61" y="19"/>
                        </a:moveTo>
                        <a:lnTo>
                          <a:pt x="45" y="118"/>
                        </a:lnTo>
                        <a:lnTo>
                          <a:pt x="194" y="0"/>
                        </a:lnTo>
                        <a:lnTo>
                          <a:pt x="235" y="17"/>
                        </a:lnTo>
                        <a:lnTo>
                          <a:pt x="34" y="179"/>
                        </a:lnTo>
                        <a:lnTo>
                          <a:pt x="0" y="160"/>
                        </a:lnTo>
                        <a:lnTo>
                          <a:pt x="22" y="21"/>
                        </a:lnTo>
                        <a:lnTo>
                          <a:pt x="61" y="19"/>
                        </a:lnTo>
                        <a:lnTo>
                          <a:pt x="61" y="1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3" name="Freeform 149"/>
                  <p:cNvSpPr>
                    <a:spLocks/>
                  </p:cNvSpPr>
                  <p:nvPr/>
                </p:nvSpPr>
                <p:spPr bwMode="auto">
                  <a:xfrm>
                    <a:off x="9101138" y="1362075"/>
                    <a:ext cx="53975" cy="53975"/>
                  </a:xfrm>
                  <a:custGeom>
                    <a:avLst/>
                    <a:gdLst>
                      <a:gd name="T0" fmla="*/ 0 w 68"/>
                      <a:gd name="T1" fmla="*/ 38 h 66"/>
                      <a:gd name="T2" fmla="*/ 0 w 68"/>
                      <a:gd name="T3" fmla="*/ 28 h 66"/>
                      <a:gd name="T4" fmla="*/ 6 w 68"/>
                      <a:gd name="T5" fmla="*/ 15 h 66"/>
                      <a:gd name="T6" fmla="*/ 11 w 68"/>
                      <a:gd name="T7" fmla="*/ 7 h 66"/>
                      <a:gd name="T8" fmla="*/ 23 w 68"/>
                      <a:gd name="T9" fmla="*/ 1 h 66"/>
                      <a:gd name="T10" fmla="*/ 28 w 68"/>
                      <a:gd name="T11" fmla="*/ 0 h 66"/>
                      <a:gd name="T12" fmla="*/ 36 w 68"/>
                      <a:gd name="T13" fmla="*/ 0 h 66"/>
                      <a:gd name="T14" fmla="*/ 44 w 68"/>
                      <a:gd name="T15" fmla="*/ 0 h 66"/>
                      <a:gd name="T16" fmla="*/ 57 w 68"/>
                      <a:gd name="T17" fmla="*/ 3 h 66"/>
                      <a:gd name="T18" fmla="*/ 59 w 68"/>
                      <a:gd name="T19" fmla="*/ 9 h 66"/>
                      <a:gd name="T20" fmla="*/ 68 w 68"/>
                      <a:gd name="T21" fmla="*/ 24 h 66"/>
                      <a:gd name="T22" fmla="*/ 68 w 68"/>
                      <a:gd name="T23" fmla="*/ 32 h 66"/>
                      <a:gd name="T24" fmla="*/ 65 w 68"/>
                      <a:gd name="T25" fmla="*/ 41 h 66"/>
                      <a:gd name="T26" fmla="*/ 57 w 68"/>
                      <a:gd name="T27" fmla="*/ 53 h 66"/>
                      <a:gd name="T28" fmla="*/ 44 w 68"/>
                      <a:gd name="T29" fmla="*/ 62 h 66"/>
                      <a:gd name="T30" fmla="*/ 36 w 68"/>
                      <a:gd name="T31" fmla="*/ 64 h 66"/>
                      <a:gd name="T32" fmla="*/ 21 w 68"/>
                      <a:gd name="T33" fmla="*/ 66 h 66"/>
                      <a:gd name="T34" fmla="*/ 13 w 68"/>
                      <a:gd name="T35" fmla="*/ 64 h 66"/>
                      <a:gd name="T36" fmla="*/ 6 w 68"/>
                      <a:gd name="T37" fmla="*/ 58 h 66"/>
                      <a:gd name="T38" fmla="*/ 0 w 68"/>
                      <a:gd name="T39" fmla="*/ 49 h 66"/>
                      <a:gd name="T40" fmla="*/ 0 w 68"/>
                      <a:gd name="T41" fmla="*/ 38 h 66"/>
                      <a:gd name="T42" fmla="*/ 0 w 68"/>
                      <a:gd name="T43" fmla="*/ 38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68" h="66">
                        <a:moveTo>
                          <a:pt x="0" y="38"/>
                        </a:moveTo>
                        <a:lnTo>
                          <a:pt x="0" y="28"/>
                        </a:lnTo>
                        <a:lnTo>
                          <a:pt x="6" y="15"/>
                        </a:lnTo>
                        <a:lnTo>
                          <a:pt x="11" y="7"/>
                        </a:lnTo>
                        <a:lnTo>
                          <a:pt x="23" y="1"/>
                        </a:lnTo>
                        <a:lnTo>
                          <a:pt x="28" y="0"/>
                        </a:lnTo>
                        <a:lnTo>
                          <a:pt x="36" y="0"/>
                        </a:lnTo>
                        <a:lnTo>
                          <a:pt x="44" y="0"/>
                        </a:lnTo>
                        <a:lnTo>
                          <a:pt x="57" y="3"/>
                        </a:lnTo>
                        <a:lnTo>
                          <a:pt x="59" y="9"/>
                        </a:lnTo>
                        <a:lnTo>
                          <a:pt x="68" y="24"/>
                        </a:lnTo>
                        <a:lnTo>
                          <a:pt x="68" y="32"/>
                        </a:lnTo>
                        <a:lnTo>
                          <a:pt x="65" y="41"/>
                        </a:lnTo>
                        <a:lnTo>
                          <a:pt x="57" y="53"/>
                        </a:lnTo>
                        <a:lnTo>
                          <a:pt x="44" y="62"/>
                        </a:lnTo>
                        <a:lnTo>
                          <a:pt x="36" y="64"/>
                        </a:lnTo>
                        <a:lnTo>
                          <a:pt x="21" y="66"/>
                        </a:lnTo>
                        <a:lnTo>
                          <a:pt x="13" y="64"/>
                        </a:lnTo>
                        <a:lnTo>
                          <a:pt x="6" y="58"/>
                        </a:lnTo>
                        <a:lnTo>
                          <a:pt x="0" y="49"/>
                        </a:lnTo>
                        <a:lnTo>
                          <a:pt x="0" y="38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4" name="Freeform 151"/>
                  <p:cNvSpPr>
                    <a:spLocks/>
                  </p:cNvSpPr>
                  <p:nvPr/>
                </p:nvSpPr>
                <p:spPr bwMode="auto">
                  <a:xfrm>
                    <a:off x="9040813" y="1320800"/>
                    <a:ext cx="179387" cy="157162"/>
                  </a:xfrm>
                  <a:custGeom>
                    <a:avLst/>
                    <a:gdLst>
                      <a:gd name="T0" fmla="*/ 120 w 226"/>
                      <a:gd name="T1" fmla="*/ 166 h 198"/>
                      <a:gd name="T2" fmla="*/ 150 w 226"/>
                      <a:gd name="T3" fmla="*/ 150 h 198"/>
                      <a:gd name="T4" fmla="*/ 177 w 226"/>
                      <a:gd name="T5" fmla="*/ 128 h 198"/>
                      <a:gd name="T6" fmla="*/ 194 w 226"/>
                      <a:gd name="T7" fmla="*/ 101 h 198"/>
                      <a:gd name="T8" fmla="*/ 194 w 226"/>
                      <a:gd name="T9" fmla="*/ 73 h 198"/>
                      <a:gd name="T10" fmla="*/ 175 w 226"/>
                      <a:gd name="T11" fmla="*/ 50 h 198"/>
                      <a:gd name="T12" fmla="*/ 144 w 226"/>
                      <a:gd name="T13" fmla="*/ 33 h 198"/>
                      <a:gd name="T14" fmla="*/ 110 w 226"/>
                      <a:gd name="T15" fmla="*/ 27 h 198"/>
                      <a:gd name="T16" fmla="*/ 80 w 226"/>
                      <a:gd name="T17" fmla="*/ 27 h 198"/>
                      <a:gd name="T18" fmla="*/ 57 w 226"/>
                      <a:gd name="T19" fmla="*/ 38 h 198"/>
                      <a:gd name="T20" fmla="*/ 40 w 226"/>
                      <a:gd name="T21" fmla="*/ 59 h 198"/>
                      <a:gd name="T22" fmla="*/ 28 w 226"/>
                      <a:gd name="T23" fmla="*/ 82 h 198"/>
                      <a:gd name="T24" fmla="*/ 13 w 226"/>
                      <a:gd name="T25" fmla="*/ 99 h 198"/>
                      <a:gd name="T26" fmla="*/ 0 w 226"/>
                      <a:gd name="T27" fmla="*/ 90 h 198"/>
                      <a:gd name="T28" fmla="*/ 2 w 226"/>
                      <a:gd name="T29" fmla="*/ 69 h 198"/>
                      <a:gd name="T30" fmla="*/ 13 w 226"/>
                      <a:gd name="T31" fmla="*/ 42 h 198"/>
                      <a:gd name="T32" fmla="*/ 38 w 226"/>
                      <a:gd name="T33" fmla="*/ 15 h 198"/>
                      <a:gd name="T34" fmla="*/ 63 w 226"/>
                      <a:gd name="T35" fmla="*/ 2 h 198"/>
                      <a:gd name="T36" fmla="*/ 82 w 226"/>
                      <a:gd name="T37" fmla="*/ 0 h 198"/>
                      <a:gd name="T38" fmla="*/ 104 w 226"/>
                      <a:gd name="T39" fmla="*/ 0 h 198"/>
                      <a:gd name="T40" fmla="*/ 125 w 226"/>
                      <a:gd name="T41" fmla="*/ 2 h 198"/>
                      <a:gd name="T42" fmla="*/ 148 w 226"/>
                      <a:gd name="T43" fmla="*/ 6 h 198"/>
                      <a:gd name="T44" fmla="*/ 169 w 226"/>
                      <a:gd name="T45" fmla="*/ 15 h 198"/>
                      <a:gd name="T46" fmla="*/ 198 w 226"/>
                      <a:gd name="T47" fmla="*/ 31 h 198"/>
                      <a:gd name="T48" fmla="*/ 215 w 226"/>
                      <a:gd name="T49" fmla="*/ 54 h 198"/>
                      <a:gd name="T50" fmla="*/ 224 w 226"/>
                      <a:gd name="T51" fmla="*/ 73 h 198"/>
                      <a:gd name="T52" fmla="*/ 224 w 226"/>
                      <a:gd name="T53" fmla="*/ 95 h 198"/>
                      <a:gd name="T54" fmla="*/ 217 w 226"/>
                      <a:gd name="T55" fmla="*/ 114 h 198"/>
                      <a:gd name="T56" fmla="*/ 207 w 226"/>
                      <a:gd name="T57" fmla="*/ 133 h 198"/>
                      <a:gd name="T58" fmla="*/ 196 w 226"/>
                      <a:gd name="T59" fmla="*/ 152 h 198"/>
                      <a:gd name="T60" fmla="*/ 179 w 226"/>
                      <a:gd name="T61" fmla="*/ 170 h 198"/>
                      <a:gd name="T62" fmla="*/ 158 w 226"/>
                      <a:gd name="T63" fmla="*/ 181 h 198"/>
                      <a:gd name="T64" fmla="*/ 137 w 226"/>
                      <a:gd name="T65" fmla="*/ 190 h 198"/>
                      <a:gd name="T66" fmla="*/ 118 w 226"/>
                      <a:gd name="T67" fmla="*/ 196 h 198"/>
                      <a:gd name="T68" fmla="*/ 95 w 226"/>
                      <a:gd name="T69" fmla="*/ 196 h 198"/>
                      <a:gd name="T70" fmla="*/ 74 w 226"/>
                      <a:gd name="T71" fmla="*/ 192 h 198"/>
                      <a:gd name="T72" fmla="*/ 57 w 226"/>
                      <a:gd name="T73" fmla="*/ 187 h 198"/>
                      <a:gd name="T74" fmla="*/ 40 w 226"/>
                      <a:gd name="T75" fmla="*/ 177 h 198"/>
                      <a:gd name="T76" fmla="*/ 19 w 226"/>
                      <a:gd name="T77" fmla="*/ 160 h 198"/>
                      <a:gd name="T78" fmla="*/ 4 w 226"/>
                      <a:gd name="T79" fmla="*/ 139 h 198"/>
                      <a:gd name="T80" fmla="*/ 0 w 226"/>
                      <a:gd name="T81" fmla="*/ 120 h 198"/>
                      <a:gd name="T82" fmla="*/ 13 w 226"/>
                      <a:gd name="T83" fmla="*/ 111 h 198"/>
                      <a:gd name="T84" fmla="*/ 30 w 226"/>
                      <a:gd name="T85" fmla="*/ 122 h 198"/>
                      <a:gd name="T86" fmla="*/ 42 w 226"/>
                      <a:gd name="T87" fmla="*/ 143 h 198"/>
                      <a:gd name="T88" fmla="*/ 63 w 226"/>
                      <a:gd name="T89" fmla="*/ 158 h 198"/>
                      <a:gd name="T90" fmla="*/ 89 w 226"/>
                      <a:gd name="T91" fmla="*/ 168 h 198"/>
                      <a:gd name="T92" fmla="*/ 104 w 226"/>
                      <a:gd name="T93" fmla="*/ 170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26" h="198">
                        <a:moveTo>
                          <a:pt x="104" y="170"/>
                        </a:moveTo>
                        <a:lnTo>
                          <a:pt x="120" y="166"/>
                        </a:lnTo>
                        <a:lnTo>
                          <a:pt x="135" y="160"/>
                        </a:lnTo>
                        <a:lnTo>
                          <a:pt x="150" y="150"/>
                        </a:lnTo>
                        <a:lnTo>
                          <a:pt x="165" y="143"/>
                        </a:lnTo>
                        <a:lnTo>
                          <a:pt x="177" y="128"/>
                        </a:lnTo>
                        <a:lnTo>
                          <a:pt x="186" y="114"/>
                        </a:lnTo>
                        <a:lnTo>
                          <a:pt x="194" y="101"/>
                        </a:lnTo>
                        <a:lnTo>
                          <a:pt x="198" y="88"/>
                        </a:lnTo>
                        <a:lnTo>
                          <a:pt x="194" y="73"/>
                        </a:lnTo>
                        <a:lnTo>
                          <a:pt x="186" y="61"/>
                        </a:lnTo>
                        <a:lnTo>
                          <a:pt x="175" y="50"/>
                        </a:lnTo>
                        <a:lnTo>
                          <a:pt x="161" y="42"/>
                        </a:lnTo>
                        <a:lnTo>
                          <a:pt x="144" y="33"/>
                        </a:lnTo>
                        <a:lnTo>
                          <a:pt x="127" y="31"/>
                        </a:lnTo>
                        <a:lnTo>
                          <a:pt x="110" y="27"/>
                        </a:lnTo>
                        <a:lnTo>
                          <a:pt x="95" y="27"/>
                        </a:lnTo>
                        <a:lnTo>
                          <a:pt x="80" y="27"/>
                        </a:lnTo>
                        <a:lnTo>
                          <a:pt x="70" y="33"/>
                        </a:lnTo>
                        <a:lnTo>
                          <a:pt x="57" y="38"/>
                        </a:lnTo>
                        <a:lnTo>
                          <a:pt x="49" y="50"/>
                        </a:lnTo>
                        <a:lnTo>
                          <a:pt x="40" y="59"/>
                        </a:lnTo>
                        <a:lnTo>
                          <a:pt x="34" y="71"/>
                        </a:lnTo>
                        <a:lnTo>
                          <a:pt x="28" y="82"/>
                        </a:lnTo>
                        <a:lnTo>
                          <a:pt x="28" y="97"/>
                        </a:lnTo>
                        <a:lnTo>
                          <a:pt x="13" y="99"/>
                        </a:lnTo>
                        <a:lnTo>
                          <a:pt x="0" y="101"/>
                        </a:lnTo>
                        <a:lnTo>
                          <a:pt x="0" y="90"/>
                        </a:lnTo>
                        <a:lnTo>
                          <a:pt x="0" y="80"/>
                        </a:lnTo>
                        <a:lnTo>
                          <a:pt x="2" y="69"/>
                        </a:lnTo>
                        <a:lnTo>
                          <a:pt x="8" y="61"/>
                        </a:lnTo>
                        <a:lnTo>
                          <a:pt x="13" y="42"/>
                        </a:lnTo>
                        <a:lnTo>
                          <a:pt x="25" y="29"/>
                        </a:lnTo>
                        <a:lnTo>
                          <a:pt x="38" y="15"/>
                        </a:lnTo>
                        <a:lnTo>
                          <a:pt x="55" y="6"/>
                        </a:lnTo>
                        <a:lnTo>
                          <a:pt x="63" y="2"/>
                        </a:lnTo>
                        <a:lnTo>
                          <a:pt x="72" y="0"/>
                        </a:lnTo>
                        <a:lnTo>
                          <a:pt x="82" y="0"/>
                        </a:lnTo>
                        <a:lnTo>
                          <a:pt x="93" y="0"/>
                        </a:lnTo>
                        <a:lnTo>
                          <a:pt x="104" y="0"/>
                        </a:lnTo>
                        <a:lnTo>
                          <a:pt x="114" y="0"/>
                        </a:lnTo>
                        <a:lnTo>
                          <a:pt x="125" y="2"/>
                        </a:lnTo>
                        <a:lnTo>
                          <a:pt x="137" y="4"/>
                        </a:lnTo>
                        <a:lnTo>
                          <a:pt x="148" y="6"/>
                        </a:lnTo>
                        <a:lnTo>
                          <a:pt x="160" y="10"/>
                        </a:lnTo>
                        <a:lnTo>
                          <a:pt x="169" y="15"/>
                        </a:lnTo>
                        <a:lnTo>
                          <a:pt x="182" y="19"/>
                        </a:lnTo>
                        <a:lnTo>
                          <a:pt x="198" y="31"/>
                        </a:lnTo>
                        <a:lnTo>
                          <a:pt x="213" y="46"/>
                        </a:lnTo>
                        <a:lnTo>
                          <a:pt x="215" y="54"/>
                        </a:lnTo>
                        <a:lnTo>
                          <a:pt x="220" y="63"/>
                        </a:lnTo>
                        <a:lnTo>
                          <a:pt x="224" y="73"/>
                        </a:lnTo>
                        <a:lnTo>
                          <a:pt x="226" y="84"/>
                        </a:lnTo>
                        <a:lnTo>
                          <a:pt x="224" y="95"/>
                        </a:lnTo>
                        <a:lnTo>
                          <a:pt x="222" y="105"/>
                        </a:lnTo>
                        <a:lnTo>
                          <a:pt x="217" y="114"/>
                        </a:lnTo>
                        <a:lnTo>
                          <a:pt x="213" y="126"/>
                        </a:lnTo>
                        <a:lnTo>
                          <a:pt x="207" y="133"/>
                        </a:lnTo>
                        <a:lnTo>
                          <a:pt x="201" y="145"/>
                        </a:lnTo>
                        <a:lnTo>
                          <a:pt x="196" y="152"/>
                        </a:lnTo>
                        <a:lnTo>
                          <a:pt x="188" y="162"/>
                        </a:lnTo>
                        <a:lnTo>
                          <a:pt x="179" y="170"/>
                        </a:lnTo>
                        <a:lnTo>
                          <a:pt x="167" y="177"/>
                        </a:lnTo>
                        <a:lnTo>
                          <a:pt x="158" y="181"/>
                        </a:lnTo>
                        <a:lnTo>
                          <a:pt x="150" y="189"/>
                        </a:lnTo>
                        <a:lnTo>
                          <a:pt x="137" y="190"/>
                        </a:lnTo>
                        <a:lnTo>
                          <a:pt x="127" y="194"/>
                        </a:lnTo>
                        <a:lnTo>
                          <a:pt x="118" y="196"/>
                        </a:lnTo>
                        <a:lnTo>
                          <a:pt x="106" y="198"/>
                        </a:lnTo>
                        <a:lnTo>
                          <a:pt x="95" y="196"/>
                        </a:lnTo>
                        <a:lnTo>
                          <a:pt x="85" y="194"/>
                        </a:lnTo>
                        <a:lnTo>
                          <a:pt x="74" y="192"/>
                        </a:lnTo>
                        <a:lnTo>
                          <a:pt x="66" y="190"/>
                        </a:lnTo>
                        <a:lnTo>
                          <a:pt x="57" y="187"/>
                        </a:lnTo>
                        <a:lnTo>
                          <a:pt x="47" y="183"/>
                        </a:lnTo>
                        <a:lnTo>
                          <a:pt x="40" y="177"/>
                        </a:lnTo>
                        <a:lnTo>
                          <a:pt x="32" y="175"/>
                        </a:lnTo>
                        <a:lnTo>
                          <a:pt x="19" y="160"/>
                        </a:lnTo>
                        <a:lnTo>
                          <a:pt x="9" y="147"/>
                        </a:lnTo>
                        <a:lnTo>
                          <a:pt x="4" y="139"/>
                        </a:lnTo>
                        <a:lnTo>
                          <a:pt x="2" y="130"/>
                        </a:lnTo>
                        <a:lnTo>
                          <a:pt x="0" y="120"/>
                        </a:lnTo>
                        <a:lnTo>
                          <a:pt x="0" y="112"/>
                        </a:lnTo>
                        <a:lnTo>
                          <a:pt x="13" y="111"/>
                        </a:lnTo>
                        <a:lnTo>
                          <a:pt x="28" y="111"/>
                        </a:lnTo>
                        <a:lnTo>
                          <a:pt x="30" y="122"/>
                        </a:lnTo>
                        <a:lnTo>
                          <a:pt x="36" y="133"/>
                        </a:lnTo>
                        <a:lnTo>
                          <a:pt x="42" y="143"/>
                        </a:lnTo>
                        <a:lnTo>
                          <a:pt x="53" y="152"/>
                        </a:lnTo>
                        <a:lnTo>
                          <a:pt x="63" y="158"/>
                        </a:lnTo>
                        <a:lnTo>
                          <a:pt x="74" y="164"/>
                        </a:lnTo>
                        <a:lnTo>
                          <a:pt x="89" y="168"/>
                        </a:lnTo>
                        <a:lnTo>
                          <a:pt x="104" y="170"/>
                        </a:lnTo>
                        <a:lnTo>
                          <a:pt x="104" y="17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5" name="Freeform 155"/>
                  <p:cNvSpPr>
                    <a:spLocks/>
                  </p:cNvSpPr>
                  <p:nvPr/>
                </p:nvSpPr>
                <p:spPr bwMode="auto">
                  <a:xfrm>
                    <a:off x="6854825" y="993775"/>
                    <a:ext cx="2913062" cy="1477962"/>
                  </a:xfrm>
                  <a:custGeom>
                    <a:avLst/>
                    <a:gdLst>
                      <a:gd name="T0" fmla="*/ 3301 w 3670"/>
                      <a:gd name="T1" fmla="*/ 1040 h 1861"/>
                      <a:gd name="T2" fmla="*/ 3094 w 3670"/>
                      <a:gd name="T3" fmla="*/ 1030 h 1861"/>
                      <a:gd name="T4" fmla="*/ 2760 w 3670"/>
                      <a:gd name="T5" fmla="*/ 996 h 1861"/>
                      <a:gd name="T6" fmla="*/ 2858 w 3670"/>
                      <a:gd name="T7" fmla="*/ 1547 h 1861"/>
                      <a:gd name="T8" fmla="*/ 2661 w 3670"/>
                      <a:gd name="T9" fmla="*/ 1635 h 1861"/>
                      <a:gd name="T10" fmla="*/ 2256 w 3670"/>
                      <a:gd name="T11" fmla="*/ 1732 h 1861"/>
                      <a:gd name="T12" fmla="*/ 1710 w 3670"/>
                      <a:gd name="T13" fmla="*/ 1694 h 1861"/>
                      <a:gd name="T14" fmla="*/ 1100 w 3670"/>
                      <a:gd name="T15" fmla="*/ 1380 h 1861"/>
                      <a:gd name="T16" fmla="*/ 281 w 3670"/>
                      <a:gd name="T17" fmla="*/ 1722 h 1861"/>
                      <a:gd name="T18" fmla="*/ 304 w 3670"/>
                      <a:gd name="T19" fmla="*/ 1547 h 1861"/>
                      <a:gd name="T20" fmla="*/ 283 w 3670"/>
                      <a:gd name="T21" fmla="*/ 1310 h 1861"/>
                      <a:gd name="T22" fmla="*/ 190 w 3670"/>
                      <a:gd name="T23" fmla="*/ 979 h 1861"/>
                      <a:gd name="T24" fmla="*/ 121 w 3670"/>
                      <a:gd name="T25" fmla="*/ 804 h 1861"/>
                      <a:gd name="T26" fmla="*/ 93 w 3670"/>
                      <a:gd name="T27" fmla="*/ 640 h 1861"/>
                      <a:gd name="T28" fmla="*/ 89 w 3670"/>
                      <a:gd name="T29" fmla="*/ 431 h 1861"/>
                      <a:gd name="T30" fmla="*/ 233 w 3670"/>
                      <a:gd name="T31" fmla="*/ 467 h 1861"/>
                      <a:gd name="T32" fmla="*/ 380 w 3670"/>
                      <a:gd name="T33" fmla="*/ 562 h 1861"/>
                      <a:gd name="T34" fmla="*/ 549 w 3670"/>
                      <a:gd name="T35" fmla="*/ 730 h 1861"/>
                      <a:gd name="T36" fmla="*/ 710 w 3670"/>
                      <a:gd name="T37" fmla="*/ 800 h 1861"/>
                      <a:gd name="T38" fmla="*/ 1079 w 3670"/>
                      <a:gd name="T39" fmla="*/ 587 h 1861"/>
                      <a:gd name="T40" fmla="*/ 1648 w 3670"/>
                      <a:gd name="T41" fmla="*/ 317 h 1861"/>
                      <a:gd name="T42" fmla="*/ 2296 w 3670"/>
                      <a:gd name="T43" fmla="*/ 102 h 1861"/>
                      <a:gd name="T44" fmla="*/ 2912 w 3670"/>
                      <a:gd name="T45" fmla="*/ 60 h 1861"/>
                      <a:gd name="T46" fmla="*/ 3343 w 3670"/>
                      <a:gd name="T47" fmla="*/ 190 h 1861"/>
                      <a:gd name="T48" fmla="*/ 3562 w 3670"/>
                      <a:gd name="T49" fmla="*/ 401 h 1861"/>
                      <a:gd name="T50" fmla="*/ 3611 w 3670"/>
                      <a:gd name="T51" fmla="*/ 646 h 1861"/>
                      <a:gd name="T52" fmla="*/ 3531 w 3670"/>
                      <a:gd name="T53" fmla="*/ 876 h 1861"/>
                      <a:gd name="T54" fmla="*/ 3539 w 3670"/>
                      <a:gd name="T55" fmla="*/ 950 h 1861"/>
                      <a:gd name="T56" fmla="*/ 3625 w 3670"/>
                      <a:gd name="T57" fmla="*/ 796 h 1861"/>
                      <a:gd name="T58" fmla="*/ 3668 w 3670"/>
                      <a:gd name="T59" fmla="*/ 600 h 1861"/>
                      <a:gd name="T60" fmla="*/ 3623 w 3670"/>
                      <a:gd name="T61" fmla="*/ 386 h 1861"/>
                      <a:gd name="T62" fmla="*/ 3429 w 3670"/>
                      <a:gd name="T63" fmla="*/ 186 h 1861"/>
                      <a:gd name="T64" fmla="*/ 3176 w 3670"/>
                      <a:gd name="T65" fmla="*/ 64 h 1861"/>
                      <a:gd name="T66" fmla="*/ 2927 w 3670"/>
                      <a:gd name="T67" fmla="*/ 13 h 1861"/>
                      <a:gd name="T68" fmla="*/ 2737 w 3670"/>
                      <a:gd name="T69" fmla="*/ 0 h 1861"/>
                      <a:gd name="T70" fmla="*/ 2617 w 3670"/>
                      <a:gd name="T71" fmla="*/ 0 h 1861"/>
                      <a:gd name="T72" fmla="*/ 2416 w 3670"/>
                      <a:gd name="T73" fmla="*/ 19 h 1861"/>
                      <a:gd name="T74" fmla="*/ 2024 w 3670"/>
                      <a:gd name="T75" fmla="*/ 119 h 1861"/>
                      <a:gd name="T76" fmla="*/ 1435 w 3670"/>
                      <a:gd name="T77" fmla="*/ 353 h 1861"/>
                      <a:gd name="T78" fmla="*/ 648 w 3670"/>
                      <a:gd name="T79" fmla="*/ 783 h 1861"/>
                      <a:gd name="T80" fmla="*/ 528 w 3670"/>
                      <a:gd name="T81" fmla="*/ 618 h 1861"/>
                      <a:gd name="T82" fmla="*/ 380 w 3670"/>
                      <a:gd name="T83" fmla="*/ 479 h 1861"/>
                      <a:gd name="T84" fmla="*/ 173 w 3670"/>
                      <a:gd name="T85" fmla="*/ 370 h 1861"/>
                      <a:gd name="T86" fmla="*/ 0 w 3670"/>
                      <a:gd name="T87" fmla="*/ 406 h 1861"/>
                      <a:gd name="T88" fmla="*/ 15 w 3670"/>
                      <a:gd name="T89" fmla="*/ 557 h 1861"/>
                      <a:gd name="T90" fmla="*/ 43 w 3670"/>
                      <a:gd name="T91" fmla="*/ 724 h 1861"/>
                      <a:gd name="T92" fmla="*/ 98 w 3670"/>
                      <a:gd name="T93" fmla="*/ 901 h 1861"/>
                      <a:gd name="T94" fmla="*/ 169 w 3670"/>
                      <a:gd name="T95" fmla="*/ 1078 h 1861"/>
                      <a:gd name="T96" fmla="*/ 216 w 3670"/>
                      <a:gd name="T97" fmla="*/ 1283 h 1861"/>
                      <a:gd name="T98" fmla="*/ 237 w 3670"/>
                      <a:gd name="T99" fmla="*/ 1485 h 1861"/>
                      <a:gd name="T100" fmla="*/ 226 w 3670"/>
                      <a:gd name="T101" fmla="*/ 1661 h 1861"/>
                      <a:gd name="T102" fmla="*/ 243 w 3670"/>
                      <a:gd name="T103" fmla="*/ 1855 h 1861"/>
                      <a:gd name="T104" fmla="*/ 410 w 3670"/>
                      <a:gd name="T105" fmla="*/ 1713 h 1861"/>
                      <a:gd name="T106" fmla="*/ 682 w 3670"/>
                      <a:gd name="T107" fmla="*/ 1426 h 1861"/>
                      <a:gd name="T108" fmla="*/ 916 w 3670"/>
                      <a:gd name="T109" fmla="*/ 1300 h 1861"/>
                      <a:gd name="T110" fmla="*/ 1195 w 3670"/>
                      <a:gd name="T111" fmla="*/ 1530 h 1861"/>
                      <a:gd name="T112" fmla="*/ 1669 w 3670"/>
                      <a:gd name="T113" fmla="*/ 1757 h 1861"/>
                      <a:gd name="T114" fmla="*/ 2305 w 3670"/>
                      <a:gd name="T115" fmla="*/ 1798 h 1861"/>
                      <a:gd name="T116" fmla="*/ 2509 w 3670"/>
                      <a:gd name="T117" fmla="*/ 1013 h 1861"/>
                      <a:gd name="T118" fmla="*/ 2680 w 3670"/>
                      <a:gd name="T119" fmla="*/ 1038 h 1861"/>
                      <a:gd name="T120" fmla="*/ 2921 w 3670"/>
                      <a:gd name="T121" fmla="*/ 1068 h 1861"/>
                      <a:gd name="T122" fmla="*/ 3189 w 3670"/>
                      <a:gd name="T123" fmla="*/ 1085 h 1861"/>
                      <a:gd name="T124" fmla="*/ 3438 w 3670"/>
                      <a:gd name="T125" fmla="*/ 1078 h 18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670" h="1861">
                        <a:moveTo>
                          <a:pt x="3431" y="1030"/>
                        </a:moveTo>
                        <a:lnTo>
                          <a:pt x="3427" y="1030"/>
                        </a:lnTo>
                        <a:lnTo>
                          <a:pt x="3419" y="1032"/>
                        </a:lnTo>
                        <a:lnTo>
                          <a:pt x="3410" y="1032"/>
                        </a:lnTo>
                        <a:lnTo>
                          <a:pt x="3402" y="1032"/>
                        </a:lnTo>
                        <a:lnTo>
                          <a:pt x="3391" y="1034"/>
                        </a:lnTo>
                        <a:lnTo>
                          <a:pt x="3381" y="1036"/>
                        </a:lnTo>
                        <a:lnTo>
                          <a:pt x="3366" y="1036"/>
                        </a:lnTo>
                        <a:lnTo>
                          <a:pt x="3351" y="1038"/>
                        </a:lnTo>
                        <a:lnTo>
                          <a:pt x="3341" y="1038"/>
                        </a:lnTo>
                        <a:lnTo>
                          <a:pt x="3332" y="1038"/>
                        </a:lnTo>
                        <a:lnTo>
                          <a:pt x="3322" y="1038"/>
                        </a:lnTo>
                        <a:lnTo>
                          <a:pt x="3313" y="1040"/>
                        </a:lnTo>
                        <a:lnTo>
                          <a:pt x="3301" y="1040"/>
                        </a:lnTo>
                        <a:lnTo>
                          <a:pt x="3292" y="1040"/>
                        </a:lnTo>
                        <a:lnTo>
                          <a:pt x="3280" y="1040"/>
                        </a:lnTo>
                        <a:lnTo>
                          <a:pt x="3267" y="1040"/>
                        </a:lnTo>
                        <a:lnTo>
                          <a:pt x="3254" y="1040"/>
                        </a:lnTo>
                        <a:lnTo>
                          <a:pt x="3241" y="1040"/>
                        </a:lnTo>
                        <a:lnTo>
                          <a:pt x="3227" y="1040"/>
                        </a:lnTo>
                        <a:lnTo>
                          <a:pt x="3214" y="1040"/>
                        </a:lnTo>
                        <a:lnTo>
                          <a:pt x="3197" y="1038"/>
                        </a:lnTo>
                        <a:lnTo>
                          <a:pt x="3182" y="1036"/>
                        </a:lnTo>
                        <a:lnTo>
                          <a:pt x="3164" y="1034"/>
                        </a:lnTo>
                        <a:lnTo>
                          <a:pt x="3147" y="1034"/>
                        </a:lnTo>
                        <a:lnTo>
                          <a:pt x="3128" y="1032"/>
                        </a:lnTo>
                        <a:lnTo>
                          <a:pt x="3111" y="1032"/>
                        </a:lnTo>
                        <a:lnTo>
                          <a:pt x="3094" y="1030"/>
                        </a:lnTo>
                        <a:lnTo>
                          <a:pt x="3075" y="1030"/>
                        </a:lnTo>
                        <a:lnTo>
                          <a:pt x="3052" y="1028"/>
                        </a:lnTo>
                        <a:lnTo>
                          <a:pt x="3031" y="1026"/>
                        </a:lnTo>
                        <a:lnTo>
                          <a:pt x="3011" y="1024"/>
                        </a:lnTo>
                        <a:lnTo>
                          <a:pt x="2990" y="1023"/>
                        </a:lnTo>
                        <a:lnTo>
                          <a:pt x="2967" y="1019"/>
                        </a:lnTo>
                        <a:lnTo>
                          <a:pt x="2944" y="1017"/>
                        </a:lnTo>
                        <a:lnTo>
                          <a:pt x="2921" y="1015"/>
                        </a:lnTo>
                        <a:lnTo>
                          <a:pt x="2896" y="1013"/>
                        </a:lnTo>
                        <a:lnTo>
                          <a:pt x="2870" y="1009"/>
                        </a:lnTo>
                        <a:lnTo>
                          <a:pt x="2843" y="1007"/>
                        </a:lnTo>
                        <a:lnTo>
                          <a:pt x="2815" y="1002"/>
                        </a:lnTo>
                        <a:lnTo>
                          <a:pt x="2788" y="1000"/>
                        </a:lnTo>
                        <a:lnTo>
                          <a:pt x="2760" y="996"/>
                        </a:lnTo>
                        <a:lnTo>
                          <a:pt x="2731" y="992"/>
                        </a:lnTo>
                        <a:lnTo>
                          <a:pt x="2701" y="988"/>
                        </a:lnTo>
                        <a:lnTo>
                          <a:pt x="2670" y="985"/>
                        </a:lnTo>
                        <a:lnTo>
                          <a:pt x="2638" y="981"/>
                        </a:lnTo>
                        <a:lnTo>
                          <a:pt x="2608" y="975"/>
                        </a:lnTo>
                        <a:lnTo>
                          <a:pt x="2573" y="969"/>
                        </a:lnTo>
                        <a:lnTo>
                          <a:pt x="2541" y="966"/>
                        </a:lnTo>
                        <a:lnTo>
                          <a:pt x="2505" y="958"/>
                        </a:lnTo>
                        <a:lnTo>
                          <a:pt x="2469" y="952"/>
                        </a:lnTo>
                        <a:lnTo>
                          <a:pt x="2435" y="947"/>
                        </a:lnTo>
                        <a:lnTo>
                          <a:pt x="2398" y="941"/>
                        </a:lnTo>
                        <a:lnTo>
                          <a:pt x="2410" y="983"/>
                        </a:lnTo>
                        <a:lnTo>
                          <a:pt x="2864" y="1547"/>
                        </a:lnTo>
                        <a:lnTo>
                          <a:pt x="2858" y="1547"/>
                        </a:lnTo>
                        <a:lnTo>
                          <a:pt x="2851" y="1553"/>
                        </a:lnTo>
                        <a:lnTo>
                          <a:pt x="2843" y="1555"/>
                        </a:lnTo>
                        <a:lnTo>
                          <a:pt x="2836" y="1559"/>
                        </a:lnTo>
                        <a:lnTo>
                          <a:pt x="2826" y="1564"/>
                        </a:lnTo>
                        <a:lnTo>
                          <a:pt x="2817" y="1570"/>
                        </a:lnTo>
                        <a:lnTo>
                          <a:pt x="2803" y="1576"/>
                        </a:lnTo>
                        <a:lnTo>
                          <a:pt x="2790" y="1582"/>
                        </a:lnTo>
                        <a:lnTo>
                          <a:pt x="2775" y="1587"/>
                        </a:lnTo>
                        <a:lnTo>
                          <a:pt x="2760" y="1597"/>
                        </a:lnTo>
                        <a:lnTo>
                          <a:pt x="2741" y="1603"/>
                        </a:lnTo>
                        <a:lnTo>
                          <a:pt x="2723" y="1612"/>
                        </a:lnTo>
                        <a:lnTo>
                          <a:pt x="2703" y="1618"/>
                        </a:lnTo>
                        <a:lnTo>
                          <a:pt x="2685" y="1629"/>
                        </a:lnTo>
                        <a:lnTo>
                          <a:pt x="2661" y="1635"/>
                        </a:lnTo>
                        <a:lnTo>
                          <a:pt x="2638" y="1644"/>
                        </a:lnTo>
                        <a:lnTo>
                          <a:pt x="2613" y="1652"/>
                        </a:lnTo>
                        <a:lnTo>
                          <a:pt x="2590" y="1661"/>
                        </a:lnTo>
                        <a:lnTo>
                          <a:pt x="2562" y="1667"/>
                        </a:lnTo>
                        <a:lnTo>
                          <a:pt x="2537" y="1677"/>
                        </a:lnTo>
                        <a:lnTo>
                          <a:pt x="2509" y="1684"/>
                        </a:lnTo>
                        <a:lnTo>
                          <a:pt x="2482" y="1694"/>
                        </a:lnTo>
                        <a:lnTo>
                          <a:pt x="2450" y="1698"/>
                        </a:lnTo>
                        <a:lnTo>
                          <a:pt x="2419" y="1705"/>
                        </a:lnTo>
                        <a:lnTo>
                          <a:pt x="2387" y="1713"/>
                        </a:lnTo>
                        <a:lnTo>
                          <a:pt x="2357" y="1719"/>
                        </a:lnTo>
                        <a:lnTo>
                          <a:pt x="2324" y="1722"/>
                        </a:lnTo>
                        <a:lnTo>
                          <a:pt x="2290" y="1728"/>
                        </a:lnTo>
                        <a:lnTo>
                          <a:pt x="2256" y="1732"/>
                        </a:lnTo>
                        <a:lnTo>
                          <a:pt x="2222" y="1738"/>
                        </a:lnTo>
                        <a:lnTo>
                          <a:pt x="2186" y="1739"/>
                        </a:lnTo>
                        <a:lnTo>
                          <a:pt x="2148" y="1741"/>
                        </a:lnTo>
                        <a:lnTo>
                          <a:pt x="2110" y="1741"/>
                        </a:lnTo>
                        <a:lnTo>
                          <a:pt x="2073" y="1743"/>
                        </a:lnTo>
                        <a:lnTo>
                          <a:pt x="2033" y="1741"/>
                        </a:lnTo>
                        <a:lnTo>
                          <a:pt x="1995" y="1739"/>
                        </a:lnTo>
                        <a:lnTo>
                          <a:pt x="1956" y="1736"/>
                        </a:lnTo>
                        <a:lnTo>
                          <a:pt x="1918" y="1734"/>
                        </a:lnTo>
                        <a:lnTo>
                          <a:pt x="1874" y="1728"/>
                        </a:lnTo>
                        <a:lnTo>
                          <a:pt x="1834" y="1722"/>
                        </a:lnTo>
                        <a:lnTo>
                          <a:pt x="1792" y="1713"/>
                        </a:lnTo>
                        <a:lnTo>
                          <a:pt x="1752" y="1705"/>
                        </a:lnTo>
                        <a:lnTo>
                          <a:pt x="1710" y="1694"/>
                        </a:lnTo>
                        <a:lnTo>
                          <a:pt x="1667" y="1682"/>
                        </a:lnTo>
                        <a:lnTo>
                          <a:pt x="1625" y="1671"/>
                        </a:lnTo>
                        <a:lnTo>
                          <a:pt x="1583" y="1658"/>
                        </a:lnTo>
                        <a:lnTo>
                          <a:pt x="1539" y="1641"/>
                        </a:lnTo>
                        <a:lnTo>
                          <a:pt x="1496" y="1622"/>
                        </a:lnTo>
                        <a:lnTo>
                          <a:pt x="1450" y="1601"/>
                        </a:lnTo>
                        <a:lnTo>
                          <a:pt x="1408" y="1584"/>
                        </a:lnTo>
                        <a:lnTo>
                          <a:pt x="1364" y="1559"/>
                        </a:lnTo>
                        <a:lnTo>
                          <a:pt x="1321" y="1536"/>
                        </a:lnTo>
                        <a:lnTo>
                          <a:pt x="1275" y="1507"/>
                        </a:lnTo>
                        <a:lnTo>
                          <a:pt x="1233" y="1481"/>
                        </a:lnTo>
                        <a:lnTo>
                          <a:pt x="1188" y="1449"/>
                        </a:lnTo>
                        <a:lnTo>
                          <a:pt x="1144" y="1416"/>
                        </a:lnTo>
                        <a:lnTo>
                          <a:pt x="1100" y="1380"/>
                        </a:lnTo>
                        <a:lnTo>
                          <a:pt x="1056" y="1346"/>
                        </a:lnTo>
                        <a:lnTo>
                          <a:pt x="1011" y="1306"/>
                        </a:lnTo>
                        <a:lnTo>
                          <a:pt x="969" y="1266"/>
                        </a:lnTo>
                        <a:lnTo>
                          <a:pt x="925" y="1222"/>
                        </a:lnTo>
                        <a:lnTo>
                          <a:pt x="883" y="1178"/>
                        </a:lnTo>
                        <a:lnTo>
                          <a:pt x="828" y="1161"/>
                        </a:lnTo>
                        <a:lnTo>
                          <a:pt x="258" y="1785"/>
                        </a:lnTo>
                        <a:lnTo>
                          <a:pt x="258" y="1781"/>
                        </a:lnTo>
                        <a:lnTo>
                          <a:pt x="264" y="1774"/>
                        </a:lnTo>
                        <a:lnTo>
                          <a:pt x="266" y="1764"/>
                        </a:lnTo>
                        <a:lnTo>
                          <a:pt x="269" y="1758"/>
                        </a:lnTo>
                        <a:lnTo>
                          <a:pt x="271" y="1747"/>
                        </a:lnTo>
                        <a:lnTo>
                          <a:pt x="277" y="1738"/>
                        </a:lnTo>
                        <a:lnTo>
                          <a:pt x="281" y="1722"/>
                        </a:lnTo>
                        <a:lnTo>
                          <a:pt x="285" y="1709"/>
                        </a:lnTo>
                        <a:lnTo>
                          <a:pt x="287" y="1692"/>
                        </a:lnTo>
                        <a:lnTo>
                          <a:pt x="290" y="1677"/>
                        </a:lnTo>
                        <a:lnTo>
                          <a:pt x="290" y="1665"/>
                        </a:lnTo>
                        <a:lnTo>
                          <a:pt x="292" y="1656"/>
                        </a:lnTo>
                        <a:lnTo>
                          <a:pt x="294" y="1646"/>
                        </a:lnTo>
                        <a:lnTo>
                          <a:pt x="296" y="1635"/>
                        </a:lnTo>
                        <a:lnTo>
                          <a:pt x="298" y="1623"/>
                        </a:lnTo>
                        <a:lnTo>
                          <a:pt x="300" y="1612"/>
                        </a:lnTo>
                        <a:lnTo>
                          <a:pt x="302" y="1601"/>
                        </a:lnTo>
                        <a:lnTo>
                          <a:pt x="304" y="1589"/>
                        </a:lnTo>
                        <a:lnTo>
                          <a:pt x="304" y="1576"/>
                        </a:lnTo>
                        <a:lnTo>
                          <a:pt x="304" y="1563"/>
                        </a:lnTo>
                        <a:lnTo>
                          <a:pt x="304" y="1547"/>
                        </a:lnTo>
                        <a:lnTo>
                          <a:pt x="304" y="1534"/>
                        </a:lnTo>
                        <a:lnTo>
                          <a:pt x="304" y="1519"/>
                        </a:lnTo>
                        <a:lnTo>
                          <a:pt x="304" y="1504"/>
                        </a:lnTo>
                        <a:lnTo>
                          <a:pt x="304" y="1488"/>
                        </a:lnTo>
                        <a:lnTo>
                          <a:pt x="304" y="1475"/>
                        </a:lnTo>
                        <a:lnTo>
                          <a:pt x="302" y="1458"/>
                        </a:lnTo>
                        <a:lnTo>
                          <a:pt x="300" y="1441"/>
                        </a:lnTo>
                        <a:lnTo>
                          <a:pt x="298" y="1424"/>
                        </a:lnTo>
                        <a:lnTo>
                          <a:pt x="298" y="1407"/>
                        </a:lnTo>
                        <a:lnTo>
                          <a:pt x="294" y="1388"/>
                        </a:lnTo>
                        <a:lnTo>
                          <a:pt x="292" y="1369"/>
                        </a:lnTo>
                        <a:lnTo>
                          <a:pt x="288" y="1350"/>
                        </a:lnTo>
                        <a:lnTo>
                          <a:pt x="287" y="1333"/>
                        </a:lnTo>
                        <a:lnTo>
                          <a:pt x="283" y="1310"/>
                        </a:lnTo>
                        <a:lnTo>
                          <a:pt x="277" y="1289"/>
                        </a:lnTo>
                        <a:lnTo>
                          <a:pt x="271" y="1268"/>
                        </a:lnTo>
                        <a:lnTo>
                          <a:pt x="269" y="1249"/>
                        </a:lnTo>
                        <a:lnTo>
                          <a:pt x="264" y="1224"/>
                        </a:lnTo>
                        <a:lnTo>
                          <a:pt x="258" y="1203"/>
                        </a:lnTo>
                        <a:lnTo>
                          <a:pt x="252" y="1178"/>
                        </a:lnTo>
                        <a:lnTo>
                          <a:pt x="247" y="1158"/>
                        </a:lnTo>
                        <a:lnTo>
                          <a:pt x="239" y="1131"/>
                        </a:lnTo>
                        <a:lnTo>
                          <a:pt x="231" y="1108"/>
                        </a:lnTo>
                        <a:lnTo>
                          <a:pt x="224" y="1082"/>
                        </a:lnTo>
                        <a:lnTo>
                          <a:pt x="216" y="1059"/>
                        </a:lnTo>
                        <a:lnTo>
                          <a:pt x="209" y="1030"/>
                        </a:lnTo>
                        <a:lnTo>
                          <a:pt x="199" y="1005"/>
                        </a:lnTo>
                        <a:lnTo>
                          <a:pt x="190" y="979"/>
                        </a:lnTo>
                        <a:lnTo>
                          <a:pt x="180" y="952"/>
                        </a:lnTo>
                        <a:lnTo>
                          <a:pt x="178" y="950"/>
                        </a:lnTo>
                        <a:lnTo>
                          <a:pt x="174" y="945"/>
                        </a:lnTo>
                        <a:lnTo>
                          <a:pt x="167" y="933"/>
                        </a:lnTo>
                        <a:lnTo>
                          <a:pt x="161" y="920"/>
                        </a:lnTo>
                        <a:lnTo>
                          <a:pt x="157" y="910"/>
                        </a:lnTo>
                        <a:lnTo>
                          <a:pt x="152" y="901"/>
                        </a:lnTo>
                        <a:lnTo>
                          <a:pt x="146" y="888"/>
                        </a:lnTo>
                        <a:lnTo>
                          <a:pt x="144" y="878"/>
                        </a:lnTo>
                        <a:lnTo>
                          <a:pt x="138" y="865"/>
                        </a:lnTo>
                        <a:lnTo>
                          <a:pt x="135" y="853"/>
                        </a:lnTo>
                        <a:lnTo>
                          <a:pt x="129" y="838"/>
                        </a:lnTo>
                        <a:lnTo>
                          <a:pt x="127" y="823"/>
                        </a:lnTo>
                        <a:lnTo>
                          <a:pt x="121" y="804"/>
                        </a:lnTo>
                        <a:lnTo>
                          <a:pt x="116" y="787"/>
                        </a:lnTo>
                        <a:lnTo>
                          <a:pt x="114" y="775"/>
                        </a:lnTo>
                        <a:lnTo>
                          <a:pt x="112" y="766"/>
                        </a:lnTo>
                        <a:lnTo>
                          <a:pt x="108" y="756"/>
                        </a:lnTo>
                        <a:lnTo>
                          <a:pt x="108" y="745"/>
                        </a:lnTo>
                        <a:lnTo>
                          <a:pt x="104" y="734"/>
                        </a:lnTo>
                        <a:lnTo>
                          <a:pt x="102" y="724"/>
                        </a:lnTo>
                        <a:lnTo>
                          <a:pt x="98" y="713"/>
                        </a:lnTo>
                        <a:lnTo>
                          <a:pt x="98" y="701"/>
                        </a:lnTo>
                        <a:lnTo>
                          <a:pt x="98" y="690"/>
                        </a:lnTo>
                        <a:lnTo>
                          <a:pt x="97" y="678"/>
                        </a:lnTo>
                        <a:lnTo>
                          <a:pt x="95" y="665"/>
                        </a:lnTo>
                        <a:lnTo>
                          <a:pt x="95" y="654"/>
                        </a:lnTo>
                        <a:lnTo>
                          <a:pt x="93" y="640"/>
                        </a:lnTo>
                        <a:lnTo>
                          <a:pt x="91" y="627"/>
                        </a:lnTo>
                        <a:lnTo>
                          <a:pt x="89" y="614"/>
                        </a:lnTo>
                        <a:lnTo>
                          <a:pt x="89" y="600"/>
                        </a:lnTo>
                        <a:lnTo>
                          <a:pt x="87" y="585"/>
                        </a:lnTo>
                        <a:lnTo>
                          <a:pt x="87" y="570"/>
                        </a:lnTo>
                        <a:lnTo>
                          <a:pt x="87" y="557"/>
                        </a:lnTo>
                        <a:lnTo>
                          <a:pt x="87" y="543"/>
                        </a:lnTo>
                        <a:lnTo>
                          <a:pt x="85" y="528"/>
                        </a:lnTo>
                        <a:lnTo>
                          <a:pt x="85" y="513"/>
                        </a:lnTo>
                        <a:lnTo>
                          <a:pt x="85" y="498"/>
                        </a:lnTo>
                        <a:lnTo>
                          <a:pt x="85" y="483"/>
                        </a:lnTo>
                        <a:lnTo>
                          <a:pt x="85" y="465"/>
                        </a:lnTo>
                        <a:lnTo>
                          <a:pt x="87" y="448"/>
                        </a:lnTo>
                        <a:lnTo>
                          <a:pt x="89" y="431"/>
                        </a:lnTo>
                        <a:lnTo>
                          <a:pt x="91" y="416"/>
                        </a:lnTo>
                        <a:lnTo>
                          <a:pt x="93" y="416"/>
                        </a:lnTo>
                        <a:lnTo>
                          <a:pt x="102" y="418"/>
                        </a:lnTo>
                        <a:lnTo>
                          <a:pt x="108" y="418"/>
                        </a:lnTo>
                        <a:lnTo>
                          <a:pt x="117" y="420"/>
                        </a:lnTo>
                        <a:lnTo>
                          <a:pt x="127" y="422"/>
                        </a:lnTo>
                        <a:lnTo>
                          <a:pt x="138" y="427"/>
                        </a:lnTo>
                        <a:lnTo>
                          <a:pt x="148" y="429"/>
                        </a:lnTo>
                        <a:lnTo>
                          <a:pt x="161" y="435"/>
                        </a:lnTo>
                        <a:lnTo>
                          <a:pt x="176" y="441"/>
                        </a:lnTo>
                        <a:lnTo>
                          <a:pt x="193" y="446"/>
                        </a:lnTo>
                        <a:lnTo>
                          <a:pt x="209" y="454"/>
                        </a:lnTo>
                        <a:lnTo>
                          <a:pt x="226" y="462"/>
                        </a:lnTo>
                        <a:lnTo>
                          <a:pt x="233" y="467"/>
                        </a:lnTo>
                        <a:lnTo>
                          <a:pt x="243" y="473"/>
                        </a:lnTo>
                        <a:lnTo>
                          <a:pt x="254" y="477"/>
                        </a:lnTo>
                        <a:lnTo>
                          <a:pt x="264" y="484"/>
                        </a:lnTo>
                        <a:lnTo>
                          <a:pt x="271" y="490"/>
                        </a:lnTo>
                        <a:lnTo>
                          <a:pt x="283" y="494"/>
                        </a:lnTo>
                        <a:lnTo>
                          <a:pt x="292" y="500"/>
                        </a:lnTo>
                        <a:lnTo>
                          <a:pt x="304" y="507"/>
                        </a:lnTo>
                        <a:lnTo>
                          <a:pt x="313" y="513"/>
                        </a:lnTo>
                        <a:lnTo>
                          <a:pt x="323" y="522"/>
                        </a:lnTo>
                        <a:lnTo>
                          <a:pt x="334" y="528"/>
                        </a:lnTo>
                        <a:lnTo>
                          <a:pt x="346" y="538"/>
                        </a:lnTo>
                        <a:lnTo>
                          <a:pt x="355" y="543"/>
                        </a:lnTo>
                        <a:lnTo>
                          <a:pt x="366" y="553"/>
                        </a:lnTo>
                        <a:lnTo>
                          <a:pt x="380" y="562"/>
                        </a:lnTo>
                        <a:lnTo>
                          <a:pt x="391" y="572"/>
                        </a:lnTo>
                        <a:lnTo>
                          <a:pt x="401" y="581"/>
                        </a:lnTo>
                        <a:lnTo>
                          <a:pt x="412" y="591"/>
                        </a:lnTo>
                        <a:lnTo>
                          <a:pt x="425" y="602"/>
                        </a:lnTo>
                        <a:lnTo>
                          <a:pt x="439" y="616"/>
                        </a:lnTo>
                        <a:lnTo>
                          <a:pt x="448" y="625"/>
                        </a:lnTo>
                        <a:lnTo>
                          <a:pt x="461" y="635"/>
                        </a:lnTo>
                        <a:lnTo>
                          <a:pt x="473" y="648"/>
                        </a:lnTo>
                        <a:lnTo>
                          <a:pt x="486" y="661"/>
                        </a:lnTo>
                        <a:lnTo>
                          <a:pt x="498" y="673"/>
                        </a:lnTo>
                        <a:lnTo>
                          <a:pt x="511" y="686"/>
                        </a:lnTo>
                        <a:lnTo>
                          <a:pt x="522" y="701"/>
                        </a:lnTo>
                        <a:lnTo>
                          <a:pt x="538" y="716"/>
                        </a:lnTo>
                        <a:lnTo>
                          <a:pt x="549" y="730"/>
                        </a:lnTo>
                        <a:lnTo>
                          <a:pt x="562" y="745"/>
                        </a:lnTo>
                        <a:lnTo>
                          <a:pt x="574" y="760"/>
                        </a:lnTo>
                        <a:lnTo>
                          <a:pt x="587" y="777"/>
                        </a:lnTo>
                        <a:lnTo>
                          <a:pt x="600" y="792"/>
                        </a:lnTo>
                        <a:lnTo>
                          <a:pt x="614" y="811"/>
                        </a:lnTo>
                        <a:lnTo>
                          <a:pt x="625" y="829"/>
                        </a:lnTo>
                        <a:lnTo>
                          <a:pt x="638" y="850"/>
                        </a:lnTo>
                        <a:lnTo>
                          <a:pt x="642" y="846"/>
                        </a:lnTo>
                        <a:lnTo>
                          <a:pt x="652" y="838"/>
                        </a:lnTo>
                        <a:lnTo>
                          <a:pt x="659" y="831"/>
                        </a:lnTo>
                        <a:lnTo>
                          <a:pt x="671" y="825"/>
                        </a:lnTo>
                        <a:lnTo>
                          <a:pt x="682" y="817"/>
                        </a:lnTo>
                        <a:lnTo>
                          <a:pt x="697" y="810"/>
                        </a:lnTo>
                        <a:lnTo>
                          <a:pt x="710" y="800"/>
                        </a:lnTo>
                        <a:lnTo>
                          <a:pt x="728" y="791"/>
                        </a:lnTo>
                        <a:lnTo>
                          <a:pt x="747" y="777"/>
                        </a:lnTo>
                        <a:lnTo>
                          <a:pt x="769" y="766"/>
                        </a:lnTo>
                        <a:lnTo>
                          <a:pt x="788" y="753"/>
                        </a:lnTo>
                        <a:lnTo>
                          <a:pt x="815" y="741"/>
                        </a:lnTo>
                        <a:lnTo>
                          <a:pt x="838" y="726"/>
                        </a:lnTo>
                        <a:lnTo>
                          <a:pt x="866" y="713"/>
                        </a:lnTo>
                        <a:lnTo>
                          <a:pt x="891" y="696"/>
                        </a:lnTo>
                        <a:lnTo>
                          <a:pt x="920" y="678"/>
                        </a:lnTo>
                        <a:lnTo>
                          <a:pt x="948" y="661"/>
                        </a:lnTo>
                        <a:lnTo>
                          <a:pt x="979" y="644"/>
                        </a:lnTo>
                        <a:lnTo>
                          <a:pt x="1009" y="625"/>
                        </a:lnTo>
                        <a:lnTo>
                          <a:pt x="1043" y="606"/>
                        </a:lnTo>
                        <a:lnTo>
                          <a:pt x="1079" y="587"/>
                        </a:lnTo>
                        <a:lnTo>
                          <a:pt x="1115" y="570"/>
                        </a:lnTo>
                        <a:lnTo>
                          <a:pt x="1150" y="551"/>
                        </a:lnTo>
                        <a:lnTo>
                          <a:pt x="1188" y="532"/>
                        </a:lnTo>
                        <a:lnTo>
                          <a:pt x="1226" y="513"/>
                        </a:lnTo>
                        <a:lnTo>
                          <a:pt x="1266" y="494"/>
                        </a:lnTo>
                        <a:lnTo>
                          <a:pt x="1305" y="475"/>
                        </a:lnTo>
                        <a:lnTo>
                          <a:pt x="1345" y="456"/>
                        </a:lnTo>
                        <a:lnTo>
                          <a:pt x="1385" y="435"/>
                        </a:lnTo>
                        <a:lnTo>
                          <a:pt x="1431" y="416"/>
                        </a:lnTo>
                        <a:lnTo>
                          <a:pt x="1471" y="395"/>
                        </a:lnTo>
                        <a:lnTo>
                          <a:pt x="1515" y="376"/>
                        </a:lnTo>
                        <a:lnTo>
                          <a:pt x="1556" y="355"/>
                        </a:lnTo>
                        <a:lnTo>
                          <a:pt x="1604" y="336"/>
                        </a:lnTo>
                        <a:lnTo>
                          <a:pt x="1648" y="317"/>
                        </a:lnTo>
                        <a:lnTo>
                          <a:pt x="1693" y="300"/>
                        </a:lnTo>
                        <a:lnTo>
                          <a:pt x="1739" y="281"/>
                        </a:lnTo>
                        <a:lnTo>
                          <a:pt x="1784" y="264"/>
                        </a:lnTo>
                        <a:lnTo>
                          <a:pt x="1830" y="245"/>
                        </a:lnTo>
                        <a:lnTo>
                          <a:pt x="1876" y="228"/>
                        </a:lnTo>
                        <a:lnTo>
                          <a:pt x="1921" y="211"/>
                        </a:lnTo>
                        <a:lnTo>
                          <a:pt x="1969" y="195"/>
                        </a:lnTo>
                        <a:lnTo>
                          <a:pt x="2014" y="180"/>
                        </a:lnTo>
                        <a:lnTo>
                          <a:pt x="2062" y="165"/>
                        </a:lnTo>
                        <a:lnTo>
                          <a:pt x="2110" y="152"/>
                        </a:lnTo>
                        <a:lnTo>
                          <a:pt x="2157" y="140"/>
                        </a:lnTo>
                        <a:lnTo>
                          <a:pt x="2203" y="125"/>
                        </a:lnTo>
                        <a:lnTo>
                          <a:pt x="2250" y="112"/>
                        </a:lnTo>
                        <a:lnTo>
                          <a:pt x="2296" y="102"/>
                        </a:lnTo>
                        <a:lnTo>
                          <a:pt x="2343" y="93"/>
                        </a:lnTo>
                        <a:lnTo>
                          <a:pt x="2389" y="81"/>
                        </a:lnTo>
                        <a:lnTo>
                          <a:pt x="2435" y="74"/>
                        </a:lnTo>
                        <a:lnTo>
                          <a:pt x="2482" y="66"/>
                        </a:lnTo>
                        <a:lnTo>
                          <a:pt x="2528" y="62"/>
                        </a:lnTo>
                        <a:lnTo>
                          <a:pt x="2573" y="57"/>
                        </a:lnTo>
                        <a:lnTo>
                          <a:pt x="2617" y="51"/>
                        </a:lnTo>
                        <a:lnTo>
                          <a:pt x="2661" y="47"/>
                        </a:lnTo>
                        <a:lnTo>
                          <a:pt x="2704" y="47"/>
                        </a:lnTo>
                        <a:lnTo>
                          <a:pt x="2748" y="47"/>
                        </a:lnTo>
                        <a:lnTo>
                          <a:pt x="2790" y="49"/>
                        </a:lnTo>
                        <a:lnTo>
                          <a:pt x="2832" y="51"/>
                        </a:lnTo>
                        <a:lnTo>
                          <a:pt x="2874" y="57"/>
                        </a:lnTo>
                        <a:lnTo>
                          <a:pt x="2912" y="60"/>
                        </a:lnTo>
                        <a:lnTo>
                          <a:pt x="2952" y="64"/>
                        </a:lnTo>
                        <a:lnTo>
                          <a:pt x="2988" y="72"/>
                        </a:lnTo>
                        <a:lnTo>
                          <a:pt x="3026" y="79"/>
                        </a:lnTo>
                        <a:lnTo>
                          <a:pt x="3060" y="85"/>
                        </a:lnTo>
                        <a:lnTo>
                          <a:pt x="3094" y="93"/>
                        </a:lnTo>
                        <a:lnTo>
                          <a:pt x="3125" y="102"/>
                        </a:lnTo>
                        <a:lnTo>
                          <a:pt x="3157" y="112"/>
                        </a:lnTo>
                        <a:lnTo>
                          <a:pt x="3187" y="121"/>
                        </a:lnTo>
                        <a:lnTo>
                          <a:pt x="3216" y="131"/>
                        </a:lnTo>
                        <a:lnTo>
                          <a:pt x="3242" y="142"/>
                        </a:lnTo>
                        <a:lnTo>
                          <a:pt x="3269" y="154"/>
                        </a:lnTo>
                        <a:lnTo>
                          <a:pt x="3296" y="163"/>
                        </a:lnTo>
                        <a:lnTo>
                          <a:pt x="3320" y="176"/>
                        </a:lnTo>
                        <a:lnTo>
                          <a:pt x="3343" y="190"/>
                        </a:lnTo>
                        <a:lnTo>
                          <a:pt x="3366" y="205"/>
                        </a:lnTo>
                        <a:lnTo>
                          <a:pt x="3387" y="216"/>
                        </a:lnTo>
                        <a:lnTo>
                          <a:pt x="3406" y="230"/>
                        </a:lnTo>
                        <a:lnTo>
                          <a:pt x="3425" y="243"/>
                        </a:lnTo>
                        <a:lnTo>
                          <a:pt x="3444" y="258"/>
                        </a:lnTo>
                        <a:lnTo>
                          <a:pt x="3459" y="271"/>
                        </a:lnTo>
                        <a:lnTo>
                          <a:pt x="3476" y="287"/>
                        </a:lnTo>
                        <a:lnTo>
                          <a:pt x="3491" y="302"/>
                        </a:lnTo>
                        <a:lnTo>
                          <a:pt x="3507" y="319"/>
                        </a:lnTo>
                        <a:lnTo>
                          <a:pt x="3518" y="334"/>
                        </a:lnTo>
                        <a:lnTo>
                          <a:pt x="3531" y="349"/>
                        </a:lnTo>
                        <a:lnTo>
                          <a:pt x="3541" y="367"/>
                        </a:lnTo>
                        <a:lnTo>
                          <a:pt x="3552" y="384"/>
                        </a:lnTo>
                        <a:lnTo>
                          <a:pt x="3562" y="401"/>
                        </a:lnTo>
                        <a:lnTo>
                          <a:pt x="3571" y="420"/>
                        </a:lnTo>
                        <a:lnTo>
                          <a:pt x="3579" y="437"/>
                        </a:lnTo>
                        <a:lnTo>
                          <a:pt x="3588" y="456"/>
                        </a:lnTo>
                        <a:lnTo>
                          <a:pt x="3594" y="471"/>
                        </a:lnTo>
                        <a:lnTo>
                          <a:pt x="3598" y="490"/>
                        </a:lnTo>
                        <a:lnTo>
                          <a:pt x="3602" y="505"/>
                        </a:lnTo>
                        <a:lnTo>
                          <a:pt x="3607" y="524"/>
                        </a:lnTo>
                        <a:lnTo>
                          <a:pt x="3609" y="540"/>
                        </a:lnTo>
                        <a:lnTo>
                          <a:pt x="3611" y="559"/>
                        </a:lnTo>
                        <a:lnTo>
                          <a:pt x="3611" y="576"/>
                        </a:lnTo>
                        <a:lnTo>
                          <a:pt x="3613" y="595"/>
                        </a:lnTo>
                        <a:lnTo>
                          <a:pt x="3611" y="612"/>
                        </a:lnTo>
                        <a:lnTo>
                          <a:pt x="3611" y="629"/>
                        </a:lnTo>
                        <a:lnTo>
                          <a:pt x="3611" y="646"/>
                        </a:lnTo>
                        <a:lnTo>
                          <a:pt x="3611" y="665"/>
                        </a:lnTo>
                        <a:lnTo>
                          <a:pt x="3607" y="680"/>
                        </a:lnTo>
                        <a:lnTo>
                          <a:pt x="3604" y="699"/>
                        </a:lnTo>
                        <a:lnTo>
                          <a:pt x="3600" y="716"/>
                        </a:lnTo>
                        <a:lnTo>
                          <a:pt x="3596" y="735"/>
                        </a:lnTo>
                        <a:lnTo>
                          <a:pt x="3590" y="751"/>
                        </a:lnTo>
                        <a:lnTo>
                          <a:pt x="3585" y="768"/>
                        </a:lnTo>
                        <a:lnTo>
                          <a:pt x="3579" y="783"/>
                        </a:lnTo>
                        <a:lnTo>
                          <a:pt x="3571" y="800"/>
                        </a:lnTo>
                        <a:lnTo>
                          <a:pt x="3564" y="815"/>
                        </a:lnTo>
                        <a:lnTo>
                          <a:pt x="3556" y="831"/>
                        </a:lnTo>
                        <a:lnTo>
                          <a:pt x="3548" y="846"/>
                        </a:lnTo>
                        <a:lnTo>
                          <a:pt x="3541" y="863"/>
                        </a:lnTo>
                        <a:lnTo>
                          <a:pt x="3531" y="876"/>
                        </a:lnTo>
                        <a:lnTo>
                          <a:pt x="3520" y="891"/>
                        </a:lnTo>
                        <a:lnTo>
                          <a:pt x="3510" y="905"/>
                        </a:lnTo>
                        <a:lnTo>
                          <a:pt x="3501" y="920"/>
                        </a:lnTo>
                        <a:lnTo>
                          <a:pt x="3490" y="933"/>
                        </a:lnTo>
                        <a:lnTo>
                          <a:pt x="3480" y="947"/>
                        </a:lnTo>
                        <a:lnTo>
                          <a:pt x="3469" y="960"/>
                        </a:lnTo>
                        <a:lnTo>
                          <a:pt x="3457" y="973"/>
                        </a:lnTo>
                        <a:lnTo>
                          <a:pt x="3512" y="992"/>
                        </a:lnTo>
                        <a:lnTo>
                          <a:pt x="3512" y="990"/>
                        </a:lnTo>
                        <a:lnTo>
                          <a:pt x="3516" y="986"/>
                        </a:lnTo>
                        <a:lnTo>
                          <a:pt x="3518" y="981"/>
                        </a:lnTo>
                        <a:lnTo>
                          <a:pt x="3526" y="971"/>
                        </a:lnTo>
                        <a:lnTo>
                          <a:pt x="3531" y="960"/>
                        </a:lnTo>
                        <a:lnTo>
                          <a:pt x="3539" y="950"/>
                        </a:lnTo>
                        <a:lnTo>
                          <a:pt x="3548" y="935"/>
                        </a:lnTo>
                        <a:lnTo>
                          <a:pt x="3560" y="922"/>
                        </a:lnTo>
                        <a:lnTo>
                          <a:pt x="3564" y="912"/>
                        </a:lnTo>
                        <a:lnTo>
                          <a:pt x="3569" y="903"/>
                        </a:lnTo>
                        <a:lnTo>
                          <a:pt x="3575" y="893"/>
                        </a:lnTo>
                        <a:lnTo>
                          <a:pt x="3579" y="886"/>
                        </a:lnTo>
                        <a:lnTo>
                          <a:pt x="3585" y="874"/>
                        </a:lnTo>
                        <a:lnTo>
                          <a:pt x="3592" y="865"/>
                        </a:lnTo>
                        <a:lnTo>
                          <a:pt x="3596" y="855"/>
                        </a:lnTo>
                        <a:lnTo>
                          <a:pt x="3604" y="844"/>
                        </a:lnTo>
                        <a:lnTo>
                          <a:pt x="3609" y="831"/>
                        </a:lnTo>
                        <a:lnTo>
                          <a:pt x="3613" y="821"/>
                        </a:lnTo>
                        <a:lnTo>
                          <a:pt x="3619" y="808"/>
                        </a:lnTo>
                        <a:lnTo>
                          <a:pt x="3625" y="796"/>
                        </a:lnTo>
                        <a:lnTo>
                          <a:pt x="3628" y="783"/>
                        </a:lnTo>
                        <a:lnTo>
                          <a:pt x="3634" y="772"/>
                        </a:lnTo>
                        <a:lnTo>
                          <a:pt x="3640" y="758"/>
                        </a:lnTo>
                        <a:lnTo>
                          <a:pt x="3644" y="745"/>
                        </a:lnTo>
                        <a:lnTo>
                          <a:pt x="3645" y="730"/>
                        </a:lnTo>
                        <a:lnTo>
                          <a:pt x="3651" y="716"/>
                        </a:lnTo>
                        <a:lnTo>
                          <a:pt x="3653" y="703"/>
                        </a:lnTo>
                        <a:lnTo>
                          <a:pt x="3657" y="690"/>
                        </a:lnTo>
                        <a:lnTo>
                          <a:pt x="3659" y="675"/>
                        </a:lnTo>
                        <a:lnTo>
                          <a:pt x="3661" y="661"/>
                        </a:lnTo>
                        <a:lnTo>
                          <a:pt x="3663" y="646"/>
                        </a:lnTo>
                        <a:lnTo>
                          <a:pt x="3666" y="633"/>
                        </a:lnTo>
                        <a:lnTo>
                          <a:pt x="3666" y="618"/>
                        </a:lnTo>
                        <a:lnTo>
                          <a:pt x="3668" y="600"/>
                        </a:lnTo>
                        <a:lnTo>
                          <a:pt x="3668" y="587"/>
                        </a:lnTo>
                        <a:lnTo>
                          <a:pt x="3670" y="570"/>
                        </a:lnTo>
                        <a:lnTo>
                          <a:pt x="3668" y="555"/>
                        </a:lnTo>
                        <a:lnTo>
                          <a:pt x="3668" y="540"/>
                        </a:lnTo>
                        <a:lnTo>
                          <a:pt x="3666" y="524"/>
                        </a:lnTo>
                        <a:lnTo>
                          <a:pt x="3664" y="509"/>
                        </a:lnTo>
                        <a:lnTo>
                          <a:pt x="3661" y="492"/>
                        </a:lnTo>
                        <a:lnTo>
                          <a:pt x="3657" y="477"/>
                        </a:lnTo>
                        <a:lnTo>
                          <a:pt x="3653" y="462"/>
                        </a:lnTo>
                        <a:lnTo>
                          <a:pt x="3647" y="446"/>
                        </a:lnTo>
                        <a:lnTo>
                          <a:pt x="3642" y="431"/>
                        </a:lnTo>
                        <a:lnTo>
                          <a:pt x="3636" y="416"/>
                        </a:lnTo>
                        <a:lnTo>
                          <a:pt x="3628" y="401"/>
                        </a:lnTo>
                        <a:lnTo>
                          <a:pt x="3623" y="386"/>
                        </a:lnTo>
                        <a:lnTo>
                          <a:pt x="3611" y="370"/>
                        </a:lnTo>
                        <a:lnTo>
                          <a:pt x="3602" y="355"/>
                        </a:lnTo>
                        <a:lnTo>
                          <a:pt x="3592" y="340"/>
                        </a:lnTo>
                        <a:lnTo>
                          <a:pt x="3581" y="325"/>
                        </a:lnTo>
                        <a:lnTo>
                          <a:pt x="3567" y="309"/>
                        </a:lnTo>
                        <a:lnTo>
                          <a:pt x="3556" y="294"/>
                        </a:lnTo>
                        <a:lnTo>
                          <a:pt x="3543" y="281"/>
                        </a:lnTo>
                        <a:lnTo>
                          <a:pt x="3529" y="268"/>
                        </a:lnTo>
                        <a:lnTo>
                          <a:pt x="3512" y="252"/>
                        </a:lnTo>
                        <a:lnTo>
                          <a:pt x="3495" y="237"/>
                        </a:lnTo>
                        <a:lnTo>
                          <a:pt x="3478" y="222"/>
                        </a:lnTo>
                        <a:lnTo>
                          <a:pt x="3463" y="211"/>
                        </a:lnTo>
                        <a:lnTo>
                          <a:pt x="3446" y="197"/>
                        </a:lnTo>
                        <a:lnTo>
                          <a:pt x="3429" y="186"/>
                        </a:lnTo>
                        <a:lnTo>
                          <a:pt x="3412" y="174"/>
                        </a:lnTo>
                        <a:lnTo>
                          <a:pt x="3395" y="165"/>
                        </a:lnTo>
                        <a:lnTo>
                          <a:pt x="3375" y="154"/>
                        </a:lnTo>
                        <a:lnTo>
                          <a:pt x="3358" y="142"/>
                        </a:lnTo>
                        <a:lnTo>
                          <a:pt x="3339" y="133"/>
                        </a:lnTo>
                        <a:lnTo>
                          <a:pt x="3322" y="125"/>
                        </a:lnTo>
                        <a:lnTo>
                          <a:pt x="3303" y="114"/>
                        </a:lnTo>
                        <a:lnTo>
                          <a:pt x="3286" y="108"/>
                        </a:lnTo>
                        <a:lnTo>
                          <a:pt x="3267" y="98"/>
                        </a:lnTo>
                        <a:lnTo>
                          <a:pt x="3250" y="93"/>
                        </a:lnTo>
                        <a:lnTo>
                          <a:pt x="3231" y="85"/>
                        </a:lnTo>
                        <a:lnTo>
                          <a:pt x="3212" y="79"/>
                        </a:lnTo>
                        <a:lnTo>
                          <a:pt x="3193" y="70"/>
                        </a:lnTo>
                        <a:lnTo>
                          <a:pt x="3176" y="64"/>
                        </a:lnTo>
                        <a:lnTo>
                          <a:pt x="3157" y="58"/>
                        </a:lnTo>
                        <a:lnTo>
                          <a:pt x="3140" y="53"/>
                        </a:lnTo>
                        <a:lnTo>
                          <a:pt x="3121" y="47"/>
                        </a:lnTo>
                        <a:lnTo>
                          <a:pt x="3104" y="45"/>
                        </a:lnTo>
                        <a:lnTo>
                          <a:pt x="3083" y="39"/>
                        </a:lnTo>
                        <a:lnTo>
                          <a:pt x="3066" y="34"/>
                        </a:lnTo>
                        <a:lnTo>
                          <a:pt x="3047" y="30"/>
                        </a:lnTo>
                        <a:lnTo>
                          <a:pt x="3030" y="28"/>
                        </a:lnTo>
                        <a:lnTo>
                          <a:pt x="3012" y="24"/>
                        </a:lnTo>
                        <a:lnTo>
                          <a:pt x="2995" y="22"/>
                        </a:lnTo>
                        <a:lnTo>
                          <a:pt x="2978" y="19"/>
                        </a:lnTo>
                        <a:lnTo>
                          <a:pt x="2963" y="17"/>
                        </a:lnTo>
                        <a:lnTo>
                          <a:pt x="2944" y="15"/>
                        </a:lnTo>
                        <a:lnTo>
                          <a:pt x="2927" y="13"/>
                        </a:lnTo>
                        <a:lnTo>
                          <a:pt x="2912" y="9"/>
                        </a:lnTo>
                        <a:lnTo>
                          <a:pt x="2896" y="7"/>
                        </a:lnTo>
                        <a:lnTo>
                          <a:pt x="2879" y="5"/>
                        </a:lnTo>
                        <a:lnTo>
                          <a:pt x="2864" y="3"/>
                        </a:lnTo>
                        <a:lnTo>
                          <a:pt x="2851" y="1"/>
                        </a:lnTo>
                        <a:lnTo>
                          <a:pt x="2838" y="1"/>
                        </a:lnTo>
                        <a:lnTo>
                          <a:pt x="2822" y="0"/>
                        </a:lnTo>
                        <a:lnTo>
                          <a:pt x="2809" y="0"/>
                        </a:lnTo>
                        <a:lnTo>
                          <a:pt x="2796" y="0"/>
                        </a:lnTo>
                        <a:lnTo>
                          <a:pt x="2782" y="0"/>
                        </a:lnTo>
                        <a:lnTo>
                          <a:pt x="2769" y="0"/>
                        </a:lnTo>
                        <a:lnTo>
                          <a:pt x="2758" y="0"/>
                        </a:lnTo>
                        <a:lnTo>
                          <a:pt x="2748" y="0"/>
                        </a:lnTo>
                        <a:lnTo>
                          <a:pt x="2737" y="0"/>
                        </a:lnTo>
                        <a:lnTo>
                          <a:pt x="2725" y="0"/>
                        </a:lnTo>
                        <a:lnTo>
                          <a:pt x="2716" y="0"/>
                        </a:lnTo>
                        <a:lnTo>
                          <a:pt x="2706" y="0"/>
                        </a:lnTo>
                        <a:lnTo>
                          <a:pt x="2699" y="0"/>
                        </a:lnTo>
                        <a:lnTo>
                          <a:pt x="2684" y="0"/>
                        </a:lnTo>
                        <a:lnTo>
                          <a:pt x="2670" y="0"/>
                        </a:lnTo>
                        <a:lnTo>
                          <a:pt x="2659" y="0"/>
                        </a:lnTo>
                        <a:lnTo>
                          <a:pt x="2653" y="0"/>
                        </a:lnTo>
                        <a:lnTo>
                          <a:pt x="2647" y="0"/>
                        </a:lnTo>
                        <a:lnTo>
                          <a:pt x="2647" y="1"/>
                        </a:lnTo>
                        <a:lnTo>
                          <a:pt x="2644" y="0"/>
                        </a:lnTo>
                        <a:lnTo>
                          <a:pt x="2638" y="0"/>
                        </a:lnTo>
                        <a:lnTo>
                          <a:pt x="2628" y="0"/>
                        </a:lnTo>
                        <a:lnTo>
                          <a:pt x="2617" y="0"/>
                        </a:lnTo>
                        <a:lnTo>
                          <a:pt x="2608" y="0"/>
                        </a:lnTo>
                        <a:lnTo>
                          <a:pt x="2598" y="0"/>
                        </a:lnTo>
                        <a:lnTo>
                          <a:pt x="2589" y="0"/>
                        </a:lnTo>
                        <a:lnTo>
                          <a:pt x="2577" y="0"/>
                        </a:lnTo>
                        <a:lnTo>
                          <a:pt x="2564" y="0"/>
                        </a:lnTo>
                        <a:lnTo>
                          <a:pt x="2552" y="1"/>
                        </a:lnTo>
                        <a:lnTo>
                          <a:pt x="2539" y="3"/>
                        </a:lnTo>
                        <a:lnTo>
                          <a:pt x="2526" y="7"/>
                        </a:lnTo>
                        <a:lnTo>
                          <a:pt x="2509" y="7"/>
                        </a:lnTo>
                        <a:lnTo>
                          <a:pt x="2492" y="9"/>
                        </a:lnTo>
                        <a:lnTo>
                          <a:pt x="2473" y="11"/>
                        </a:lnTo>
                        <a:lnTo>
                          <a:pt x="2455" y="15"/>
                        </a:lnTo>
                        <a:lnTo>
                          <a:pt x="2435" y="15"/>
                        </a:lnTo>
                        <a:lnTo>
                          <a:pt x="2416" y="19"/>
                        </a:lnTo>
                        <a:lnTo>
                          <a:pt x="2393" y="24"/>
                        </a:lnTo>
                        <a:lnTo>
                          <a:pt x="2372" y="30"/>
                        </a:lnTo>
                        <a:lnTo>
                          <a:pt x="2345" y="32"/>
                        </a:lnTo>
                        <a:lnTo>
                          <a:pt x="2322" y="38"/>
                        </a:lnTo>
                        <a:lnTo>
                          <a:pt x="2296" y="43"/>
                        </a:lnTo>
                        <a:lnTo>
                          <a:pt x="2271" y="49"/>
                        </a:lnTo>
                        <a:lnTo>
                          <a:pt x="2243" y="57"/>
                        </a:lnTo>
                        <a:lnTo>
                          <a:pt x="2216" y="64"/>
                        </a:lnTo>
                        <a:lnTo>
                          <a:pt x="2186" y="72"/>
                        </a:lnTo>
                        <a:lnTo>
                          <a:pt x="2157" y="81"/>
                        </a:lnTo>
                        <a:lnTo>
                          <a:pt x="2123" y="89"/>
                        </a:lnTo>
                        <a:lnTo>
                          <a:pt x="2091" y="98"/>
                        </a:lnTo>
                        <a:lnTo>
                          <a:pt x="2058" y="110"/>
                        </a:lnTo>
                        <a:lnTo>
                          <a:pt x="2024" y="119"/>
                        </a:lnTo>
                        <a:lnTo>
                          <a:pt x="1988" y="129"/>
                        </a:lnTo>
                        <a:lnTo>
                          <a:pt x="1952" y="142"/>
                        </a:lnTo>
                        <a:lnTo>
                          <a:pt x="1914" y="155"/>
                        </a:lnTo>
                        <a:lnTo>
                          <a:pt x="1876" y="171"/>
                        </a:lnTo>
                        <a:lnTo>
                          <a:pt x="1836" y="184"/>
                        </a:lnTo>
                        <a:lnTo>
                          <a:pt x="1794" y="199"/>
                        </a:lnTo>
                        <a:lnTo>
                          <a:pt x="1752" y="216"/>
                        </a:lnTo>
                        <a:lnTo>
                          <a:pt x="1712" y="233"/>
                        </a:lnTo>
                        <a:lnTo>
                          <a:pt x="1667" y="251"/>
                        </a:lnTo>
                        <a:lnTo>
                          <a:pt x="1623" y="268"/>
                        </a:lnTo>
                        <a:lnTo>
                          <a:pt x="1577" y="289"/>
                        </a:lnTo>
                        <a:lnTo>
                          <a:pt x="1532" y="311"/>
                        </a:lnTo>
                        <a:lnTo>
                          <a:pt x="1482" y="332"/>
                        </a:lnTo>
                        <a:lnTo>
                          <a:pt x="1435" y="353"/>
                        </a:lnTo>
                        <a:lnTo>
                          <a:pt x="1385" y="378"/>
                        </a:lnTo>
                        <a:lnTo>
                          <a:pt x="1334" y="403"/>
                        </a:lnTo>
                        <a:lnTo>
                          <a:pt x="1281" y="427"/>
                        </a:lnTo>
                        <a:lnTo>
                          <a:pt x="1228" y="454"/>
                        </a:lnTo>
                        <a:lnTo>
                          <a:pt x="1174" y="481"/>
                        </a:lnTo>
                        <a:lnTo>
                          <a:pt x="1121" y="511"/>
                        </a:lnTo>
                        <a:lnTo>
                          <a:pt x="1064" y="540"/>
                        </a:lnTo>
                        <a:lnTo>
                          <a:pt x="1007" y="570"/>
                        </a:lnTo>
                        <a:lnTo>
                          <a:pt x="948" y="600"/>
                        </a:lnTo>
                        <a:lnTo>
                          <a:pt x="891" y="637"/>
                        </a:lnTo>
                        <a:lnTo>
                          <a:pt x="830" y="671"/>
                        </a:lnTo>
                        <a:lnTo>
                          <a:pt x="771" y="707"/>
                        </a:lnTo>
                        <a:lnTo>
                          <a:pt x="709" y="743"/>
                        </a:lnTo>
                        <a:lnTo>
                          <a:pt x="648" y="783"/>
                        </a:lnTo>
                        <a:lnTo>
                          <a:pt x="644" y="777"/>
                        </a:lnTo>
                        <a:lnTo>
                          <a:pt x="636" y="764"/>
                        </a:lnTo>
                        <a:lnTo>
                          <a:pt x="631" y="754"/>
                        </a:lnTo>
                        <a:lnTo>
                          <a:pt x="623" y="745"/>
                        </a:lnTo>
                        <a:lnTo>
                          <a:pt x="615" y="732"/>
                        </a:lnTo>
                        <a:lnTo>
                          <a:pt x="608" y="720"/>
                        </a:lnTo>
                        <a:lnTo>
                          <a:pt x="596" y="705"/>
                        </a:lnTo>
                        <a:lnTo>
                          <a:pt x="585" y="690"/>
                        </a:lnTo>
                        <a:lnTo>
                          <a:pt x="572" y="671"/>
                        </a:lnTo>
                        <a:lnTo>
                          <a:pt x="558" y="654"/>
                        </a:lnTo>
                        <a:lnTo>
                          <a:pt x="551" y="644"/>
                        </a:lnTo>
                        <a:lnTo>
                          <a:pt x="543" y="635"/>
                        </a:lnTo>
                        <a:lnTo>
                          <a:pt x="536" y="625"/>
                        </a:lnTo>
                        <a:lnTo>
                          <a:pt x="528" y="618"/>
                        </a:lnTo>
                        <a:lnTo>
                          <a:pt x="518" y="606"/>
                        </a:lnTo>
                        <a:lnTo>
                          <a:pt x="509" y="599"/>
                        </a:lnTo>
                        <a:lnTo>
                          <a:pt x="501" y="587"/>
                        </a:lnTo>
                        <a:lnTo>
                          <a:pt x="492" y="580"/>
                        </a:lnTo>
                        <a:lnTo>
                          <a:pt x="482" y="570"/>
                        </a:lnTo>
                        <a:lnTo>
                          <a:pt x="473" y="559"/>
                        </a:lnTo>
                        <a:lnTo>
                          <a:pt x="461" y="549"/>
                        </a:lnTo>
                        <a:lnTo>
                          <a:pt x="452" y="538"/>
                        </a:lnTo>
                        <a:lnTo>
                          <a:pt x="441" y="528"/>
                        </a:lnTo>
                        <a:lnTo>
                          <a:pt x="427" y="519"/>
                        </a:lnTo>
                        <a:lnTo>
                          <a:pt x="416" y="507"/>
                        </a:lnTo>
                        <a:lnTo>
                          <a:pt x="406" y="500"/>
                        </a:lnTo>
                        <a:lnTo>
                          <a:pt x="393" y="490"/>
                        </a:lnTo>
                        <a:lnTo>
                          <a:pt x="380" y="479"/>
                        </a:lnTo>
                        <a:lnTo>
                          <a:pt x="366" y="471"/>
                        </a:lnTo>
                        <a:lnTo>
                          <a:pt x="355" y="462"/>
                        </a:lnTo>
                        <a:lnTo>
                          <a:pt x="340" y="452"/>
                        </a:lnTo>
                        <a:lnTo>
                          <a:pt x="327" y="443"/>
                        </a:lnTo>
                        <a:lnTo>
                          <a:pt x="313" y="435"/>
                        </a:lnTo>
                        <a:lnTo>
                          <a:pt x="300" y="427"/>
                        </a:lnTo>
                        <a:lnTo>
                          <a:pt x="285" y="418"/>
                        </a:lnTo>
                        <a:lnTo>
                          <a:pt x="269" y="412"/>
                        </a:lnTo>
                        <a:lnTo>
                          <a:pt x="254" y="403"/>
                        </a:lnTo>
                        <a:lnTo>
                          <a:pt x="239" y="395"/>
                        </a:lnTo>
                        <a:lnTo>
                          <a:pt x="222" y="387"/>
                        </a:lnTo>
                        <a:lnTo>
                          <a:pt x="205" y="380"/>
                        </a:lnTo>
                        <a:lnTo>
                          <a:pt x="188" y="376"/>
                        </a:lnTo>
                        <a:lnTo>
                          <a:pt x="173" y="370"/>
                        </a:lnTo>
                        <a:lnTo>
                          <a:pt x="154" y="365"/>
                        </a:lnTo>
                        <a:lnTo>
                          <a:pt x="136" y="361"/>
                        </a:lnTo>
                        <a:lnTo>
                          <a:pt x="117" y="355"/>
                        </a:lnTo>
                        <a:lnTo>
                          <a:pt x="100" y="351"/>
                        </a:lnTo>
                        <a:lnTo>
                          <a:pt x="81" y="348"/>
                        </a:lnTo>
                        <a:lnTo>
                          <a:pt x="64" y="344"/>
                        </a:lnTo>
                        <a:lnTo>
                          <a:pt x="43" y="340"/>
                        </a:lnTo>
                        <a:lnTo>
                          <a:pt x="26" y="340"/>
                        </a:lnTo>
                        <a:lnTo>
                          <a:pt x="0" y="363"/>
                        </a:lnTo>
                        <a:lnTo>
                          <a:pt x="0" y="367"/>
                        </a:lnTo>
                        <a:lnTo>
                          <a:pt x="0" y="378"/>
                        </a:lnTo>
                        <a:lnTo>
                          <a:pt x="0" y="384"/>
                        </a:lnTo>
                        <a:lnTo>
                          <a:pt x="0" y="395"/>
                        </a:lnTo>
                        <a:lnTo>
                          <a:pt x="0" y="406"/>
                        </a:lnTo>
                        <a:lnTo>
                          <a:pt x="1" y="422"/>
                        </a:lnTo>
                        <a:lnTo>
                          <a:pt x="1" y="433"/>
                        </a:lnTo>
                        <a:lnTo>
                          <a:pt x="3" y="450"/>
                        </a:lnTo>
                        <a:lnTo>
                          <a:pt x="3" y="458"/>
                        </a:lnTo>
                        <a:lnTo>
                          <a:pt x="5" y="465"/>
                        </a:lnTo>
                        <a:lnTo>
                          <a:pt x="5" y="475"/>
                        </a:lnTo>
                        <a:lnTo>
                          <a:pt x="5" y="486"/>
                        </a:lnTo>
                        <a:lnTo>
                          <a:pt x="5" y="494"/>
                        </a:lnTo>
                        <a:lnTo>
                          <a:pt x="7" y="505"/>
                        </a:lnTo>
                        <a:lnTo>
                          <a:pt x="9" y="515"/>
                        </a:lnTo>
                        <a:lnTo>
                          <a:pt x="11" y="524"/>
                        </a:lnTo>
                        <a:lnTo>
                          <a:pt x="11" y="536"/>
                        </a:lnTo>
                        <a:lnTo>
                          <a:pt x="13" y="545"/>
                        </a:lnTo>
                        <a:lnTo>
                          <a:pt x="15" y="557"/>
                        </a:lnTo>
                        <a:lnTo>
                          <a:pt x="19" y="570"/>
                        </a:lnTo>
                        <a:lnTo>
                          <a:pt x="19" y="580"/>
                        </a:lnTo>
                        <a:lnTo>
                          <a:pt x="20" y="589"/>
                        </a:lnTo>
                        <a:lnTo>
                          <a:pt x="20" y="600"/>
                        </a:lnTo>
                        <a:lnTo>
                          <a:pt x="22" y="614"/>
                        </a:lnTo>
                        <a:lnTo>
                          <a:pt x="24" y="625"/>
                        </a:lnTo>
                        <a:lnTo>
                          <a:pt x="28" y="637"/>
                        </a:lnTo>
                        <a:lnTo>
                          <a:pt x="30" y="650"/>
                        </a:lnTo>
                        <a:lnTo>
                          <a:pt x="34" y="663"/>
                        </a:lnTo>
                        <a:lnTo>
                          <a:pt x="34" y="673"/>
                        </a:lnTo>
                        <a:lnTo>
                          <a:pt x="36" y="686"/>
                        </a:lnTo>
                        <a:lnTo>
                          <a:pt x="38" y="697"/>
                        </a:lnTo>
                        <a:lnTo>
                          <a:pt x="41" y="713"/>
                        </a:lnTo>
                        <a:lnTo>
                          <a:pt x="43" y="724"/>
                        </a:lnTo>
                        <a:lnTo>
                          <a:pt x="49" y="737"/>
                        </a:lnTo>
                        <a:lnTo>
                          <a:pt x="51" y="749"/>
                        </a:lnTo>
                        <a:lnTo>
                          <a:pt x="55" y="762"/>
                        </a:lnTo>
                        <a:lnTo>
                          <a:pt x="57" y="775"/>
                        </a:lnTo>
                        <a:lnTo>
                          <a:pt x="60" y="789"/>
                        </a:lnTo>
                        <a:lnTo>
                          <a:pt x="64" y="800"/>
                        </a:lnTo>
                        <a:lnTo>
                          <a:pt x="68" y="813"/>
                        </a:lnTo>
                        <a:lnTo>
                          <a:pt x="72" y="825"/>
                        </a:lnTo>
                        <a:lnTo>
                          <a:pt x="76" y="838"/>
                        </a:lnTo>
                        <a:lnTo>
                          <a:pt x="81" y="851"/>
                        </a:lnTo>
                        <a:lnTo>
                          <a:pt x="85" y="865"/>
                        </a:lnTo>
                        <a:lnTo>
                          <a:pt x="89" y="876"/>
                        </a:lnTo>
                        <a:lnTo>
                          <a:pt x="95" y="888"/>
                        </a:lnTo>
                        <a:lnTo>
                          <a:pt x="98" y="901"/>
                        </a:lnTo>
                        <a:lnTo>
                          <a:pt x="104" y="914"/>
                        </a:lnTo>
                        <a:lnTo>
                          <a:pt x="110" y="926"/>
                        </a:lnTo>
                        <a:lnTo>
                          <a:pt x="116" y="939"/>
                        </a:lnTo>
                        <a:lnTo>
                          <a:pt x="119" y="950"/>
                        </a:lnTo>
                        <a:lnTo>
                          <a:pt x="127" y="966"/>
                        </a:lnTo>
                        <a:lnTo>
                          <a:pt x="129" y="975"/>
                        </a:lnTo>
                        <a:lnTo>
                          <a:pt x="135" y="986"/>
                        </a:lnTo>
                        <a:lnTo>
                          <a:pt x="140" y="1000"/>
                        </a:lnTo>
                        <a:lnTo>
                          <a:pt x="146" y="1013"/>
                        </a:lnTo>
                        <a:lnTo>
                          <a:pt x="150" y="1024"/>
                        </a:lnTo>
                        <a:lnTo>
                          <a:pt x="155" y="1038"/>
                        </a:lnTo>
                        <a:lnTo>
                          <a:pt x="161" y="1049"/>
                        </a:lnTo>
                        <a:lnTo>
                          <a:pt x="165" y="1064"/>
                        </a:lnTo>
                        <a:lnTo>
                          <a:pt x="169" y="1078"/>
                        </a:lnTo>
                        <a:lnTo>
                          <a:pt x="173" y="1091"/>
                        </a:lnTo>
                        <a:lnTo>
                          <a:pt x="176" y="1104"/>
                        </a:lnTo>
                        <a:lnTo>
                          <a:pt x="180" y="1120"/>
                        </a:lnTo>
                        <a:lnTo>
                          <a:pt x="184" y="1133"/>
                        </a:lnTo>
                        <a:lnTo>
                          <a:pt x="190" y="1148"/>
                        </a:lnTo>
                        <a:lnTo>
                          <a:pt x="193" y="1163"/>
                        </a:lnTo>
                        <a:lnTo>
                          <a:pt x="197" y="1178"/>
                        </a:lnTo>
                        <a:lnTo>
                          <a:pt x="199" y="1192"/>
                        </a:lnTo>
                        <a:lnTo>
                          <a:pt x="203" y="1207"/>
                        </a:lnTo>
                        <a:lnTo>
                          <a:pt x="207" y="1220"/>
                        </a:lnTo>
                        <a:lnTo>
                          <a:pt x="209" y="1237"/>
                        </a:lnTo>
                        <a:lnTo>
                          <a:pt x="211" y="1251"/>
                        </a:lnTo>
                        <a:lnTo>
                          <a:pt x="214" y="1268"/>
                        </a:lnTo>
                        <a:lnTo>
                          <a:pt x="216" y="1283"/>
                        </a:lnTo>
                        <a:lnTo>
                          <a:pt x="220" y="1298"/>
                        </a:lnTo>
                        <a:lnTo>
                          <a:pt x="222" y="1312"/>
                        </a:lnTo>
                        <a:lnTo>
                          <a:pt x="224" y="1327"/>
                        </a:lnTo>
                        <a:lnTo>
                          <a:pt x="226" y="1342"/>
                        </a:lnTo>
                        <a:lnTo>
                          <a:pt x="228" y="1357"/>
                        </a:lnTo>
                        <a:lnTo>
                          <a:pt x="228" y="1371"/>
                        </a:lnTo>
                        <a:lnTo>
                          <a:pt x="231" y="1386"/>
                        </a:lnTo>
                        <a:lnTo>
                          <a:pt x="231" y="1401"/>
                        </a:lnTo>
                        <a:lnTo>
                          <a:pt x="235" y="1416"/>
                        </a:lnTo>
                        <a:lnTo>
                          <a:pt x="235" y="1429"/>
                        </a:lnTo>
                        <a:lnTo>
                          <a:pt x="235" y="1443"/>
                        </a:lnTo>
                        <a:lnTo>
                          <a:pt x="235" y="1458"/>
                        </a:lnTo>
                        <a:lnTo>
                          <a:pt x="237" y="1471"/>
                        </a:lnTo>
                        <a:lnTo>
                          <a:pt x="237" y="1485"/>
                        </a:lnTo>
                        <a:lnTo>
                          <a:pt x="237" y="1498"/>
                        </a:lnTo>
                        <a:lnTo>
                          <a:pt x="237" y="1511"/>
                        </a:lnTo>
                        <a:lnTo>
                          <a:pt x="239" y="1526"/>
                        </a:lnTo>
                        <a:lnTo>
                          <a:pt x="237" y="1538"/>
                        </a:lnTo>
                        <a:lnTo>
                          <a:pt x="237" y="1553"/>
                        </a:lnTo>
                        <a:lnTo>
                          <a:pt x="235" y="1566"/>
                        </a:lnTo>
                        <a:lnTo>
                          <a:pt x="235" y="1580"/>
                        </a:lnTo>
                        <a:lnTo>
                          <a:pt x="233" y="1591"/>
                        </a:lnTo>
                        <a:lnTo>
                          <a:pt x="233" y="1603"/>
                        </a:lnTo>
                        <a:lnTo>
                          <a:pt x="231" y="1616"/>
                        </a:lnTo>
                        <a:lnTo>
                          <a:pt x="231" y="1629"/>
                        </a:lnTo>
                        <a:lnTo>
                          <a:pt x="228" y="1639"/>
                        </a:lnTo>
                        <a:lnTo>
                          <a:pt x="228" y="1650"/>
                        </a:lnTo>
                        <a:lnTo>
                          <a:pt x="226" y="1661"/>
                        </a:lnTo>
                        <a:lnTo>
                          <a:pt x="226" y="1673"/>
                        </a:lnTo>
                        <a:lnTo>
                          <a:pt x="222" y="1682"/>
                        </a:lnTo>
                        <a:lnTo>
                          <a:pt x="220" y="1694"/>
                        </a:lnTo>
                        <a:lnTo>
                          <a:pt x="216" y="1703"/>
                        </a:lnTo>
                        <a:lnTo>
                          <a:pt x="214" y="1713"/>
                        </a:lnTo>
                        <a:lnTo>
                          <a:pt x="209" y="1730"/>
                        </a:lnTo>
                        <a:lnTo>
                          <a:pt x="203" y="1747"/>
                        </a:lnTo>
                        <a:lnTo>
                          <a:pt x="195" y="1760"/>
                        </a:lnTo>
                        <a:lnTo>
                          <a:pt x="190" y="1776"/>
                        </a:lnTo>
                        <a:lnTo>
                          <a:pt x="220" y="1852"/>
                        </a:lnTo>
                        <a:lnTo>
                          <a:pt x="218" y="1855"/>
                        </a:lnTo>
                        <a:lnTo>
                          <a:pt x="226" y="1861"/>
                        </a:lnTo>
                        <a:lnTo>
                          <a:pt x="231" y="1859"/>
                        </a:lnTo>
                        <a:lnTo>
                          <a:pt x="243" y="1855"/>
                        </a:lnTo>
                        <a:lnTo>
                          <a:pt x="250" y="1850"/>
                        </a:lnTo>
                        <a:lnTo>
                          <a:pt x="260" y="1844"/>
                        </a:lnTo>
                        <a:lnTo>
                          <a:pt x="271" y="1838"/>
                        </a:lnTo>
                        <a:lnTo>
                          <a:pt x="287" y="1829"/>
                        </a:lnTo>
                        <a:lnTo>
                          <a:pt x="300" y="1815"/>
                        </a:lnTo>
                        <a:lnTo>
                          <a:pt x="317" y="1800"/>
                        </a:lnTo>
                        <a:lnTo>
                          <a:pt x="327" y="1791"/>
                        </a:lnTo>
                        <a:lnTo>
                          <a:pt x="336" y="1781"/>
                        </a:lnTo>
                        <a:lnTo>
                          <a:pt x="347" y="1772"/>
                        </a:lnTo>
                        <a:lnTo>
                          <a:pt x="359" y="1762"/>
                        </a:lnTo>
                        <a:lnTo>
                          <a:pt x="368" y="1751"/>
                        </a:lnTo>
                        <a:lnTo>
                          <a:pt x="382" y="1739"/>
                        </a:lnTo>
                        <a:lnTo>
                          <a:pt x="395" y="1726"/>
                        </a:lnTo>
                        <a:lnTo>
                          <a:pt x="410" y="1713"/>
                        </a:lnTo>
                        <a:lnTo>
                          <a:pt x="423" y="1698"/>
                        </a:lnTo>
                        <a:lnTo>
                          <a:pt x="439" y="1682"/>
                        </a:lnTo>
                        <a:lnTo>
                          <a:pt x="454" y="1667"/>
                        </a:lnTo>
                        <a:lnTo>
                          <a:pt x="473" y="1652"/>
                        </a:lnTo>
                        <a:lnTo>
                          <a:pt x="488" y="1633"/>
                        </a:lnTo>
                        <a:lnTo>
                          <a:pt x="507" y="1614"/>
                        </a:lnTo>
                        <a:lnTo>
                          <a:pt x="524" y="1593"/>
                        </a:lnTo>
                        <a:lnTo>
                          <a:pt x="545" y="1572"/>
                        </a:lnTo>
                        <a:lnTo>
                          <a:pt x="566" y="1551"/>
                        </a:lnTo>
                        <a:lnTo>
                          <a:pt x="587" y="1528"/>
                        </a:lnTo>
                        <a:lnTo>
                          <a:pt x="610" y="1504"/>
                        </a:lnTo>
                        <a:lnTo>
                          <a:pt x="634" y="1479"/>
                        </a:lnTo>
                        <a:lnTo>
                          <a:pt x="657" y="1452"/>
                        </a:lnTo>
                        <a:lnTo>
                          <a:pt x="682" y="1426"/>
                        </a:lnTo>
                        <a:lnTo>
                          <a:pt x="709" y="1395"/>
                        </a:lnTo>
                        <a:lnTo>
                          <a:pt x="737" y="1367"/>
                        </a:lnTo>
                        <a:lnTo>
                          <a:pt x="762" y="1334"/>
                        </a:lnTo>
                        <a:lnTo>
                          <a:pt x="792" y="1304"/>
                        </a:lnTo>
                        <a:lnTo>
                          <a:pt x="823" y="1270"/>
                        </a:lnTo>
                        <a:lnTo>
                          <a:pt x="855" y="1237"/>
                        </a:lnTo>
                        <a:lnTo>
                          <a:pt x="857" y="1237"/>
                        </a:lnTo>
                        <a:lnTo>
                          <a:pt x="864" y="1247"/>
                        </a:lnTo>
                        <a:lnTo>
                          <a:pt x="868" y="1251"/>
                        </a:lnTo>
                        <a:lnTo>
                          <a:pt x="876" y="1260"/>
                        </a:lnTo>
                        <a:lnTo>
                          <a:pt x="883" y="1268"/>
                        </a:lnTo>
                        <a:lnTo>
                          <a:pt x="895" y="1279"/>
                        </a:lnTo>
                        <a:lnTo>
                          <a:pt x="902" y="1289"/>
                        </a:lnTo>
                        <a:lnTo>
                          <a:pt x="916" y="1300"/>
                        </a:lnTo>
                        <a:lnTo>
                          <a:pt x="927" y="1313"/>
                        </a:lnTo>
                        <a:lnTo>
                          <a:pt x="942" y="1329"/>
                        </a:lnTo>
                        <a:lnTo>
                          <a:pt x="956" y="1342"/>
                        </a:lnTo>
                        <a:lnTo>
                          <a:pt x="973" y="1357"/>
                        </a:lnTo>
                        <a:lnTo>
                          <a:pt x="990" y="1372"/>
                        </a:lnTo>
                        <a:lnTo>
                          <a:pt x="1009" y="1390"/>
                        </a:lnTo>
                        <a:lnTo>
                          <a:pt x="1028" y="1405"/>
                        </a:lnTo>
                        <a:lnTo>
                          <a:pt x="1049" y="1422"/>
                        </a:lnTo>
                        <a:lnTo>
                          <a:pt x="1070" y="1439"/>
                        </a:lnTo>
                        <a:lnTo>
                          <a:pt x="1093" y="1458"/>
                        </a:lnTo>
                        <a:lnTo>
                          <a:pt x="1115" y="1475"/>
                        </a:lnTo>
                        <a:lnTo>
                          <a:pt x="1140" y="1492"/>
                        </a:lnTo>
                        <a:lnTo>
                          <a:pt x="1165" y="1511"/>
                        </a:lnTo>
                        <a:lnTo>
                          <a:pt x="1195" y="1530"/>
                        </a:lnTo>
                        <a:lnTo>
                          <a:pt x="1220" y="1547"/>
                        </a:lnTo>
                        <a:lnTo>
                          <a:pt x="1250" y="1566"/>
                        </a:lnTo>
                        <a:lnTo>
                          <a:pt x="1279" y="1585"/>
                        </a:lnTo>
                        <a:lnTo>
                          <a:pt x="1311" y="1603"/>
                        </a:lnTo>
                        <a:lnTo>
                          <a:pt x="1342" y="1620"/>
                        </a:lnTo>
                        <a:lnTo>
                          <a:pt x="1376" y="1637"/>
                        </a:lnTo>
                        <a:lnTo>
                          <a:pt x="1410" y="1654"/>
                        </a:lnTo>
                        <a:lnTo>
                          <a:pt x="1446" y="1673"/>
                        </a:lnTo>
                        <a:lnTo>
                          <a:pt x="1478" y="1686"/>
                        </a:lnTo>
                        <a:lnTo>
                          <a:pt x="1515" y="1701"/>
                        </a:lnTo>
                        <a:lnTo>
                          <a:pt x="1553" y="1715"/>
                        </a:lnTo>
                        <a:lnTo>
                          <a:pt x="1591" y="1730"/>
                        </a:lnTo>
                        <a:lnTo>
                          <a:pt x="1629" y="1743"/>
                        </a:lnTo>
                        <a:lnTo>
                          <a:pt x="1669" y="1757"/>
                        </a:lnTo>
                        <a:lnTo>
                          <a:pt x="1710" y="1766"/>
                        </a:lnTo>
                        <a:lnTo>
                          <a:pt x="1752" y="1777"/>
                        </a:lnTo>
                        <a:lnTo>
                          <a:pt x="1792" y="1787"/>
                        </a:lnTo>
                        <a:lnTo>
                          <a:pt x="1836" y="1795"/>
                        </a:lnTo>
                        <a:lnTo>
                          <a:pt x="1878" y="1800"/>
                        </a:lnTo>
                        <a:lnTo>
                          <a:pt x="1923" y="1808"/>
                        </a:lnTo>
                        <a:lnTo>
                          <a:pt x="1969" y="1810"/>
                        </a:lnTo>
                        <a:lnTo>
                          <a:pt x="2014" y="1814"/>
                        </a:lnTo>
                        <a:lnTo>
                          <a:pt x="2060" y="1815"/>
                        </a:lnTo>
                        <a:lnTo>
                          <a:pt x="2110" y="1817"/>
                        </a:lnTo>
                        <a:lnTo>
                          <a:pt x="2155" y="1814"/>
                        </a:lnTo>
                        <a:lnTo>
                          <a:pt x="2205" y="1810"/>
                        </a:lnTo>
                        <a:lnTo>
                          <a:pt x="2254" y="1804"/>
                        </a:lnTo>
                        <a:lnTo>
                          <a:pt x="2305" y="1798"/>
                        </a:lnTo>
                        <a:lnTo>
                          <a:pt x="2357" y="1789"/>
                        </a:lnTo>
                        <a:lnTo>
                          <a:pt x="2406" y="1777"/>
                        </a:lnTo>
                        <a:lnTo>
                          <a:pt x="2457" y="1766"/>
                        </a:lnTo>
                        <a:lnTo>
                          <a:pt x="2513" y="1753"/>
                        </a:lnTo>
                        <a:lnTo>
                          <a:pt x="2562" y="1736"/>
                        </a:lnTo>
                        <a:lnTo>
                          <a:pt x="2617" y="1717"/>
                        </a:lnTo>
                        <a:lnTo>
                          <a:pt x="2670" y="1696"/>
                        </a:lnTo>
                        <a:lnTo>
                          <a:pt x="2727" y="1673"/>
                        </a:lnTo>
                        <a:lnTo>
                          <a:pt x="2782" y="1646"/>
                        </a:lnTo>
                        <a:lnTo>
                          <a:pt x="2839" y="1618"/>
                        </a:lnTo>
                        <a:lnTo>
                          <a:pt x="2895" y="1587"/>
                        </a:lnTo>
                        <a:lnTo>
                          <a:pt x="2954" y="1555"/>
                        </a:lnTo>
                        <a:lnTo>
                          <a:pt x="2503" y="1013"/>
                        </a:lnTo>
                        <a:lnTo>
                          <a:pt x="2509" y="1013"/>
                        </a:lnTo>
                        <a:lnTo>
                          <a:pt x="2516" y="1013"/>
                        </a:lnTo>
                        <a:lnTo>
                          <a:pt x="2528" y="1015"/>
                        </a:lnTo>
                        <a:lnTo>
                          <a:pt x="2543" y="1017"/>
                        </a:lnTo>
                        <a:lnTo>
                          <a:pt x="2560" y="1021"/>
                        </a:lnTo>
                        <a:lnTo>
                          <a:pt x="2568" y="1021"/>
                        </a:lnTo>
                        <a:lnTo>
                          <a:pt x="2577" y="1023"/>
                        </a:lnTo>
                        <a:lnTo>
                          <a:pt x="2590" y="1024"/>
                        </a:lnTo>
                        <a:lnTo>
                          <a:pt x="2602" y="1028"/>
                        </a:lnTo>
                        <a:lnTo>
                          <a:pt x="2611" y="1028"/>
                        </a:lnTo>
                        <a:lnTo>
                          <a:pt x="2625" y="1030"/>
                        </a:lnTo>
                        <a:lnTo>
                          <a:pt x="2638" y="1030"/>
                        </a:lnTo>
                        <a:lnTo>
                          <a:pt x="2651" y="1034"/>
                        </a:lnTo>
                        <a:lnTo>
                          <a:pt x="2665" y="1036"/>
                        </a:lnTo>
                        <a:lnTo>
                          <a:pt x="2680" y="1038"/>
                        </a:lnTo>
                        <a:lnTo>
                          <a:pt x="2695" y="1040"/>
                        </a:lnTo>
                        <a:lnTo>
                          <a:pt x="2712" y="1043"/>
                        </a:lnTo>
                        <a:lnTo>
                          <a:pt x="2727" y="1045"/>
                        </a:lnTo>
                        <a:lnTo>
                          <a:pt x="2743" y="1045"/>
                        </a:lnTo>
                        <a:lnTo>
                          <a:pt x="2758" y="1047"/>
                        </a:lnTo>
                        <a:lnTo>
                          <a:pt x="2777" y="1051"/>
                        </a:lnTo>
                        <a:lnTo>
                          <a:pt x="2792" y="1053"/>
                        </a:lnTo>
                        <a:lnTo>
                          <a:pt x="2811" y="1057"/>
                        </a:lnTo>
                        <a:lnTo>
                          <a:pt x="2826" y="1059"/>
                        </a:lnTo>
                        <a:lnTo>
                          <a:pt x="2847" y="1062"/>
                        </a:lnTo>
                        <a:lnTo>
                          <a:pt x="2864" y="1062"/>
                        </a:lnTo>
                        <a:lnTo>
                          <a:pt x="2883" y="1064"/>
                        </a:lnTo>
                        <a:lnTo>
                          <a:pt x="2900" y="1064"/>
                        </a:lnTo>
                        <a:lnTo>
                          <a:pt x="2921" y="1068"/>
                        </a:lnTo>
                        <a:lnTo>
                          <a:pt x="2938" y="1068"/>
                        </a:lnTo>
                        <a:lnTo>
                          <a:pt x="2957" y="1072"/>
                        </a:lnTo>
                        <a:lnTo>
                          <a:pt x="2976" y="1072"/>
                        </a:lnTo>
                        <a:lnTo>
                          <a:pt x="2997" y="1076"/>
                        </a:lnTo>
                        <a:lnTo>
                          <a:pt x="3016" y="1076"/>
                        </a:lnTo>
                        <a:lnTo>
                          <a:pt x="3035" y="1078"/>
                        </a:lnTo>
                        <a:lnTo>
                          <a:pt x="3054" y="1078"/>
                        </a:lnTo>
                        <a:lnTo>
                          <a:pt x="3075" y="1080"/>
                        </a:lnTo>
                        <a:lnTo>
                          <a:pt x="3094" y="1080"/>
                        </a:lnTo>
                        <a:lnTo>
                          <a:pt x="3113" y="1082"/>
                        </a:lnTo>
                        <a:lnTo>
                          <a:pt x="3132" y="1083"/>
                        </a:lnTo>
                        <a:lnTo>
                          <a:pt x="3153" y="1085"/>
                        </a:lnTo>
                        <a:lnTo>
                          <a:pt x="3172" y="1085"/>
                        </a:lnTo>
                        <a:lnTo>
                          <a:pt x="3189" y="1085"/>
                        </a:lnTo>
                        <a:lnTo>
                          <a:pt x="3208" y="1085"/>
                        </a:lnTo>
                        <a:lnTo>
                          <a:pt x="3227" y="1087"/>
                        </a:lnTo>
                        <a:lnTo>
                          <a:pt x="3246" y="1087"/>
                        </a:lnTo>
                        <a:lnTo>
                          <a:pt x="3265" y="1087"/>
                        </a:lnTo>
                        <a:lnTo>
                          <a:pt x="3282" y="1087"/>
                        </a:lnTo>
                        <a:lnTo>
                          <a:pt x="3301" y="1087"/>
                        </a:lnTo>
                        <a:lnTo>
                          <a:pt x="3318" y="1085"/>
                        </a:lnTo>
                        <a:lnTo>
                          <a:pt x="3336" y="1085"/>
                        </a:lnTo>
                        <a:lnTo>
                          <a:pt x="3353" y="1083"/>
                        </a:lnTo>
                        <a:lnTo>
                          <a:pt x="3372" y="1083"/>
                        </a:lnTo>
                        <a:lnTo>
                          <a:pt x="3389" y="1082"/>
                        </a:lnTo>
                        <a:lnTo>
                          <a:pt x="3406" y="1080"/>
                        </a:lnTo>
                        <a:lnTo>
                          <a:pt x="3421" y="1078"/>
                        </a:lnTo>
                        <a:lnTo>
                          <a:pt x="3438" y="1078"/>
                        </a:lnTo>
                        <a:lnTo>
                          <a:pt x="3431" y="1030"/>
                        </a:lnTo>
                        <a:lnTo>
                          <a:pt x="3431" y="10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6" name="Freeform 168"/>
                  <p:cNvSpPr>
                    <a:spLocks/>
                  </p:cNvSpPr>
                  <p:nvPr/>
                </p:nvSpPr>
                <p:spPr bwMode="auto">
                  <a:xfrm>
                    <a:off x="9075738" y="1382713"/>
                    <a:ext cx="53975" cy="50800"/>
                  </a:xfrm>
                  <a:custGeom>
                    <a:avLst/>
                    <a:gdLst>
                      <a:gd name="T0" fmla="*/ 0 w 68"/>
                      <a:gd name="T1" fmla="*/ 34 h 65"/>
                      <a:gd name="T2" fmla="*/ 0 w 68"/>
                      <a:gd name="T3" fmla="*/ 25 h 65"/>
                      <a:gd name="T4" fmla="*/ 5 w 68"/>
                      <a:gd name="T5" fmla="*/ 14 h 65"/>
                      <a:gd name="T6" fmla="*/ 11 w 68"/>
                      <a:gd name="T7" fmla="*/ 6 h 65"/>
                      <a:gd name="T8" fmla="*/ 22 w 68"/>
                      <a:gd name="T9" fmla="*/ 2 h 65"/>
                      <a:gd name="T10" fmla="*/ 28 w 68"/>
                      <a:gd name="T11" fmla="*/ 0 h 65"/>
                      <a:gd name="T12" fmla="*/ 36 w 68"/>
                      <a:gd name="T13" fmla="*/ 0 h 65"/>
                      <a:gd name="T14" fmla="*/ 45 w 68"/>
                      <a:gd name="T15" fmla="*/ 0 h 65"/>
                      <a:gd name="T16" fmla="*/ 57 w 68"/>
                      <a:gd name="T17" fmla="*/ 4 h 65"/>
                      <a:gd name="T18" fmla="*/ 60 w 68"/>
                      <a:gd name="T19" fmla="*/ 8 h 65"/>
                      <a:gd name="T20" fmla="*/ 68 w 68"/>
                      <a:gd name="T21" fmla="*/ 21 h 65"/>
                      <a:gd name="T22" fmla="*/ 68 w 68"/>
                      <a:gd name="T23" fmla="*/ 31 h 65"/>
                      <a:gd name="T24" fmla="*/ 66 w 68"/>
                      <a:gd name="T25" fmla="*/ 40 h 65"/>
                      <a:gd name="T26" fmla="*/ 59 w 68"/>
                      <a:gd name="T27" fmla="*/ 50 h 65"/>
                      <a:gd name="T28" fmla="*/ 45 w 68"/>
                      <a:gd name="T29" fmla="*/ 59 h 65"/>
                      <a:gd name="T30" fmla="*/ 38 w 68"/>
                      <a:gd name="T31" fmla="*/ 61 h 65"/>
                      <a:gd name="T32" fmla="*/ 22 w 68"/>
                      <a:gd name="T33" fmla="*/ 65 h 65"/>
                      <a:gd name="T34" fmla="*/ 13 w 68"/>
                      <a:gd name="T35" fmla="*/ 61 h 65"/>
                      <a:gd name="T36" fmla="*/ 7 w 68"/>
                      <a:gd name="T37" fmla="*/ 55 h 65"/>
                      <a:gd name="T38" fmla="*/ 2 w 68"/>
                      <a:gd name="T39" fmla="*/ 48 h 65"/>
                      <a:gd name="T40" fmla="*/ 0 w 68"/>
                      <a:gd name="T41" fmla="*/ 34 h 65"/>
                      <a:gd name="T42" fmla="*/ 0 w 68"/>
                      <a:gd name="T43" fmla="*/ 34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68" h="65">
                        <a:moveTo>
                          <a:pt x="0" y="34"/>
                        </a:moveTo>
                        <a:lnTo>
                          <a:pt x="0" y="25"/>
                        </a:lnTo>
                        <a:lnTo>
                          <a:pt x="5" y="14"/>
                        </a:lnTo>
                        <a:lnTo>
                          <a:pt x="11" y="6"/>
                        </a:lnTo>
                        <a:lnTo>
                          <a:pt x="22" y="2"/>
                        </a:lnTo>
                        <a:lnTo>
                          <a:pt x="28" y="0"/>
                        </a:lnTo>
                        <a:lnTo>
                          <a:pt x="36" y="0"/>
                        </a:lnTo>
                        <a:lnTo>
                          <a:pt x="45" y="0"/>
                        </a:lnTo>
                        <a:lnTo>
                          <a:pt x="57" y="4"/>
                        </a:lnTo>
                        <a:lnTo>
                          <a:pt x="60" y="8"/>
                        </a:lnTo>
                        <a:lnTo>
                          <a:pt x="68" y="21"/>
                        </a:lnTo>
                        <a:lnTo>
                          <a:pt x="68" y="31"/>
                        </a:lnTo>
                        <a:lnTo>
                          <a:pt x="66" y="40"/>
                        </a:lnTo>
                        <a:lnTo>
                          <a:pt x="59" y="50"/>
                        </a:lnTo>
                        <a:lnTo>
                          <a:pt x="45" y="59"/>
                        </a:lnTo>
                        <a:lnTo>
                          <a:pt x="38" y="61"/>
                        </a:lnTo>
                        <a:lnTo>
                          <a:pt x="22" y="65"/>
                        </a:lnTo>
                        <a:lnTo>
                          <a:pt x="13" y="61"/>
                        </a:lnTo>
                        <a:lnTo>
                          <a:pt x="7" y="55"/>
                        </a:lnTo>
                        <a:lnTo>
                          <a:pt x="2" y="48"/>
                        </a:lnTo>
                        <a:lnTo>
                          <a:pt x="0" y="34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7" name="Freeform 169"/>
                  <p:cNvSpPr>
                    <a:spLocks/>
                  </p:cNvSpPr>
                  <p:nvPr/>
                </p:nvSpPr>
                <p:spPr bwMode="auto">
                  <a:xfrm>
                    <a:off x="9398000" y="1293813"/>
                    <a:ext cx="61912" cy="53975"/>
                  </a:xfrm>
                  <a:custGeom>
                    <a:avLst/>
                    <a:gdLst>
                      <a:gd name="T0" fmla="*/ 21 w 78"/>
                      <a:gd name="T1" fmla="*/ 11 h 67"/>
                      <a:gd name="T2" fmla="*/ 23 w 78"/>
                      <a:gd name="T3" fmla="*/ 8 h 67"/>
                      <a:gd name="T4" fmla="*/ 31 w 78"/>
                      <a:gd name="T5" fmla="*/ 6 h 67"/>
                      <a:gd name="T6" fmla="*/ 40 w 78"/>
                      <a:gd name="T7" fmla="*/ 2 h 67"/>
                      <a:gd name="T8" fmla="*/ 52 w 78"/>
                      <a:gd name="T9" fmla="*/ 2 h 67"/>
                      <a:gd name="T10" fmla="*/ 61 w 78"/>
                      <a:gd name="T11" fmla="*/ 0 h 67"/>
                      <a:gd name="T12" fmla="*/ 71 w 78"/>
                      <a:gd name="T13" fmla="*/ 4 h 67"/>
                      <a:gd name="T14" fmla="*/ 73 w 78"/>
                      <a:gd name="T15" fmla="*/ 6 h 67"/>
                      <a:gd name="T16" fmla="*/ 76 w 78"/>
                      <a:gd name="T17" fmla="*/ 11 h 67"/>
                      <a:gd name="T18" fmla="*/ 76 w 78"/>
                      <a:gd name="T19" fmla="*/ 17 h 67"/>
                      <a:gd name="T20" fmla="*/ 78 w 78"/>
                      <a:gd name="T21" fmla="*/ 28 h 67"/>
                      <a:gd name="T22" fmla="*/ 71 w 78"/>
                      <a:gd name="T23" fmla="*/ 44 h 67"/>
                      <a:gd name="T24" fmla="*/ 61 w 78"/>
                      <a:gd name="T25" fmla="*/ 55 h 67"/>
                      <a:gd name="T26" fmla="*/ 46 w 78"/>
                      <a:gd name="T27" fmla="*/ 63 h 67"/>
                      <a:gd name="T28" fmla="*/ 35 w 78"/>
                      <a:gd name="T29" fmla="*/ 67 h 67"/>
                      <a:gd name="T30" fmla="*/ 21 w 78"/>
                      <a:gd name="T31" fmla="*/ 65 h 67"/>
                      <a:gd name="T32" fmla="*/ 12 w 78"/>
                      <a:gd name="T33" fmla="*/ 65 h 67"/>
                      <a:gd name="T34" fmla="*/ 2 w 78"/>
                      <a:gd name="T35" fmla="*/ 59 h 67"/>
                      <a:gd name="T36" fmla="*/ 0 w 78"/>
                      <a:gd name="T37" fmla="*/ 51 h 67"/>
                      <a:gd name="T38" fmla="*/ 2 w 78"/>
                      <a:gd name="T39" fmla="*/ 34 h 67"/>
                      <a:gd name="T40" fmla="*/ 10 w 78"/>
                      <a:gd name="T41" fmla="*/ 21 h 67"/>
                      <a:gd name="T42" fmla="*/ 16 w 78"/>
                      <a:gd name="T43" fmla="*/ 13 h 67"/>
                      <a:gd name="T44" fmla="*/ 21 w 78"/>
                      <a:gd name="T45" fmla="*/ 11 h 67"/>
                      <a:gd name="T46" fmla="*/ 21 w 78"/>
                      <a:gd name="T47" fmla="*/ 11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8" h="67">
                        <a:moveTo>
                          <a:pt x="21" y="11"/>
                        </a:moveTo>
                        <a:lnTo>
                          <a:pt x="23" y="8"/>
                        </a:lnTo>
                        <a:lnTo>
                          <a:pt x="31" y="6"/>
                        </a:lnTo>
                        <a:lnTo>
                          <a:pt x="40" y="2"/>
                        </a:lnTo>
                        <a:lnTo>
                          <a:pt x="52" y="2"/>
                        </a:lnTo>
                        <a:lnTo>
                          <a:pt x="61" y="0"/>
                        </a:lnTo>
                        <a:lnTo>
                          <a:pt x="71" y="4"/>
                        </a:lnTo>
                        <a:lnTo>
                          <a:pt x="73" y="6"/>
                        </a:lnTo>
                        <a:lnTo>
                          <a:pt x="76" y="11"/>
                        </a:lnTo>
                        <a:lnTo>
                          <a:pt x="76" y="17"/>
                        </a:lnTo>
                        <a:lnTo>
                          <a:pt x="78" y="28"/>
                        </a:lnTo>
                        <a:lnTo>
                          <a:pt x="71" y="44"/>
                        </a:lnTo>
                        <a:lnTo>
                          <a:pt x="61" y="55"/>
                        </a:lnTo>
                        <a:lnTo>
                          <a:pt x="46" y="63"/>
                        </a:lnTo>
                        <a:lnTo>
                          <a:pt x="35" y="67"/>
                        </a:lnTo>
                        <a:lnTo>
                          <a:pt x="21" y="65"/>
                        </a:lnTo>
                        <a:lnTo>
                          <a:pt x="12" y="65"/>
                        </a:lnTo>
                        <a:lnTo>
                          <a:pt x="2" y="59"/>
                        </a:lnTo>
                        <a:lnTo>
                          <a:pt x="0" y="51"/>
                        </a:lnTo>
                        <a:lnTo>
                          <a:pt x="2" y="34"/>
                        </a:lnTo>
                        <a:lnTo>
                          <a:pt x="10" y="21"/>
                        </a:lnTo>
                        <a:lnTo>
                          <a:pt x="16" y="13"/>
                        </a:lnTo>
                        <a:lnTo>
                          <a:pt x="21" y="11"/>
                        </a:lnTo>
                        <a:lnTo>
                          <a:pt x="21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8" name="Freeform 170"/>
                  <p:cNvSpPr>
                    <a:spLocks/>
                  </p:cNvSpPr>
                  <p:nvPr/>
                </p:nvSpPr>
                <p:spPr bwMode="auto">
                  <a:xfrm>
                    <a:off x="9347200" y="1246188"/>
                    <a:ext cx="179387" cy="157162"/>
                  </a:xfrm>
                  <a:custGeom>
                    <a:avLst/>
                    <a:gdLst>
                      <a:gd name="T0" fmla="*/ 120 w 226"/>
                      <a:gd name="T1" fmla="*/ 167 h 198"/>
                      <a:gd name="T2" fmla="*/ 152 w 226"/>
                      <a:gd name="T3" fmla="*/ 152 h 198"/>
                      <a:gd name="T4" fmla="*/ 178 w 226"/>
                      <a:gd name="T5" fmla="*/ 128 h 198"/>
                      <a:gd name="T6" fmla="*/ 196 w 226"/>
                      <a:gd name="T7" fmla="*/ 101 h 198"/>
                      <a:gd name="T8" fmla="*/ 196 w 226"/>
                      <a:gd name="T9" fmla="*/ 72 h 198"/>
                      <a:gd name="T10" fmla="*/ 177 w 226"/>
                      <a:gd name="T11" fmla="*/ 48 h 198"/>
                      <a:gd name="T12" fmla="*/ 146 w 226"/>
                      <a:gd name="T13" fmla="*/ 31 h 198"/>
                      <a:gd name="T14" fmla="*/ 112 w 226"/>
                      <a:gd name="T15" fmla="*/ 25 h 198"/>
                      <a:gd name="T16" fmla="*/ 83 w 226"/>
                      <a:gd name="T17" fmla="*/ 25 h 198"/>
                      <a:gd name="T18" fmla="*/ 61 w 226"/>
                      <a:gd name="T19" fmla="*/ 36 h 198"/>
                      <a:gd name="T20" fmla="*/ 42 w 226"/>
                      <a:gd name="T21" fmla="*/ 57 h 198"/>
                      <a:gd name="T22" fmla="*/ 32 w 226"/>
                      <a:gd name="T23" fmla="*/ 84 h 198"/>
                      <a:gd name="T24" fmla="*/ 17 w 226"/>
                      <a:gd name="T25" fmla="*/ 99 h 198"/>
                      <a:gd name="T26" fmla="*/ 0 w 226"/>
                      <a:gd name="T27" fmla="*/ 88 h 198"/>
                      <a:gd name="T28" fmla="*/ 4 w 226"/>
                      <a:gd name="T29" fmla="*/ 67 h 198"/>
                      <a:gd name="T30" fmla="*/ 15 w 226"/>
                      <a:gd name="T31" fmla="*/ 42 h 198"/>
                      <a:gd name="T32" fmla="*/ 38 w 226"/>
                      <a:gd name="T33" fmla="*/ 15 h 198"/>
                      <a:gd name="T34" fmla="*/ 64 w 226"/>
                      <a:gd name="T35" fmla="*/ 0 h 198"/>
                      <a:gd name="T36" fmla="*/ 82 w 226"/>
                      <a:gd name="T37" fmla="*/ 0 h 198"/>
                      <a:gd name="T38" fmla="*/ 104 w 226"/>
                      <a:gd name="T39" fmla="*/ 0 h 198"/>
                      <a:gd name="T40" fmla="*/ 127 w 226"/>
                      <a:gd name="T41" fmla="*/ 0 h 198"/>
                      <a:gd name="T42" fmla="*/ 150 w 226"/>
                      <a:gd name="T43" fmla="*/ 6 h 198"/>
                      <a:gd name="T44" fmla="*/ 171 w 226"/>
                      <a:gd name="T45" fmla="*/ 15 h 198"/>
                      <a:gd name="T46" fmla="*/ 199 w 226"/>
                      <a:gd name="T47" fmla="*/ 31 h 198"/>
                      <a:gd name="T48" fmla="*/ 216 w 226"/>
                      <a:gd name="T49" fmla="*/ 55 h 198"/>
                      <a:gd name="T50" fmla="*/ 224 w 226"/>
                      <a:gd name="T51" fmla="*/ 74 h 198"/>
                      <a:gd name="T52" fmla="*/ 224 w 226"/>
                      <a:gd name="T53" fmla="*/ 95 h 198"/>
                      <a:gd name="T54" fmla="*/ 218 w 226"/>
                      <a:gd name="T55" fmla="*/ 116 h 198"/>
                      <a:gd name="T56" fmla="*/ 207 w 226"/>
                      <a:gd name="T57" fmla="*/ 135 h 198"/>
                      <a:gd name="T58" fmla="*/ 196 w 226"/>
                      <a:gd name="T59" fmla="*/ 154 h 198"/>
                      <a:gd name="T60" fmla="*/ 178 w 226"/>
                      <a:gd name="T61" fmla="*/ 171 h 198"/>
                      <a:gd name="T62" fmla="*/ 159 w 226"/>
                      <a:gd name="T63" fmla="*/ 183 h 198"/>
                      <a:gd name="T64" fmla="*/ 140 w 226"/>
                      <a:gd name="T65" fmla="*/ 190 h 198"/>
                      <a:gd name="T66" fmla="*/ 120 w 226"/>
                      <a:gd name="T67" fmla="*/ 196 h 198"/>
                      <a:gd name="T68" fmla="*/ 97 w 226"/>
                      <a:gd name="T69" fmla="*/ 196 h 198"/>
                      <a:gd name="T70" fmla="*/ 78 w 226"/>
                      <a:gd name="T71" fmla="*/ 192 h 198"/>
                      <a:gd name="T72" fmla="*/ 59 w 226"/>
                      <a:gd name="T73" fmla="*/ 188 h 198"/>
                      <a:gd name="T74" fmla="*/ 42 w 226"/>
                      <a:gd name="T75" fmla="*/ 179 h 198"/>
                      <a:gd name="T76" fmla="*/ 19 w 226"/>
                      <a:gd name="T77" fmla="*/ 162 h 198"/>
                      <a:gd name="T78" fmla="*/ 5 w 226"/>
                      <a:gd name="T79" fmla="*/ 139 h 198"/>
                      <a:gd name="T80" fmla="*/ 2 w 226"/>
                      <a:gd name="T81" fmla="*/ 120 h 198"/>
                      <a:gd name="T82" fmla="*/ 17 w 226"/>
                      <a:gd name="T83" fmla="*/ 110 h 198"/>
                      <a:gd name="T84" fmla="*/ 32 w 226"/>
                      <a:gd name="T85" fmla="*/ 122 h 198"/>
                      <a:gd name="T86" fmla="*/ 45 w 226"/>
                      <a:gd name="T87" fmla="*/ 143 h 198"/>
                      <a:gd name="T88" fmla="*/ 64 w 226"/>
                      <a:gd name="T89" fmla="*/ 158 h 198"/>
                      <a:gd name="T90" fmla="*/ 91 w 226"/>
                      <a:gd name="T91" fmla="*/ 169 h 198"/>
                      <a:gd name="T92" fmla="*/ 106 w 226"/>
                      <a:gd name="T93" fmla="*/ 171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26" h="198">
                        <a:moveTo>
                          <a:pt x="106" y="171"/>
                        </a:moveTo>
                        <a:lnTo>
                          <a:pt x="120" y="167"/>
                        </a:lnTo>
                        <a:lnTo>
                          <a:pt x="137" y="162"/>
                        </a:lnTo>
                        <a:lnTo>
                          <a:pt x="152" y="152"/>
                        </a:lnTo>
                        <a:lnTo>
                          <a:pt x="167" y="143"/>
                        </a:lnTo>
                        <a:lnTo>
                          <a:pt x="178" y="128"/>
                        </a:lnTo>
                        <a:lnTo>
                          <a:pt x="188" y="114"/>
                        </a:lnTo>
                        <a:lnTo>
                          <a:pt x="196" y="101"/>
                        </a:lnTo>
                        <a:lnTo>
                          <a:pt x="199" y="88"/>
                        </a:lnTo>
                        <a:lnTo>
                          <a:pt x="196" y="72"/>
                        </a:lnTo>
                        <a:lnTo>
                          <a:pt x="188" y="59"/>
                        </a:lnTo>
                        <a:lnTo>
                          <a:pt x="177" y="48"/>
                        </a:lnTo>
                        <a:lnTo>
                          <a:pt x="163" y="40"/>
                        </a:lnTo>
                        <a:lnTo>
                          <a:pt x="146" y="31"/>
                        </a:lnTo>
                        <a:lnTo>
                          <a:pt x="129" y="29"/>
                        </a:lnTo>
                        <a:lnTo>
                          <a:pt x="112" y="25"/>
                        </a:lnTo>
                        <a:lnTo>
                          <a:pt x="99" y="25"/>
                        </a:lnTo>
                        <a:lnTo>
                          <a:pt x="83" y="25"/>
                        </a:lnTo>
                        <a:lnTo>
                          <a:pt x="72" y="31"/>
                        </a:lnTo>
                        <a:lnTo>
                          <a:pt x="61" y="36"/>
                        </a:lnTo>
                        <a:lnTo>
                          <a:pt x="51" y="46"/>
                        </a:lnTo>
                        <a:lnTo>
                          <a:pt x="42" y="57"/>
                        </a:lnTo>
                        <a:lnTo>
                          <a:pt x="36" y="70"/>
                        </a:lnTo>
                        <a:lnTo>
                          <a:pt x="32" y="84"/>
                        </a:lnTo>
                        <a:lnTo>
                          <a:pt x="32" y="99"/>
                        </a:lnTo>
                        <a:lnTo>
                          <a:pt x="17" y="99"/>
                        </a:lnTo>
                        <a:lnTo>
                          <a:pt x="0" y="99"/>
                        </a:lnTo>
                        <a:lnTo>
                          <a:pt x="0" y="88"/>
                        </a:lnTo>
                        <a:lnTo>
                          <a:pt x="2" y="78"/>
                        </a:lnTo>
                        <a:lnTo>
                          <a:pt x="4" y="67"/>
                        </a:lnTo>
                        <a:lnTo>
                          <a:pt x="7" y="59"/>
                        </a:lnTo>
                        <a:lnTo>
                          <a:pt x="15" y="42"/>
                        </a:lnTo>
                        <a:lnTo>
                          <a:pt x="26" y="29"/>
                        </a:lnTo>
                        <a:lnTo>
                          <a:pt x="38" y="15"/>
                        </a:lnTo>
                        <a:lnTo>
                          <a:pt x="55" y="6"/>
                        </a:lnTo>
                        <a:lnTo>
                          <a:pt x="64" y="0"/>
                        </a:lnTo>
                        <a:lnTo>
                          <a:pt x="72" y="0"/>
                        </a:lnTo>
                        <a:lnTo>
                          <a:pt x="82" y="0"/>
                        </a:lnTo>
                        <a:lnTo>
                          <a:pt x="95" y="0"/>
                        </a:lnTo>
                        <a:lnTo>
                          <a:pt x="104" y="0"/>
                        </a:lnTo>
                        <a:lnTo>
                          <a:pt x="116" y="0"/>
                        </a:lnTo>
                        <a:lnTo>
                          <a:pt x="127" y="0"/>
                        </a:lnTo>
                        <a:lnTo>
                          <a:pt x="140" y="4"/>
                        </a:lnTo>
                        <a:lnTo>
                          <a:pt x="150" y="6"/>
                        </a:lnTo>
                        <a:lnTo>
                          <a:pt x="159" y="10"/>
                        </a:lnTo>
                        <a:lnTo>
                          <a:pt x="171" y="15"/>
                        </a:lnTo>
                        <a:lnTo>
                          <a:pt x="182" y="19"/>
                        </a:lnTo>
                        <a:lnTo>
                          <a:pt x="199" y="31"/>
                        </a:lnTo>
                        <a:lnTo>
                          <a:pt x="213" y="46"/>
                        </a:lnTo>
                        <a:lnTo>
                          <a:pt x="216" y="55"/>
                        </a:lnTo>
                        <a:lnTo>
                          <a:pt x="220" y="63"/>
                        </a:lnTo>
                        <a:lnTo>
                          <a:pt x="224" y="74"/>
                        </a:lnTo>
                        <a:lnTo>
                          <a:pt x="226" y="86"/>
                        </a:lnTo>
                        <a:lnTo>
                          <a:pt x="224" y="95"/>
                        </a:lnTo>
                        <a:lnTo>
                          <a:pt x="222" y="107"/>
                        </a:lnTo>
                        <a:lnTo>
                          <a:pt x="218" y="116"/>
                        </a:lnTo>
                        <a:lnTo>
                          <a:pt x="215" y="126"/>
                        </a:lnTo>
                        <a:lnTo>
                          <a:pt x="207" y="135"/>
                        </a:lnTo>
                        <a:lnTo>
                          <a:pt x="203" y="145"/>
                        </a:lnTo>
                        <a:lnTo>
                          <a:pt x="196" y="154"/>
                        </a:lnTo>
                        <a:lnTo>
                          <a:pt x="188" y="164"/>
                        </a:lnTo>
                        <a:lnTo>
                          <a:pt x="178" y="171"/>
                        </a:lnTo>
                        <a:lnTo>
                          <a:pt x="171" y="177"/>
                        </a:lnTo>
                        <a:lnTo>
                          <a:pt x="159" y="183"/>
                        </a:lnTo>
                        <a:lnTo>
                          <a:pt x="152" y="188"/>
                        </a:lnTo>
                        <a:lnTo>
                          <a:pt x="140" y="190"/>
                        </a:lnTo>
                        <a:lnTo>
                          <a:pt x="129" y="194"/>
                        </a:lnTo>
                        <a:lnTo>
                          <a:pt x="120" y="196"/>
                        </a:lnTo>
                        <a:lnTo>
                          <a:pt x="110" y="198"/>
                        </a:lnTo>
                        <a:lnTo>
                          <a:pt x="97" y="196"/>
                        </a:lnTo>
                        <a:lnTo>
                          <a:pt x="87" y="194"/>
                        </a:lnTo>
                        <a:lnTo>
                          <a:pt x="78" y="192"/>
                        </a:lnTo>
                        <a:lnTo>
                          <a:pt x="68" y="190"/>
                        </a:lnTo>
                        <a:lnTo>
                          <a:pt x="59" y="188"/>
                        </a:lnTo>
                        <a:lnTo>
                          <a:pt x="49" y="185"/>
                        </a:lnTo>
                        <a:lnTo>
                          <a:pt x="42" y="179"/>
                        </a:lnTo>
                        <a:lnTo>
                          <a:pt x="34" y="175"/>
                        </a:lnTo>
                        <a:lnTo>
                          <a:pt x="19" y="162"/>
                        </a:lnTo>
                        <a:lnTo>
                          <a:pt x="11" y="148"/>
                        </a:lnTo>
                        <a:lnTo>
                          <a:pt x="5" y="139"/>
                        </a:lnTo>
                        <a:lnTo>
                          <a:pt x="4" y="129"/>
                        </a:lnTo>
                        <a:lnTo>
                          <a:pt x="2" y="120"/>
                        </a:lnTo>
                        <a:lnTo>
                          <a:pt x="2" y="110"/>
                        </a:lnTo>
                        <a:lnTo>
                          <a:pt x="17" y="110"/>
                        </a:lnTo>
                        <a:lnTo>
                          <a:pt x="32" y="110"/>
                        </a:lnTo>
                        <a:lnTo>
                          <a:pt x="32" y="122"/>
                        </a:lnTo>
                        <a:lnTo>
                          <a:pt x="38" y="133"/>
                        </a:lnTo>
                        <a:lnTo>
                          <a:pt x="45" y="143"/>
                        </a:lnTo>
                        <a:lnTo>
                          <a:pt x="55" y="154"/>
                        </a:lnTo>
                        <a:lnTo>
                          <a:pt x="64" y="158"/>
                        </a:lnTo>
                        <a:lnTo>
                          <a:pt x="78" y="166"/>
                        </a:lnTo>
                        <a:lnTo>
                          <a:pt x="91" y="169"/>
                        </a:lnTo>
                        <a:lnTo>
                          <a:pt x="106" y="171"/>
                        </a:lnTo>
                        <a:lnTo>
                          <a:pt x="106" y="17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89" name="Freeform 171"/>
                  <p:cNvSpPr>
                    <a:spLocks/>
                  </p:cNvSpPr>
                  <p:nvPr/>
                </p:nvSpPr>
                <p:spPr bwMode="auto">
                  <a:xfrm>
                    <a:off x="9348788" y="1316038"/>
                    <a:ext cx="23812" cy="25400"/>
                  </a:xfrm>
                  <a:custGeom>
                    <a:avLst/>
                    <a:gdLst>
                      <a:gd name="T0" fmla="*/ 28 w 30"/>
                      <a:gd name="T1" fmla="*/ 11 h 32"/>
                      <a:gd name="T2" fmla="*/ 30 w 30"/>
                      <a:gd name="T3" fmla="*/ 22 h 32"/>
                      <a:gd name="T4" fmla="*/ 19 w 30"/>
                      <a:gd name="T5" fmla="*/ 32 h 32"/>
                      <a:gd name="T6" fmla="*/ 0 w 30"/>
                      <a:gd name="T7" fmla="*/ 24 h 32"/>
                      <a:gd name="T8" fmla="*/ 0 w 30"/>
                      <a:gd name="T9" fmla="*/ 11 h 32"/>
                      <a:gd name="T10" fmla="*/ 15 w 30"/>
                      <a:gd name="T11" fmla="*/ 0 h 32"/>
                      <a:gd name="T12" fmla="*/ 28 w 30"/>
                      <a:gd name="T13" fmla="*/ 11 h 32"/>
                      <a:gd name="T14" fmla="*/ 28 w 30"/>
                      <a:gd name="T15" fmla="*/ 1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0" h="32">
                        <a:moveTo>
                          <a:pt x="28" y="11"/>
                        </a:moveTo>
                        <a:lnTo>
                          <a:pt x="30" y="22"/>
                        </a:lnTo>
                        <a:lnTo>
                          <a:pt x="19" y="32"/>
                        </a:lnTo>
                        <a:lnTo>
                          <a:pt x="0" y="24"/>
                        </a:lnTo>
                        <a:lnTo>
                          <a:pt x="0" y="11"/>
                        </a:lnTo>
                        <a:lnTo>
                          <a:pt x="15" y="0"/>
                        </a:lnTo>
                        <a:lnTo>
                          <a:pt x="28" y="11"/>
                        </a:lnTo>
                        <a:lnTo>
                          <a:pt x="28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0" name="Freeform 172"/>
                  <p:cNvSpPr>
                    <a:spLocks/>
                  </p:cNvSpPr>
                  <p:nvPr/>
                </p:nvSpPr>
                <p:spPr bwMode="auto">
                  <a:xfrm>
                    <a:off x="6899275" y="1390650"/>
                    <a:ext cx="301625" cy="217487"/>
                  </a:xfrm>
                  <a:custGeom>
                    <a:avLst/>
                    <a:gdLst>
                      <a:gd name="T0" fmla="*/ 19 w 380"/>
                      <a:gd name="T1" fmla="*/ 0 h 273"/>
                      <a:gd name="T2" fmla="*/ 24 w 380"/>
                      <a:gd name="T3" fmla="*/ 3 h 273"/>
                      <a:gd name="T4" fmla="*/ 38 w 380"/>
                      <a:gd name="T5" fmla="*/ 13 h 273"/>
                      <a:gd name="T6" fmla="*/ 43 w 380"/>
                      <a:gd name="T7" fmla="*/ 19 h 273"/>
                      <a:gd name="T8" fmla="*/ 57 w 380"/>
                      <a:gd name="T9" fmla="*/ 24 h 273"/>
                      <a:gd name="T10" fmla="*/ 66 w 380"/>
                      <a:gd name="T11" fmla="*/ 32 h 273"/>
                      <a:gd name="T12" fmla="*/ 79 w 380"/>
                      <a:gd name="T13" fmla="*/ 41 h 273"/>
                      <a:gd name="T14" fmla="*/ 91 w 380"/>
                      <a:gd name="T15" fmla="*/ 49 h 273"/>
                      <a:gd name="T16" fmla="*/ 104 w 380"/>
                      <a:gd name="T17" fmla="*/ 59 h 273"/>
                      <a:gd name="T18" fmla="*/ 121 w 380"/>
                      <a:gd name="T19" fmla="*/ 70 h 273"/>
                      <a:gd name="T20" fmla="*/ 136 w 380"/>
                      <a:gd name="T21" fmla="*/ 80 h 273"/>
                      <a:gd name="T22" fmla="*/ 152 w 380"/>
                      <a:gd name="T23" fmla="*/ 89 h 273"/>
                      <a:gd name="T24" fmla="*/ 169 w 380"/>
                      <a:gd name="T25" fmla="*/ 100 h 273"/>
                      <a:gd name="T26" fmla="*/ 184 w 380"/>
                      <a:gd name="T27" fmla="*/ 112 h 273"/>
                      <a:gd name="T28" fmla="*/ 203 w 380"/>
                      <a:gd name="T29" fmla="*/ 123 h 273"/>
                      <a:gd name="T30" fmla="*/ 218 w 380"/>
                      <a:gd name="T31" fmla="*/ 133 h 273"/>
                      <a:gd name="T32" fmla="*/ 235 w 380"/>
                      <a:gd name="T33" fmla="*/ 144 h 273"/>
                      <a:gd name="T34" fmla="*/ 251 w 380"/>
                      <a:gd name="T35" fmla="*/ 154 h 273"/>
                      <a:gd name="T36" fmla="*/ 268 w 380"/>
                      <a:gd name="T37" fmla="*/ 165 h 273"/>
                      <a:gd name="T38" fmla="*/ 281 w 380"/>
                      <a:gd name="T39" fmla="*/ 173 h 273"/>
                      <a:gd name="T40" fmla="*/ 296 w 380"/>
                      <a:gd name="T41" fmla="*/ 182 h 273"/>
                      <a:gd name="T42" fmla="*/ 309 w 380"/>
                      <a:gd name="T43" fmla="*/ 192 h 273"/>
                      <a:gd name="T44" fmla="*/ 323 w 380"/>
                      <a:gd name="T45" fmla="*/ 201 h 273"/>
                      <a:gd name="T46" fmla="*/ 334 w 380"/>
                      <a:gd name="T47" fmla="*/ 209 h 273"/>
                      <a:gd name="T48" fmla="*/ 346 w 380"/>
                      <a:gd name="T49" fmla="*/ 215 h 273"/>
                      <a:gd name="T50" fmla="*/ 355 w 380"/>
                      <a:gd name="T51" fmla="*/ 220 h 273"/>
                      <a:gd name="T52" fmla="*/ 365 w 380"/>
                      <a:gd name="T53" fmla="*/ 228 h 273"/>
                      <a:gd name="T54" fmla="*/ 374 w 380"/>
                      <a:gd name="T55" fmla="*/ 234 h 273"/>
                      <a:gd name="T56" fmla="*/ 380 w 380"/>
                      <a:gd name="T57" fmla="*/ 237 h 273"/>
                      <a:gd name="T58" fmla="*/ 361 w 380"/>
                      <a:gd name="T59" fmla="*/ 273 h 273"/>
                      <a:gd name="T60" fmla="*/ 0 w 380"/>
                      <a:gd name="T61" fmla="*/ 38 h 273"/>
                      <a:gd name="T62" fmla="*/ 19 w 380"/>
                      <a:gd name="T63" fmla="*/ 0 h 273"/>
                      <a:gd name="T64" fmla="*/ 19 w 380"/>
                      <a:gd name="T65" fmla="*/ 0 h 2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380" h="273">
                        <a:moveTo>
                          <a:pt x="19" y="0"/>
                        </a:moveTo>
                        <a:lnTo>
                          <a:pt x="24" y="3"/>
                        </a:lnTo>
                        <a:lnTo>
                          <a:pt x="38" y="13"/>
                        </a:lnTo>
                        <a:lnTo>
                          <a:pt x="43" y="19"/>
                        </a:lnTo>
                        <a:lnTo>
                          <a:pt x="57" y="24"/>
                        </a:lnTo>
                        <a:lnTo>
                          <a:pt x="66" y="32"/>
                        </a:lnTo>
                        <a:lnTo>
                          <a:pt x="79" y="41"/>
                        </a:lnTo>
                        <a:lnTo>
                          <a:pt x="91" y="49"/>
                        </a:lnTo>
                        <a:lnTo>
                          <a:pt x="104" y="59"/>
                        </a:lnTo>
                        <a:lnTo>
                          <a:pt x="121" y="70"/>
                        </a:lnTo>
                        <a:lnTo>
                          <a:pt x="136" y="80"/>
                        </a:lnTo>
                        <a:lnTo>
                          <a:pt x="152" y="89"/>
                        </a:lnTo>
                        <a:lnTo>
                          <a:pt x="169" y="100"/>
                        </a:lnTo>
                        <a:lnTo>
                          <a:pt x="184" y="112"/>
                        </a:lnTo>
                        <a:lnTo>
                          <a:pt x="203" y="123"/>
                        </a:lnTo>
                        <a:lnTo>
                          <a:pt x="218" y="133"/>
                        </a:lnTo>
                        <a:lnTo>
                          <a:pt x="235" y="144"/>
                        </a:lnTo>
                        <a:lnTo>
                          <a:pt x="251" y="154"/>
                        </a:lnTo>
                        <a:lnTo>
                          <a:pt x="268" y="165"/>
                        </a:lnTo>
                        <a:lnTo>
                          <a:pt x="281" y="173"/>
                        </a:lnTo>
                        <a:lnTo>
                          <a:pt x="296" y="182"/>
                        </a:lnTo>
                        <a:lnTo>
                          <a:pt x="309" y="192"/>
                        </a:lnTo>
                        <a:lnTo>
                          <a:pt x="323" y="201"/>
                        </a:lnTo>
                        <a:lnTo>
                          <a:pt x="334" y="209"/>
                        </a:lnTo>
                        <a:lnTo>
                          <a:pt x="346" y="215"/>
                        </a:lnTo>
                        <a:lnTo>
                          <a:pt x="355" y="220"/>
                        </a:lnTo>
                        <a:lnTo>
                          <a:pt x="365" y="228"/>
                        </a:lnTo>
                        <a:lnTo>
                          <a:pt x="374" y="234"/>
                        </a:lnTo>
                        <a:lnTo>
                          <a:pt x="380" y="237"/>
                        </a:lnTo>
                        <a:lnTo>
                          <a:pt x="361" y="273"/>
                        </a:lnTo>
                        <a:lnTo>
                          <a:pt x="0" y="38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1" name="Freeform 173"/>
                  <p:cNvSpPr>
                    <a:spLocks/>
                  </p:cNvSpPr>
                  <p:nvPr/>
                </p:nvSpPr>
                <p:spPr bwMode="auto">
                  <a:xfrm>
                    <a:off x="6969125" y="1560513"/>
                    <a:ext cx="273050" cy="122237"/>
                  </a:xfrm>
                  <a:custGeom>
                    <a:avLst/>
                    <a:gdLst>
                      <a:gd name="T0" fmla="*/ 6 w 344"/>
                      <a:gd name="T1" fmla="*/ 0 h 154"/>
                      <a:gd name="T2" fmla="*/ 11 w 344"/>
                      <a:gd name="T3" fmla="*/ 2 h 154"/>
                      <a:gd name="T4" fmla="*/ 19 w 344"/>
                      <a:gd name="T5" fmla="*/ 5 h 154"/>
                      <a:gd name="T6" fmla="*/ 32 w 344"/>
                      <a:gd name="T7" fmla="*/ 15 h 154"/>
                      <a:gd name="T8" fmla="*/ 46 w 344"/>
                      <a:gd name="T9" fmla="*/ 19 h 154"/>
                      <a:gd name="T10" fmla="*/ 63 w 344"/>
                      <a:gd name="T11" fmla="*/ 30 h 154"/>
                      <a:gd name="T12" fmla="*/ 70 w 344"/>
                      <a:gd name="T13" fmla="*/ 34 h 154"/>
                      <a:gd name="T14" fmla="*/ 82 w 344"/>
                      <a:gd name="T15" fmla="*/ 40 h 154"/>
                      <a:gd name="T16" fmla="*/ 93 w 344"/>
                      <a:gd name="T17" fmla="*/ 45 h 154"/>
                      <a:gd name="T18" fmla="*/ 105 w 344"/>
                      <a:gd name="T19" fmla="*/ 49 h 154"/>
                      <a:gd name="T20" fmla="*/ 114 w 344"/>
                      <a:gd name="T21" fmla="*/ 53 h 154"/>
                      <a:gd name="T22" fmla="*/ 127 w 344"/>
                      <a:gd name="T23" fmla="*/ 59 h 154"/>
                      <a:gd name="T24" fmla="*/ 139 w 344"/>
                      <a:gd name="T25" fmla="*/ 62 h 154"/>
                      <a:gd name="T26" fmla="*/ 154 w 344"/>
                      <a:gd name="T27" fmla="*/ 68 h 154"/>
                      <a:gd name="T28" fmla="*/ 165 w 344"/>
                      <a:gd name="T29" fmla="*/ 74 h 154"/>
                      <a:gd name="T30" fmla="*/ 181 w 344"/>
                      <a:gd name="T31" fmla="*/ 79 h 154"/>
                      <a:gd name="T32" fmla="*/ 196 w 344"/>
                      <a:gd name="T33" fmla="*/ 83 h 154"/>
                      <a:gd name="T34" fmla="*/ 211 w 344"/>
                      <a:gd name="T35" fmla="*/ 89 h 154"/>
                      <a:gd name="T36" fmla="*/ 226 w 344"/>
                      <a:gd name="T37" fmla="*/ 93 h 154"/>
                      <a:gd name="T38" fmla="*/ 241 w 344"/>
                      <a:gd name="T39" fmla="*/ 95 h 154"/>
                      <a:gd name="T40" fmla="*/ 257 w 344"/>
                      <a:gd name="T41" fmla="*/ 98 h 154"/>
                      <a:gd name="T42" fmla="*/ 274 w 344"/>
                      <a:gd name="T43" fmla="*/ 104 h 154"/>
                      <a:gd name="T44" fmla="*/ 289 w 344"/>
                      <a:gd name="T45" fmla="*/ 106 h 154"/>
                      <a:gd name="T46" fmla="*/ 308 w 344"/>
                      <a:gd name="T47" fmla="*/ 110 h 154"/>
                      <a:gd name="T48" fmla="*/ 325 w 344"/>
                      <a:gd name="T49" fmla="*/ 112 h 154"/>
                      <a:gd name="T50" fmla="*/ 344 w 344"/>
                      <a:gd name="T51" fmla="*/ 116 h 154"/>
                      <a:gd name="T52" fmla="*/ 340 w 344"/>
                      <a:gd name="T53" fmla="*/ 154 h 154"/>
                      <a:gd name="T54" fmla="*/ 336 w 344"/>
                      <a:gd name="T55" fmla="*/ 152 h 154"/>
                      <a:gd name="T56" fmla="*/ 331 w 344"/>
                      <a:gd name="T57" fmla="*/ 150 h 154"/>
                      <a:gd name="T58" fmla="*/ 317 w 344"/>
                      <a:gd name="T59" fmla="*/ 148 h 154"/>
                      <a:gd name="T60" fmla="*/ 302 w 344"/>
                      <a:gd name="T61" fmla="*/ 146 h 154"/>
                      <a:gd name="T62" fmla="*/ 293 w 344"/>
                      <a:gd name="T63" fmla="*/ 142 h 154"/>
                      <a:gd name="T64" fmla="*/ 283 w 344"/>
                      <a:gd name="T65" fmla="*/ 142 h 154"/>
                      <a:gd name="T66" fmla="*/ 272 w 344"/>
                      <a:gd name="T67" fmla="*/ 138 h 154"/>
                      <a:gd name="T68" fmla="*/ 264 w 344"/>
                      <a:gd name="T69" fmla="*/ 137 h 154"/>
                      <a:gd name="T70" fmla="*/ 251 w 344"/>
                      <a:gd name="T71" fmla="*/ 133 h 154"/>
                      <a:gd name="T72" fmla="*/ 238 w 344"/>
                      <a:gd name="T73" fmla="*/ 129 h 154"/>
                      <a:gd name="T74" fmla="*/ 226 w 344"/>
                      <a:gd name="T75" fmla="*/ 125 h 154"/>
                      <a:gd name="T76" fmla="*/ 215 w 344"/>
                      <a:gd name="T77" fmla="*/ 125 h 154"/>
                      <a:gd name="T78" fmla="*/ 200 w 344"/>
                      <a:gd name="T79" fmla="*/ 119 h 154"/>
                      <a:gd name="T80" fmla="*/ 186 w 344"/>
                      <a:gd name="T81" fmla="*/ 116 h 154"/>
                      <a:gd name="T82" fmla="*/ 173 w 344"/>
                      <a:gd name="T83" fmla="*/ 112 h 154"/>
                      <a:gd name="T84" fmla="*/ 160 w 344"/>
                      <a:gd name="T85" fmla="*/ 108 h 154"/>
                      <a:gd name="T86" fmla="*/ 143 w 344"/>
                      <a:gd name="T87" fmla="*/ 102 h 154"/>
                      <a:gd name="T88" fmla="*/ 129 w 344"/>
                      <a:gd name="T89" fmla="*/ 97 h 154"/>
                      <a:gd name="T90" fmla="*/ 116 w 344"/>
                      <a:gd name="T91" fmla="*/ 93 h 154"/>
                      <a:gd name="T92" fmla="*/ 103 w 344"/>
                      <a:gd name="T93" fmla="*/ 87 h 154"/>
                      <a:gd name="T94" fmla="*/ 87 w 344"/>
                      <a:gd name="T95" fmla="*/ 79 h 154"/>
                      <a:gd name="T96" fmla="*/ 74 w 344"/>
                      <a:gd name="T97" fmla="*/ 74 h 154"/>
                      <a:gd name="T98" fmla="*/ 61 w 344"/>
                      <a:gd name="T99" fmla="*/ 66 h 154"/>
                      <a:gd name="T100" fmla="*/ 49 w 344"/>
                      <a:gd name="T101" fmla="*/ 62 h 154"/>
                      <a:gd name="T102" fmla="*/ 34 w 344"/>
                      <a:gd name="T103" fmla="*/ 53 h 154"/>
                      <a:gd name="T104" fmla="*/ 21 w 344"/>
                      <a:gd name="T105" fmla="*/ 47 h 154"/>
                      <a:gd name="T106" fmla="*/ 10 w 344"/>
                      <a:gd name="T107" fmla="*/ 38 h 154"/>
                      <a:gd name="T108" fmla="*/ 0 w 344"/>
                      <a:gd name="T109" fmla="*/ 32 h 154"/>
                      <a:gd name="T110" fmla="*/ 6 w 344"/>
                      <a:gd name="T111" fmla="*/ 0 h 154"/>
                      <a:gd name="T112" fmla="*/ 6 w 344"/>
                      <a:gd name="T113" fmla="*/ 0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44" h="154">
                        <a:moveTo>
                          <a:pt x="6" y="0"/>
                        </a:moveTo>
                        <a:lnTo>
                          <a:pt x="11" y="2"/>
                        </a:lnTo>
                        <a:lnTo>
                          <a:pt x="19" y="5"/>
                        </a:lnTo>
                        <a:lnTo>
                          <a:pt x="32" y="15"/>
                        </a:lnTo>
                        <a:lnTo>
                          <a:pt x="46" y="19"/>
                        </a:lnTo>
                        <a:lnTo>
                          <a:pt x="63" y="30"/>
                        </a:lnTo>
                        <a:lnTo>
                          <a:pt x="70" y="34"/>
                        </a:lnTo>
                        <a:lnTo>
                          <a:pt x="82" y="40"/>
                        </a:lnTo>
                        <a:lnTo>
                          <a:pt x="93" y="45"/>
                        </a:lnTo>
                        <a:lnTo>
                          <a:pt x="105" y="49"/>
                        </a:lnTo>
                        <a:lnTo>
                          <a:pt x="114" y="53"/>
                        </a:lnTo>
                        <a:lnTo>
                          <a:pt x="127" y="59"/>
                        </a:lnTo>
                        <a:lnTo>
                          <a:pt x="139" y="62"/>
                        </a:lnTo>
                        <a:lnTo>
                          <a:pt x="154" y="68"/>
                        </a:lnTo>
                        <a:lnTo>
                          <a:pt x="165" y="74"/>
                        </a:lnTo>
                        <a:lnTo>
                          <a:pt x="181" y="79"/>
                        </a:lnTo>
                        <a:lnTo>
                          <a:pt x="196" y="83"/>
                        </a:lnTo>
                        <a:lnTo>
                          <a:pt x="211" y="89"/>
                        </a:lnTo>
                        <a:lnTo>
                          <a:pt x="226" y="93"/>
                        </a:lnTo>
                        <a:lnTo>
                          <a:pt x="241" y="95"/>
                        </a:lnTo>
                        <a:lnTo>
                          <a:pt x="257" y="98"/>
                        </a:lnTo>
                        <a:lnTo>
                          <a:pt x="274" y="104"/>
                        </a:lnTo>
                        <a:lnTo>
                          <a:pt x="289" y="106"/>
                        </a:lnTo>
                        <a:lnTo>
                          <a:pt x="308" y="110"/>
                        </a:lnTo>
                        <a:lnTo>
                          <a:pt x="325" y="112"/>
                        </a:lnTo>
                        <a:lnTo>
                          <a:pt x="344" y="116"/>
                        </a:lnTo>
                        <a:lnTo>
                          <a:pt x="340" y="154"/>
                        </a:lnTo>
                        <a:lnTo>
                          <a:pt x="336" y="152"/>
                        </a:lnTo>
                        <a:lnTo>
                          <a:pt x="331" y="150"/>
                        </a:lnTo>
                        <a:lnTo>
                          <a:pt x="317" y="148"/>
                        </a:lnTo>
                        <a:lnTo>
                          <a:pt x="302" y="146"/>
                        </a:lnTo>
                        <a:lnTo>
                          <a:pt x="293" y="142"/>
                        </a:lnTo>
                        <a:lnTo>
                          <a:pt x="283" y="142"/>
                        </a:lnTo>
                        <a:lnTo>
                          <a:pt x="272" y="138"/>
                        </a:lnTo>
                        <a:lnTo>
                          <a:pt x="264" y="137"/>
                        </a:lnTo>
                        <a:lnTo>
                          <a:pt x="251" y="133"/>
                        </a:lnTo>
                        <a:lnTo>
                          <a:pt x="238" y="129"/>
                        </a:lnTo>
                        <a:lnTo>
                          <a:pt x="226" y="125"/>
                        </a:lnTo>
                        <a:lnTo>
                          <a:pt x="215" y="125"/>
                        </a:lnTo>
                        <a:lnTo>
                          <a:pt x="200" y="119"/>
                        </a:lnTo>
                        <a:lnTo>
                          <a:pt x="186" y="116"/>
                        </a:lnTo>
                        <a:lnTo>
                          <a:pt x="173" y="112"/>
                        </a:lnTo>
                        <a:lnTo>
                          <a:pt x="160" y="108"/>
                        </a:lnTo>
                        <a:lnTo>
                          <a:pt x="143" y="102"/>
                        </a:lnTo>
                        <a:lnTo>
                          <a:pt x="129" y="97"/>
                        </a:lnTo>
                        <a:lnTo>
                          <a:pt x="116" y="93"/>
                        </a:lnTo>
                        <a:lnTo>
                          <a:pt x="103" y="87"/>
                        </a:lnTo>
                        <a:lnTo>
                          <a:pt x="87" y="79"/>
                        </a:lnTo>
                        <a:lnTo>
                          <a:pt x="74" y="74"/>
                        </a:lnTo>
                        <a:lnTo>
                          <a:pt x="61" y="66"/>
                        </a:lnTo>
                        <a:lnTo>
                          <a:pt x="49" y="62"/>
                        </a:lnTo>
                        <a:lnTo>
                          <a:pt x="34" y="53"/>
                        </a:lnTo>
                        <a:lnTo>
                          <a:pt x="21" y="47"/>
                        </a:lnTo>
                        <a:lnTo>
                          <a:pt x="10" y="38"/>
                        </a:lnTo>
                        <a:lnTo>
                          <a:pt x="0" y="32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2" name="Freeform 174"/>
                  <p:cNvSpPr>
                    <a:spLocks/>
                  </p:cNvSpPr>
                  <p:nvPr/>
                </p:nvSpPr>
                <p:spPr bwMode="auto">
                  <a:xfrm>
                    <a:off x="6970713" y="1738313"/>
                    <a:ext cx="338137" cy="55562"/>
                  </a:xfrm>
                  <a:custGeom>
                    <a:avLst/>
                    <a:gdLst>
                      <a:gd name="T0" fmla="*/ 0 w 426"/>
                      <a:gd name="T1" fmla="*/ 0 h 70"/>
                      <a:gd name="T2" fmla="*/ 422 w 426"/>
                      <a:gd name="T3" fmla="*/ 38 h 70"/>
                      <a:gd name="T4" fmla="*/ 424 w 426"/>
                      <a:gd name="T5" fmla="*/ 44 h 70"/>
                      <a:gd name="T6" fmla="*/ 426 w 426"/>
                      <a:gd name="T7" fmla="*/ 53 h 70"/>
                      <a:gd name="T8" fmla="*/ 422 w 426"/>
                      <a:gd name="T9" fmla="*/ 63 h 70"/>
                      <a:gd name="T10" fmla="*/ 411 w 426"/>
                      <a:gd name="T11" fmla="*/ 70 h 70"/>
                      <a:gd name="T12" fmla="*/ 407 w 426"/>
                      <a:gd name="T13" fmla="*/ 68 h 70"/>
                      <a:gd name="T14" fmla="*/ 401 w 426"/>
                      <a:gd name="T15" fmla="*/ 68 h 70"/>
                      <a:gd name="T16" fmla="*/ 393 w 426"/>
                      <a:gd name="T17" fmla="*/ 67 h 70"/>
                      <a:gd name="T18" fmla="*/ 386 w 426"/>
                      <a:gd name="T19" fmla="*/ 67 h 70"/>
                      <a:gd name="T20" fmla="*/ 374 w 426"/>
                      <a:gd name="T21" fmla="*/ 65 h 70"/>
                      <a:gd name="T22" fmla="*/ 363 w 426"/>
                      <a:gd name="T23" fmla="*/ 65 h 70"/>
                      <a:gd name="T24" fmla="*/ 350 w 426"/>
                      <a:gd name="T25" fmla="*/ 63 h 70"/>
                      <a:gd name="T26" fmla="*/ 338 w 426"/>
                      <a:gd name="T27" fmla="*/ 63 h 70"/>
                      <a:gd name="T28" fmla="*/ 321 w 426"/>
                      <a:gd name="T29" fmla="*/ 63 h 70"/>
                      <a:gd name="T30" fmla="*/ 306 w 426"/>
                      <a:gd name="T31" fmla="*/ 61 h 70"/>
                      <a:gd name="T32" fmla="*/ 289 w 426"/>
                      <a:gd name="T33" fmla="*/ 59 h 70"/>
                      <a:gd name="T34" fmla="*/ 274 w 426"/>
                      <a:gd name="T35" fmla="*/ 59 h 70"/>
                      <a:gd name="T36" fmla="*/ 255 w 426"/>
                      <a:gd name="T37" fmla="*/ 57 h 70"/>
                      <a:gd name="T38" fmla="*/ 238 w 426"/>
                      <a:gd name="T39" fmla="*/ 55 h 70"/>
                      <a:gd name="T40" fmla="*/ 220 w 426"/>
                      <a:gd name="T41" fmla="*/ 53 h 70"/>
                      <a:gd name="T42" fmla="*/ 203 w 426"/>
                      <a:gd name="T43" fmla="*/ 53 h 70"/>
                      <a:gd name="T44" fmla="*/ 194 w 426"/>
                      <a:gd name="T45" fmla="*/ 51 h 70"/>
                      <a:gd name="T46" fmla="*/ 184 w 426"/>
                      <a:gd name="T47" fmla="*/ 49 h 70"/>
                      <a:gd name="T48" fmla="*/ 175 w 426"/>
                      <a:gd name="T49" fmla="*/ 48 h 70"/>
                      <a:gd name="T50" fmla="*/ 167 w 426"/>
                      <a:gd name="T51" fmla="*/ 48 h 70"/>
                      <a:gd name="T52" fmla="*/ 148 w 426"/>
                      <a:gd name="T53" fmla="*/ 46 h 70"/>
                      <a:gd name="T54" fmla="*/ 133 w 426"/>
                      <a:gd name="T55" fmla="*/ 46 h 70"/>
                      <a:gd name="T56" fmla="*/ 116 w 426"/>
                      <a:gd name="T57" fmla="*/ 46 h 70"/>
                      <a:gd name="T58" fmla="*/ 101 w 426"/>
                      <a:gd name="T59" fmla="*/ 44 h 70"/>
                      <a:gd name="T60" fmla="*/ 85 w 426"/>
                      <a:gd name="T61" fmla="*/ 42 h 70"/>
                      <a:gd name="T62" fmla="*/ 74 w 426"/>
                      <a:gd name="T63" fmla="*/ 42 h 70"/>
                      <a:gd name="T64" fmla="*/ 59 w 426"/>
                      <a:gd name="T65" fmla="*/ 40 h 70"/>
                      <a:gd name="T66" fmla="*/ 47 w 426"/>
                      <a:gd name="T67" fmla="*/ 40 h 70"/>
                      <a:gd name="T68" fmla="*/ 38 w 426"/>
                      <a:gd name="T69" fmla="*/ 38 h 70"/>
                      <a:gd name="T70" fmla="*/ 32 w 426"/>
                      <a:gd name="T71" fmla="*/ 38 h 70"/>
                      <a:gd name="T72" fmla="*/ 19 w 426"/>
                      <a:gd name="T73" fmla="*/ 38 h 70"/>
                      <a:gd name="T74" fmla="*/ 15 w 426"/>
                      <a:gd name="T75" fmla="*/ 38 h 70"/>
                      <a:gd name="T76" fmla="*/ 0 w 426"/>
                      <a:gd name="T77" fmla="*/ 0 h 70"/>
                      <a:gd name="T78" fmla="*/ 0 w 426"/>
                      <a:gd name="T79" fmla="*/ 0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26" h="70">
                        <a:moveTo>
                          <a:pt x="0" y="0"/>
                        </a:moveTo>
                        <a:lnTo>
                          <a:pt x="422" y="38"/>
                        </a:lnTo>
                        <a:lnTo>
                          <a:pt x="424" y="44"/>
                        </a:lnTo>
                        <a:lnTo>
                          <a:pt x="426" y="53"/>
                        </a:lnTo>
                        <a:lnTo>
                          <a:pt x="422" y="63"/>
                        </a:lnTo>
                        <a:lnTo>
                          <a:pt x="411" y="70"/>
                        </a:lnTo>
                        <a:lnTo>
                          <a:pt x="407" y="68"/>
                        </a:lnTo>
                        <a:lnTo>
                          <a:pt x="401" y="68"/>
                        </a:lnTo>
                        <a:lnTo>
                          <a:pt x="393" y="67"/>
                        </a:lnTo>
                        <a:lnTo>
                          <a:pt x="386" y="67"/>
                        </a:lnTo>
                        <a:lnTo>
                          <a:pt x="374" y="65"/>
                        </a:lnTo>
                        <a:lnTo>
                          <a:pt x="363" y="65"/>
                        </a:lnTo>
                        <a:lnTo>
                          <a:pt x="350" y="63"/>
                        </a:lnTo>
                        <a:lnTo>
                          <a:pt x="338" y="63"/>
                        </a:lnTo>
                        <a:lnTo>
                          <a:pt x="321" y="63"/>
                        </a:lnTo>
                        <a:lnTo>
                          <a:pt x="306" y="61"/>
                        </a:lnTo>
                        <a:lnTo>
                          <a:pt x="289" y="59"/>
                        </a:lnTo>
                        <a:lnTo>
                          <a:pt x="274" y="59"/>
                        </a:lnTo>
                        <a:lnTo>
                          <a:pt x="255" y="57"/>
                        </a:lnTo>
                        <a:lnTo>
                          <a:pt x="238" y="55"/>
                        </a:lnTo>
                        <a:lnTo>
                          <a:pt x="220" y="53"/>
                        </a:lnTo>
                        <a:lnTo>
                          <a:pt x="203" y="53"/>
                        </a:lnTo>
                        <a:lnTo>
                          <a:pt x="194" y="51"/>
                        </a:lnTo>
                        <a:lnTo>
                          <a:pt x="184" y="49"/>
                        </a:lnTo>
                        <a:lnTo>
                          <a:pt x="175" y="48"/>
                        </a:lnTo>
                        <a:lnTo>
                          <a:pt x="167" y="48"/>
                        </a:lnTo>
                        <a:lnTo>
                          <a:pt x="148" y="46"/>
                        </a:lnTo>
                        <a:lnTo>
                          <a:pt x="133" y="46"/>
                        </a:lnTo>
                        <a:lnTo>
                          <a:pt x="116" y="46"/>
                        </a:lnTo>
                        <a:lnTo>
                          <a:pt x="101" y="44"/>
                        </a:lnTo>
                        <a:lnTo>
                          <a:pt x="85" y="42"/>
                        </a:lnTo>
                        <a:lnTo>
                          <a:pt x="74" y="42"/>
                        </a:lnTo>
                        <a:lnTo>
                          <a:pt x="59" y="40"/>
                        </a:lnTo>
                        <a:lnTo>
                          <a:pt x="47" y="40"/>
                        </a:lnTo>
                        <a:lnTo>
                          <a:pt x="38" y="38"/>
                        </a:lnTo>
                        <a:lnTo>
                          <a:pt x="32" y="38"/>
                        </a:lnTo>
                        <a:lnTo>
                          <a:pt x="19" y="38"/>
                        </a:lnTo>
                        <a:lnTo>
                          <a:pt x="15" y="3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3" name="Freeform 175"/>
                  <p:cNvSpPr>
                    <a:spLocks/>
                  </p:cNvSpPr>
                  <p:nvPr/>
                </p:nvSpPr>
                <p:spPr bwMode="auto">
                  <a:xfrm>
                    <a:off x="7023100" y="1820863"/>
                    <a:ext cx="247650" cy="96837"/>
                  </a:xfrm>
                  <a:custGeom>
                    <a:avLst/>
                    <a:gdLst>
                      <a:gd name="T0" fmla="*/ 0 w 312"/>
                      <a:gd name="T1" fmla="*/ 81 h 121"/>
                      <a:gd name="T2" fmla="*/ 0 w 312"/>
                      <a:gd name="T3" fmla="*/ 79 h 121"/>
                      <a:gd name="T4" fmla="*/ 6 w 312"/>
                      <a:gd name="T5" fmla="*/ 76 h 121"/>
                      <a:gd name="T6" fmla="*/ 12 w 312"/>
                      <a:gd name="T7" fmla="*/ 70 h 121"/>
                      <a:gd name="T8" fmla="*/ 23 w 312"/>
                      <a:gd name="T9" fmla="*/ 66 h 121"/>
                      <a:gd name="T10" fmla="*/ 33 w 312"/>
                      <a:gd name="T11" fmla="*/ 60 h 121"/>
                      <a:gd name="T12" fmla="*/ 48 w 312"/>
                      <a:gd name="T13" fmla="*/ 53 h 121"/>
                      <a:gd name="T14" fmla="*/ 56 w 312"/>
                      <a:gd name="T15" fmla="*/ 51 h 121"/>
                      <a:gd name="T16" fmla="*/ 65 w 312"/>
                      <a:gd name="T17" fmla="*/ 47 h 121"/>
                      <a:gd name="T18" fmla="*/ 75 w 312"/>
                      <a:gd name="T19" fmla="*/ 43 h 121"/>
                      <a:gd name="T20" fmla="*/ 86 w 312"/>
                      <a:gd name="T21" fmla="*/ 41 h 121"/>
                      <a:gd name="T22" fmla="*/ 96 w 312"/>
                      <a:gd name="T23" fmla="*/ 36 h 121"/>
                      <a:gd name="T24" fmla="*/ 107 w 312"/>
                      <a:gd name="T25" fmla="*/ 34 h 121"/>
                      <a:gd name="T26" fmla="*/ 116 w 312"/>
                      <a:gd name="T27" fmla="*/ 30 h 121"/>
                      <a:gd name="T28" fmla="*/ 130 w 312"/>
                      <a:gd name="T29" fmla="*/ 26 h 121"/>
                      <a:gd name="T30" fmla="*/ 139 w 312"/>
                      <a:gd name="T31" fmla="*/ 20 h 121"/>
                      <a:gd name="T32" fmla="*/ 154 w 312"/>
                      <a:gd name="T33" fmla="*/ 19 h 121"/>
                      <a:gd name="T34" fmla="*/ 166 w 312"/>
                      <a:gd name="T35" fmla="*/ 15 h 121"/>
                      <a:gd name="T36" fmla="*/ 181 w 312"/>
                      <a:gd name="T37" fmla="*/ 13 h 121"/>
                      <a:gd name="T38" fmla="*/ 194 w 312"/>
                      <a:gd name="T39" fmla="*/ 7 h 121"/>
                      <a:gd name="T40" fmla="*/ 208 w 312"/>
                      <a:gd name="T41" fmla="*/ 5 h 121"/>
                      <a:gd name="T42" fmla="*/ 223 w 312"/>
                      <a:gd name="T43" fmla="*/ 3 h 121"/>
                      <a:gd name="T44" fmla="*/ 238 w 312"/>
                      <a:gd name="T45" fmla="*/ 3 h 121"/>
                      <a:gd name="T46" fmla="*/ 253 w 312"/>
                      <a:gd name="T47" fmla="*/ 0 h 121"/>
                      <a:gd name="T48" fmla="*/ 268 w 312"/>
                      <a:gd name="T49" fmla="*/ 0 h 121"/>
                      <a:gd name="T50" fmla="*/ 286 w 312"/>
                      <a:gd name="T51" fmla="*/ 0 h 121"/>
                      <a:gd name="T52" fmla="*/ 303 w 312"/>
                      <a:gd name="T53" fmla="*/ 0 h 121"/>
                      <a:gd name="T54" fmla="*/ 312 w 312"/>
                      <a:gd name="T55" fmla="*/ 28 h 121"/>
                      <a:gd name="T56" fmla="*/ 310 w 312"/>
                      <a:gd name="T57" fmla="*/ 28 h 121"/>
                      <a:gd name="T58" fmla="*/ 303 w 312"/>
                      <a:gd name="T59" fmla="*/ 28 h 121"/>
                      <a:gd name="T60" fmla="*/ 291 w 312"/>
                      <a:gd name="T61" fmla="*/ 28 h 121"/>
                      <a:gd name="T62" fmla="*/ 278 w 312"/>
                      <a:gd name="T63" fmla="*/ 32 h 121"/>
                      <a:gd name="T64" fmla="*/ 267 w 312"/>
                      <a:gd name="T65" fmla="*/ 32 h 121"/>
                      <a:gd name="T66" fmla="*/ 259 w 312"/>
                      <a:gd name="T67" fmla="*/ 34 h 121"/>
                      <a:gd name="T68" fmla="*/ 248 w 312"/>
                      <a:gd name="T69" fmla="*/ 36 h 121"/>
                      <a:gd name="T70" fmla="*/ 240 w 312"/>
                      <a:gd name="T71" fmla="*/ 36 h 121"/>
                      <a:gd name="T72" fmla="*/ 229 w 312"/>
                      <a:gd name="T73" fmla="*/ 38 h 121"/>
                      <a:gd name="T74" fmla="*/ 217 w 312"/>
                      <a:gd name="T75" fmla="*/ 41 h 121"/>
                      <a:gd name="T76" fmla="*/ 208 w 312"/>
                      <a:gd name="T77" fmla="*/ 43 h 121"/>
                      <a:gd name="T78" fmla="*/ 198 w 312"/>
                      <a:gd name="T79" fmla="*/ 49 h 121"/>
                      <a:gd name="T80" fmla="*/ 185 w 312"/>
                      <a:gd name="T81" fmla="*/ 51 h 121"/>
                      <a:gd name="T82" fmla="*/ 172 w 312"/>
                      <a:gd name="T83" fmla="*/ 53 h 121"/>
                      <a:gd name="T84" fmla="*/ 158 w 312"/>
                      <a:gd name="T85" fmla="*/ 55 h 121"/>
                      <a:gd name="T86" fmla="*/ 149 w 312"/>
                      <a:gd name="T87" fmla="*/ 60 h 121"/>
                      <a:gd name="T88" fmla="*/ 135 w 312"/>
                      <a:gd name="T89" fmla="*/ 64 h 121"/>
                      <a:gd name="T90" fmla="*/ 122 w 312"/>
                      <a:gd name="T91" fmla="*/ 66 h 121"/>
                      <a:gd name="T92" fmla="*/ 109 w 312"/>
                      <a:gd name="T93" fmla="*/ 72 h 121"/>
                      <a:gd name="T94" fmla="*/ 99 w 312"/>
                      <a:gd name="T95" fmla="*/ 78 h 121"/>
                      <a:gd name="T96" fmla="*/ 88 w 312"/>
                      <a:gd name="T97" fmla="*/ 81 h 121"/>
                      <a:gd name="T98" fmla="*/ 75 w 312"/>
                      <a:gd name="T99" fmla="*/ 85 h 121"/>
                      <a:gd name="T100" fmla="*/ 65 w 312"/>
                      <a:gd name="T101" fmla="*/ 91 h 121"/>
                      <a:gd name="T102" fmla="*/ 56 w 312"/>
                      <a:gd name="T103" fmla="*/ 97 h 121"/>
                      <a:gd name="T104" fmla="*/ 44 w 312"/>
                      <a:gd name="T105" fmla="*/ 100 h 121"/>
                      <a:gd name="T106" fmla="*/ 35 w 312"/>
                      <a:gd name="T107" fmla="*/ 108 h 121"/>
                      <a:gd name="T108" fmla="*/ 25 w 312"/>
                      <a:gd name="T109" fmla="*/ 116 h 121"/>
                      <a:gd name="T110" fmla="*/ 18 w 312"/>
                      <a:gd name="T111" fmla="*/ 121 h 121"/>
                      <a:gd name="T112" fmla="*/ 0 w 312"/>
                      <a:gd name="T113" fmla="*/ 81 h 121"/>
                      <a:gd name="T114" fmla="*/ 0 w 312"/>
                      <a:gd name="T115" fmla="*/ 81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312" h="121">
                        <a:moveTo>
                          <a:pt x="0" y="81"/>
                        </a:moveTo>
                        <a:lnTo>
                          <a:pt x="0" y="79"/>
                        </a:lnTo>
                        <a:lnTo>
                          <a:pt x="6" y="76"/>
                        </a:lnTo>
                        <a:lnTo>
                          <a:pt x="12" y="70"/>
                        </a:lnTo>
                        <a:lnTo>
                          <a:pt x="23" y="66"/>
                        </a:lnTo>
                        <a:lnTo>
                          <a:pt x="33" y="60"/>
                        </a:lnTo>
                        <a:lnTo>
                          <a:pt x="48" y="53"/>
                        </a:lnTo>
                        <a:lnTo>
                          <a:pt x="56" y="51"/>
                        </a:lnTo>
                        <a:lnTo>
                          <a:pt x="65" y="47"/>
                        </a:lnTo>
                        <a:lnTo>
                          <a:pt x="75" y="43"/>
                        </a:lnTo>
                        <a:lnTo>
                          <a:pt x="86" y="41"/>
                        </a:lnTo>
                        <a:lnTo>
                          <a:pt x="96" y="36"/>
                        </a:lnTo>
                        <a:lnTo>
                          <a:pt x="107" y="34"/>
                        </a:lnTo>
                        <a:lnTo>
                          <a:pt x="116" y="30"/>
                        </a:lnTo>
                        <a:lnTo>
                          <a:pt x="130" y="26"/>
                        </a:lnTo>
                        <a:lnTo>
                          <a:pt x="139" y="20"/>
                        </a:lnTo>
                        <a:lnTo>
                          <a:pt x="154" y="19"/>
                        </a:lnTo>
                        <a:lnTo>
                          <a:pt x="166" y="15"/>
                        </a:lnTo>
                        <a:lnTo>
                          <a:pt x="181" y="13"/>
                        </a:lnTo>
                        <a:lnTo>
                          <a:pt x="194" y="7"/>
                        </a:lnTo>
                        <a:lnTo>
                          <a:pt x="208" y="5"/>
                        </a:lnTo>
                        <a:lnTo>
                          <a:pt x="223" y="3"/>
                        </a:lnTo>
                        <a:lnTo>
                          <a:pt x="238" y="3"/>
                        </a:lnTo>
                        <a:lnTo>
                          <a:pt x="253" y="0"/>
                        </a:lnTo>
                        <a:lnTo>
                          <a:pt x="268" y="0"/>
                        </a:lnTo>
                        <a:lnTo>
                          <a:pt x="286" y="0"/>
                        </a:lnTo>
                        <a:lnTo>
                          <a:pt x="303" y="0"/>
                        </a:lnTo>
                        <a:lnTo>
                          <a:pt x="312" y="28"/>
                        </a:lnTo>
                        <a:lnTo>
                          <a:pt x="310" y="28"/>
                        </a:lnTo>
                        <a:lnTo>
                          <a:pt x="303" y="28"/>
                        </a:lnTo>
                        <a:lnTo>
                          <a:pt x="291" y="28"/>
                        </a:lnTo>
                        <a:lnTo>
                          <a:pt x="278" y="32"/>
                        </a:lnTo>
                        <a:lnTo>
                          <a:pt x="267" y="32"/>
                        </a:lnTo>
                        <a:lnTo>
                          <a:pt x="259" y="34"/>
                        </a:lnTo>
                        <a:lnTo>
                          <a:pt x="248" y="36"/>
                        </a:lnTo>
                        <a:lnTo>
                          <a:pt x="240" y="36"/>
                        </a:lnTo>
                        <a:lnTo>
                          <a:pt x="229" y="38"/>
                        </a:lnTo>
                        <a:lnTo>
                          <a:pt x="217" y="41"/>
                        </a:lnTo>
                        <a:lnTo>
                          <a:pt x="208" y="43"/>
                        </a:lnTo>
                        <a:lnTo>
                          <a:pt x="198" y="49"/>
                        </a:lnTo>
                        <a:lnTo>
                          <a:pt x="185" y="51"/>
                        </a:lnTo>
                        <a:lnTo>
                          <a:pt x="172" y="53"/>
                        </a:lnTo>
                        <a:lnTo>
                          <a:pt x="158" y="55"/>
                        </a:lnTo>
                        <a:lnTo>
                          <a:pt x="149" y="60"/>
                        </a:lnTo>
                        <a:lnTo>
                          <a:pt x="135" y="64"/>
                        </a:lnTo>
                        <a:lnTo>
                          <a:pt x="122" y="66"/>
                        </a:lnTo>
                        <a:lnTo>
                          <a:pt x="109" y="72"/>
                        </a:lnTo>
                        <a:lnTo>
                          <a:pt x="99" y="78"/>
                        </a:lnTo>
                        <a:lnTo>
                          <a:pt x="88" y="81"/>
                        </a:lnTo>
                        <a:lnTo>
                          <a:pt x="75" y="85"/>
                        </a:lnTo>
                        <a:lnTo>
                          <a:pt x="65" y="91"/>
                        </a:lnTo>
                        <a:lnTo>
                          <a:pt x="56" y="97"/>
                        </a:lnTo>
                        <a:lnTo>
                          <a:pt x="44" y="100"/>
                        </a:lnTo>
                        <a:lnTo>
                          <a:pt x="35" y="108"/>
                        </a:lnTo>
                        <a:lnTo>
                          <a:pt x="25" y="116"/>
                        </a:lnTo>
                        <a:lnTo>
                          <a:pt x="18" y="121"/>
                        </a:lnTo>
                        <a:lnTo>
                          <a:pt x="0" y="81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4" name="Freeform 176"/>
                  <p:cNvSpPr>
                    <a:spLocks/>
                  </p:cNvSpPr>
                  <p:nvPr/>
                </p:nvSpPr>
                <p:spPr bwMode="auto">
                  <a:xfrm>
                    <a:off x="7065963" y="1925638"/>
                    <a:ext cx="195262" cy="155575"/>
                  </a:xfrm>
                  <a:custGeom>
                    <a:avLst/>
                    <a:gdLst>
                      <a:gd name="T0" fmla="*/ 0 w 247"/>
                      <a:gd name="T1" fmla="*/ 144 h 196"/>
                      <a:gd name="T2" fmla="*/ 0 w 247"/>
                      <a:gd name="T3" fmla="*/ 142 h 196"/>
                      <a:gd name="T4" fmla="*/ 5 w 247"/>
                      <a:gd name="T5" fmla="*/ 139 h 196"/>
                      <a:gd name="T6" fmla="*/ 11 w 247"/>
                      <a:gd name="T7" fmla="*/ 131 h 196"/>
                      <a:gd name="T8" fmla="*/ 22 w 247"/>
                      <a:gd name="T9" fmla="*/ 125 h 196"/>
                      <a:gd name="T10" fmla="*/ 36 w 247"/>
                      <a:gd name="T11" fmla="*/ 114 h 196"/>
                      <a:gd name="T12" fmla="*/ 51 w 247"/>
                      <a:gd name="T13" fmla="*/ 104 h 196"/>
                      <a:gd name="T14" fmla="*/ 66 w 247"/>
                      <a:gd name="T15" fmla="*/ 93 h 196"/>
                      <a:gd name="T16" fmla="*/ 83 w 247"/>
                      <a:gd name="T17" fmla="*/ 80 h 196"/>
                      <a:gd name="T18" fmla="*/ 100 w 247"/>
                      <a:gd name="T19" fmla="*/ 66 h 196"/>
                      <a:gd name="T20" fmla="*/ 119 w 247"/>
                      <a:gd name="T21" fmla="*/ 53 h 196"/>
                      <a:gd name="T22" fmla="*/ 129 w 247"/>
                      <a:gd name="T23" fmla="*/ 47 h 196"/>
                      <a:gd name="T24" fmla="*/ 138 w 247"/>
                      <a:gd name="T25" fmla="*/ 42 h 196"/>
                      <a:gd name="T26" fmla="*/ 148 w 247"/>
                      <a:gd name="T27" fmla="*/ 36 h 196"/>
                      <a:gd name="T28" fmla="*/ 159 w 247"/>
                      <a:gd name="T29" fmla="*/ 32 h 196"/>
                      <a:gd name="T30" fmla="*/ 176 w 247"/>
                      <a:gd name="T31" fmla="*/ 19 h 196"/>
                      <a:gd name="T32" fmla="*/ 194 w 247"/>
                      <a:gd name="T33" fmla="*/ 11 h 196"/>
                      <a:gd name="T34" fmla="*/ 209 w 247"/>
                      <a:gd name="T35" fmla="*/ 2 h 196"/>
                      <a:gd name="T36" fmla="*/ 226 w 247"/>
                      <a:gd name="T37" fmla="*/ 0 h 196"/>
                      <a:gd name="T38" fmla="*/ 247 w 247"/>
                      <a:gd name="T39" fmla="*/ 26 h 196"/>
                      <a:gd name="T40" fmla="*/ 243 w 247"/>
                      <a:gd name="T41" fmla="*/ 26 h 196"/>
                      <a:gd name="T42" fmla="*/ 239 w 247"/>
                      <a:gd name="T43" fmla="*/ 30 h 196"/>
                      <a:gd name="T44" fmla="*/ 228 w 247"/>
                      <a:gd name="T45" fmla="*/ 32 h 196"/>
                      <a:gd name="T46" fmla="*/ 218 w 247"/>
                      <a:gd name="T47" fmla="*/ 40 h 196"/>
                      <a:gd name="T48" fmla="*/ 203 w 247"/>
                      <a:gd name="T49" fmla="*/ 47 h 196"/>
                      <a:gd name="T50" fmla="*/ 188 w 247"/>
                      <a:gd name="T51" fmla="*/ 57 h 196"/>
                      <a:gd name="T52" fmla="*/ 169 w 247"/>
                      <a:gd name="T53" fmla="*/ 66 h 196"/>
                      <a:gd name="T54" fmla="*/ 152 w 247"/>
                      <a:gd name="T55" fmla="*/ 80 h 196"/>
                      <a:gd name="T56" fmla="*/ 140 w 247"/>
                      <a:gd name="T57" fmla="*/ 85 h 196"/>
                      <a:gd name="T58" fmla="*/ 131 w 247"/>
                      <a:gd name="T59" fmla="*/ 91 h 196"/>
                      <a:gd name="T60" fmla="*/ 119 w 247"/>
                      <a:gd name="T61" fmla="*/ 97 h 196"/>
                      <a:gd name="T62" fmla="*/ 110 w 247"/>
                      <a:gd name="T63" fmla="*/ 104 h 196"/>
                      <a:gd name="T64" fmla="*/ 100 w 247"/>
                      <a:gd name="T65" fmla="*/ 110 h 196"/>
                      <a:gd name="T66" fmla="*/ 89 w 247"/>
                      <a:gd name="T67" fmla="*/ 120 h 196"/>
                      <a:gd name="T68" fmla="*/ 80 w 247"/>
                      <a:gd name="T69" fmla="*/ 127 h 196"/>
                      <a:gd name="T70" fmla="*/ 70 w 247"/>
                      <a:gd name="T71" fmla="*/ 135 h 196"/>
                      <a:gd name="T72" fmla="*/ 61 w 247"/>
                      <a:gd name="T73" fmla="*/ 140 h 196"/>
                      <a:gd name="T74" fmla="*/ 51 w 247"/>
                      <a:gd name="T75" fmla="*/ 148 h 196"/>
                      <a:gd name="T76" fmla="*/ 40 w 247"/>
                      <a:gd name="T77" fmla="*/ 156 h 196"/>
                      <a:gd name="T78" fmla="*/ 32 w 247"/>
                      <a:gd name="T79" fmla="*/ 163 h 196"/>
                      <a:gd name="T80" fmla="*/ 15 w 247"/>
                      <a:gd name="T81" fmla="*/ 179 h 196"/>
                      <a:gd name="T82" fmla="*/ 2 w 247"/>
                      <a:gd name="T83" fmla="*/ 196 h 196"/>
                      <a:gd name="T84" fmla="*/ 0 w 247"/>
                      <a:gd name="T85" fmla="*/ 144 h 196"/>
                      <a:gd name="T86" fmla="*/ 0 w 247"/>
                      <a:gd name="T87" fmla="*/ 144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7" h="196">
                        <a:moveTo>
                          <a:pt x="0" y="144"/>
                        </a:moveTo>
                        <a:lnTo>
                          <a:pt x="0" y="142"/>
                        </a:lnTo>
                        <a:lnTo>
                          <a:pt x="5" y="139"/>
                        </a:lnTo>
                        <a:lnTo>
                          <a:pt x="11" y="131"/>
                        </a:lnTo>
                        <a:lnTo>
                          <a:pt x="22" y="125"/>
                        </a:lnTo>
                        <a:lnTo>
                          <a:pt x="36" y="114"/>
                        </a:lnTo>
                        <a:lnTo>
                          <a:pt x="51" y="104"/>
                        </a:lnTo>
                        <a:lnTo>
                          <a:pt x="66" y="93"/>
                        </a:lnTo>
                        <a:lnTo>
                          <a:pt x="83" y="80"/>
                        </a:lnTo>
                        <a:lnTo>
                          <a:pt x="100" y="66"/>
                        </a:lnTo>
                        <a:lnTo>
                          <a:pt x="119" y="53"/>
                        </a:lnTo>
                        <a:lnTo>
                          <a:pt x="129" y="47"/>
                        </a:lnTo>
                        <a:lnTo>
                          <a:pt x="138" y="42"/>
                        </a:lnTo>
                        <a:lnTo>
                          <a:pt x="148" y="36"/>
                        </a:lnTo>
                        <a:lnTo>
                          <a:pt x="159" y="32"/>
                        </a:lnTo>
                        <a:lnTo>
                          <a:pt x="176" y="19"/>
                        </a:lnTo>
                        <a:lnTo>
                          <a:pt x="194" y="11"/>
                        </a:lnTo>
                        <a:lnTo>
                          <a:pt x="209" y="2"/>
                        </a:lnTo>
                        <a:lnTo>
                          <a:pt x="226" y="0"/>
                        </a:lnTo>
                        <a:lnTo>
                          <a:pt x="247" y="26"/>
                        </a:lnTo>
                        <a:lnTo>
                          <a:pt x="243" y="26"/>
                        </a:lnTo>
                        <a:lnTo>
                          <a:pt x="239" y="30"/>
                        </a:lnTo>
                        <a:lnTo>
                          <a:pt x="228" y="32"/>
                        </a:lnTo>
                        <a:lnTo>
                          <a:pt x="218" y="40"/>
                        </a:lnTo>
                        <a:lnTo>
                          <a:pt x="203" y="47"/>
                        </a:lnTo>
                        <a:lnTo>
                          <a:pt x="188" y="57"/>
                        </a:lnTo>
                        <a:lnTo>
                          <a:pt x="169" y="66"/>
                        </a:lnTo>
                        <a:lnTo>
                          <a:pt x="152" y="80"/>
                        </a:lnTo>
                        <a:lnTo>
                          <a:pt x="140" y="85"/>
                        </a:lnTo>
                        <a:lnTo>
                          <a:pt x="131" y="91"/>
                        </a:lnTo>
                        <a:lnTo>
                          <a:pt x="119" y="97"/>
                        </a:lnTo>
                        <a:lnTo>
                          <a:pt x="110" y="104"/>
                        </a:lnTo>
                        <a:lnTo>
                          <a:pt x="100" y="110"/>
                        </a:lnTo>
                        <a:lnTo>
                          <a:pt x="89" y="120"/>
                        </a:lnTo>
                        <a:lnTo>
                          <a:pt x="80" y="127"/>
                        </a:lnTo>
                        <a:lnTo>
                          <a:pt x="70" y="135"/>
                        </a:lnTo>
                        <a:lnTo>
                          <a:pt x="61" y="140"/>
                        </a:lnTo>
                        <a:lnTo>
                          <a:pt x="51" y="148"/>
                        </a:lnTo>
                        <a:lnTo>
                          <a:pt x="40" y="156"/>
                        </a:lnTo>
                        <a:lnTo>
                          <a:pt x="32" y="163"/>
                        </a:lnTo>
                        <a:lnTo>
                          <a:pt x="15" y="179"/>
                        </a:lnTo>
                        <a:lnTo>
                          <a:pt x="2" y="196"/>
                        </a:lnTo>
                        <a:lnTo>
                          <a:pt x="0" y="144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5" name="Freeform 177"/>
                  <p:cNvSpPr>
                    <a:spLocks/>
                  </p:cNvSpPr>
                  <p:nvPr/>
                </p:nvSpPr>
                <p:spPr bwMode="auto">
                  <a:xfrm>
                    <a:off x="7078663" y="1946275"/>
                    <a:ext cx="314325" cy="333375"/>
                  </a:xfrm>
                  <a:custGeom>
                    <a:avLst/>
                    <a:gdLst>
                      <a:gd name="T0" fmla="*/ 0 w 395"/>
                      <a:gd name="T1" fmla="*/ 345 h 421"/>
                      <a:gd name="T2" fmla="*/ 13 w 395"/>
                      <a:gd name="T3" fmla="*/ 326 h 421"/>
                      <a:gd name="T4" fmla="*/ 32 w 395"/>
                      <a:gd name="T5" fmla="*/ 301 h 421"/>
                      <a:gd name="T6" fmla="*/ 49 w 395"/>
                      <a:gd name="T7" fmla="*/ 280 h 421"/>
                      <a:gd name="T8" fmla="*/ 68 w 395"/>
                      <a:gd name="T9" fmla="*/ 259 h 421"/>
                      <a:gd name="T10" fmla="*/ 91 w 395"/>
                      <a:gd name="T11" fmla="*/ 234 h 421"/>
                      <a:gd name="T12" fmla="*/ 114 w 395"/>
                      <a:gd name="T13" fmla="*/ 208 h 421"/>
                      <a:gd name="T14" fmla="*/ 142 w 395"/>
                      <a:gd name="T15" fmla="*/ 179 h 421"/>
                      <a:gd name="T16" fmla="*/ 173 w 395"/>
                      <a:gd name="T17" fmla="*/ 149 h 421"/>
                      <a:gd name="T18" fmla="*/ 205 w 395"/>
                      <a:gd name="T19" fmla="*/ 122 h 421"/>
                      <a:gd name="T20" fmla="*/ 237 w 395"/>
                      <a:gd name="T21" fmla="*/ 94 h 421"/>
                      <a:gd name="T22" fmla="*/ 272 w 395"/>
                      <a:gd name="T23" fmla="*/ 65 h 421"/>
                      <a:gd name="T24" fmla="*/ 300 w 395"/>
                      <a:gd name="T25" fmla="*/ 42 h 421"/>
                      <a:gd name="T26" fmla="*/ 317 w 395"/>
                      <a:gd name="T27" fmla="*/ 29 h 421"/>
                      <a:gd name="T28" fmla="*/ 338 w 395"/>
                      <a:gd name="T29" fmla="*/ 18 h 421"/>
                      <a:gd name="T30" fmla="*/ 359 w 395"/>
                      <a:gd name="T31" fmla="*/ 6 h 421"/>
                      <a:gd name="T32" fmla="*/ 395 w 395"/>
                      <a:gd name="T33" fmla="*/ 33 h 421"/>
                      <a:gd name="T34" fmla="*/ 382 w 395"/>
                      <a:gd name="T35" fmla="*/ 38 h 421"/>
                      <a:gd name="T36" fmla="*/ 353 w 395"/>
                      <a:gd name="T37" fmla="*/ 61 h 421"/>
                      <a:gd name="T38" fmla="*/ 332 w 395"/>
                      <a:gd name="T39" fmla="*/ 75 h 421"/>
                      <a:gd name="T40" fmla="*/ 310 w 395"/>
                      <a:gd name="T41" fmla="*/ 95 h 421"/>
                      <a:gd name="T42" fmla="*/ 283 w 395"/>
                      <a:gd name="T43" fmla="*/ 116 h 421"/>
                      <a:gd name="T44" fmla="*/ 255 w 395"/>
                      <a:gd name="T45" fmla="*/ 143 h 421"/>
                      <a:gd name="T46" fmla="*/ 224 w 395"/>
                      <a:gd name="T47" fmla="*/ 168 h 421"/>
                      <a:gd name="T48" fmla="*/ 192 w 395"/>
                      <a:gd name="T49" fmla="*/ 198 h 421"/>
                      <a:gd name="T50" fmla="*/ 161 w 395"/>
                      <a:gd name="T51" fmla="*/ 230 h 421"/>
                      <a:gd name="T52" fmla="*/ 129 w 395"/>
                      <a:gd name="T53" fmla="*/ 267 h 421"/>
                      <a:gd name="T54" fmla="*/ 97 w 395"/>
                      <a:gd name="T55" fmla="*/ 301 h 421"/>
                      <a:gd name="T56" fmla="*/ 82 w 395"/>
                      <a:gd name="T57" fmla="*/ 320 h 421"/>
                      <a:gd name="T58" fmla="*/ 66 w 395"/>
                      <a:gd name="T59" fmla="*/ 339 h 421"/>
                      <a:gd name="T60" fmla="*/ 51 w 395"/>
                      <a:gd name="T61" fmla="*/ 358 h 421"/>
                      <a:gd name="T62" fmla="*/ 36 w 395"/>
                      <a:gd name="T63" fmla="*/ 379 h 421"/>
                      <a:gd name="T64" fmla="*/ 21 w 395"/>
                      <a:gd name="T65" fmla="*/ 400 h 421"/>
                      <a:gd name="T66" fmla="*/ 9 w 395"/>
                      <a:gd name="T67" fmla="*/ 421 h 421"/>
                      <a:gd name="T68" fmla="*/ 0 w 395"/>
                      <a:gd name="T69" fmla="*/ 348 h 4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395" h="421">
                        <a:moveTo>
                          <a:pt x="0" y="348"/>
                        </a:moveTo>
                        <a:lnTo>
                          <a:pt x="0" y="345"/>
                        </a:lnTo>
                        <a:lnTo>
                          <a:pt x="4" y="339"/>
                        </a:lnTo>
                        <a:lnTo>
                          <a:pt x="13" y="326"/>
                        </a:lnTo>
                        <a:lnTo>
                          <a:pt x="26" y="310"/>
                        </a:lnTo>
                        <a:lnTo>
                          <a:pt x="32" y="301"/>
                        </a:lnTo>
                        <a:lnTo>
                          <a:pt x="40" y="291"/>
                        </a:lnTo>
                        <a:lnTo>
                          <a:pt x="49" y="280"/>
                        </a:lnTo>
                        <a:lnTo>
                          <a:pt x="59" y="272"/>
                        </a:lnTo>
                        <a:lnTo>
                          <a:pt x="68" y="259"/>
                        </a:lnTo>
                        <a:lnTo>
                          <a:pt x="80" y="246"/>
                        </a:lnTo>
                        <a:lnTo>
                          <a:pt x="91" y="234"/>
                        </a:lnTo>
                        <a:lnTo>
                          <a:pt x="104" y="223"/>
                        </a:lnTo>
                        <a:lnTo>
                          <a:pt x="114" y="208"/>
                        </a:lnTo>
                        <a:lnTo>
                          <a:pt x="129" y="194"/>
                        </a:lnTo>
                        <a:lnTo>
                          <a:pt x="142" y="179"/>
                        </a:lnTo>
                        <a:lnTo>
                          <a:pt x="158" y="164"/>
                        </a:lnTo>
                        <a:lnTo>
                          <a:pt x="173" y="149"/>
                        </a:lnTo>
                        <a:lnTo>
                          <a:pt x="188" y="135"/>
                        </a:lnTo>
                        <a:lnTo>
                          <a:pt x="205" y="122"/>
                        </a:lnTo>
                        <a:lnTo>
                          <a:pt x="222" y="109"/>
                        </a:lnTo>
                        <a:lnTo>
                          <a:pt x="237" y="94"/>
                        </a:lnTo>
                        <a:lnTo>
                          <a:pt x="255" y="78"/>
                        </a:lnTo>
                        <a:lnTo>
                          <a:pt x="272" y="65"/>
                        </a:lnTo>
                        <a:lnTo>
                          <a:pt x="291" y="52"/>
                        </a:lnTo>
                        <a:lnTo>
                          <a:pt x="300" y="42"/>
                        </a:lnTo>
                        <a:lnTo>
                          <a:pt x="310" y="37"/>
                        </a:lnTo>
                        <a:lnTo>
                          <a:pt x="317" y="29"/>
                        </a:lnTo>
                        <a:lnTo>
                          <a:pt x="329" y="23"/>
                        </a:lnTo>
                        <a:lnTo>
                          <a:pt x="338" y="18"/>
                        </a:lnTo>
                        <a:lnTo>
                          <a:pt x="350" y="10"/>
                        </a:lnTo>
                        <a:lnTo>
                          <a:pt x="359" y="6"/>
                        </a:lnTo>
                        <a:lnTo>
                          <a:pt x="369" y="0"/>
                        </a:lnTo>
                        <a:lnTo>
                          <a:pt x="395" y="33"/>
                        </a:lnTo>
                        <a:lnTo>
                          <a:pt x="391" y="33"/>
                        </a:lnTo>
                        <a:lnTo>
                          <a:pt x="382" y="38"/>
                        </a:lnTo>
                        <a:lnTo>
                          <a:pt x="369" y="48"/>
                        </a:lnTo>
                        <a:lnTo>
                          <a:pt x="353" y="61"/>
                        </a:lnTo>
                        <a:lnTo>
                          <a:pt x="342" y="67"/>
                        </a:lnTo>
                        <a:lnTo>
                          <a:pt x="332" y="75"/>
                        </a:lnTo>
                        <a:lnTo>
                          <a:pt x="319" y="84"/>
                        </a:lnTo>
                        <a:lnTo>
                          <a:pt x="310" y="95"/>
                        </a:lnTo>
                        <a:lnTo>
                          <a:pt x="296" y="105"/>
                        </a:lnTo>
                        <a:lnTo>
                          <a:pt x="283" y="116"/>
                        </a:lnTo>
                        <a:lnTo>
                          <a:pt x="270" y="128"/>
                        </a:lnTo>
                        <a:lnTo>
                          <a:pt x="255" y="143"/>
                        </a:lnTo>
                        <a:lnTo>
                          <a:pt x="239" y="154"/>
                        </a:lnTo>
                        <a:lnTo>
                          <a:pt x="224" y="168"/>
                        </a:lnTo>
                        <a:lnTo>
                          <a:pt x="207" y="183"/>
                        </a:lnTo>
                        <a:lnTo>
                          <a:pt x="192" y="198"/>
                        </a:lnTo>
                        <a:lnTo>
                          <a:pt x="177" y="213"/>
                        </a:lnTo>
                        <a:lnTo>
                          <a:pt x="161" y="230"/>
                        </a:lnTo>
                        <a:lnTo>
                          <a:pt x="144" y="248"/>
                        </a:lnTo>
                        <a:lnTo>
                          <a:pt x="129" y="267"/>
                        </a:lnTo>
                        <a:lnTo>
                          <a:pt x="114" y="282"/>
                        </a:lnTo>
                        <a:lnTo>
                          <a:pt x="97" y="301"/>
                        </a:lnTo>
                        <a:lnTo>
                          <a:pt x="87" y="308"/>
                        </a:lnTo>
                        <a:lnTo>
                          <a:pt x="82" y="320"/>
                        </a:lnTo>
                        <a:lnTo>
                          <a:pt x="72" y="329"/>
                        </a:lnTo>
                        <a:lnTo>
                          <a:pt x="66" y="339"/>
                        </a:lnTo>
                        <a:lnTo>
                          <a:pt x="57" y="348"/>
                        </a:lnTo>
                        <a:lnTo>
                          <a:pt x="51" y="358"/>
                        </a:lnTo>
                        <a:lnTo>
                          <a:pt x="42" y="369"/>
                        </a:lnTo>
                        <a:lnTo>
                          <a:pt x="36" y="379"/>
                        </a:lnTo>
                        <a:lnTo>
                          <a:pt x="28" y="388"/>
                        </a:lnTo>
                        <a:lnTo>
                          <a:pt x="21" y="400"/>
                        </a:lnTo>
                        <a:lnTo>
                          <a:pt x="15" y="409"/>
                        </a:lnTo>
                        <a:lnTo>
                          <a:pt x="9" y="421"/>
                        </a:lnTo>
                        <a:lnTo>
                          <a:pt x="0" y="348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6" name="Freeform 194"/>
                  <p:cNvSpPr>
                    <a:spLocks/>
                  </p:cNvSpPr>
                  <p:nvPr/>
                </p:nvSpPr>
                <p:spPr bwMode="auto">
                  <a:xfrm>
                    <a:off x="9036050" y="1393825"/>
                    <a:ext cx="26987" cy="20637"/>
                  </a:xfrm>
                  <a:custGeom>
                    <a:avLst/>
                    <a:gdLst>
                      <a:gd name="T0" fmla="*/ 34 w 34"/>
                      <a:gd name="T1" fmla="*/ 4 h 25"/>
                      <a:gd name="T2" fmla="*/ 34 w 34"/>
                      <a:gd name="T3" fmla="*/ 18 h 25"/>
                      <a:gd name="T4" fmla="*/ 29 w 34"/>
                      <a:gd name="T5" fmla="*/ 19 h 25"/>
                      <a:gd name="T6" fmla="*/ 21 w 34"/>
                      <a:gd name="T7" fmla="*/ 25 h 25"/>
                      <a:gd name="T8" fmla="*/ 17 w 34"/>
                      <a:gd name="T9" fmla="*/ 23 h 25"/>
                      <a:gd name="T10" fmla="*/ 10 w 34"/>
                      <a:gd name="T11" fmla="*/ 23 h 25"/>
                      <a:gd name="T12" fmla="*/ 2 w 34"/>
                      <a:gd name="T13" fmla="*/ 21 h 25"/>
                      <a:gd name="T14" fmla="*/ 0 w 34"/>
                      <a:gd name="T15" fmla="*/ 21 h 25"/>
                      <a:gd name="T16" fmla="*/ 0 w 34"/>
                      <a:gd name="T17" fmla="*/ 16 h 25"/>
                      <a:gd name="T18" fmla="*/ 0 w 34"/>
                      <a:gd name="T19" fmla="*/ 8 h 25"/>
                      <a:gd name="T20" fmla="*/ 0 w 34"/>
                      <a:gd name="T21" fmla="*/ 2 h 25"/>
                      <a:gd name="T22" fmla="*/ 2 w 34"/>
                      <a:gd name="T23" fmla="*/ 0 h 25"/>
                      <a:gd name="T24" fmla="*/ 27 w 34"/>
                      <a:gd name="T25" fmla="*/ 0 h 25"/>
                      <a:gd name="T26" fmla="*/ 34 w 34"/>
                      <a:gd name="T27" fmla="*/ 4 h 25"/>
                      <a:gd name="T28" fmla="*/ 34 w 34"/>
                      <a:gd name="T29" fmla="*/ 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4" h="25">
                        <a:moveTo>
                          <a:pt x="34" y="4"/>
                        </a:moveTo>
                        <a:lnTo>
                          <a:pt x="34" y="18"/>
                        </a:lnTo>
                        <a:lnTo>
                          <a:pt x="29" y="19"/>
                        </a:lnTo>
                        <a:lnTo>
                          <a:pt x="21" y="25"/>
                        </a:lnTo>
                        <a:lnTo>
                          <a:pt x="17" y="23"/>
                        </a:lnTo>
                        <a:lnTo>
                          <a:pt x="10" y="23"/>
                        </a:lnTo>
                        <a:lnTo>
                          <a:pt x="2" y="21"/>
                        </a:lnTo>
                        <a:lnTo>
                          <a:pt x="0" y="21"/>
                        </a:lnTo>
                        <a:lnTo>
                          <a:pt x="0" y="16"/>
                        </a:ln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lnTo>
                          <a:pt x="27" y="0"/>
                        </a:lnTo>
                        <a:lnTo>
                          <a:pt x="34" y="4"/>
                        </a:lnTo>
                        <a:lnTo>
                          <a:pt x="34" y="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7" name="Freeform 195"/>
                  <p:cNvSpPr>
                    <a:spLocks/>
                  </p:cNvSpPr>
                  <p:nvPr/>
                </p:nvSpPr>
                <p:spPr bwMode="auto">
                  <a:xfrm>
                    <a:off x="9020175" y="1320800"/>
                    <a:ext cx="177800" cy="155575"/>
                  </a:xfrm>
                  <a:custGeom>
                    <a:avLst/>
                    <a:gdLst>
                      <a:gd name="T0" fmla="*/ 118 w 225"/>
                      <a:gd name="T1" fmla="*/ 166 h 196"/>
                      <a:gd name="T2" fmla="*/ 149 w 225"/>
                      <a:gd name="T3" fmla="*/ 150 h 196"/>
                      <a:gd name="T4" fmla="*/ 177 w 225"/>
                      <a:gd name="T5" fmla="*/ 128 h 196"/>
                      <a:gd name="T6" fmla="*/ 194 w 225"/>
                      <a:gd name="T7" fmla="*/ 101 h 196"/>
                      <a:gd name="T8" fmla="*/ 194 w 225"/>
                      <a:gd name="T9" fmla="*/ 71 h 196"/>
                      <a:gd name="T10" fmla="*/ 175 w 225"/>
                      <a:gd name="T11" fmla="*/ 48 h 196"/>
                      <a:gd name="T12" fmla="*/ 145 w 225"/>
                      <a:gd name="T13" fmla="*/ 33 h 196"/>
                      <a:gd name="T14" fmla="*/ 112 w 225"/>
                      <a:gd name="T15" fmla="*/ 25 h 196"/>
                      <a:gd name="T16" fmla="*/ 82 w 225"/>
                      <a:gd name="T17" fmla="*/ 25 h 196"/>
                      <a:gd name="T18" fmla="*/ 57 w 225"/>
                      <a:gd name="T19" fmla="*/ 35 h 196"/>
                      <a:gd name="T20" fmla="*/ 38 w 225"/>
                      <a:gd name="T21" fmla="*/ 55 h 196"/>
                      <a:gd name="T22" fmla="*/ 29 w 225"/>
                      <a:gd name="T23" fmla="*/ 82 h 196"/>
                      <a:gd name="T24" fmla="*/ 14 w 225"/>
                      <a:gd name="T25" fmla="*/ 97 h 196"/>
                      <a:gd name="T26" fmla="*/ 0 w 225"/>
                      <a:gd name="T27" fmla="*/ 86 h 196"/>
                      <a:gd name="T28" fmla="*/ 4 w 225"/>
                      <a:gd name="T29" fmla="*/ 65 h 196"/>
                      <a:gd name="T30" fmla="*/ 14 w 225"/>
                      <a:gd name="T31" fmla="*/ 40 h 196"/>
                      <a:gd name="T32" fmla="*/ 38 w 225"/>
                      <a:gd name="T33" fmla="*/ 15 h 196"/>
                      <a:gd name="T34" fmla="*/ 63 w 225"/>
                      <a:gd name="T35" fmla="*/ 2 h 196"/>
                      <a:gd name="T36" fmla="*/ 82 w 225"/>
                      <a:gd name="T37" fmla="*/ 0 h 196"/>
                      <a:gd name="T38" fmla="*/ 103 w 225"/>
                      <a:gd name="T39" fmla="*/ 0 h 196"/>
                      <a:gd name="T40" fmla="*/ 126 w 225"/>
                      <a:gd name="T41" fmla="*/ 0 h 196"/>
                      <a:gd name="T42" fmla="*/ 147 w 225"/>
                      <a:gd name="T43" fmla="*/ 4 h 196"/>
                      <a:gd name="T44" fmla="*/ 168 w 225"/>
                      <a:gd name="T45" fmla="*/ 14 h 196"/>
                      <a:gd name="T46" fmla="*/ 196 w 225"/>
                      <a:gd name="T47" fmla="*/ 29 h 196"/>
                      <a:gd name="T48" fmla="*/ 213 w 225"/>
                      <a:gd name="T49" fmla="*/ 52 h 196"/>
                      <a:gd name="T50" fmla="*/ 223 w 225"/>
                      <a:gd name="T51" fmla="*/ 71 h 196"/>
                      <a:gd name="T52" fmla="*/ 223 w 225"/>
                      <a:gd name="T53" fmla="*/ 93 h 196"/>
                      <a:gd name="T54" fmla="*/ 215 w 225"/>
                      <a:gd name="T55" fmla="*/ 112 h 196"/>
                      <a:gd name="T56" fmla="*/ 206 w 225"/>
                      <a:gd name="T57" fmla="*/ 133 h 196"/>
                      <a:gd name="T58" fmla="*/ 194 w 225"/>
                      <a:gd name="T59" fmla="*/ 152 h 196"/>
                      <a:gd name="T60" fmla="*/ 177 w 225"/>
                      <a:gd name="T61" fmla="*/ 170 h 196"/>
                      <a:gd name="T62" fmla="*/ 158 w 225"/>
                      <a:gd name="T63" fmla="*/ 181 h 196"/>
                      <a:gd name="T64" fmla="*/ 137 w 225"/>
                      <a:gd name="T65" fmla="*/ 190 h 196"/>
                      <a:gd name="T66" fmla="*/ 116 w 225"/>
                      <a:gd name="T67" fmla="*/ 194 h 196"/>
                      <a:gd name="T68" fmla="*/ 95 w 225"/>
                      <a:gd name="T69" fmla="*/ 194 h 196"/>
                      <a:gd name="T70" fmla="*/ 74 w 225"/>
                      <a:gd name="T71" fmla="*/ 190 h 196"/>
                      <a:gd name="T72" fmla="*/ 55 w 225"/>
                      <a:gd name="T73" fmla="*/ 187 h 196"/>
                      <a:gd name="T74" fmla="*/ 38 w 225"/>
                      <a:gd name="T75" fmla="*/ 177 h 196"/>
                      <a:gd name="T76" fmla="*/ 19 w 225"/>
                      <a:gd name="T77" fmla="*/ 160 h 196"/>
                      <a:gd name="T78" fmla="*/ 4 w 225"/>
                      <a:gd name="T79" fmla="*/ 137 h 196"/>
                      <a:gd name="T80" fmla="*/ 0 w 225"/>
                      <a:gd name="T81" fmla="*/ 118 h 196"/>
                      <a:gd name="T82" fmla="*/ 14 w 225"/>
                      <a:gd name="T83" fmla="*/ 109 h 196"/>
                      <a:gd name="T84" fmla="*/ 31 w 225"/>
                      <a:gd name="T85" fmla="*/ 120 h 196"/>
                      <a:gd name="T86" fmla="*/ 42 w 225"/>
                      <a:gd name="T87" fmla="*/ 143 h 196"/>
                      <a:gd name="T88" fmla="*/ 65 w 225"/>
                      <a:gd name="T89" fmla="*/ 158 h 196"/>
                      <a:gd name="T90" fmla="*/ 90 w 225"/>
                      <a:gd name="T91" fmla="*/ 168 h 196"/>
                      <a:gd name="T92" fmla="*/ 105 w 225"/>
                      <a:gd name="T93" fmla="*/ 170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25" h="196">
                        <a:moveTo>
                          <a:pt x="105" y="170"/>
                        </a:moveTo>
                        <a:lnTo>
                          <a:pt x="118" y="166"/>
                        </a:lnTo>
                        <a:lnTo>
                          <a:pt x="133" y="160"/>
                        </a:lnTo>
                        <a:lnTo>
                          <a:pt x="149" y="150"/>
                        </a:lnTo>
                        <a:lnTo>
                          <a:pt x="164" y="143"/>
                        </a:lnTo>
                        <a:lnTo>
                          <a:pt x="177" y="128"/>
                        </a:lnTo>
                        <a:lnTo>
                          <a:pt x="187" y="114"/>
                        </a:lnTo>
                        <a:lnTo>
                          <a:pt x="194" y="101"/>
                        </a:lnTo>
                        <a:lnTo>
                          <a:pt x="196" y="88"/>
                        </a:lnTo>
                        <a:lnTo>
                          <a:pt x="194" y="71"/>
                        </a:lnTo>
                        <a:lnTo>
                          <a:pt x="187" y="59"/>
                        </a:lnTo>
                        <a:lnTo>
                          <a:pt x="175" y="48"/>
                        </a:lnTo>
                        <a:lnTo>
                          <a:pt x="162" y="40"/>
                        </a:lnTo>
                        <a:lnTo>
                          <a:pt x="145" y="33"/>
                        </a:lnTo>
                        <a:lnTo>
                          <a:pt x="130" y="29"/>
                        </a:lnTo>
                        <a:lnTo>
                          <a:pt x="112" y="25"/>
                        </a:lnTo>
                        <a:lnTo>
                          <a:pt x="97" y="25"/>
                        </a:lnTo>
                        <a:lnTo>
                          <a:pt x="82" y="25"/>
                        </a:lnTo>
                        <a:lnTo>
                          <a:pt x="69" y="31"/>
                        </a:lnTo>
                        <a:lnTo>
                          <a:pt x="57" y="35"/>
                        </a:lnTo>
                        <a:lnTo>
                          <a:pt x="50" y="46"/>
                        </a:lnTo>
                        <a:lnTo>
                          <a:pt x="38" y="55"/>
                        </a:lnTo>
                        <a:lnTo>
                          <a:pt x="35" y="69"/>
                        </a:lnTo>
                        <a:lnTo>
                          <a:pt x="29" y="82"/>
                        </a:lnTo>
                        <a:lnTo>
                          <a:pt x="29" y="97"/>
                        </a:lnTo>
                        <a:lnTo>
                          <a:pt x="14" y="97"/>
                        </a:lnTo>
                        <a:lnTo>
                          <a:pt x="0" y="97"/>
                        </a:lnTo>
                        <a:lnTo>
                          <a:pt x="0" y="86"/>
                        </a:lnTo>
                        <a:lnTo>
                          <a:pt x="2" y="76"/>
                        </a:lnTo>
                        <a:lnTo>
                          <a:pt x="4" y="65"/>
                        </a:lnTo>
                        <a:lnTo>
                          <a:pt x="6" y="57"/>
                        </a:lnTo>
                        <a:lnTo>
                          <a:pt x="14" y="40"/>
                        </a:lnTo>
                        <a:lnTo>
                          <a:pt x="25" y="27"/>
                        </a:lnTo>
                        <a:lnTo>
                          <a:pt x="38" y="15"/>
                        </a:lnTo>
                        <a:lnTo>
                          <a:pt x="54" y="6"/>
                        </a:lnTo>
                        <a:lnTo>
                          <a:pt x="63" y="2"/>
                        </a:lnTo>
                        <a:lnTo>
                          <a:pt x="71" y="0"/>
                        </a:lnTo>
                        <a:lnTo>
                          <a:pt x="82" y="0"/>
                        </a:lnTo>
                        <a:lnTo>
                          <a:pt x="93" y="0"/>
                        </a:lnTo>
                        <a:lnTo>
                          <a:pt x="103" y="0"/>
                        </a:lnTo>
                        <a:lnTo>
                          <a:pt x="114" y="0"/>
                        </a:lnTo>
                        <a:lnTo>
                          <a:pt x="126" y="0"/>
                        </a:lnTo>
                        <a:lnTo>
                          <a:pt x="137" y="2"/>
                        </a:lnTo>
                        <a:lnTo>
                          <a:pt x="147" y="4"/>
                        </a:lnTo>
                        <a:lnTo>
                          <a:pt x="158" y="8"/>
                        </a:lnTo>
                        <a:lnTo>
                          <a:pt x="168" y="14"/>
                        </a:lnTo>
                        <a:lnTo>
                          <a:pt x="179" y="17"/>
                        </a:lnTo>
                        <a:lnTo>
                          <a:pt x="196" y="29"/>
                        </a:lnTo>
                        <a:lnTo>
                          <a:pt x="209" y="44"/>
                        </a:lnTo>
                        <a:lnTo>
                          <a:pt x="213" y="52"/>
                        </a:lnTo>
                        <a:lnTo>
                          <a:pt x="219" y="61"/>
                        </a:lnTo>
                        <a:lnTo>
                          <a:pt x="223" y="71"/>
                        </a:lnTo>
                        <a:lnTo>
                          <a:pt x="225" y="82"/>
                        </a:lnTo>
                        <a:lnTo>
                          <a:pt x="223" y="93"/>
                        </a:lnTo>
                        <a:lnTo>
                          <a:pt x="221" y="103"/>
                        </a:lnTo>
                        <a:lnTo>
                          <a:pt x="215" y="112"/>
                        </a:lnTo>
                        <a:lnTo>
                          <a:pt x="211" y="126"/>
                        </a:lnTo>
                        <a:lnTo>
                          <a:pt x="206" y="133"/>
                        </a:lnTo>
                        <a:lnTo>
                          <a:pt x="200" y="145"/>
                        </a:lnTo>
                        <a:lnTo>
                          <a:pt x="194" y="152"/>
                        </a:lnTo>
                        <a:lnTo>
                          <a:pt x="187" y="162"/>
                        </a:lnTo>
                        <a:lnTo>
                          <a:pt x="177" y="170"/>
                        </a:lnTo>
                        <a:lnTo>
                          <a:pt x="168" y="177"/>
                        </a:lnTo>
                        <a:lnTo>
                          <a:pt x="158" y="181"/>
                        </a:lnTo>
                        <a:lnTo>
                          <a:pt x="149" y="187"/>
                        </a:lnTo>
                        <a:lnTo>
                          <a:pt x="137" y="190"/>
                        </a:lnTo>
                        <a:lnTo>
                          <a:pt x="128" y="192"/>
                        </a:lnTo>
                        <a:lnTo>
                          <a:pt x="116" y="194"/>
                        </a:lnTo>
                        <a:lnTo>
                          <a:pt x="107" y="196"/>
                        </a:lnTo>
                        <a:lnTo>
                          <a:pt x="95" y="194"/>
                        </a:lnTo>
                        <a:lnTo>
                          <a:pt x="84" y="192"/>
                        </a:lnTo>
                        <a:lnTo>
                          <a:pt x="74" y="190"/>
                        </a:lnTo>
                        <a:lnTo>
                          <a:pt x="67" y="190"/>
                        </a:lnTo>
                        <a:lnTo>
                          <a:pt x="55" y="187"/>
                        </a:lnTo>
                        <a:lnTo>
                          <a:pt x="48" y="183"/>
                        </a:lnTo>
                        <a:lnTo>
                          <a:pt x="38" y="177"/>
                        </a:lnTo>
                        <a:lnTo>
                          <a:pt x="33" y="175"/>
                        </a:lnTo>
                        <a:lnTo>
                          <a:pt x="19" y="160"/>
                        </a:lnTo>
                        <a:lnTo>
                          <a:pt x="8" y="147"/>
                        </a:lnTo>
                        <a:lnTo>
                          <a:pt x="4" y="137"/>
                        </a:lnTo>
                        <a:lnTo>
                          <a:pt x="2" y="128"/>
                        </a:lnTo>
                        <a:lnTo>
                          <a:pt x="0" y="118"/>
                        </a:lnTo>
                        <a:lnTo>
                          <a:pt x="0" y="111"/>
                        </a:lnTo>
                        <a:lnTo>
                          <a:pt x="14" y="109"/>
                        </a:lnTo>
                        <a:lnTo>
                          <a:pt x="29" y="109"/>
                        </a:lnTo>
                        <a:lnTo>
                          <a:pt x="31" y="120"/>
                        </a:lnTo>
                        <a:lnTo>
                          <a:pt x="36" y="131"/>
                        </a:lnTo>
                        <a:lnTo>
                          <a:pt x="42" y="143"/>
                        </a:lnTo>
                        <a:lnTo>
                          <a:pt x="54" y="152"/>
                        </a:lnTo>
                        <a:lnTo>
                          <a:pt x="65" y="158"/>
                        </a:lnTo>
                        <a:lnTo>
                          <a:pt x="76" y="164"/>
                        </a:lnTo>
                        <a:lnTo>
                          <a:pt x="90" y="168"/>
                        </a:lnTo>
                        <a:lnTo>
                          <a:pt x="105" y="170"/>
                        </a:lnTo>
                        <a:lnTo>
                          <a:pt x="105" y="1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98" name="Freeform 196"/>
                  <p:cNvSpPr>
                    <a:spLocks/>
                  </p:cNvSpPr>
                  <p:nvPr/>
                </p:nvSpPr>
                <p:spPr bwMode="auto">
                  <a:xfrm>
                    <a:off x="9020175" y="1389063"/>
                    <a:ext cx="22225" cy="23812"/>
                  </a:xfrm>
                  <a:custGeom>
                    <a:avLst/>
                    <a:gdLst>
                      <a:gd name="T0" fmla="*/ 0 w 29"/>
                      <a:gd name="T1" fmla="*/ 9 h 28"/>
                      <a:gd name="T2" fmla="*/ 2 w 29"/>
                      <a:gd name="T3" fmla="*/ 23 h 28"/>
                      <a:gd name="T4" fmla="*/ 17 w 29"/>
                      <a:gd name="T5" fmla="*/ 28 h 28"/>
                      <a:gd name="T6" fmla="*/ 29 w 29"/>
                      <a:gd name="T7" fmla="*/ 21 h 28"/>
                      <a:gd name="T8" fmla="*/ 29 w 29"/>
                      <a:gd name="T9" fmla="*/ 7 h 28"/>
                      <a:gd name="T10" fmla="*/ 21 w 29"/>
                      <a:gd name="T11" fmla="*/ 0 h 28"/>
                      <a:gd name="T12" fmla="*/ 0 w 29"/>
                      <a:gd name="T13" fmla="*/ 9 h 28"/>
                      <a:gd name="T14" fmla="*/ 0 w 29"/>
                      <a:gd name="T15" fmla="*/ 9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8">
                        <a:moveTo>
                          <a:pt x="0" y="9"/>
                        </a:moveTo>
                        <a:lnTo>
                          <a:pt x="2" y="23"/>
                        </a:lnTo>
                        <a:lnTo>
                          <a:pt x="17" y="28"/>
                        </a:lnTo>
                        <a:lnTo>
                          <a:pt x="29" y="21"/>
                        </a:lnTo>
                        <a:lnTo>
                          <a:pt x="29" y="7"/>
                        </a:lnTo>
                        <a:lnTo>
                          <a:pt x="21" y="0"/>
                        </a:lnTo>
                        <a:lnTo>
                          <a:pt x="0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</p:grpSp>
          <p:sp>
            <p:nvSpPr>
              <p:cNvPr id="1258" name="TextBox 1257"/>
              <p:cNvSpPr txBox="1"/>
              <p:nvPr/>
            </p:nvSpPr>
            <p:spPr>
              <a:xfrm>
                <a:off x="6124571" y="5160699"/>
                <a:ext cx="1767161" cy="462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dirty="0"/>
                  <a:t>off-shore fisheries</a:t>
                </a:r>
              </a:p>
            </p:txBody>
          </p:sp>
        </p:grpSp>
        <p:grpSp>
          <p:nvGrpSpPr>
            <p:cNvPr id="709" name="Group 708"/>
            <p:cNvGrpSpPr/>
            <p:nvPr/>
          </p:nvGrpSpPr>
          <p:grpSpPr>
            <a:xfrm>
              <a:off x="4794359" y="3078211"/>
              <a:ext cx="1234753" cy="757154"/>
              <a:chOff x="3249046" y="2829203"/>
              <a:chExt cx="1622623" cy="1101736"/>
            </a:xfrm>
          </p:grpSpPr>
          <p:grpSp>
            <p:nvGrpSpPr>
              <p:cNvPr id="1205" name="Group 1204"/>
              <p:cNvGrpSpPr/>
              <p:nvPr/>
            </p:nvGrpSpPr>
            <p:grpSpPr>
              <a:xfrm>
                <a:off x="3249046" y="2829203"/>
                <a:ext cx="1582967" cy="718624"/>
                <a:chOff x="2924175" y="2483931"/>
                <a:chExt cx="2219328" cy="1025518"/>
              </a:xfrm>
            </p:grpSpPr>
            <p:sp>
              <p:nvSpPr>
                <p:cNvPr id="1208" name="Freeform 1207"/>
                <p:cNvSpPr/>
                <p:nvPr/>
              </p:nvSpPr>
              <p:spPr>
                <a:xfrm>
                  <a:off x="2924175" y="2483931"/>
                  <a:ext cx="2219328" cy="1025518"/>
                </a:xfrm>
                <a:custGeom>
                  <a:avLst/>
                  <a:gdLst>
                    <a:gd name="connsiteX0" fmla="*/ 773386 w 3287930"/>
                    <a:gd name="connsiteY0" fmla="*/ 108081 h 1036931"/>
                    <a:gd name="connsiteX1" fmla="*/ 1449661 w 3287930"/>
                    <a:gd name="connsiteY1" fmla="*/ 3306 h 1036931"/>
                    <a:gd name="connsiteX2" fmla="*/ 2144986 w 3287930"/>
                    <a:gd name="connsiteY2" fmla="*/ 231906 h 1036931"/>
                    <a:gd name="connsiteX3" fmla="*/ 2754586 w 3287930"/>
                    <a:gd name="connsiteY3" fmla="*/ 289056 h 1036931"/>
                    <a:gd name="connsiteX4" fmla="*/ 3240361 w 3287930"/>
                    <a:gd name="connsiteY4" fmla="*/ 403356 h 1036931"/>
                    <a:gd name="connsiteX5" fmla="*/ 3230836 w 3287930"/>
                    <a:gd name="connsiteY5" fmla="*/ 698631 h 1036931"/>
                    <a:gd name="connsiteX6" fmla="*/ 2897461 w 3287930"/>
                    <a:gd name="connsiteY6" fmla="*/ 1032006 h 1036931"/>
                    <a:gd name="connsiteX7" fmla="*/ 2011636 w 3287930"/>
                    <a:gd name="connsiteY7" fmla="*/ 898656 h 1036931"/>
                    <a:gd name="connsiteX8" fmla="*/ 1211536 w 3287930"/>
                    <a:gd name="connsiteY8" fmla="*/ 908181 h 1036931"/>
                    <a:gd name="connsiteX9" fmla="*/ 801961 w 3287930"/>
                    <a:gd name="connsiteY9" fmla="*/ 431931 h 1036931"/>
                    <a:gd name="connsiteX10" fmla="*/ 116161 w 3287930"/>
                    <a:gd name="connsiteY10" fmla="*/ 555756 h 1036931"/>
                    <a:gd name="connsiteX11" fmla="*/ 68536 w 3287930"/>
                    <a:gd name="connsiteY11" fmla="*/ 270006 h 1036931"/>
                    <a:gd name="connsiteX12" fmla="*/ 773386 w 3287930"/>
                    <a:gd name="connsiteY12" fmla="*/ 108081 h 1036931"/>
                    <a:gd name="connsiteX0" fmla="*/ 770671 w 3285215"/>
                    <a:gd name="connsiteY0" fmla="*/ 52286 h 1047811"/>
                    <a:gd name="connsiteX1" fmla="*/ 1446946 w 3285215"/>
                    <a:gd name="connsiteY1" fmla="*/ 14186 h 1047811"/>
                    <a:gd name="connsiteX2" fmla="*/ 2142271 w 3285215"/>
                    <a:gd name="connsiteY2" fmla="*/ 242786 h 1047811"/>
                    <a:gd name="connsiteX3" fmla="*/ 2751871 w 3285215"/>
                    <a:gd name="connsiteY3" fmla="*/ 299936 h 1047811"/>
                    <a:gd name="connsiteX4" fmla="*/ 3237646 w 3285215"/>
                    <a:gd name="connsiteY4" fmla="*/ 414236 h 1047811"/>
                    <a:gd name="connsiteX5" fmla="*/ 3228121 w 3285215"/>
                    <a:gd name="connsiteY5" fmla="*/ 709511 h 1047811"/>
                    <a:gd name="connsiteX6" fmla="*/ 2894746 w 3285215"/>
                    <a:gd name="connsiteY6" fmla="*/ 1042886 h 1047811"/>
                    <a:gd name="connsiteX7" fmla="*/ 2008921 w 3285215"/>
                    <a:gd name="connsiteY7" fmla="*/ 909536 h 1047811"/>
                    <a:gd name="connsiteX8" fmla="*/ 1208821 w 3285215"/>
                    <a:gd name="connsiteY8" fmla="*/ 919061 h 1047811"/>
                    <a:gd name="connsiteX9" fmla="*/ 799246 w 3285215"/>
                    <a:gd name="connsiteY9" fmla="*/ 442811 h 1047811"/>
                    <a:gd name="connsiteX10" fmla="*/ 113446 w 3285215"/>
                    <a:gd name="connsiteY10" fmla="*/ 566636 h 1047811"/>
                    <a:gd name="connsiteX11" fmla="*/ 65821 w 3285215"/>
                    <a:gd name="connsiteY11" fmla="*/ 280886 h 1047811"/>
                    <a:gd name="connsiteX12" fmla="*/ 770671 w 3285215"/>
                    <a:gd name="connsiteY12" fmla="*/ 52286 h 1047811"/>
                    <a:gd name="connsiteX0" fmla="*/ 770671 w 3672787"/>
                    <a:gd name="connsiteY0" fmla="*/ 52286 h 1054577"/>
                    <a:gd name="connsiteX1" fmla="*/ 1446946 w 3672787"/>
                    <a:gd name="connsiteY1" fmla="*/ 14186 h 1054577"/>
                    <a:gd name="connsiteX2" fmla="*/ 2142271 w 3672787"/>
                    <a:gd name="connsiteY2" fmla="*/ 242786 h 1054577"/>
                    <a:gd name="connsiteX3" fmla="*/ 2751871 w 3672787"/>
                    <a:gd name="connsiteY3" fmla="*/ 299936 h 1054577"/>
                    <a:gd name="connsiteX4" fmla="*/ 3237646 w 3672787"/>
                    <a:gd name="connsiteY4" fmla="*/ 414236 h 1054577"/>
                    <a:gd name="connsiteX5" fmla="*/ 3666271 w 3672787"/>
                    <a:gd name="connsiteY5" fmla="*/ 566636 h 1054577"/>
                    <a:gd name="connsiteX6" fmla="*/ 2894746 w 3672787"/>
                    <a:gd name="connsiteY6" fmla="*/ 1042886 h 1054577"/>
                    <a:gd name="connsiteX7" fmla="*/ 2008921 w 3672787"/>
                    <a:gd name="connsiteY7" fmla="*/ 909536 h 1054577"/>
                    <a:gd name="connsiteX8" fmla="*/ 1208821 w 3672787"/>
                    <a:gd name="connsiteY8" fmla="*/ 919061 h 1054577"/>
                    <a:gd name="connsiteX9" fmla="*/ 799246 w 3672787"/>
                    <a:gd name="connsiteY9" fmla="*/ 442811 h 1054577"/>
                    <a:gd name="connsiteX10" fmla="*/ 113446 w 3672787"/>
                    <a:gd name="connsiteY10" fmla="*/ 566636 h 1054577"/>
                    <a:gd name="connsiteX11" fmla="*/ 65821 w 3672787"/>
                    <a:gd name="connsiteY11" fmla="*/ 280886 h 1054577"/>
                    <a:gd name="connsiteX12" fmla="*/ 770671 w 3672787"/>
                    <a:gd name="connsiteY12" fmla="*/ 52286 h 1054577"/>
                    <a:gd name="connsiteX0" fmla="*/ 770671 w 3667119"/>
                    <a:gd name="connsiteY0" fmla="*/ 52286 h 951640"/>
                    <a:gd name="connsiteX1" fmla="*/ 1446946 w 3667119"/>
                    <a:gd name="connsiteY1" fmla="*/ 14186 h 951640"/>
                    <a:gd name="connsiteX2" fmla="*/ 2142271 w 3667119"/>
                    <a:gd name="connsiteY2" fmla="*/ 242786 h 951640"/>
                    <a:gd name="connsiteX3" fmla="*/ 2751871 w 3667119"/>
                    <a:gd name="connsiteY3" fmla="*/ 299936 h 951640"/>
                    <a:gd name="connsiteX4" fmla="*/ 3237646 w 3667119"/>
                    <a:gd name="connsiteY4" fmla="*/ 414236 h 951640"/>
                    <a:gd name="connsiteX5" fmla="*/ 3666271 w 3667119"/>
                    <a:gd name="connsiteY5" fmla="*/ 566636 h 951640"/>
                    <a:gd name="connsiteX6" fmla="*/ 3304321 w 3667119"/>
                    <a:gd name="connsiteY6" fmla="*/ 909536 h 951640"/>
                    <a:gd name="connsiteX7" fmla="*/ 2008921 w 3667119"/>
                    <a:gd name="connsiteY7" fmla="*/ 909536 h 951640"/>
                    <a:gd name="connsiteX8" fmla="*/ 1208821 w 3667119"/>
                    <a:gd name="connsiteY8" fmla="*/ 919061 h 951640"/>
                    <a:gd name="connsiteX9" fmla="*/ 799246 w 3667119"/>
                    <a:gd name="connsiteY9" fmla="*/ 442811 h 951640"/>
                    <a:gd name="connsiteX10" fmla="*/ 113446 w 3667119"/>
                    <a:gd name="connsiteY10" fmla="*/ 566636 h 951640"/>
                    <a:gd name="connsiteX11" fmla="*/ 65821 w 3667119"/>
                    <a:gd name="connsiteY11" fmla="*/ 280886 h 951640"/>
                    <a:gd name="connsiteX12" fmla="*/ 770671 w 3667119"/>
                    <a:gd name="connsiteY12" fmla="*/ 52286 h 951640"/>
                    <a:gd name="connsiteX0" fmla="*/ 770671 w 3666731"/>
                    <a:gd name="connsiteY0" fmla="*/ 52286 h 964218"/>
                    <a:gd name="connsiteX1" fmla="*/ 1446946 w 3666731"/>
                    <a:gd name="connsiteY1" fmla="*/ 14186 h 964218"/>
                    <a:gd name="connsiteX2" fmla="*/ 2142271 w 3666731"/>
                    <a:gd name="connsiteY2" fmla="*/ 242786 h 964218"/>
                    <a:gd name="connsiteX3" fmla="*/ 2751871 w 3666731"/>
                    <a:gd name="connsiteY3" fmla="*/ 299936 h 964218"/>
                    <a:gd name="connsiteX4" fmla="*/ 3237646 w 3666731"/>
                    <a:gd name="connsiteY4" fmla="*/ 414236 h 964218"/>
                    <a:gd name="connsiteX5" fmla="*/ 3666271 w 3666731"/>
                    <a:gd name="connsiteY5" fmla="*/ 566636 h 964218"/>
                    <a:gd name="connsiteX6" fmla="*/ 3304321 w 3666731"/>
                    <a:gd name="connsiteY6" fmla="*/ 909536 h 964218"/>
                    <a:gd name="connsiteX7" fmla="*/ 2008921 w 3666731"/>
                    <a:gd name="connsiteY7" fmla="*/ 909536 h 964218"/>
                    <a:gd name="connsiteX8" fmla="*/ 1208821 w 3666731"/>
                    <a:gd name="connsiteY8" fmla="*/ 919061 h 964218"/>
                    <a:gd name="connsiteX9" fmla="*/ 799246 w 3666731"/>
                    <a:gd name="connsiteY9" fmla="*/ 442811 h 964218"/>
                    <a:gd name="connsiteX10" fmla="*/ 113446 w 3666731"/>
                    <a:gd name="connsiteY10" fmla="*/ 566636 h 964218"/>
                    <a:gd name="connsiteX11" fmla="*/ 65821 w 3666731"/>
                    <a:gd name="connsiteY11" fmla="*/ 280886 h 964218"/>
                    <a:gd name="connsiteX12" fmla="*/ 770671 w 3666731"/>
                    <a:gd name="connsiteY12" fmla="*/ 52286 h 964218"/>
                    <a:gd name="connsiteX0" fmla="*/ 770671 w 3666584"/>
                    <a:gd name="connsiteY0" fmla="*/ 52286 h 951640"/>
                    <a:gd name="connsiteX1" fmla="*/ 1446946 w 3666584"/>
                    <a:gd name="connsiteY1" fmla="*/ 14186 h 951640"/>
                    <a:gd name="connsiteX2" fmla="*/ 2142271 w 3666584"/>
                    <a:gd name="connsiteY2" fmla="*/ 242786 h 951640"/>
                    <a:gd name="connsiteX3" fmla="*/ 2751871 w 3666584"/>
                    <a:gd name="connsiteY3" fmla="*/ 299936 h 951640"/>
                    <a:gd name="connsiteX4" fmla="*/ 3237646 w 3666584"/>
                    <a:gd name="connsiteY4" fmla="*/ 414236 h 951640"/>
                    <a:gd name="connsiteX5" fmla="*/ 3666271 w 3666584"/>
                    <a:gd name="connsiteY5" fmla="*/ 566636 h 951640"/>
                    <a:gd name="connsiteX6" fmla="*/ 3304321 w 3666584"/>
                    <a:gd name="connsiteY6" fmla="*/ 909536 h 951640"/>
                    <a:gd name="connsiteX7" fmla="*/ 2008921 w 3666584"/>
                    <a:gd name="connsiteY7" fmla="*/ 909536 h 951640"/>
                    <a:gd name="connsiteX8" fmla="*/ 1208821 w 3666584"/>
                    <a:gd name="connsiteY8" fmla="*/ 919061 h 951640"/>
                    <a:gd name="connsiteX9" fmla="*/ 799246 w 3666584"/>
                    <a:gd name="connsiteY9" fmla="*/ 442811 h 951640"/>
                    <a:gd name="connsiteX10" fmla="*/ 113446 w 3666584"/>
                    <a:gd name="connsiteY10" fmla="*/ 566636 h 951640"/>
                    <a:gd name="connsiteX11" fmla="*/ 65821 w 3666584"/>
                    <a:gd name="connsiteY11" fmla="*/ 280886 h 951640"/>
                    <a:gd name="connsiteX12" fmla="*/ 770671 w 3666584"/>
                    <a:gd name="connsiteY12" fmla="*/ 52286 h 951640"/>
                    <a:gd name="connsiteX0" fmla="*/ 770671 w 3666689"/>
                    <a:gd name="connsiteY0" fmla="*/ 52286 h 952653"/>
                    <a:gd name="connsiteX1" fmla="*/ 1446946 w 3666689"/>
                    <a:gd name="connsiteY1" fmla="*/ 14186 h 952653"/>
                    <a:gd name="connsiteX2" fmla="*/ 2142271 w 3666689"/>
                    <a:gd name="connsiteY2" fmla="*/ 242786 h 952653"/>
                    <a:gd name="connsiteX3" fmla="*/ 2751871 w 3666689"/>
                    <a:gd name="connsiteY3" fmla="*/ 299936 h 952653"/>
                    <a:gd name="connsiteX4" fmla="*/ 3237646 w 3666689"/>
                    <a:gd name="connsiteY4" fmla="*/ 414236 h 952653"/>
                    <a:gd name="connsiteX5" fmla="*/ 3666271 w 3666689"/>
                    <a:gd name="connsiteY5" fmla="*/ 566636 h 952653"/>
                    <a:gd name="connsiteX6" fmla="*/ 3304321 w 3666689"/>
                    <a:gd name="connsiteY6" fmla="*/ 909536 h 952653"/>
                    <a:gd name="connsiteX7" fmla="*/ 2704246 w 3666689"/>
                    <a:gd name="connsiteY7" fmla="*/ 947636 h 952653"/>
                    <a:gd name="connsiteX8" fmla="*/ 2008921 w 3666689"/>
                    <a:gd name="connsiteY8" fmla="*/ 909536 h 952653"/>
                    <a:gd name="connsiteX9" fmla="*/ 1208821 w 3666689"/>
                    <a:gd name="connsiteY9" fmla="*/ 919061 h 952653"/>
                    <a:gd name="connsiteX10" fmla="*/ 799246 w 3666689"/>
                    <a:gd name="connsiteY10" fmla="*/ 442811 h 952653"/>
                    <a:gd name="connsiteX11" fmla="*/ 113446 w 3666689"/>
                    <a:gd name="connsiteY11" fmla="*/ 566636 h 952653"/>
                    <a:gd name="connsiteX12" fmla="*/ 65821 w 3666689"/>
                    <a:gd name="connsiteY12" fmla="*/ 280886 h 952653"/>
                    <a:gd name="connsiteX13" fmla="*/ 770671 w 3666689"/>
                    <a:gd name="connsiteY13" fmla="*/ 52286 h 952653"/>
                    <a:gd name="connsiteX0" fmla="*/ 770671 w 3666689"/>
                    <a:gd name="connsiteY0" fmla="*/ 52286 h 952653"/>
                    <a:gd name="connsiteX1" fmla="*/ 1446946 w 3666689"/>
                    <a:gd name="connsiteY1" fmla="*/ 14186 h 952653"/>
                    <a:gd name="connsiteX2" fmla="*/ 2142271 w 3666689"/>
                    <a:gd name="connsiteY2" fmla="*/ 242786 h 952653"/>
                    <a:gd name="connsiteX3" fmla="*/ 2751871 w 3666689"/>
                    <a:gd name="connsiteY3" fmla="*/ 299936 h 952653"/>
                    <a:gd name="connsiteX4" fmla="*/ 3237646 w 3666689"/>
                    <a:gd name="connsiteY4" fmla="*/ 414236 h 952653"/>
                    <a:gd name="connsiteX5" fmla="*/ 3666271 w 3666689"/>
                    <a:gd name="connsiteY5" fmla="*/ 566636 h 952653"/>
                    <a:gd name="connsiteX6" fmla="*/ 3304321 w 3666689"/>
                    <a:gd name="connsiteY6" fmla="*/ 909536 h 952653"/>
                    <a:gd name="connsiteX7" fmla="*/ 2704246 w 3666689"/>
                    <a:gd name="connsiteY7" fmla="*/ 947636 h 952653"/>
                    <a:gd name="connsiteX8" fmla="*/ 2008921 w 3666689"/>
                    <a:gd name="connsiteY8" fmla="*/ 909536 h 952653"/>
                    <a:gd name="connsiteX9" fmla="*/ 1408846 w 3666689"/>
                    <a:gd name="connsiteY9" fmla="*/ 785711 h 952653"/>
                    <a:gd name="connsiteX10" fmla="*/ 799246 w 3666689"/>
                    <a:gd name="connsiteY10" fmla="*/ 442811 h 952653"/>
                    <a:gd name="connsiteX11" fmla="*/ 113446 w 3666689"/>
                    <a:gd name="connsiteY11" fmla="*/ 566636 h 952653"/>
                    <a:gd name="connsiteX12" fmla="*/ 65821 w 3666689"/>
                    <a:gd name="connsiteY12" fmla="*/ 280886 h 952653"/>
                    <a:gd name="connsiteX13" fmla="*/ 770671 w 3666689"/>
                    <a:gd name="connsiteY13" fmla="*/ 52286 h 952653"/>
                    <a:gd name="connsiteX0" fmla="*/ 770671 w 3666689"/>
                    <a:gd name="connsiteY0" fmla="*/ 52286 h 952653"/>
                    <a:gd name="connsiteX1" fmla="*/ 1446946 w 3666689"/>
                    <a:gd name="connsiteY1" fmla="*/ 14186 h 952653"/>
                    <a:gd name="connsiteX2" fmla="*/ 2142271 w 3666689"/>
                    <a:gd name="connsiteY2" fmla="*/ 242786 h 952653"/>
                    <a:gd name="connsiteX3" fmla="*/ 2751871 w 3666689"/>
                    <a:gd name="connsiteY3" fmla="*/ 299936 h 952653"/>
                    <a:gd name="connsiteX4" fmla="*/ 3237646 w 3666689"/>
                    <a:gd name="connsiteY4" fmla="*/ 414236 h 952653"/>
                    <a:gd name="connsiteX5" fmla="*/ 3666271 w 3666689"/>
                    <a:gd name="connsiteY5" fmla="*/ 566636 h 952653"/>
                    <a:gd name="connsiteX6" fmla="*/ 3304321 w 3666689"/>
                    <a:gd name="connsiteY6" fmla="*/ 909536 h 952653"/>
                    <a:gd name="connsiteX7" fmla="*/ 2704246 w 3666689"/>
                    <a:gd name="connsiteY7" fmla="*/ 947636 h 952653"/>
                    <a:gd name="connsiteX8" fmla="*/ 2008921 w 3666689"/>
                    <a:gd name="connsiteY8" fmla="*/ 909536 h 952653"/>
                    <a:gd name="connsiteX9" fmla="*/ 1408846 w 3666689"/>
                    <a:gd name="connsiteY9" fmla="*/ 785711 h 952653"/>
                    <a:gd name="connsiteX10" fmla="*/ 980221 w 3666689"/>
                    <a:gd name="connsiteY10" fmla="*/ 490436 h 952653"/>
                    <a:gd name="connsiteX11" fmla="*/ 113446 w 3666689"/>
                    <a:gd name="connsiteY11" fmla="*/ 566636 h 952653"/>
                    <a:gd name="connsiteX12" fmla="*/ 65821 w 3666689"/>
                    <a:gd name="connsiteY12" fmla="*/ 280886 h 952653"/>
                    <a:gd name="connsiteX13" fmla="*/ 770671 w 3666689"/>
                    <a:gd name="connsiteY13" fmla="*/ 52286 h 952653"/>
                    <a:gd name="connsiteX0" fmla="*/ 715993 w 3612011"/>
                    <a:gd name="connsiteY0" fmla="*/ 52286 h 952653"/>
                    <a:gd name="connsiteX1" fmla="*/ 1392268 w 3612011"/>
                    <a:gd name="connsiteY1" fmla="*/ 14186 h 952653"/>
                    <a:gd name="connsiteX2" fmla="*/ 2087593 w 3612011"/>
                    <a:gd name="connsiteY2" fmla="*/ 242786 h 952653"/>
                    <a:gd name="connsiteX3" fmla="*/ 2697193 w 3612011"/>
                    <a:gd name="connsiteY3" fmla="*/ 299936 h 952653"/>
                    <a:gd name="connsiteX4" fmla="*/ 3182968 w 3612011"/>
                    <a:gd name="connsiteY4" fmla="*/ 414236 h 952653"/>
                    <a:gd name="connsiteX5" fmla="*/ 3611593 w 3612011"/>
                    <a:gd name="connsiteY5" fmla="*/ 566636 h 952653"/>
                    <a:gd name="connsiteX6" fmla="*/ 3249643 w 3612011"/>
                    <a:gd name="connsiteY6" fmla="*/ 909536 h 952653"/>
                    <a:gd name="connsiteX7" fmla="*/ 2649568 w 3612011"/>
                    <a:gd name="connsiteY7" fmla="*/ 947636 h 952653"/>
                    <a:gd name="connsiteX8" fmla="*/ 1954243 w 3612011"/>
                    <a:gd name="connsiteY8" fmla="*/ 909536 h 952653"/>
                    <a:gd name="connsiteX9" fmla="*/ 1354168 w 3612011"/>
                    <a:gd name="connsiteY9" fmla="*/ 785711 h 952653"/>
                    <a:gd name="connsiteX10" fmla="*/ 925543 w 3612011"/>
                    <a:gd name="connsiteY10" fmla="*/ 490436 h 952653"/>
                    <a:gd name="connsiteX11" fmla="*/ 315943 w 3612011"/>
                    <a:gd name="connsiteY11" fmla="*/ 328511 h 952653"/>
                    <a:gd name="connsiteX12" fmla="*/ 11143 w 3612011"/>
                    <a:gd name="connsiteY12" fmla="*/ 280886 h 952653"/>
                    <a:gd name="connsiteX13" fmla="*/ 715993 w 3612011"/>
                    <a:gd name="connsiteY13" fmla="*/ 52286 h 952653"/>
                    <a:gd name="connsiteX0" fmla="*/ 454431 w 3350449"/>
                    <a:gd name="connsiteY0" fmla="*/ 60502 h 960869"/>
                    <a:gd name="connsiteX1" fmla="*/ 1130706 w 3350449"/>
                    <a:gd name="connsiteY1" fmla="*/ 22402 h 960869"/>
                    <a:gd name="connsiteX2" fmla="*/ 1826031 w 3350449"/>
                    <a:gd name="connsiteY2" fmla="*/ 251002 h 960869"/>
                    <a:gd name="connsiteX3" fmla="*/ 2435631 w 3350449"/>
                    <a:gd name="connsiteY3" fmla="*/ 308152 h 960869"/>
                    <a:gd name="connsiteX4" fmla="*/ 2921406 w 3350449"/>
                    <a:gd name="connsiteY4" fmla="*/ 422452 h 960869"/>
                    <a:gd name="connsiteX5" fmla="*/ 3350031 w 3350449"/>
                    <a:gd name="connsiteY5" fmla="*/ 574852 h 960869"/>
                    <a:gd name="connsiteX6" fmla="*/ 2988081 w 3350449"/>
                    <a:gd name="connsiteY6" fmla="*/ 917752 h 960869"/>
                    <a:gd name="connsiteX7" fmla="*/ 2388006 w 3350449"/>
                    <a:gd name="connsiteY7" fmla="*/ 955852 h 960869"/>
                    <a:gd name="connsiteX8" fmla="*/ 1692681 w 3350449"/>
                    <a:gd name="connsiteY8" fmla="*/ 917752 h 960869"/>
                    <a:gd name="connsiteX9" fmla="*/ 1092606 w 3350449"/>
                    <a:gd name="connsiteY9" fmla="*/ 793927 h 960869"/>
                    <a:gd name="connsiteX10" fmla="*/ 663981 w 3350449"/>
                    <a:gd name="connsiteY10" fmla="*/ 498652 h 960869"/>
                    <a:gd name="connsiteX11" fmla="*/ 54381 w 3350449"/>
                    <a:gd name="connsiteY11" fmla="*/ 336727 h 960869"/>
                    <a:gd name="connsiteX12" fmla="*/ 111531 w 3350449"/>
                    <a:gd name="connsiteY12" fmla="*/ 12877 h 960869"/>
                    <a:gd name="connsiteX13" fmla="*/ 454431 w 3350449"/>
                    <a:gd name="connsiteY13" fmla="*/ 60502 h 960869"/>
                    <a:gd name="connsiteX0" fmla="*/ 533405 w 3353223"/>
                    <a:gd name="connsiteY0" fmla="*/ 8334 h 984901"/>
                    <a:gd name="connsiteX1" fmla="*/ 1133480 w 3353223"/>
                    <a:gd name="connsiteY1" fmla="*/ 46434 h 984901"/>
                    <a:gd name="connsiteX2" fmla="*/ 1828805 w 3353223"/>
                    <a:gd name="connsiteY2" fmla="*/ 275034 h 984901"/>
                    <a:gd name="connsiteX3" fmla="*/ 2438405 w 3353223"/>
                    <a:gd name="connsiteY3" fmla="*/ 332184 h 984901"/>
                    <a:gd name="connsiteX4" fmla="*/ 2924180 w 3353223"/>
                    <a:gd name="connsiteY4" fmla="*/ 446484 h 984901"/>
                    <a:gd name="connsiteX5" fmla="*/ 3352805 w 3353223"/>
                    <a:gd name="connsiteY5" fmla="*/ 598884 h 984901"/>
                    <a:gd name="connsiteX6" fmla="*/ 2990855 w 3353223"/>
                    <a:gd name="connsiteY6" fmla="*/ 941784 h 984901"/>
                    <a:gd name="connsiteX7" fmla="*/ 2390780 w 3353223"/>
                    <a:gd name="connsiteY7" fmla="*/ 979884 h 984901"/>
                    <a:gd name="connsiteX8" fmla="*/ 1695455 w 3353223"/>
                    <a:gd name="connsiteY8" fmla="*/ 941784 h 984901"/>
                    <a:gd name="connsiteX9" fmla="*/ 1095380 w 3353223"/>
                    <a:gd name="connsiteY9" fmla="*/ 817959 h 984901"/>
                    <a:gd name="connsiteX10" fmla="*/ 666755 w 3353223"/>
                    <a:gd name="connsiteY10" fmla="*/ 522684 h 984901"/>
                    <a:gd name="connsiteX11" fmla="*/ 57155 w 3353223"/>
                    <a:gd name="connsiteY11" fmla="*/ 360759 h 984901"/>
                    <a:gd name="connsiteX12" fmla="*/ 114305 w 3353223"/>
                    <a:gd name="connsiteY12" fmla="*/ 36909 h 984901"/>
                    <a:gd name="connsiteX13" fmla="*/ 533405 w 3353223"/>
                    <a:gd name="connsiteY13" fmla="*/ 8334 h 984901"/>
                    <a:gd name="connsiteX0" fmla="*/ 533405 w 3353223"/>
                    <a:gd name="connsiteY0" fmla="*/ 14607 h 991174"/>
                    <a:gd name="connsiteX1" fmla="*/ 1123955 w 3353223"/>
                    <a:gd name="connsiteY1" fmla="*/ 147957 h 991174"/>
                    <a:gd name="connsiteX2" fmla="*/ 1828805 w 3353223"/>
                    <a:gd name="connsiteY2" fmla="*/ 281307 h 991174"/>
                    <a:gd name="connsiteX3" fmla="*/ 2438405 w 3353223"/>
                    <a:gd name="connsiteY3" fmla="*/ 338457 h 991174"/>
                    <a:gd name="connsiteX4" fmla="*/ 2924180 w 3353223"/>
                    <a:gd name="connsiteY4" fmla="*/ 452757 h 991174"/>
                    <a:gd name="connsiteX5" fmla="*/ 3352805 w 3353223"/>
                    <a:gd name="connsiteY5" fmla="*/ 605157 h 991174"/>
                    <a:gd name="connsiteX6" fmla="*/ 2990855 w 3353223"/>
                    <a:gd name="connsiteY6" fmla="*/ 948057 h 991174"/>
                    <a:gd name="connsiteX7" fmla="*/ 2390780 w 3353223"/>
                    <a:gd name="connsiteY7" fmla="*/ 986157 h 991174"/>
                    <a:gd name="connsiteX8" fmla="*/ 1695455 w 3353223"/>
                    <a:gd name="connsiteY8" fmla="*/ 948057 h 991174"/>
                    <a:gd name="connsiteX9" fmla="*/ 1095380 w 3353223"/>
                    <a:gd name="connsiteY9" fmla="*/ 824232 h 991174"/>
                    <a:gd name="connsiteX10" fmla="*/ 666755 w 3353223"/>
                    <a:gd name="connsiteY10" fmla="*/ 528957 h 991174"/>
                    <a:gd name="connsiteX11" fmla="*/ 57155 w 3353223"/>
                    <a:gd name="connsiteY11" fmla="*/ 367032 h 991174"/>
                    <a:gd name="connsiteX12" fmla="*/ 114305 w 3353223"/>
                    <a:gd name="connsiteY12" fmla="*/ 43182 h 991174"/>
                    <a:gd name="connsiteX13" fmla="*/ 533405 w 3353223"/>
                    <a:gd name="connsiteY13" fmla="*/ 14607 h 991174"/>
                    <a:gd name="connsiteX0" fmla="*/ 533405 w 3353223"/>
                    <a:gd name="connsiteY0" fmla="*/ 14607 h 991174"/>
                    <a:gd name="connsiteX1" fmla="*/ 1123955 w 3353223"/>
                    <a:gd name="connsiteY1" fmla="*/ 147957 h 991174"/>
                    <a:gd name="connsiteX2" fmla="*/ 1828805 w 3353223"/>
                    <a:gd name="connsiteY2" fmla="*/ 281307 h 991174"/>
                    <a:gd name="connsiteX3" fmla="*/ 2438405 w 3353223"/>
                    <a:gd name="connsiteY3" fmla="*/ 338457 h 991174"/>
                    <a:gd name="connsiteX4" fmla="*/ 2924180 w 3353223"/>
                    <a:gd name="connsiteY4" fmla="*/ 452757 h 991174"/>
                    <a:gd name="connsiteX5" fmla="*/ 3352805 w 3353223"/>
                    <a:gd name="connsiteY5" fmla="*/ 605157 h 991174"/>
                    <a:gd name="connsiteX6" fmla="*/ 2990855 w 3353223"/>
                    <a:gd name="connsiteY6" fmla="*/ 948057 h 991174"/>
                    <a:gd name="connsiteX7" fmla="*/ 2390780 w 3353223"/>
                    <a:gd name="connsiteY7" fmla="*/ 986157 h 991174"/>
                    <a:gd name="connsiteX8" fmla="*/ 1695455 w 3353223"/>
                    <a:gd name="connsiteY8" fmla="*/ 948057 h 991174"/>
                    <a:gd name="connsiteX9" fmla="*/ 1190630 w 3353223"/>
                    <a:gd name="connsiteY9" fmla="*/ 776607 h 991174"/>
                    <a:gd name="connsiteX10" fmla="*/ 666755 w 3353223"/>
                    <a:gd name="connsiteY10" fmla="*/ 528957 h 991174"/>
                    <a:gd name="connsiteX11" fmla="*/ 57155 w 3353223"/>
                    <a:gd name="connsiteY11" fmla="*/ 367032 h 991174"/>
                    <a:gd name="connsiteX12" fmla="*/ 114305 w 3353223"/>
                    <a:gd name="connsiteY12" fmla="*/ 43182 h 991174"/>
                    <a:gd name="connsiteX13" fmla="*/ 533405 w 3353223"/>
                    <a:gd name="connsiteY13" fmla="*/ 14607 h 991174"/>
                    <a:gd name="connsiteX0" fmla="*/ 622481 w 3356574"/>
                    <a:gd name="connsiteY0" fmla="*/ 5182 h 1029374"/>
                    <a:gd name="connsiteX1" fmla="*/ 1127306 w 3356574"/>
                    <a:gd name="connsiteY1" fmla="*/ 186157 h 1029374"/>
                    <a:gd name="connsiteX2" fmla="*/ 1832156 w 3356574"/>
                    <a:gd name="connsiteY2" fmla="*/ 319507 h 1029374"/>
                    <a:gd name="connsiteX3" fmla="*/ 2441756 w 3356574"/>
                    <a:gd name="connsiteY3" fmla="*/ 376657 h 1029374"/>
                    <a:gd name="connsiteX4" fmla="*/ 2927531 w 3356574"/>
                    <a:gd name="connsiteY4" fmla="*/ 490957 h 1029374"/>
                    <a:gd name="connsiteX5" fmla="*/ 3356156 w 3356574"/>
                    <a:gd name="connsiteY5" fmla="*/ 643357 h 1029374"/>
                    <a:gd name="connsiteX6" fmla="*/ 2994206 w 3356574"/>
                    <a:gd name="connsiteY6" fmla="*/ 986257 h 1029374"/>
                    <a:gd name="connsiteX7" fmla="*/ 2394131 w 3356574"/>
                    <a:gd name="connsiteY7" fmla="*/ 1024357 h 1029374"/>
                    <a:gd name="connsiteX8" fmla="*/ 1698806 w 3356574"/>
                    <a:gd name="connsiteY8" fmla="*/ 986257 h 1029374"/>
                    <a:gd name="connsiteX9" fmla="*/ 1193981 w 3356574"/>
                    <a:gd name="connsiteY9" fmla="*/ 814807 h 1029374"/>
                    <a:gd name="connsiteX10" fmla="*/ 670106 w 3356574"/>
                    <a:gd name="connsiteY10" fmla="*/ 567157 h 1029374"/>
                    <a:gd name="connsiteX11" fmla="*/ 60506 w 3356574"/>
                    <a:gd name="connsiteY11" fmla="*/ 405232 h 1029374"/>
                    <a:gd name="connsiteX12" fmla="*/ 117656 w 3356574"/>
                    <a:gd name="connsiteY12" fmla="*/ 81382 h 1029374"/>
                    <a:gd name="connsiteX13" fmla="*/ 622481 w 3356574"/>
                    <a:gd name="connsiteY13" fmla="*/ 5182 h 1029374"/>
                    <a:gd name="connsiteX0" fmla="*/ 601671 w 3335764"/>
                    <a:gd name="connsiteY0" fmla="*/ 44189 h 1068381"/>
                    <a:gd name="connsiteX1" fmla="*/ 1106496 w 3335764"/>
                    <a:gd name="connsiteY1" fmla="*/ 225164 h 1068381"/>
                    <a:gd name="connsiteX2" fmla="*/ 1811346 w 3335764"/>
                    <a:gd name="connsiteY2" fmla="*/ 358514 h 1068381"/>
                    <a:gd name="connsiteX3" fmla="*/ 2420946 w 3335764"/>
                    <a:gd name="connsiteY3" fmla="*/ 415664 h 1068381"/>
                    <a:gd name="connsiteX4" fmla="*/ 2906721 w 3335764"/>
                    <a:gd name="connsiteY4" fmla="*/ 529964 h 1068381"/>
                    <a:gd name="connsiteX5" fmla="*/ 3335346 w 3335764"/>
                    <a:gd name="connsiteY5" fmla="*/ 682364 h 1068381"/>
                    <a:gd name="connsiteX6" fmla="*/ 2973396 w 3335764"/>
                    <a:gd name="connsiteY6" fmla="*/ 1025264 h 1068381"/>
                    <a:gd name="connsiteX7" fmla="*/ 2373321 w 3335764"/>
                    <a:gd name="connsiteY7" fmla="*/ 1063364 h 1068381"/>
                    <a:gd name="connsiteX8" fmla="*/ 1677996 w 3335764"/>
                    <a:gd name="connsiteY8" fmla="*/ 1025264 h 1068381"/>
                    <a:gd name="connsiteX9" fmla="*/ 1173171 w 3335764"/>
                    <a:gd name="connsiteY9" fmla="*/ 853814 h 1068381"/>
                    <a:gd name="connsiteX10" fmla="*/ 649296 w 3335764"/>
                    <a:gd name="connsiteY10" fmla="*/ 606164 h 1068381"/>
                    <a:gd name="connsiteX11" fmla="*/ 39696 w 3335764"/>
                    <a:gd name="connsiteY11" fmla="*/ 444239 h 1068381"/>
                    <a:gd name="connsiteX12" fmla="*/ 201621 w 3335764"/>
                    <a:gd name="connsiteY12" fmla="*/ 34664 h 1068381"/>
                    <a:gd name="connsiteX13" fmla="*/ 601671 w 3335764"/>
                    <a:gd name="connsiteY13" fmla="*/ 44189 h 1068381"/>
                    <a:gd name="connsiteX0" fmla="*/ 528736 w 3262829"/>
                    <a:gd name="connsiteY0" fmla="*/ 29773 h 1053965"/>
                    <a:gd name="connsiteX1" fmla="*/ 1033561 w 3262829"/>
                    <a:gd name="connsiteY1" fmla="*/ 210748 h 1053965"/>
                    <a:gd name="connsiteX2" fmla="*/ 1738411 w 3262829"/>
                    <a:gd name="connsiteY2" fmla="*/ 344098 h 1053965"/>
                    <a:gd name="connsiteX3" fmla="*/ 2348011 w 3262829"/>
                    <a:gd name="connsiteY3" fmla="*/ 401248 h 1053965"/>
                    <a:gd name="connsiteX4" fmla="*/ 2833786 w 3262829"/>
                    <a:gd name="connsiteY4" fmla="*/ 515548 h 1053965"/>
                    <a:gd name="connsiteX5" fmla="*/ 3262411 w 3262829"/>
                    <a:gd name="connsiteY5" fmla="*/ 667948 h 1053965"/>
                    <a:gd name="connsiteX6" fmla="*/ 2900461 w 3262829"/>
                    <a:gd name="connsiteY6" fmla="*/ 1010848 h 1053965"/>
                    <a:gd name="connsiteX7" fmla="*/ 2300386 w 3262829"/>
                    <a:gd name="connsiteY7" fmla="*/ 1048948 h 1053965"/>
                    <a:gd name="connsiteX8" fmla="*/ 1605061 w 3262829"/>
                    <a:gd name="connsiteY8" fmla="*/ 1010848 h 1053965"/>
                    <a:gd name="connsiteX9" fmla="*/ 1100236 w 3262829"/>
                    <a:gd name="connsiteY9" fmla="*/ 839398 h 1053965"/>
                    <a:gd name="connsiteX10" fmla="*/ 576361 w 3262829"/>
                    <a:gd name="connsiteY10" fmla="*/ 591748 h 1053965"/>
                    <a:gd name="connsiteX11" fmla="*/ 52486 w 3262829"/>
                    <a:gd name="connsiteY11" fmla="*/ 229798 h 1053965"/>
                    <a:gd name="connsiteX12" fmla="*/ 128686 w 3262829"/>
                    <a:gd name="connsiteY12" fmla="*/ 20248 h 1053965"/>
                    <a:gd name="connsiteX13" fmla="*/ 528736 w 3262829"/>
                    <a:gd name="connsiteY13" fmla="*/ 29773 h 1053965"/>
                    <a:gd name="connsiteX0" fmla="*/ 528736 w 3262829"/>
                    <a:gd name="connsiteY0" fmla="*/ 29773 h 1053965"/>
                    <a:gd name="connsiteX1" fmla="*/ 1033561 w 3262829"/>
                    <a:gd name="connsiteY1" fmla="*/ 210748 h 1053965"/>
                    <a:gd name="connsiteX2" fmla="*/ 1738411 w 3262829"/>
                    <a:gd name="connsiteY2" fmla="*/ 344098 h 1053965"/>
                    <a:gd name="connsiteX3" fmla="*/ 2348011 w 3262829"/>
                    <a:gd name="connsiteY3" fmla="*/ 401248 h 1053965"/>
                    <a:gd name="connsiteX4" fmla="*/ 2833786 w 3262829"/>
                    <a:gd name="connsiteY4" fmla="*/ 515548 h 1053965"/>
                    <a:gd name="connsiteX5" fmla="*/ 3262411 w 3262829"/>
                    <a:gd name="connsiteY5" fmla="*/ 667948 h 1053965"/>
                    <a:gd name="connsiteX6" fmla="*/ 2900461 w 3262829"/>
                    <a:gd name="connsiteY6" fmla="*/ 1010848 h 1053965"/>
                    <a:gd name="connsiteX7" fmla="*/ 2300386 w 3262829"/>
                    <a:gd name="connsiteY7" fmla="*/ 1048948 h 1053965"/>
                    <a:gd name="connsiteX8" fmla="*/ 1605061 w 3262829"/>
                    <a:gd name="connsiteY8" fmla="*/ 1010848 h 1053965"/>
                    <a:gd name="connsiteX9" fmla="*/ 1100236 w 3262829"/>
                    <a:gd name="connsiteY9" fmla="*/ 839398 h 1053965"/>
                    <a:gd name="connsiteX10" fmla="*/ 500161 w 3262829"/>
                    <a:gd name="connsiteY10" fmla="*/ 496498 h 1053965"/>
                    <a:gd name="connsiteX11" fmla="*/ 52486 w 3262829"/>
                    <a:gd name="connsiteY11" fmla="*/ 229798 h 1053965"/>
                    <a:gd name="connsiteX12" fmla="*/ 128686 w 3262829"/>
                    <a:gd name="connsiteY12" fmla="*/ 20248 h 1053965"/>
                    <a:gd name="connsiteX13" fmla="*/ 528736 w 3262829"/>
                    <a:gd name="connsiteY13" fmla="*/ 29773 h 1053965"/>
                    <a:gd name="connsiteX0" fmla="*/ 528736 w 3262829"/>
                    <a:gd name="connsiteY0" fmla="*/ 27894 h 1052086"/>
                    <a:gd name="connsiteX1" fmla="*/ 1109761 w 3262829"/>
                    <a:gd name="connsiteY1" fmla="*/ 170769 h 1052086"/>
                    <a:gd name="connsiteX2" fmla="*/ 1738411 w 3262829"/>
                    <a:gd name="connsiteY2" fmla="*/ 342219 h 1052086"/>
                    <a:gd name="connsiteX3" fmla="*/ 2348011 w 3262829"/>
                    <a:gd name="connsiteY3" fmla="*/ 399369 h 1052086"/>
                    <a:gd name="connsiteX4" fmla="*/ 2833786 w 3262829"/>
                    <a:gd name="connsiteY4" fmla="*/ 513669 h 1052086"/>
                    <a:gd name="connsiteX5" fmla="*/ 3262411 w 3262829"/>
                    <a:gd name="connsiteY5" fmla="*/ 666069 h 1052086"/>
                    <a:gd name="connsiteX6" fmla="*/ 2900461 w 3262829"/>
                    <a:gd name="connsiteY6" fmla="*/ 1008969 h 1052086"/>
                    <a:gd name="connsiteX7" fmla="*/ 2300386 w 3262829"/>
                    <a:gd name="connsiteY7" fmla="*/ 1047069 h 1052086"/>
                    <a:gd name="connsiteX8" fmla="*/ 1605061 w 3262829"/>
                    <a:gd name="connsiteY8" fmla="*/ 1008969 h 1052086"/>
                    <a:gd name="connsiteX9" fmla="*/ 1100236 w 3262829"/>
                    <a:gd name="connsiteY9" fmla="*/ 837519 h 1052086"/>
                    <a:gd name="connsiteX10" fmla="*/ 500161 w 3262829"/>
                    <a:gd name="connsiteY10" fmla="*/ 494619 h 1052086"/>
                    <a:gd name="connsiteX11" fmla="*/ 52486 w 3262829"/>
                    <a:gd name="connsiteY11" fmla="*/ 227919 h 1052086"/>
                    <a:gd name="connsiteX12" fmla="*/ 128686 w 3262829"/>
                    <a:gd name="connsiteY12" fmla="*/ 18369 h 1052086"/>
                    <a:gd name="connsiteX13" fmla="*/ 528736 w 3262829"/>
                    <a:gd name="connsiteY13" fmla="*/ 27894 h 1052086"/>
                    <a:gd name="connsiteX0" fmla="*/ 528736 w 3262829"/>
                    <a:gd name="connsiteY0" fmla="*/ 27894 h 1052086"/>
                    <a:gd name="connsiteX1" fmla="*/ 1109761 w 3262829"/>
                    <a:gd name="connsiteY1" fmla="*/ 170769 h 1052086"/>
                    <a:gd name="connsiteX2" fmla="*/ 1738411 w 3262829"/>
                    <a:gd name="connsiteY2" fmla="*/ 342219 h 1052086"/>
                    <a:gd name="connsiteX3" fmla="*/ 2348011 w 3262829"/>
                    <a:gd name="connsiteY3" fmla="*/ 399369 h 1052086"/>
                    <a:gd name="connsiteX4" fmla="*/ 2833786 w 3262829"/>
                    <a:gd name="connsiteY4" fmla="*/ 513669 h 1052086"/>
                    <a:gd name="connsiteX5" fmla="*/ 3262411 w 3262829"/>
                    <a:gd name="connsiteY5" fmla="*/ 666069 h 1052086"/>
                    <a:gd name="connsiteX6" fmla="*/ 2900461 w 3262829"/>
                    <a:gd name="connsiteY6" fmla="*/ 1008969 h 1052086"/>
                    <a:gd name="connsiteX7" fmla="*/ 2300386 w 3262829"/>
                    <a:gd name="connsiteY7" fmla="*/ 1047069 h 1052086"/>
                    <a:gd name="connsiteX8" fmla="*/ 1605061 w 3262829"/>
                    <a:gd name="connsiteY8" fmla="*/ 1008969 h 1052086"/>
                    <a:gd name="connsiteX9" fmla="*/ 1100236 w 3262829"/>
                    <a:gd name="connsiteY9" fmla="*/ 837519 h 1052086"/>
                    <a:gd name="connsiteX10" fmla="*/ 500161 w 3262829"/>
                    <a:gd name="connsiteY10" fmla="*/ 494619 h 1052086"/>
                    <a:gd name="connsiteX11" fmla="*/ 52486 w 3262829"/>
                    <a:gd name="connsiteY11" fmla="*/ 227919 h 1052086"/>
                    <a:gd name="connsiteX12" fmla="*/ 128686 w 3262829"/>
                    <a:gd name="connsiteY12" fmla="*/ 18369 h 1052086"/>
                    <a:gd name="connsiteX13" fmla="*/ 528736 w 3262829"/>
                    <a:gd name="connsiteY13" fmla="*/ 27894 h 1052086"/>
                    <a:gd name="connsiteX0" fmla="*/ 400128 w 3134221"/>
                    <a:gd name="connsiteY0" fmla="*/ 47441 h 1071633"/>
                    <a:gd name="connsiteX1" fmla="*/ 981153 w 3134221"/>
                    <a:gd name="connsiteY1" fmla="*/ 190316 h 1071633"/>
                    <a:gd name="connsiteX2" fmla="*/ 1609803 w 3134221"/>
                    <a:gd name="connsiteY2" fmla="*/ 361766 h 1071633"/>
                    <a:gd name="connsiteX3" fmla="*/ 2219403 w 3134221"/>
                    <a:gd name="connsiteY3" fmla="*/ 418916 h 1071633"/>
                    <a:gd name="connsiteX4" fmla="*/ 2705178 w 3134221"/>
                    <a:gd name="connsiteY4" fmla="*/ 533216 h 1071633"/>
                    <a:gd name="connsiteX5" fmla="*/ 3133803 w 3134221"/>
                    <a:gd name="connsiteY5" fmla="*/ 685616 h 1071633"/>
                    <a:gd name="connsiteX6" fmla="*/ 2771853 w 3134221"/>
                    <a:gd name="connsiteY6" fmla="*/ 1028516 h 1071633"/>
                    <a:gd name="connsiteX7" fmla="*/ 2171778 w 3134221"/>
                    <a:gd name="connsiteY7" fmla="*/ 1066616 h 1071633"/>
                    <a:gd name="connsiteX8" fmla="*/ 1476453 w 3134221"/>
                    <a:gd name="connsiteY8" fmla="*/ 1028516 h 1071633"/>
                    <a:gd name="connsiteX9" fmla="*/ 971628 w 3134221"/>
                    <a:gd name="connsiteY9" fmla="*/ 857066 h 1071633"/>
                    <a:gd name="connsiteX10" fmla="*/ 371553 w 3134221"/>
                    <a:gd name="connsiteY10" fmla="*/ 514166 h 1071633"/>
                    <a:gd name="connsiteX11" fmla="*/ 78 w 3134221"/>
                    <a:gd name="connsiteY11" fmla="*/ 37916 h 1071633"/>
                    <a:gd name="connsiteX12" fmla="*/ 400128 w 3134221"/>
                    <a:gd name="connsiteY12" fmla="*/ 47441 h 1071633"/>
                    <a:gd name="connsiteX0" fmla="*/ 135585 w 2869678"/>
                    <a:gd name="connsiteY0" fmla="*/ 1326 h 1025518"/>
                    <a:gd name="connsiteX1" fmla="*/ 716610 w 2869678"/>
                    <a:gd name="connsiteY1" fmla="*/ 144201 h 1025518"/>
                    <a:gd name="connsiteX2" fmla="*/ 1345260 w 2869678"/>
                    <a:gd name="connsiteY2" fmla="*/ 315651 h 1025518"/>
                    <a:gd name="connsiteX3" fmla="*/ 1954860 w 2869678"/>
                    <a:gd name="connsiteY3" fmla="*/ 372801 h 1025518"/>
                    <a:gd name="connsiteX4" fmla="*/ 2440635 w 2869678"/>
                    <a:gd name="connsiteY4" fmla="*/ 487101 h 1025518"/>
                    <a:gd name="connsiteX5" fmla="*/ 2869260 w 2869678"/>
                    <a:gd name="connsiteY5" fmla="*/ 639501 h 1025518"/>
                    <a:gd name="connsiteX6" fmla="*/ 2507310 w 2869678"/>
                    <a:gd name="connsiteY6" fmla="*/ 982401 h 1025518"/>
                    <a:gd name="connsiteX7" fmla="*/ 1907235 w 2869678"/>
                    <a:gd name="connsiteY7" fmla="*/ 1020501 h 1025518"/>
                    <a:gd name="connsiteX8" fmla="*/ 1211910 w 2869678"/>
                    <a:gd name="connsiteY8" fmla="*/ 982401 h 1025518"/>
                    <a:gd name="connsiteX9" fmla="*/ 707085 w 2869678"/>
                    <a:gd name="connsiteY9" fmla="*/ 810951 h 1025518"/>
                    <a:gd name="connsiteX10" fmla="*/ 107010 w 2869678"/>
                    <a:gd name="connsiteY10" fmla="*/ 468051 h 1025518"/>
                    <a:gd name="connsiteX11" fmla="*/ 2235 w 2869678"/>
                    <a:gd name="connsiteY11" fmla="*/ 229926 h 1025518"/>
                    <a:gd name="connsiteX12" fmla="*/ 135585 w 2869678"/>
                    <a:gd name="connsiteY12" fmla="*/ 1326 h 1025518"/>
                    <a:gd name="connsiteX0" fmla="*/ 135585 w 2652314"/>
                    <a:gd name="connsiteY0" fmla="*/ 1326 h 1025518"/>
                    <a:gd name="connsiteX1" fmla="*/ 716610 w 2652314"/>
                    <a:gd name="connsiteY1" fmla="*/ 144201 h 1025518"/>
                    <a:gd name="connsiteX2" fmla="*/ 1345260 w 2652314"/>
                    <a:gd name="connsiteY2" fmla="*/ 315651 h 1025518"/>
                    <a:gd name="connsiteX3" fmla="*/ 1954860 w 2652314"/>
                    <a:gd name="connsiteY3" fmla="*/ 372801 h 1025518"/>
                    <a:gd name="connsiteX4" fmla="*/ 2440635 w 2652314"/>
                    <a:gd name="connsiteY4" fmla="*/ 487101 h 1025518"/>
                    <a:gd name="connsiteX5" fmla="*/ 2650185 w 2652314"/>
                    <a:gd name="connsiteY5" fmla="*/ 639501 h 1025518"/>
                    <a:gd name="connsiteX6" fmla="*/ 2507310 w 2652314"/>
                    <a:gd name="connsiteY6" fmla="*/ 982401 h 1025518"/>
                    <a:gd name="connsiteX7" fmla="*/ 1907235 w 2652314"/>
                    <a:gd name="connsiteY7" fmla="*/ 1020501 h 1025518"/>
                    <a:gd name="connsiteX8" fmla="*/ 1211910 w 2652314"/>
                    <a:gd name="connsiteY8" fmla="*/ 982401 h 1025518"/>
                    <a:gd name="connsiteX9" fmla="*/ 707085 w 2652314"/>
                    <a:gd name="connsiteY9" fmla="*/ 810951 h 1025518"/>
                    <a:gd name="connsiteX10" fmla="*/ 107010 w 2652314"/>
                    <a:gd name="connsiteY10" fmla="*/ 468051 h 1025518"/>
                    <a:gd name="connsiteX11" fmla="*/ 2235 w 2652314"/>
                    <a:gd name="connsiteY11" fmla="*/ 229926 h 1025518"/>
                    <a:gd name="connsiteX12" fmla="*/ 135585 w 2652314"/>
                    <a:gd name="connsiteY12" fmla="*/ 1326 h 1025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52314" h="1025518">
                      <a:moveTo>
                        <a:pt x="135585" y="1326"/>
                      </a:moveTo>
                      <a:cubicBezTo>
                        <a:pt x="254647" y="-12961"/>
                        <a:pt x="514998" y="91814"/>
                        <a:pt x="716610" y="144201"/>
                      </a:cubicBezTo>
                      <a:cubicBezTo>
                        <a:pt x="918222" y="196588"/>
                        <a:pt x="1138885" y="277551"/>
                        <a:pt x="1345260" y="315651"/>
                      </a:cubicBezTo>
                      <a:cubicBezTo>
                        <a:pt x="1551635" y="353751"/>
                        <a:pt x="1772298" y="344226"/>
                        <a:pt x="1954860" y="372801"/>
                      </a:cubicBezTo>
                      <a:cubicBezTo>
                        <a:pt x="2137422" y="401376"/>
                        <a:pt x="2324748" y="442651"/>
                        <a:pt x="2440635" y="487101"/>
                      </a:cubicBezTo>
                      <a:cubicBezTo>
                        <a:pt x="2556523" y="531551"/>
                        <a:pt x="2639073" y="556951"/>
                        <a:pt x="2650185" y="639501"/>
                      </a:cubicBezTo>
                      <a:cubicBezTo>
                        <a:pt x="2661297" y="722051"/>
                        <a:pt x="2631135" y="918901"/>
                        <a:pt x="2507310" y="982401"/>
                      </a:cubicBezTo>
                      <a:cubicBezTo>
                        <a:pt x="2383485" y="1045901"/>
                        <a:pt x="2123135" y="1020501"/>
                        <a:pt x="1907235" y="1020501"/>
                      </a:cubicBezTo>
                      <a:cubicBezTo>
                        <a:pt x="1691335" y="1020501"/>
                        <a:pt x="1411935" y="1017326"/>
                        <a:pt x="1211910" y="982401"/>
                      </a:cubicBezTo>
                      <a:cubicBezTo>
                        <a:pt x="1011885" y="947476"/>
                        <a:pt x="891235" y="896676"/>
                        <a:pt x="707085" y="810951"/>
                      </a:cubicBezTo>
                      <a:cubicBezTo>
                        <a:pt x="522935" y="725226"/>
                        <a:pt x="224485" y="564889"/>
                        <a:pt x="107010" y="468051"/>
                      </a:cubicBezTo>
                      <a:cubicBezTo>
                        <a:pt x="-10465" y="371214"/>
                        <a:pt x="-2527" y="307713"/>
                        <a:pt x="2235" y="229926"/>
                      </a:cubicBezTo>
                      <a:cubicBezTo>
                        <a:pt x="6997" y="152139"/>
                        <a:pt x="16523" y="15613"/>
                        <a:pt x="135585" y="1326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grpSp>
              <p:nvGrpSpPr>
                <p:cNvPr id="1209" name="Group 1208"/>
                <p:cNvGrpSpPr/>
                <p:nvPr/>
              </p:nvGrpSpPr>
              <p:grpSpPr>
                <a:xfrm>
                  <a:off x="3332953" y="2797459"/>
                  <a:ext cx="1501940" cy="523875"/>
                  <a:chOff x="6848475" y="1577976"/>
                  <a:chExt cx="3171825" cy="1047750"/>
                </a:xfrm>
              </p:grpSpPr>
              <p:sp>
                <p:nvSpPr>
                  <p:cNvPr id="1223" name="Freeform 225"/>
                  <p:cNvSpPr>
                    <a:spLocks/>
                  </p:cNvSpPr>
                  <p:nvPr/>
                </p:nvSpPr>
                <p:spPr bwMode="auto">
                  <a:xfrm>
                    <a:off x="6848475" y="1846263"/>
                    <a:ext cx="3171825" cy="779463"/>
                  </a:xfrm>
                  <a:custGeom>
                    <a:avLst/>
                    <a:gdLst>
                      <a:gd name="T0" fmla="*/ 13 w 1998"/>
                      <a:gd name="T1" fmla="*/ 111 h 491"/>
                      <a:gd name="T2" fmla="*/ 0 w 1998"/>
                      <a:gd name="T3" fmla="*/ 59 h 491"/>
                      <a:gd name="T4" fmla="*/ 239 w 1998"/>
                      <a:gd name="T5" fmla="*/ 0 h 491"/>
                      <a:gd name="T6" fmla="*/ 431 w 1998"/>
                      <a:gd name="T7" fmla="*/ 21 h 491"/>
                      <a:gd name="T8" fmla="*/ 615 w 1998"/>
                      <a:gd name="T9" fmla="*/ 64 h 491"/>
                      <a:gd name="T10" fmla="*/ 867 w 1998"/>
                      <a:gd name="T11" fmla="*/ 102 h 491"/>
                      <a:gd name="T12" fmla="*/ 1026 w 1998"/>
                      <a:gd name="T13" fmla="*/ 123 h 491"/>
                      <a:gd name="T14" fmla="*/ 1354 w 1998"/>
                      <a:gd name="T15" fmla="*/ 140 h 491"/>
                      <a:gd name="T16" fmla="*/ 1519 w 1998"/>
                      <a:gd name="T17" fmla="*/ 140 h 491"/>
                      <a:gd name="T18" fmla="*/ 1998 w 1998"/>
                      <a:gd name="T19" fmla="*/ 53 h 491"/>
                      <a:gd name="T20" fmla="*/ 1958 w 1998"/>
                      <a:gd name="T21" fmla="*/ 135 h 491"/>
                      <a:gd name="T22" fmla="*/ 1934 w 1998"/>
                      <a:gd name="T23" fmla="*/ 140 h 491"/>
                      <a:gd name="T24" fmla="*/ 1899 w 1998"/>
                      <a:gd name="T25" fmla="*/ 199 h 491"/>
                      <a:gd name="T26" fmla="*/ 1841 w 1998"/>
                      <a:gd name="T27" fmla="*/ 322 h 491"/>
                      <a:gd name="T28" fmla="*/ 1806 w 1998"/>
                      <a:gd name="T29" fmla="*/ 414 h 491"/>
                      <a:gd name="T30" fmla="*/ 1782 w 1998"/>
                      <a:gd name="T31" fmla="*/ 491 h 491"/>
                      <a:gd name="T32" fmla="*/ 1530 w 1998"/>
                      <a:gd name="T33" fmla="*/ 473 h 491"/>
                      <a:gd name="T34" fmla="*/ 1274 w 1998"/>
                      <a:gd name="T35" fmla="*/ 452 h 491"/>
                      <a:gd name="T36" fmla="*/ 1026 w 1998"/>
                      <a:gd name="T37" fmla="*/ 424 h 491"/>
                      <a:gd name="T38" fmla="*/ 717 w 1998"/>
                      <a:gd name="T39" fmla="*/ 377 h 491"/>
                      <a:gd name="T40" fmla="*/ 510 w 1998"/>
                      <a:gd name="T41" fmla="*/ 360 h 491"/>
                      <a:gd name="T42" fmla="*/ 308 w 1998"/>
                      <a:gd name="T43" fmla="*/ 317 h 491"/>
                      <a:gd name="T44" fmla="*/ 154 w 1998"/>
                      <a:gd name="T45" fmla="*/ 264 h 491"/>
                      <a:gd name="T46" fmla="*/ 52 w 1998"/>
                      <a:gd name="T47" fmla="*/ 204 h 491"/>
                      <a:gd name="T48" fmla="*/ 13 w 1998"/>
                      <a:gd name="T49" fmla="*/ 111 h 4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998" h="491">
                        <a:moveTo>
                          <a:pt x="13" y="111"/>
                        </a:moveTo>
                        <a:lnTo>
                          <a:pt x="0" y="59"/>
                        </a:lnTo>
                        <a:lnTo>
                          <a:pt x="239" y="0"/>
                        </a:lnTo>
                        <a:lnTo>
                          <a:pt x="431" y="21"/>
                        </a:lnTo>
                        <a:lnTo>
                          <a:pt x="615" y="64"/>
                        </a:lnTo>
                        <a:lnTo>
                          <a:pt x="867" y="102"/>
                        </a:lnTo>
                        <a:lnTo>
                          <a:pt x="1026" y="123"/>
                        </a:lnTo>
                        <a:lnTo>
                          <a:pt x="1354" y="140"/>
                        </a:lnTo>
                        <a:lnTo>
                          <a:pt x="1519" y="140"/>
                        </a:lnTo>
                        <a:lnTo>
                          <a:pt x="1998" y="53"/>
                        </a:lnTo>
                        <a:lnTo>
                          <a:pt x="1958" y="135"/>
                        </a:lnTo>
                        <a:lnTo>
                          <a:pt x="1934" y="140"/>
                        </a:lnTo>
                        <a:lnTo>
                          <a:pt x="1899" y="199"/>
                        </a:lnTo>
                        <a:lnTo>
                          <a:pt x="1841" y="322"/>
                        </a:lnTo>
                        <a:lnTo>
                          <a:pt x="1806" y="414"/>
                        </a:lnTo>
                        <a:lnTo>
                          <a:pt x="1782" y="491"/>
                        </a:lnTo>
                        <a:lnTo>
                          <a:pt x="1530" y="473"/>
                        </a:lnTo>
                        <a:lnTo>
                          <a:pt x="1274" y="452"/>
                        </a:lnTo>
                        <a:lnTo>
                          <a:pt x="1026" y="424"/>
                        </a:lnTo>
                        <a:lnTo>
                          <a:pt x="717" y="377"/>
                        </a:lnTo>
                        <a:lnTo>
                          <a:pt x="510" y="360"/>
                        </a:lnTo>
                        <a:lnTo>
                          <a:pt x="308" y="317"/>
                        </a:lnTo>
                        <a:lnTo>
                          <a:pt x="154" y="264"/>
                        </a:lnTo>
                        <a:lnTo>
                          <a:pt x="52" y="204"/>
                        </a:lnTo>
                        <a:lnTo>
                          <a:pt x="13" y="111"/>
                        </a:lnTo>
                        <a:close/>
                      </a:path>
                    </a:pathLst>
                  </a:custGeom>
                  <a:solidFill>
                    <a:srgbClr val="420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24" name="Freeform 226"/>
                  <p:cNvSpPr>
                    <a:spLocks/>
                  </p:cNvSpPr>
                  <p:nvPr/>
                </p:nvSpPr>
                <p:spPr bwMode="auto">
                  <a:xfrm>
                    <a:off x="6864350" y="2008188"/>
                    <a:ext cx="2066925" cy="257175"/>
                  </a:xfrm>
                  <a:custGeom>
                    <a:avLst/>
                    <a:gdLst>
                      <a:gd name="T0" fmla="*/ 208 w 1302"/>
                      <a:gd name="T1" fmla="*/ 75 h 162"/>
                      <a:gd name="T2" fmla="*/ 388 w 1302"/>
                      <a:gd name="T3" fmla="*/ 113 h 162"/>
                      <a:gd name="T4" fmla="*/ 745 w 1302"/>
                      <a:gd name="T5" fmla="*/ 134 h 162"/>
                      <a:gd name="T6" fmla="*/ 1302 w 1302"/>
                      <a:gd name="T7" fmla="*/ 113 h 162"/>
                      <a:gd name="T8" fmla="*/ 1281 w 1302"/>
                      <a:gd name="T9" fmla="*/ 151 h 162"/>
                      <a:gd name="T10" fmla="*/ 1112 w 1302"/>
                      <a:gd name="T11" fmla="*/ 162 h 162"/>
                      <a:gd name="T12" fmla="*/ 707 w 1302"/>
                      <a:gd name="T13" fmla="*/ 162 h 162"/>
                      <a:gd name="T14" fmla="*/ 442 w 1302"/>
                      <a:gd name="T15" fmla="*/ 139 h 162"/>
                      <a:gd name="T16" fmla="*/ 293 w 1302"/>
                      <a:gd name="T17" fmla="*/ 113 h 162"/>
                      <a:gd name="T18" fmla="*/ 112 w 1302"/>
                      <a:gd name="T19" fmla="*/ 64 h 162"/>
                      <a:gd name="T20" fmla="*/ 27 w 1302"/>
                      <a:gd name="T21" fmla="*/ 38 h 162"/>
                      <a:gd name="T22" fmla="*/ 0 w 1302"/>
                      <a:gd name="T23" fmla="*/ 0 h 162"/>
                      <a:gd name="T24" fmla="*/ 96 w 1302"/>
                      <a:gd name="T25" fmla="*/ 38 h 162"/>
                      <a:gd name="T26" fmla="*/ 208 w 1302"/>
                      <a:gd name="T27" fmla="*/ 75 h 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302" h="162">
                        <a:moveTo>
                          <a:pt x="208" y="75"/>
                        </a:moveTo>
                        <a:lnTo>
                          <a:pt x="388" y="113"/>
                        </a:lnTo>
                        <a:lnTo>
                          <a:pt x="745" y="134"/>
                        </a:lnTo>
                        <a:lnTo>
                          <a:pt x="1302" y="113"/>
                        </a:lnTo>
                        <a:lnTo>
                          <a:pt x="1281" y="151"/>
                        </a:lnTo>
                        <a:lnTo>
                          <a:pt x="1112" y="162"/>
                        </a:lnTo>
                        <a:lnTo>
                          <a:pt x="707" y="162"/>
                        </a:lnTo>
                        <a:lnTo>
                          <a:pt x="442" y="139"/>
                        </a:lnTo>
                        <a:lnTo>
                          <a:pt x="293" y="113"/>
                        </a:lnTo>
                        <a:lnTo>
                          <a:pt x="112" y="64"/>
                        </a:lnTo>
                        <a:lnTo>
                          <a:pt x="27" y="38"/>
                        </a:lnTo>
                        <a:lnTo>
                          <a:pt x="0" y="0"/>
                        </a:lnTo>
                        <a:lnTo>
                          <a:pt x="96" y="38"/>
                        </a:lnTo>
                        <a:lnTo>
                          <a:pt x="208" y="75"/>
                        </a:lnTo>
                        <a:close/>
                      </a:path>
                    </a:pathLst>
                  </a:custGeom>
                  <a:solidFill>
                    <a:srgbClr val="D3821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25" name="Freeform 227"/>
                  <p:cNvSpPr>
                    <a:spLocks/>
                  </p:cNvSpPr>
                  <p:nvPr/>
                </p:nvSpPr>
                <p:spPr bwMode="auto">
                  <a:xfrm>
                    <a:off x="8645525" y="2068513"/>
                    <a:ext cx="1212850" cy="196850"/>
                  </a:xfrm>
                  <a:custGeom>
                    <a:avLst/>
                    <a:gdLst>
                      <a:gd name="T0" fmla="*/ 36 w 764"/>
                      <a:gd name="T1" fmla="*/ 86 h 124"/>
                      <a:gd name="T2" fmla="*/ 233 w 764"/>
                      <a:gd name="T3" fmla="*/ 69 h 124"/>
                      <a:gd name="T4" fmla="*/ 764 w 764"/>
                      <a:gd name="T5" fmla="*/ 0 h 124"/>
                      <a:gd name="T6" fmla="*/ 733 w 764"/>
                      <a:gd name="T7" fmla="*/ 32 h 124"/>
                      <a:gd name="T8" fmla="*/ 615 w 764"/>
                      <a:gd name="T9" fmla="*/ 46 h 124"/>
                      <a:gd name="T10" fmla="*/ 392 w 764"/>
                      <a:gd name="T11" fmla="*/ 75 h 124"/>
                      <a:gd name="T12" fmla="*/ 259 w 764"/>
                      <a:gd name="T13" fmla="*/ 96 h 124"/>
                      <a:gd name="T14" fmla="*/ 0 w 764"/>
                      <a:gd name="T15" fmla="*/ 124 h 124"/>
                      <a:gd name="T16" fmla="*/ 36 w 764"/>
                      <a:gd name="T17" fmla="*/ 86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64" h="124">
                        <a:moveTo>
                          <a:pt x="36" y="86"/>
                        </a:moveTo>
                        <a:lnTo>
                          <a:pt x="233" y="69"/>
                        </a:lnTo>
                        <a:lnTo>
                          <a:pt x="764" y="0"/>
                        </a:lnTo>
                        <a:lnTo>
                          <a:pt x="733" y="32"/>
                        </a:lnTo>
                        <a:lnTo>
                          <a:pt x="615" y="46"/>
                        </a:lnTo>
                        <a:lnTo>
                          <a:pt x="392" y="75"/>
                        </a:lnTo>
                        <a:lnTo>
                          <a:pt x="259" y="96"/>
                        </a:lnTo>
                        <a:lnTo>
                          <a:pt x="0" y="124"/>
                        </a:lnTo>
                        <a:lnTo>
                          <a:pt x="36" y="86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26" name="Freeform 228"/>
                  <p:cNvSpPr>
                    <a:spLocks/>
                  </p:cNvSpPr>
                  <p:nvPr/>
                </p:nvSpPr>
                <p:spPr bwMode="auto">
                  <a:xfrm>
                    <a:off x="8081963" y="2195513"/>
                    <a:ext cx="746125" cy="69850"/>
                  </a:xfrm>
                  <a:custGeom>
                    <a:avLst/>
                    <a:gdLst>
                      <a:gd name="T0" fmla="*/ 0 w 470"/>
                      <a:gd name="T1" fmla="*/ 16 h 44"/>
                      <a:gd name="T2" fmla="*/ 249 w 470"/>
                      <a:gd name="T3" fmla="*/ 6 h 44"/>
                      <a:gd name="T4" fmla="*/ 470 w 470"/>
                      <a:gd name="T5" fmla="*/ 0 h 44"/>
                      <a:gd name="T6" fmla="*/ 433 w 470"/>
                      <a:gd name="T7" fmla="*/ 38 h 44"/>
                      <a:gd name="T8" fmla="*/ 281 w 470"/>
                      <a:gd name="T9" fmla="*/ 38 h 44"/>
                      <a:gd name="T10" fmla="*/ 175 w 470"/>
                      <a:gd name="T11" fmla="*/ 44 h 44"/>
                      <a:gd name="T12" fmla="*/ 0 w 470"/>
                      <a:gd name="T13" fmla="*/ 44 h 44"/>
                      <a:gd name="T14" fmla="*/ 0 w 470"/>
                      <a:gd name="T15" fmla="*/ 16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70" h="44">
                        <a:moveTo>
                          <a:pt x="0" y="16"/>
                        </a:moveTo>
                        <a:lnTo>
                          <a:pt x="249" y="6"/>
                        </a:lnTo>
                        <a:lnTo>
                          <a:pt x="470" y="0"/>
                        </a:lnTo>
                        <a:lnTo>
                          <a:pt x="433" y="38"/>
                        </a:lnTo>
                        <a:lnTo>
                          <a:pt x="281" y="38"/>
                        </a:lnTo>
                        <a:lnTo>
                          <a:pt x="175" y="44"/>
                        </a:lnTo>
                        <a:lnTo>
                          <a:pt x="0" y="44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27" name="Freeform 229"/>
                  <p:cNvSpPr>
                    <a:spLocks/>
                  </p:cNvSpPr>
                  <p:nvPr/>
                </p:nvSpPr>
                <p:spPr bwMode="auto">
                  <a:xfrm>
                    <a:off x="6907213" y="2101851"/>
                    <a:ext cx="1241425" cy="247650"/>
                  </a:xfrm>
                  <a:custGeom>
                    <a:avLst/>
                    <a:gdLst>
                      <a:gd name="T0" fmla="*/ 0 w 782"/>
                      <a:gd name="T1" fmla="*/ 0 h 156"/>
                      <a:gd name="T2" fmla="*/ 90 w 782"/>
                      <a:gd name="T3" fmla="*/ 27 h 156"/>
                      <a:gd name="T4" fmla="*/ 293 w 782"/>
                      <a:gd name="T5" fmla="*/ 75 h 156"/>
                      <a:gd name="T6" fmla="*/ 606 w 782"/>
                      <a:gd name="T7" fmla="*/ 113 h 156"/>
                      <a:gd name="T8" fmla="*/ 777 w 782"/>
                      <a:gd name="T9" fmla="*/ 118 h 156"/>
                      <a:gd name="T10" fmla="*/ 782 w 782"/>
                      <a:gd name="T11" fmla="*/ 156 h 156"/>
                      <a:gd name="T12" fmla="*/ 676 w 782"/>
                      <a:gd name="T13" fmla="*/ 156 h 156"/>
                      <a:gd name="T14" fmla="*/ 515 w 782"/>
                      <a:gd name="T15" fmla="*/ 150 h 156"/>
                      <a:gd name="T16" fmla="*/ 340 w 782"/>
                      <a:gd name="T17" fmla="*/ 124 h 156"/>
                      <a:gd name="T18" fmla="*/ 212 w 782"/>
                      <a:gd name="T19" fmla="*/ 86 h 156"/>
                      <a:gd name="T20" fmla="*/ 26 w 782"/>
                      <a:gd name="T21" fmla="*/ 37 h 156"/>
                      <a:gd name="T22" fmla="*/ 0 w 782"/>
                      <a:gd name="T23" fmla="*/ 0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82" h="156">
                        <a:moveTo>
                          <a:pt x="0" y="0"/>
                        </a:moveTo>
                        <a:lnTo>
                          <a:pt x="90" y="27"/>
                        </a:lnTo>
                        <a:lnTo>
                          <a:pt x="293" y="75"/>
                        </a:lnTo>
                        <a:lnTo>
                          <a:pt x="606" y="113"/>
                        </a:lnTo>
                        <a:lnTo>
                          <a:pt x="777" y="118"/>
                        </a:lnTo>
                        <a:lnTo>
                          <a:pt x="782" y="156"/>
                        </a:lnTo>
                        <a:lnTo>
                          <a:pt x="676" y="156"/>
                        </a:lnTo>
                        <a:lnTo>
                          <a:pt x="515" y="150"/>
                        </a:lnTo>
                        <a:lnTo>
                          <a:pt x="340" y="124"/>
                        </a:lnTo>
                        <a:lnTo>
                          <a:pt x="212" y="86"/>
                        </a:lnTo>
                        <a:lnTo>
                          <a:pt x="26" y="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C99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28" name="Freeform 230"/>
                  <p:cNvSpPr>
                    <a:spLocks/>
                  </p:cNvSpPr>
                  <p:nvPr/>
                </p:nvSpPr>
                <p:spPr bwMode="auto">
                  <a:xfrm>
                    <a:off x="6999288" y="2211388"/>
                    <a:ext cx="1266825" cy="223838"/>
                  </a:xfrm>
                  <a:custGeom>
                    <a:avLst/>
                    <a:gdLst>
                      <a:gd name="T0" fmla="*/ 0 w 798"/>
                      <a:gd name="T1" fmla="*/ 0 h 141"/>
                      <a:gd name="T2" fmla="*/ 74 w 798"/>
                      <a:gd name="T3" fmla="*/ 17 h 141"/>
                      <a:gd name="T4" fmla="*/ 213 w 798"/>
                      <a:gd name="T5" fmla="*/ 55 h 141"/>
                      <a:gd name="T6" fmla="*/ 346 w 798"/>
                      <a:gd name="T7" fmla="*/ 81 h 141"/>
                      <a:gd name="T8" fmla="*/ 510 w 798"/>
                      <a:gd name="T9" fmla="*/ 103 h 141"/>
                      <a:gd name="T10" fmla="*/ 798 w 798"/>
                      <a:gd name="T11" fmla="*/ 98 h 141"/>
                      <a:gd name="T12" fmla="*/ 798 w 798"/>
                      <a:gd name="T13" fmla="*/ 141 h 141"/>
                      <a:gd name="T14" fmla="*/ 622 w 798"/>
                      <a:gd name="T15" fmla="*/ 141 h 141"/>
                      <a:gd name="T16" fmla="*/ 468 w 798"/>
                      <a:gd name="T17" fmla="*/ 135 h 141"/>
                      <a:gd name="T18" fmla="*/ 341 w 798"/>
                      <a:gd name="T19" fmla="*/ 113 h 141"/>
                      <a:gd name="T20" fmla="*/ 218 w 798"/>
                      <a:gd name="T21" fmla="*/ 81 h 141"/>
                      <a:gd name="T22" fmla="*/ 64 w 798"/>
                      <a:gd name="T23" fmla="*/ 38 h 141"/>
                      <a:gd name="T24" fmla="*/ 0 w 798"/>
                      <a:gd name="T25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98" h="141">
                        <a:moveTo>
                          <a:pt x="0" y="0"/>
                        </a:moveTo>
                        <a:lnTo>
                          <a:pt x="74" y="17"/>
                        </a:lnTo>
                        <a:lnTo>
                          <a:pt x="213" y="55"/>
                        </a:lnTo>
                        <a:lnTo>
                          <a:pt x="346" y="81"/>
                        </a:lnTo>
                        <a:lnTo>
                          <a:pt x="510" y="103"/>
                        </a:lnTo>
                        <a:lnTo>
                          <a:pt x="798" y="98"/>
                        </a:lnTo>
                        <a:lnTo>
                          <a:pt x="798" y="141"/>
                        </a:lnTo>
                        <a:lnTo>
                          <a:pt x="622" y="141"/>
                        </a:lnTo>
                        <a:lnTo>
                          <a:pt x="468" y="135"/>
                        </a:lnTo>
                        <a:lnTo>
                          <a:pt x="341" y="113"/>
                        </a:lnTo>
                        <a:lnTo>
                          <a:pt x="218" y="81"/>
                        </a:lnTo>
                        <a:lnTo>
                          <a:pt x="64" y="3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C99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29" name="Freeform 231"/>
                  <p:cNvSpPr>
                    <a:spLocks/>
                  </p:cNvSpPr>
                  <p:nvPr/>
                </p:nvSpPr>
                <p:spPr bwMode="auto">
                  <a:xfrm>
                    <a:off x="8047038" y="2281238"/>
                    <a:ext cx="696912" cy="68263"/>
                  </a:xfrm>
                  <a:custGeom>
                    <a:avLst/>
                    <a:gdLst>
                      <a:gd name="T0" fmla="*/ 0 w 439"/>
                      <a:gd name="T1" fmla="*/ 11 h 43"/>
                      <a:gd name="T2" fmla="*/ 123 w 439"/>
                      <a:gd name="T3" fmla="*/ 5 h 43"/>
                      <a:gd name="T4" fmla="*/ 439 w 439"/>
                      <a:gd name="T5" fmla="*/ 0 h 43"/>
                      <a:gd name="T6" fmla="*/ 424 w 439"/>
                      <a:gd name="T7" fmla="*/ 27 h 43"/>
                      <a:gd name="T8" fmla="*/ 282 w 439"/>
                      <a:gd name="T9" fmla="*/ 43 h 43"/>
                      <a:gd name="T10" fmla="*/ 0 w 439"/>
                      <a:gd name="T11" fmla="*/ 43 h 43"/>
                      <a:gd name="T12" fmla="*/ 0 w 439"/>
                      <a:gd name="T13" fmla="*/ 11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9" h="43">
                        <a:moveTo>
                          <a:pt x="0" y="11"/>
                        </a:moveTo>
                        <a:lnTo>
                          <a:pt x="123" y="5"/>
                        </a:lnTo>
                        <a:lnTo>
                          <a:pt x="439" y="0"/>
                        </a:lnTo>
                        <a:lnTo>
                          <a:pt x="424" y="27"/>
                        </a:lnTo>
                        <a:lnTo>
                          <a:pt x="282" y="43"/>
                        </a:lnTo>
                        <a:lnTo>
                          <a:pt x="0" y="43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0" name="Freeform 232"/>
                  <p:cNvSpPr>
                    <a:spLocks/>
                  </p:cNvSpPr>
                  <p:nvPr/>
                </p:nvSpPr>
                <p:spPr bwMode="auto">
                  <a:xfrm>
                    <a:off x="8174038" y="2316163"/>
                    <a:ext cx="679450" cy="128588"/>
                  </a:xfrm>
                  <a:custGeom>
                    <a:avLst/>
                    <a:gdLst>
                      <a:gd name="T0" fmla="*/ 32 w 428"/>
                      <a:gd name="T1" fmla="*/ 37 h 81"/>
                      <a:gd name="T2" fmla="*/ 223 w 428"/>
                      <a:gd name="T3" fmla="*/ 37 h 81"/>
                      <a:gd name="T4" fmla="*/ 428 w 428"/>
                      <a:gd name="T5" fmla="*/ 0 h 81"/>
                      <a:gd name="T6" fmla="*/ 424 w 428"/>
                      <a:gd name="T7" fmla="*/ 43 h 81"/>
                      <a:gd name="T8" fmla="*/ 322 w 428"/>
                      <a:gd name="T9" fmla="*/ 47 h 81"/>
                      <a:gd name="T10" fmla="*/ 208 w 428"/>
                      <a:gd name="T11" fmla="*/ 69 h 81"/>
                      <a:gd name="T12" fmla="*/ 0 w 428"/>
                      <a:gd name="T13" fmla="*/ 81 h 81"/>
                      <a:gd name="T14" fmla="*/ 32 w 428"/>
                      <a:gd name="T15" fmla="*/ 37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28" h="81">
                        <a:moveTo>
                          <a:pt x="32" y="37"/>
                        </a:moveTo>
                        <a:lnTo>
                          <a:pt x="223" y="37"/>
                        </a:lnTo>
                        <a:lnTo>
                          <a:pt x="428" y="0"/>
                        </a:lnTo>
                        <a:lnTo>
                          <a:pt x="424" y="43"/>
                        </a:lnTo>
                        <a:lnTo>
                          <a:pt x="322" y="47"/>
                        </a:lnTo>
                        <a:lnTo>
                          <a:pt x="208" y="69"/>
                        </a:lnTo>
                        <a:lnTo>
                          <a:pt x="0" y="81"/>
                        </a:lnTo>
                        <a:lnTo>
                          <a:pt x="32" y="37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1" name="Freeform 233"/>
                  <p:cNvSpPr>
                    <a:spLocks/>
                  </p:cNvSpPr>
                  <p:nvPr/>
                </p:nvSpPr>
                <p:spPr bwMode="auto">
                  <a:xfrm>
                    <a:off x="7962900" y="2390776"/>
                    <a:ext cx="976312" cy="120650"/>
                  </a:xfrm>
                  <a:custGeom>
                    <a:avLst/>
                    <a:gdLst>
                      <a:gd name="T0" fmla="*/ 0 w 615"/>
                      <a:gd name="T1" fmla="*/ 44 h 76"/>
                      <a:gd name="T2" fmla="*/ 79 w 615"/>
                      <a:gd name="T3" fmla="*/ 49 h 76"/>
                      <a:gd name="T4" fmla="*/ 250 w 615"/>
                      <a:gd name="T5" fmla="*/ 49 h 76"/>
                      <a:gd name="T6" fmla="*/ 430 w 615"/>
                      <a:gd name="T7" fmla="*/ 22 h 76"/>
                      <a:gd name="T8" fmla="*/ 615 w 615"/>
                      <a:gd name="T9" fmla="*/ 0 h 76"/>
                      <a:gd name="T10" fmla="*/ 610 w 615"/>
                      <a:gd name="T11" fmla="*/ 34 h 76"/>
                      <a:gd name="T12" fmla="*/ 492 w 615"/>
                      <a:gd name="T13" fmla="*/ 49 h 76"/>
                      <a:gd name="T14" fmla="*/ 394 w 615"/>
                      <a:gd name="T15" fmla="*/ 60 h 76"/>
                      <a:gd name="T16" fmla="*/ 298 w 615"/>
                      <a:gd name="T17" fmla="*/ 76 h 76"/>
                      <a:gd name="T18" fmla="*/ 138 w 615"/>
                      <a:gd name="T19" fmla="*/ 66 h 76"/>
                      <a:gd name="T20" fmla="*/ 0 w 615"/>
                      <a:gd name="T21" fmla="*/ 4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15" h="76">
                        <a:moveTo>
                          <a:pt x="0" y="44"/>
                        </a:moveTo>
                        <a:lnTo>
                          <a:pt x="79" y="49"/>
                        </a:lnTo>
                        <a:lnTo>
                          <a:pt x="250" y="49"/>
                        </a:lnTo>
                        <a:lnTo>
                          <a:pt x="430" y="22"/>
                        </a:lnTo>
                        <a:lnTo>
                          <a:pt x="615" y="0"/>
                        </a:lnTo>
                        <a:lnTo>
                          <a:pt x="610" y="34"/>
                        </a:lnTo>
                        <a:lnTo>
                          <a:pt x="492" y="49"/>
                        </a:lnTo>
                        <a:lnTo>
                          <a:pt x="394" y="60"/>
                        </a:lnTo>
                        <a:lnTo>
                          <a:pt x="298" y="76"/>
                        </a:lnTo>
                        <a:lnTo>
                          <a:pt x="138" y="66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FF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2" name="Freeform 234"/>
                  <p:cNvSpPr>
                    <a:spLocks/>
                  </p:cNvSpPr>
                  <p:nvPr/>
                </p:nvSpPr>
                <p:spPr bwMode="auto">
                  <a:xfrm>
                    <a:off x="8645525" y="2130426"/>
                    <a:ext cx="1168400" cy="201613"/>
                  </a:xfrm>
                  <a:custGeom>
                    <a:avLst/>
                    <a:gdLst>
                      <a:gd name="T0" fmla="*/ 11 w 736"/>
                      <a:gd name="T1" fmla="*/ 89 h 127"/>
                      <a:gd name="T2" fmla="*/ 115 w 736"/>
                      <a:gd name="T3" fmla="*/ 95 h 127"/>
                      <a:gd name="T4" fmla="*/ 339 w 736"/>
                      <a:gd name="T5" fmla="*/ 62 h 127"/>
                      <a:gd name="T6" fmla="*/ 736 w 736"/>
                      <a:gd name="T7" fmla="*/ 0 h 127"/>
                      <a:gd name="T8" fmla="*/ 715 w 736"/>
                      <a:gd name="T9" fmla="*/ 38 h 127"/>
                      <a:gd name="T10" fmla="*/ 542 w 736"/>
                      <a:gd name="T11" fmla="*/ 68 h 127"/>
                      <a:gd name="T12" fmla="*/ 377 w 736"/>
                      <a:gd name="T13" fmla="*/ 79 h 127"/>
                      <a:gd name="T14" fmla="*/ 243 w 736"/>
                      <a:gd name="T15" fmla="*/ 100 h 127"/>
                      <a:gd name="T16" fmla="*/ 0 w 736"/>
                      <a:gd name="T17" fmla="*/ 127 h 127"/>
                      <a:gd name="T18" fmla="*/ 11 w 736"/>
                      <a:gd name="T19" fmla="*/ 89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36" h="127">
                        <a:moveTo>
                          <a:pt x="11" y="89"/>
                        </a:moveTo>
                        <a:lnTo>
                          <a:pt x="115" y="95"/>
                        </a:lnTo>
                        <a:lnTo>
                          <a:pt x="339" y="62"/>
                        </a:lnTo>
                        <a:lnTo>
                          <a:pt x="736" y="0"/>
                        </a:lnTo>
                        <a:lnTo>
                          <a:pt x="715" y="38"/>
                        </a:lnTo>
                        <a:lnTo>
                          <a:pt x="542" y="68"/>
                        </a:lnTo>
                        <a:lnTo>
                          <a:pt x="377" y="79"/>
                        </a:lnTo>
                        <a:lnTo>
                          <a:pt x="243" y="100"/>
                        </a:lnTo>
                        <a:lnTo>
                          <a:pt x="0" y="127"/>
                        </a:lnTo>
                        <a:lnTo>
                          <a:pt x="11" y="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3" name="Freeform 235"/>
                  <p:cNvSpPr>
                    <a:spLocks/>
                  </p:cNvSpPr>
                  <p:nvPr/>
                </p:nvSpPr>
                <p:spPr bwMode="auto">
                  <a:xfrm>
                    <a:off x="8786813" y="2211388"/>
                    <a:ext cx="981075" cy="179388"/>
                  </a:xfrm>
                  <a:custGeom>
                    <a:avLst/>
                    <a:gdLst>
                      <a:gd name="T0" fmla="*/ 11 w 618"/>
                      <a:gd name="T1" fmla="*/ 81 h 113"/>
                      <a:gd name="T2" fmla="*/ 186 w 618"/>
                      <a:gd name="T3" fmla="*/ 60 h 113"/>
                      <a:gd name="T4" fmla="*/ 372 w 618"/>
                      <a:gd name="T5" fmla="*/ 34 h 113"/>
                      <a:gd name="T6" fmla="*/ 618 w 618"/>
                      <a:gd name="T7" fmla="*/ 0 h 113"/>
                      <a:gd name="T8" fmla="*/ 607 w 618"/>
                      <a:gd name="T9" fmla="*/ 28 h 113"/>
                      <a:gd name="T10" fmla="*/ 479 w 618"/>
                      <a:gd name="T11" fmla="*/ 34 h 113"/>
                      <a:gd name="T12" fmla="*/ 303 w 618"/>
                      <a:gd name="T13" fmla="*/ 71 h 113"/>
                      <a:gd name="T14" fmla="*/ 176 w 618"/>
                      <a:gd name="T15" fmla="*/ 92 h 113"/>
                      <a:gd name="T16" fmla="*/ 0 w 618"/>
                      <a:gd name="T17" fmla="*/ 113 h 113"/>
                      <a:gd name="T18" fmla="*/ 11 w 618"/>
                      <a:gd name="T19" fmla="*/ 81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18" h="113">
                        <a:moveTo>
                          <a:pt x="11" y="81"/>
                        </a:moveTo>
                        <a:lnTo>
                          <a:pt x="186" y="60"/>
                        </a:lnTo>
                        <a:lnTo>
                          <a:pt x="372" y="34"/>
                        </a:lnTo>
                        <a:lnTo>
                          <a:pt x="618" y="0"/>
                        </a:lnTo>
                        <a:lnTo>
                          <a:pt x="607" y="28"/>
                        </a:lnTo>
                        <a:lnTo>
                          <a:pt x="479" y="34"/>
                        </a:lnTo>
                        <a:lnTo>
                          <a:pt x="303" y="71"/>
                        </a:lnTo>
                        <a:lnTo>
                          <a:pt x="176" y="92"/>
                        </a:lnTo>
                        <a:lnTo>
                          <a:pt x="0" y="113"/>
                        </a:lnTo>
                        <a:lnTo>
                          <a:pt x="11" y="81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4" name="Freeform 236"/>
                  <p:cNvSpPr>
                    <a:spLocks/>
                  </p:cNvSpPr>
                  <p:nvPr/>
                </p:nvSpPr>
                <p:spPr bwMode="auto">
                  <a:xfrm>
                    <a:off x="8853488" y="2281238"/>
                    <a:ext cx="896937" cy="169863"/>
                  </a:xfrm>
                  <a:custGeom>
                    <a:avLst/>
                    <a:gdLst>
                      <a:gd name="T0" fmla="*/ 11 w 565"/>
                      <a:gd name="T1" fmla="*/ 75 h 107"/>
                      <a:gd name="T2" fmla="*/ 117 w 565"/>
                      <a:gd name="T3" fmla="*/ 65 h 107"/>
                      <a:gd name="T4" fmla="*/ 256 w 565"/>
                      <a:gd name="T5" fmla="*/ 43 h 107"/>
                      <a:gd name="T6" fmla="*/ 421 w 565"/>
                      <a:gd name="T7" fmla="*/ 11 h 107"/>
                      <a:gd name="T8" fmla="*/ 565 w 565"/>
                      <a:gd name="T9" fmla="*/ 0 h 107"/>
                      <a:gd name="T10" fmla="*/ 447 w 565"/>
                      <a:gd name="T11" fmla="*/ 37 h 107"/>
                      <a:gd name="T12" fmla="*/ 335 w 565"/>
                      <a:gd name="T13" fmla="*/ 54 h 107"/>
                      <a:gd name="T14" fmla="*/ 224 w 565"/>
                      <a:gd name="T15" fmla="*/ 80 h 107"/>
                      <a:gd name="T16" fmla="*/ 0 w 565"/>
                      <a:gd name="T17" fmla="*/ 107 h 107"/>
                      <a:gd name="T18" fmla="*/ 11 w 565"/>
                      <a:gd name="T19" fmla="*/ 75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5" h="107">
                        <a:moveTo>
                          <a:pt x="11" y="75"/>
                        </a:moveTo>
                        <a:lnTo>
                          <a:pt x="117" y="65"/>
                        </a:lnTo>
                        <a:lnTo>
                          <a:pt x="256" y="43"/>
                        </a:lnTo>
                        <a:lnTo>
                          <a:pt x="421" y="11"/>
                        </a:lnTo>
                        <a:lnTo>
                          <a:pt x="565" y="0"/>
                        </a:lnTo>
                        <a:lnTo>
                          <a:pt x="447" y="37"/>
                        </a:lnTo>
                        <a:lnTo>
                          <a:pt x="335" y="54"/>
                        </a:lnTo>
                        <a:lnTo>
                          <a:pt x="224" y="80"/>
                        </a:lnTo>
                        <a:lnTo>
                          <a:pt x="0" y="107"/>
                        </a:lnTo>
                        <a:lnTo>
                          <a:pt x="11" y="7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5" name="Freeform 237"/>
                  <p:cNvSpPr>
                    <a:spLocks/>
                  </p:cNvSpPr>
                  <p:nvPr/>
                </p:nvSpPr>
                <p:spPr bwMode="auto">
                  <a:xfrm>
                    <a:off x="8621713" y="2324101"/>
                    <a:ext cx="1093787" cy="212725"/>
                  </a:xfrm>
                  <a:custGeom>
                    <a:avLst/>
                    <a:gdLst>
                      <a:gd name="T0" fmla="*/ 0 w 689"/>
                      <a:gd name="T1" fmla="*/ 123 h 134"/>
                      <a:gd name="T2" fmla="*/ 72 w 689"/>
                      <a:gd name="T3" fmla="*/ 113 h 134"/>
                      <a:gd name="T4" fmla="*/ 200 w 689"/>
                      <a:gd name="T5" fmla="*/ 91 h 134"/>
                      <a:gd name="T6" fmla="*/ 301 w 689"/>
                      <a:gd name="T7" fmla="*/ 76 h 134"/>
                      <a:gd name="T8" fmla="*/ 445 w 689"/>
                      <a:gd name="T9" fmla="*/ 53 h 134"/>
                      <a:gd name="T10" fmla="*/ 689 w 689"/>
                      <a:gd name="T11" fmla="*/ 0 h 134"/>
                      <a:gd name="T12" fmla="*/ 673 w 689"/>
                      <a:gd name="T13" fmla="*/ 38 h 134"/>
                      <a:gd name="T14" fmla="*/ 519 w 689"/>
                      <a:gd name="T15" fmla="*/ 70 h 134"/>
                      <a:gd name="T16" fmla="*/ 354 w 689"/>
                      <a:gd name="T17" fmla="*/ 97 h 134"/>
                      <a:gd name="T18" fmla="*/ 216 w 689"/>
                      <a:gd name="T19" fmla="*/ 123 h 134"/>
                      <a:gd name="T20" fmla="*/ 104 w 689"/>
                      <a:gd name="T21" fmla="*/ 134 h 134"/>
                      <a:gd name="T22" fmla="*/ 0 w 689"/>
                      <a:gd name="T23" fmla="*/ 123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9" h="134">
                        <a:moveTo>
                          <a:pt x="0" y="123"/>
                        </a:moveTo>
                        <a:lnTo>
                          <a:pt x="72" y="113"/>
                        </a:lnTo>
                        <a:lnTo>
                          <a:pt x="200" y="91"/>
                        </a:lnTo>
                        <a:lnTo>
                          <a:pt x="301" y="76"/>
                        </a:lnTo>
                        <a:lnTo>
                          <a:pt x="445" y="53"/>
                        </a:lnTo>
                        <a:lnTo>
                          <a:pt x="689" y="0"/>
                        </a:lnTo>
                        <a:lnTo>
                          <a:pt x="673" y="38"/>
                        </a:lnTo>
                        <a:lnTo>
                          <a:pt x="519" y="70"/>
                        </a:lnTo>
                        <a:lnTo>
                          <a:pt x="354" y="97"/>
                        </a:lnTo>
                        <a:lnTo>
                          <a:pt x="216" y="123"/>
                        </a:lnTo>
                        <a:lnTo>
                          <a:pt x="104" y="13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FF2D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6" name="Freeform 238"/>
                  <p:cNvSpPr>
                    <a:spLocks/>
                  </p:cNvSpPr>
                  <p:nvPr/>
                </p:nvSpPr>
                <p:spPr bwMode="auto">
                  <a:xfrm>
                    <a:off x="9056688" y="2400301"/>
                    <a:ext cx="608012" cy="146050"/>
                  </a:xfrm>
                  <a:custGeom>
                    <a:avLst/>
                    <a:gdLst>
                      <a:gd name="T0" fmla="*/ 0 w 383"/>
                      <a:gd name="T1" fmla="*/ 81 h 92"/>
                      <a:gd name="T2" fmla="*/ 91 w 383"/>
                      <a:gd name="T3" fmla="*/ 65 h 92"/>
                      <a:gd name="T4" fmla="*/ 330 w 383"/>
                      <a:gd name="T5" fmla="*/ 22 h 92"/>
                      <a:gd name="T6" fmla="*/ 383 w 383"/>
                      <a:gd name="T7" fmla="*/ 0 h 92"/>
                      <a:gd name="T8" fmla="*/ 357 w 383"/>
                      <a:gd name="T9" fmla="*/ 49 h 92"/>
                      <a:gd name="T10" fmla="*/ 245 w 383"/>
                      <a:gd name="T11" fmla="*/ 65 h 92"/>
                      <a:gd name="T12" fmla="*/ 112 w 383"/>
                      <a:gd name="T13" fmla="*/ 92 h 92"/>
                      <a:gd name="T14" fmla="*/ 0 w 383"/>
                      <a:gd name="T15" fmla="*/ 81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83" h="92">
                        <a:moveTo>
                          <a:pt x="0" y="81"/>
                        </a:moveTo>
                        <a:lnTo>
                          <a:pt x="91" y="65"/>
                        </a:lnTo>
                        <a:lnTo>
                          <a:pt x="330" y="22"/>
                        </a:lnTo>
                        <a:lnTo>
                          <a:pt x="383" y="0"/>
                        </a:lnTo>
                        <a:lnTo>
                          <a:pt x="357" y="49"/>
                        </a:lnTo>
                        <a:lnTo>
                          <a:pt x="245" y="65"/>
                        </a:lnTo>
                        <a:lnTo>
                          <a:pt x="112" y="9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FF2D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7" name="Freeform 239"/>
                  <p:cNvSpPr>
                    <a:spLocks/>
                  </p:cNvSpPr>
                  <p:nvPr/>
                </p:nvSpPr>
                <p:spPr bwMode="auto">
                  <a:xfrm>
                    <a:off x="9328150" y="2511426"/>
                    <a:ext cx="277812" cy="76200"/>
                  </a:xfrm>
                  <a:custGeom>
                    <a:avLst/>
                    <a:gdLst>
                      <a:gd name="T0" fmla="*/ 0 w 175"/>
                      <a:gd name="T1" fmla="*/ 27 h 48"/>
                      <a:gd name="T2" fmla="*/ 74 w 175"/>
                      <a:gd name="T3" fmla="*/ 16 h 48"/>
                      <a:gd name="T4" fmla="*/ 175 w 175"/>
                      <a:gd name="T5" fmla="*/ 0 h 48"/>
                      <a:gd name="T6" fmla="*/ 154 w 175"/>
                      <a:gd name="T7" fmla="*/ 48 h 48"/>
                      <a:gd name="T8" fmla="*/ 0 w 175"/>
                      <a:gd name="T9" fmla="*/ 27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5" h="48">
                        <a:moveTo>
                          <a:pt x="0" y="27"/>
                        </a:moveTo>
                        <a:lnTo>
                          <a:pt x="74" y="16"/>
                        </a:lnTo>
                        <a:lnTo>
                          <a:pt x="175" y="0"/>
                        </a:lnTo>
                        <a:lnTo>
                          <a:pt x="154" y="48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2D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8" name="Freeform 240"/>
                  <p:cNvSpPr>
                    <a:spLocks/>
                  </p:cNvSpPr>
                  <p:nvPr/>
                </p:nvSpPr>
                <p:spPr bwMode="auto">
                  <a:xfrm>
                    <a:off x="9605963" y="2306638"/>
                    <a:ext cx="161925" cy="298450"/>
                  </a:xfrm>
                  <a:custGeom>
                    <a:avLst/>
                    <a:gdLst>
                      <a:gd name="T0" fmla="*/ 75 w 102"/>
                      <a:gd name="T1" fmla="*/ 0 h 188"/>
                      <a:gd name="T2" fmla="*/ 102 w 102"/>
                      <a:gd name="T3" fmla="*/ 5 h 188"/>
                      <a:gd name="T4" fmla="*/ 69 w 102"/>
                      <a:gd name="T5" fmla="*/ 62 h 188"/>
                      <a:gd name="T6" fmla="*/ 45 w 102"/>
                      <a:gd name="T7" fmla="*/ 146 h 188"/>
                      <a:gd name="T8" fmla="*/ 32 w 102"/>
                      <a:gd name="T9" fmla="*/ 188 h 188"/>
                      <a:gd name="T10" fmla="*/ 0 w 102"/>
                      <a:gd name="T11" fmla="*/ 188 h 188"/>
                      <a:gd name="T12" fmla="*/ 21 w 102"/>
                      <a:gd name="T13" fmla="*/ 134 h 188"/>
                      <a:gd name="T14" fmla="*/ 48 w 102"/>
                      <a:gd name="T15" fmla="*/ 75 h 188"/>
                      <a:gd name="T16" fmla="*/ 75 w 102"/>
                      <a:gd name="T17" fmla="*/ 0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2" h="188">
                        <a:moveTo>
                          <a:pt x="75" y="0"/>
                        </a:moveTo>
                        <a:lnTo>
                          <a:pt x="102" y="5"/>
                        </a:lnTo>
                        <a:lnTo>
                          <a:pt x="69" y="62"/>
                        </a:lnTo>
                        <a:lnTo>
                          <a:pt x="45" y="146"/>
                        </a:lnTo>
                        <a:lnTo>
                          <a:pt x="32" y="188"/>
                        </a:lnTo>
                        <a:lnTo>
                          <a:pt x="0" y="188"/>
                        </a:lnTo>
                        <a:lnTo>
                          <a:pt x="21" y="134"/>
                        </a:lnTo>
                        <a:lnTo>
                          <a:pt x="48" y="75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rgbClr val="FF2D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39" name="Freeform 241"/>
                  <p:cNvSpPr>
                    <a:spLocks/>
                  </p:cNvSpPr>
                  <p:nvPr/>
                </p:nvSpPr>
                <p:spPr bwMode="auto">
                  <a:xfrm>
                    <a:off x="9740900" y="2068513"/>
                    <a:ext cx="144462" cy="228600"/>
                  </a:xfrm>
                  <a:custGeom>
                    <a:avLst/>
                    <a:gdLst>
                      <a:gd name="T0" fmla="*/ 0 w 91"/>
                      <a:gd name="T1" fmla="*/ 142 h 144"/>
                      <a:gd name="T2" fmla="*/ 48 w 91"/>
                      <a:gd name="T3" fmla="*/ 58 h 144"/>
                      <a:gd name="T4" fmla="*/ 74 w 91"/>
                      <a:gd name="T5" fmla="*/ 0 h 144"/>
                      <a:gd name="T6" fmla="*/ 91 w 91"/>
                      <a:gd name="T7" fmla="*/ 11 h 144"/>
                      <a:gd name="T8" fmla="*/ 74 w 91"/>
                      <a:gd name="T9" fmla="*/ 43 h 144"/>
                      <a:gd name="T10" fmla="*/ 23 w 91"/>
                      <a:gd name="T11" fmla="*/ 134 h 144"/>
                      <a:gd name="T12" fmla="*/ 19 w 91"/>
                      <a:gd name="T13" fmla="*/ 136 h 144"/>
                      <a:gd name="T14" fmla="*/ 10 w 91"/>
                      <a:gd name="T15" fmla="*/ 140 h 144"/>
                      <a:gd name="T16" fmla="*/ 1 w 91"/>
                      <a:gd name="T17" fmla="*/ 144 h 144"/>
                      <a:gd name="T18" fmla="*/ 0 w 91"/>
                      <a:gd name="T19" fmla="*/ 142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1" h="144">
                        <a:moveTo>
                          <a:pt x="0" y="142"/>
                        </a:moveTo>
                        <a:lnTo>
                          <a:pt x="48" y="58"/>
                        </a:lnTo>
                        <a:lnTo>
                          <a:pt x="74" y="0"/>
                        </a:lnTo>
                        <a:lnTo>
                          <a:pt x="91" y="11"/>
                        </a:lnTo>
                        <a:lnTo>
                          <a:pt x="74" y="43"/>
                        </a:lnTo>
                        <a:lnTo>
                          <a:pt x="23" y="134"/>
                        </a:lnTo>
                        <a:lnTo>
                          <a:pt x="19" y="136"/>
                        </a:lnTo>
                        <a:lnTo>
                          <a:pt x="10" y="140"/>
                        </a:lnTo>
                        <a:lnTo>
                          <a:pt x="1" y="144"/>
                        </a:lnTo>
                        <a:lnTo>
                          <a:pt x="0" y="142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40" name="Freeform 242"/>
                  <p:cNvSpPr>
                    <a:spLocks/>
                  </p:cNvSpPr>
                  <p:nvPr/>
                </p:nvSpPr>
                <p:spPr bwMode="auto">
                  <a:xfrm>
                    <a:off x="6850063" y="1873251"/>
                    <a:ext cx="3138487" cy="320675"/>
                  </a:xfrm>
                  <a:custGeom>
                    <a:avLst/>
                    <a:gdLst>
                      <a:gd name="T0" fmla="*/ 406 w 1977"/>
                      <a:gd name="T1" fmla="*/ 25 h 202"/>
                      <a:gd name="T2" fmla="*/ 549 w 1977"/>
                      <a:gd name="T3" fmla="*/ 33 h 202"/>
                      <a:gd name="T4" fmla="*/ 599 w 1977"/>
                      <a:gd name="T5" fmla="*/ 43 h 202"/>
                      <a:gd name="T6" fmla="*/ 649 w 1977"/>
                      <a:gd name="T7" fmla="*/ 52 h 202"/>
                      <a:gd name="T8" fmla="*/ 697 w 1977"/>
                      <a:gd name="T9" fmla="*/ 61 h 202"/>
                      <a:gd name="T10" fmla="*/ 747 w 1977"/>
                      <a:gd name="T11" fmla="*/ 69 h 202"/>
                      <a:gd name="T12" fmla="*/ 797 w 1977"/>
                      <a:gd name="T13" fmla="*/ 77 h 202"/>
                      <a:gd name="T14" fmla="*/ 847 w 1977"/>
                      <a:gd name="T15" fmla="*/ 84 h 202"/>
                      <a:gd name="T16" fmla="*/ 897 w 1977"/>
                      <a:gd name="T17" fmla="*/ 90 h 202"/>
                      <a:gd name="T18" fmla="*/ 947 w 1977"/>
                      <a:gd name="T19" fmla="*/ 97 h 202"/>
                      <a:gd name="T20" fmla="*/ 996 w 1977"/>
                      <a:gd name="T21" fmla="*/ 103 h 202"/>
                      <a:gd name="T22" fmla="*/ 1046 w 1977"/>
                      <a:gd name="T23" fmla="*/ 107 h 202"/>
                      <a:gd name="T24" fmla="*/ 1096 w 1977"/>
                      <a:gd name="T25" fmla="*/ 112 h 202"/>
                      <a:gd name="T26" fmla="*/ 1146 w 1977"/>
                      <a:gd name="T27" fmla="*/ 115 h 202"/>
                      <a:gd name="T28" fmla="*/ 1196 w 1977"/>
                      <a:gd name="T29" fmla="*/ 118 h 202"/>
                      <a:gd name="T30" fmla="*/ 1245 w 1977"/>
                      <a:gd name="T31" fmla="*/ 120 h 202"/>
                      <a:gd name="T32" fmla="*/ 1295 w 1977"/>
                      <a:gd name="T33" fmla="*/ 121 h 202"/>
                      <a:gd name="T34" fmla="*/ 1530 w 1977"/>
                      <a:gd name="T35" fmla="*/ 115 h 202"/>
                      <a:gd name="T36" fmla="*/ 1840 w 1977"/>
                      <a:gd name="T37" fmla="*/ 72 h 202"/>
                      <a:gd name="T38" fmla="*/ 1977 w 1977"/>
                      <a:gd name="T39" fmla="*/ 43 h 202"/>
                      <a:gd name="T40" fmla="*/ 1850 w 1977"/>
                      <a:gd name="T41" fmla="*/ 116 h 202"/>
                      <a:gd name="T42" fmla="*/ 1339 w 1977"/>
                      <a:gd name="T43" fmla="*/ 177 h 202"/>
                      <a:gd name="T44" fmla="*/ 867 w 1977"/>
                      <a:gd name="T45" fmla="*/ 199 h 202"/>
                      <a:gd name="T46" fmla="*/ 545 w 1977"/>
                      <a:gd name="T47" fmla="*/ 199 h 202"/>
                      <a:gd name="T48" fmla="*/ 173 w 1977"/>
                      <a:gd name="T49" fmla="*/ 134 h 202"/>
                      <a:gd name="T50" fmla="*/ 14 w 1977"/>
                      <a:gd name="T51" fmla="*/ 83 h 202"/>
                      <a:gd name="T52" fmla="*/ 49 w 1977"/>
                      <a:gd name="T53" fmla="*/ 62 h 202"/>
                      <a:gd name="T54" fmla="*/ 345 w 1977"/>
                      <a:gd name="T55" fmla="*/ 152 h 202"/>
                      <a:gd name="T56" fmla="*/ 824 w 1977"/>
                      <a:gd name="T57" fmla="*/ 181 h 202"/>
                      <a:gd name="T58" fmla="*/ 1325 w 1977"/>
                      <a:gd name="T59" fmla="*/ 156 h 202"/>
                      <a:gd name="T60" fmla="*/ 1227 w 1977"/>
                      <a:gd name="T61" fmla="*/ 135 h 202"/>
                      <a:gd name="T62" fmla="*/ 1138 w 1977"/>
                      <a:gd name="T63" fmla="*/ 131 h 202"/>
                      <a:gd name="T64" fmla="*/ 1052 w 1977"/>
                      <a:gd name="T65" fmla="*/ 125 h 202"/>
                      <a:gd name="T66" fmla="*/ 966 w 1977"/>
                      <a:gd name="T67" fmla="*/ 117 h 202"/>
                      <a:gd name="T68" fmla="*/ 882 w 1977"/>
                      <a:gd name="T69" fmla="*/ 107 h 202"/>
                      <a:gd name="T70" fmla="*/ 799 w 1977"/>
                      <a:gd name="T71" fmla="*/ 96 h 202"/>
                      <a:gd name="T72" fmla="*/ 715 w 1977"/>
                      <a:gd name="T73" fmla="*/ 85 h 202"/>
                      <a:gd name="T74" fmla="*/ 631 w 1977"/>
                      <a:gd name="T75" fmla="*/ 73 h 202"/>
                      <a:gd name="T76" fmla="*/ 545 w 1977"/>
                      <a:gd name="T77" fmla="*/ 62 h 202"/>
                      <a:gd name="T78" fmla="*/ 317 w 1977"/>
                      <a:gd name="T79" fmla="*/ 0 h 2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977" h="202">
                        <a:moveTo>
                          <a:pt x="317" y="0"/>
                        </a:moveTo>
                        <a:lnTo>
                          <a:pt x="406" y="25"/>
                        </a:lnTo>
                        <a:lnTo>
                          <a:pt x="525" y="27"/>
                        </a:lnTo>
                        <a:lnTo>
                          <a:pt x="549" y="33"/>
                        </a:lnTo>
                        <a:lnTo>
                          <a:pt x="575" y="37"/>
                        </a:lnTo>
                        <a:lnTo>
                          <a:pt x="599" y="43"/>
                        </a:lnTo>
                        <a:lnTo>
                          <a:pt x="623" y="47"/>
                        </a:lnTo>
                        <a:lnTo>
                          <a:pt x="649" y="52"/>
                        </a:lnTo>
                        <a:lnTo>
                          <a:pt x="673" y="56"/>
                        </a:lnTo>
                        <a:lnTo>
                          <a:pt x="697" y="61"/>
                        </a:lnTo>
                        <a:lnTo>
                          <a:pt x="723" y="65"/>
                        </a:lnTo>
                        <a:lnTo>
                          <a:pt x="747" y="69"/>
                        </a:lnTo>
                        <a:lnTo>
                          <a:pt x="773" y="74"/>
                        </a:lnTo>
                        <a:lnTo>
                          <a:pt x="797" y="77"/>
                        </a:lnTo>
                        <a:lnTo>
                          <a:pt x="823" y="81"/>
                        </a:lnTo>
                        <a:lnTo>
                          <a:pt x="847" y="84"/>
                        </a:lnTo>
                        <a:lnTo>
                          <a:pt x="871" y="88"/>
                        </a:lnTo>
                        <a:lnTo>
                          <a:pt x="897" y="90"/>
                        </a:lnTo>
                        <a:lnTo>
                          <a:pt x="921" y="94"/>
                        </a:lnTo>
                        <a:lnTo>
                          <a:pt x="947" y="97"/>
                        </a:lnTo>
                        <a:lnTo>
                          <a:pt x="971" y="99"/>
                        </a:lnTo>
                        <a:lnTo>
                          <a:pt x="996" y="103"/>
                        </a:lnTo>
                        <a:lnTo>
                          <a:pt x="1021" y="105"/>
                        </a:lnTo>
                        <a:lnTo>
                          <a:pt x="1046" y="107"/>
                        </a:lnTo>
                        <a:lnTo>
                          <a:pt x="1070" y="109"/>
                        </a:lnTo>
                        <a:lnTo>
                          <a:pt x="1096" y="112"/>
                        </a:lnTo>
                        <a:lnTo>
                          <a:pt x="1120" y="114"/>
                        </a:lnTo>
                        <a:lnTo>
                          <a:pt x="1146" y="115"/>
                        </a:lnTo>
                        <a:lnTo>
                          <a:pt x="1171" y="117"/>
                        </a:lnTo>
                        <a:lnTo>
                          <a:pt x="1196" y="118"/>
                        </a:lnTo>
                        <a:lnTo>
                          <a:pt x="1221" y="119"/>
                        </a:lnTo>
                        <a:lnTo>
                          <a:pt x="1245" y="120"/>
                        </a:lnTo>
                        <a:lnTo>
                          <a:pt x="1271" y="121"/>
                        </a:lnTo>
                        <a:lnTo>
                          <a:pt x="1295" y="121"/>
                        </a:lnTo>
                        <a:lnTo>
                          <a:pt x="1321" y="123"/>
                        </a:lnTo>
                        <a:lnTo>
                          <a:pt x="1530" y="115"/>
                        </a:lnTo>
                        <a:lnTo>
                          <a:pt x="1729" y="88"/>
                        </a:lnTo>
                        <a:lnTo>
                          <a:pt x="1840" y="72"/>
                        </a:lnTo>
                        <a:lnTo>
                          <a:pt x="1924" y="56"/>
                        </a:lnTo>
                        <a:lnTo>
                          <a:pt x="1977" y="43"/>
                        </a:lnTo>
                        <a:lnTo>
                          <a:pt x="1945" y="100"/>
                        </a:lnTo>
                        <a:lnTo>
                          <a:pt x="1850" y="116"/>
                        </a:lnTo>
                        <a:lnTo>
                          <a:pt x="1530" y="162"/>
                        </a:lnTo>
                        <a:lnTo>
                          <a:pt x="1339" y="177"/>
                        </a:lnTo>
                        <a:lnTo>
                          <a:pt x="1076" y="192"/>
                        </a:lnTo>
                        <a:lnTo>
                          <a:pt x="867" y="199"/>
                        </a:lnTo>
                        <a:lnTo>
                          <a:pt x="716" y="202"/>
                        </a:lnTo>
                        <a:lnTo>
                          <a:pt x="545" y="199"/>
                        </a:lnTo>
                        <a:lnTo>
                          <a:pt x="339" y="170"/>
                        </a:lnTo>
                        <a:lnTo>
                          <a:pt x="173" y="134"/>
                        </a:lnTo>
                        <a:lnTo>
                          <a:pt x="69" y="97"/>
                        </a:lnTo>
                        <a:lnTo>
                          <a:pt x="14" y="83"/>
                        </a:lnTo>
                        <a:lnTo>
                          <a:pt x="0" y="46"/>
                        </a:lnTo>
                        <a:lnTo>
                          <a:pt x="49" y="62"/>
                        </a:lnTo>
                        <a:lnTo>
                          <a:pt x="205" y="116"/>
                        </a:lnTo>
                        <a:lnTo>
                          <a:pt x="345" y="152"/>
                        </a:lnTo>
                        <a:lnTo>
                          <a:pt x="601" y="174"/>
                        </a:lnTo>
                        <a:lnTo>
                          <a:pt x="824" y="181"/>
                        </a:lnTo>
                        <a:lnTo>
                          <a:pt x="1199" y="162"/>
                        </a:lnTo>
                        <a:lnTo>
                          <a:pt x="1325" y="156"/>
                        </a:lnTo>
                        <a:lnTo>
                          <a:pt x="1306" y="137"/>
                        </a:lnTo>
                        <a:lnTo>
                          <a:pt x="1227" y="135"/>
                        </a:lnTo>
                        <a:lnTo>
                          <a:pt x="1182" y="134"/>
                        </a:lnTo>
                        <a:lnTo>
                          <a:pt x="1138" y="131"/>
                        </a:lnTo>
                        <a:lnTo>
                          <a:pt x="1095" y="128"/>
                        </a:lnTo>
                        <a:lnTo>
                          <a:pt x="1052" y="125"/>
                        </a:lnTo>
                        <a:lnTo>
                          <a:pt x="1009" y="120"/>
                        </a:lnTo>
                        <a:lnTo>
                          <a:pt x="966" y="117"/>
                        </a:lnTo>
                        <a:lnTo>
                          <a:pt x="924" y="112"/>
                        </a:lnTo>
                        <a:lnTo>
                          <a:pt x="882" y="107"/>
                        </a:lnTo>
                        <a:lnTo>
                          <a:pt x="841" y="102"/>
                        </a:lnTo>
                        <a:lnTo>
                          <a:pt x="799" y="96"/>
                        </a:lnTo>
                        <a:lnTo>
                          <a:pt x="757" y="90"/>
                        </a:lnTo>
                        <a:lnTo>
                          <a:pt x="715" y="85"/>
                        </a:lnTo>
                        <a:lnTo>
                          <a:pt x="673" y="79"/>
                        </a:lnTo>
                        <a:lnTo>
                          <a:pt x="631" y="73"/>
                        </a:lnTo>
                        <a:lnTo>
                          <a:pt x="588" y="67"/>
                        </a:lnTo>
                        <a:lnTo>
                          <a:pt x="545" y="62"/>
                        </a:lnTo>
                        <a:lnTo>
                          <a:pt x="385" y="40"/>
                        </a:lnTo>
                        <a:lnTo>
                          <a:pt x="317" y="0"/>
                        </a:lnTo>
                        <a:close/>
                      </a:path>
                    </a:pathLst>
                  </a:custGeom>
                  <a:solidFill>
                    <a:srgbClr val="FF2D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41" name="Freeform 243"/>
                  <p:cNvSpPr>
                    <a:spLocks/>
                  </p:cNvSpPr>
                  <p:nvPr/>
                </p:nvSpPr>
                <p:spPr bwMode="auto">
                  <a:xfrm>
                    <a:off x="7923213" y="2085976"/>
                    <a:ext cx="290512" cy="57150"/>
                  </a:xfrm>
                  <a:custGeom>
                    <a:avLst/>
                    <a:gdLst>
                      <a:gd name="T0" fmla="*/ 0 w 183"/>
                      <a:gd name="T1" fmla="*/ 33 h 36"/>
                      <a:gd name="T2" fmla="*/ 93 w 183"/>
                      <a:gd name="T3" fmla="*/ 0 h 36"/>
                      <a:gd name="T4" fmla="*/ 183 w 183"/>
                      <a:gd name="T5" fmla="*/ 7 h 36"/>
                      <a:gd name="T6" fmla="*/ 116 w 183"/>
                      <a:gd name="T7" fmla="*/ 36 h 36"/>
                      <a:gd name="T8" fmla="*/ 0 w 183"/>
                      <a:gd name="T9" fmla="*/ 33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3" h="36">
                        <a:moveTo>
                          <a:pt x="0" y="33"/>
                        </a:moveTo>
                        <a:lnTo>
                          <a:pt x="93" y="0"/>
                        </a:lnTo>
                        <a:lnTo>
                          <a:pt x="183" y="7"/>
                        </a:lnTo>
                        <a:lnTo>
                          <a:pt x="116" y="36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CE77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42" name="Freeform 244"/>
                  <p:cNvSpPr>
                    <a:spLocks/>
                  </p:cNvSpPr>
                  <p:nvPr/>
                </p:nvSpPr>
                <p:spPr bwMode="auto">
                  <a:xfrm>
                    <a:off x="7146925" y="1976438"/>
                    <a:ext cx="444500" cy="85725"/>
                  </a:xfrm>
                  <a:custGeom>
                    <a:avLst/>
                    <a:gdLst>
                      <a:gd name="T0" fmla="*/ 101 w 280"/>
                      <a:gd name="T1" fmla="*/ 54 h 54"/>
                      <a:gd name="T2" fmla="*/ 280 w 280"/>
                      <a:gd name="T3" fmla="*/ 18 h 54"/>
                      <a:gd name="T4" fmla="*/ 191 w 280"/>
                      <a:gd name="T5" fmla="*/ 3 h 54"/>
                      <a:gd name="T6" fmla="*/ 152 w 280"/>
                      <a:gd name="T7" fmla="*/ 0 h 54"/>
                      <a:gd name="T8" fmla="*/ 0 w 280"/>
                      <a:gd name="T9" fmla="*/ 25 h 54"/>
                      <a:gd name="T10" fmla="*/ 5 w 280"/>
                      <a:gd name="T11" fmla="*/ 27 h 54"/>
                      <a:gd name="T12" fmla="*/ 17 w 280"/>
                      <a:gd name="T13" fmla="*/ 30 h 54"/>
                      <a:gd name="T14" fmla="*/ 34 w 280"/>
                      <a:gd name="T15" fmla="*/ 35 h 54"/>
                      <a:gd name="T16" fmla="*/ 53 w 280"/>
                      <a:gd name="T17" fmla="*/ 41 h 54"/>
                      <a:gd name="T18" fmla="*/ 72 w 280"/>
                      <a:gd name="T19" fmla="*/ 47 h 54"/>
                      <a:gd name="T20" fmla="*/ 89 w 280"/>
                      <a:gd name="T21" fmla="*/ 51 h 54"/>
                      <a:gd name="T22" fmla="*/ 99 w 280"/>
                      <a:gd name="T23" fmla="*/ 54 h 54"/>
                      <a:gd name="T24" fmla="*/ 101 w 280"/>
                      <a:gd name="T25" fmla="*/ 54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80" h="54">
                        <a:moveTo>
                          <a:pt x="101" y="54"/>
                        </a:moveTo>
                        <a:lnTo>
                          <a:pt x="280" y="18"/>
                        </a:lnTo>
                        <a:lnTo>
                          <a:pt x="191" y="3"/>
                        </a:lnTo>
                        <a:lnTo>
                          <a:pt x="152" y="0"/>
                        </a:lnTo>
                        <a:lnTo>
                          <a:pt x="0" y="25"/>
                        </a:lnTo>
                        <a:lnTo>
                          <a:pt x="5" y="27"/>
                        </a:lnTo>
                        <a:lnTo>
                          <a:pt x="17" y="30"/>
                        </a:lnTo>
                        <a:lnTo>
                          <a:pt x="34" y="35"/>
                        </a:lnTo>
                        <a:lnTo>
                          <a:pt x="53" y="41"/>
                        </a:lnTo>
                        <a:lnTo>
                          <a:pt x="72" y="47"/>
                        </a:lnTo>
                        <a:lnTo>
                          <a:pt x="89" y="51"/>
                        </a:lnTo>
                        <a:lnTo>
                          <a:pt x="99" y="54"/>
                        </a:lnTo>
                        <a:lnTo>
                          <a:pt x="101" y="54"/>
                        </a:lnTo>
                        <a:close/>
                      </a:path>
                    </a:pathLst>
                  </a:custGeom>
                  <a:solidFill>
                    <a:srgbClr val="CE77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43" name="Freeform 245"/>
                  <p:cNvSpPr>
                    <a:spLocks/>
                  </p:cNvSpPr>
                  <p:nvPr/>
                </p:nvSpPr>
                <p:spPr bwMode="auto">
                  <a:xfrm>
                    <a:off x="6981825" y="1890713"/>
                    <a:ext cx="461962" cy="107950"/>
                  </a:xfrm>
                  <a:custGeom>
                    <a:avLst/>
                    <a:gdLst>
                      <a:gd name="T0" fmla="*/ 0 w 291"/>
                      <a:gd name="T1" fmla="*/ 32 h 68"/>
                      <a:gd name="T2" fmla="*/ 179 w 291"/>
                      <a:gd name="T3" fmla="*/ 0 h 68"/>
                      <a:gd name="T4" fmla="*/ 219 w 291"/>
                      <a:gd name="T5" fmla="*/ 25 h 68"/>
                      <a:gd name="T6" fmla="*/ 291 w 291"/>
                      <a:gd name="T7" fmla="*/ 43 h 68"/>
                      <a:gd name="T8" fmla="*/ 217 w 291"/>
                      <a:gd name="T9" fmla="*/ 42 h 68"/>
                      <a:gd name="T10" fmla="*/ 100 w 291"/>
                      <a:gd name="T11" fmla="*/ 68 h 68"/>
                      <a:gd name="T12" fmla="*/ 47 w 291"/>
                      <a:gd name="T13" fmla="*/ 57 h 68"/>
                      <a:gd name="T14" fmla="*/ 0 w 291"/>
                      <a:gd name="T15" fmla="*/ 32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1" h="68">
                        <a:moveTo>
                          <a:pt x="0" y="32"/>
                        </a:moveTo>
                        <a:lnTo>
                          <a:pt x="179" y="0"/>
                        </a:lnTo>
                        <a:lnTo>
                          <a:pt x="219" y="25"/>
                        </a:lnTo>
                        <a:lnTo>
                          <a:pt x="291" y="43"/>
                        </a:lnTo>
                        <a:lnTo>
                          <a:pt x="217" y="42"/>
                        </a:lnTo>
                        <a:lnTo>
                          <a:pt x="100" y="68"/>
                        </a:lnTo>
                        <a:lnTo>
                          <a:pt x="47" y="5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9B87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44" name="Freeform 255"/>
                  <p:cNvSpPr>
                    <a:spLocks/>
                  </p:cNvSpPr>
                  <p:nvPr/>
                </p:nvSpPr>
                <p:spPr bwMode="auto">
                  <a:xfrm>
                    <a:off x="6994525" y="1577976"/>
                    <a:ext cx="360362" cy="385763"/>
                  </a:xfrm>
                  <a:custGeom>
                    <a:avLst/>
                    <a:gdLst>
                      <a:gd name="T0" fmla="*/ 3 w 227"/>
                      <a:gd name="T1" fmla="*/ 141 h 243"/>
                      <a:gd name="T2" fmla="*/ 0 w 227"/>
                      <a:gd name="T3" fmla="*/ 0 h 243"/>
                      <a:gd name="T4" fmla="*/ 75 w 227"/>
                      <a:gd name="T5" fmla="*/ 4 h 243"/>
                      <a:gd name="T6" fmla="*/ 118 w 227"/>
                      <a:gd name="T7" fmla="*/ 4 h 243"/>
                      <a:gd name="T8" fmla="*/ 125 w 227"/>
                      <a:gd name="T9" fmla="*/ 113 h 243"/>
                      <a:gd name="T10" fmla="*/ 154 w 227"/>
                      <a:gd name="T11" fmla="*/ 116 h 243"/>
                      <a:gd name="T12" fmla="*/ 194 w 227"/>
                      <a:gd name="T13" fmla="*/ 109 h 243"/>
                      <a:gd name="T14" fmla="*/ 217 w 227"/>
                      <a:gd name="T15" fmla="*/ 127 h 243"/>
                      <a:gd name="T16" fmla="*/ 227 w 227"/>
                      <a:gd name="T17" fmla="*/ 156 h 243"/>
                      <a:gd name="T18" fmla="*/ 205 w 227"/>
                      <a:gd name="T19" fmla="*/ 156 h 243"/>
                      <a:gd name="T20" fmla="*/ 183 w 227"/>
                      <a:gd name="T21" fmla="*/ 127 h 243"/>
                      <a:gd name="T22" fmla="*/ 128 w 227"/>
                      <a:gd name="T23" fmla="*/ 127 h 243"/>
                      <a:gd name="T24" fmla="*/ 122 w 227"/>
                      <a:gd name="T25" fmla="*/ 160 h 243"/>
                      <a:gd name="T26" fmla="*/ 96 w 227"/>
                      <a:gd name="T27" fmla="*/ 186 h 243"/>
                      <a:gd name="T28" fmla="*/ 96 w 227"/>
                      <a:gd name="T29" fmla="*/ 203 h 243"/>
                      <a:gd name="T30" fmla="*/ 143 w 227"/>
                      <a:gd name="T31" fmla="*/ 211 h 243"/>
                      <a:gd name="T32" fmla="*/ 143 w 227"/>
                      <a:gd name="T33" fmla="*/ 243 h 243"/>
                      <a:gd name="T34" fmla="*/ 111 w 227"/>
                      <a:gd name="T35" fmla="*/ 218 h 243"/>
                      <a:gd name="T36" fmla="*/ 90 w 227"/>
                      <a:gd name="T37" fmla="*/ 232 h 243"/>
                      <a:gd name="T38" fmla="*/ 56 w 227"/>
                      <a:gd name="T39" fmla="*/ 226 h 243"/>
                      <a:gd name="T40" fmla="*/ 32 w 227"/>
                      <a:gd name="T41" fmla="*/ 189 h 243"/>
                      <a:gd name="T42" fmla="*/ 3 w 227"/>
                      <a:gd name="T43" fmla="*/ 141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27" h="243">
                        <a:moveTo>
                          <a:pt x="3" y="141"/>
                        </a:moveTo>
                        <a:lnTo>
                          <a:pt x="0" y="0"/>
                        </a:lnTo>
                        <a:lnTo>
                          <a:pt x="75" y="4"/>
                        </a:lnTo>
                        <a:lnTo>
                          <a:pt x="118" y="4"/>
                        </a:lnTo>
                        <a:lnTo>
                          <a:pt x="125" y="113"/>
                        </a:lnTo>
                        <a:lnTo>
                          <a:pt x="154" y="116"/>
                        </a:lnTo>
                        <a:lnTo>
                          <a:pt x="194" y="109"/>
                        </a:lnTo>
                        <a:lnTo>
                          <a:pt x="217" y="127"/>
                        </a:lnTo>
                        <a:lnTo>
                          <a:pt x="227" y="156"/>
                        </a:lnTo>
                        <a:lnTo>
                          <a:pt x="205" y="156"/>
                        </a:lnTo>
                        <a:lnTo>
                          <a:pt x="183" y="127"/>
                        </a:lnTo>
                        <a:lnTo>
                          <a:pt x="128" y="127"/>
                        </a:lnTo>
                        <a:lnTo>
                          <a:pt x="122" y="160"/>
                        </a:lnTo>
                        <a:lnTo>
                          <a:pt x="96" y="186"/>
                        </a:lnTo>
                        <a:lnTo>
                          <a:pt x="96" y="203"/>
                        </a:lnTo>
                        <a:lnTo>
                          <a:pt x="143" y="211"/>
                        </a:lnTo>
                        <a:lnTo>
                          <a:pt x="143" y="243"/>
                        </a:lnTo>
                        <a:lnTo>
                          <a:pt x="111" y="218"/>
                        </a:lnTo>
                        <a:lnTo>
                          <a:pt x="90" y="232"/>
                        </a:lnTo>
                        <a:lnTo>
                          <a:pt x="56" y="226"/>
                        </a:lnTo>
                        <a:lnTo>
                          <a:pt x="32" y="189"/>
                        </a:lnTo>
                        <a:lnTo>
                          <a:pt x="3" y="141"/>
                        </a:lnTo>
                        <a:close/>
                      </a:path>
                    </a:pathLst>
                  </a:custGeom>
                  <a:solidFill>
                    <a:srgbClr val="0000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45" name="Freeform 256"/>
                  <p:cNvSpPr>
                    <a:spLocks/>
                  </p:cNvSpPr>
                  <p:nvPr/>
                </p:nvSpPr>
                <p:spPr bwMode="auto">
                  <a:xfrm>
                    <a:off x="7040563" y="1606551"/>
                    <a:ext cx="106362" cy="161925"/>
                  </a:xfrm>
                  <a:custGeom>
                    <a:avLst/>
                    <a:gdLst>
                      <a:gd name="T0" fmla="*/ 0 w 67"/>
                      <a:gd name="T1" fmla="*/ 0 h 102"/>
                      <a:gd name="T2" fmla="*/ 61 w 67"/>
                      <a:gd name="T3" fmla="*/ 0 h 102"/>
                      <a:gd name="T4" fmla="*/ 67 w 67"/>
                      <a:gd name="T5" fmla="*/ 102 h 102"/>
                      <a:gd name="T6" fmla="*/ 6 w 67"/>
                      <a:gd name="T7" fmla="*/ 102 h 102"/>
                      <a:gd name="T8" fmla="*/ 0 w 67"/>
                      <a:gd name="T9" fmla="*/ 0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7" h="102">
                        <a:moveTo>
                          <a:pt x="0" y="0"/>
                        </a:moveTo>
                        <a:lnTo>
                          <a:pt x="61" y="0"/>
                        </a:lnTo>
                        <a:lnTo>
                          <a:pt x="67" y="102"/>
                        </a:lnTo>
                        <a:lnTo>
                          <a:pt x="6" y="10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6B5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46" name="Freeform 257"/>
                  <p:cNvSpPr>
                    <a:spLocks/>
                  </p:cNvSpPr>
                  <p:nvPr/>
                </p:nvSpPr>
                <p:spPr bwMode="auto">
                  <a:xfrm>
                    <a:off x="7008813" y="1585913"/>
                    <a:ext cx="165100" cy="236538"/>
                  </a:xfrm>
                  <a:custGeom>
                    <a:avLst/>
                    <a:gdLst>
                      <a:gd name="T0" fmla="*/ 82 w 104"/>
                      <a:gd name="T1" fmla="*/ 3 h 149"/>
                      <a:gd name="T2" fmla="*/ 82 w 104"/>
                      <a:gd name="T3" fmla="*/ 128 h 149"/>
                      <a:gd name="T4" fmla="*/ 0 w 104"/>
                      <a:gd name="T5" fmla="*/ 128 h 149"/>
                      <a:gd name="T6" fmla="*/ 17 w 104"/>
                      <a:gd name="T7" fmla="*/ 149 h 149"/>
                      <a:gd name="T8" fmla="*/ 67 w 104"/>
                      <a:gd name="T9" fmla="*/ 149 h 149"/>
                      <a:gd name="T10" fmla="*/ 104 w 104"/>
                      <a:gd name="T11" fmla="*/ 134 h 149"/>
                      <a:gd name="T12" fmla="*/ 104 w 104"/>
                      <a:gd name="T13" fmla="*/ 0 h 149"/>
                      <a:gd name="T14" fmla="*/ 82 w 104"/>
                      <a:gd name="T15" fmla="*/ 3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04" h="149">
                        <a:moveTo>
                          <a:pt x="82" y="3"/>
                        </a:moveTo>
                        <a:lnTo>
                          <a:pt x="82" y="128"/>
                        </a:lnTo>
                        <a:lnTo>
                          <a:pt x="0" y="128"/>
                        </a:lnTo>
                        <a:lnTo>
                          <a:pt x="17" y="149"/>
                        </a:lnTo>
                        <a:lnTo>
                          <a:pt x="67" y="149"/>
                        </a:lnTo>
                        <a:lnTo>
                          <a:pt x="104" y="134"/>
                        </a:lnTo>
                        <a:lnTo>
                          <a:pt x="104" y="0"/>
                        </a:lnTo>
                        <a:lnTo>
                          <a:pt x="82" y="3"/>
                        </a:lnTo>
                        <a:close/>
                      </a:path>
                    </a:pathLst>
                  </a:custGeom>
                  <a:solidFill>
                    <a:srgbClr val="59637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247" name="Freeform 258"/>
                  <p:cNvSpPr>
                    <a:spLocks/>
                  </p:cNvSpPr>
                  <p:nvPr/>
                </p:nvSpPr>
                <p:spPr bwMode="auto">
                  <a:xfrm>
                    <a:off x="7004050" y="1606551"/>
                    <a:ext cx="28575" cy="144463"/>
                  </a:xfrm>
                  <a:custGeom>
                    <a:avLst/>
                    <a:gdLst>
                      <a:gd name="T0" fmla="*/ 0 w 18"/>
                      <a:gd name="T1" fmla="*/ 4 h 91"/>
                      <a:gd name="T2" fmla="*/ 0 w 18"/>
                      <a:gd name="T3" fmla="*/ 91 h 91"/>
                      <a:gd name="T4" fmla="*/ 18 w 18"/>
                      <a:gd name="T5" fmla="*/ 91 h 91"/>
                      <a:gd name="T6" fmla="*/ 18 w 18"/>
                      <a:gd name="T7" fmla="*/ 0 h 91"/>
                      <a:gd name="T8" fmla="*/ 0 w 18"/>
                      <a:gd name="T9" fmla="*/ 4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91">
                        <a:moveTo>
                          <a:pt x="0" y="4"/>
                        </a:moveTo>
                        <a:lnTo>
                          <a:pt x="0" y="91"/>
                        </a:lnTo>
                        <a:lnTo>
                          <a:pt x="18" y="91"/>
                        </a:lnTo>
                        <a:lnTo>
                          <a:pt x="18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7577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sp>
              <p:nvSpPr>
                <p:cNvPr id="1210" name="Freeform 1209"/>
                <p:cNvSpPr/>
                <p:nvPr/>
              </p:nvSpPr>
              <p:spPr>
                <a:xfrm>
                  <a:off x="3067050" y="2552700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1" name="Freeform 1210"/>
                <p:cNvSpPr/>
                <p:nvPr/>
              </p:nvSpPr>
              <p:spPr>
                <a:xfrm>
                  <a:off x="3088424" y="2800238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2" name="Freeform 1211"/>
                <p:cNvSpPr/>
                <p:nvPr/>
              </p:nvSpPr>
              <p:spPr>
                <a:xfrm>
                  <a:off x="3365172" y="2633658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3" name="Freeform 1212"/>
                <p:cNvSpPr/>
                <p:nvPr/>
              </p:nvSpPr>
              <p:spPr>
                <a:xfrm>
                  <a:off x="3601689" y="2801428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4" name="Freeform 1213"/>
                <p:cNvSpPr/>
                <p:nvPr/>
              </p:nvSpPr>
              <p:spPr>
                <a:xfrm>
                  <a:off x="3948613" y="2892561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5" name="Freeform 1214"/>
                <p:cNvSpPr/>
                <p:nvPr/>
              </p:nvSpPr>
              <p:spPr>
                <a:xfrm>
                  <a:off x="4471317" y="2903962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6" name="Freeform 1215"/>
                <p:cNvSpPr/>
                <p:nvPr/>
              </p:nvSpPr>
              <p:spPr>
                <a:xfrm>
                  <a:off x="4828055" y="3034425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7" name="Freeform 1216"/>
                <p:cNvSpPr/>
                <p:nvPr/>
              </p:nvSpPr>
              <p:spPr>
                <a:xfrm>
                  <a:off x="4984768" y="3174413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8" name="Freeform 1217"/>
                <p:cNvSpPr/>
                <p:nvPr/>
              </p:nvSpPr>
              <p:spPr>
                <a:xfrm>
                  <a:off x="4760481" y="3276301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19" name="Freeform 1218"/>
                <p:cNvSpPr/>
                <p:nvPr/>
              </p:nvSpPr>
              <p:spPr>
                <a:xfrm>
                  <a:off x="4526669" y="3378189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20" name="Freeform 1219"/>
                <p:cNvSpPr/>
                <p:nvPr/>
              </p:nvSpPr>
              <p:spPr>
                <a:xfrm>
                  <a:off x="4188082" y="3365777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21" name="Freeform 1220"/>
                <p:cNvSpPr/>
                <p:nvPr/>
              </p:nvSpPr>
              <p:spPr>
                <a:xfrm>
                  <a:off x="3849495" y="3315265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1222" name="Freeform 1221"/>
                <p:cNvSpPr/>
                <p:nvPr/>
              </p:nvSpPr>
              <p:spPr>
                <a:xfrm>
                  <a:off x="3510908" y="3217128"/>
                  <a:ext cx="152400" cy="47625"/>
                </a:xfrm>
                <a:custGeom>
                  <a:avLst/>
                  <a:gdLst>
                    <a:gd name="connsiteX0" fmla="*/ 0 w 152400"/>
                    <a:gd name="connsiteY0" fmla="*/ 47625 h 47625"/>
                    <a:gd name="connsiteX1" fmla="*/ 66675 w 152400"/>
                    <a:gd name="connsiteY1" fmla="*/ 0 h 47625"/>
                    <a:gd name="connsiteX2" fmla="*/ 152400 w 152400"/>
                    <a:gd name="connsiteY2" fmla="*/ 47625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47625">
                      <a:moveTo>
                        <a:pt x="0" y="47625"/>
                      </a:moveTo>
                      <a:cubicBezTo>
                        <a:pt x="20637" y="23812"/>
                        <a:pt x="41275" y="0"/>
                        <a:pt x="66675" y="0"/>
                      </a:cubicBezTo>
                      <a:cubicBezTo>
                        <a:pt x="92075" y="0"/>
                        <a:pt x="122237" y="23812"/>
                        <a:pt x="152400" y="47625"/>
                      </a:cubicBez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</p:grpSp>
          <p:sp>
            <p:nvSpPr>
              <p:cNvPr id="1206" name="TextBox 1205"/>
              <p:cNvSpPr txBox="1"/>
              <p:nvPr/>
            </p:nvSpPr>
            <p:spPr>
              <a:xfrm>
                <a:off x="3876956" y="3505485"/>
                <a:ext cx="994713" cy="425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dirty="0"/>
                  <a:t>fisheries</a:t>
                </a:r>
              </a:p>
            </p:txBody>
          </p:sp>
          <p:sp>
            <p:nvSpPr>
              <p:cNvPr id="1207" name="TextBox 1206"/>
              <p:cNvSpPr txBox="1"/>
              <p:nvPr/>
            </p:nvSpPr>
            <p:spPr>
              <a:xfrm rot="1380000">
                <a:off x="3254242" y="3331917"/>
                <a:ext cx="796698" cy="425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dirty="0"/>
                  <a:t>inland</a:t>
                </a:r>
              </a:p>
            </p:txBody>
          </p:sp>
        </p:grpSp>
        <p:grpSp>
          <p:nvGrpSpPr>
            <p:cNvPr id="710" name="Group 709"/>
            <p:cNvGrpSpPr/>
            <p:nvPr/>
          </p:nvGrpSpPr>
          <p:grpSpPr>
            <a:xfrm>
              <a:off x="2902483" y="3699324"/>
              <a:ext cx="986167" cy="700790"/>
              <a:chOff x="6609383" y="2211782"/>
              <a:chExt cx="1433771" cy="1082128"/>
            </a:xfrm>
          </p:grpSpPr>
          <p:grpSp>
            <p:nvGrpSpPr>
              <p:cNvPr id="1179" name="Group 1178"/>
              <p:cNvGrpSpPr/>
              <p:nvPr/>
            </p:nvGrpSpPr>
            <p:grpSpPr>
              <a:xfrm>
                <a:off x="6689981" y="2211782"/>
                <a:ext cx="1293747" cy="788746"/>
                <a:chOff x="6689981" y="2211782"/>
                <a:chExt cx="1293747" cy="788746"/>
              </a:xfrm>
            </p:grpSpPr>
            <p:grpSp>
              <p:nvGrpSpPr>
                <p:cNvPr id="1181" name="Group 1180"/>
                <p:cNvGrpSpPr/>
                <p:nvPr/>
              </p:nvGrpSpPr>
              <p:grpSpPr>
                <a:xfrm>
                  <a:off x="6689981" y="2230939"/>
                  <a:ext cx="587119" cy="598264"/>
                  <a:chOff x="8512314" y="1145296"/>
                  <a:chExt cx="3986472" cy="4454348"/>
                </a:xfrm>
              </p:grpSpPr>
              <p:sp>
                <p:nvSpPr>
                  <p:cNvPr id="1200" name="Freeform 1199"/>
                  <p:cNvSpPr/>
                  <p:nvPr/>
                </p:nvSpPr>
                <p:spPr>
                  <a:xfrm>
                    <a:off x="8875967" y="2780494"/>
                    <a:ext cx="2844408" cy="2810598"/>
                  </a:xfrm>
                  <a:custGeom>
                    <a:avLst/>
                    <a:gdLst>
                      <a:gd name="connsiteX0" fmla="*/ 6776 w 2844408"/>
                      <a:gd name="connsiteY0" fmla="*/ 2397148 h 2810598"/>
                      <a:gd name="connsiteX1" fmla="*/ 333347 w 2844408"/>
                      <a:gd name="connsiteY1" fmla="*/ 2165579 h 2810598"/>
                      <a:gd name="connsiteX2" fmla="*/ 731171 w 2844408"/>
                      <a:gd name="connsiteY2" fmla="*/ 2100264 h 2810598"/>
                      <a:gd name="connsiteX3" fmla="*/ 1087430 w 2844408"/>
                      <a:gd name="connsiteY3" fmla="*/ 1922135 h 2810598"/>
                      <a:gd name="connsiteX4" fmla="*/ 1200246 w 2844408"/>
                      <a:gd name="connsiteY4" fmla="*/ 1156176 h 2810598"/>
                      <a:gd name="connsiteX5" fmla="*/ 891488 w 2844408"/>
                      <a:gd name="connsiteY5" fmla="*/ 1482748 h 2810598"/>
                      <a:gd name="connsiteX6" fmla="*/ 802423 w 2844408"/>
                      <a:gd name="connsiteY6" fmla="*/ 2076514 h 2810598"/>
                      <a:gd name="connsiteX7" fmla="*/ 725233 w 2844408"/>
                      <a:gd name="connsiteY7" fmla="*/ 2076514 h 2810598"/>
                      <a:gd name="connsiteX8" fmla="*/ 796485 w 2844408"/>
                      <a:gd name="connsiteY8" fmla="*/ 1506498 h 2810598"/>
                      <a:gd name="connsiteX9" fmla="*/ 1170558 w 2844408"/>
                      <a:gd name="connsiteY9" fmla="*/ 1031485 h 2810598"/>
                      <a:gd name="connsiteX10" fmla="*/ 1140869 w 2844408"/>
                      <a:gd name="connsiteY10" fmla="*/ 621787 h 2810598"/>
                      <a:gd name="connsiteX11" fmla="*/ 855862 w 2844408"/>
                      <a:gd name="connsiteY11" fmla="*/ 360529 h 2810598"/>
                      <a:gd name="connsiteX12" fmla="*/ 719295 w 2844408"/>
                      <a:gd name="connsiteY12" fmla="*/ 313028 h 2810598"/>
                      <a:gd name="connsiteX13" fmla="*/ 642106 w 2844408"/>
                      <a:gd name="connsiteY13" fmla="*/ 188337 h 2810598"/>
                      <a:gd name="connsiteX14" fmla="*/ 689607 w 2844408"/>
                      <a:gd name="connsiteY14" fmla="*/ 170524 h 2810598"/>
                      <a:gd name="connsiteX15" fmla="*/ 760859 w 2844408"/>
                      <a:gd name="connsiteY15" fmla="*/ 265527 h 2810598"/>
                      <a:gd name="connsiteX16" fmla="*/ 855862 w 2844408"/>
                      <a:gd name="connsiteY16" fmla="*/ 283340 h 2810598"/>
                      <a:gd name="connsiteX17" fmla="*/ 748984 w 2844408"/>
                      <a:gd name="connsiteY17" fmla="*/ 28020 h 2810598"/>
                      <a:gd name="connsiteX18" fmla="*/ 814298 w 2844408"/>
                      <a:gd name="connsiteY18" fmla="*/ 33958 h 2810598"/>
                      <a:gd name="connsiteX19" fmla="*/ 944927 w 2844408"/>
                      <a:gd name="connsiteY19" fmla="*/ 271464 h 2810598"/>
                      <a:gd name="connsiteX20" fmla="*/ 933051 w 2844408"/>
                      <a:gd name="connsiteY20" fmla="*/ 93335 h 2810598"/>
                      <a:gd name="connsiteX21" fmla="*/ 968677 w 2844408"/>
                      <a:gd name="connsiteY21" fmla="*/ 75522 h 2810598"/>
                      <a:gd name="connsiteX22" fmla="*/ 1010241 w 2844408"/>
                      <a:gd name="connsiteY22" fmla="*/ 366467 h 2810598"/>
                      <a:gd name="connsiteX23" fmla="*/ 1182433 w 2844408"/>
                      <a:gd name="connsiteY23" fmla="*/ 532722 h 2810598"/>
                      <a:gd name="connsiteX24" fmla="*/ 1271498 w 2844408"/>
                      <a:gd name="connsiteY24" fmla="*/ 598036 h 2810598"/>
                      <a:gd name="connsiteX25" fmla="*/ 1509004 w 2844408"/>
                      <a:gd name="connsiteY25" fmla="*/ 378342 h 2810598"/>
                      <a:gd name="connsiteX26" fmla="*/ 1390251 w 2844408"/>
                      <a:gd name="connsiteY26" fmla="*/ 164587 h 2810598"/>
                      <a:gd name="connsiteX27" fmla="*/ 1455565 w 2844408"/>
                      <a:gd name="connsiteY27" fmla="*/ 182400 h 2810598"/>
                      <a:gd name="connsiteX28" fmla="*/ 1532755 w 2844408"/>
                      <a:gd name="connsiteY28" fmla="*/ 330841 h 2810598"/>
                      <a:gd name="connsiteX29" fmla="*/ 1609945 w 2844408"/>
                      <a:gd name="connsiteY29" fmla="*/ 123023 h 2810598"/>
                      <a:gd name="connsiteX30" fmla="*/ 1651508 w 2844408"/>
                      <a:gd name="connsiteY30" fmla="*/ 152711 h 2810598"/>
                      <a:gd name="connsiteX31" fmla="*/ 1722760 w 2844408"/>
                      <a:gd name="connsiteY31" fmla="*/ 105210 h 2810598"/>
                      <a:gd name="connsiteX32" fmla="*/ 1615882 w 2844408"/>
                      <a:gd name="connsiteY32" fmla="*/ 419906 h 2810598"/>
                      <a:gd name="connsiteX33" fmla="*/ 1330875 w 2844408"/>
                      <a:gd name="connsiteY33" fmla="*/ 669288 h 2810598"/>
                      <a:gd name="connsiteX34" fmla="*/ 1313062 w 2844408"/>
                      <a:gd name="connsiteY34" fmla="*/ 1025548 h 2810598"/>
                      <a:gd name="connsiteX35" fmla="*/ 1354625 w 2844408"/>
                      <a:gd name="connsiteY35" fmla="*/ 1203677 h 2810598"/>
                      <a:gd name="connsiteX36" fmla="*/ 1681197 w 2844408"/>
                      <a:gd name="connsiteY36" fmla="*/ 989922 h 2810598"/>
                      <a:gd name="connsiteX37" fmla="*/ 1924641 w 2844408"/>
                      <a:gd name="connsiteY37" fmla="*/ 716789 h 2810598"/>
                      <a:gd name="connsiteX38" fmla="*/ 2049332 w 2844408"/>
                      <a:gd name="connsiteY38" fmla="*/ 538659 h 2810598"/>
                      <a:gd name="connsiteX39" fmla="*/ 2061207 w 2844408"/>
                      <a:gd name="connsiteY39" fmla="*/ 354592 h 2810598"/>
                      <a:gd name="connsiteX40" fmla="*/ 1954329 w 2844408"/>
                      <a:gd name="connsiteY40" fmla="*/ 259589 h 2810598"/>
                      <a:gd name="connsiteX41" fmla="*/ 1906828 w 2844408"/>
                      <a:gd name="connsiteY41" fmla="*/ 63646 h 2810598"/>
                      <a:gd name="connsiteX42" fmla="*/ 1942454 w 2844408"/>
                      <a:gd name="connsiteY42" fmla="*/ 45833 h 2810598"/>
                      <a:gd name="connsiteX43" fmla="*/ 2007768 w 2844408"/>
                      <a:gd name="connsiteY43" fmla="*/ 229901 h 2810598"/>
                      <a:gd name="connsiteX44" fmla="*/ 2096833 w 2844408"/>
                      <a:gd name="connsiteY44" fmla="*/ 289277 h 2810598"/>
                      <a:gd name="connsiteX45" fmla="*/ 2239337 w 2844408"/>
                      <a:gd name="connsiteY45" fmla="*/ 111148 h 2810598"/>
                      <a:gd name="connsiteX46" fmla="*/ 2274963 w 2844408"/>
                      <a:gd name="connsiteY46" fmla="*/ 164587 h 2810598"/>
                      <a:gd name="connsiteX47" fmla="*/ 2185898 w 2844408"/>
                      <a:gd name="connsiteY47" fmla="*/ 289277 h 2810598"/>
                      <a:gd name="connsiteX48" fmla="*/ 2126521 w 2844408"/>
                      <a:gd name="connsiteY48" fmla="*/ 402093 h 2810598"/>
                      <a:gd name="connsiteX49" fmla="*/ 2150272 w 2844408"/>
                      <a:gd name="connsiteY49" fmla="*/ 491158 h 2810598"/>
                      <a:gd name="connsiteX50" fmla="*/ 2292776 w 2844408"/>
                      <a:gd name="connsiteY50" fmla="*/ 313028 h 2810598"/>
                      <a:gd name="connsiteX51" fmla="*/ 2364028 w 2844408"/>
                      <a:gd name="connsiteY51" fmla="*/ 111148 h 2810598"/>
                      <a:gd name="connsiteX52" fmla="*/ 2417467 w 2844408"/>
                      <a:gd name="connsiteY52" fmla="*/ 170524 h 2810598"/>
                      <a:gd name="connsiteX53" fmla="*/ 2375903 w 2844408"/>
                      <a:gd name="connsiteY53" fmla="*/ 354592 h 2810598"/>
                      <a:gd name="connsiteX54" fmla="*/ 2559971 w 2844408"/>
                      <a:gd name="connsiteY54" fmla="*/ 259589 h 2810598"/>
                      <a:gd name="connsiteX55" fmla="*/ 2690599 w 2844408"/>
                      <a:gd name="connsiteY55" fmla="*/ 212088 h 2810598"/>
                      <a:gd name="connsiteX56" fmla="*/ 2732163 w 2844408"/>
                      <a:gd name="connsiteY56" fmla="*/ 253651 h 2810598"/>
                      <a:gd name="connsiteX57" fmla="*/ 2779664 w 2844408"/>
                      <a:gd name="connsiteY57" fmla="*/ 188337 h 2810598"/>
                      <a:gd name="connsiteX58" fmla="*/ 2803415 w 2844408"/>
                      <a:gd name="connsiteY58" fmla="*/ 253651 h 2810598"/>
                      <a:gd name="connsiteX59" fmla="*/ 2631223 w 2844408"/>
                      <a:gd name="connsiteY59" fmla="*/ 318966 h 2810598"/>
                      <a:gd name="connsiteX60" fmla="*/ 2702475 w 2844408"/>
                      <a:gd name="connsiteY60" fmla="*/ 396155 h 2810598"/>
                      <a:gd name="connsiteX61" fmla="*/ 2839041 w 2844408"/>
                      <a:gd name="connsiteY61" fmla="*/ 396155 h 2810598"/>
                      <a:gd name="connsiteX62" fmla="*/ 2797477 w 2844408"/>
                      <a:gd name="connsiteY62" fmla="*/ 461470 h 2810598"/>
                      <a:gd name="connsiteX63" fmla="*/ 2619347 w 2844408"/>
                      <a:gd name="connsiteY63" fmla="*/ 431781 h 2810598"/>
                      <a:gd name="connsiteX64" fmla="*/ 2494656 w 2844408"/>
                      <a:gd name="connsiteY64" fmla="*/ 384280 h 2810598"/>
                      <a:gd name="connsiteX65" fmla="*/ 2245275 w 2844408"/>
                      <a:gd name="connsiteY65" fmla="*/ 544597 h 2810598"/>
                      <a:gd name="connsiteX66" fmla="*/ 2049332 w 2844408"/>
                      <a:gd name="connsiteY66" fmla="*/ 704914 h 2810598"/>
                      <a:gd name="connsiteX67" fmla="*/ 1776199 w 2844408"/>
                      <a:gd name="connsiteY67" fmla="*/ 1061174 h 2810598"/>
                      <a:gd name="connsiteX68" fmla="*/ 1906828 w 2844408"/>
                      <a:gd name="connsiteY68" fmla="*/ 1132425 h 2810598"/>
                      <a:gd name="connsiteX69" fmla="*/ 2114646 w 2844408"/>
                      <a:gd name="connsiteY69" fmla="*/ 1643064 h 2810598"/>
                      <a:gd name="connsiteX70" fmla="*/ 2144334 w 2844408"/>
                      <a:gd name="connsiteY70" fmla="*/ 1922135 h 2810598"/>
                      <a:gd name="connsiteX71" fmla="*/ 2298714 w 2844408"/>
                      <a:gd name="connsiteY71" fmla="*/ 2129953 h 2810598"/>
                      <a:gd name="connsiteX72" fmla="*/ 2328402 w 2844408"/>
                      <a:gd name="connsiteY72" fmla="*/ 2302145 h 2810598"/>
                      <a:gd name="connsiteX73" fmla="*/ 2263088 w 2844408"/>
                      <a:gd name="connsiteY73" fmla="*/ 2308083 h 2810598"/>
                      <a:gd name="connsiteX74" fmla="*/ 2185898 w 2844408"/>
                      <a:gd name="connsiteY74" fmla="*/ 2100264 h 2810598"/>
                      <a:gd name="connsiteX75" fmla="*/ 2108708 w 2844408"/>
                      <a:gd name="connsiteY75" fmla="*/ 2017137 h 2810598"/>
                      <a:gd name="connsiteX76" fmla="*/ 2073082 w 2844408"/>
                      <a:gd name="connsiteY76" fmla="*/ 2177454 h 2810598"/>
                      <a:gd name="connsiteX77" fmla="*/ 1995893 w 2844408"/>
                      <a:gd name="connsiteY77" fmla="*/ 2147766 h 2810598"/>
                      <a:gd name="connsiteX78" fmla="*/ 2043394 w 2844408"/>
                      <a:gd name="connsiteY78" fmla="*/ 1886509 h 2810598"/>
                      <a:gd name="connsiteX79" fmla="*/ 2025581 w 2844408"/>
                      <a:gd name="connsiteY79" fmla="*/ 1607438 h 2810598"/>
                      <a:gd name="connsiteX80" fmla="*/ 1936516 w 2844408"/>
                      <a:gd name="connsiteY80" fmla="*/ 1304618 h 2810598"/>
                      <a:gd name="connsiteX81" fmla="*/ 1746511 w 2844408"/>
                      <a:gd name="connsiteY81" fmla="*/ 1120550 h 2810598"/>
                      <a:gd name="connsiteX82" fmla="*/ 1627758 w 2844408"/>
                      <a:gd name="connsiteY82" fmla="*/ 1257116 h 2810598"/>
                      <a:gd name="connsiteX83" fmla="*/ 1699010 w 2844408"/>
                      <a:gd name="connsiteY83" fmla="*/ 1393683 h 2810598"/>
                      <a:gd name="connsiteX84" fmla="*/ 1752449 w 2844408"/>
                      <a:gd name="connsiteY84" fmla="*/ 1785568 h 2810598"/>
                      <a:gd name="connsiteX85" fmla="*/ 1770262 w 2844408"/>
                      <a:gd name="connsiteY85" fmla="*/ 2046825 h 2810598"/>
                      <a:gd name="connsiteX86" fmla="*/ 1805888 w 2844408"/>
                      <a:gd name="connsiteY86" fmla="*/ 2118077 h 2810598"/>
                      <a:gd name="connsiteX87" fmla="*/ 1687134 w 2844408"/>
                      <a:gd name="connsiteY87" fmla="*/ 2040888 h 2810598"/>
                      <a:gd name="connsiteX88" fmla="*/ 1675259 w 2844408"/>
                      <a:gd name="connsiteY88" fmla="*/ 1779631 h 2810598"/>
                      <a:gd name="connsiteX89" fmla="*/ 1681197 w 2844408"/>
                      <a:gd name="connsiteY89" fmla="*/ 1518374 h 2810598"/>
                      <a:gd name="connsiteX90" fmla="*/ 1538693 w 2844408"/>
                      <a:gd name="connsiteY90" fmla="*/ 1263054 h 2810598"/>
                      <a:gd name="connsiteX91" fmla="*/ 1366501 w 2844408"/>
                      <a:gd name="connsiteY91" fmla="*/ 1417433 h 2810598"/>
                      <a:gd name="connsiteX92" fmla="*/ 1313062 w 2844408"/>
                      <a:gd name="connsiteY92" fmla="*/ 1607438 h 2810598"/>
                      <a:gd name="connsiteX93" fmla="*/ 1342750 w 2844408"/>
                      <a:gd name="connsiteY93" fmla="*/ 1839007 h 2810598"/>
                      <a:gd name="connsiteX94" fmla="*/ 1586194 w 2844408"/>
                      <a:gd name="connsiteY94" fmla="*/ 1999324 h 2810598"/>
                      <a:gd name="connsiteX95" fmla="*/ 1918703 w 2844408"/>
                      <a:gd name="connsiteY95" fmla="*/ 2135890 h 2810598"/>
                      <a:gd name="connsiteX96" fmla="*/ 2073082 w 2844408"/>
                      <a:gd name="connsiteY96" fmla="*/ 2189329 h 2810598"/>
                      <a:gd name="connsiteX97" fmla="*/ 2209649 w 2844408"/>
                      <a:gd name="connsiteY97" fmla="*/ 2308083 h 2810598"/>
                      <a:gd name="connsiteX98" fmla="*/ 2441217 w 2844408"/>
                      <a:gd name="connsiteY98" fmla="*/ 2325896 h 2810598"/>
                      <a:gd name="connsiteX99" fmla="*/ 2684662 w 2844408"/>
                      <a:gd name="connsiteY99" fmla="*/ 2403085 h 2810598"/>
                      <a:gd name="connsiteX100" fmla="*/ 2619347 w 2844408"/>
                      <a:gd name="connsiteY100" fmla="*/ 2444649 h 2810598"/>
                      <a:gd name="connsiteX101" fmla="*/ 2453093 w 2844408"/>
                      <a:gd name="connsiteY101" fmla="*/ 2391210 h 2810598"/>
                      <a:gd name="connsiteX102" fmla="*/ 2245275 w 2844408"/>
                      <a:gd name="connsiteY102" fmla="*/ 2367459 h 2810598"/>
                      <a:gd name="connsiteX103" fmla="*/ 2274963 w 2844408"/>
                      <a:gd name="connsiteY103" fmla="*/ 2498088 h 2810598"/>
                      <a:gd name="connsiteX104" fmla="*/ 2364028 w 2844408"/>
                      <a:gd name="connsiteY104" fmla="*/ 2539651 h 2810598"/>
                      <a:gd name="connsiteX105" fmla="*/ 2399654 w 2844408"/>
                      <a:gd name="connsiteY105" fmla="*/ 2545589 h 2810598"/>
                      <a:gd name="connsiteX106" fmla="*/ 2274963 w 2844408"/>
                      <a:gd name="connsiteY106" fmla="*/ 2610903 h 2810598"/>
                      <a:gd name="connsiteX107" fmla="*/ 2203711 w 2844408"/>
                      <a:gd name="connsiteY107" fmla="*/ 2557464 h 2810598"/>
                      <a:gd name="connsiteX108" fmla="*/ 2067145 w 2844408"/>
                      <a:gd name="connsiteY108" fmla="*/ 2676218 h 2810598"/>
                      <a:gd name="connsiteX109" fmla="*/ 2049332 w 2844408"/>
                      <a:gd name="connsiteY109" fmla="*/ 2616841 h 2810598"/>
                      <a:gd name="connsiteX110" fmla="*/ 2168085 w 2844408"/>
                      <a:gd name="connsiteY110" fmla="*/ 2486212 h 2810598"/>
                      <a:gd name="connsiteX111" fmla="*/ 2043394 w 2844408"/>
                      <a:gd name="connsiteY111" fmla="*/ 2302145 h 2810598"/>
                      <a:gd name="connsiteX112" fmla="*/ 1894952 w 2844408"/>
                      <a:gd name="connsiteY112" fmla="*/ 2444649 h 2810598"/>
                      <a:gd name="connsiteX113" fmla="*/ 1764324 w 2844408"/>
                      <a:gd name="connsiteY113" fmla="*/ 2771220 h 2810598"/>
                      <a:gd name="connsiteX114" fmla="*/ 1728698 w 2844408"/>
                      <a:gd name="connsiteY114" fmla="*/ 2729657 h 2810598"/>
                      <a:gd name="connsiteX115" fmla="*/ 1799950 w 2844408"/>
                      <a:gd name="connsiteY115" fmla="*/ 2515901 h 2810598"/>
                      <a:gd name="connsiteX116" fmla="*/ 1912765 w 2844408"/>
                      <a:gd name="connsiteY116" fmla="*/ 2284332 h 2810598"/>
                      <a:gd name="connsiteX117" fmla="*/ 1883077 w 2844408"/>
                      <a:gd name="connsiteY117" fmla="*/ 2219018 h 2810598"/>
                      <a:gd name="connsiteX118" fmla="*/ 1657446 w 2844408"/>
                      <a:gd name="connsiteY118" fmla="*/ 2165579 h 2810598"/>
                      <a:gd name="connsiteX119" fmla="*/ 1330875 w 2844408"/>
                      <a:gd name="connsiteY119" fmla="*/ 1963698 h 2810598"/>
                      <a:gd name="connsiteX120" fmla="*/ 1295249 w 2844408"/>
                      <a:gd name="connsiteY120" fmla="*/ 2153703 h 2810598"/>
                      <a:gd name="connsiteX121" fmla="*/ 1259623 w 2844408"/>
                      <a:gd name="connsiteY121" fmla="*/ 2355584 h 2810598"/>
                      <a:gd name="connsiteX122" fmla="*/ 1342750 w 2844408"/>
                      <a:gd name="connsiteY122" fmla="*/ 2616841 h 2810598"/>
                      <a:gd name="connsiteX123" fmla="*/ 1402127 w 2844408"/>
                      <a:gd name="connsiteY123" fmla="*/ 2789033 h 2810598"/>
                      <a:gd name="connsiteX124" fmla="*/ 1324937 w 2844408"/>
                      <a:gd name="connsiteY124" fmla="*/ 2771220 h 2810598"/>
                      <a:gd name="connsiteX125" fmla="*/ 1188371 w 2844408"/>
                      <a:gd name="connsiteY125" fmla="*/ 2456524 h 2810598"/>
                      <a:gd name="connsiteX126" fmla="*/ 1164620 w 2844408"/>
                      <a:gd name="connsiteY126" fmla="*/ 2783096 h 2810598"/>
                      <a:gd name="connsiteX127" fmla="*/ 1028054 w 2844408"/>
                      <a:gd name="connsiteY127" fmla="*/ 2747470 h 2810598"/>
                      <a:gd name="connsiteX128" fmla="*/ 1051804 w 2844408"/>
                      <a:gd name="connsiteY128" fmla="*/ 2444649 h 2810598"/>
                      <a:gd name="connsiteX129" fmla="*/ 968677 w 2844408"/>
                      <a:gd name="connsiteY129" fmla="*/ 2575277 h 2810598"/>
                      <a:gd name="connsiteX130" fmla="*/ 897425 w 2844408"/>
                      <a:gd name="connsiteY130" fmla="*/ 2741532 h 2810598"/>
                      <a:gd name="connsiteX131" fmla="*/ 855862 w 2844408"/>
                      <a:gd name="connsiteY131" fmla="*/ 2711844 h 2810598"/>
                      <a:gd name="connsiteX132" fmla="*/ 897425 w 2844408"/>
                      <a:gd name="connsiteY132" fmla="*/ 2533714 h 2810598"/>
                      <a:gd name="connsiteX133" fmla="*/ 760859 w 2844408"/>
                      <a:gd name="connsiteY133" fmla="*/ 2646529 h 2810598"/>
                      <a:gd name="connsiteX134" fmla="*/ 719295 w 2844408"/>
                      <a:gd name="connsiteY134" fmla="*/ 2688093 h 2810598"/>
                      <a:gd name="connsiteX135" fmla="*/ 671794 w 2844408"/>
                      <a:gd name="connsiteY135" fmla="*/ 2652467 h 2810598"/>
                      <a:gd name="connsiteX136" fmla="*/ 855862 w 2844408"/>
                      <a:gd name="connsiteY136" fmla="*/ 2498088 h 2810598"/>
                      <a:gd name="connsiteX137" fmla="*/ 1004303 w 2844408"/>
                      <a:gd name="connsiteY137" fmla="*/ 2355584 h 2810598"/>
                      <a:gd name="connsiteX138" fmla="*/ 1069617 w 2844408"/>
                      <a:gd name="connsiteY138" fmla="*/ 2135890 h 2810598"/>
                      <a:gd name="connsiteX139" fmla="*/ 1016178 w 2844408"/>
                      <a:gd name="connsiteY139" fmla="*/ 2064638 h 2810598"/>
                      <a:gd name="connsiteX140" fmla="*/ 790547 w 2844408"/>
                      <a:gd name="connsiteY140" fmla="*/ 2159641 h 2810598"/>
                      <a:gd name="connsiteX141" fmla="*/ 499602 w 2844408"/>
                      <a:gd name="connsiteY141" fmla="*/ 2183392 h 2810598"/>
                      <a:gd name="connsiteX142" fmla="*/ 250220 w 2844408"/>
                      <a:gd name="connsiteY142" fmla="*/ 2337771 h 2810598"/>
                      <a:gd name="connsiteX143" fmla="*/ 137404 w 2844408"/>
                      <a:gd name="connsiteY143" fmla="*/ 2444649 h 2810598"/>
                      <a:gd name="connsiteX144" fmla="*/ 113654 w 2844408"/>
                      <a:gd name="connsiteY144" fmla="*/ 2468400 h 2810598"/>
                      <a:gd name="connsiteX145" fmla="*/ 6776 w 2844408"/>
                      <a:gd name="connsiteY145" fmla="*/ 2397148 h 2810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</a:cxnLst>
                    <a:rect l="l" t="t" r="r" b="b"/>
                    <a:pathLst>
                      <a:path w="2844408" h="2810598">
                        <a:moveTo>
                          <a:pt x="6776" y="2397148"/>
                        </a:moveTo>
                        <a:cubicBezTo>
                          <a:pt x="43391" y="2346678"/>
                          <a:pt x="212615" y="2215060"/>
                          <a:pt x="333347" y="2165579"/>
                        </a:cubicBezTo>
                        <a:cubicBezTo>
                          <a:pt x="454079" y="2116098"/>
                          <a:pt x="605490" y="2140838"/>
                          <a:pt x="731171" y="2100264"/>
                        </a:cubicBezTo>
                        <a:cubicBezTo>
                          <a:pt x="856852" y="2059690"/>
                          <a:pt x="1009251" y="2079483"/>
                          <a:pt x="1087430" y="1922135"/>
                        </a:cubicBezTo>
                        <a:cubicBezTo>
                          <a:pt x="1165609" y="1764787"/>
                          <a:pt x="1232903" y="1229407"/>
                          <a:pt x="1200246" y="1156176"/>
                        </a:cubicBezTo>
                        <a:cubicBezTo>
                          <a:pt x="1167589" y="1082945"/>
                          <a:pt x="957792" y="1329359"/>
                          <a:pt x="891488" y="1482748"/>
                        </a:cubicBezTo>
                        <a:cubicBezTo>
                          <a:pt x="825184" y="1636137"/>
                          <a:pt x="830132" y="1977553"/>
                          <a:pt x="802423" y="2076514"/>
                        </a:cubicBezTo>
                        <a:cubicBezTo>
                          <a:pt x="774714" y="2175475"/>
                          <a:pt x="726223" y="2171517"/>
                          <a:pt x="725233" y="2076514"/>
                        </a:cubicBezTo>
                        <a:cubicBezTo>
                          <a:pt x="724243" y="1981511"/>
                          <a:pt x="722264" y="1680669"/>
                          <a:pt x="796485" y="1506498"/>
                        </a:cubicBezTo>
                        <a:cubicBezTo>
                          <a:pt x="870706" y="1332326"/>
                          <a:pt x="1113161" y="1178937"/>
                          <a:pt x="1170558" y="1031485"/>
                        </a:cubicBezTo>
                        <a:cubicBezTo>
                          <a:pt x="1227955" y="884033"/>
                          <a:pt x="1193318" y="733613"/>
                          <a:pt x="1140869" y="621787"/>
                        </a:cubicBezTo>
                        <a:cubicBezTo>
                          <a:pt x="1088420" y="509961"/>
                          <a:pt x="926124" y="411989"/>
                          <a:pt x="855862" y="360529"/>
                        </a:cubicBezTo>
                        <a:cubicBezTo>
                          <a:pt x="785600" y="309069"/>
                          <a:pt x="754921" y="341727"/>
                          <a:pt x="719295" y="313028"/>
                        </a:cubicBezTo>
                        <a:cubicBezTo>
                          <a:pt x="683669" y="284329"/>
                          <a:pt x="647054" y="212088"/>
                          <a:pt x="642106" y="188337"/>
                        </a:cubicBezTo>
                        <a:cubicBezTo>
                          <a:pt x="637158" y="164586"/>
                          <a:pt x="669815" y="157659"/>
                          <a:pt x="689607" y="170524"/>
                        </a:cubicBezTo>
                        <a:cubicBezTo>
                          <a:pt x="709399" y="183389"/>
                          <a:pt x="733150" y="246724"/>
                          <a:pt x="760859" y="265527"/>
                        </a:cubicBezTo>
                        <a:cubicBezTo>
                          <a:pt x="788568" y="284330"/>
                          <a:pt x="857841" y="322924"/>
                          <a:pt x="855862" y="283340"/>
                        </a:cubicBezTo>
                        <a:cubicBezTo>
                          <a:pt x="853883" y="243756"/>
                          <a:pt x="755911" y="69584"/>
                          <a:pt x="748984" y="28020"/>
                        </a:cubicBezTo>
                        <a:cubicBezTo>
                          <a:pt x="742057" y="-13544"/>
                          <a:pt x="781641" y="-6616"/>
                          <a:pt x="814298" y="33958"/>
                        </a:cubicBezTo>
                        <a:cubicBezTo>
                          <a:pt x="846955" y="74532"/>
                          <a:pt x="925135" y="261568"/>
                          <a:pt x="944927" y="271464"/>
                        </a:cubicBezTo>
                        <a:cubicBezTo>
                          <a:pt x="964719" y="281360"/>
                          <a:pt x="929093" y="125992"/>
                          <a:pt x="933051" y="93335"/>
                        </a:cubicBezTo>
                        <a:cubicBezTo>
                          <a:pt x="937009" y="60678"/>
                          <a:pt x="955812" y="30000"/>
                          <a:pt x="968677" y="75522"/>
                        </a:cubicBezTo>
                        <a:cubicBezTo>
                          <a:pt x="981542" y="121044"/>
                          <a:pt x="974615" y="290267"/>
                          <a:pt x="1010241" y="366467"/>
                        </a:cubicBezTo>
                        <a:cubicBezTo>
                          <a:pt x="1045867" y="442667"/>
                          <a:pt x="1138890" y="494127"/>
                          <a:pt x="1182433" y="532722"/>
                        </a:cubicBezTo>
                        <a:cubicBezTo>
                          <a:pt x="1225976" y="571317"/>
                          <a:pt x="1217070" y="623766"/>
                          <a:pt x="1271498" y="598036"/>
                        </a:cubicBezTo>
                        <a:cubicBezTo>
                          <a:pt x="1325926" y="572306"/>
                          <a:pt x="1489212" y="450583"/>
                          <a:pt x="1509004" y="378342"/>
                        </a:cubicBezTo>
                        <a:cubicBezTo>
                          <a:pt x="1528796" y="306101"/>
                          <a:pt x="1399157" y="197244"/>
                          <a:pt x="1390251" y="164587"/>
                        </a:cubicBezTo>
                        <a:cubicBezTo>
                          <a:pt x="1381345" y="131930"/>
                          <a:pt x="1431814" y="154691"/>
                          <a:pt x="1455565" y="182400"/>
                        </a:cubicBezTo>
                        <a:cubicBezTo>
                          <a:pt x="1479316" y="210109"/>
                          <a:pt x="1507025" y="340737"/>
                          <a:pt x="1532755" y="330841"/>
                        </a:cubicBezTo>
                        <a:cubicBezTo>
                          <a:pt x="1558485" y="320945"/>
                          <a:pt x="1590153" y="152711"/>
                          <a:pt x="1609945" y="123023"/>
                        </a:cubicBezTo>
                        <a:cubicBezTo>
                          <a:pt x="1629737" y="93335"/>
                          <a:pt x="1632706" y="155680"/>
                          <a:pt x="1651508" y="152711"/>
                        </a:cubicBezTo>
                        <a:cubicBezTo>
                          <a:pt x="1670310" y="149742"/>
                          <a:pt x="1728698" y="60678"/>
                          <a:pt x="1722760" y="105210"/>
                        </a:cubicBezTo>
                        <a:cubicBezTo>
                          <a:pt x="1716822" y="149742"/>
                          <a:pt x="1681196" y="325893"/>
                          <a:pt x="1615882" y="419906"/>
                        </a:cubicBezTo>
                        <a:cubicBezTo>
                          <a:pt x="1550568" y="513919"/>
                          <a:pt x="1381345" y="568348"/>
                          <a:pt x="1330875" y="669288"/>
                        </a:cubicBezTo>
                        <a:cubicBezTo>
                          <a:pt x="1280405" y="770228"/>
                          <a:pt x="1309104" y="936483"/>
                          <a:pt x="1313062" y="1025548"/>
                        </a:cubicBezTo>
                        <a:cubicBezTo>
                          <a:pt x="1317020" y="1114613"/>
                          <a:pt x="1293269" y="1209615"/>
                          <a:pt x="1354625" y="1203677"/>
                        </a:cubicBezTo>
                        <a:cubicBezTo>
                          <a:pt x="1415981" y="1197739"/>
                          <a:pt x="1586194" y="1071070"/>
                          <a:pt x="1681197" y="989922"/>
                        </a:cubicBezTo>
                        <a:cubicBezTo>
                          <a:pt x="1776200" y="908774"/>
                          <a:pt x="1863285" y="791999"/>
                          <a:pt x="1924641" y="716789"/>
                        </a:cubicBezTo>
                        <a:cubicBezTo>
                          <a:pt x="1985997" y="641579"/>
                          <a:pt x="2026571" y="599025"/>
                          <a:pt x="2049332" y="538659"/>
                        </a:cubicBezTo>
                        <a:cubicBezTo>
                          <a:pt x="2072093" y="478293"/>
                          <a:pt x="2077041" y="401104"/>
                          <a:pt x="2061207" y="354592"/>
                        </a:cubicBezTo>
                        <a:cubicBezTo>
                          <a:pt x="2045373" y="308080"/>
                          <a:pt x="1980059" y="308080"/>
                          <a:pt x="1954329" y="259589"/>
                        </a:cubicBezTo>
                        <a:cubicBezTo>
                          <a:pt x="1928599" y="211098"/>
                          <a:pt x="1908807" y="99272"/>
                          <a:pt x="1906828" y="63646"/>
                        </a:cubicBezTo>
                        <a:cubicBezTo>
                          <a:pt x="1904849" y="28020"/>
                          <a:pt x="1925631" y="18124"/>
                          <a:pt x="1942454" y="45833"/>
                        </a:cubicBezTo>
                        <a:cubicBezTo>
                          <a:pt x="1959277" y="73542"/>
                          <a:pt x="1982038" y="189327"/>
                          <a:pt x="2007768" y="229901"/>
                        </a:cubicBezTo>
                        <a:cubicBezTo>
                          <a:pt x="2033498" y="270475"/>
                          <a:pt x="2058238" y="309069"/>
                          <a:pt x="2096833" y="289277"/>
                        </a:cubicBezTo>
                        <a:cubicBezTo>
                          <a:pt x="2135428" y="269485"/>
                          <a:pt x="2209649" y="131930"/>
                          <a:pt x="2239337" y="111148"/>
                        </a:cubicBezTo>
                        <a:cubicBezTo>
                          <a:pt x="2269025" y="90366"/>
                          <a:pt x="2283869" y="134899"/>
                          <a:pt x="2274963" y="164587"/>
                        </a:cubicBezTo>
                        <a:cubicBezTo>
                          <a:pt x="2266057" y="194275"/>
                          <a:pt x="2210638" y="249693"/>
                          <a:pt x="2185898" y="289277"/>
                        </a:cubicBezTo>
                        <a:cubicBezTo>
                          <a:pt x="2161158" y="328861"/>
                          <a:pt x="2132459" y="368446"/>
                          <a:pt x="2126521" y="402093"/>
                        </a:cubicBezTo>
                        <a:cubicBezTo>
                          <a:pt x="2120583" y="435740"/>
                          <a:pt x="2122563" y="506002"/>
                          <a:pt x="2150272" y="491158"/>
                        </a:cubicBezTo>
                        <a:cubicBezTo>
                          <a:pt x="2177981" y="476314"/>
                          <a:pt x="2257150" y="376363"/>
                          <a:pt x="2292776" y="313028"/>
                        </a:cubicBezTo>
                        <a:cubicBezTo>
                          <a:pt x="2328402" y="249693"/>
                          <a:pt x="2343246" y="134899"/>
                          <a:pt x="2364028" y="111148"/>
                        </a:cubicBezTo>
                        <a:cubicBezTo>
                          <a:pt x="2384810" y="87397"/>
                          <a:pt x="2415488" y="129950"/>
                          <a:pt x="2417467" y="170524"/>
                        </a:cubicBezTo>
                        <a:cubicBezTo>
                          <a:pt x="2419446" y="211098"/>
                          <a:pt x="2352152" y="339748"/>
                          <a:pt x="2375903" y="354592"/>
                        </a:cubicBezTo>
                        <a:cubicBezTo>
                          <a:pt x="2399654" y="369436"/>
                          <a:pt x="2507522" y="283340"/>
                          <a:pt x="2559971" y="259589"/>
                        </a:cubicBezTo>
                        <a:cubicBezTo>
                          <a:pt x="2612420" y="235838"/>
                          <a:pt x="2661900" y="213078"/>
                          <a:pt x="2690599" y="212088"/>
                        </a:cubicBezTo>
                        <a:cubicBezTo>
                          <a:pt x="2719298" y="211098"/>
                          <a:pt x="2717319" y="257609"/>
                          <a:pt x="2732163" y="253651"/>
                        </a:cubicBezTo>
                        <a:cubicBezTo>
                          <a:pt x="2747007" y="249692"/>
                          <a:pt x="2767789" y="188337"/>
                          <a:pt x="2779664" y="188337"/>
                        </a:cubicBezTo>
                        <a:cubicBezTo>
                          <a:pt x="2791539" y="188337"/>
                          <a:pt x="2828155" y="231879"/>
                          <a:pt x="2803415" y="253651"/>
                        </a:cubicBezTo>
                        <a:cubicBezTo>
                          <a:pt x="2778675" y="275422"/>
                          <a:pt x="2648046" y="295215"/>
                          <a:pt x="2631223" y="318966"/>
                        </a:cubicBezTo>
                        <a:cubicBezTo>
                          <a:pt x="2614400" y="342717"/>
                          <a:pt x="2667839" y="383290"/>
                          <a:pt x="2702475" y="396155"/>
                        </a:cubicBezTo>
                        <a:cubicBezTo>
                          <a:pt x="2737111" y="409020"/>
                          <a:pt x="2823207" y="385269"/>
                          <a:pt x="2839041" y="396155"/>
                        </a:cubicBezTo>
                        <a:cubicBezTo>
                          <a:pt x="2854875" y="407041"/>
                          <a:pt x="2834093" y="455532"/>
                          <a:pt x="2797477" y="461470"/>
                        </a:cubicBezTo>
                        <a:cubicBezTo>
                          <a:pt x="2760861" y="467408"/>
                          <a:pt x="2669817" y="444646"/>
                          <a:pt x="2619347" y="431781"/>
                        </a:cubicBezTo>
                        <a:cubicBezTo>
                          <a:pt x="2568877" y="418916"/>
                          <a:pt x="2557001" y="365477"/>
                          <a:pt x="2494656" y="384280"/>
                        </a:cubicBezTo>
                        <a:cubicBezTo>
                          <a:pt x="2432311" y="403083"/>
                          <a:pt x="2319496" y="491158"/>
                          <a:pt x="2245275" y="544597"/>
                        </a:cubicBezTo>
                        <a:cubicBezTo>
                          <a:pt x="2171054" y="598036"/>
                          <a:pt x="2127511" y="618818"/>
                          <a:pt x="2049332" y="704914"/>
                        </a:cubicBezTo>
                        <a:cubicBezTo>
                          <a:pt x="1971153" y="791010"/>
                          <a:pt x="1799950" y="989922"/>
                          <a:pt x="1776199" y="1061174"/>
                        </a:cubicBezTo>
                        <a:cubicBezTo>
                          <a:pt x="1752448" y="1132426"/>
                          <a:pt x="1850420" y="1035443"/>
                          <a:pt x="1906828" y="1132425"/>
                        </a:cubicBezTo>
                        <a:cubicBezTo>
                          <a:pt x="1963236" y="1229407"/>
                          <a:pt x="2075062" y="1511446"/>
                          <a:pt x="2114646" y="1643064"/>
                        </a:cubicBezTo>
                        <a:cubicBezTo>
                          <a:pt x="2154230" y="1774682"/>
                          <a:pt x="2113656" y="1840987"/>
                          <a:pt x="2144334" y="1922135"/>
                        </a:cubicBezTo>
                        <a:cubicBezTo>
                          <a:pt x="2175012" y="2003283"/>
                          <a:pt x="2268036" y="2066618"/>
                          <a:pt x="2298714" y="2129953"/>
                        </a:cubicBezTo>
                        <a:cubicBezTo>
                          <a:pt x="2329392" y="2193288"/>
                          <a:pt x="2334340" y="2272457"/>
                          <a:pt x="2328402" y="2302145"/>
                        </a:cubicBezTo>
                        <a:cubicBezTo>
                          <a:pt x="2322464" y="2331833"/>
                          <a:pt x="2286839" y="2341730"/>
                          <a:pt x="2263088" y="2308083"/>
                        </a:cubicBezTo>
                        <a:cubicBezTo>
                          <a:pt x="2239337" y="2274436"/>
                          <a:pt x="2211628" y="2148755"/>
                          <a:pt x="2185898" y="2100264"/>
                        </a:cubicBezTo>
                        <a:cubicBezTo>
                          <a:pt x="2160168" y="2051773"/>
                          <a:pt x="2127511" y="2004272"/>
                          <a:pt x="2108708" y="2017137"/>
                        </a:cubicBezTo>
                        <a:cubicBezTo>
                          <a:pt x="2089905" y="2030002"/>
                          <a:pt x="2091884" y="2155683"/>
                          <a:pt x="2073082" y="2177454"/>
                        </a:cubicBezTo>
                        <a:cubicBezTo>
                          <a:pt x="2054280" y="2199225"/>
                          <a:pt x="2000841" y="2196257"/>
                          <a:pt x="1995893" y="2147766"/>
                        </a:cubicBezTo>
                        <a:cubicBezTo>
                          <a:pt x="1990945" y="2099275"/>
                          <a:pt x="2038446" y="1976564"/>
                          <a:pt x="2043394" y="1886509"/>
                        </a:cubicBezTo>
                        <a:cubicBezTo>
                          <a:pt x="2048342" y="1796454"/>
                          <a:pt x="2043394" y="1704420"/>
                          <a:pt x="2025581" y="1607438"/>
                        </a:cubicBezTo>
                        <a:cubicBezTo>
                          <a:pt x="2007768" y="1510456"/>
                          <a:pt x="1983028" y="1385766"/>
                          <a:pt x="1936516" y="1304618"/>
                        </a:cubicBezTo>
                        <a:cubicBezTo>
                          <a:pt x="1890004" y="1223470"/>
                          <a:pt x="1797971" y="1128467"/>
                          <a:pt x="1746511" y="1120550"/>
                        </a:cubicBezTo>
                        <a:cubicBezTo>
                          <a:pt x="1695051" y="1112633"/>
                          <a:pt x="1635675" y="1211594"/>
                          <a:pt x="1627758" y="1257116"/>
                        </a:cubicBezTo>
                        <a:cubicBezTo>
                          <a:pt x="1619841" y="1302638"/>
                          <a:pt x="1678228" y="1305608"/>
                          <a:pt x="1699010" y="1393683"/>
                        </a:cubicBezTo>
                        <a:cubicBezTo>
                          <a:pt x="1719792" y="1481758"/>
                          <a:pt x="1740574" y="1676711"/>
                          <a:pt x="1752449" y="1785568"/>
                        </a:cubicBezTo>
                        <a:cubicBezTo>
                          <a:pt x="1764324" y="1894425"/>
                          <a:pt x="1761356" y="1991407"/>
                          <a:pt x="1770262" y="2046825"/>
                        </a:cubicBezTo>
                        <a:cubicBezTo>
                          <a:pt x="1779168" y="2102243"/>
                          <a:pt x="1819743" y="2119066"/>
                          <a:pt x="1805888" y="2118077"/>
                        </a:cubicBezTo>
                        <a:cubicBezTo>
                          <a:pt x="1792033" y="2117088"/>
                          <a:pt x="1708905" y="2097296"/>
                          <a:pt x="1687134" y="2040888"/>
                        </a:cubicBezTo>
                        <a:cubicBezTo>
                          <a:pt x="1665363" y="1984480"/>
                          <a:pt x="1676248" y="1866717"/>
                          <a:pt x="1675259" y="1779631"/>
                        </a:cubicBezTo>
                        <a:cubicBezTo>
                          <a:pt x="1674270" y="1692545"/>
                          <a:pt x="1703958" y="1604470"/>
                          <a:pt x="1681197" y="1518374"/>
                        </a:cubicBezTo>
                        <a:cubicBezTo>
                          <a:pt x="1658436" y="1432278"/>
                          <a:pt x="1591142" y="1279877"/>
                          <a:pt x="1538693" y="1263054"/>
                        </a:cubicBezTo>
                        <a:cubicBezTo>
                          <a:pt x="1486244" y="1246231"/>
                          <a:pt x="1404106" y="1360036"/>
                          <a:pt x="1366501" y="1417433"/>
                        </a:cubicBezTo>
                        <a:cubicBezTo>
                          <a:pt x="1328896" y="1474830"/>
                          <a:pt x="1317020" y="1537176"/>
                          <a:pt x="1313062" y="1607438"/>
                        </a:cubicBezTo>
                        <a:cubicBezTo>
                          <a:pt x="1309104" y="1677700"/>
                          <a:pt x="1297228" y="1773693"/>
                          <a:pt x="1342750" y="1839007"/>
                        </a:cubicBezTo>
                        <a:cubicBezTo>
                          <a:pt x="1388272" y="1904321"/>
                          <a:pt x="1490202" y="1949844"/>
                          <a:pt x="1586194" y="1999324"/>
                        </a:cubicBezTo>
                        <a:cubicBezTo>
                          <a:pt x="1682186" y="2048804"/>
                          <a:pt x="1837555" y="2104223"/>
                          <a:pt x="1918703" y="2135890"/>
                        </a:cubicBezTo>
                        <a:cubicBezTo>
                          <a:pt x="1999851" y="2167557"/>
                          <a:pt x="2024591" y="2160630"/>
                          <a:pt x="2073082" y="2189329"/>
                        </a:cubicBezTo>
                        <a:cubicBezTo>
                          <a:pt x="2121573" y="2218028"/>
                          <a:pt x="2148293" y="2285322"/>
                          <a:pt x="2209649" y="2308083"/>
                        </a:cubicBezTo>
                        <a:cubicBezTo>
                          <a:pt x="2271005" y="2330844"/>
                          <a:pt x="2362048" y="2310062"/>
                          <a:pt x="2441217" y="2325896"/>
                        </a:cubicBezTo>
                        <a:cubicBezTo>
                          <a:pt x="2520386" y="2341730"/>
                          <a:pt x="2654974" y="2383293"/>
                          <a:pt x="2684662" y="2403085"/>
                        </a:cubicBezTo>
                        <a:cubicBezTo>
                          <a:pt x="2714350" y="2422877"/>
                          <a:pt x="2657942" y="2446628"/>
                          <a:pt x="2619347" y="2444649"/>
                        </a:cubicBezTo>
                        <a:cubicBezTo>
                          <a:pt x="2580752" y="2442670"/>
                          <a:pt x="2515438" y="2404075"/>
                          <a:pt x="2453093" y="2391210"/>
                        </a:cubicBezTo>
                        <a:cubicBezTo>
                          <a:pt x="2390748" y="2378345"/>
                          <a:pt x="2274963" y="2349646"/>
                          <a:pt x="2245275" y="2367459"/>
                        </a:cubicBezTo>
                        <a:cubicBezTo>
                          <a:pt x="2215587" y="2385272"/>
                          <a:pt x="2255171" y="2469389"/>
                          <a:pt x="2274963" y="2498088"/>
                        </a:cubicBezTo>
                        <a:cubicBezTo>
                          <a:pt x="2294755" y="2526787"/>
                          <a:pt x="2343246" y="2531734"/>
                          <a:pt x="2364028" y="2539651"/>
                        </a:cubicBezTo>
                        <a:cubicBezTo>
                          <a:pt x="2384810" y="2547568"/>
                          <a:pt x="2414498" y="2533714"/>
                          <a:pt x="2399654" y="2545589"/>
                        </a:cubicBezTo>
                        <a:cubicBezTo>
                          <a:pt x="2384810" y="2557464"/>
                          <a:pt x="2307620" y="2608924"/>
                          <a:pt x="2274963" y="2610903"/>
                        </a:cubicBezTo>
                        <a:cubicBezTo>
                          <a:pt x="2242306" y="2612882"/>
                          <a:pt x="2238347" y="2546578"/>
                          <a:pt x="2203711" y="2557464"/>
                        </a:cubicBezTo>
                        <a:cubicBezTo>
                          <a:pt x="2169075" y="2568350"/>
                          <a:pt x="2092875" y="2666322"/>
                          <a:pt x="2067145" y="2676218"/>
                        </a:cubicBezTo>
                        <a:cubicBezTo>
                          <a:pt x="2041415" y="2686114"/>
                          <a:pt x="2032509" y="2648509"/>
                          <a:pt x="2049332" y="2616841"/>
                        </a:cubicBezTo>
                        <a:cubicBezTo>
                          <a:pt x="2066155" y="2585173"/>
                          <a:pt x="2169075" y="2538661"/>
                          <a:pt x="2168085" y="2486212"/>
                        </a:cubicBezTo>
                        <a:cubicBezTo>
                          <a:pt x="2167095" y="2433763"/>
                          <a:pt x="2088916" y="2309072"/>
                          <a:pt x="2043394" y="2302145"/>
                        </a:cubicBezTo>
                        <a:cubicBezTo>
                          <a:pt x="1997872" y="2295218"/>
                          <a:pt x="1941464" y="2366470"/>
                          <a:pt x="1894952" y="2444649"/>
                        </a:cubicBezTo>
                        <a:cubicBezTo>
                          <a:pt x="1848440" y="2522828"/>
                          <a:pt x="1792033" y="2723719"/>
                          <a:pt x="1764324" y="2771220"/>
                        </a:cubicBezTo>
                        <a:cubicBezTo>
                          <a:pt x="1736615" y="2818721"/>
                          <a:pt x="1722760" y="2772210"/>
                          <a:pt x="1728698" y="2729657"/>
                        </a:cubicBezTo>
                        <a:cubicBezTo>
                          <a:pt x="1734636" y="2687104"/>
                          <a:pt x="1769272" y="2590122"/>
                          <a:pt x="1799950" y="2515901"/>
                        </a:cubicBezTo>
                        <a:cubicBezTo>
                          <a:pt x="1830628" y="2441680"/>
                          <a:pt x="1898910" y="2333813"/>
                          <a:pt x="1912765" y="2284332"/>
                        </a:cubicBezTo>
                        <a:cubicBezTo>
                          <a:pt x="1926620" y="2234851"/>
                          <a:pt x="1925630" y="2238810"/>
                          <a:pt x="1883077" y="2219018"/>
                        </a:cubicBezTo>
                        <a:cubicBezTo>
                          <a:pt x="1840524" y="2199226"/>
                          <a:pt x="1749480" y="2208132"/>
                          <a:pt x="1657446" y="2165579"/>
                        </a:cubicBezTo>
                        <a:cubicBezTo>
                          <a:pt x="1565412" y="2123026"/>
                          <a:pt x="1391241" y="1965677"/>
                          <a:pt x="1330875" y="1963698"/>
                        </a:cubicBezTo>
                        <a:cubicBezTo>
                          <a:pt x="1270509" y="1961719"/>
                          <a:pt x="1307124" y="2088389"/>
                          <a:pt x="1295249" y="2153703"/>
                        </a:cubicBezTo>
                        <a:cubicBezTo>
                          <a:pt x="1283374" y="2219017"/>
                          <a:pt x="1251706" y="2278394"/>
                          <a:pt x="1259623" y="2355584"/>
                        </a:cubicBezTo>
                        <a:cubicBezTo>
                          <a:pt x="1267540" y="2432774"/>
                          <a:pt x="1318999" y="2544600"/>
                          <a:pt x="1342750" y="2616841"/>
                        </a:cubicBezTo>
                        <a:cubicBezTo>
                          <a:pt x="1366501" y="2689082"/>
                          <a:pt x="1405096" y="2763303"/>
                          <a:pt x="1402127" y="2789033"/>
                        </a:cubicBezTo>
                        <a:cubicBezTo>
                          <a:pt x="1399158" y="2814763"/>
                          <a:pt x="1360563" y="2826638"/>
                          <a:pt x="1324937" y="2771220"/>
                        </a:cubicBezTo>
                        <a:cubicBezTo>
                          <a:pt x="1289311" y="2715802"/>
                          <a:pt x="1215090" y="2454545"/>
                          <a:pt x="1188371" y="2456524"/>
                        </a:cubicBezTo>
                        <a:cubicBezTo>
                          <a:pt x="1161652" y="2458503"/>
                          <a:pt x="1191339" y="2734605"/>
                          <a:pt x="1164620" y="2783096"/>
                        </a:cubicBezTo>
                        <a:cubicBezTo>
                          <a:pt x="1137901" y="2831587"/>
                          <a:pt x="1046857" y="2803878"/>
                          <a:pt x="1028054" y="2747470"/>
                        </a:cubicBezTo>
                        <a:cubicBezTo>
                          <a:pt x="1009251" y="2691062"/>
                          <a:pt x="1061700" y="2473348"/>
                          <a:pt x="1051804" y="2444649"/>
                        </a:cubicBezTo>
                        <a:cubicBezTo>
                          <a:pt x="1041908" y="2415950"/>
                          <a:pt x="994407" y="2525797"/>
                          <a:pt x="968677" y="2575277"/>
                        </a:cubicBezTo>
                        <a:cubicBezTo>
                          <a:pt x="942947" y="2624758"/>
                          <a:pt x="916227" y="2718771"/>
                          <a:pt x="897425" y="2741532"/>
                        </a:cubicBezTo>
                        <a:cubicBezTo>
                          <a:pt x="878623" y="2764293"/>
                          <a:pt x="855862" y="2746480"/>
                          <a:pt x="855862" y="2711844"/>
                        </a:cubicBezTo>
                        <a:cubicBezTo>
                          <a:pt x="855862" y="2677208"/>
                          <a:pt x="913259" y="2544600"/>
                          <a:pt x="897425" y="2533714"/>
                        </a:cubicBezTo>
                        <a:cubicBezTo>
                          <a:pt x="881591" y="2522828"/>
                          <a:pt x="790547" y="2620799"/>
                          <a:pt x="760859" y="2646529"/>
                        </a:cubicBezTo>
                        <a:cubicBezTo>
                          <a:pt x="731171" y="2672259"/>
                          <a:pt x="734139" y="2687103"/>
                          <a:pt x="719295" y="2688093"/>
                        </a:cubicBezTo>
                        <a:cubicBezTo>
                          <a:pt x="704451" y="2689083"/>
                          <a:pt x="649033" y="2684134"/>
                          <a:pt x="671794" y="2652467"/>
                        </a:cubicBezTo>
                        <a:cubicBezTo>
                          <a:pt x="694555" y="2620800"/>
                          <a:pt x="800444" y="2547568"/>
                          <a:pt x="855862" y="2498088"/>
                        </a:cubicBezTo>
                        <a:cubicBezTo>
                          <a:pt x="911280" y="2448608"/>
                          <a:pt x="968677" y="2415950"/>
                          <a:pt x="1004303" y="2355584"/>
                        </a:cubicBezTo>
                        <a:cubicBezTo>
                          <a:pt x="1039929" y="2295218"/>
                          <a:pt x="1067638" y="2184381"/>
                          <a:pt x="1069617" y="2135890"/>
                        </a:cubicBezTo>
                        <a:cubicBezTo>
                          <a:pt x="1071596" y="2087399"/>
                          <a:pt x="1062690" y="2060679"/>
                          <a:pt x="1016178" y="2064638"/>
                        </a:cubicBezTo>
                        <a:cubicBezTo>
                          <a:pt x="969666" y="2068597"/>
                          <a:pt x="876643" y="2139849"/>
                          <a:pt x="790547" y="2159641"/>
                        </a:cubicBezTo>
                        <a:cubicBezTo>
                          <a:pt x="704451" y="2179433"/>
                          <a:pt x="589657" y="2153704"/>
                          <a:pt x="499602" y="2183392"/>
                        </a:cubicBezTo>
                        <a:cubicBezTo>
                          <a:pt x="409548" y="2213080"/>
                          <a:pt x="310586" y="2294228"/>
                          <a:pt x="250220" y="2337771"/>
                        </a:cubicBezTo>
                        <a:cubicBezTo>
                          <a:pt x="189854" y="2381314"/>
                          <a:pt x="160165" y="2422878"/>
                          <a:pt x="137404" y="2444649"/>
                        </a:cubicBezTo>
                        <a:cubicBezTo>
                          <a:pt x="114643" y="2466420"/>
                          <a:pt x="134436" y="2477306"/>
                          <a:pt x="113654" y="2468400"/>
                        </a:cubicBezTo>
                        <a:cubicBezTo>
                          <a:pt x="92872" y="2459494"/>
                          <a:pt x="-29839" y="2447618"/>
                          <a:pt x="6776" y="2397148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201" name="Freeform 1200"/>
                  <p:cNvSpPr/>
                  <p:nvPr/>
                </p:nvSpPr>
                <p:spPr>
                  <a:xfrm>
                    <a:off x="9291634" y="4926616"/>
                    <a:ext cx="513436" cy="498640"/>
                  </a:xfrm>
                  <a:custGeom>
                    <a:avLst/>
                    <a:gdLst>
                      <a:gd name="connsiteX0" fmla="*/ 808 w 513436"/>
                      <a:gd name="connsiteY0" fmla="*/ 458844 h 498640"/>
                      <a:gd name="connsiteX1" fmla="*/ 107685 w 513436"/>
                      <a:gd name="connsiteY1" fmla="*/ 494470 h 498640"/>
                      <a:gd name="connsiteX2" fmla="*/ 137374 w 513436"/>
                      <a:gd name="connsiteY2" fmla="*/ 357903 h 498640"/>
                      <a:gd name="connsiteX3" fmla="*/ 178937 w 513436"/>
                      <a:gd name="connsiteY3" fmla="*/ 227275 h 498640"/>
                      <a:gd name="connsiteX4" fmla="*/ 285815 w 513436"/>
                      <a:gd name="connsiteY4" fmla="*/ 167898 h 498640"/>
                      <a:gd name="connsiteX5" fmla="*/ 327379 w 513436"/>
                      <a:gd name="connsiteY5" fmla="*/ 161961 h 498640"/>
                      <a:gd name="connsiteX6" fmla="*/ 351130 w 513436"/>
                      <a:gd name="connsiteY6" fmla="*/ 316340 h 498640"/>
                      <a:gd name="connsiteX7" fmla="*/ 345192 w 513436"/>
                      <a:gd name="connsiteY7" fmla="*/ 417280 h 498640"/>
                      <a:gd name="connsiteX8" fmla="*/ 416444 w 513436"/>
                      <a:gd name="connsiteY8" fmla="*/ 346028 h 498640"/>
                      <a:gd name="connsiteX9" fmla="*/ 416444 w 513436"/>
                      <a:gd name="connsiteY9" fmla="*/ 274776 h 498640"/>
                      <a:gd name="connsiteX10" fmla="*/ 469883 w 513436"/>
                      <a:gd name="connsiteY10" fmla="*/ 304465 h 498640"/>
                      <a:gd name="connsiteX11" fmla="*/ 511447 w 513436"/>
                      <a:gd name="connsiteY11" fmla="*/ 256963 h 498640"/>
                      <a:gd name="connsiteX12" fmla="*/ 404569 w 513436"/>
                      <a:gd name="connsiteY12" fmla="*/ 179774 h 498640"/>
                      <a:gd name="connsiteX13" fmla="*/ 386756 w 513436"/>
                      <a:gd name="connsiteY13" fmla="*/ 13519 h 498640"/>
                      <a:gd name="connsiteX14" fmla="*/ 315504 w 513436"/>
                      <a:gd name="connsiteY14" fmla="*/ 19457 h 498640"/>
                      <a:gd name="connsiteX15" fmla="*/ 327379 w 513436"/>
                      <a:gd name="connsiteY15" fmla="*/ 96646 h 498640"/>
                      <a:gd name="connsiteX16" fmla="*/ 173000 w 513436"/>
                      <a:gd name="connsiteY16" fmla="*/ 150085 h 498640"/>
                      <a:gd name="connsiteX17" fmla="*/ 101748 w 513436"/>
                      <a:gd name="connsiteY17" fmla="*/ 316340 h 498640"/>
                      <a:gd name="connsiteX18" fmla="*/ 60184 w 513436"/>
                      <a:gd name="connsiteY18" fmla="*/ 411342 h 498640"/>
                      <a:gd name="connsiteX19" fmla="*/ 808 w 513436"/>
                      <a:gd name="connsiteY19" fmla="*/ 458844 h 49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13436" h="498640">
                        <a:moveTo>
                          <a:pt x="808" y="458844"/>
                        </a:moveTo>
                        <a:cubicBezTo>
                          <a:pt x="8725" y="472699"/>
                          <a:pt x="84924" y="511294"/>
                          <a:pt x="107685" y="494470"/>
                        </a:cubicBezTo>
                        <a:cubicBezTo>
                          <a:pt x="130446" y="477646"/>
                          <a:pt x="125499" y="402435"/>
                          <a:pt x="137374" y="357903"/>
                        </a:cubicBezTo>
                        <a:cubicBezTo>
                          <a:pt x="149249" y="313370"/>
                          <a:pt x="154197" y="258942"/>
                          <a:pt x="178937" y="227275"/>
                        </a:cubicBezTo>
                        <a:cubicBezTo>
                          <a:pt x="203677" y="195607"/>
                          <a:pt x="261075" y="178784"/>
                          <a:pt x="285815" y="167898"/>
                        </a:cubicBezTo>
                        <a:cubicBezTo>
                          <a:pt x="310555" y="157012"/>
                          <a:pt x="316493" y="137221"/>
                          <a:pt x="327379" y="161961"/>
                        </a:cubicBezTo>
                        <a:cubicBezTo>
                          <a:pt x="338265" y="186701"/>
                          <a:pt x="348161" y="273787"/>
                          <a:pt x="351130" y="316340"/>
                        </a:cubicBezTo>
                        <a:cubicBezTo>
                          <a:pt x="354099" y="358893"/>
                          <a:pt x="334306" y="412332"/>
                          <a:pt x="345192" y="417280"/>
                        </a:cubicBezTo>
                        <a:cubicBezTo>
                          <a:pt x="356078" y="422228"/>
                          <a:pt x="404569" y="369779"/>
                          <a:pt x="416444" y="346028"/>
                        </a:cubicBezTo>
                        <a:cubicBezTo>
                          <a:pt x="428319" y="322277"/>
                          <a:pt x="407538" y="281703"/>
                          <a:pt x="416444" y="274776"/>
                        </a:cubicBezTo>
                        <a:cubicBezTo>
                          <a:pt x="425351" y="267849"/>
                          <a:pt x="454049" y="307434"/>
                          <a:pt x="469883" y="304465"/>
                        </a:cubicBezTo>
                        <a:cubicBezTo>
                          <a:pt x="485717" y="301496"/>
                          <a:pt x="522333" y="277745"/>
                          <a:pt x="511447" y="256963"/>
                        </a:cubicBezTo>
                        <a:cubicBezTo>
                          <a:pt x="500561" y="236181"/>
                          <a:pt x="425351" y="220348"/>
                          <a:pt x="404569" y="179774"/>
                        </a:cubicBezTo>
                        <a:cubicBezTo>
                          <a:pt x="383787" y="139200"/>
                          <a:pt x="401600" y="40238"/>
                          <a:pt x="386756" y="13519"/>
                        </a:cubicBezTo>
                        <a:cubicBezTo>
                          <a:pt x="371912" y="-13201"/>
                          <a:pt x="325400" y="5602"/>
                          <a:pt x="315504" y="19457"/>
                        </a:cubicBezTo>
                        <a:cubicBezTo>
                          <a:pt x="305608" y="33311"/>
                          <a:pt x="351130" y="74875"/>
                          <a:pt x="327379" y="96646"/>
                        </a:cubicBezTo>
                        <a:cubicBezTo>
                          <a:pt x="303628" y="118417"/>
                          <a:pt x="210605" y="113469"/>
                          <a:pt x="173000" y="150085"/>
                        </a:cubicBezTo>
                        <a:cubicBezTo>
                          <a:pt x="135395" y="186701"/>
                          <a:pt x="120551" y="272797"/>
                          <a:pt x="101748" y="316340"/>
                        </a:cubicBezTo>
                        <a:cubicBezTo>
                          <a:pt x="82945" y="359883"/>
                          <a:pt x="75028" y="385612"/>
                          <a:pt x="60184" y="411342"/>
                        </a:cubicBezTo>
                        <a:cubicBezTo>
                          <a:pt x="45340" y="437072"/>
                          <a:pt x="-7109" y="444989"/>
                          <a:pt x="808" y="458844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202" name="Freeform 1201"/>
                  <p:cNvSpPr/>
                  <p:nvPr/>
                </p:nvSpPr>
                <p:spPr>
                  <a:xfrm>
                    <a:off x="10298048" y="4943167"/>
                    <a:ext cx="456267" cy="656477"/>
                  </a:xfrm>
                  <a:custGeom>
                    <a:avLst/>
                    <a:gdLst>
                      <a:gd name="connsiteX0" fmla="*/ 187864 w 456267"/>
                      <a:gd name="connsiteY0" fmla="*/ 8843 h 656477"/>
                      <a:gd name="connsiteX1" fmla="*/ 92861 w 456267"/>
                      <a:gd name="connsiteY1" fmla="*/ 151347 h 656477"/>
                      <a:gd name="connsiteX2" fmla="*/ 3796 w 456267"/>
                      <a:gd name="connsiteY2" fmla="*/ 365103 h 656477"/>
                      <a:gd name="connsiteX3" fmla="*/ 21609 w 456267"/>
                      <a:gd name="connsiteY3" fmla="*/ 632298 h 656477"/>
                      <a:gd name="connsiteX4" fmla="*/ 69110 w 456267"/>
                      <a:gd name="connsiteY4" fmla="*/ 620423 h 656477"/>
                      <a:gd name="connsiteX5" fmla="*/ 69110 w 456267"/>
                      <a:gd name="connsiteY5" fmla="*/ 424480 h 656477"/>
                      <a:gd name="connsiteX6" fmla="*/ 128487 w 456267"/>
                      <a:gd name="connsiteY6" fmla="*/ 216662 h 656477"/>
                      <a:gd name="connsiteX7" fmla="*/ 259116 w 456267"/>
                      <a:gd name="connsiteY7" fmla="*/ 38532 h 656477"/>
                      <a:gd name="connsiteX8" fmla="*/ 247240 w 456267"/>
                      <a:gd name="connsiteY8" fmla="*/ 210724 h 656477"/>
                      <a:gd name="connsiteX9" fmla="*/ 223490 w 456267"/>
                      <a:gd name="connsiteY9" fmla="*/ 353228 h 656477"/>
                      <a:gd name="connsiteX10" fmla="*/ 146300 w 456267"/>
                      <a:gd name="connsiteY10" fmla="*/ 483856 h 656477"/>
                      <a:gd name="connsiteX11" fmla="*/ 146300 w 456267"/>
                      <a:gd name="connsiteY11" fmla="*/ 620423 h 656477"/>
                      <a:gd name="connsiteX12" fmla="*/ 193801 w 456267"/>
                      <a:gd name="connsiteY12" fmla="*/ 608547 h 656477"/>
                      <a:gd name="connsiteX13" fmla="*/ 235365 w 456267"/>
                      <a:gd name="connsiteY13" fmla="*/ 412604 h 656477"/>
                      <a:gd name="connsiteX14" fmla="*/ 265053 w 456267"/>
                      <a:gd name="connsiteY14" fmla="*/ 602610 h 656477"/>
                      <a:gd name="connsiteX15" fmla="*/ 312555 w 456267"/>
                      <a:gd name="connsiteY15" fmla="*/ 572921 h 656477"/>
                      <a:gd name="connsiteX16" fmla="*/ 318492 w 456267"/>
                      <a:gd name="connsiteY16" fmla="*/ 430417 h 656477"/>
                      <a:gd name="connsiteX17" fmla="*/ 288804 w 456267"/>
                      <a:gd name="connsiteY17" fmla="*/ 359165 h 656477"/>
                      <a:gd name="connsiteX18" fmla="*/ 336305 w 456267"/>
                      <a:gd name="connsiteY18" fmla="*/ 240412 h 656477"/>
                      <a:gd name="connsiteX19" fmla="*/ 401620 w 456267"/>
                      <a:gd name="connsiteY19" fmla="*/ 293851 h 656477"/>
                      <a:gd name="connsiteX20" fmla="*/ 455058 w 456267"/>
                      <a:gd name="connsiteY20" fmla="*/ 222599 h 656477"/>
                      <a:gd name="connsiteX21" fmla="*/ 348181 w 456267"/>
                      <a:gd name="connsiteY21" fmla="*/ 169160 h 656477"/>
                      <a:gd name="connsiteX22" fmla="*/ 336305 w 456267"/>
                      <a:gd name="connsiteY22" fmla="*/ 32594 h 656477"/>
                      <a:gd name="connsiteX23" fmla="*/ 187864 w 456267"/>
                      <a:gd name="connsiteY23" fmla="*/ 8843 h 656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56267" h="656477">
                        <a:moveTo>
                          <a:pt x="187864" y="8843"/>
                        </a:moveTo>
                        <a:cubicBezTo>
                          <a:pt x="147290" y="28635"/>
                          <a:pt x="123539" y="91970"/>
                          <a:pt x="92861" y="151347"/>
                        </a:cubicBezTo>
                        <a:cubicBezTo>
                          <a:pt x="62183" y="210724"/>
                          <a:pt x="15671" y="284945"/>
                          <a:pt x="3796" y="365103"/>
                        </a:cubicBezTo>
                        <a:cubicBezTo>
                          <a:pt x="-8079" y="445261"/>
                          <a:pt x="10723" y="589745"/>
                          <a:pt x="21609" y="632298"/>
                        </a:cubicBezTo>
                        <a:cubicBezTo>
                          <a:pt x="32495" y="674851"/>
                          <a:pt x="61193" y="655059"/>
                          <a:pt x="69110" y="620423"/>
                        </a:cubicBezTo>
                        <a:cubicBezTo>
                          <a:pt x="77027" y="585787"/>
                          <a:pt x="59214" y="491774"/>
                          <a:pt x="69110" y="424480"/>
                        </a:cubicBezTo>
                        <a:cubicBezTo>
                          <a:pt x="79006" y="357187"/>
                          <a:pt x="96819" y="280987"/>
                          <a:pt x="128487" y="216662"/>
                        </a:cubicBezTo>
                        <a:cubicBezTo>
                          <a:pt x="160155" y="152337"/>
                          <a:pt x="239324" y="39522"/>
                          <a:pt x="259116" y="38532"/>
                        </a:cubicBezTo>
                        <a:cubicBezTo>
                          <a:pt x="278908" y="37542"/>
                          <a:pt x="253178" y="158275"/>
                          <a:pt x="247240" y="210724"/>
                        </a:cubicBezTo>
                        <a:cubicBezTo>
                          <a:pt x="241302" y="263173"/>
                          <a:pt x="240313" y="307706"/>
                          <a:pt x="223490" y="353228"/>
                        </a:cubicBezTo>
                        <a:cubicBezTo>
                          <a:pt x="206667" y="398750"/>
                          <a:pt x="159165" y="439324"/>
                          <a:pt x="146300" y="483856"/>
                        </a:cubicBezTo>
                        <a:cubicBezTo>
                          <a:pt x="133435" y="528388"/>
                          <a:pt x="138383" y="599641"/>
                          <a:pt x="146300" y="620423"/>
                        </a:cubicBezTo>
                        <a:cubicBezTo>
                          <a:pt x="154217" y="641205"/>
                          <a:pt x="178957" y="643183"/>
                          <a:pt x="193801" y="608547"/>
                        </a:cubicBezTo>
                        <a:cubicBezTo>
                          <a:pt x="208645" y="573911"/>
                          <a:pt x="223490" y="413593"/>
                          <a:pt x="235365" y="412604"/>
                        </a:cubicBezTo>
                        <a:cubicBezTo>
                          <a:pt x="247240" y="411615"/>
                          <a:pt x="252188" y="575891"/>
                          <a:pt x="265053" y="602610"/>
                        </a:cubicBezTo>
                        <a:cubicBezTo>
                          <a:pt x="277918" y="629329"/>
                          <a:pt x="303649" y="601620"/>
                          <a:pt x="312555" y="572921"/>
                        </a:cubicBezTo>
                        <a:cubicBezTo>
                          <a:pt x="321461" y="544222"/>
                          <a:pt x="322450" y="466043"/>
                          <a:pt x="318492" y="430417"/>
                        </a:cubicBezTo>
                        <a:cubicBezTo>
                          <a:pt x="314534" y="394791"/>
                          <a:pt x="285835" y="390832"/>
                          <a:pt x="288804" y="359165"/>
                        </a:cubicBezTo>
                        <a:cubicBezTo>
                          <a:pt x="291773" y="327498"/>
                          <a:pt x="317502" y="251298"/>
                          <a:pt x="336305" y="240412"/>
                        </a:cubicBezTo>
                        <a:cubicBezTo>
                          <a:pt x="355108" y="229526"/>
                          <a:pt x="381828" y="296820"/>
                          <a:pt x="401620" y="293851"/>
                        </a:cubicBezTo>
                        <a:cubicBezTo>
                          <a:pt x="421412" y="290882"/>
                          <a:pt x="463964" y="243381"/>
                          <a:pt x="455058" y="222599"/>
                        </a:cubicBezTo>
                        <a:cubicBezTo>
                          <a:pt x="446152" y="201817"/>
                          <a:pt x="367973" y="200827"/>
                          <a:pt x="348181" y="169160"/>
                        </a:cubicBezTo>
                        <a:cubicBezTo>
                          <a:pt x="328389" y="137493"/>
                          <a:pt x="363025" y="60303"/>
                          <a:pt x="336305" y="32594"/>
                        </a:cubicBezTo>
                        <a:cubicBezTo>
                          <a:pt x="309586" y="4885"/>
                          <a:pt x="228438" y="-10949"/>
                          <a:pt x="187864" y="8843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203" name="Freeform 1202"/>
                  <p:cNvSpPr/>
                  <p:nvPr/>
                </p:nvSpPr>
                <p:spPr>
                  <a:xfrm>
                    <a:off x="10733810" y="5068103"/>
                    <a:ext cx="202271" cy="460799"/>
                  </a:xfrm>
                  <a:custGeom>
                    <a:avLst/>
                    <a:gdLst>
                      <a:gd name="connsiteX0" fmla="*/ 191489 w 202271"/>
                      <a:gd name="connsiteY0" fmla="*/ 26411 h 460799"/>
                      <a:gd name="connsiteX1" fmla="*/ 197426 w 202271"/>
                      <a:gd name="connsiteY1" fmla="*/ 216416 h 460799"/>
                      <a:gd name="connsiteX2" fmla="*/ 197426 w 202271"/>
                      <a:gd name="connsiteY2" fmla="*/ 299544 h 460799"/>
                      <a:gd name="connsiteX3" fmla="*/ 173676 w 202271"/>
                      <a:gd name="connsiteY3" fmla="*/ 400484 h 460799"/>
                      <a:gd name="connsiteX4" fmla="*/ 108361 w 202271"/>
                      <a:gd name="connsiteY4" fmla="*/ 412359 h 460799"/>
                      <a:gd name="connsiteX5" fmla="*/ 114299 w 202271"/>
                      <a:gd name="connsiteY5" fmla="*/ 210479 h 460799"/>
                      <a:gd name="connsiteX6" fmla="*/ 120237 w 202271"/>
                      <a:gd name="connsiteY6" fmla="*/ 32349 h 460799"/>
                      <a:gd name="connsiteX7" fmla="*/ 48985 w 202271"/>
                      <a:gd name="connsiteY7" fmla="*/ 198603 h 460799"/>
                      <a:gd name="connsiteX8" fmla="*/ 78673 w 202271"/>
                      <a:gd name="connsiteY8" fmla="*/ 335170 h 460799"/>
                      <a:gd name="connsiteX9" fmla="*/ 72735 w 202271"/>
                      <a:gd name="connsiteY9" fmla="*/ 436110 h 460799"/>
                      <a:gd name="connsiteX10" fmla="*/ 7421 w 202271"/>
                      <a:gd name="connsiteY10" fmla="*/ 453923 h 460799"/>
                      <a:gd name="connsiteX11" fmla="*/ 1484 w 202271"/>
                      <a:gd name="connsiteY11" fmla="*/ 341107 h 460799"/>
                      <a:gd name="connsiteX12" fmla="*/ 7421 w 202271"/>
                      <a:gd name="connsiteY12" fmla="*/ 257980 h 460799"/>
                      <a:gd name="connsiteX13" fmla="*/ 72735 w 202271"/>
                      <a:gd name="connsiteY13" fmla="*/ 26411 h 460799"/>
                      <a:gd name="connsiteX14" fmla="*/ 191489 w 202271"/>
                      <a:gd name="connsiteY14" fmla="*/ 26411 h 46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2271" h="460799">
                        <a:moveTo>
                          <a:pt x="191489" y="26411"/>
                        </a:moveTo>
                        <a:cubicBezTo>
                          <a:pt x="212271" y="58078"/>
                          <a:pt x="196437" y="170894"/>
                          <a:pt x="197426" y="216416"/>
                        </a:cubicBezTo>
                        <a:cubicBezTo>
                          <a:pt x="198415" y="261938"/>
                          <a:pt x="201384" y="268866"/>
                          <a:pt x="197426" y="299544"/>
                        </a:cubicBezTo>
                        <a:cubicBezTo>
                          <a:pt x="193468" y="330222"/>
                          <a:pt x="188520" y="381682"/>
                          <a:pt x="173676" y="400484"/>
                        </a:cubicBezTo>
                        <a:cubicBezTo>
                          <a:pt x="158832" y="419287"/>
                          <a:pt x="118257" y="444027"/>
                          <a:pt x="108361" y="412359"/>
                        </a:cubicBezTo>
                        <a:cubicBezTo>
                          <a:pt x="98465" y="380692"/>
                          <a:pt x="112320" y="273814"/>
                          <a:pt x="114299" y="210479"/>
                        </a:cubicBezTo>
                        <a:cubicBezTo>
                          <a:pt x="116278" y="147144"/>
                          <a:pt x="131123" y="34328"/>
                          <a:pt x="120237" y="32349"/>
                        </a:cubicBezTo>
                        <a:cubicBezTo>
                          <a:pt x="109351" y="30370"/>
                          <a:pt x="55912" y="148133"/>
                          <a:pt x="48985" y="198603"/>
                        </a:cubicBezTo>
                        <a:cubicBezTo>
                          <a:pt x="42058" y="249073"/>
                          <a:pt x="74715" y="295586"/>
                          <a:pt x="78673" y="335170"/>
                        </a:cubicBezTo>
                        <a:cubicBezTo>
                          <a:pt x="82631" y="374754"/>
                          <a:pt x="84610" y="416318"/>
                          <a:pt x="72735" y="436110"/>
                        </a:cubicBezTo>
                        <a:cubicBezTo>
                          <a:pt x="60860" y="455902"/>
                          <a:pt x="19296" y="469757"/>
                          <a:pt x="7421" y="453923"/>
                        </a:cubicBezTo>
                        <a:cubicBezTo>
                          <a:pt x="-4454" y="438089"/>
                          <a:pt x="1484" y="373764"/>
                          <a:pt x="1484" y="341107"/>
                        </a:cubicBezTo>
                        <a:cubicBezTo>
                          <a:pt x="1484" y="308450"/>
                          <a:pt x="-4454" y="310429"/>
                          <a:pt x="7421" y="257980"/>
                        </a:cubicBezTo>
                        <a:cubicBezTo>
                          <a:pt x="19296" y="205531"/>
                          <a:pt x="39088" y="65006"/>
                          <a:pt x="72735" y="26411"/>
                        </a:cubicBezTo>
                        <a:cubicBezTo>
                          <a:pt x="106382" y="-12184"/>
                          <a:pt x="170707" y="-5256"/>
                          <a:pt x="191489" y="26411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204" name="Freeform 1203"/>
                  <p:cNvSpPr/>
                  <p:nvPr/>
                </p:nvSpPr>
                <p:spPr>
                  <a:xfrm>
                    <a:off x="8512314" y="1145296"/>
                    <a:ext cx="3986472" cy="2382100"/>
                  </a:xfrm>
                  <a:custGeom>
                    <a:avLst/>
                    <a:gdLst>
                      <a:gd name="connsiteX0" fmla="*/ 1053260 w 3986472"/>
                      <a:gd name="connsiteY0" fmla="*/ 1948226 h 2382100"/>
                      <a:gd name="connsiteX1" fmla="*/ 1017634 w 3986472"/>
                      <a:gd name="connsiteY1" fmla="*/ 2007603 h 2382100"/>
                      <a:gd name="connsiteX2" fmla="*/ 982008 w 3986472"/>
                      <a:gd name="connsiteY2" fmla="*/ 1948226 h 2382100"/>
                      <a:gd name="connsiteX3" fmla="*/ 916694 w 3986472"/>
                      <a:gd name="connsiteY3" fmla="*/ 2001665 h 2382100"/>
                      <a:gd name="connsiteX4" fmla="*/ 904818 w 3986472"/>
                      <a:gd name="connsiteY4" fmla="*/ 1888849 h 2382100"/>
                      <a:gd name="connsiteX5" fmla="*/ 803878 w 3986472"/>
                      <a:gd name="connsiteY5" fmla="*/ 1930413 h 2382100"/>
                      <a:gd name="connsiteX6" fmla="*/ 803878 w 3986472"/>
                      <a:gd name="connsiteY6" fmla="*/ 1811660 h 2382100"/>
                      <a:gd name="connsiteX7" fmla="*/ 738564 w 3986472"/>
                      <a:gd name="connsiteY7" fmla="*/ 1758221 h 2382100"/>
                      <a:gd name="connsiteX8" fmla="*/ 750439 w 3986472"/>
                      <a:gd name="connsiteY8" fmla="*/ 1698844 h 2382100"/>
                      <a:gd name="connsiteX9" fmla="*/ 613873 w 3986472"/>
                      <a:gd name="connsiteY9" fmla="*/ 1722595 h 2382100"/>
                      <a:gd name="connsiteX10" fmla="*/ 596060 w 3986472"/>
                      <a:gd name="connsiteY10" fmla="*/ 1823535 h 2382100"/>
                      <a:gd name="connsiteX11" fmla="*/ 554496 w 3986472"/>
                      <a:gd name="connsiteY11" fmla="*/ 1692907 h 2382100"/>
                      <a:gd name="connsiteX12" fmla="*/ 453556 w 3986472"/>
                      <a:gd name="connsiteY12" fmla="*/ 1752283 h 2382100"/>
                      <a:gd name="connsiteX13" fmla="*/ 465431 w 3986472"/>
                      <a:gd name="connsiteY13" fmla="*/ 1627592 h 2382100"/>
                      <a:gd name="connsiteX14" fmla="*/ 364491 w 3986472"/>
                      <a:gd name="connsiteY14" fmla="*/ 1716657 h 2382100"/>
                      <a:gd name="connsiteX15" fmla="*/ 352616 w 3986472"/>
                      <a:gd name="connsiteY15" fmla="*/ 1621655 h 2382100"/>
                      <a:gd name="connsiteX16" fmla="*/ 364491 w 3986472"/>
                      <a:gd name="connsiteY16" fmla="*/ 1586029 h 2382100"/>
                      <a:gd name="connsiteX17" fmla="*/ 251676 w 3986472"/>
                      <a:gd name="connsiteY17" fmla="*/ 1663218 h 2382100"/>
                      <a:gd name="connsiteX18" fmla="*/ 227925 w 3986472"/>
                      <a:gd name="connsiteY18" fmla="*/ 1716657 h 2382100"/>
                      <a:gd name="connsiteX19" fmla="*/ 192299 w 3986472"/>
                      <a:gd name="connsiteY19" fmla="*/ 1550403 h 2382100"/>
                      <a:gd name="connsiteX20" fmla="*/ 37920 w 3986472"/>
                      <a:gd name="connsiteY20" fmla="*/ 1591966 h 2382100"/>
                      <a:gd name="connsiteX21" fmla="*/ 79483 w 3986472"/>
                      <a:gd name="connsiteY21" fmla="*/ 1473213 h 2382100"/>
                      <a:gd name="connsiteX22" fmla="*/ 257613 w 3986472"/>
                      <a:gd name="connsiteY22" fmla="*/ 1407899 h 2382100"/>
                      <a:gd name="connsiteX23" fmla="*/ 138860 w 3986472"/>
                      <a:gd name="connsiteY23" fmla="*/ 1390086 h 2382100"/>
                      <a:gd name="connsiteX24" fmla="*/ 109172 w 3986472"/>
                      <a:gd name="connsiteY24" fmla="*/ 1330709 h 2382100"/>
                      <a:gd name="connsiteX25" fmla="*/ 2294 w 3986472"/>
                      <a:gd name="connsiteY25" fmla="*/ 1354460 h 2382100"/>
                      <a:gd name="connsiteX26" fmla="*/ 37920 w 3986472"/>
                      <a:gd name="connsiteY26" fmla="*/ 1206018 h 2382100"/>
                      <a:gd name="connsiteX27" fmla="*/ 61670 w 3986472"/>
                      <a:gd name="connsiteY27" fmla="*/ 1134766 h 2382100"/>
                      <a:gd name="connsiteX28" fmla="*/ 198237 w 3986472"/>
                      <a:gd name="connsiteY28" fmla="*/ 1093203 h 2382100"/>
                      <a:gd name="connsiteX29" fmla="*/ 198237 w 3986472"/>
                      <a:gd name="connsiteY29" fmla="*/ 986325 h 2382100"/>
                      <a:gd name="connsiteX30" fmla="*/ 275426 w 3986472"/>
                      <a:gd name="connsiteY30" fmla="*/ 1021951 h 2382100"/>
                      <a:gd name="connsiteX31" fmla="*/ 346678 w 3986472"/>
                      <a:gd name="connsiteY31" fmla="*/ 998200 h 2382100"/>
                      <a:gd name="connsiteX32" fmla="*/ 411992 w 3986472"/>
                      <a:gd name="connsiteY32" fmla="*/ 1087265 h 2382100"/>
                      <a:gd name="connsiteX33" fmla="*/ 506995 w 3986472"/>
                      <a:gd name="connsiteY33" fmla="*/ 998200 h 2382100"/>
                      <a:gd name="connsiteX34" fmla="*/ 566372 w 3986472"/>
                      <a:gd name="connsiteY34" fmla="*/ 1075390 h 2382100"/>
                      <a:gd name="connsiteX35" fmla="*/ 619811 w 3986472"/>
                      <a:gd name="connsiteY35" fmla="*/ 1010075 h 2382100"/>
                      <a:gd name="connsiteX36" fmla="*/ 661374 w 3986472"/>
                      <a:gd name="connsiteY36" fmla="*/ 1051639 h 2382100"/>
                      <a:gd name="connsiteX37" fmla="*/ 762315 w 3986472"/>
                      <a:gd name="connsiteY37" fmla="*/ 1004138 h 2382100"/>
                      <a:gd name="connsiteX38" fmla="*/ 714813 w 3986472"/>
                      <a:gd name="connsiteY38" fmla="*/ 938823 h 2382100"/>
                      <a:gd name="connsiteX39" fmla="*/ 744502 w 3986472"/>
                      <a:gd name="connsiteY39" fmla="*/ 843821 h 2382100"/>
                      <a:gd name="connsiteX40" fmla="*/ 649499 w 3986472"/>
                      <a:gd name="connsiteY40" fmla="*/ 802257 h 2382100"/>
                      <a:gd name="connsiteX41" fmla="*/ 613873 w 3986472"/>
                      <a:gd name="connsiteY41" fmla="*/ 736943 h 2382100"/>
                      <a:gd name="connsiteX42" fmla="*/ 679187 w 3986472"/>
                      <a:gd name="connsiteY42" fmla="*/ 725068 h 2382100"/>
                      <a:gd name="connsiteX43" fmla="*/ 756377 w 3986472"/>
                      <a:gd name="connsiteY43" fmla="*/ 671629 h 2382100"/>
                      <a:gd name="connsiteX44" fmla="*/ 821691 w 3986472"/>
                      <a:gd name="connsiteY44" fmla="*/ 796320 h 2382100"/>
                      <a:gd name="connsiteX45" fmla="*/ 875130 w 3986472"/>
                      <a:gd name="connsiteY45" fmla="*/ 742881 h 2382100"/>
                      <a:gd name="connsiteX46" fmla="*/ 857317 w 3986472"/>
                      <a:gd name="connsiteY46" fmla="*/ 826008 h 2382100"/>
                      <a:gd name="connsiteX47" fmla="*/ 958257 w 3986472"/>
                      <a:gd name="connsiteY47" fmla="*/ 790382 h 2382100"/>
                      <a:gd name="connsiteX48" fmla="*/ 887005 w 3986472"/>
                      <a:gd name="connsiteY48" fmla="*/ 659753 h 2382100"/>
                      <a:gd name="connsiteX49" fmla="*/ 940444 w 3986472"/>
                      <a:gd name="connsiteY49" fmla="*/ 564751 h 2382100"/>
                      <a:gd name="connsiteX50" fmla="*/ 982008 w 3986472"/>
                      <a:gd name="connsiteY50" fmla="*/ 671629 h 2382100"/>
                      <a:gd name="connsiteX51" fmla="*/ 1071073 w 3986472"/>
                      <a:gd name="connsiteY51" fmla="*/ 612252 h 2382100"/>
                      <a:gd name="connsiteX52" fmla="*/ 1088886 w 3986472"/>
                      <a:gd name="connsiteY52" fmla="*/ 701317 h 2382100"/>
                      <a:gd name="connsiteX53" fmla="*/ 1183889 w 3986472"/>
                      <a:gd name="connsiteY53" fmla="*/ 606314 h 2382100"/>
                      <a:gd name="connsiteX54" fmla="*/ 1136387 w 3986472"/>
                      <a:gd name="connsiteY54" fmla="*/ 576626 h 2382100"/>
                      <a:gd name="connsiteX55" fmla="*/ 1284829 w 3986472"/>
                      <a:gd name="connsiteY55" fmla="*/ 499436 h 2382100"/>
                      <a:gd name="connsiteX56" fmla="*/ 1243265 w 3986472"/>
                      <a:gd name="connsiteY56" fmla="*/ 445998 h 2382100"/>
                      <a:gd name="connsiteX57" fmla="*/ 1332330 w 3986472"/>
                      <a:gd name="connsiteY57" fmla="*/ 428185 h 2382100"/>
                      <a:gd name="connsiteX58" fmla="*/ 1302642 w 3986472"/>
                      <a:gd name="connsiteY58" fmla="*/ 362870 h 2382100"/>
                      <a:gd name="connsiteX59" fmla="*/ 1397644 w 3986472"/>
                      <a:gd name="connsiteY59" fmla="*/ 404434 h 2382100"/>
                      <a:gd name="connsiteX60" fmla="*/ 1457021 w 3986472"/>
                      <a:gd name="connsiteY60" fmla="*/ 285681 h 2382100"/>
                      <a:gd name="connsiteX61" fmla="*/ 1445146 w 3986472"/>
                      <a:gd name="connsiteY61" fmla="*/ 440060 h 2382100"/>
                      <a:gd name="connsiteX62" fmla="*/ 1516398 w 3986472"/>
                      <a:gd name="connsiteY62" fmla="*/ 374746 h 2382100"/>
                      <a:gd name="connsiteX63" fmla="*/ 1546086 w 3986472"/>
                      <a:gd name="connsiteY63" fmla="*/ 523187 h 2382100"/>
                      <a:gd name="connsiteX64" fmla="*/ 1569837 w 3986472"/>
                      <a:gd name="connsiteY64" fmla="*/ 428185 h 2382100"/>
                      <a:gd name="connsiteX65" fmla="*/ 1652964 w 3986472"/>
                      <a:gd name="connsiteY65" fmla="*/ 469748 h 2382100"/>
                      <a:gd name="connsiteX66" fmla="*/ 1658902 w 3986472"/>
                      <a:gd name="connsiteY66" fmla="*/ 362870 h 2382100"/>
                      <a:gd name="connsiteX67" fmla="*/ 1706403 w 3986472"/>
                      <a:gd name="connsiteY67" fmla="*/ 339120 h 2382100"/>
                      <a:gd name="connsiteX68" fmla="*/ 1777655 w 3986472"/>
                      <a:gd name="connsiteY68" fmla="*/ 410372 h 2382100"/>
                      <a:gd name="connsiteX69" fmla="*/ 1819218 w 3986472"/>
                      <a:gd name="connsiteY69" fmla="*/ 398496 h 2382100"/>
                      <a:gd name="connsiteX70" fmla="*/ 1789530 w 3986472"/>
                      <a:gd name="connsiteY70" fmla="*/ 303494 h 2382100"/>
                      <a:gd name="connsiteX71" fmla="*/ 1747967 w 3986472"/>
                      <a:gd name="connsiteY71" fmla="*/ 273805 h 2382100"/>
                      <a:gd name="connsiteX72" fmla="*/ 1819218 w 3986472"/>
                      <a:gd name="connsiteY72" fmla="*/ 238179 h 2382100"/>
                      <a:gd name="connsiteX73" fmla="*/ 1819218 w 3986472"/>
                      <a:gd name="connsiteY73" fmla="*/ 131301 h 2382100"/>
                      <a:gd name="connsiteX74" fmla="*/ 1949847 w 3986472"/>
                      <a:gd name="connsiteY74" fmla="*/ 83800 h 2382100"/>
                      <a:gd name="connsiteX75" fmla="*/ 1920159 w 3986472"/>
                      <a:gd name="connsiteY75" fmla="*/ 54112 h 2382100"/>
                      <a:gd name="connsiteX76" fmla="*/ 2003286 w 3986472"/>
                      <a:gd name="connsiteY76" fmla="*/ 65987 h 2382100"/>
                      <a:gd name="connsiteX77" fmla="*/ 2092351 w 3986472"/>
                      <a:gd name="connsiteY77" fmla="*/ 673 h 2382100"/>
                      <a:gd name="connsiteX78" fmla="*/ 2086413 w 3986472"/>
                      <a:gd name="connsiteY78" fmla="*/ 113488 h 2382100"/>
                      <a:gd name="connsiteX79" fmla="*/ 2139852 w 3986472"/>
                      <a:gd name="connsiteY79" fmla="*/ 60049 h 2382100"/>
                      <a:gd name="connsiteX80" fmla="*/ 2187354 w 3986472"/>
                      <a:gd name="connsiteY80" fmla="*/ 160990 h 2382100"/>
                      <a:gd name="connsiteX81" fmla="*/ 2222980 w 3986472"/>
                      <a:gd name="connsiteY81" fmla="*/ 95675 h 2382100"/>
                      <a:gd name="connsiteX82" fmla="*/ 2187354 w 3986472"/>
                      <a:gd name="connsiteY82" fmla="*/ 12548 h 2382100"/>
                      <a:gd name="connsiteX83" fmla="*/ 2264543 w 3986472"/>
                      <a:gd name="connsiteY83" fmla="*/ 12548 h 2382100"/>
                      <a:gd name="connsiteX84" fmla="*/ 2252668 w 3986472"/>
                      <a:gd name="connsiteY84" fmla="*/ 83800 h 2382100"/>
                      <a:gd name="connsiteX85" fmla="*/ 2329857 w 3986472"/>
                      <a:gd name="connsiteY85" fmla="*/ 119426 h 2382100"/>
                      <a:gd name="connsiteX86" fmla="*/ 2353608 w 3986472"/>
                      <a:gd name="connsiteY86" fmla="*/ 36299 h 2382100"/>
                      <a:gd name="connsiteX87" fmla="*/ 2466424 w 3986472"/>
                      <a:gd name="connsiteY87" fmla="*/ 60049 h 2382100"/>
                      <a:gd name="connsiteX88" fmla="*/ 2430798 w 3986472"/>
                      <a:gd name="connsiteY88" fmla="*/ 143177 h 2382100"/>
                      <a:gd name="connsiteX89" fmla="*/ 2502050 w 3986472"/>
                      <a:gd name="connsiteY89" fmla="*/ 113488 h 2382100"/>
                      <a:gd name="connsiteX90" fmla="*/ 2525800 w 3986472"/>
                      <a:gd name="connsiteY90" fmla="*/ 160990 h 2382100"/>
                      <a:gd name="connsiteX91" fmla="*/ 2638616 w 3986472"/>
                      <a:gd name="connsiteY91" fmla="*/ 65987 h 2382100"/>
                      <a:gd name="connsiteX92" fmla="*/ 2656429 w 3986472"/>
                      <a:gd name="connsiteY92" fmla="*/ 119426 h 2382100"/>
                      <a:gd name="connsiteX93" fmla="*/ 2769244 w 3986472"/>
                      <a:gd name="connsiteY93" fmla="*/ 89738 h 2382100"/>
                      <a:gd name="connsiteX94" fmla="*/ 2715805 w 3986472"/>
                      <a:gd name="connsiteY94" fmla="*/ 172865 h 2382100"/>
                      <a:gd name="connsiteX95" fmla="*/ 2733618 w 3986472"/>
                      <a:gd name="connsiteY95" fmla="*/ 232242 h 2382100"/>
                      <a:gd name="connsiteX96" fmla="*/ 2781120 w 3986472"/>
                      <a:gd name="connsiteY96" fmla="*/ 155052 h 2382100"/>
                      <a:gd name="connsiteX97" fmla="*/ 2804870 w 3986472"/>
                      <a:gd name="connsiteY97" fmla="*/ 214429 h 2382100"/>
                      <a:gd name="connsiteX98" fmla="*/ 2798933 w 3986472"/>
                      <a:gd name="connsiteY98" fmla="*/ 291618 h 2382100"/>
                      <a:gd name="connsiteX99" fmla="*/ 2852372 w 3986472"/>
                      <a:gd name="connsiteY99" fmla="*/ 244117 h 2382100"/>
                      <a:gd name="connsiteX100" fmla="*/ 2882060 w 3986472"/>
                      <a:gd name="connsiteY100" fmla="*/ 327244 h 2382100"/>
                      <a:gd name="connsiteX101" fmla="*/ 2923624 w 3986472"/>
                      <a:gd name="connsiteY101" fmla="*/ 255992 h 2382100"/>
                      <a:gd name="connsiteX102" fmla="*/ 2941437 w 3986472"/>
                      <a:gd name="connsiteY102" fmla="*/ 291618 h 2382100"/>
                      <a:gd name="connsiteX103" fmla="*/ 2923624 w 3986472"/>
                      <a:gd name="connsiteY103" fmla="*/ 380683 h 2382100"/>
                      <a:gd name="connsiteX104" fmla="*/ 2994876 w 3986472"/>
                      <a:gd name="connsiteY104" fmla="*/ 345057 h 2382100"/>
                      <a:gd name="connsiteX105" fmla="*/ 2977063 w 3986472"/>
                      <a:gd name="connsiteY105" fmla="*/ 469748 h 2382100"/>
                      <a:gd name="connsiteX106" fmla="*/ 3072065 w 3986472"/>
                      <a:gd name="connsiteY106" fmla="*/ 469748 h 2382100"/>
                      <a:gd name="connsiteX107" fmla="*/ 3024564 w 3986472"/>
                      <a:gd name="connsiteY107" fmla="*/ 558813 h 2382100"/>
                      <a:gd name="connsiteX108" fmla="*/ 3119567 w 3986472"/>
                      <a:gd name="connsiteY108" fmla="*/ 570688 h 2382100"/>
                      <a:gd name="connsiteX109" fmla="*/ 3161130 w 3986472"/>
                      <a:gd name="connsiteY109" fmla="*/ 624127 h 2382100"/>
                      <a:gd name="connsiteX110" fmla="*/ 3226444 w 3986472"/>
                      <a:gd name="connsiteY110" fmla="*/ 558813 h 2382100"/>
                      <a:gd name="connsiteX111" fmla="*/ 3178943 w 3986472"/>
                      <a:gd name="connsiteY111" fmla="*/ 469748 h 2382100"/>
                      <a:gd name="connsiteX112" fmla="*/ 3297696 w 3986472"/>
                      <a:gd name="connsiteY112" fmla="*/ 523187 h 2382100"/>
                      <a:gd name="connsiteX113" fmla="*/ 3321447 w 3986472"/>
                      <a:gd name="connsiteY113" fmla="*/ 475686 h 2382100"/>
                      <a:gd name="connsiteX114" fmla="*/ 3380824 w 3986472"/>
                      <a:gd name="connsiteY114" fmla="*/ 552875 h 2382100"/>
                      <a:gd name="connsiteX115" fmla="*/ 3463951 w 3986472"/>
                      <a:gd name="connsiteY115" fmla="*/ 576626 h 2382100"/>
                      <a:gd name="connsiteX116" fmla="*/ 3523328 w 3986472"/>
                      <a:gd name="connsiteY116" fmla="*/ 588501 h 2382100"/>
                      <a:gd name="connsiteX117" fmla="*/ 3553016 w 3986472"/>
                      <a:gd name="connsiteY117" fmla="*/ 570688 h 2382100"/>
                      <a:gd name="connsiteX118" fmla="*/ 3553016 w 3986472"/>
                      <a:gd name="connsiteY118" fmla="*/ 683504 h 2382100"/>
                      <a:gd name="connsiteX119" fmla="*/ 3689582 w 3986472"/>
                      <a:gd name="connsiteY119" fmla="*/ 636003 h 2382100"/>
                      <a:gd name="connsiteX120" fmla="*/ 3671769 w 3986472"/>
                      <a:gd name="connsiteY120" fmla="*/ 736943 h 2382100"/>
                      <a:gd name="connsiteX121" fmla="*/ 3760834 w 3986472"/>
                      <a:gd name="connsiteY121" fmla="*/ 689442 h 2382100"/>
                      <a:gd name="connsiteX122" fmla="*/ 3713333 w 3986472"/>
                      <a:gd name="connsiteY122" fmla="*/ 802257 h 2382100"/>
                      <a:gd name="connsiteX123" fmla="*/ 3772709 w 3986472"/>
                      <a:gd name="connsiteY123" fmla="*/ 814133 h 2382100"/>
                      <a:gd name="connsiteX124" fmla="*/ 3707395 w 3986472"/>
                      <a:gd name="connsiteY124" fmla="*/ 849759 h 2382100"/>
                      <a:gd name="connsiteX125" fmla="*/ 3748959 w 3986472"/>
                      <a:gd name="connsiteY125" fmla="*/ 909135 h 2382100"/>
                      <a:gd name="connsiteX126" fmla="*/ 3606455 w 3986472"/>
                      <a:gd name="connsiteY126" fmla="*/ 915073 h 2382100"/>
                      <a:gd name="connsiteX127" fmla="*/ 3636143 w 3986472"/>
                      <a:gd name="connsiteY127" fmla="*/ 992262 h 2382100"/>
                      <a:gd name="connsiteX128" fmla="*/ 3588642 w 3986472"/>
                      <a:gd name="connsiteY128" fmla="*/ 956636 h 2382100"/>
                      <a:gd name="connsiteX129" fmla="*/ 3493639 w 3986472"/>
                      <a:gd name="connsiteY129" fmla="*/ 992262 h 2382100"/>
                      <a:gd name="connsiteX130" fmla="*/ 3553016 w 3986472"/>
                      <a:gd name="connsiteY130" fmla="*/ 1051639 h 2382100"/>
                      <a:gd name="connsiteX131" fmla="*/ 3529265 w 3986472"/>
                      <a:gd name="connsiteY131" fmla="*/ 1146642 h 2382100"/>
                      <a:gd name="connsiteX132" fmla="*/ 3665831 w 3986472"/>
                      <a:gd name="connsiteY132" fmla="*/ 1128829 h 2382100"/>
                      <a:gd name="connsiteX133" fmla="*/ 3630205 w 3986472"/>
                      <a:gd name="connsiteY133" fmla="*/ 1217894 h 2382100"/>
                      <a:gd name="connsiteX134" fmla="*/ 3689582 w 3986472"/>
                      <a:gd name="connsiteY134" fmla="*/ 1312896 h 2382100"/>
                      <a:gd name="connsiteX135" fmla="*/ 3582704 w 3986472"/>
                      <a:gd name="connsiteY135" fmla="*/ 1253520 h 2382100"/>
                      <a:gd name="connsiteX136" fmla="*/ 3553016 w 3986472"/>
                      <a:gd name="connsiteY136" fmla="*/ 1354460 h 2382100"/>
                      <a:gd name="connsiteX137" fmla="*/ 3612392 w 3986472"/>
                      <a:gd name="connsiteY137" fmla="*/ 1384148 h 2382100"/>
                      <a:gd name="connsiteX138" fmla="*/ 3594580 w 3986472"/>
                      <a:gd name="connsiteY138" fmla="*/ 1473213 h 2382100"/>
                      <a:gd name="connsiteX139" fmla="*/ 3689582 w 3986472"/>
                      <a:gd name="connsiteY139" fmla="*/ 1461338 h 2382100"/>
                      <a:gd name="connsiteX140" fmla="*/ 3790522 w 3986472"/>
                      <a:gd name="connsiteY140" fmla="*/ 1390086 h 2382100"/>
                      <a:gd name="connsiteX141" fmla="*/ 3772709 w 3986472"/>
                      <a:gd name="connsiteY141" fmla="*/ 1467275 h 2382100"/>
                      <a:gd name="connsiteX142" fmla="*/ 3838024 w 3986472"/>
                      <a:gd name="connsiteY142" fmla="*/ 1502901 h 2382100"/>
                      <a:gd name="connsiteX143" fmla="*/ 3826148 w 3986472"/>
                      <a:gd name="connsiteY143" fmla="*/ 1586029 h 2382100"/>
                      <a:gd name="connsiteX144" fmla="*/ 3909276 w 3986472"/>
                      <a:gd name="connsiteY144" fmla="*/ 1556340 h 2382100"/>
                      <a:gd name="connsiteX145" fmla="*/ 3826148 w 3986472"/>
                      <a:gd name="connsiteY145" fmla="*/ 1669156 h 2382100"/>
                      <a:gd name="connsiteX146" fmla="*/ 3897400 w 3986472"/>
                      <a:gd name="connsiteY146" fmla="*/ 1669156 h 2382100"/>
                      <a:gd name="connsiteX147" fmla="*/ 3867712 w 3986472"/>
                      <a:gd name="connsiteY147" fmla="*/ 1740408 h 2382100"/>
                      <a:gd name="connsiteX148" fmla="*/ 3950839 w 3986472"/>
                      <a:gd name="connsiteY148" fmla="*/ 1752283 h 2382100"/>
                      <a:gd name="connsiteX149" fmla="*/ 3885525 w 3986472"/>
                      <a:gd name="connsiteY149" fmla="*/ 1793847 h 2382100"/>
                      <a:gd name="connsiteX150" fmla="*/ 3986465 w 3986472"/>
                      <a:gd name="connsiteY150" fmla="*/ 1882912 h 2382100"/>
                      <a:gd name="connsiteX151" fmla="*/ 3879587 w 3986472"/>
                      <a:gd name="connsiteY151" fmla="*/ 1918538 h 2382100"/>
                      <a:gd name="connsiteX152" fmla="*/ 3944902 w 3986472"/>
                      <a:gd name="connsiteY152" fmla="*/ 1960101 h 2382100"/>
                      <a:gd name="connsiteX153" fmla="*/ 3826148 w 3986472"/>
                      <a:gd name="connsiteY153" fmla="*/ 2061042 h 2382100"/>
                      <a:gd name="connsiteX154" fmla="*/ 3921151 w 3986472"/>
                      <a:gd name="connsiteY154" fmla="*/ 2043229 h 2382100"/>
                      <a:gd name="connsiteX155" fmla="*/ 3956777 w 3986472"/>
                      <a:gd name="connsiteY155" fmla="*/ 2066979 h 2382100"/>
                      <a:gd name="connsiteX156" fmla="*/ 3855837 w 3986472"/>
                      <a:gd name="connsiteY156" fmla="*/ 2114481 h 2382100"/>
                      <a:gd name="connsiteX157" fmla="*/ 3891463 w 3986472"/>
                      <a:gd name="connsiteY157" fmla="*/ 2191670 h 2382100"/>
                      <a:gd name="connsiteX158" fmla="*/ 3784585 w 3986472"/>
                      <a:gd name="connsiteY158" fmla="*/ 2173857 h 2382100"/>
                      <a:gd name="connsiteX159" fmla="*/ 3737083 w 3986472"/>
                      <a:gd name="connsiteY159" fmla="*/ 2268860 h 2382100"/>
                      <a:gd name="connsiteX160" fmla="*/ 3737083 w 3986472"/>
                      <a:gd name="connsiteY160" fmla="*/ 2191670 h 2382100"/>
                      <a:gd name="connsiteX161" fmla="*/ 3648018 w 3986472"/>
                      <a:gd name="connsiteY161" fmla="*/ 2245109 h 2382100"/>
                      <a:gd name="connsiteX162" fmla="*/ 3671769 w 3986472"/>
                      <a:gd name="connsiteY162" fmla="*/ 2310423 h 2382100"/>
                      <a:gd name="connsiteX163" fmla="*/ 3612392 w 3986472"/>
                      <a:gd name="connsiteY163" fmla="*/ 2262922 h 2382100"/>
                      <a:gd name="connsiteX164" fmla="*/ 3594580 w 3986472"/>
                      <a:gd name="connsiteY164" fmla="*/ 2316361 h 2382100"/>
                      <a:gd name="connsiteX165" fmla="*/ 3541141 w 3986472"/>
                      <a:gd name="connsiteY165" fmla="*/ 2304486 h 2382100"/>
                      <a:gd name="connsiteX166" fmla="*/ 3570829 w 3986472"/>
                      <a:gd name="connsiteY166" fmla="*/ 2381675 h 2382100"/>
                      <a:gd name="connsiteX167" fmla="*/ 3475826 w 3986472"/>
                      <a:gd name="connsiteY167" fmla="*/ 2334174 h 2382100"/>
                      <a:gd name="connsiteX168" fmla="*/ 3469889 w 3986472"/>
                      <a:gd name="connsiteY168" fmla="*/ 2304486 h 2382100"/>
                      <a:gd name="connsiteX169" fmla="*/ 3398637 w 3986472"/>
                      <a:gd name="connsiteY169" fmla="*/ 2346049 h 2382100"/>
                      <a:gd name="connsiteX170" fmla="*/ 3428325 w 3986472"/>
                      <a:gd name="connsiteY170" fmla="*/ 2245109 h 2382100"/>
                      <a:gd name="connsiteX171" fmla="*/ 3351135 w 3986472"/>
                      <a:gd name="connsiteY171" fmla="*/ 2233234 h 2382100"/>
                      <a:gd name="connsiteX172" fmla="*/ 3357073 w 3986472"/>
                      <a:gd name="connsiteY172" fmla="*/ 2304486 h 2382100"/>
                      <a:gd name="connsiteX173" fmla="*/ 3285821 w 3986472"/>
                      <a:gd name="connsiteY173" fmla="*/ 2262922 h 2382100"/>
                      <a:gd name="connsiteX174" fmla="*/ 3268008 w 3986472"/>
                      <a:gd name="connsiteY174" fmla="*/ 2334174 h 2382100"/>
                      <a:gd name="connsiteX175" fmla="*/ 3202694 w 3986472"/>
                      <a:gd name="connsiteY175" fmla="*/ 2274798 h 2382100"/>
                      <a:gd name="connsiteX176" fmla="*/ 3149255 w 3986472"/>
                      <a:gd name="connsiteY176" fmla="*/ 2334174 h 2382100"/>
                      <a:gd name="connsiteX177" fmla="*/ 3101754 w 3986472"/>
                      <a:gd name="connsiteY177" fmla="*/ 2245109 h 2382100"/>
                      <a:gd name="connsiteX178" fmla="*/ 3030502 w 3986472"/>
                      <a:gd name="connsiteY178" fmla="*/ 2322299 h 2382100"/>
                      <a:gd name="connsiteX179" fmla="*/ 3060190 w 3986472"/>
                      <a:gd name="connsiteY179" fmla="*/ 2245109 h 2382100"/>
                      <a:gd name="connsiteX180" fmla="*/ 2977063 w 3986472"/>
                      <a:gd name="connsiteY180" fmla="*/ 2262922 h 2382100"/>
                      <a:gd name="connsiteX181" fmla="*/ 2983000 w 3986472"/>
                      <a:gd name="connsiteY181" fmla="*/ 2191670 h 2382100"/>
                      <a:gd name="connsiteX182" fmla="*/ 2864247 w 3986472"/>
                      <a:gd name="connsiteY182" fmla="*/ 2215421 h 2382100"/>
                      <a:gd name="connsiteX183" fmla="*/ 2923624 w 3986472"/>
                      <a:gd name="connsiteY183" fmla="*/ 2126356 h 2382100"/>
                      <a:gd name="connsiteX184" fmla="*/ 2887998 w 3986472"/>
                      <a:gd name="connsiteY184" fmla="*/ 2090730 h 2382100"/>
                      <a:gd name="connsiteX185" fmla="*/ 2977063 w 3986472"/>
                      <a:gd name="connsiteY185" fmla="*/ 2072917 h 2382100"/>
                      <a:gd name="connsiteX186" fmla="*/ 2905811 w 3986472"/>
                      <a:gd name="connsiteY186" fmla="*/ 1948226 h 2382100"/>
                      <a:gd name="connsiteX187" fmla="*/ 2721743 w 3986472"/>
                      <a:gd name="connsiteY187" fmla="*/ 1900725 h 2382100"/>
                      <a:gd name="connsiteX188" fmla="*/ 2626741 w 3986472"/>
                      <a:gd name="connsiteY188" fmla="*/ 1912600 h 2382100"/>
                      <a:gd name="connsiteX189" fmla="*/ 2597052 w 3986472"/>
                      <a:gd name="connsiteY189" fmla="*/ 1954164 h 2382100"/>
                      <a:gd name="connsiteX190" fmla="*/ 2585177 w 3986472"/>
                      <a:gd name="connsiteY190" fmla="*/ 1900725 h 2382100"/>
                      <a:gd name="connsiteX191" fmla="*/ 2424860 w 3986472"/>
                      <a:gd name="connsiteY191" fmla="*/ 1960101 h 2382100"/>
                      <a:gd name="connsiteX192" fmla="*/ 2365483 w 3986472"/>
                      <a:gd name="connsiteY192" fmla="*/ 2102605 h 2382100"/>
                      <a:gd name="connsiteX193" fmla="*/ 2335795 w 3986472"/>
                      <a:gd name="connsiteY193" fmla="*/ 2031353 h 2382100"/>
                      <a:gd name="connsiteX194" fmla="*/ 2258605 w 3986472"/>
                      <a:gd name="connsiteY194" fmla="*/ 2102605 h 2382100"/>
                      <a:gd name="connsiteX195" fmla="*/ 2252668 w 3986472"/>
                      <a:gd name="connsiteY195" fmla="*/ 1995727 h 2382100"/>
                      <a:gd name="connsiteX196" fmla="*/ 2193291 w 3986472"/>
                      <a:gd name="connsiteY196" fmla="*/ 1936351 h 2382100"/>
                      <a:gd name="connsiteX197" fmla="*/ 2133915 w 3986472"/>
                      <a:gd name="connsiteY197" fmla="*/ 2037291 h 2382100"/>
                      <a:gd name="connsiteX198" fmla="*/ 2110164 w 3986472"/>
                      <a:gd name="connsiteY198" fmla="*/ 1977914 h 2382100"/>
                      <a:gd name="connsiteX199" fmla="*/ 2015161 w 3986472"/>
                      <a:gd name="connsiteY199" fmla="*/ 2061042 h 2382100"/>
                      <a:gd name="connsiteX200" fmla="*/ 1997348 w 3986472"/>
                      <a:gd name="connsiteY200" fmla="*/ 1847286 h 2382100"/>
                      <a:gd name="connsiteX201" fmla="*/ 1920159 w 3986472"/>
                      <a:gd name="connsiteY201" fmla="*/ 1823535 h 2382100"/>
                      <a:gd name="connsiteX202" fmla="*/ 1854844 w 3986472"/>
                      <a:gd name="connsiteY202" fmla="*/ 1865099 h 2382100"/>
                      <a:gd name="connsiteX203" fmla="*/ 1777655 w 3986472"/>
                      <a:gd name="connsiteY203" fmla="*/ 1829473 h 2382100"/>
                      <a:gd name="connsiteX204" fmla="*/ 1712341 w 3986472"/>
                      <a:gd name="connsiteY204" fmla="*/ 1906662 h 2382100"/>
                      <a:gd name="connsiteX205" fmla="*/ 1664839 w 3986472"/>
                      <a:gd name="connsiteY205" fmla="*/ 1817598 h 2382100"/>
                      <a:gd name="connsiteX206" fmla="*/ 1552024 w 3986472"/>
                      <a:gd name="connsiteY206" fmla="*/ 1876974 h 2382100"/>
                      <a:gd name="connsiteX207" fmla="*/ 1587650 w 3986472"/>
                      <a:gd name="connsiteY207" fmla="*/ 1776034 h 2382100"/>
                      <a:gd name="connsiteX208" fmla="*/ 1492647 w 3986472"/>
                      <a:gd name="connsiteY208" fmla="*/ 1865099 h 2382100"/>
                      <a:gd name="connsiteX209" fmla="*/ 1457021 w 3986472"/>
                      <a:gd name="connsiteY209" fmla="*/ 1692907 h 2382100"/>
                      <a:gd name="connsiteX210" fmla="*/ 1379831 w 3986472"/>
                      <a:gd name="connsiteY210" fmla="*/ 1799785 h 2382100"/>
                      <a:gd name="connsiteX211" fmla="*/ 1314517 w 3986472"/>
                      <a:gd name="connsiteY211" fmla="*/ 1734470 h 2382100"/>
                      <a:gd name="connsiteX212" fmla="*/ 1296704 w 3986472"/>
                      <a:gd name="connsiteY212" fmla="*/ 1894787 h 2382100"/>
                      <a:gd name="connsiteX213" fmla="*/ 1237328 w 3986472"/>
                      <a:gd name="connsiteY213" fmla="*/ 1865099 h 2382100"/>
                      <a:gd name="connsiteX214" fmla="*/ 1255141 w 3986472"/>
                      <a:gd name="connsiteY214" fmla="*/ 1954164 h 2382100"/>
                      <a:gd name="connsiteX215" fmla="*/ 1053260 w 3986472"/>
                      <a:gd name="connsiteY215" fmla="*/ 1948226 h 238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</a:cxnLst>
                    <a:rect l="l" t="t" r="r" b="b"/>
                    <a:pathLst>
                      <a:path w="3986472" h="2382100">
                        <a:moveTo>
                          <a:pt x="1053260" y="1948226"/>
                        </a:moveTo>
                        <a:cubicBezTo>
                          <a:pt x="1013676" y="1957132"/>
                          <a:pt x="1029509" y="2007603"/>
                          <a:pt x="1017634" y="2007603"/>
                        </a:cubicBezTo>
                        <a:cubicBezTo>
                          <a:pt x="1005759" y="2007603"/>
                          <a:pt x="998831" y="1949216"/>
                          <a:pt x="982008" y="1948226"/>
                        </a:cubicBezTo>
                        <a:cubicBezTo>
                          <a:pt x="965185" y="1947236"/>
                          <a:pt x="929559" y="2011561"/>
                          <a:pt x="916694" y="2001665"/>
                        </a:cubicBezTo>
                        <a:cubicBezTo>
                          <a:pt x="903829" y="1991769"/>
                          <a:pt x="923621" y="1900724"/>
                          <a:pt x="904818" y="1888849"/>
                        </a:cubicBezTo>
                        <a:cubicBezTo>
                          <a:pt x="886015" y="1876974"/>
                          <a:pt x="820701" y="1943278"/>
                          <a:pt x="803878" y="1930413"/>
                        </a:cubicBezTo>
                        <a:cubicBezTo>
                          <a:pt x="787055" y="1917548"/>
                          <a:pt x="814764" y="1840359"/>
                          <a:pt x="803878" y="1811660"/>
                        </a:cubicBezTo>
                        <a:cubicBezTo>
                          <a:pt x="792992" y="1782961"/>
                          <a:pt x="747470" y="1777024"/>
                          <a:pt x="738564" y="1758221"/>
                        </a:cubicBezTo>
                        <a:cubicBezTo>
                          <a:pt x="729657" y="1739418"/>
                          <a:pt x="771221" y="1704782"/>
                          <a:pt x="750439" y="1698844"/>
                        </a:cubicBezTo>
                        <a:cubicBezTo>
                          <a:pt x="729657" y="1692906"/>
                          <a:pt x="639603" y="1701813"/>
                          <a:pt x="613873" y="1722595"/>
                        </a:cubicBezTo>
                        <a:cubicBezTo>
                          <a:pt x="588143" y="1743377"/>
                          <a:pt x="605956" y="1828483"/>
                          <a:pt x="596060" y="1823535"/>
                        </a:cubicBezTo>
                        <a:cubicBezTo>
                          <a:pt x="586164" y="1818587"/>
                          <a:pt x="578247" y="1704782"/>
                          <a:pt x="554496" y="1692907"/>
                        </a:cubicBezTo>
                        <a:cubicBezTo>
                          <a:pt x="530745" y="1681032"/>
                          <a:pt x="468400" y="1763169"/>
                          <a:pt x="453556" y="1752283"/>
                        </a:cubicBezTo>
                        <a:cubicBezTo>
                          <a:pt x="438712" y="1741397"/>
                          <a:pt x="480275" y="1633530"/>
                          <a:pt x="465431" y="1627592"/>
                        </a:cubicBezTo>
                        <a:cubicBezTo>
                          <a:pt x="450587" y="1621654"/>
                          <a:pt x="383293" y="1717646"/>
                          <a:pt x="364491" y="1716657"/>
                        </a:cubicBezTo>
                        <a:cubicBezTo>
                          <a:pt x="345689" y="1715668"/>
                          <a:pt x="352616" y="1643426"/>
                          <a:pt x="352616" y="1621655"/>
                        </a:cubicBezTo>
                        <a:cubicBezTo>
                          <a:pt x="352616" y="1599884"/>
                          <a:pt x="381314" y="1579102"/>
                          <a:pt x="364491" y="1586029"/>
                        </a:cubicBezTo>
                        <a:cubicBezTo>
                          <a:pt x="347668" y="1592956"/>
                          <a:pt x="274437" y="1641447"/>
                          <a:pt x="251676" y="1663218"/>
                        </a:cubicBezTo>
                        <a:cubicBezTo>
                          <a:pt x="228915" y="1684989"/>
                          <a:pt x="237821" y="1735460"/>
                          <a:pt x="227925" y="1716657"/>
                        </a:cubicBezTo>
                        <a:cubicBezTo>
                          <a:pt x="218029" y="1697854"/>
                          <a:pt x="223966" y="1571185"/>
                          <a:pt x="192299" y="1550403"/>
                        </a:cubicBezTo>
                        <a:cubicBezTo>
                          <a:pt x="160632" y="1529621"/>
                          <a:pt x="56723" y="1604831"/>
                          <a:pt x="37920" y="1591966"/>
                        </a:cubicBezTo>
                        <a:cubicBezTo>
                          <a:pt x="19117" y="1579101"/>
                          <a:pt x="42868" y="1503891"/>
                          <a:pt x="79483" y="1473213"/>
                        </a:cubicBezTo>
                        <a:cubicBezTo>
                          <a:pt x="116098" y="1442535"/>
                          <a:pt x="247717" y="1421753"/>
                          <a:pt x="257613" y="1407899"/>
                        </a:cubicBezTo>
                        <a:cubicBezTo>
                          <a:pt x="267509" y="1394044"/>
                          <a:pt x="163600" y="1402951"/>
                          <a:pt x="138860" y="1390086"/>
                        </a:cubicBezTo>
                        <a:cubicBezTo>
                          <a:pt x="114120" y="1377221"/>
                          <a:pt x="131933" y="1336647"/>
                          <a:pt x="109172" y="1330709"/>
                        </a:cubicBezTo>
                        <a:cubicBezTo>
                          <a:pt x="86411" y="1324771"/>
                          <a:pt x="14169" y="1375242"/>
                          <a:pt x="2294" y="1354460"/>
                        </a:cubicBezTo>
                        <a:cubicBezTo>
                          <a:pt x="-9581" y="1333678"/>
                          <a:pt x="28024" y="1242634"/>
                          <a:pt x="37920" y="1206018"/>
                        </a:cubicBezTo>
                        <a:cubicBezTo>
                          <a:pt x="47816" y="1169402"/>
                          <a:pt x="34951" y="1153568"/>
                          <a:pt x="61670" y="1134766"/>
                        </a:cubicBezTo>
                        <a:cubicBezTo>
                          <a:pt x="88389" y="1115964"/>
                          <a:pt x="175476" y="1117943"/>
                          <a:pt x="198237" y="1093203"/>
                        </a:cubicBezTo>
                        <a:cubicBezTo>
                          <a:pt x="220998" y="1068463"/>
                          <a:pt x="185372" y="998200"/>
                          <a:pt x="198237" y="986325"/>
                        </a:cubicBezTo>
                        <a:cubicBezTo>
                          <a:pt x="211102" y="974450"/>
                          <a:pt x="250686" y="1019972"/>
                          <a:pt x="275426" y="1021951"/>
                        </a:cubicBezTo>
                        <a:cubicBezTo>
                          <a:pt x="300166" y="1023930"/>
                          <a:pt x="323917" y="987314"/>
                          <a:pt x="346678" y="998200"/>
                        </a:cubicBezTo>
                        <a:cubicBezTo>
                          <a:pt x="369439" y="1009086"/>
                          <a:pt x="385273" y="1087265"/>
                          <a:pt x="411992" y="1087265"/>
                        </a:cubicBezTo>
                        <a:cubicBezTo>
                          <a:pt x="438711" y="1087265"/>
                          <a:pt x="481265" y="1000179"/>
                          <a:pt x="506995" y="998200"/>
                        </a:cubicBezTo>
                        <a:cubicBezTo>
                          <a:pt x="532725" y="996221"/>
                          <a:pt x="547569" y="1073411"/>
                          <a:pt x="566372" y="1075390"/>
                        </a:cubicBezTo>
                        <a:cubicBezTo>
                          <a:pt x="585175" y="1077369"/>
                          <a:pt x="603977" y="1014033"/>
                          <a:pt x="619811" y="1010075"/>
                        </a:cubicBezTo>
                        <a:cubicBezTo>
                          <a:pt x="635645" y="1006117"/>
                          <a:pt x="637623" y="1052628"/>
                          <a:pt x="661374" y="1051639"/>
                        </a:cubicBezTo>
                        <a:cubicBezTo>
                          <a:pt x="685125" y="1050650"/>
                          <a:pt x="753408" y="1022941"/>
                          <a:pt x="762315" y="1004138"/>
                        </a:cubicBezTo>
                        <a:cubicBezTo>
                          <a:pt x="771221" y="985335"/>
                          <a:pt x="717782" y="965542"/>
                          <a:pt x="714813" y="938823"/>
                        </a:cubicBezTo>
                        <a:cubicBezTo>
                          <a:pt x="711844" y="912104"/>
                          <a:pt x="755388" y="866582"/>
                          <a:pt x="744502" y="843821"/>
                        </a:cubicBezTo>
                        <a:cubicBezTo>
                          <a:pt x="733616" y="821060"/>
                          <a:pt x="671270" y="820070"/>
                          <a:pt x="649499" y="802257"/>
                        </a:cubicBezTo>
                        <a:cubicBezTo>
                          <a:pt x="627727" y="784444"/>
                          <a:pt x="608925" y="749808"/>
                          <a:pt x="613873" y="736943"/>
                        </a:cubicBezTo>
                        <a:cubicBezTo>
                          <a:pt x="618821" y="724078"/>
                          <a:pt x="655436" y="735954"/>
                          <a:pt x="679187" y="725068"/>
                        </a:cubicBezTo>
                        <a:cubicBezTo>
                          <a:pt x="702938" y="714182"/>
                          <a:pt x="732626" y="659754"/>
                          <a:pt x="756377" y="671629"/>
                        </a:cubicBezTo>
                        <a:cubicBezTo>
                          <a:pt x="780128" y="683504"/>
                          <a:pt x="801899" y="784445"/>
                          <a:pt x="821691" y="796320"/>
                        </a:cubicBezTo>
                        <a:cubicBezTo>
                          <a:pt x="841483" y="808195"/>
                          <a:pt x="869192" y="737933"/>
                          <a:pt x="875130" y="742881"/>
                        </a:cubicBezTo>
                        <a:cubicBezTo>
                          <a:pt x="881068" y="747829"/>
                          <a:pt x="843463" y="818091"/>
                          <a:pt x="857317" y="826008"/>
                        </a:cubicBezTo>
                        <a:cubicBezTo>
                          <a:pt x="871171" y="833925"/>
                          <a:pt x="953309" y="818091"/>
                          <a:pt x="958257" y="790382"/>
                        </a:cubicBezTo>
                        <a:cubicBezTo>
                          <a:pt x="963205" y="762673"/>
                          <a:pt x="889974" y="697358"/>
                          <a:pt x="887005" y="659753"/>
                        </a:cubicBezTo>
                        <a:cubicBezTo>
                          <a:pt x="884036" y="622148"/>
                          <a:pt x="924610" y="562772"/>
                          <a:pt x="940444" y="564751"/>
                        </a:cubicBezTo>
                        <a:cubicBezTo>
                          <a:pt x="956278" y="566730"/>
                          <a:pt x="960237" y="663712"/>
                          <a:pt x="982008" y="671629"/>
                        </a:cubicBezTo>
                        <a:cubicBezTo>
                          <a:pt x="1003779" y="679546"/>
                          <a:pt x="1053260" y="607304"/>
                          <a:pt x="1071073" y="612252"/>
                        </a:cubicBezTo>
                        <a:cubicBezTo>
                          <a:pt x="1088886" y="617200"/>
                          <a:pt x="1070083" y="702307"/>
                          <a:pt x="1088886" y="701317"/>
                        </a:cubicBezTo>
                        <a:cubicBezTo>
                          <a:pt x="1107689" y="700327"/>
                          <a:pt x="1175972" y="627096"/>
                          <a:pt x="1183889" y="606314"/>
                        </a:cubicBezTo>
                        <a:cubicBezTo>
                          <a:pt x="1191806" y="585532"/>
                          <a:pt x="1119564" y="594439"/>
                          <a:pt x="1136387" y="576626"/>
                        </a:cubicBezTo>
                        <a:cubicBezTo>
                          <a:pt x="1153210" y="558813"/>
                          <a:pt x="1267016" y="521207"/>
                          <a:pt x="1284829" y="499436"/>
                        </a:cubicBezTo>
                        <a:cubicBezTo>
                          <a:pt x="1302642" y="477665"/>
                          <a:pt x="1235348" y="457873"/>
                          <a:pt x="1243265" y="445998"/>
                        </a:cubicBezTo>
                        <a:cubicBezTo>
                          <a:pt x="1251182" y="434123"/>
                          <a:pt x="1322434" y="442040"/>
                          <a:pt x="1332330" y="428185"/>
                        </a:cubicBezTo>
                        <a:cubicBezTo>
                          <a:pt x="1342226" y="414330"/>
                          <a:pt x="1291756" y="366828"/>
                          <a:pt x="1302642" y="362870"/>
                        </a:cubicBezTo>
                        <a:cubicBezTo>
                          <a:pt x="1313528" y="358911"/>
                          <a:pt x="1371914" y="417299"/>
                          <a:pt x="1397644" y="404434"/>
                        </a:cubicBezTo>
                        <a:cubicBezTo>
                          <a:pt x="1423374" y="391569"/>
                          <a:pt x="1449104" y="279743"/>
                          <a:pt x="1457021" y="285681"/>
                        </a:cubicBezTo>
                        <a:cubicBezTo>
                          <a:pt x="1464938" y="291619"/>
                          <a:pt x="1435250" y="425216"/>
                          <a:pt x="1445146" y="440060"/>
                        </a:cubicBezTo>
                        <a:cubicBezTo>
                          <a:pt x="1455042" y="454904"/>
                          <a:pt x="1499575" y="360892"/>
                          <a:pt x="1516398" y="374746"/>
                        </a:cubicBezTo>
                        <a:cubicBezTo>
                          <a:pt x="1533221" y="388600"/>
                          <a:pt x="1537180" y="514281"/>
                          <a:pt x="1546086" y="523187"/>
                        </a:cubicBezTo>
                        <a:cubicBezTo>
                          <a:pt x="1554992" y="532093"/>
                          <a:pt x="1552024" y="437091"/>
                          <a:pt x="1569837" y="428185"/>
                        </a:cubicBezTo>
                        <a:cubicBezTo>
                          <a:pt x="1587650" y="419278"/>
                          <a:pt x="1638120" y="480634"/>
                          <a:pt x="1652964" y="469748"/>
                        </a:cubicBezTo>
                        <a:cubicBezTo>
                          <a:pt x="1667808" y="458862"/>
                          <a:pt x="1649996" y="384641"/>
                          <a:pt x="1658902" y="362870"/>
                        </a:cubicBezTo>
                        <a:cubicBezTo>
                          <a:pt x="1667808" y="341099"/>
                          <a:pt x="1686611" y="331203"/>
                          <a:pt x="1706403" y="339120"/>
                        </a:cubicBezTo>
                        <a:cubicBezTo>
                          <a:pt x="1726195" y="347037"/>
                          <a:pt x="1758853" y="400476"/>
                          <a:pt x="1777655" y="410372"/>
                        </a:cubicBezTo>
                        <a:cubicBezTo>
                          <a:pt x="1796457" y="420268"/>
                          <a:pt x="1817239" y="416309"/>
                          <a:pt x="1819218" y="398496"/>
                        </a:cubicBezTo>
                        <a:cubicBezTo>
                          <a:pt x="1821197" y="380683"/>
                          <a:pt x="1801405" y="324276"/>
                          <a:pt x="1789530" y="303494"/>
                        </a:cubicBezTo>
                        <a:cubicBezTo>
                          <a:pt x="1777655" y="282712"/>
                          <a:pt x="1743019" y="284691"/>
                          <a:pt x="1747967" y="273805"/>
                        </a:cubicBezTo>
                        <a:cubicBezTo>
                          <a:pt x="1752915" y="262919"/>
                          <a:pt x="1807343" y="261930"/>
                          <a:pt x="1819218" y="238179"/>
                        </a:cubicBezTo>
                        <a:cubicBezTo>
                          <a:pt x="1831093" y="214428"/>
                          <a:pt x="1797447" y="157031"/>
                          <a:pt x="1819218" y="131301"/>
                        </a:cubicBezTo>
                        <a:cubicBezTo>
                          <a:pt x="1840989" y="105571"/>
                          <a:pt x="1933024" y="96665"/>
                          <a:pt x="1949847" y="83800"/>
                        </a:cubicBezTo>
                        <a:cubicBezTo>
                          <a:pt x="1966670" y="70935"/>
                          <a:pt x="1911253" y="57081"/>
                          <a:pt x="1920159" y="54112"/>
                        </a:cubicBezTo>
                        <a:cubicBezTo>
                          <a:pt x="1929065" y="51143"/>
                          <a:pt x="1974587" y="74893"/>
                          <a:pt x="2003286" y="65987"/>
                        </a:cubicBezTo>
                        <a:cubicBezTo>
                          <a:pt x="2031985" y="57081"/>
                          <a:pt x="2078497" y="-7244"/>
                          <a:pt x="2092351" y="673"/>
                        </a:cubicBezTo>
                        <a:cubicBezTo>
                          <a:pt x="2106205" y="8590"/>
                          <a:pt x="2078496" y="103592"/>
                          <a:pt x="2086413" y="113488"/>
                        </a:cubicBezTo>
                        <a:cubicBezTo>
                          <a:pt x="2094330" y="123384"/>
                          <a:pt x="2123029" y="52132"/>
                          <a:pt x="2139852" y="60049"/>
                        </a:cubicBezTo>
                        <a:cubicBezTo>
                          <a:pt x="2156675" y="67966"/>
                          <a:pt x="2173499" y="155052"/>
                          <a:pt x="2187354" y="160990"/>
                        </a:cubicBezTo>
                        <a:cubicBezTo>
                          <a:pt x="2201209" y="166928"/>
                          <a:pt x="2222980" y="120415"/>
                          <a:pt x="2222980" y="95675"/>
                        </a:cubicBezTo>
                        <a:cubicBezTo>
                          <a:pt x="2222980" y="70935"/>
                          <a:pt x="2180427" y="26402"/>
                          <a:pt x="2187354" y="12548"/>
                        </a:cubicBezTo>
                        <a:cubicBezTo>
                          <a:pt x="2194281" y="-1307"/>
                          <a:pt x="2253657" y="673"/>
                          <a:pt x="2264543" y="12548"/>
                        </a:cubicBezTo>
                        <a:cubicBezTo>
                          <a:pt x="2275429" y="24423"/>
                          <a:pt x="2241782" y="65987"/>
                          <a:pt x="2252668" y="83800"/>
                        </a:cubicBezTo>
                        <a:cubicBezTo>
                          <a:pt x="2263554" y="101613"/>
                          <a:pt x="2313034" y="127343"/>
                          <a:pt x="2329857" y="119426"/>
                        </a:cubicBezTo>
                        <a:cubicBezTo>
                          <a:pt x="2346680" y="111509"/>
                          <a:pt x="2330847" y="46195"/>
                          <a:pt x="2353608" y="36299"/>
                        </a:cubicBezTo>
                        <a:cubicBezTo>
                          <a:pt x="2376369" y="26403"/>
                          <a:pt x="2453559" y="42236"/>
                          <a:pt x="2466424" y="60049"/>
                        </a:cubicBezTo>
                        <a:cubicBezTo>
                          <a:pt x="2479289" y="77862"/>
                          <a:pt x="2424860" y="134271"/>
                          <a:pt x="2430798" y="143177"/>
                        </a:cubicBezTo>
                        <a:cubicBezTo>
                          <a:pt x="2436736" y="152083"/>
                          <a:pt x="2486216" y="110519"/>
                          <a:pt x="2502050" y="113488"/>
                        </a:cubicBezTo>
                        <a:cubicBezTo>
                          <a:pt x="2517884" y="116457"/>
                          <a:pt x="2503039" y="168907"/>
                          <a:pt x="2525800" y="160990"/>
                        </a:cubicBezTo>
                        <a:cubicBezTo>
                          <a:pt x="2548561" y="153073"/>
                          <a:pt x="2616845" y="72914"/>
                          <a:pt x="2638616" y="65987"/>
                        </a:cubicBezTo>
                        <a:cubicBezTo>
                          <a:pt x="2660388" y="59060"/>
                          <a:pt x="2634658" y="115468"/>
                          <a:pt x="2656429" y="119426"/>
                        </a:cubicBezTo>
                        <a:cubicBezTo>
                          <a:pt x="2678200" y="123384"/>
                          <a:pt x="2759348" y="80831"/>
                          <a:pt x="2769244" y="89738"/>
                        </a:cubicBezTo>
                        <a:cubicBezTo>
                          <a:pt x="2779140" y="98644"/>
                          <a:pt x="2721743" y="149114"/>
                          <a:pt x="2715805" y="172865"/>
                        </a:cubicBezTo>
                        <a:cubicBezTo>
                          <a:pt x="2709867" y="196616"/>
                          <a:pt x="2722732" y="235211"/>
                          <a:pt x="2733618" y="232242"/>
                        </a:cubicBezTo>
                        <a:cubicBezTo>
                          <a:pt x="2744504" y="229273"/>
                          <a:pt x="2769245" y="158021"/>
                          <a:pt x="2781120" y="155052"/>
                        </a:cubicBezTo>
                        <a:cubicBezTo>
                          <a:pt x="2792995" y="152083"/>
                          <a:pt x="2801901" y="191668"/>
                          <a:pt x="2804870" y="214429"/>
                        </a:cubicBezTo>
                        <a:cubicBezTo>
                          <a:pt x="2807839" y="237190"/>
                          <a:pt x="2791016" y="286670"/>
                          <a:pt x="2798933" y="291618"/>
                        </a:cubicBezTo>
                        <a:cubicBezTo>
                          <a:pt x="2806850" y="296566"/>
                          <a:pt x="2838518" y="238179"/>
                          <a:pt x="2852372" y="244117"/>
                        </a:cubicBezTo>
                        <a:cubicBezTo>
                          <a:pt x="2866227" y="250055"/>
                          <a:pt x="2870185" y="325265"/>
                          <a:pt x="2882060" y="327244"/>
                        </a:cubicBezTo>
                        <a:cubicBezTo>
                          <a:pt x="2893935" y="329223"/>
                          <a:pt x="2913728" y="261930"/>
                          <a:pt x="2923624" y="255992"/>
                        </a:cubicBezTo>
                        <a:cubicBezTo>
                          <a:pt x="2933520" y="250054"/>
                          <a:pt x="2941437" y="270836"/>
                          <a:pt x="2941437" y="291618"/>
                        </a:cubicBezTo>
                        <a:cubicBezTo>
                          <a:pt x="2941437" y="312400"/>
                          <a:pt x="2914718" y="371777"/>
                          <a:pt x="2923624" y="380683"/>
                        </a:cubicBezTo>
                        <a:cubicBezTo>
                          <a:pt x="2932530" y="389589"/>
                          <a:pt x="2985970" y="330213"/>
                          <a:pt x="2994876" y="345057"/>
                        </a:cubicBezTo>
                        <a:cubicBezTo>
                          <a:pt x="3003782" y="359901"/>
                          <a:pt x="2964198" y="448966"/>
                          <a:pt x="2977063" y="469748"/>
                        </a:cubicBezTo>
                        <a:cubicBezTo>
                          <a:pt x="2989928" y="490530"/>
                          <a:pt x="3064148" y="454904"/>
                          <a:pt x="3072065" y="469748"/>
                        </a:cubicBezTo>
                        <a:cubicBezTo>
                          <a:pt x="3079982" y="484592"/>
                          <a:pt x="3016647" y="541990"/>
                          <a:pt x="3024564" y="558813"/>
                        </a:cubicBezTo>
                        <a:cubicBezTo>
                          <a:pt x="3032481" y="575636"/>
                          <a:pt x="3096806" y="559802"/>
                          <a:pt x="3119567" y="570688"/>
                        </a:cubicBezTo>
                        <a:cubicBezTo>
                          <a:pt x="3142328" y="581574"/>
                          <a:pt x="3143317" y="626106"/>
                          <a:pt x="3161130" y="624127"/>
                        </a:cubicBezTo>
                        <a:cubicBezTo>
                          <a:pt x="3178943" y="622148"/>
                          <a:pt x="3223475" y="584543"/>
                          <a:pt x="3226444" y="558813"/>
                        </a:cubicBezTo>
                        <a:cubicBezTo>
                          <a:pt x="3229413" y="533083"/>
                          <a:pt x="3167068" y="475686"/>
                          <a:pt x="3178943" y="469748"/>
                        </a:cubicBezTo>
                        <a:cubicBezTo>
                          <a:pt x="3190818" y="463810"/>
                          <a:pt x="3273945" y="522197"/>
                          <a:pt x="3297696" y="523187"/>
                        </a:cubicBezTo>
                        <a:cubicBezTo>
                          <a:pt x="3321447" y="524177"/>
                          <a:pt x="3307593" y="470738"/>
                          <a:pt x="3321447" y="475686"/>
                        </a:cubicBezTo>
                        <a:cubicBezTo>
                          <a:pt x="3335301" y="480634"/>
                          <a:pt x="3357073" y="536052"/>
                          <a:pt x="3380824" y="552875"/>
                        </a:cubicBezTo>
                        <a:cubicBezTo>
                          <a:pt x="3404575" y="569698"/>
                          <a:pt x="3440200" y="570688"/>
                          <a:pt x="3463951" y="576626"/>
                        </a:cubicBezTo>
                        <a:cubicBezTo>
                          <a:pt x="3487702" y="582564"/>
                          <a:pt x="3508484" y="589491"/>
                          <a:pt x="3523328" y="588501"/>
                        </a:cubicBezTo>
                        <a:cubicBezTo>
                          <a:pt x="3538172" y="587511"/>
                          <a:pt x="3548068" y="554854"/>
                          <a:pt x="3553016" y="570688"/>
                        </a:cubicBezTo>
                        <a:cubicBezTo>
                          <a:pt x="3557964" y="586522"/>
                          <a:pt x="3530255" y="672618"/>
                          <a:pt x="3553016" y="683504"/>
                        </a:cubicBezTo>
                        <a:cubicBezTo>
                          <a:pt x="3575777" y="694390"/>
                          <a:pt x="3669790" y="627097"/>
                          <a:pt x="3689582" y="636003"/>
                        </a:cubicBezTo>
                        <a:cubicBezTo>
                          <a:pt x="3709374" y="644909"/>
                          <a:pt x="3659894" y="728036"/>
                          <a:pt x="3671769" y="736943"/>
                        </a:cubicBezTo>
                        <a:cubicBezTo>
                          <a:pt x="3683644" y="745850"/>
                          <a:pt x="3753907" y="678556"/>
                          <a:pt x="3760834" y="689442"/>
                        </a:cubicBezTo>
                        <a:cubicBezTo>
                          <a:pt x="3767761" y="700328"/>
                          <a:pt x="3711354" y="781475"/>
                          <a:pt x="3713333" y="802257"/>
                        </a:cubicBezTo>
                        <a:cubicBezTo>
                          <a:pt x="3715312" y="823039"/>
                          <a:pt x="3773699" y="806216"/>
                          <a:pt x="3772709" y="814133"/>
                        </a:cubicBezTo>
                        <a:cubicBezTo>
                          <a:pt x="3771719" y="822050"/>
                          <a:pt x="3711353" y="833925"/>
                          <a:pt x="3707395" y="849759"/>
                        </a:cubicBezTo>
                        <a:cubicBezTo>
                          <a:pt x="3703437" y="865593"/>
                          <a:pt x="3765782" y="898249"/>
                          <a:pt x="3748959" y="909135"/>
                        </a:cubicBezTo>
                        <a:cubicBezTo>
                          <a:pt x="3732136" y="920021"/>
                          <a:pt x="3625258" y="901218"/>
                          <a:pt x="3606455" y="915073"/>
                        </a:cubicBezTo>
                        <a:cubicBezTo>
                          <a:pt x="3587652" y="928928"/>
                          <a:pt x="3639112" y="985335"/>
                          <a:pt x="3636143" y="992262"/>
                        </a:cubicBezTo>
                        <a:cubicBezTo>
                          <a:pt x="3633174" y="999189"/>
                          <a:pt x="3612393" y="956636"/>
                          <a:pt x="3588642" y="956636"/>
                        </a:cubicBezTo>
                        <a:cubicBezTo>
                          <a:pt x="3564891" y="956636"/>
                          <a:pt x="3499577" y="976428"/>
                          <a:pt x="3493639" y="992262"/>
                        </a:cubicBezTo>
                        <a:cubicBezTo>
                          <a:pt x="3487701" y="1008096"/>
                          <a:pt x="3547078" y="1025909"/>
                          <a:pt x="3553016" y="1051639"/>
                        </a:cubicBezTo>
                        <a:cubicBezTo>
                          <a:pt x="3558954" y="1077369"/>
                          <a:pt x="3510463" y="1133777"/>
                          <a:pt x="3529265" y="1146642"/>
                        </a:cubicBezTo>
                        <a:cubicBezTo>
                          <a:pt x="3548067" y="1159507"/>
                          <a:pt x="3649008" y="1116954"/>
                          <a:pt x="3665831" y="1128829"/>
                        </a:cubicBezTo>
                        <a:cubicBezTo>
                          <a:pt x="3682654" y="1140704"/>
                          <a:pt x="3626247" y="1187216"/>
                          <a:pt x="3630205" y="1217894"/>
                        </a:cubicBezTo>
                        <a:cubicBezTo>
                          <a:pt x="3634163" y="1248572"/>
                          <a:pt x="3697499" y="1306958"/>
                          <a:pt x="3689582" y="1312896"/>
                        </a:cubicBezTo>
                        <a:cubicBezTo>
                          <a:pt x="3681665" y="1318834"/>
                          <a:pt x="3605465" y="1246593"/>
                          <a:pt x="3582704" y="1253520"/>
                        </a:cubicBezTo>
                        <a:cubicBezTo>
                          <a:pt x="3559943" y="1260447"/>
                          <a:pt x="3548068" y="1332689"/>
                          <a:pt x="3553016" y="1354460"/>
                        </a:cubicBezTo>
                        <a:cubicBezTo>
                          <a:pt x="3557964" y="1376231"/>
                          <a:pt x="3605465" y="1364356"/>
                          <a:pt x="3612392" y="1384148"/>
                        </a:cubicBezTo>
                        <a:cubicBezTo>
                          <a:pt x="3619319" y="1403940"/>
                          <a:pt x="3581715" y="1460348"/>
                          <a:pt x="3594580" y="1473213"/>
                        </a:cubicBezTo>
                        <a:cubicBezTo>
                          <a:pt x="3607445" y="1486078"/>
                          <a:pt x="3656925" y="1475192"/>
                          <a:pt x="3689582" y="1461338"/>
                        </a:cubicBezTo>
                        <a:cubicBezTo>
                          <a:pt x="3722239" y="1447484"/>
                          <a:pt x="3776668" y="1389097"/>
                          <a:pt x="3790522" y="1390086"/>
                        </a:cubicBezTo>
                        <a:cubicBezTo>
                          <a:pt x="3804376" y="1391075"/>
                          <a:pt x="3764792" y="1448472"/>
                          <a:pt x="3772709" y="1467275"/>
                        </a:cubicBezTo>
                        <a:cubicBezTo>
                          <a:pt x="3780626" y="1486077"/>
                          <a:pt x="3829118" y="1483109"/>
                          <a:pt x="3838024" y="1502901"/>
                        </a:cubicBezTo>
                        <a:cubicBezTo>
                          <a:pt x="3846930" y="1522693"/>
                          <a:pt x="3814273" y="1577122"/>
                          <a:pt x="3826148" y="1586029"/>
                        </a:cubicBezTo>
                        <a:cubicBezTo>
                          <a:pt x="3838023" y="1594936"/>
                          <a:pt x="3909276" y="1542486"/>
                          <a:pt x="3909276" y="1556340"/>
                        </a:cubicBezTo>
                        <a:cubicBezTo>
                          <a:pt x="3909276" y="1570194"/>
                          <a:pt x="3828127" y="1650353"/>
                          <a:pt x="3826148" y="1669156"/>
                        </a:cubicBezTo>
                        <a:cubicBezTo>
                          <a:pt x="3824169" y="1687959"/>
                          <a:pt x="3890473" y="1657281"/>
                          <a:pt x="3897400" y="1669156"/>
                        </a:cubicBezTo>
                        <a:cubicBezTo>
                          <a:pt x="3904327" y="1681031"/>
                          <a:pt x="3858806" y="1726554"/>
                          <a:pt x="3867712" y="1740408"/>
                        </a:cubicBezTo>
                        <a:cubicBezTo>
                          <a:pt x="3876618" y="1754262"/>
                          <a:pt x="3947870" y="1743377"/>
                          <a:pt x="3950839" y="1752283"/>
                        </a:cubicBezTo>
                        <a:cubicBezTo>
                          <a:pt x="3953808" y="1761189"/>
                          <a:pt x="3879587" y="1772075"/>
                          <a:pt x="3885525" y="1793847"/>
                        </a:cubicBezTo>
                        <a:cubicBezTo>
                          <a:pt x="3891463" y="1815618"/>
                          <a:pt x="3987455" y="1862130"/>
                          <a:pt x="3986465" y="1882912"/>
                        </a:cubicBezTo>
                        <a:cubicBezTo>
                          <a:pt x="3985475" y="1903694"/>
                          <a:pt x="3886514" y="1905673"/>
                          <a:pt x="3879587" y="1918538"/>
                        </a:cubicBezTo>
                        <a:cubicBezTo>
                          <a:pt x="3872660" y="1931403"/>
                          <a:pt x="3953809" y="1936350"/>
                          <a:pt x="3944902" y="1960101"/>
                        </a:cubicBezTo>
                        <a:cubicBezTo>
                          <a:pt x="3935996" y="1983852"/>
                          <a:pt x="3830106" y="2047187"/>
                          <a:pt x="3826148" y="2061042"/>
                        </a:cubicBezTo>
                        <a:cubicBezTo>
                          <a:pt x="3822190" y="2074897"/>
                          <a:pt x="3899380" y="2042240"/>
                          <a:pt x="3921151" y="2043229"/>
                        </a:cubicBezTo>
                        <a:cubicBezTo>
                          <a:pt x="3942922" y="2044218"/>
                          <a:pt x="3967663" y="2055104"/>
                          <a:pt x="3956777" y="2066979"/>
                        </a:cubicBezTo>
                        <a:cubicBezTo>
                          <a:pt x="3945891" y="2078854"/>
                          <a:pt x="3866723" y="2093699"/>
                          <a:pt x="3855837" y="2114481"/>
                        </a:cubicBezTo>
                        <a:cubicBezTo>
                          <a:pt x="3844951" y="2135263"/>
                          <a:pt x="3903338" y="2181774"/>
                          <a:pt x="3891463" y="2191670"/>
                        </a:cubicBezTo>
                        <a:cubicBezTo>
                          <a:pt x="3879588" y="2201566"/>
                          <a:pt x="3810315" y="2160992"/>
                          <a:pt x="3784585" y="2173857"/>
                        </a:cubicBezTo>
                        <a:cubicBezTo>
                          <a:pt x="3758855" y="2186722"/>
                          <a:pt x="3745000" y="2265891"/>
                          <a:pt x="3737083" y="2268860"/>
                        </a:cubicBezTo>
                        <a:cubicBezTo>
                          <a:pt x="3729166" y="2271829"/>
                          <a:pt x="3751927" y="2195629"/>
                          <a:pt x="3737083" y="2191670"/>
                        </a:cubicBezTo>
                        <a:cubicBezTo>
                          <a:pt x="3722239" y="2187712"/>
                          <a:pt x="3658904" y="2225317"/>
                          <a:pt x="3648018" y="2245109"/>
                        </a:cubicBezTo>
                        <a:cubicBezTo>
                          <a:pt x="3637132" y="2264901"/>
                          <a:pt x="3677707" y="2307454"/>
                          <a:pt x="3671769" y="2310423"/>
                        </a:cubicBezTo>
                        <a:cubicBezTo>
                          <a:pt x="3665831" y="2313392"/>
                          <a:pt x="3625257" y="2261932"/>
                          <a:pt x="3612392" y="2262922"/>
                        </a:cubicBezTo>
                        <a:cubicBezTo>
                          <a:pt x="3599527" y="2263912"/>
                          <a:pt x="3606455" y="2309434"/>
                          <a:pt x="3594580" y="2316361"/>
                        </a:cubicBezTo>
                        <a:cubicBezTo>
                          <a:pt x="3582705" y="2323288"/>
                          <a:pt x="3545100" y="2293600"/>
                          <a:pt x="3541141" y="2304486"/>
                        </a:cubicBezTo>
                        <a:cubicBezTo>
                          <a:pt x="3537183" y="2315372"/>
                          <a:pt x="3581715" y="2376727"/>
                          <a:pt x="3570829" y="2381675"/>
                        </a:cubicBezTo>
                        <a:cubicBezTo>
                          <a:pt x="3559943" y="2386623"/>
                          <a:pt x="3492649" y="2347039"/>
                          <a:pt x="3475826" y="2334174"/>
                        </a:cubicBezTo>
                        <a:cubicBezTo>
                          <a:pt x="3459003" y="2321309"/>
                          <a:pt x="3482754" y="2302507"/>
                          <a:pt x="3469889" y="2304486"/>
                        </a:cubicBezTo>
                        <a:cubicBezTo>
                          <a:pt x="3457024" y="2306465"/>
                          <a:pt x="3405564" y="2355945"/>
                          <a:pt x="3398637" y="2346049"/>
                        </a:cubicBezTo>
                        <a:cubicBezTo>
                          <a:pt x="3391710" y="2336153"/>
                          <a:pt x="3436242" y="2263912"/>
                          <a:pt x="3428325" y="2245109"/>
                        </a:cubicBezTo>
                        <a:cubicBezTo>
                          <a:pt x="3420408" y="2226307"/>
                          <a:pt x="3363010" y="2223338"/>
                          <a:pt x="3351135" y="2233234"/>
                        </a:cubicBezTo>
                        <a:cubicBezTo>
                          <a:pt x="3339260" y="2243130"/>
                          <a:pt x="3367959" y="2299538"/>
                          <a:pt x="3357073" y="2304486"/>
                        </a:cubicBezTo>
                        <a:cubicBezTo>
                          <a:pt x="3346187" y="2309434"/>
                          <a:pt x="3300665" y="2257974"/>
                          <a:pt x="3285821" y="2262922"/>
                        </a:cubicBezTo>
                        <a:cubicBezTo>
                          <a:pt x="3270977" y="2267870"/>
                          <a:pt x="3281863" y="2332195"/>
                          <a:pt x="3268008" y="2334174"/>
                        </a:cubicBezTo>
                        <a:cubicBezTo>
                          <a:pt x="3254153" y="2336153"/>
                          <a:pt x="3222486" y="2274798"/>
                          <a:pt x="3202694" y="2274798"/>
                        </a:cubicBezTo>
                        <a:cubicBezTo>
                          <a:pt x="3182902" y="2274798"/>
                          <a:pt x="3166078" y="2339122"/>
                          <a:pt x="3149255" y="2334174"/>
                        </a:cubicBezTo>
                        <a:cubicBezTo>
                          <a:pt x="3132432" y="2329226"/>
                          <a:pt x="3121546" y="2247088"/>
                          <a:pt x="3101754" y="2245109"/>
                        </a:cubicBezTo>
                        <a:cubicBezTo>
                          <a:pt x="3081962" y="2243130"/>
                          <a:pt x="3037429" y="2322299"/>
                          <a:pt x="3030502" y="2322299"/>
                        </a:cubicBezTo>
                        <a:cubicBezTo>
                          <a:pt x="3023575" y="2322299"/>
                          <a:pt x="3069097" y="2255005"/>
                          <a:pt x="3060190" y="2245109"/>
                        </a:cubicBezTo>
                        <a:cubicBezTo>
                          <a:pt x="3051284" y="2235213"/>
                          <a:pt x="2989928" y="2271829"/>
                          <a:pt x="2977063" y="2262922"/>
                        </a:cubicBezTo>
                        <a:cubicBezTo>
                          <a:pt x="2964198" y="2254016"/>
                          <a:pt x="3001803" y="2199587"/>
                          <a:pt x="2983000" y="2191670"/>
                        </a:cubicBezTo>
                        <a:cubicBezTo>
                          <a:pt x="2964197" y="2183753"/>
                          <a:pt x="2874143" y="2226307"/>
                          <a:pt x="2864247" y="2215421"/>
                        </a:cubicBezTo>
                        <a:cubicBezTo>
                          <a:pt x="2854351" y="2204535"/>
                          <a:pt x="2919666" y="2147138"/>
                          <a:pt x="2923624" y="2126356"/>
                        </a:cubicBezTo>
                        <a:cubicBezTo>
                          <a:pt x="2927582" y="2105574"/>
                          <a:pt x="2879092" y="2099636"/>
                          <a:pt x="2887998" y="2090730"/>
                        </a:cubicBezTo>
                        <a:cubicBezTo>
                          <a:pt x="2896904" y="2081824"/>
                          <a:pt x="2974094" y="2096668"/>
                          <a:pt x="2977063" y="2072917"/>
                        </a:cubicBezTo>
                        <a:cubicBezTo>
                          <a:pt x="2980032" y="2049166"/>
                          <a:pt x="2948364" y="1976925"/>
                          <a:pt x="2905811" y="1948226"/>
                        </a:cubicBezTo>
                        <a:cubicBezTo>
                          <a:pt x="2863258" y="1919527"/>
                          <a:pt x="2768255" y="1906663"/>
                          <a:pt x="2721743" y="1900725"/>
                        </a:cubicBezTo>
                        <a:cubicBezTo>
                          <a:pt x="2675231" y="1894787"/>
                          <a:pt x="2647523" y="1903694"/>
                          <a:pt x="2626741" y="1912600"/>
                        </a:cubicBezTo>
                        <a:cubicBezTo>
                          <a:pt x="2605959" y="1921506"/>
                          <a:pt x="2603979" y="1956143"/>
                          <a:pt x="2597052" y="1954164"/>
                        </a:cubicBezTo>
                        <a:cubicBezTo>
                          <a:pt x="2590125" y="1952185"/>
                          <a:pt x="2613876" y="1899735"/>
                          <a:pt x="2585177" y="1900725"/>
                        </a:cubicBezTo>
                        <a:cubicBezTo>
                          <a:pt x="2556478" y="1901714"/>
                          <a:pt x="2461476" y="1926454"/>
                          <a:pt x="2424860" y="1960101"/>
                        </a:cubicBezTo>
                        <a:cubicBezTo>
                          <a:pt x="2388244" y="1993748"/>
                          <a:pt x="2380327" y="2090730"/>
                          <a:pt x="2365483" y="2102605"/>
                        </a:cubicBezTo>
                        <a:cubicBezTo>
                          <a:pt x="2350639" y="2114480"/>
                          <a:pt x="2353608" y="2031353"/>
                          <a:pt x="2335795" y="2031353"/>
                        </a:cubicBezTo>
                        <a:cubicBezTo>
                          <a:pt x="2317982" y="2031353"/>
                          <a:pt x="2272460" y="2108543"/>
                          <a:pt x="2258605" y="2102605"/>
                        </a:cubicBezTo>
                        <a:cubicBezTo>
                          <a:pt x="2244751" y="2096667"/>
                          <a:pt x="2263554" y="2023436"/>
                          <a:pt x="2252668" y="1995727"/>
                        </a:cubicBezTo>
                        <a:cubicBezTo>
                          <a:pt x="2241782" y="1968018"/>
                          <a:pt x="2213083" y="1929424"/>
                          <a:pt x="2193291" y="1936351"/>
                        </a:cubicBezTo>
                        <a:cubicBezTo>
                          <a:pt x="2173499" y="1943278"/>
                          <a:pt x="2147770" y="2030364"/>
                          <a:pt x="2133915" y="2037291"/>
                        </a:cubicBezTo>
                        <a:cubicBezTo>
                          <a:pt x="2120061" y="2044218"/>
                          <a:pt x="2129956" y="1973956"/>
                          <a:pt x="2110164" y="1977914"/>
                        </a:cubicBezTo>
                        <a:cubicBezTo>
                          <a:pt x="2090372" y="1981872"/>
                          <a:pt x="2033964" y="2082813"/>
                          <a:pt x="2015161" y="2061042"/>
                        </a:cubicBezTo>
                        <a:cubicBezTo>
                          <a:pt x="1996358" y="2039271"/>
                          <a:pt x="2013182" y="1886870"/>
                          <a:pt x="1997348" y="1847286"/>
                        </a:cubicBezTo>
                        <a:cubicBezTo>
                          <a:pt x="1981514" y="1807701"/>
                          <a:pt x="1943910" y="1820566"/>
                          <a:pt x="1920159" y="1823535"/>
                        </a:cubicBezTo>
                        <a:cubicBezTo>
                          <a:pt x="1896408" y="1826504"/>
                          <a:pt x="1878595" y="1864109"/>
                          <a:pt x="1854844" y="1865099"/>
                        </a:cubicBezTo>
                        <a:cubicBezTo>
                          <a:pt x="1831093" y="1866089"/>
                          <a:pt x="1801405" y="1822546"/>
                          <a:pt x="1777655" y="1829473"/>
                        </a:cubicBezTo>
                        <a:cubicBezTo>
                          <a:pt x="1753905" y="1836400"/>
                          <a:pt x="1731144" y="1908641"/>
                          <a:pt x="1712341" y="1906662"/>
                        </a:cubicBezTo>
                        <a:cubicBezTo>
                          <a:pt x="1693538" y="1904683"/>
                          <a:pt x="1691558" y="1822546"/>
                          <a:pt x="1664839" y="1817598"/>
                        </a:cubicBezTo>
                        <a:cubicBezTo>
                          <a:pt x="1638120" y="1812650"/>
                          <a:pt x="1564889" y="1883901"/>
                          <a:pt x="1552024" y="1876974"/>
                        </a:cubicBezTo>
                        <a:cubicBezTo>
                          <a:pt x="1539159" y="1870047"/>
                          <a:pt x="1597546" y="1778013"/>
                          <a:pt x="1587650" y="1776034"/>
                        </a:cubicBezTo>
                        <a:cubicBezTo>
                          <a:pt x="1577754" y="1774055"/>
                          <a:pt x="1514419" y="1878953"/>
                          <a:pt x="1492647" y="1865099"/>
                        </a:cubicBezTo>
                        <a:cubicBezTo>
                          <a:pt x="1470876" y="1851244"/>
                          <a:pt x="1475824" y="1703793"/>
                          <a:pt x="1457021" y="1692907"/>
                        </a:cubicBezTo>
                        <a:cubicBezTo>
                          <a:pt x="1438218" y="1682021"/>
                          <a:pt x="1403582" y="1792858"/>
                          <a:pt x="1379831" y="1799785"/>
                        </a:cubicBezTo>
                        <a:cubicBezTo>
                          <a:pt x="1356080" y="1806712"/>
                          <a:pt x="1328372" y="1718636"/>
                          <a:pt x="1314517" y="1734470"/>
                        </a:cubicBezTo>
                        <a:cubicBezTo>
                          <a:pt x="1300663" y="1750304"/>
                          <a:pt x="1309569" y="1873016"/>
                          <a:pt x="1296704" y="1894787"/>
                        </a:cubicBezTo>
                        <a:cubicBezTo>
                          <a:pt x="1283839" y="1916558"/>
                          <a:pt x="1244255" y="1855203"/>
                          <a:pt x="1237328" y="1865099"/>
                        </a:cubicBezTo>
                        <a:cubicBezTo>
                          <a:pt x="1230401" y="1874995"/>
                          <a:pt x="1281861" y="1945257"/>
                          <a:pt x="1255141" y="1954164"/>
                        </a:cubicBezTo>
                        <a:cubicBezTo>
                          <a:pt x="1228421" y="1963071"/>
                          <a:pt x="1092844" y="1939320"/>
                          <a:pt x="1053260" y="194822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50000"/>
                    </a:schemeClr>
                  </a:solidFill>
                  <a:ln w="3175">
                    <a:solidFill>
                      <a:srgbClr val="00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</p:grpSp>
            <p:grpSp>
              <p:nvGrpSpPr>
                <p:cNvPr id="1182" name="Group 1181"/>
                <p:cNvGrpSpPr/>
                <p:nvPr/>
              </p:nvGrpSpPr>
              <p:grpSpPr>
                <a:xfrm>
                  <a:off x="6986579" y="2335632"/>
                  <a:ext cx="587119" cy="598264"/>
                  <a:chOff x="8512314" y="1145296"/>
                  <a:chExt cx="3986472" cy="4454348"/>
                </a:xfrm>
              </p:grpSpPr>
              <p:sp>
                <p:nvSpPr>
                  <p:cNvPr id="1195" name="Freeform 1194"/>
                  <p:cNvSpPr/>
                  <p:nvPr/>
                </p:nvSpPr>
                <p:spPr>
                  <a:xfrm>
                    <a:off x="8875967" y="2780494"/>
                    <a:ext cx="2844408" cy="2810598"/>
                  </a:xfrm>
                  <a:custGeom>
                    <a:avLst/>
                    <a:gdLst>
                      <a:gd name="connsiteX0" fmla="*/ 6776 w 2844408"/>
                      <a:gd name="connsiteY0" fmla="*/ 2397148 h 2810598"/>
                      <a:gd name="connsiteX1" fmla="*/ 333347 w 2844408"/>
                      <a:gd name="connsiteY1" fmla="*/ 2165579 h 2810598"/>
                      <a:gd name="connsiteX2" fmla="*/ 731171 w 2844408"/>
                      <a:gd name="connsiteY2" fmla="*/ 2100264 h 2810598"/>
                      <a:gd name="connsiteX3" fmla="*/ 1087430 w 2844408"/>
                      <a:gd name="connsiteY3" fmla="*/ 1922135 h 2810598"/>
                      <a:gd name="connsiteX4" fmla="*/ 1200246 w 2844408"/>
                      <a:gd name="connsiteY4" fmla="*/ 1156176 h 2810598"/>
                      <a:gd name="connsiteX5" fmla="*/ 891488 w 2844408"/>
                      <a:gd name="connsiteY5" fmla="*/ 1482748 h 2810598"/>
                      <a:gd name="connsiteX6" fmla="*/ 802423 w 2844408"/>
                      <a:gd name="connsiteY6" fmla="*/ 2076514 h 2810598"/>
                      <a:gd name="connsiteX7" fmla="*/ 725233 w 2844408"/>
                      <a:gd name="connsiteY7" fmla="*/ 2076514 h 2810598"/>
                      <a:gd name="connsiteX8" fmla="*/ 796485 w 2844408"/>
                      <a:gd name="connsiteY8" fmla="*/ 1506498 h 2810598"/>
                      <a:gd name="connsiteX9" fmla="*/ 1170558 w 2844408"/>
                      <a:gd name="connsiteY9" fmla="*/ 1031485 h 2810598"/>
                      <a:gd name="connsiteX10" fmla="*/ 1140869 w 2844408"/>
                      <a:gd name="connsiteY10" fmla="*/ 621787 h 2810598"/>
                      <a:gd name="connsiteX11" fmla="*/ 855862 w 2844408"/>
                      <a:gd name="connsiteY11" fmla="*/ 360529 h 2810598"/>
                      <a:gd name="connsiteX12" fmla="*/ 719295 w 2844408"/>
                      <a:gd name="connsiteY12" fmla="*/ 313028 h 2810598"/>
                      <a:gd name="connsiteX13" fmla="*/ 642106 w 2844408"/>
                      <a:gd name="connsiteY13" fmla="*/ 188337 h 2810598"/>
                      <a:gd name="connsiteX14" fmla="*/ 689607 w 2844408"/>
                      <a:gd name="connsiteY14" fmla="*/ 170524 h 2810598"/>
                      <a:gd name="connsiteX15" fmla="*/ 760859 w 2844408"/>
                      <a:gd name="connsiteY15" fmla="*/ 265527 h 2810598"/>
                      <a:gd name="connsiteX16" fmla="*/ 855862 w 2844408"/>
                      <a:gd name="connsiteY16" fmla="*/ 283340 h 2810598"/>
                      <a:gd name="connsiteX17" fmla="*/ 748984 w 2844408"/>
                      <a:gd name="connsiteY17" fmla="*/ 28020 h 2810598"/>
                      <a:gd name="connsiteX18" fmla="*/ 814298 w 2844408"/>
                      <a:gd name="connsiteY18" fmla="*/ 33958 h 2810598"/>
                      <a:gd name="connsiteX19" fmla="*/ 944927 w 2844408"/>
                      <a:gd name="connsiteY19" fmla="*/ 271464 h 2810598"/>
                      <a:gd name="connsiteX20" fmla="*/ 933051 w 2844408"/>
                      <a:gd name="connsiteY20" fmla="*/ 93335 h 2810598"/>
                      <a:gd name="connsiteX21" fmla="*/ 968677 w 2844408"/>
                      <a:gd name="connsiteY21" fmla="*/ 75522 h 2810598"/>
                      <a:gd name="connsiteX22" fmla="*/ 1010241 w 2844408"/>
                      <a:gd name="connsiteY22" fmla="*/ 366467 h 2810598"/>
                      <a:gd name="connsiteX23" fmla="*/ 1182433 w 2844408"/>
                      <a:gd name="connsiteY23" fmla="*/ 532722 h 2810598"/>
                      <a:gd name="connsiteX24" fmla="*/ 1271498 w 2844408"/>
                      <a:gd name="connsiteY24" fmla="*/ 598036 h 2810598"/>
                      <a:gd name="connsiteX25" fmla="*/ 1509004 w 2844408"/>
                      <a:gd name="connsiteY25" fmla="*/ 378342 h 2810598"/>
                      <a:gd name="connsiteX26" fmla="*/ 1390251 w 2844408"/>
                      <a:gd name="connsiteY26" fmla="*/ 164587 h 2810598"/>
                      <a:gd name="connsiteX27" fmla="*/ 1455565 w 2844408"/>
                      <a:gd name="connsiteY27" fmla="*/ 182400 h 2810598"/>
                      <a:gd name="connsiteX28" fmla="*/ 1532755 w 2844408"/>
                      <a:gd name="connsiteY28" fmla="*/ 330841 h 2810598"/>
                      <a:gd name="connsiteX29" fmla="*/ 1609945 w 2844408"/>
                      <a:gd name="connsiteY29" fmla="*/ 123023 h 2810598"/>
                      <a:gd name="connsiteX30" fmla="*/ 1651508 w 2844408"/>
                      <a:gd name="connsiteY30" fmla="*/ 152711 h 2810598"/>
                      <a:gd name="connsiteX31" fmla="*/ 1722760 w 2844408"/>
                      <a:gd name="connsiteY31" fmla="*/ 105210 h 2810598"/>
                      <a:gd name="connsiteX32" fmla="*/ 1615882 w 2844408"/>
                      <a:gd name="connsiteY32" fmla="*/ 419906 h 2810598"/>
                      <a:gd name="connsiteX33" fmla="*/ 1330875 w 2844408"/>
                      <a:gd name="connsiteY33" fmla="*/ 669288 h 2810598"/>
                      <a:gd name="connsiteX34" fmla="*/ 1313062 w 2844408"/>
                      <a:gd name="connsiteY34" fmla="*/ 1025548 h 2810598"/>
                      <a:gd name="connsiteX35" fmla="*/ 1354625 w 2844408"/>
                      <a:gd name="connsiteY35" fmla="*/ 1203677 h 2810598"/>
                      <a:gd name="connsiteX36" fmla="*/ 1681197 w 2844408"/>
                      <a:gd name="connsiteY36" fmla="*/ 989922 h 2810598"/>
                      <a:gd name="connsiteX37" fmla="*/ 1924641 w 2844408"/>
                      <a:gd name="connsiteY37" fmla="*/ 716789 h 2810598"/>
                      <a:gd name="connsiteX38" fmla="*/ 2049332 w 2844408"/>
                      <a:gd name="connsiteY38" fmla="*/ 538659 h 2810598"/>
                      <a:gd name="connsiteX39" fmla="*/ 2061207 w 2844408"/>
                      <a:gd name="connsiteY39" fmla="*/ 354592 h 2810598"/>
                      <a:gd name="connsiteX40" fmla="*/ 1954329 w 2844408"/>
                      <a:gd name="connsiteY40" fmla="*/ 259589 h 2810598"/>
                      <a:gd name="connsiteX41" fmla="*/ 1906828 w 2844408"/>
                      <a:gd name="connsiteY41" fmla="*/ 63646 h 2810598"/>
                      <a:gd name="connsiteX42" fmla="*/ 1942454 w 2844408"/>
                      <a:gd name="connsiteY42" fmla="*/ 45833 h 2810598"/>
                      <a:gd name="connsiteX43" fmla="*/ 2007768 w 2844408"/>
                      <a:gd name="connsiteY43" fmla="*/ 229901 h 2810598"/>
                      <a:gd name="connsiteX44" fmla="*/ 2096833 w 2844408"/>
                      <a:gd name="connsiteY44" fmla="*/ 289277 h 2810598"/>
                      <a:gd name="connsiteX45" fmla="*/ 2239337 w 2844408"/>
                      <a:gd name="connsiteY45" fmla="*/ 111148 h 2810598"/>
                      <a:gd name="connsiteX46" fmla="*/ 2274963 w 2844408"/>
                      <a:gd name="connsiteY46" fmla="*/ 164587 h 2810598"/>
                      <a:gd name="connsiteX47" fmla="*/ 2185898 w 2844408"/>
                      <a:gd name="connsiteY47" fmla="*/ 289277 h 2810598"/>
                      <a:gd name="connsiteX48" fmla="*/ 2126521 w 2844408"/>
                      <a:gd name="connsiteY48" fmla="*/ 402093 h 2810598"/>
                      <a:gd name="connsiteX49" fmla="*/ 2150272 w 2844408"/>
                      <a:gd name="connsiteY49" fmla="*/ 491158 h 2810598"/>
                      <a:gd name="connsiteX50" fmla="*/ 2292776 w 2844408"/>
                      <a:gd name="connsiteY50" fmla="*/ 313028 h 2810598"/>
                      <a:gd name="connsiteX51" fmla="*/ 2364028 w 2844408"/>
                      <a:gd name="connsiteY51" fmla="*/ 111148 h 2810598"/>
                      <a:gd name="connsiteX52" fmla="*/ 2417467 w 2844408"/>
                      <a:gd name="connsiteY52" fmla="*/ 170524 h 2810598"/>
                      <a:gd name="connsiteX53" fmla="*/ 2375903 w 2844408"/>
                      <a:gd name="connsiteY53" fmla="*/ 354592 h 2810598"/>
                      <a:gd name="connsiteX54" fmla="*/ 2559971 w 2844408"/>
                      <a:gd name="connsiteY54" fmla="*/ 259589 h 2810598"/>
                      <a:gd name="connsiteX55" fmla="*/ 2690599 w 2844408"/>
                      <a:gd name="connsiteY55" fmla="*/ 212088 h 2810598"/>
                      <a:gd name="connsiteX56" fmla="*/ 2732163 w 2844408"/>
                      <a:gd name="connsiteY56" fmla="*/ 253651 h 2810598"/>
                      <a:gd name="connsiteX57" fmla="*/ 2779664 w 2844408"/>
                      <a:gd name="connsiteY57" fmla="*/ 188337 h 2810598"/>
                      <a:gd name="connsiteX58" fmla="*/ 2803415 w 2844408"/>
                      <a:gd name="connsiteY58" fmla="*/ 253651 h 2810598"/>
                      <a:gd name="connsiteX59" fmla="*/ 2631223 w 2844408"/>
                      <a:gd name="connsiteY59" fmla="*/ 318966 h 2810598"/>
                      <a:gd name="connsiteX60" fmla="*/ 2702475 w 2844408"/>
                      <a:gd name="connsiteY60" fmla="*/ 396155 h 2810598"/>
                      <a:gd name="connsiteX61" fmla="*/ 2839041 w 2844408"/>
                      <a:gd name="connsiteY61" fmla="*/ 396155 h 2810598"/>
                      <a:gd name="connsiteX62" fmla="*/ 2797477 w 2844408"/>
                      <a:gd name="connsiteY62" fmla="*/ 461470 h 2810598"/>
                      <a:gd name="connsiteX63" fmla="*/ 2619347 w 2844408"/>
                      <a:gd name="connsiteY63" fmla="*/ 431781 h 2810598"/>
                      <a:gd name="connsiteX64" fmla="*/ 2494656 w 2844408"/>
                      <a:gd name="connsiteY64" fmla="*/ 384280 h 2810598"/>
                      <a:gd name="connsiteX65" fmla="*/ 2245275 w 2844408"/>
                      <a:gd name="connsiteY65" fmla="*/ 544597 h 2810598"/>
                      <a:gd name="connsiteX66" fmla="*/ 2049332 w 2844408"/>
                      <a:gd name="connsiteY66" fmla="*/ 704914 h 2810598"/>
                      <a:gd name="connsiteX67" fmla="*/ 1776199 w 2844408"/>
                      <a:gd name="connsiteY67" fmla="*/ 1061174 h 2810598"/>
                      <a:gd name="connsiteX68" fmla="*/ 1906828 w 2844408"/>
                      <a:gd name="connsiteY68" fmla="*/ 1132425 h 2810598"/>
                      <a:gd name="connsiteX69" fmla="*/ 2114646 w 2844408"/>
                      <a:gd name="connsiteY69" fmla="*/ 1643064 h 2810598"/>
                      <a:gd name="connsiteX70" fmla="*/ 2144334 w 2844408"/>
                      <a:gd name="connsiteY70" fmla="*/ 1922135 h 2810598"/>
                      <a:gd name="connsiteX71" fmla="*/ 2298714 w 2844408"/>
                      <a:gd name="connsiteY71" fmla="*/ 2129953 h 2810598"/>
                      <a:gd name="connsiteX72" fmla="*/ 2328402 w 2844408"/>
                      <a:gd name="connsiteY72" fmla="*/ 2302145 h 2810598"/>
                      <a:gd name="connsiteX73" fmla="*/ 2263088 w 2844408"/>
                      <a:gd name="connsiteY73" fmla="*/ 2308083 h 2810598"/>
                      <a:gd name="connsiteX74" fmla="*/ 2185898 w 2844408"/>
                      <a:gd name="connsiteY74" fmla="*/ 2100264 h 2810598"/>
                      <a:gd name="connsiteX75" fmla="*/ 2108708 w 2844408"/>
                      <a:gd name="connsiteY75" fmla="*/ 2017137 h 2810598"/>
                      <a:gd name="connsiteX76" fmla="*/ 2073082 w 2844408"/>
                      <a:gd name="connsiteY76" fmla="*/ 2177454 h 2810598"/>
                      <a:gd name="connsiteX77" fmla="*/ 1995893 w 2844408"/>
                      <a:gd name="connsiteY77" fmla="*/ 2147766 h 2810598"/>
                      <a:gd name="connsiteX78" fmla="*/ 2043394 w 2844408"/>
                      <a:gd name="connsiteY78" fmla="*/ 1886509 h 2810598"/>
                      <a:gd name="connsiteX79" fmla="*/ 2025581 w 2844408"/>
                      <a:gd name="connsiteY79" fmla="*/ 1607438 h 2810598"/>
                      <a:gd name="connsiteX80" fmla="*/ 1936516 w 2844408"/>
                      <a:gd name="connsiteY80" fmla="*/ 1304618 h 2810598"/>
                      <a:gd name="connsiteX81" fmla="*/ 1746511 w 2844408"/>
                      <a:gd name="connsiteY81" fmla="*/ 1120550 h 2810598"/>
                      <a:gd name="connsiteX82" fmla="*/ 1627758 w 2844408"/>
                      <a:gd name="connsiteY82" fmla="*/ 1257116 h 2810598"/>
                      <a:gd name="connsiteX83" fmla="*/ 1699010 w 2844408"/>
                      <a:gd name="connsiteY83" fmla="*/ 1393683 h 2810598"/>
                      <a:gd name="connsiteX84" fmla="*/ 1752449 w 2844408"/>
                      <a:gd name="connsiteY84" fmla="*/ 1785568 h 2810598"/>
                      <a:gd name="connsiteX85" fmla="*/ 1770262 w 2844408"/>
                      <a:gd name="connsiteY85" fmla="*/ 2046825 h 2810598"/>
                      <a:gd name="connsiteX86" fmla="*/ 1805888 w 2844408"/>
                      <a:gd name="connsiteY86" fmla="*/ 2118077 h 2810598"/>
                      <a:gd name="connsiteX87" fmla="*/ 1687134 w 2844408"/>
                      <a:gd name="connsiteY87" fmla="*/ 2040888 h 2810598"/>
                      <a:gd name="connsiteX88" fmla="*/ 1675259 w 2844408"/>
                      <a:gd name="connsiteY88" fmla="*/ 1779631 h 2810598"/>
                      <a:gd name="connsiteX89" fmla="*/ 1681197 w 2844408"/>
                      <a:gd name="connsiteY89" fmla="*/ 1518374 h 2810598"/>
                      <a:gd name="connsiteX90" fmla="*/ 1538693 w 2844408"/>
                      <a:gd name="connsiteY90" fmla="*/ 1263054 h 2810598"/>
                      <a:gd name="connsiteX91" fmla="*/ 1366501 w 2844408"/>
                      <a:gd name="connsiteY91" fmla="*/ 1417433 h 2810598"/>
                      <a:gd name="connsiteX92" fmla="*/ 1313062 w 2844408"/>
                      <a:gd name="connsiteY92" fmla="*/ 1607438 h 2810598"/>
                      <a:gd name="connsiteX93" fmla="*/ 1342750 w 2844408"/>
                      <a:gd name="connsiteY93" fmla="*/ 1839007 h 2810598"/>
                      <a:gd name="connsiteX94" fmla="*/ 1586194 w 2844408"/>
                      <a:gd name="connsiteY94" fmla="*/ 1999324 h 2810598"/>
                      <a:gd name="connsiteX95" fmla="*/ 1918703 w 2844408"/>
                      <a:gd name="connsiteY95" fmla="*/ 2135890 h 2810598"/>
                      <a:gd name="connsiteX96" fmla="*/ 2073082 w 2844408"/>
                      <a:gd name="connsiteY96" fmla="*/ 2189329 h 2810598"/>
                      <a:gd name="connsiteX97" fmla="*/ 2209649 w 2844408"/>
                      <a:gd name="connsiteY97" fmla="*/ 2308083 h 2810598"/>
                      <a:gd name="connsiteX98" fmla="*/ 2441217 w 2844408"/>
                      <a:gd name="connsiteY98" fmla="*/ 2325896 h 2810598"/>
                      <a:gd name="connsiteX99" fmla="*/ 2684662 w 2844408"/>
                      <a:gd name="connsiteY99" fmla="*/ 2403085 h 2810598"/>
                      <a:gd name="connsiteX100" fmla="*/ 2619347 w 2844408"/>
                      <a:gd name="connsiteY100" fmla="*/ 2444649 h 2810598"/>
                      <a:gd name="connsiteX101" fmla="*/ 2453093 w 2844408"/>
                      <a:gd name="connsiteY101" fmla="*/ 2391210 h 2810598"/>
                      <a:gd name="connsiteX102" fmla="*/ 2245275 w 2844408"/>
                      <a:gd name="connsiteY102" fmla="*/ 2367459 h 2810598"/>
                      <a:gd name="connsiteX103" fmla="*/ 2274963 w 2844408"/>
                      <a:gd name="connsiteY103" fmla="*/ 2498088 h 2810598"/>
                      <a:gd name="connsiteX104" fmla="*/ 2364028 w 2844408"/>
                      <a:gd name="connsiteY104" fmla="*/ 2539651 h 2810598"/>
                      <a:gd name="connsiteX105" fmla="*/ 2399654 w 2844408"/>
                      <a:gd name="connsiteY105" fmla="*/ 2545589 h 2810598"/>
                      <a:gd name="connsiteX106" fmla="*/ 2274963 w 2844408"/>
                      <a:gd name="connsiteY106" fmla="*/ 2610903 h 2810598"/>
                      <a:gd name="connsiteX107" fmla="*/ 2203711 w 2844408"/>
                      <a:gd name="connsiteY107" fmla="*/ 2557464 h 2810598"/>
                      <a:gd name="connsiteX108" fmla="*/ 2067145 w 2844408"/>
                      <a:gd name="connsiteY108" fmla="*/ 2676218 h 2810598"/>
                      <a:gd name="connsiteX109" fmla="*/ 2049332 w 2844408"/>
                      <a:gd name="connsiteY109" fmla="*/ 2616841 h 2810598"/>
                      <a:gd name="connsiteX110" fmla="*/ 2168085 w 2844408"/>
                      <a:gd name="connsiteY110" fmla="*/ 2486212 h 2810598"/>
                      <a:gd name="connsiteX111" fmla="*/ 2043394 w 2844408"/>
                      <a:gd name="connsiteY111" fmla="*/ 2302145 h 2810598"/>
                      <a:gd name="connsiteX112" fmla="*/ 1894952 w 2844408"/>
                      <a:gd name="connsiteY112" fmla="*/ 2444649 h 2810598"/>
                      <a:gd name="connsiteX113" fmla="*/ 1764324 w 2844408"/>
                      <a:gd name="connsiteY113" fmla="*/ 2771220 h 2810598"/>
                      <a:gd name="connsiteX114" fmla="*/ 1728698 w 2844408"/>
                      <a:gd name="connsiteY114" fmla="*/ 2729657 h 2810598"/>
                      <a:gd name="connsiteX115" fmla="*/ 1799950 w 2844408"/>
                      <a:gd name="connsiteY115" fmla="*/ 2515901 h 2810598"/>
                      <a:gd name="connsiteX116" fmla="*/ 1912765 w 2844408"/>
                      <a:gd name="connsiteY116" fmla="*/ 2284332 h 2810598"/>
                      <a:gd name="connsiteX117" fmla="*/ 1883077 w 2844408"/>
                      <a:gd name="connsiteY117" fmla="*/ 2219018 h 2810598"/>
                      <a:gd name="connsiteX118" fmla="*/ 1657446 w 2844408"/>
                      <a:gd name="connsiteY118" fmla="*/ 2165579 h 2810598"/>
                      <a:gd name="connsiteX119" fmla="*/ 1330875 w 2844408"/>
                      <a:gd name="connsiteY119" fmla="*/ 1963698 h 2810598"/>
                      <a:gd name="connsiteX120" fmla="*/ 1295249 w 2844408"/>
                      <a:gd name="connsiteY120" fmla="*/ 2153703 h 2810598"/>
                      <a:gd name="connsiteX121" fmla="*/ 1259623 w 2844408"/>
                      <a:gd name="connsiteY121" fmla="*/ 2355584 h 2810598"/>
                      <a:gd name="connsiteX122" fmla="*/ 1342750 w 2844408"/>
                      <a:gd name="connsiteY122" fmla="*/ 2616841 h 2810598"/>
                      <a:gd name="connsiteX123" fmla="*/ 1402127 w 2844408"/>
                      <a:gd name="connsiteY123" fmla="*/ 2789033 h 2810598"/>
                      <a:gd name="connsiteX124" fmla="*/ 1324937 w 2844408"/>
                      <a:gd name="connsiteY124" fmla="*/ 2771220 h 2810598"/>
                      <a:gd name="connsiteX125" fmla="*/ 1188371 w 2844408"/>
                      <a:gd name="connsiteY125" fmla="*/ 2456524 h 2810598"/>
                      <a:gd name="connsiteX126" fmla="*/ 1164620 w 2844408"/>
                      <a:gd name="connsiteY126" fmla="*/ 2783096 h 2810598"/>
                      <a:gd name="connsiteX127" fmla="*/ 1028054 w 2844408"/>
                      <a:gd name="connsiteY127" fmla="*/ 2747470 h 2810598"/>
                      <a:gd name="connsiteX128" fmla="*/ 1051804 w 2844408"/>
                      <a:gd name="connsiteY128" fmla="*/ 2444649 h 2810598"/>
                      <a:gd name="connsiteX129" fmla="*/ 968677 w 2844408"/>
                      <a:gd name="connsiteY129" fmla="*/ 2575277 h 2810598"/>
                      <a:gd name="connsiteX130" fmla="*/ 897425 w 2844408"/>
                      <a:gd name="connsiteY130" fmla="*/ 2741532 h 2810598"/>
                      <a:gd name="connsiteX131" fmla="*/ 855862 w 2844408"/>
                      <a:gd name="connsiteY131" fmla="*/ 2711844 h 2810598"/>
                      <a:gd name="connsiteX132" fmla="*/ 897425 w 2844408"/>
                      <a:gd name="connsiteY132" fmla="*/ 2533714 h 2810598"/>
                      <a:gd name="connsiteX133" fmla="*/ 760859 w 2844408"/>
                      <a:gd name="connsiteY133" fmla="*/ 2646529 h 2810598"/>
                      <a:gd name="connsiteX134" fmla="*/ 719295 w 2844408"/>
                      <a:gd name="connsiteY134" fmla="*/ 2688093 h 2810598"/>
                      <a:gd name="connsiteX135" fmla="*/ 671794 w 2844408"/>
                      <a:gd name="connsiteY135" fmla="*/ 2652467 h 2810598"/>
                      <a:gd name="connsiteX136" fmla="*/ 855862 w 2844408"/>
                      <a:gd name="connsiteY136" fmla="*/ 2498088 h 2810598"/>
                      <a:gd name="connsiteX137" fmla="*/ 1004303 w 2844408"/>
                      <a:gd name="connsiteY137" fmla="*/ 2355584 h 2810598"/>
                      <a:gd name="connsiteX138" fmla="*/ 1069617 w 2844408"/>
                      <a:gd name="connsiteY138" fmla="*/ 2135890 h 2810598"/>
                      <a:gd name="connsiteX139" fmla="*/ 1016178 w 2844408"/>
                      <a:gd name="connsiteY139" fmla="*/ 2064638 h 2810598"/>
                      <a:gd name="connsiteX140" fmla="*/ 790547 w 2844408"/>
                      <a:gd name="connsiteY140" fmla="*/ 2159641 h 2810598"/>
                      <a:gd name="connsiteX141" fmla="*/ 499602 w 2844408"/>
                      <a:gd name="connsiteY141" fmla="*/ 2183392 h 2810598"/>
                      <a:gd name="connsiteX142" fmla="*/ 250220 w 2844408"/>
                      <a:gd name="connsiteY142" fmla="*/ 2337771 h 2810598"/>
                      <a:gd name="connsiteX143" fmla="*/ 137404 w 2844408"/>
                      <a:gd name="connsiteY143" fmla="*/ 2444649 h 2810598"/>
                      <a:gd name="connsiteX144" fmla="*/ 113654 w 2844408"/>
                      <a:gd name="connsiteY144" fmla="*/ 2468400 h 2810598"/>
                      <a:gd name="connsiteX145" fmla="*/ 6776 w 2844408"/>
                      <a:gd name="connsiteY145" fmla="*/ 2397148 h 2810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</a:cxnLst>
                    <a:rect l="l" t="t" r="r" b="b"/>
                    <a:pathLst>
                      <a:path w="2844408" h="2810598">
                        <a:moveTo>
                          <a:pt x="6776" y="2397148"/>
                        </a:moveTo>
                        <a:cubicBezTo>
                          <a:pt x="43391" y="2346678"/>
                          <a:pt x="212615" y="2215060"/>
                          <a:pt x="333347" y="2165579"/>
                        </a:cubicBezTo>
                        <a:cubicBezTo>
                          <a:pt x="454079" y="2116098"/>
                          <a:pt x="605490" y="2140838"/>
                          <a:pt x="731171" y="2100264"/>
                        </a:cubicBezTo>
                        <a:cubicBezTo>
                          <a:pt x="856852" y="2059690"/>
                          <a:pt x="1009251" y="2079483"/>
                          <a:pt x="1087430" y="1922135"/>
                        </a:cubicBezTo>
                        <a:cubicBezTo>
                          <a:pt x="1165609" y="1764787"/>
                          <a:pt x="1232903" y="1229407"/>
                          <a:pt x="1200246" y="1156176"/>
                        </a:cubicBezTo>
                        <a:cubicBezTo>
                          <a:pt x="1167589" y="1082945"/>
                          <a:pt x="957792" y="1329359"/>
                          <a:pt x="891488" y="1482748"/>
                        </a:cubicBezTo>
                        <a:cubicBezTo>
                          <a:pt x="825184" y="1636137"/>
                          <a:pt x="830132" y="1977553"/>
                          <a:pt x="802423" y="2076514"/>
                        </a:cubicBezTo>
                        <a:cubicBezTo>
                          <a:pt x="774714" y="2175475"/>
                          <a:pt x="726223" y="2171517"/>
                          <a:pt x="725233" y="2076514"/>
                        </a:cubicBezTo>
                        <a:cubicBezTo>
                          <a:pt x="724243" y="1981511"/>
                          <a:pt x="722264" y="1680669"/>
                          <a:pt x="796485" y="1506498"/>
                        </a:cubicBezTo>
                        <a:cubicBezTo>
                          <a:pt x="870706" y="1332326"/>
                          <a:pt x="1113161" y="1178937"/>
                          <a:pt x="1170558" y="1031485"/>
                        </a:cubicBezTo>
                        <a:cubicBezTo>
                          <a:pt x="1227955" y="884033"/>
                          <a:pt x="1193318" y="733613"/>
                          <a:pt x="1140869" y="621787"/>
                        </a:cubicBezTo>
                        <a:cubicBezTo>
                          <a:pt x="1088420" y="509961"/>
                          <a:pt x="926124" y="411989"/>
                          <a:pt x="855862" y="360529"/>
                        </a:cubicBezTo>
                        <a:cubicBezTo>
                          <a:pt x="785600" y="309069"/>
                          <a:pt x="754921" y="341727"/>
                          <a:pt x="719295" y="313028"/>
                        </a:cubicBezTo>
                        <a:cubicBezTo>
                          <a:pt x="683669" y="284329"/>
                          <a:pt x="647054" y="212088"/>
                          <a:pt x="642106" y="188337"/>
                        </a:cubicBezTo>
                        <a:cubicBezTo>
                          <a:pt x="637158" y="164586"/>
                          <a:pt x="669815" y="157659"/>
                          <a:pt x="689607" y="170524"/>
                        </a:cubicBezTo>
                        <a:cubicBezTo>
                          <a:pt x="709399" y="183389"/>
                          <a:pt x="733150" y="246724"/>
                          <a:pt x="760859" y="265527"/>
                        </a:cubicBezTo>
                        <a:cubicBezTo>
                          <a:pt x="788568" y="284330"/>
                          <a:pt x="857841" y="322924"/>
                          <a:pt x="855862" y="283340"/>
                        </a:cubicBezTo>
                        <a:cubicBezTo>
                          <a:pt x="853883" y="243756"/>
                          <a:pt x="755911" y="69584"/>
                          <a:pt x="748984" y="28020"/>
                        </a:cubicBezTo>
                        <a:cubicBezTo>
                          <a:pt x="742057" y="-13544"/>
                          <a:pt x="781641" y="-6616"/>
                          <a:pt x="814298" y="33958"/>
                        </a:cubicBezTo>
                        <a:cubicBezTo>
                          <a:pt x="846955" y="74532"/>
                          <a:pt x="925135" y="261568"/>
                          <a:pt x="944927" y="271464"/>
                        </a:cubicBezTo>
                        <a:cubicBezTo>
                          <a:pt x="964719" y="281360"/>
                          <a:pt x="929093" y="125992"/>
                          <a:pt x="933051" y="93335"/>
                        </a:cubicBezTo>
                        <a:cubicBezTo>
                          <a:pt x="937009" y="60678"/>
                          <a:pt x="955812" y="30000"/>
                          <a:pt x="968677" y="75522"/>
                        </a:cubicBezTo>
                        <a:cubicBezTo>
                          <a:pt x="981542" y="121044"/>
                          <a:pt x="974615" y="290267"/>
                          <a:pt x="1010241" y="366467"/>
                        </a:cubicBezTo>
                        <a:cubicBezTo>
                          <a:pt x="1045867" y="442667"/>
                          <a:pt x="1138890" y="494127"/>
                          <a:pt x="1182433" y="532722"/>
                        </a:cubicBezTo>
                        <a:cubicBezTo>
                          <a:pt x="1225976" y="571317"/>
                          <a:pt x="1217070" y="623766"/>
                          <a:pt x="1271498" y="598036"/>
                        </a:cubicBezTo>
                        <a:cubicBezTo>
                          <a:pt x="1325926" y="572306"/>
                          <a:pt x="1489212" y="450583"/>
                          <a:pt x="1509004" y="378342"/>
                        </a:cubicBezTo>
                        <a:cubicBezTo>
                          <a:pt x="1528796" y="306101"/>
                          <a:pt x="1399157" y="197244"/>
                          <a:pt x="1390251" y="164587"/>
                        </a:cubicBezTo>
                        <a:cubicBezTo>
                          <a:pt x="1381345" y="131930"/>
                          <a:pt x="1431814" y="154691"/>
                          <a:pt x="1455565" y="182400"/>
                        </a:cubicBezTo>
                        <a:cubicBezTo>
                          <a:pt x="1479316" y="210109"/>
                          <a:pt x="1507025" y="340737"/>
                          <a:pt x="1532755" y="330841"/>
                        </a:cubicBezTo>
                        <a:cubicBezTo>
                          <a:pt x="1558485" y="320945"/>
                          <a:pt x="1590153" y="152711"/>
                          <a:pt x="1609945" y="123023"/>
                        </a:cubicBezTo>
                        <a:cubicBezTo>
                          <a:pt x="1629737" y="93335"/>
                          <a:pt x="1632706" y="155680"/>
                          <a:pt x="1651508" y="152711"/>
                        </a:cubicBezTo>
                        <a:cubicBezTo>
                          <a:pt x="1670310" y="149742"/>
                          <a:pt x="1728698" y="60678"/>
                          <a:pt x="1722760" y="105210"/>
                        </a:cubicBezTo>
                        <a:cubicBezTo>
                          <a:pt x="1716822" y="149742"/>
                          <a:pt x="1681196" y="325893"/>
                          <a:pt x="1615882" y="419906"/>
                        </a:cubicBezTo>
                        <a:cubicBezTo>
                          <a:pt x="1550568" y="513919"/>
                          <a:pt x="1381345" y="568348"/>
                          <a:pt x="1330875" y="669288"/>
                        </a:cubicBezTo>
                        <a:cubicBezTo>
                          <a:pt x="1280405" y="770228"/>
                          <a:pt x="1309104" y="936483"/>
                          <a:pt x="1313062" y="1025548"/>
                        </a:cubicBezTo>
                        <a:cubicBezTo>
                          <a:pt x="1317020" y="1114613"/>
                          <a:pt x="1293269" y="1209615"/>
                          <a:pt x="1354625" y="1203677"/>
                        </a:cubicBezTo>
                        <a:cubicBezTo>
                          <a:pt x="1415981" y="1197739"/>
                          <a:pt x="1586194" y="1071070"/>
                          <a:pt x="1681197" y="989922"/>
                        </a:cubicBezTo>
                        <a:cubicBezTo>
                          <a:pt x="1776200" y="908774"/>
                          <a:pt x="1863285" y="791999"/>
                          <a:pt x="1924641" y="716789"/>
                        </a:cubicBezTo>
                        <a:cubicBezTo>
                          <a:pt x="1985997" y="641579"/>
                          <a:pt x="2026571" y="599025"/>
                          <a:pt x="2049332" y="538659"/>
                        </a:cubicBezTo>
                        <a:cubicBezTo>
                          <a:pt x="2072093" y="478293"/>
                          <a:pt x="2077041" y="401104"/>
                          <a:pt x="2061207" y="354592"/>
                        </a:cubicBezTo>
                        <a:cubicBezTo>
                          <a:pt x="2045373" y="308080"/>
                          <a:pt x="1980059" y="308080"/>
                          <a:pt x="1954329" y="259589"/>
                        </a:cubicBezTo>
                        <a:cubicBezTo>
                          <a:pt x="1928599" y="211098"/>
                          <a:pt x="1908807" y="99272"/>
                          <a:pt x="1906828" y="63646"/>
                        </a:cubicBezTo>
                        <a:cubicBezTo>
                          <a:pt x="1904849" y="28020"/>
                          <a:pt x="1925631" y="18124"/>
                          <a:pt x="1942454" y="45833"/>
                        </a:cubicBezTo>
                        <a:cubicBezTo>
                          <a:pt x="1959277" y="73542"/>
                          <a:pt x="1982038" y="189327"/>
                          <a:pt x="2007768" y="229901"/>
                        </a:cubicBezTo>
                        <a:cubicBezTo>
                          <a:pt x="2033498" y="270475"/>
                          <a:pt x="2058238" y="309069"/>
                          <a:pt x="2096833" y="289277"/>
                        </a:cubicBezTo>
                        <a:cubicBezTo>
                          <a:pt x="2135428" y="269485"/>
                          <a:pt x="2209649" y="131930"/>
                          <a:pt x="2239337" y="111148"/>
                        </a:cubicBezTo>
                        <a:cubicBezTo>
                          <a:pt x="2269025" y="90366"/>
                          <a:pt x="2283869" y="134899"/>
                          <a:pt x="2274963" y="164587"/>
                        </a:cubicBezTo>
                        <a:cubicBezTo>
                          <a:pt x="2266057" y="194275"/>
                          <a:pt x="2210638" y="249693"/>
                          <a:pt x="2185898" y="289277"/>
                        </a:cubicBezTo>
                        <a:cubicBezTo>
                          <a:pt x="2161158" y="328861"/>
                          <a:pt x="2132459" y="368446"/>
                          <a:pt x="2126521" y="402093"/>
                        </a:cubicBezTo>
                        <a:cubicBezTo>
                          <a:pt x="2120583" y="435740"/>
                          <a:pt x="2122563" y="506002"/>
                          <a:pt x="2150272" y="491158"/>
                        </a:cubicBezTo>
                        <a:cubicBezTo>
                          <a:pt x="2177981" y="476314"/>
                          <a:pt x="2257150" y="376363"/>
                          <a:pt x="2292776" y="313028"/>
                        </a:cubicBezTo>
                        <a:cubicBezTo>
                          <a:pt x="2328402" y="249693"/>
                          <a:pt x="2343246" y="134899"/>
                          <a:pt x="2364028" y="111148"/>
                        </a:cubicBezTo>
                        <a:cubicBezTo>
                          <a:pt x="2384810" y="87397"/>
                          <a:pt x="2415488" y="129950"/>
                          <a:pt x="2417467" y="170524"/>
                        </a:cubicBezTo>
                        <a:cubicBezTo>
                          <a:pt x="2419446" y="211098"/>
                          <a:pt x="2352152" y="339748"/>
                          <a:pt x="2375903" y="354592"/>
                        </a:cubicBezTo>
                        <a:cubicBezTo>
                          <a:pt x="2399654" y="369436"/>
                          <a:pt x="2507522" y="283340"/>
                          <a:pt x="2559971" y="259589"/>
                        </a:cubicBezTo>
                        <a:cubicBezTo>
                          <a:pt x="2612420" y="235838"/>
                          <a:pt x="2661900" y="213078"/>
                          <a:pt x="2690599" y="212088"/>
                        </a:cubicBezTo>
                        <a:cubicBezTo>
                          <a:pt x="2719298" y="211098"/>
                          <a:pt x="2717319" y="257609"/>
                          <a:pt x="2732163" y="253651"/>
                        </a:cubicBezTo>
                        <a:cubicBezTo>
                          <a:pt x="2747007" y="249692"/>
                          <a:pt x="2767789" y="188337"/>
                          <a:pt x="2779664" y="188337"/>
                        </a:cubicBezTo>
                        <a:cubicBezTo>
                          <a:pt x="2791539" y="188337"/>
                          <a:pt x="2828155" y="231879"/>
                          <a:pt x="2803415" y="253651"/>
                        </a:cubicBezTo>
                        <a:cubicBezTo>
                          <a:pt x="2778675" y="275422"/>
                          <a:pt x="2648046" y="295215"/>
                          <a:pt x="2631223" y="318966"/>
                        </a:cubicBezTo>
                        <a:cubicBezTo>
                          <a:pt x="2614400" y="342717"/>
                          <a:pt x="2667839" y="383290"/>
                          <a:pt x="2702475" y="396155"/>
                        </a:cubicBezTo>
                        <a:cubicBezTo>
                          <a:pt x="2737111" y="409020"/>
                          <a:pt x="2823207" y="385269"/>
                          <a:pt x="2839041" y="396155"/>
                        </a:cubicBezTo>
                        <a:cubicBezTo>
                          <a:pt x="2854875" y="407041"/>
                          <a:pt x="2834093" y="455532"/>
                          <a:pt x="2797477" y="461470"/>
                        </a:cubicBezTo>
                        <a:cubicBezTo>
                          <a:pt x="2760861" y="467408"/>
                          <a:pt x="2669817" y="444646"/>
                          <a:pt x="2619347" y="431781"/>
                        </a:cubicBezTo>
                        <a:cubicBezTo>
                          <a:pt x="2568877" y="418916"/>
                          <a:pt x="2557001" y="365477"/>
                          <a:pt x="2494656" y="384280"/>
                        </a:cubicBezTo>
                        <a:cubicBezTo>
                          <a:pt x="2432311" y="403083"/>
                          <a:pt x="2319496" y="491158"/>
                          <a:pt x="2245275" y="544597"/>
                        </a:cubicBezTo>
                        <a:cubicBezTo>
                          <a:pt x="2171054" y="598036"/>
                          <a:pt x="2127511" y="618818"/>
                          <a:pt x="2049332" y="704914"/>
                        </a:cubicBezTo>
                        <a:cubicBezTo>
                          <a:pt x="1971153" y="791010"/>
                          <a:pt x="1799950" y="989922"/>
                          <a:pt x="1776199" y="1061174"/>
                        </a:cubicBezTo>
                        <a:cubicBezTo>
                          <a:pt x="1752448" y="1132426"/>
                          <a:pt x="1850420" y="1035443"/>
                          <a:pt x="1906828" y="1132425"/>
                        </a:cubicBezTo>
                        <a:cubicBezTo>
                          <a:pt x="1963236" y="1229407"/>
                          <a:pt x="2075062" y="1511446"/>
                          <a:pt x="2114646" y="1643064"/>
                        </a:cubicBezTo>
                        <a:cubicBezTo>
                          <a:pt x="2154230" y="1774682"/>
                          <a:pt x="2113656" y="1840987"/>
                          <a:pt x="2144334" y="1922135"/>
                        </a:cubicBezTo>
                        <a:cubicBezTo>
                          <a:pt x="2175012" y="2003283"/>
                          <a:pt x="2268036" y="2066618"/>
                          <a:pt x="2298714" y="2129953"/>
                        </a:cubicBezTo>
                        <a:cubicBezTo>
                          <a:pt x="2329392" y="2193288"/>
                          <a:pt x="2334340" y="2272457"/>
                          <a:pt x="2328402" y="2302145"/>
                        </a:cubicBezTo>
                        <a:cubicBezTo>
                          <a:pt x="2322464" y="2331833"/>
                          <a:pt x="2286839" y="2341730"/>
                          <a:pt x="2263088" y="2308083"/>
                        </a:cubicBezTo>
                        <a:cubicBezTo>
                          <a:pt x="2239337" y="2274436"/>
                          <a:pt x="2211628" y="2148755"/>
                          <a:pt x="2185898" y="2100264"/>
                        </a:cubicBezTo>
                        <a:cubicBezTo>
                          <a:pt x="2160168" y="2051773"/>
                          <a:pt x="2127511" y="2004272"/>
                          <a:pt x="2108708" y="2017137"/>
                        </a:cubicBezTo>
                        <a:cubicBezTo>
                          <a:pt x="2089905" y="2030002"/>
                          <a:pt x="2091884" y="2155683"/>
                          <a:pt x="2073082" y="2177454"/>
                        </a:cubicBezTo>
                        <a:cubicBezTo>
                          <a:pt x="2054280" y="2199225"/>
                          <a:pt x="2000841" y="2196257"/>
                          <a:pt x="1995893" y="2147766"/>
                        </a:cubicBezTo>
                        <a:cubicBezTo>
                          <a:pt x="1990945" y="2099275"/>
                          <a:pt x="2038446" y="1976564"/>
                          <a:pt x="2043394" y="1886509"/>
                        </a:cubicBezTo>
                        <a:cubicBezTo>
                          <a:pt x="2048342" y="1796454"/>
                          <a:pt x="2043394" y="1704420"/>
                          <a:pt x="2025581" y="1607438"/>
                        </a:cubicBezTo>
                        <a:cubicBezTo>
                          <a:pt x="2007768" y="1510456"/>
                          <a:pt x="1983028" y="1385766"/>
                          <a:pt x="1936516" y="1304618"/>
                        </a:cubicBezTo>
                        <a:cubicBezTo>
                          <a:pt x="1890004" y="1223470"/>
                          <a:pt x="1797971" y="1128467"/>
                          <a:pt x="1746511" y="1120550"/>
                        </a:cubicBezTo>
                        <a:cubicBezTo>
                          <a:pt x="1695051" y="1112633"/>
                          <a:pt x="1635675" y="1211594"/>
                          <a:pt x="1627758" y="1257116"/>
                        </a:cubicBezTo>
                        <a:cubicBezTo>
                          <a:pt x="1619841" y="1302638"/>
                          <a:pt x="1678228" y="1305608"/>
                          <a:pt x="1699010" y="1393683"/>
                        </a:cubicBezTo>
                        <a:cubicBezTo>
                          <a:pt x="1719792" y="1481758"/>
                          <a:pt x="1740574" y="1676711"/>
                          <a:pt x="1752449" y="1785568"/>
                        </a:cubicBezTo>
                        <a:cubicBezTo>
                          <a:pt x="1764324" y="1894425"/>
                          <a:pt x="1761356" y="1991407"/>
                          <a:pt x="1770262" y="2046825"/>
                        </a:cubicBezTo>
                        <a:cubicBezTo>
                          <a:pt x="1779168" y="2102243"/>
                          <a:pt x="1819743" y="2119066"/>
                          <a:pt x="1805888" y="2118077"/>
                        </a:cubicBezTo>
                        <a:cubicBezTo>
                          <a:pt x="1792033" y="2117088"/>
                          <a:pt x="1708905" y="2097296"/>
                          <a:pt x="1687134" y="2040888"/>
                        </a:cubicBezTo>
                        <a:cubicBezTo>
                          <a:pt x="1665363" y="1984480"/>
                          <a:pt x="1676248" y="1866717"/>
                          <a:pt x="1675259" y="1779631"/>
                        </a:cubicBezTo>
                        <a:cubicBezTo>
                          <a:pt x="1674270" y="1692545"/>
                          <a:pt x="1703958" y="1604470"/>
                          <a:pt x="1681197" y="1518374"/>
                        </a:cubicBezTo>
                        <a:cubicBezTo>
                          <a:pt x="1658436" y="1432278"/>
                          <a:pt x="1591142" y="1279877"/>
                          <a:pt x="1538693" y="1263054"/>
                        </a:cubicBezTo>
                        <a:cubicBezTo>
                          <a:pt x="1486244" y="1246231"/>
                          <a:pt x="1404106" y="1360036"/>
                          <a:pt x="1366501" y="1417433"/>
                        </a:cubicBezTo>
                        <a:cubicBezTo>
                          <a:pt x="1328896" y="1474830"/>
                          <a:pt x="1317020" y="1537176"/>
                          <a:pt x="1313062" y="1607438"/>
                        </a:cubicBezTo>
                        <a:cubicBezTo>
                          <a:pt x="1309104" y="1677700"/>
                          <a:pt x="1297228" y="1773693"/>
                          <a:pt x="1342750" y="1839007"/>
                        </a:cubicBezTo>
                        <a:cubicBezTo>
                          <a:pt x="1388272" y="1904321"/>
                          <a:pt x="1490202" y="1949844"/>
                          <a:pt x="1586194" y="1999324"/>
                        </a:cubicBezTo>
                        <a:cubicBezTo>
                          <a:pt x="1682186" y="2048804"/>
                          <a:pt x="1837555" y="2104223"/>
                          <a:pt x="1918703" y="2135890"/>
                        </a:cubicBezTo>
                        <a:cubicBezTo>
                          <a:pt x="1999851" y="2167557"/>
                          <a:pt x="2024591" y="2160630"/>
                          <a:pt x="2073082" y="2189329"/>
                        </a:cubicBezTo>
                        <a:cubicBezTo>
                          <a:pt x="2121573" y="2218028"/>
                          <a:pt x="2148293" y="2285322"/>
                          <a:pt x="2209649" y="2308083"/>
                        </a:cubicBezTo>
                        <a:cubicBezTo>
                          <a:pt x="2271005" y="2330844"/>
                          <a:pt x="2362048" y="2310062"/>
                          <a:pt x="2441217" y="2325896"/>
                        </a:cubicBezTo>
                        <a:cubicBezTo>
                          <a:pt x="2520386" y="2341730"/>
                          <a:pt x="2654974" y="2383293"/>
                          <a:pt x="2684662" y="2403085"/>
                        </a:cubicBezTo>
                        <a:cubicBezTo>
                          <a:pt x="2714350" y="2422877"/>
                          <a:pt x="2657942" y="2446628"/>
                          <a:pt x="2619347" y="2444649"/>
                        </a:cubicBezTo>
                        <a:cubicBezTo>
                          <a:pt x="2580752" y="2442670"/>
                          <a:pt x="2515438" y="2404075"/>
                          <a:pt x="2453093" y="2391210"/>
                        </a:cubicBezTo>
                        <a:cubicBezTo>
                          <a:pt x="2390748" y="2378345"/>
                          <a:pt x="2274963" y="2349646"/>
                          <a:pt x="2245275" y="2367459"/>
                        </a:cubicBezTo>
                        <a:cubicBezTo>
                          <a:pt x="2215587" y="2385272"/>
                          <a:pt x="2255171" y="2469389"/>
                          <a:pt x="2274963" y="2498088"/>
                        </a:cubicBezTo>
                        <a:cubicBezTo>
                          <a:pt x="2294755" y="2526787"/>
                          <a:pt x="2343246" y="2531734"/>
                          <a:pt x="2364028" y="2539651"/>
                        </a:cubicBezTo>
                        <a:cubicBezTo>
                          <a:pt x="2384810" y="2547568"/>
                          <a:pt x="2414498" y="2533714"/>
                          <a:pt x="2399654" y="2545589"/>
                        </a:cubicBezTo>
                        <a:cubicBezTo>
                          <a:pt x="2384810" y="2557464"/>
                          <a:pt x="2307620" y="2608924"/>
                          <a:pt x="2274963" y="2610903"/>
                        </a:cubicBezTo>
                        <a:cubicBezTo>
                          <a:pt x="2242306" y="2612882"/>
                          <a:pt x="2238347" y="2546578"/>
                          <a:pt x="2203711" y="2557464"/>
                        </a:cubicBezTo>
                        <a:cubicBezTo>
                          <a:pt x="2169075" y="2568350"/>
                          <a:pt x="2092875" y="2666322"/>
                          <a:pt x="2067145" y="2676218"/>
                        </a:cubicBezTo>
                        <a:cubicBezTo>
                          <a:pt x="2041415" y="2686114"/>
                          <a:pt x="2032509" y="2648509"/>
                          <a:pt x="2049332" y="2616841"/>
                        </a:cubicBezTo>
                        <a:cubicBezTo>
                          <a:pt x="2066155" y="2585173"/>
                          <a:pt x="2169075" y="2538661"/>
                          <a:pt x="2168085" y="2486212"/>
                        </a:cubicBezTo>
                        <a:cubicBezTo>
                          <a:pt x="2167095" y="2433763"/>
                          <a:pt x="2088916" y="2309072"/>
                          <a:pt x="2043394" y="2302145"/>
                        </a:cubicBezTo>
                        <a:cubicBezTo>
                          <a:pt x="1997872" y="2295218"/>
                          <a:pt x="1941464" y="2366470"/>
                          <a:pt x="1894952" y="2444649"/>
                        </a:cubicBezTo>
                        <a:cubicBezTo>
                          <a:pt x="1848440" y="2522828"/>
                          <a:pt x="1792033" y="2723719"/>
                          <a:pt x="1764324" y="2771220"/>
                        </a:cubicBezTo>
                        <a:cubicBezTo>
                          <a:pt x="1736615" y="2818721"/>
                          <a:pt x="1722760" y="2772210"/>
                          <a:pt x="1728698" y="2729657"/>
                        </a:cubicBezTo>
                        <a:cubicBezTo>
                          <a:pt x="1734636" y="2687104"/>
                          <a:pt x="1769272" y="2590122"/>
                          <a:pt x="1799950" y="2515901"/>
                        </a:cubicBezTo>
                        <a:cubicBezTo>
                          <a:pt x="1830628" y="2441680"/>
                          <a:pt x="1898910" y="2333813"/>
                          <a:pt x="1912765" y="2284332"/>
                        </a:cubicBezTo>
                        <a:cubicBezTo>
                          <a:pt x="1926620" y="2234851"/>
                          <a:pt x="1925630" y="2238810"/>
                          <a:pt x="1883077" y="2219018"/>
                        </a:cubicBezTo>
                        <a:cubicBezTo>
                          <a:pt x="1840524" y="2199226"/>
                          <a:pt x="1749480" y="2208132"/>
                          <a:pt x="1657446" y="2165579"/>
                        </a:cubicBezTo>
                        <a:cubicBezTo>
                          <a:pt x="1565412" y="2123026"/>
                          <a:pt x="1391241" y="1965677"/>
                          <a:pt x="1330875" y="1963698"/>
                        </a:cubicBezTo>
                        <a:cubicBezTo>
                          <a:pt x="1270509" y="1961719"/>
                          <a:pt x="1307124" y="2088389"/>
                          <a:pt x="1295249" y="2153703"/>
                        </a:cubicBezTo>
                        <a:cubicBezTo>
                          <a:pt x="1283374" y="2219017"/>
                          <a:pt x="1251706" y="2278394"/>
                          <a:pt x="1259623" y="2355584"/>
                        </a:cubicBezTo>
                        <a:cubicBezTo>
                          <a:pt x="1267540" y="2432774"/>
                          <a:pt x="1318999" y="2544600"/>
                          <a:pt x="1342750" y="2616841"/>
                        </a:cubicBezTo>
                        <a:cubicBezTo>
                          <a:pt x="1366501" y="2689082"/>
                          <a:pt x="1405096" y="2763303"/>
                          <a:pt x="1402127" y="2789033"/>
                        </a:cubicBezTo>
                        <a:cubicBezTo>
                          <a:pt x="1399158" y="2814763"/>
                          <a:pt x="1360563" y="2826638"/>
                          <a:pt x="1324937" y="2771220"/>
                        </a:cubicBezTo>
                        <a:cubicBezTo>
                          <a:pt x="1289311" y="2715802"/>
                          <a:pt x="1215090" y="2454545"/>
                          <a:pt x="1188371" y="2456524"/>
                        </a:cubicBezTo>
                        <a:cubicBezTo>
                          <a:pt x="1161652" y="2458503"/>
                          <a:pt x="1191339" y="2734605"/>
                          <a:pt x="1164620" y="2783096"/>
                        </a:cubicBezTo>
                        <a:cubicBezTo>
                          <a:pt x="1137901" y="2831587"/>
                          <a:pt x="1046857" y="2803878"/>
                          <a:pt x="1028054" y="2747470"/>
                        </a:cubicBezTo>
                        <a:cubicBezTo>
                          <a:pt x="1009251" y="2691062"/>
                          <a:pt x="1061700" y="2473348"/>
                          <a:pt x="1051804" y="2444649"/>
                        </a:cubicBezTo>
                        <a:cubicBezTo>
                          <a:pt x="1041908" y="2415950"/>
                          <a:pt x="994407" y="2525797"/>
                          <a:pt x="968677" y="2575277"/>
                        </a:cubicBezTo>
                        <a:cubicBezTo>
                          <a:pt x="942947" y="2624758"/>
                          <a:pt x="916227" y="2718771"/>
                          <a:pt x="897425" y="2741532"/>
                        </a:cubicBezTo>
                        <a:cubicBezTo>
                          <a:pt x="878623" y="2764293"/>
                          <a:pt x="855862" y="2746480"/>
                          <a:pt x="855862" y="2711844"/>
                        </a:cubicBezTo>
                        <a:cubicBezTo>
                          <a:pt x="855862" y="2677208"/>
                          <a:pt x="913259" y="2544600"/>
                          <a:pt x="897425" y="2533714"/>
                        </a:cubicBezTo>
                        <a:cubicBezTo>
                          <a:pt x="881591" y="2522828"/>
                          <a:pt x="790547" y="2620799"/>
                          <a:pt x="760859" y="2646529"/>
                        </a:cubicBezTo>
                        <a:cubicBezTo>
                          <a:pt x="731171" y="2672259"/>
                          <a:pt x="734139" y="2687103"/>
                          <a:pt x="719295" y="2688093"/>
                        </a:cubicBezTo>
                        <a:cubicBezTo>
                          <a:pt x="704451" y="2689083"/>
                          <a:pt x="649033" y="2684134"/>
                          <a:pt x="671794" y="2652467"/>
                        </a:cubicBezTo>
                        <a:cubicBezTo>
                          <a:pt x="694555" y="2620800"/>
                          <a:pt x="800444" y="2547568"/>
                          <a:pt x="855862" y="2498088"/>
                        </a:cubicBezTo>
                        <a:cubicBezTo>
                          <a:pt x="911280" y="2448608"/>
                          <a:pt x="968677" y="2415950"/>
                          <a:pt x="1004303" y="2355584"/>
                        </a:cubicBezTo>
                        <a:cubicBezTo>
                          <a:pt x="1039929" y="2295218"/>
                          <a:pt x="1067638" y="2184381"/>
                          <a:pt x="1069617" y="2135890"/>
                        </a:cubicBezTo>
                        <a:cubicBezTo>
                          <a:pt x="1071596" y="2087399"/>
                          <a:pt x="1062690" y="2060679"/>
                          <a:pt x="1016178" y="2064638"/>
                        </a:cubicBezTo>
                        <a:cubicBezTo>
                          <a:pt x="969666" y="2068597"/>
                          <a:pt x="876643" y="2139849"/>
                          <a:pt x="790547" y="2159641"/>
                        </a:cubicBezTo>
                        <a:cubicBezTo>
                          <a:pt x="704451" y="2179433"/>
                          <a:pt x="589657" y="2153704"/>
                          <a:pt x="499602" y="2183392"/>
                        </a:cubicBezTo>
                        <a:cubicBezTo>
                          <a:pt x="409548" y="2213080"/>
                          <a:pt x="310586" y="2294228"/>
                          <a:pt x="250220" y="2337771"/>
                        </a:cubicBezTo>
                        <a:cubicBezTo>
                          <a:pt x="189854" y="2381314"/>
                          <a:pt x="160165" y="2422878"/>
                          <a:pt x="137404" y="2444649"/>
                        </a:cubicBezTo>
                        <a:cubicBezTo>
                          <a:pt x="114643" y="2466420"/>
                          <a:pt x="134436" y="2477306"/>
                          <a:pt x="113654" y="2468400"/>
                        </a:cubicBezTo>
                        <a:cubicBezTo>
                          <a:pt x="92872" y="2459494"/>
                          <a:pt x="-29839" y="2447618"/>
                          <a:pt x="6776" y="2397148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96" name="Freeform 1195"/>
                  <p:cNvSpPr/>
                  <p:nvPr/>
                </p:nvSpPr>
                <p:spPr>
                  <a:xfrm>
                    <a:off x="9291634" y="4926616"/>
                    <a:ext cx="513436" cy="498640"/>
                  </a:xfrm>
                  <a:custGeom>
                    <a:avLst/>
                    <a:gdLst>
                      <a:gd name="connsiteX0" fmla="*/ 808 w 513436"/>
                      <a:gd name="connsiteY0" fmla="*/ 458844 h 498640"/>
                      <a:gd name="connsiteX1" fmla="*/ 107685 w 513436"/>
                      <a:gd name="connsiteY1" fmla="*/ 494470 h 498640"/>
                      <a:gd name="connsiteX2" fmla="*/ 137374 w 513436"/>
                      <a:gd name="connsiteY2" fmla="*/ 357903 h 498640"/>
                      <a:gd name="connsiteX3" fmla="*/ 178937 w 513436"/>
                      <a:gd name="connsiteY3" fmla="*/ 227275 h 498640"/>
                      <a:gd name="connsiteX4" fmla="*/ 285815 w 513436"/>
                      <a:gd name="connsiteY4" fmla="*/ 167898 h 498640"/>
                      <a:gd name="connsiteX5" fmla="*/ 327379 w 513436"/>
                      <a:gd name="connsiteY5" fmla="*/ 161961 h 498640"/>
                      <a:gd name="connsiteX6" fmla="*/ 351130 w 513436"/>
                      <a:gd name="connsiteY6" fmla="*/ 316340 h 498640"/>
                      <a:gd name="connsiteX7" fmla="*/ 345192 w 513436"/>
                      <a:gd name="connsiteY7" fmla="*/ 417280 h 498640"/>
                      <a:gd name="connsiteX8" fmla="*/ 416444 w 513436"/>
                      <a:gd name="connsiteY8" fmla="*/ 346028 h 498640"/>
                      <a:gd name="connsiteX9" fmla="*/ 416444 w 513436"/>
                      <a:gd name="connsiteY9" fmla="*/ 274776 h 498640"/>
                      <a:gd name="connsiteX10" fmla="*/ 469883 w 513436"/>
                      <a:gd name="connsiteY10" fmla="*/ 304465 h 498640"/>
                      <a:gd name="connsiteX11" fmla="*/ 511447 w 513436"/>
                      <a:gd name="connsiteY11" fmla="*/ 256963 h 498640"/>
                      <a:gd name="connsiteX12" fmla="*/ 404569 w 513436"/>
                      <a:gd name="connsiteY12" fmla="*/ 179774 h 498640"/>
                      <a:gd name="connsiteX13" fmla="*/ 386756 w 513436"/>
                      <a:gd name="connsiteY13" fmla="*/ 13519 h 498640"/>
                      <a:gd name="connsiteX14" fmla="*/ 315504 w 513436"/>
                      <a:gd name="connsiteY14" fmla="*/ 19457 h 498640"/>
                      <a:gd name="connsiteX15" fmla="*/ 327379 w 513436"/>
                      <a:gd name="connsiteY15" fmla="*/ 96646 h 498640"/>
                      <a:gd name="connsiteX16" fmla="*/ 173000 w 513436"/>
                      <a:gd name="connsiteY16" fmla="*/ 150085 h 498640"/>
                      <a:gd name="connsiteX17" fmla="*/ 101748 w 513436"/>
                      <a:gd name="connsiteY17" fmla="*/ 316340 h 498640"/>
                      <a:gd name="connsiteX18" fmla="*/ 60184 w 513436"/>
                      <a:gd name="connsiteY18" fmla="*/ 411342 h 498640"/>
                      <a:gd name="connsiteX19" fmla="*/ 808 w 513436"/>
                      <a:gd name="connsiteY19" fmla="*/ 458844 h 49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13436" h="498640">
                        <a:moveTo>
                          <a:pt x="808" y="458844"/>
                        </a:moveTo>
                        <a:cubicBezTo>
                          <a:pt x="8725" y="472699"/>
                          <a:pt x="84924" y="511294"/>
                          <a:pt x="107685" y="494470"/>
                        </a:cubicBezTo>
                        <a:cubicBezTo>
                          <a:pt x="130446" y="477646"/>
                          <a:pt x="125499" y="402435"/>
                          <a:pt x="137374" y="357903"/>
                        </a:cubicBezTo>
                        <a:cubicBezTo>
                          <a:pt x="149249" y="313370"/>
                          <a:pt x="154197" y="258942"/>
                          <a:pt x="178937" y="227275"/>
                        </a:cubicBezTo>
                        <a:cubicBezTo>
                          <a:pt x="203677" y="195607"/>
                          <a:pt x="261075" y="178784"/>
                          <a:pt x="285815" y="167898"/>
                        </a:cubicBezTo>
                        <a:cubicBezTo>
                          <a:pt x="310555" y="157012"/>
                          <a:pt x="316493" y="137221"/>
                          <a:pt x="327379" y="161961"/>
                        </a:cubicBezTo>
                        <a:cubicBezTo>
                          <a:pt x="338265" y="186701"/>
                          <a:pt x="348161" y="273787"/>
                          <a:pt x="351130" y="316340"/>
                        </a:cubicBezTo>
                        <a:cubicBezTo>
                          <a:pt x="354099" y="358893"/>
                          <a:pt x="334306" y="412332"/>
                          <a:pt x="345192" y="417280"/>
                        </a:cubicBezTo>
                        <a:cubicBezTo>
                          <a:pt x="356078" y="422228"/>
                          <a:pt x="404569" y="369779"/>
                          <a:pt x="416444" y="346028"/>
                        </a:cubicBezTo>
                        <a:cubicBezTo>
                          <a:pt x="428319" y="322277"/>
                          <a:pt x="407538" y="281703"/>
                          <a:pt x="416444" y="274776"/>
                        </a:cubicBezTo>
                        <a:cubicBezTo>
                          <a:pt x="425351" y="267849"/>
                          <a:pt x="454049" y="307434"/>
                          <a:pt x="469883" y="304465"/>
                        </a:cubicBezTo>
                        <a:cubicBezTo>
                          <a:pt x="485717" y="301496"/>
                          <a:pt x="522333" y="277745"/>
                          <a:pt x="511447" y="256963"/>
                        </a:cubicBezTo>
                        <a:cubicBezTo>
                          <a:pt x="500561" y="236181"/>
                          <a:pt x="425351" y="220348"/>
                          <a:pt x="404569" y="179774"/>
                        </a:cubicBezTo>
                        <a:cubicBezTo>
                          <a:pt x="383787" y="139200"/>
                          <a:pt x="401600" y="40238"/>
                          <a:pt x="386756" y="13519"/>
                        </a:cubicBezTo>
                        <a:cubicBezTo>
                          <a:pt x="371912" y="-13201"/>
                          <a:pt x="325400" y="5602"/>
                          <a:pt x="315504" y="19457"/>
                        </a:cubicBezTo>
                        <a:cubicBezTo>
                          <a:pt x="305608" y="33311"/>
                          <a:pt x="351130" y="74875"/>
                          <a:pt x="327379" y="96646"/>
                        </a:cubicBezTo>
                        <a:cubicBezTo>
                          <a:pt x="303628" y="118417"/>
                          <a:pt x="210605" y="113469"/>
                          <a:pt x="173000" y="150085"/>
                        </a:cubicBezTo>
                        <a:cubicBezTo>
                          <a:pt x="135395" y="186701"/>
                          <a:pt x="120551" y="272797"/>
                          <a:pt x="101748" y="316340"/>
                        </a:cubicBezTo>
                        <a:cubicBezTo>
                          <a:pt x="82945" y="359883"/>
                          <a:pt x="75028" y="385612"/>
                          <a:pt x="60184" y="411342"/>
                        </a:cubicBezTo>
                        <a:cubicBezTo>
                          <a:pt x="45340" y="437072"/>
                          <a:pt x="-7109" y="444989"/>
                          <a:pt x="808" y="458844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97" name="Freeform 1196"/>
                  <p:cNvSpPr/>
                  <p:nvPr/>
                </p:nvSpPr>
                <p:spPr>
                  <a:xfrm>
                    <a:off x="10298048" y="4943167"/>
                    <a:ext cx="456267" cy="656477"/>
                  </a:xfrm>
                  <a:custGeom>
                    <a:avLst/>
                    <a:gdLst>
                      <a:gd name="connsiteX0" fmla="*/ 187864 w 456267"/>
                      <a:gd name="connsiteY0" fmla="*/ 8843 h 656477"/>
                      <a:gd name="connsiteX1" fmla="*/ 92861 w 456267"/>
                      <a:gd name="connsiteY1" fmla="*/ 151347 h 656477"/>
                      <a:gd name="connsiteX2" fmla="*/ 3796 w 456267"/>
                      <a:gd name="connsiteY2" fmla="*/ 365103 h 656477"/>
                      <a:gd name="connsiteX3" fmla="*/ 21609 w 456267"/>
                      <a:gd name="connsiteY3" fmla="*/ 632298 h 656477"/>
                      <a:gd name="connsiteX4" fmla="*/ 69110 w 456267"/>
                      <a:gd name="connsiteY4" fmla="*/ 620423 h 656477"/>
                      <a:gd name="connsiteX5" fmla="*/ 69110 w 456267"/>
                      <a:gd name="connsiteY5" fmla="*/ 424480 h 656477"/>
                      <a:gd name="connsiteX6" fmla="*/ 128487 w 456267"/>
                      <a:gd name="connsiteY6" fmla="*/ 216662 h 656477"/>
                      <a:gd name="connsiteX7" fmla="*/ 259116 w 456267"/>
                      <a:gd name="connsiteY7" fmla="*/ 38532 h 656477"/>
                      <a:gd name="connsiteX8" fmla="*/ 247240 w 456267"/>
                      <a:gd name="connsiteY8" fmla="*/ 210724 h 656477"/>
                      <a:gd name="connsiteX9" fmla="*/ 223490 w 456267"/>
                      <a:gd name="connsiteY9" fmla="*/ 353228 h 656477"/>
                      <a:gd name="connsiteX10" fmla="*/ 146300 w 456267"/>
                      <a:gd name="connsiteY10" fmla="*/ 483856 h 656477"/>
                      <a:gd name="connsiteX11" fmla="*/ 146300 w 456267"/>
                      <a:gd name="connsiteY11" fmla="*/ 620423 h 656477"/>
                      <a:gd name="connsiteX12" fmla="*/ 193801 w 456267"/>
                      <a:gd name="connsiteY12" fmla="*/ 608547 h 656477"/>
                      <a:gd name="connsiteX13" fmla="*/ 235365 w 456267"/>
                      <a:gd name="connsiteY13" fmla="*/ 412604 h 656477"/>
                      <a:gd name="connsiteX14" fmla="*/ 265053 w 456267"/>
                      <a:gd name="connsiteY14" fmla="*/ 602610 h 656477"/>
                      <a:gd name="connsiteX15" fmla="*/ 312555 w 456267"/>
                      <a:gd name="connsiteY15" fmla="*/ 572921 h 656477"/>
                      <a:gd name="connsiteX16" fmla="*/ 318492 w 456267"/>
                      <a:gd name="connsiteY16" fmla="*/ 430417 h 656477"/>
                      <a:gd name="connsiteX17" fmla="*/ 288804 w 456267"/>
                      <a:gd name="connsiteY17" fmla="*/ 359165 h 656477"/>
                      <a:gd name="connsiteX18" fmla="*/ 336305 w 456267"/>
                      <a:gd name="connsiteY18" fmla="*/ 240412 h 656477"/>
                      <a:gd name="connsiteX19" fmla="*/ 401620 w 456267"/>
                      <a:gd name="connsiteY19" fmla="*/ 293851 h 656477"/>
                      <a:gd name="connsiteX20" fmla="*/ 455058 w 456267"/>
                      <a:gd name="connsiteY20" fmla="*/ 222599 h 656477"/>
                      <a:gd name="connsiteX21" fmla="*/ 348181 w 456267"/>
                      <a:gd name="connsiteY21" fmla="*/ 169160 h 656477"/>
                      <a:gd name="connsiteX22" fmla="*/ 336305 w 456267"/>
                      <a:gd name="connsiteY22" fmla="*/ 32594 h 656477"/>
                      <a:gd name="connsiteX23" fmla="*/ 187864 w 456267"/>
                      <a:gd name="connsiteY23" fmla="*/ 8843 h 656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56267" h="656477">
                        <a:moveTo>
                          <a:pt x="187864" y="8843"/>
                        </a:moveTo>
                        <a:cubicBezTo>
                          <a:pt x="147290" y="28635"/>
                          <a:pt x="123539" y="91970"/>
                          <a:pt x="92861" y="151347"/>
                        </a:cubicBezTo>
                        <a:cubicBezTo>
                          <a:pt x="62183" y="210724"/>
                          <a:pt x="15671" y="284945"/>
                          <a:pt x="3796" y="365103"/>
                        </a:cubicBezTo>
                        <a:cubicBezTo>
                          <a:pt x="-8079" y="445261"/>
                          <a:pt x="10723" y="589745"/>
                          <a:pt x="21609" y="632298"/>
                        </a:cubicBezTo>
                        <a:cubicBezTo>
                          <a:pt x="32495" y="674851"/>
                          <a:pt x="61193" y="655059"/>
                          <a:pt x="69110" y="620423"/>
                        </a:cubicBezTo>
                        <a:cubicBezTo>
                          <a:pt x="77027" y="585787"/>
                          <a:pt x="59214" y="491774"/>
                          <a:pt x="69110" y="424480"/>
                        </a:cubicBezTo>
                        <a:cubicBezTo>
                          <a:pt x="79006" y="357187"/>
                          <a:pt x="96819" y="280987"/>
                          <a:pt x="128487" y="216662"/>
                        </a:cubicBezTo>
                        <a:cubicBezTo>
                          <a:pt x="160155" y="152337"/>
                          <a:pt x="239324" y="39522"/>
                          <a:pt x="259116" y="38532"/>
                        </a:cubicBezTo>
                        <a:cubicBezTo>
                          <a:pt x="278908" y="37542"/>
                          <a:pt x="253178" y="158275"/>
                          <a:pt x="247240" y="210724"/>
                        </a:cubicBezTo>
                        <a:cubicBezTo>
                          <a:pt x="241302" y="263173"/>
                          <a:pt x="240313" y="307706"/>
                          <a:pt x="223490" y="353228"/>
                        </a:cubicBezTo>
                        <a:cubicBezTo>
                          <a:pt x="206667" y="398750"/>
                          <a:pt x="159165" y="439324"/>
                          <a:pt x="146300" y="483856"/>
                        </a:cubicBezTo>
                        <a:cubicBezTo>
                          <a:pt x="133435" y="528388"/>
                          <a:pt x="138383" y="599641"/>
                          <a:pt x="146300" y="620423"/>
                        </a:cubicBezTo>
                        <a:cubicBezTo>
                          <a:pt x="154217" y="641205"/>
                          <a:pt x="178957" y="643183"/>
                          <a:pt x="193801" y="608547"/>
                        </a:cubicBezTo>
                        <a:cubicBezTo>
                          <a:pt x="208645" y="573911"/>
                          <a:pt x="223490" y="413593"/>
                          <a:pt x="235365" y="412604"/>
                        </a:cubicBezTo>
                        <a:cubicBezTo>
                          <a:pt x="247240" y="411615"/>
                          <a:pt x="252188" y="575891"/>
                          <a:pt x="265053" y="602610"/>
                        </a:cubicBezTo>
                        <a:cubicBezTo>
                          <a:pt x="277918" y="629329"/>
                          <a:pt x="303649" y="601620"/>
                          <a:pt x="312555" y="572921"/>
                        </a:cubicBezTo>
                        <a:cubicBezTo>
                          <a:pt x="321461" y="544222"/>
                          <a:pt x="322450" y="466043"/>
                          <a:pt x="318492" y="430417"/>
                        </a:cubicBezTo>
                        <a:cubicBezTo>
                          <a:pt x="314534" y="394791"/>
                          <a:pt x="285835" y="390832"/>
                          <a:pt x="288804" y="359165"/>
                        </a:cubicBezTo>
                        <a:cubicBezTo>
                          <a:pt x="291773" y="327498"/>
                          <a:pt x="317502" y="251298"/>
                          <a:pt x="336305" y="240412"/>
                        </a:cubicBezTo>
                        <a:cubicBezTo>
                          <a:pt x="355108" y="229526"/>
                          <a:pt x="381828" y="296820"/>
                          <a:pt x="401620" y="293851"/>
                        </a:cubicBezTo>
                        <a:cubicBezTo>
                          <a:pt x="421412" y="290882"/>
                          <a:pt x="463964" y="243381"/>
                          <a:pt x="455058" y="222599"/>
                        </a:cubicBezTo>
                        <a:cubicBezTo>
                          <a:pt x="446152" y="201817"/>
                          <a:pt x="367973" y="200827"/>
                          <a:pt x="348181" y="169160"/>
                        </a:cubicBezTo>
                        <a:cubicBezTo>
                          <a:pt x="328389" y="137493"/>
                          <a:pt x="363025" y="60303"/>
                          <a:pt x="336305" y="32594"/>
                        </a:cubicBezTo>
                        <a:cubicBezTo>
                          <a:pt x="309586" y="4885"/>
                          <a:pt x="228438" y="-10949"/>
                          <a:pt x="187864" y="8843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98" name="Freeform 1197"/>
                  <p:cNvSpPr/>
                  <p:nvPr/>
                </p:nvSpPr>
                <p:spPr>
                  <a:xfrm>
                    <a:off x="10733810" y="5068103"/>
                    <a:ext cx="202271" cy="460799"/>
                  </a:xfrm>
                  <a:custGeom>
                    <a:avLst/>
                    <a:gdLst>
                      <a:gd name="connsiteX0" fmla="*/ 191489 w 202271"/>
                      <a:gd name="connsiteY0" fmla="*/ 26411 h 460799"/>
                      <a:gd name="connsiteX1" fmla="*/ 197426 w 202271"/>
                      <a:gd name="connsiteY1" fmla="*/ 216416 h 460799"/>
                      <a:gd name="connsiteX2" fmla="*/ 197426 w 202271"/>
                      <a:gd name="connsiteY2" fmla="*/ 299544 h 460799"/>
                      <a:gd name="connsiteX3" fmla="*/ 173676 w 202271"/>
                      <a:gd name="connsiteY3" fmla="*/ 400484 h 460799"/>
                      <a:gd name="connsiteX4" fmla="*/ 108361 w 202271"/>
                      <a:gd name="connsiteY4" fmla="*/ 412359 h 460799"/>
                      <a:gd name="connsiteX5" fmla="*/ 114299 w 202271"/>
                      <a:gd name="connsiteY5" fmla="*/ 210479 h 460799"/>
                      <a:gd name="connsiteX6" fmla="*/ 120237 w 202271"/>
                      <a:gd name="connsiteY6" fmla="*/ 32349 h 460799"/>
                      <a:gd name="connsiteX7" fmla="*/ 48985 w 202271"/>
                      <a:gd name="connsiteY7" fmla="*/ 198603 h 460799"/>
                      <a:gd name="connsiteX8" fmla="*/ 78673 w 202271"/>
                      <a:gd name="connsiteY8" fmla="*/ 335170 h 460799"/>
                      <a:gd name="connsiteX9" fmla="*/ 72735 w 202271"/>
                      <a:gd name="connsiteY9" fmla="*/ 436110 h 460799"/>
                      <a:gd name="connsiteX10" fmla="*/ 7421 w 202271"/>
                      <a:gd name="connsiteY10" fmla="*/ 453923 h 460799"/>
                      <a:gd name="connsiteX11" fmla="*/ 1484 w 202271"/>
                      <a:gd name="connsiteY11" fmla="*/ 341107 h 460799"/>
                      <a:gd name="connsiteX12" fmla="*/ 7421 w 202271"/>
                      <a:gd name="connsiteY12" fmla="*/ 257980 h 460799"/>
                      <a:gd name="connsiteX13" fmla="*/ 72735 w 202271"/>
                      <a:gd name="connsiteY13" fmla="*/ 26411 h 460799"/>
                      <a:gd name="connsiteX14" fmla="*/ 191489 w 202271"/>
                      <a:gd name="connsiteY14" fmla="*/ 26411 h 46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2271" h="460799">
                        <a:moveTo>
                          <a:pt x="191489" y="26411"/>
                        </a:moveTo>
                        <a:cubicBezTo>
                          <a:pt x="212271" y="58078"/>
                          <a:pt x="196437" y="170894"/>
                          <a:pt x="197426" y="216416"/>
                        </a:cubicBezTo>
                        <a:cubicBezTo>
                          <a:pt x="198415" y="261938"/>
                          <a:pt x="201384" y="268866"/>
                          <a:pt x="197426" y="299544"/>
                        </a:cubicBezTo>
                        <a:cubicBezTo>
                          <a:pt x="193468" y="330222"/>
                          <a:pt x="188520" y="381682"/>
                          <a:pt x="173676" y="400484"/>
                        </a:cubicBezTo>
                        <a:cubicBezTo>
                          <a:pt x="158832" y="419287"/>
                          <a:pt x="118257" y="444027"/>
                          <a:pt x="108361" y="412359"/>
                        </a:cubicBezTo>
                        <a:cubicBezTo>
                          <a:pt x="98465" y="380692"/>
                          <a:pt x="112320" y="273814"/>
                          <a:pt x="114299" y="210479"/>
                        </a:cubicBezTo>
                        <a:cubicBezTo>
                          <a:pt x="116278" y="147144"/>
                          <a:pt x="131123" y="34328"/>
                          <a:pt x="120237" y="32349"/>
                        </a:cubicBezTo>
                        <a:cubicBezTo>
                          <a:pt x="109351" y="30370"/>
                          <a:pt x="55912" y="148133"/>
                          <a:pt x="48985" y="198603"/>
                        </a:cubicBezTo>
                        <a:cubicBezTo>
                          <a:pt x="42058" y="249073"/>
                          <a:pt x="74715" y="295586"/>
                          <a:pt x="78673" y="335170"/>
                        </a:cubicBezTo>
                        <a:cubicBezTo>
                          <a:pt x="82631" y="374754"/>
                          <a:pt x="84610" y="416318"/>
                          <a:pt x="72735" y="436110"/>
                        </a:cubicBezTo>
                        <a:cubicBezTo>
                          <a:pt x="60860" y="455902"/>
                          <a:pt x="19296" y="469757"/>
                          <a:pt x="7421" y="453923"/>
                        </a:cubicBezTo>
                        <a:cubicBezTo>
                          <a:pt x="-4454" y="438089"/>
                          <a:pt x="1484" y="373764"/>
                          <a:pt x="1484" y="341107"/>
                        </a:cubicBezTo>
                        <a:cubicBezTo>
                          <a:pt x="1484" y="308450"/>
                          <a:pt x="-4454" y="310429"/>
                          <a:pt x="7421" y="257980"/>
                        </a:cubicBezTo>
                        <a:cubicBezTo>
                          <a:pt x="19296" y="205531"/>
                          <a:pt x="39088" y="65006"/>
                          <a:pt x="72735" y="26411"/>
                        </a:cubicBezTo>
                        <a:cubicBezTo>
                          <a:pt x="106382" y="-12184"/>
                          <a:pt x="170707" y="-5256"/>
                          <a:pt x="191489" y="26411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99" name="Freeform 1198"/>
                  <p:cNvSpPr/>
                  <p:nvPr/>
                </p:nvSpPr>
                <p:spPr>
                  <a:xfrm>
                    <a:off x="8512314" y="1145296"/>
                    <a:ext cx="3986472" cy="2382100"/>
                  </a:xfrm>
                  <a:custGeom>
                    <a:avLst/>
                    <a:gdLst>
                      <a:gd name="connsiteX0" fmla="*/ 1053260 w 3986472"/>
                      <a:gd name="connsiteY0" fmla="*/ 1948226 h 2382100"/>
                      <a:gd name="connsiteX1" fmla="*/ 1017634 w 3986472"/>
                      <a:gd name="connsiteY1" fmla="*/ 2007603 h 2382100"/>
                      <a:gd name="connsiteX2" fmla="*/ 982008 w 3986472"/>
                      <a:gd name="connsiteY2" fmla="*/ 1948226 h 2382100"/>
                      <a:gd name="connsiteX3" fmla="*/ 916694 w 3986472"/>
                      <a:gd name="connsiteY3" fmla="*/ 2001665 h 2382100"/>
                      <a:gd name="connsiteX4" fmla="*/ 904818 w 3986472"/>
                      <a:gd name="connsiteY4" fmla="*/ 1888849 h 2382100"/>
                      <a:gd name="connsiteX5" fmla="*/ 803878 w 3986472"/>
                      <a:gd name="connsiteY5" fmla="*/ 1930413 h 2382100"/>
                      <a:gd name="connsiteX6" fmla="*/ 803878 w 3986472"/>
                      <a:gd name="connsiteY6" fmla="*/ 1811660 h 2382100"/>
                      <a:gd name="connsiteX7" fmla="*/ 738564 w 3986472"/>
                      <a:gd name="connsiteY7" fmla="*/ 1758221 h 2382100"/>
                      <a:gd name="connsiteX8" fmla="*/ 750439 w 3986472"/>
                      <a:gd name="connsiteY8" fmla="*/ 1698844 h 2382100"/>
                      <a:gd name="connsiteX9" fmla="*/ 613873 w 3986472"/>
                      <a:gd name="connsiteY9" fmla="*/ 1722595 h 2382100"/>
                      <a:gd name="connsiteX10" fmla="*/ 596060 w 3986472"/>
                      <a:gd name="connsiteY10" fmla="*/ 1823535 h 2382100"/>
                      <a:gd name="connsiteX11" fmla="*/ 554496 w 3986472"/>
                      <a:gd name="connsiteY11" fmla="*/ 1692907 h 2382100"/>
                      <a:gd name="connsiteX12" fmla="*/ 453556 w 3986472"/>
                      <a:gd name="connsiteY12" fmla="*/ 1752283 h 2382100"/>
                      <a:gd name="connsiteX13" fmla="*/ 465431 w 3986472"/>
                      <a:gd name="connsiteY13" fmla="*/ 1627592 h 2382100"/>
                      <a:gd name="connsiteX14" fmla="*/ 364491 w 3986472"/>
                      <a:gd name="connsiteY14" fmla="*/ 1716657 h 2382100"/>
                      <a:gd name="connsiteX15" fmla="*/ 352616 w 3986472"/>
                      <a:gd name="connsiteY15" fmla="*/ 1621655 h 2382100"/>
                      <a:gd name="connsiteX16" fmla="*/ 364491 w 3986472"/>
                      <a:gd name="connsiteY16" fmla="*/ 1586029 h 2382100"/>
                      <a:gd name="connsiteX17" fmla="*/ 251676 w 3986472"/>
                      <a:gd name="connsiteY17" fmla="*/ 1663218 h 2382100"/>
                      <a:gd name="connsiteX18" fmla="*/ 227925 w 3986472"/>
                      <a:gd name="connsiteY18" fmla="*/ 1716657 h 2382100"/>
                      <a:gd name="connsiteX19" fmla="*/ 192299 w 3986472"/>
                      <a:gd name="connsiteY19" fmla="*/ 1550403 h 2382100"/>
                      <a:gd name="connsiteX20" fmla="*/ 37920 w 3986472"/>
                      <a:gd name="connsiteY20" fmla="*/ 1591966 h 2382100"/>
                      <a:gd name="connsiteX21" fmla="*/ 79483 w 3986472"/>
                      <a:gd name="connsiteY21" fmla="*/ 1473213 h 2382100"/>
                      <a:gd name="connsiteX22" fmla="*/ 257613 w 3986472"/>
                      <a:gd name="connsiteY22" fmla="*/ 1407899 h 2382100"/>
                      <a:gd name="connsiteX23" fmla="*/ 138860 w 3986472"/>
                      <a:gd name="connsiteY23" fmla="*/ 1390086 h 2382100"/>
                      <a:gd name="connsiteX24" fmla="*/ 109172 w 3986472"/>
                      <a:gd name="connsiteY24" fmla="*/ 1330709 h 2382100"/>
                      <a:gd name="connsiteX25" fmla="*/ 2294 w 3986472"/>
                      <a:gd name="connsiteY25" fmla="*/ 1354460 h 2382100"/>
                      <a:gd name="connsiteX26" fmla="*/ 37920 w 3986472"/>
                      <a:gd name="connsiteY26" fmla="*/ 1206018 h 2382100"/>
                      <a:gd name="connsiteX27" fmla="*/ 61670 w 3986472"/>
                      <a:gd name="connsiteY27" fmla="*/ 1134766 h 2382100"/>
                      <a:gd name="connsiteX28" fmla="*/ 198237 w 3986472"/>
                      <a:gd name="connsiteY28" fmla="*/ 1093203 h 2382100"/>
                      <a:gd name="connsiteX29" fmla="*/ 198237 w 3986472"/>
                      <a:gd name="connsiteY29" fmla="*/ 986325 h 2382100"/>
                      <a:gd name="connsiteX30" fmla="*/ 275426 w 3986472"/>
                      <a:gd name="connsiteY30" fmla="*/ 1021951 h 2382100"/>
                      <a:gd name="connsiteX31" fmla="*/ 346678 w 3986472"/>
                      <a:gd name="connsiteY31" fmla="*/ 998200 h 2382100"/>
                      <a:gd name="connsiteX32" fmla="*/ 411992 w 3986472"/>
                      <a:gd name="connsiteY32" fmla="*/ 1087265 h 2382100"/>
                      <a:gd name="connsiteX33" fmla="*/ 506995 w 3986472"/>
                      <a:gd name="connsiteY33" fmla="*/ 998200 h 2382100"/>
                      <a:gd name="connsiteX34" fmla="*/ 566372 w 3986472"/>
                      <a:gd name="connsiteY34" fmla="*/ 1075390 h 2382100"/>
                      <a:gd name="connsiteX35" fmla="*/ 619811 w 3986472"/>
                      <a:gd name="connsiteY35" fmla="*/ 1010075 h 2382100"/>
                      <a:gd name="connsiteX36" fmla="*/ 661374 w 3986472"/>
                      <a:gd name="connsiteY36" fmla="*/ 1051639 h 2382100"/>
                      <a:gd name="connsiteX37" fmla="*/ 762315 w 3986472"/>
                      <a:gd name="connsiteY37" fmla="*/ 1004138 h 2382100"/>
                      <a:gd name="connsiteX38" fmla="*/ 714813 w 3986472"/>
                      <a:gd name="connsiteY38" fmla="*/ 938823 h 2382100"/>
                      <a:gd name="connsiteX39" fmla="*/ 744502 w 3986472"/>
                      <a:gd name="connsiteY39" fmla="*/ 843821 h 2382100"/>
                      <a:gd name="connsiteX40" fmla="*/ 649499 w 3986472"/>
                      <a:gd name="connsiteY40" fmla="*/ 802257 h 2382100"/>
                      <a:gd name="connsiteX41" fmla="*/ 613873 w 3986472"/>
                      <a:gd name="connsiteY41" fmla="*/ 736943 h 2382100"/>
                      <a:gd name="connsiteX42" fmla="*/ 679187 w 3986472"/>
                      <a:gd name="connsiteY42" fmla="*/ 725068 h 2382100"/>
                      <a:gd name="connsiteX43" fmla="*/ 756377 w 3986472"/>
                      <a:gd name="connsiteY43" fmla="*/ 671629 h 2382100"/>
                      <a:gd name="connsiteX44" fmla="*/ 821691 w 3986472"/>
                      <a:gd name="connsiteY44" fmla="*/ 796320 h 2382100"/>
                      <a:gd name="connsiteX45" fmla="*/ 875130 w 3986472"/>
                      <a:gd name="connsiteY45" fmla="*/ 742881 h 2382100"/>
                      <a:gd name="connsiteX46" fmla="*/ 857317 w 3986472"/>
                      <a:gd name="connsiteY46" fmla="*/ 826008 h 2382100"/>
                      <a:gd name="connsiteX47" fmla="*/ 958257 w 3986472"/>
                      <a:gd name="connsiteY47" fmla="*/ 790382 h 2382100"/>
                      <a:gd name="connsiteX48" fmla="*/ 887005 w 3986472"/>
                      <a:gd name="connsiteY48" fmla="*/ 659753 h 2382100"/>
                      <a:gd name="connsiteX49" fmla="*/ 940444 w 3986472"/>
                      <a:gd name="connsiteY49" fmla="*/ 564751 h 2382100"/>
                      <a:gd name="connsiteX50" fmla="*/ 982008 w 3986472"/>
                      <a:gd name="connsiteY50" fmla="*/ 671629 h 2382100"/>
                      <a:gd name="connsiteX51" fmla="*/ 1071073 w 3986472"/>
                      <a:gd name="connsiteY51" fmla="*/ 612252 h 2382100"/>
                      <a:gd name="connsiteX52" fmla="*/ 1088886 w 3986472"/>
                      <a:gd name="connsiteY52" fmla="*/ 701317 h 2382100"/>
                      <a:gd name="connsiteX53" fmla="*/ 1183889 w 3986472"/>
                      <a:gd name="connsiteY53" fmla="*/ 606314 h 2382100"/>
                      <a:gd name="connsiteX54" fmla="*/ 1136387 w 3986472"/>
                      <a:gd name="connsiteY54" fmla="*/ 576626 h 2382100"/>
                      <a:gd name="connsiteX55" fmla="*/ 1284829 w 3986472"/>
                      <a:gd name="connsiteY55" fmla="*/ 499436 h 2382100"/>
                      <a:gd name="connsiteX56" fmla="*/ 1243265 w 3986472"/>
                      <a:gd name="connsiteY56" fmla="*/ 445998 h 2382100"/>
                      <a:gd name="connsiteX57" fmla="*/ 1332330 w 3986472"/>
                      <a:gd name="connsiteY57" fmla="*/ 428185 h 2382100"/>
                      <a:gd name="connsiteX58" fmla="*/ 1302642 w 3986472"/>
                      <a:gd name="connsiteY58" fmla="*/ 362870 h 2382100"/>
                      <a:gd name="connsiteX59" fmla="*/ 1397644 w 3986472"/>
                      <a:gd name="connsiteY59" fmla="*/ 404434 h 2382100"/>
                      <a:gd name="connsiteX60" fmla="*/ 1457021 w 3986472"/>
                      <a:gd name="connsiteY60" fmla="*/ 285681 h 2382100"/>
                      <a:gd name="connsiteX61" fmla="*/ 1445146 w 3986472"/>
                      <a:gd name="connsiteY61" fmla="*/ 440060 h 2382100"/>
                      <a:gd name="connsiteX62" fmla="*/ 1516398 w 3986472"/>
                      <a:gd name="connsiteY62" fmla="*/ 374746 h 2382100"/>
                      <a:gd name="connsiteX63" fmla="*/ 1546086 w 3986472"/>
                      <a:gd name="connsiteY63" fmla="*/ 523187 h 2382100"/>
                      <a:gd name="connsiteX64" fmla="*/ 1569837 w 3986472"/>
                      <a:gd name="connsiteY64" fmla="*/ 428185 h 2382100"/>
                      <a:gd name="connsiteX65" fmla="*/ 1652964 w 3986472"/>
                      <a:gd name="connsiteY65" fmla="*/ 469748 h 2382100"/>
                      <a:gd name="connsiteX66" fmla="*/ 1658902 w 3986472"/>
                      <a:gd name="connsiteY66" fmla="*/ 362870 h 2382100"/>
                      <a:gd name="connsiteX67" fmla="*/ 1706403 w 3986472"/>
                      <a:gd name="connsiteY67" fmla="*/ 339120 h 2382100"/>
                      <a:gd name="connsiteX68" fmla="*/ 1777655 w 3986472"/>
                      <a:gd name="connsiteY68" fmla="*/ 410372 h 2382100"/>
                      <a:gd name="connsiteX69" fmla="*/ 1819218 w 3986472"/>
                      <a:gd name="connsiteY69" fmla="*/ 398496 h 2382100"/>
                      <a:gd name="connsiteX70" fmla="*/ 1789530 w 3986472"/>
                      <a:gd name="connsiteY70" fmla="*/ 303494 h 2382100"/>
                      <a:gd name="connsiteX71" fmla="*/ 1747967 w 3986472"/>
                      <a:gd name="connsiteY71" fmla="*/ 273805 h 2382100"/>
                      <a:gd name="connsiteX72" fmla="*/ 1819218 w 3986472"/>
                      <a:gd name="connsiteY72" fmla="*/ 238179 h 2382100"/>
                      <a:gd name="connsiteX73" fmla="*/ 1819218 w 3986472"/>
                      <a:gd name="connsiteY73" fmla="*/ 131301 h 2382100"/>
                      <a:gd name="connsiteX74" fmla="*/ 1949847 w 3986472"/>
                      <a:gd name="connsiteY74" fmla="*/ 83800 h 2382100"/>
                      <a:gd name="connsiteX75" fmla="*/ 1920159 w 3986472"/>
                      <a:gd name="connsiteY75" fmla="*/ 54112 h 2382100"/>
                      <a:gd name="connsiteX76" fmla="*/ 2003286 w 3986472"/>
                      <a:gd name="connsiteY76" fmla="*/ 65987 h 2382100"/>
                      <a:gd name="connsiteX77" fmla="*/ 2092351 w 3986472"/>
                      <a:gd name="connsiteY77" fmla="*/ 673 h 2382100"/>
                      <a:gd name="connsiteX78" fmla="*/ 2086413 w 3986472"/>
                      <a:gd name="connsiteY78" fmla="*/ 113488 h 2382100"/>
                      <a:gd name="connsiteX79" fmla="*/ 2139852 w 3986472"/>
                      <a:gd name="connsiteY79" fmla="*/ 60049 h 2382100"/>
                      <a:gd name="connsiteX80" fmla="*/ 2187354 w 3986472"/>
                      <a:gd name="connsiteY80" fmla="*/ 160990 h 2382100"/>
                      <a:gd name="connsiteX81" fmla="*/ 2222980 w 3986472"/>
                      <a:gd name="connsiteY81" fmla="*/ 95675 h 2382100"/>
                      <a:gd name="connsiteX82" fmla="*/ 2187354 w 3986472"/>
                      <a:gd name="connsiteY82" fmla="*/ 12548 h 2382100"/>
                      <a:gd name="connsiteX83" fmla="*/ 2264543 w 3986472"/>
                      <a:gd name="connsiteY83" fmla="*/ 12548 h 2382100"/>
                      <a:gd name="connsiteX84" fmla="*/ 2252668 w 3986472"/>
                      <a:gd name="connsiteY84" fmla="*/ 83800 h 2382100"/>
                      <a:gd name="connsiteX85" fmla="*/ 2329857 w 3986472"/>
                      <a:gd name="connsiteY85" fmla="*/ 119426 h 2382100"/>
                      <a:gd name="connsiteX86" fmla="*/ 2353608 w 3986472"/>
                      <a:gd name="connsiteY86" fmla="*/ 36299 h 2382100"/>
                      <a:gd name="connsiteX87" fmla="*/ 2466424 w 3986472"/>
                      <a:gd name="connsiteY87" fmla="*/ 60049 h 2382100"/>
                      <a:gd name="connsiteX88" fmla="*/ 2430798 w 3986472"/>
                      <a:gd name="connsiteY88" fmla="*/ 143177 h 2382100"/>
                      <a:gd name="connsiteX89" fmla="*/ 2502050 w 3986472"/>
                      <a:gd name="connsiteY89" fmla="*/ 113488 h 2382100"/>
                      <a:gd name="connsiteX90" fmla="*/ 2525800 w 3986472"/>
                      <a:gd name="connsiteY90" fmla="*/ 160990 h 2382100"/>
                      <a:gd name="connsiteX91" fmla="*/ 2638616 w 3986472"/>
                      <a:gd name="connsiteY91" fmla="*/ 65987 h 2382100"/>
                      <a:gd name="connsiteX92" fmla="*/ 2656429 w 3986472"/>
                      <a:gd name="connsiteY92" fmla="*/ 119426 h 2382100"/>
                      <a:gd name="connsiteX93" fmla="*/ 2769244 w 3986472"/>
                      <a:gd name="connsiteY93" fmla="*/ 89738 h 2382100"/>
                      <a:gd name="connsiteX94" fmla="*/ 2715805 w 3986472"/>
                      <a:gd name="connsiteY94" fmla="*/ 172865 h 2382100"/>
                      <a:gd name="connsiteX95" fmla="*/ 2733618 w 3986472"/>
                      <a:gd name="connsiteY95" fmla="*/ 232242 h 2382100"/>
                      <a:gd name="connsiteX96" fmla="*/ 2781120 w 3986472"/>
                      <a:gd name="connsiteY96" fmla="*/ 155052 h 2382100"/>
                      <a:gd name="connsiteX97" fmla="*/ 2804870 w 3986472"/>
                      <a:gd name="connsiteY97" fmla="*/ 214429 h 2382100"/>
                      <a:gd name="connsiteX98" fmla="*/ 2798933 w 3986472"/>
                      <a:gd name="connsiteY98" fmla="*/ 291618 h 2382100"/>
                      <a:gd name="connsiteX99" fmla="*/ 2852372 w 3986472"/>
                      <a:gd name="connsiteY99" fmla="*/ 244117 h 2382100"/>
                      <a:gd name="connsiteX100" fmla="*/ 2882060 w 3986472"/>
                      <a:gd name="connsiteY100" fmla="*/ 327244 h 2382100"/>
                      <a:gd name="connsiteX101" fmla="*/ 2923624 w 3986472"/>
                      <a:gd name="connsiteY101" fmla="*/ 255992 h 2382100"/>
                      <a:gd name="connsiteX102" fmla="*/ 2941437 w 3986472"/>
                      <a:gd name="connsiteY102" fmla="*/ 291618 h 2382100"/>
                      <a:gd name="connsiteX103" fmla="*/ 2923624 w 3986472"/>
                      <a:gd name="connsiteY103" fmla="*/ 380683 h 2382100"/>
                      <a:gd name="connsiteX104" fmla="*/ 2994876 w 3986472"/>
                      <a:gd name="connsiteY104" fmla="*/ 345057 h 2382100"/>
                      <a:gd name="connsiteX105" fmla="*/ 2977063 w 3986472"/>
                      <a:gd name="connsiteY105" fmla="*/ 469748 h 2382100"/>
                      <a:gd name="connsiteX106" fmla="*/ 3072065 w 3986472"/>
                      <a:gd name="connsiteY106" fmla="*/ 469748 h 2382100"/>
                      <a:gd name="connsiteX107" fmla="*/ 3024564 w 3986472"/>
                      <a:gd name="connsiteY107" fmla="*/ 558813 h 2382100"/>
                      <a:gd name="connsiteX108" fmla="*/ 3119567 w 3986472"/>
                      <a:gd name="connsiteY108" fmla="*/ 570688 h 2382100"/>
                      <a:gd name="connsiteX109" fmla="*/ 3161130 w 3986472"/>
                      <a:gd name="connsiteY109" fmla="*/ 624127 h 2382100"/>
                      <a:gd name="connsiteX110" fmla="*/ 3226444 w 3986472"/>
                      <a:gd name="connsiteY110" fmla="*/ 558813 h 2382100"/>
                      <a:gd name="connsiteX111" fmla="*/ 3178943 w 3986472"/>
                      <a:gd name="connsiteY111" fmla="*/ 469748 h 2382100"/>
                      <a:gd name="connsiteX112" fmla="*/ 3297696 w 3986472"/>
                      <a:gd name="connsiteY112" fmla="*/ 523187 h 2382100"/>
                      <a:gd name="connsiteX113" fmla="*/ 3321447 w 3986472"/>
                      <a:gd name="connsiteY113" fmla="*/ 475686 h 2382100"/>
                      <a:gd name="connsiteX114" fmla="*/ 3380824 w 3986472"/>
                      <a:gd name="connsiteY114" fmla="*/ 552875 h 2382100"/>
                      <a:gd name="connsiteX115" fmla="*/ 3463951 w 3986472"/>
                      <a:gd name="connsiteY115" fmla="*/ 576626 h 2382100"/>
                      <a:gd name="connsiteX116" fmla="*/ 3523328 w 3986472"/>
                      <a:gd name="connsiteY116" fmla="*/ 588501 h 2382100"/>
                      <a:gd name="connsiteX117" fmla="*/ 3553016 w 3986472"/>
                      <a:gd name="connsiteY117" fmla="*/ 570688 h 2382100"/>
                      <a:gd name="connsiteX118" fmla="*/ 3553016 w 3986472"/>
                      <a:gd name="connsiteY118" fmla="*/ 683504 h 2382100"/>
                      <a:gd name="connsiteX119" fmla="*/ 3689582 w 3986472"/>
                      <a:gd name="connsiteY119" fmla="*/ 636003 h 2382100"/>
                      <a:gd name="connsiteX120" fmla="*/ 3671769 w 3986472"/>
                      <a:gd name="connsiteY120" fmla="*/ 736943 h 2382100"/>
                      <a:gd name="connsiteX121" fmla="*/ 3760834 w 3986472"/>
                      <a:gd name="connsiteY121" fmla="*/ 689442 h 2382100"/>
                      <a:gd name="connsiteX122" fmla="*/ 3713333 w 3986472"/>
                      <a:gd name="connsiteY122" fmla="*/ 802257 h 2382100"/>
                      <a:gd name="connsiteX123" fmla="*/ 3772709 w 3986472"/>
                      <a:gd name="connsiteY123" fmla="*/ 814133 h 2382100"/>
                      <a:gd name="connsiteX124" fmla="*/ 3707395 w 3986472"/>
                      <a:gd name="connsiteY124" fmla="*/ 849759 h 2382100"/>
                      <a:gd name="connsiteX125" fmla="*/ 3748959 w 3986472"/>
                      <a:gd name="connsiteY125" fmla="*/ 909135 h 2382100"/>
                      <a:gd name="connsiteX126" fmla="*/ 3606455 w 3986472"/>
                      <a:gd name="connsiteY126" fmla="*/ 915073 h 2382100"/>
                      <a:gd name="connsiteX127" fmla="*/ 3636143 w 3986472"/>
                      <a:gd name="connsiteY127" fmla="*/ 992262 h 2382100"/>
                      <a:gd name="connsiteX128" fmla="*/ 3588642 w 3986472"/>
                      <a:gd name="connsiteY128" fmla="*/ 956636 h 2382100"/>
                      <a:gd name="connsiteX129" fmla="*/ 3493639 w 3986472"/>
                      <a:gd name="connsiteY129" fmla="*/ 992262 h 2382100"/>
                      <a:gd name="connsiteX130" fmla="*/ 3553016 w 3986472"/>
                      <a:gd name="connsiteY130" fmla="*/ 1051639 h 2382100"/>
                      <a:gd name="connsiteX131" fmla="*/ 3529265 w 3986472"/>
                      <a:gd name="connsiteY131" fmla="*/ 1146642 h 2382100"/>
                      <a:gd name="connsiteX132" fmla="*/ 3665831 w 3986472"/>
                      <a:gd name="connsiteY132" fmla="*/ 1128829 h 2382100"/>
                      <a:gd name="connsiteX133" fmla="*/ 3630205 w 3986472"/>
                      <a:gd name="connsiteY133" fmla="*/ 1217894 h 2382100"/>
                      <a:gd name="connsiteX134" fmla="*/ 3689582 w 3986472"/>
                      <a:gd name="connsiteY134" fmla="*/ 1312896 h 2382100"/>
                      <a:gd name="connsiteX135" fmla="*/ 3582704 w 3986472"/>
                      <a:gd name="connsiteY135" fmla="*/ 1253520 h 2382100"/>
                      <a:gd name="connsiteX136" fmla="*/ 3553016 w 3986472"/>
                      <a:gd name="connsiteY136" fmla="*/ 1354460 h 2382100"/>
                      <a:gd name="connsiteX137" fmla="*/ 3612392 w 3986472"/>
                      <a:gd name="connsiteY137" fmla="*/ 1384148 h 2382100"/>
                      <a:gd name="connsiteX138" fmla="*/ 3594580 w 3986472"/>
                      <a:gd name="connsiteY138" fmla="*/ 1473213 h 2382100"/>
                      <a:gd name="connsiteX139" fmla="*/ 3689582 w 3986472"/>
                      <a:gd name="connsiteY139" fmla="*/ 1461338 h 2382100"/>
                      <a:gd name="connsiteX140" fmla="*/ 3790522 w 3986472"/>
                      <a:gd name="connsiteY140" fmla="*/ 1390086 h 2382100"/>
                      <a:gd name="connsiteX141" fmla="*/ 3772709 w 3986472"/>
                      <a:gd name="connsiteY141" fmla="*/ 1467275 h 2382100"/>
                      <a:gd name="connsiteX142" fmla="*/ 3838024 w 3986472"/>
                      <a:gd name="connsiteY142" fmla="*/ 1502901 h 2382100"/>
                      <a:gd name="connsiteX143" fmla="*/ 3826148 w 3986472"/>
                      <a:gd name="connsiteY143" fmla="*/ 1586029 h 2382100"/>
                      <a:gd name="connsiteX144" fmla="*/ 3909276 w 3986472"/>
                      <a:gd name="connsiteY144" fmla="*/ 1556340 h 2382100"/>
                      <a:gd name="connsiteX145" fmla="*/ 3826148 w 3986472"/>
                      <a:gd name="connsiteY145" fmla="*/ 1669156 h 2382100"/>
                      <a:gd name="connsiteX146" fmla="*/ 3897400 w 3986472"/>
                      <a:gd name="connsiteY146" fmla="*/ 1669156 h 2382100"/>
                      <a:gd name="connsiteX147" fmla="*/ 3867712 w 3986472"/>
                      <a:gd name="connsiteY147" fmla="*/ 1740408 h 2382100"/>
                      <a:gd name="connsiteX148" fmla="*/ 3950839 w 3986472"/>
                      <a:gd name="connsiteY148" fmla="*/ 1752283 h 2382100"/>
                      <a:gd name="connsiteX149" fmla="*/ 3885525 w 3986472"/>
                      <a:gd name="connsiteY149" fmla="*/ 1793847 h 2382100"/>
                      <a:gd name="connsiteX150" fmla="*/ 3986465 w 3986472"/>
                      <a:gd name="connsiteY150" fmla="*/ 1882912 h 2382100"/>
                      <a:gd name="connsiteX151" fmla="*/ 3879587 w 3986472"/>
                      <a:gd name="connsiteY151" fmla="*/ 1918538 h 2382100"/>
                      <a:gd name="connsiteX152" fmla="*/ 3944902 w 3986472"/>
                      <a:gd name="connsiteY152" fmla="*/ 1960101 h 2382100"/>
                      <a:gd name="connsiteX153" fmla="*/ 3826148 w 3986472"/>
                      <a:gd name="connsiteY153" fmla="*/ 2061042 h 2382100"/>
                      <a:gd name="connsiteX154" fmla="*/ 3921151 w 3986472"/>
                      <a:gd name="connsiteY154" fmla="*/ 2043229 h 2382100"/>
                      <a:gd name="connsiteX155" fmla="*/ 3956777 w 3986472"/>
                      <a:gd name="connsiteY155" fmla="*/ 2066979 h 2382100"/>
                      <a:gd name="connsiteX156" fmla="*/ 3855837 w 3986472"/>
                      <a:gd name="connsiteY156" fmla="*/ 2114481 h 2382100"/>
                      <a:gd name="connsiteX157" fmla="*/ 3891463 w 3986472"/>
                      <a:gd name="connsiteY157" fmla="*/ 2191670 h 2382100"/>
                      <a:gd name="connsiteX158" fmla="*/ 3784585 w 3986472"/>
                      <a:gd name="connsiteY158" fmla="*/ 2173857 h 2382100"/>
                      <a:gd name="connsiteX159" fmla="*/ 3737083 w 3986472"/>
                      <a:gd name="connsiteY159" fmla="*/ 2268860 h 2382100"/>
                      <a:gd name="connsiteX160" fmla="*/ 3737083 w 3986472"/>
                      <a:gd name="connsiteY160" fmla="*/ 2191670 h 2382100"/>
                      <a:gd name="connsiteX161" fmla="*/ 3648018 w 3986472"/>
                      <a:gd name="connsiteY161" fmla="*/ 2245109 h 2382100"/>
                      <a:gd name="connsiteX162" fmla="*/ 3671769 w 3986472"/>
                      <a:gd name="connsiteY162" fmla="*/ 2310423 h 2382100"/>
                      <a:gd name="connsiteX163" fmla="*/ 3612392 w 3986472"/>
                      <a:gd name="connsiteY163" fmla="*/ 2262922 h 2382100"/>
                      <a:gd name="connsiteX164" fmla="*/ 3594580 w 3986472"/>
                      <a:gd name="connsiteY164" fmla="*/ 2316361 h 2382100"/>
                      <a:gd name="connsiteX165" fmla="*/ 3541141 w 3986472"/>
                      <a:gd name="connsiteY165" fmla="*/ 2304486 h 2382100"/>
                      <a:gd name="connsiteX166" fmla="*/ 3570829 w 3986472"/>
                      <a:gd name="connsiteY166" fmla="*/ 2381675 h 2382100"/>
                      <a:gd name="connsiteX167" fmla="*/ 3475826 w 3986472"/>
                      <a:gd name="connsiteY167" fmla="*/ 2334174 h 2382100"/>
                      <a:gd name="connsiteX168" fmla="*/ 3469889 w 3986472"/>
                      <a:gd name="connsiteY168" fmla="*/ 2304486 h 2382100"/>
                      <a:gd name="connsiteX169" fmla="*/ 3398637 w 3986472"/>
                      <a:gd name="connsiteY169" fmla="*/ 2346049 h 2382100"/>
                      <a:gd name="connsiteX170" fmla="*/ 3428325 w 3986472"/>
                      <a:gd name="connsiteY170" fmla="*/ 2245109 h 2382100"/>
                      <a:gd name="connsiteX171" fmla="*/ 3351135 w 3986472"/>
                      <a:gd name="connsiteY171" fmla="*/ 2233234 h 2382100"/>
                      <a:gd name="connsiteX172" fmla="*/ 3357073 w 3986472"/>
                      <a:gd name="connsiteY172" fmla="*/ 2304486 h 2382100"/>
                      <a:gd name="connsiteX173" fmla="*/ 3285821 w 3986472"/>
                      <a:gd name="connsiteY173" fmla="*/ 2262922 h 2382100"/>
                      <a:gd name="connsiteX174" fmla="*/ 3268008 w 3986472"/>
                      <a:gd name="connsiteY174" fmla="*/ 2334174 h 2382100"/>
                      <a:gd name="connsiteX175" fmla="*/ 3202694 w 3986472"/>
                      <a:gd name="connsiteY175" fmla="*/ 2274798 h 2382100"/>
                      <a:gd name="connsiteX176" fmla="*/ 3149255 w 3986472"/>
                      <a:gd name="connsiteY176" fmla="*/ 2334174 h 2382100"/>
                      <a:gd name="connsiteX177" fmla="*/ 3101754 w 3986472"/>
                      <a:gd name="connsiteY177" fmla="*/ 2245109 h 2382100"/>
                      <a:gd name="connsiteX178" fmla="*/ 3030502 w 3986472"/>
                      <a:gd name="connsiteY178" fmla="*/ 2322299 h 2382100"/>
                      <a:gd name="connsiteX179" fmla="*/ 3060190 w 3986472"/>
                      <a:gd name="connsiteY179" fmla="*/ 2245109 h 2382100"/>
                      <a:gd name="connsiteX180" fmla="*/ 2977063 w 3986472"/>
                      <a:gd name="connsiteY180" fmla="*/ 2262922 h 2382100"/>
                      <a:gd name="connsiteX181" fmla="*/ 2983000 w 3986472"/>
                      <a:gd name="connsiteY181" fmla="*/ 2191670 h 2382100"/>
                      <a:gd name="connsiteX182" fmla="*/ 2864247 w 3986472"/>
                      <a:gd name="connsiteY182" fmla="*/ 2215421 h 2382100"/>
                      <a:gd name="connsiteX183" fmla="*/ 2923624 w 3986472"/>
                      <a:gd name="connsiteY183" fmla="*/ 2126356 h 2382100"/>
                      <a:gd name="connsiteX184" fmla="*/ 2887998 w 3986472"/>
                      <a:gd name="connsiteY184" fmla="*/ 2090730 h 2382100"/>
                      <a:gd name="connsiteX185" fmla="*/ 2977063 w 3986472"/>
                      <a:gd name="connsiteY185" fmla="*/ 2072917 h 2382100"/>
                      <a:gd name="connsiteX186" fmla="*/ 2905811 w 3986472"/>
                      <a:gd name="connsiteY186" fmla="*/ 1948226 h 2382100"/>
                      <a:gd name="connsiteX187" fmla="*/ 2721743 w 3986472"/>
                      <a:gd name="connsiteY187" fmla="*/ 1900725 h 2382100"/>
                      <a:gd name="connsiteX188" fmla="*/ 2626741 w 3986472"/>
                      <a:gd name="connsiteY188" fmla="*/ 1912600 h 2382100"/>
                      <a:gd name="connsiteX189" fmla="*/ 2597052 w 3986472"/>
                      <a:gd name="connsiteY189" fmla="*/ 1954164 h 2382100"/>
                      <a:gd name="connsiteX190" fmla="*/ 2585177 w 3986472"/>
                      <a:gd name="connsiteY190" fmla="*/ 1900725 h 2382100"/>
                      <a:gd name="connsiteX191" fmla="*/ 2424860 w 3986472"/>
                      <a:gd name="connsiteY191" fmla="*/ 1960101 h 2382100"/>
                      <a:gd name="connsiteX192" fmla="*/ 2365483 w 3986472"/>
                      <a:gd name="connsiteY192" fmla="*/ 2102605 h 2382100"/>
                      <a:gd name="connsiteX193" fmla="*/ 2335795 w 3986472"/>
                      <a:gd name="connsiteY193" fmla="*/ 2031353 h 2382100"/>
                      <a:gd name="connsiteX194" fmla="*/ 2258605 w 3986472"/>
                      <a:gd name="connsiteY194" fmla="*/ 2102605 h 2382100"/>
                      <a:gd name="connsiteX195" fmla="*/ 2252668 w 3986472"/>
                      <a:gd name="connsiteY195" fmla="*/ 1995727 h 2382100"/>
                      <a:gd name="connsiteX196" fmla="*/ 2193291 w 3986472"/>
                      <a:gd name="connsiteY196" fmla="*/ 1936351 h 2382100"/>
                      <a:gd name="connsiteX197" fmla="*/ 2133915 w 3986472"/>
                      <a:gd name="connsiteY197" fmla="*/ 2037291 h 2382100"/>
                      <a:gd name="connsiteX198" fmla="*/ 2110164 w 3986472"/>
                      <a:gd name="connsiteY198" fmla="*/ 1977914 h 2382100"/>
                      <a:gd name="connsiteX199" fmla="*/ 2015161 w 3986472"/>
                      <a:gd name="connsiteY199" fmla="*/ 2061042 h 2382100"/>
                      <a:gd name="connsiteX200" fmla="*/ 1997348 w 3986472"/>
                      <a:gd name="connsiteY200" fmla="*/ 1847286 h 2382100"/>
                      <a:gd name="connsiteX201" fmla="*/ 1920159 w 3986472"/>
                      <a:gd name="connsiteY201" fmla="*/ 1823535 h 2382100"/>
                      <a:gd name="connsiteX202" fmla="*/ 1854844 w 3986472"/>
                      <a:gd name="connsiteY202" fmla="*/ 1865099 h 2382100"/>
                      <a:gd name="connsiteX203" fmla="*/ 1777655 w 3986472"/>
                      <a:gd name="connsiteY203" fmla="*/ 1829473 h 2382100"/>
                      <a:gd name="connsiteX204" fmla="*/ 1712341 w 3986472"/>
                      <a:gd name="connsiteY204" fmla="*/ 1906662 h 2382100"/>
                      <a:gd name="connsiteX205" fmla="*/ 1664839 w 3986472"/>
                      <a:gd name="connsiteY205" fmla="*/ 1817598 h 2382100"/>
                      <a:gd name="connsiteX206" fmla="*/ 1552024 w 3986472"/>
                      <a:gd name="connsiteY206" fmla="*/ 1876974 h 2382100"/>
                      <a:gd name="connsiteX207" fmla="*/ 1587650 w 3986472"/>
                      <a:gd name="connsiteY207" fmla="*/ 1776034 h 2382100"/>
                      <a:gd name="connsiteX208" fmla="*/ 1492647 w 3986472"/>
                      <a:gd name="connsiteY208" fmla="*/ 1865099 h 2382100"/>
                      <a:gd name="connsiteX209" fmla="*/ 1457021 w 3986472"/>
                      <a:gd name="connsiteY209" fmla="*/ 1692907 h 2382100"/>
                      <a:gd name="connsiteX210" fmla="*/ 1379831 w 3986472"/>
                      <a:gd name="connsiteY210" fmla="*/ 1799785 h 2382100"/>
                      <a:gd name="connsiteX211" fmla="*/ 1314517 w 3986472"/>
                      <a:gd name="connsiteY211" fmla="*/ 1734470 h 2382100"/>
                      <a:gd name="connsiteX212" fmla="*/ 1296704 w 3986472"/>
                      <a:gd name="connsiteY212" fmla="*/ 1894787 h 2382100"/>
                      <a:gd name="connsiteX213" fmla="*/ 1237328 w 3986472"/>
                      <a:gd name="connsiteY213" fmla="*/ 1865099 h 2382100"/>
                      <a:gd name="connsiteX214" fmla="*/ 1255141 w 3986472"/>
                      <a:gd name="connsiteY214" fmla="*/ 1954164 h 2382100"/>
                      <a:gd name="connsiteX215" fmla="*/ 1053260 w 3986472"/>
                      <a:gd name="connsiteY215" fmla="*/ 1948226 h 238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</a:cxnLst>
                    <a:rect l="l" t="t" r="r" b="b"/>
                    <a:pathLst>
                      <a:path w="3986472" h="2382100">
                        <a:moveTo>
                          <a:pt x="1053260" y="1948226"/>
                        </a:moveTo>
                        <a:cubicBezTo>
                          <a:pt x="1013676" y="1957132"/>
                          <a:pt x="1029509" y="2007603"/>
                          <a:pt x="1017634" y="2007603"/>
                        </a:cubicBezTo>
                        <a:cubicBezTo>
                          <a:pt x="1005759" y="2007603"/>
                          <a:pt x="998831" y="1949216"/>
                          <a:pt x="982008" y="1948226"/>
                        </a:cubicBezTo>
                        <a:cubicBezTo>
                          <a:pt x="965185" y="1947236"/>
                          <a:pt x="929559" y="2011561"/>
                          <a:pt x="916694" y="2001665"/>
                        </a:cubicBezTo>
                        <a:cubicBezTo>
                          <a:pt x="903829" y="1991769"/>
                          <a:pt x="923621" y="1900724"/>
                          <a:pt x="904818" y="1888849"/>
                        </a:cubicBezTo>
                        <a:cubicBezTo>
                          <a:pt x="886015" y="1876974"/>
                          <a:pt x="820701" y="1943278"/>
                          <a:pt x="803878" y="1930413"/>
                        </a:cubicBezTo>
                        <a:cubicBezTo>
                          <a:pt x="787055" y="1917548"/>
                          <a:pt x="814764" y="1840359"/>
                          <a:pt x="803878" y="1811660"/>
                        </a:cubicBezTo>
                        <a:cubicBezTo>
                          <a:pt x="792992" y="1782961"/>
                          <a:pt x="747470" y="1777024"/>
                          <a:pt x="738564" y="1758221"/>
                        </a:cubicBezTo>
                        <a:cubicBezTo>
                          <a:pt x="729657" y="1739418"/>
                          <a:pt x="771221" y="1704782"/>
                          <a:pt x="750439" y="1698844"/>
                        </a:cubicBezTo>
                        <a:cubicBezTo>
                          <a:pt x="729657" y="1692906"/>
                          <a:pt x="639603" y="1701813"/>
                          <a:pt x="613873" y="1722595"/>
                        </a:cubicBezTo>
                        <a:cubicBezTo>
                          <a:pt x="588143" y="1743377"/>
                          <a:pt x="605956" y="1828483"/>
                          <a:pt x="596060" y="1823535"/>
                        </a:cubicBezTo>
                        <a:cubicBezTo>
                          <a:pt x="586164" y="1818587"/>
                          <a:pt x="578247" y="1704782"/>
                          <a:pt x="554496" y="1692907"/>
                        </a:cubicBezTo>
                        <a:cubicBezTo>
                          <a:pt x="530745" y="1681032"/>
                          <a:pt x="468400" y="1763169"/>
                          <a:pt x="453556" y="1752283"/>
                        </a:cubicBezTo>
                        <a:cubicBezTo>
                          <a:pt x="438712" y="1741397"/>
                          <a:pt x="480275" y="1633530"/>
                          <a:pt x="465431" y="1627592"/>
                        </a:cubicBezTo>
                        <a:cubicBezTo>
                          <a:pt x="450587" y="1621654"/>
                          <a:pt x="383293" y="1717646"/>
                          <a:pt x="364491" y="1716657"/>
                        </a:cubicBezTo>
                        <a:cubicBezTo>
                          <a:pt x="345689" y="1715668"/>
                          <a:pt x="352616" y="1643426"/>
                          <a:pt x="352616" y="1621655"/>
                        </a:cubicBezTo>
                        <a:cubicBezTo>
                          <a:pt x="352616" y="1599884"/>
                          <a:pt x="381314" y="1579102"/>
                          <a:pt x="364491" y="1586029"/>
                        </a:cubicBezTo>
                        <a:cubicBezTo>
                          <a:pt x="347668" y="1592956"/>
                          <a:pt x="274437" y="1641447"/>
                          <a:pt x="251676" y="1663218"/>
                        </a:cubicBezTo>
                        <a:cubicBezTo>
                          <a:pt x="228915" y="1684989"/>
                          <a:pt x="237821" y="1735460"/>
                          <a:pt x="227925" y="1716657"/>
                        </a:cubicBezTo>
                        <a:cubicBezTo>
                          <a:pt x="218029" y="1697854"/>
                          <a:pt x="223966" y="1571185"/>
                          <a:pt x="192299" y="1550403"/>
                        </a:cubicBezTo>
                        <a:cubicBezTo>
                          <a:pt x="160632" y="1529621"/>
                          <a:pt x="56723" y="1604831"/>
                          <a:pt x="37920" y="1591966"/>
                        </a:cubicBezTo>
                        <a:cubicBezTo>
                          <a:pt x="19117" y="1579101"/>
                          <a:pt x="42868" y="1503891"/>
                          <a:pt x="79483" y="1473213"/>
                        </a:cubicBezTo>
                        <a:cubicBezTo>
                          <a:pt x="116098" y="1442535"/>
                          <a:pt x="247717" y="1421753"/>
                          <a:pt x="257613" y="1407899"/>
                        </a:cubicBezTo>
                        <a:cubicBezTo>
                          <a:pt x="267509" y="1394044"/>
                          <a:pt x="163600" y="1402951"/>
                          <a:pt x="138860" y="1390086"/>
                        </a:cubicBezTo>
                        <a:cubicBezTo>
                          <a:pt x="114120" y="1377221"/>
                          <a:pt x="131933" y="1336647"/>
                          <a:pt x="109172" y="1330709"/>
                        </a:cubicBezTo>
                        <a:cubicBezTo>
                          <a:pt x="86411" y="1324771"/>
                          <a:pt x="14169" y="1375242"/>
                          <a:pt x="2294" y="1354460"/>
                        </a:cubicBezTo>
                        <a:cubicBezTo>
                          <a:pt x="-9581" y="1333678"/>
                          <a:pt x="28024" y="1242634"/>
                          <a:pt x="37920" y="1206018"/>
                        </a:cubicBezTo>
                        <a:cubicBezTo>
                          <a:pt x="47816" y="1169402"/>
                          <a:pt x="34951" y="1153568"/>
                          <a:pt x="61670" y="1134766"/>
                        </a:cubicBezTo>
                        <a:cubicBezTo>
                          <a:pt x="88389" y="1115964"/>
                          <a:pt x="175476" y="1117943"/>
                          <a:pt x="198237" y="1093203"/>
                        </a:cubicBezTo>
                        <a:cubicBezTo>
                          <a:pt x="220998" y="1068463"/>
                          <a:pt x="185372" y="998200"/>
                          <a:pt x="198237" y="986325"/>
                        </a:cubicBezTo>
                        <a:cubicBezTo>
                          <a:pt x="211102" y="974450"/>
                          <a:pt x="250686" y="1019972"/>
                          <a:pt x="275426" y="1021951"/>
                        </a:cubicBezTo>
                        <a:cubicBezTo>
                          <a:pt x="300166" y="1023930"/>
                          <a:pt x="323917" y="987314"/>
                          <a:pt x="346678" y="998200"/>
                        </a:cubicBezTo>
                        <a:cubicBezTo>
                          <a:pt x="369439" y="1009086"/>
                          <a:pt x="385273" y="1087265"/>
                          <a:pt x="411992" y="1087265"/>
                        </a:cubicBezTo>
                        <a:cubicBezTo>
                          <a:pt x="438711" y="1087265"/>
                          <a:pt x="481265" y="1000179"/>
                          <a:pt x="506995" y="998200"/>
                        </a:cubicBezTo>
                        <a:cubicBezTo>
                          <a:pt x="532725" y="996221"/>
                          <a:pt x="547569" y="1073411"/>
                          <a:pt x="566372" y="1075390"/>
                        </a:cubicBezTo>
                        <a:cubicBezTo>
                          <a:pt x="585175" y="1077369"/>
                          <a:pt x="603977" y="1014033"/>
                          <a:pt x="619811" y="1010075"/>
                        </a:cubicBezTo>
                        <a:cubicBezTo>
                          <a:pt x="635645" y="1006117"/>
                          <a:pt x="637623" y="1052628"/>
                          <a:pt x="661374" y="1051639"/>
                        </a:cubicBezTo>
                        <a:cubicBezTo>
                          <a:pt x="685125" y="1050650"/>
                          <a:pt x="753408" y="1022941"/>
                          <a:pt x="762315" y="1004138"/>
                        </a:cubicBezTo>
                        <a:cubicBezTo>
                          <a:pt x="771221" y="985335"/>
                          <a:pt x="717782" y="965542"/>
                          <a:pt x="714813" y="938823"/>
                        </a:cubicBezTo>
                        <a:cubicBezTo>
                          <a:pt x="711844" y="912104"/>
                          <a:pt x="755388" y="866582"/>
                          <a:pt x="744502" y="843821"/>
                        </a:cubicBezTo>
                        <a:cubicBezTo>
                          <a:pt x="733616" y="821060"/>
                          <a:pt x="671270" y="820070"/>
                          <a:pt x="649499" y="802257"/>
                        </a:cubicBezTo>
                        <a:cubicBezTo>
                          <a:pt x="627727" y="784444"/>
                          <a:pt x="608925" y="749808"/>
                          <a:pt x="613873" y="736943"/>
                        </a:cubicBezTo>
                        <a:cubicBezTo>
                          <a:pt x="618821" y="724078"/>
                          <a:pt x="655436" y="735954"/>
                          <a:pt x="679187" y="725068"/>
                        </a:cubicBezTo>
                        <a:cubicBezTo>
                          <a:pt x="702938" y="714182"/>
                          <a:pt x="732626" y="659754"/>
                          <a:pt x="756377" y="671629"/>
                        </a:cubicBezTo>
                        <a:cubicBezTo>
                          <a:pt x="780128" y="683504"/>
                          <a:pt x="801899" y="784445"/>
                          <a:pt x="821691" y="796320"/>
                        </a:cubicBezTo>
                        <a:cubicBezTo>
                          <a:pt x="841483" y="808195"/>
                          <a:pt x="869192" y="737933"/>
                          <a:pt x="875130" y="742881"/>
                        </a:cubicBezTo>
                        <a:cubicBezTo>
                          <a:pt x="881068" y="747829"/>
                          <a:pt x="843463" y="818091"/>
                          <a:pt x="857317" y="826008"/>
                        </a:cubicBezTo>
                        <a:cubicBezTo>
                          <a:pt x="871171" y="833925"/>
                          <a:pt x="953309" y="818091"/>
                          <a:pt x="958257" y="790382"/>
                        </a:cubicBezTo>
                        <a:cubicBezTo>
                          <a:pt x="963205" y="762673"/>
                          <a:pt x="889974" y="697358"/>
                          <a:pt x="887005" y="659753"/>
                        </a:cubicBezTo>
                        <a:cubicBezTo>
                          <a:pt x="884036" y="622148"/>
                          <a:pt x="924610" y="562772"/>
                          <a:pt x="940444" y="564751"/>
                        </a:cubicBezTo>
                        <a:cubicBezTo>
                          <a:pt x="956278" y="566730"/>
                          <a:pt x="960237" y="663712"/>
                          <a:pt x="982008" y="671629"/>
                        </a:cubicBezTo>
                        <a:cubicBezTo>
                          <a:pt x="1003779" y="679546"/>
                          <a:pt x="1053260" y="607304"/>
                          <a:pt x="1071073" y="612252"/>
                        </a:cubicBezTo>
                        <a:cubicBezTo>
                          <a:pt x="1088886" y="617200"/>
                          <a:pt x="1070083" y="702307"/>
                          <a:pt x="1088886" y="701317"/>
                        </a:cubicBezTo>
                        <a:cubicBezTo>
                          <a:pt x="1107689" y="700327"/>
                          <a:pt x="1175972" y="627096"/>
                          <a:pt x="1183889" y="606314"/>
                        </a:cubicBezTo>
                        <a:cubicBezTo>
                          <a:pt x="1191806" y="585532"/>
                          <a:pt x="1119564" y="594439"/>
                          <a:pt x="1136387" y="576626"/>
                        </a:cubicBezTo>
                        <a:cubicBezTo>
                          <a:pt x="1153210" y="558813"/>
                          <a:pt x="1267016" y="521207"/>
                          <a:pt x="1284829" y="499436"/>
                        </a:cubicBezTo>
                        <a:cubicBezTo>
                          <a:pt x="1302642" y="477665"/>
                          <a:pt x="1235348" y="457873"/>
                          <a:pt x="1243265" y="445998"/>
                        </a:cubicBezTo>
                        <a:cubicBezTo>
                          <a:pt x="1251182" y="434123"/>
                          <a:pt x="1322434" y="442040"/>
                          <a:pt x="1332330" y="428185"/>
                        </a:cubicBezTo>
                        <a:cubicBezTo>
                          <a:pt x="1342226" y="414330"/>
                          <a:pt x="1291756" y="366828"/>
                          <a:pt x="1302642" y="362870"/>
                        </a:cubicBezTo>
                        <a:cubicBezTo>
                          <a:pt x="1313528" y="358911"/>
                          <a:pt x="1371914" y="417299"/>
                          <a:pt x="1397644" y="404434"/>
                        </a:cubicBezTo>
                        <a:cubicBezTo>
                          <a:pt x="1423374" y="391569"/>
                          <a:pt x="1449104" y="279743"/>
                          <a:pt x="1457021" y="285681"/>
                        </a:cubicBezTo>
                        <a:cubicBezTo>
                          <a:pt x="1464938" y="291619"/>
                          <a:pt x="1435250" y="425216"/>
                          <a:pt x="1445146" y="440060"/>
                        </a:cubicBezTo>
                        <a:cubicBezTo>
                          <a:pt x="1455042" y="454904"/>
                          <a:pt x="1499575" y="360892"/>
                          <a:pt x="1516398" y="374746"/>
                        </a:cubicBezTo>
                        <a:cubicBezTo>
                          <a:pt x="1533221" y="388600"/>
                          <a:pt x="1537180" y="514281"/>
                          <a:pt x="1546086" y="523187"/>
                        </a:cubicBezTo>
                        <a:cubicBezTo>
                          <a:pt x="1554992" y="532093"/>
                          <a:pt x="1552024" y="437091"/>
                          <a:pt x="1569837" y="428185"/>
                        </a:cubicBezTo>
                        <a:cubicBezTo>
                          <a:pt x="1587650" y="419278"/>
                          <a:pt x="1638120" y="480634"/>
                          <a:pt x="1652964" y="469748"/>
                        </a:cubicBezTo>
                        <a:cubicBezTo>
                          <a:pt x="1667808" y="458862"/>
                          <a:pt x="1649996" y="384641"/>
                          <a:pt x="1658902" y="362870"/>
                        </a:cubicBezTo>
                        <a:cubicBezTo>
                          <a:pt x="1667808" y="341099"/>
                          <a:pt x="1686611" y="331203"/>
                          <a:pt x="1706403" y="339120"/>
                        </a:cubicBezTo>
                        <a:cubicBezTo>
                          <a:pt x="1726195" y="347037"/>
                          <a:pt x="1758853" y="400476"/>
                          <a:pt x="1777655" y="410372"/>
                        </a:cubicBezTo>
                        <a:cubicBezTo>
                          <a:pt x="1796457" y="420268"/>
                          <a:pt x="1817239" y="416309"/>
                          <a:pt x="1819218" y="398496"/>
                        </a:cubicBezTo>
                        <a:cubicBezTo>
                          <a:pt x="1821197" y="380683"/>
                          <a:pt x="1801405" y="324276"/>
                          <a:pt x="1789530" y="303494"/>
                        </a:cubicBezTo>
                        <a:cubicBezTo>
                          <a:pt x="1777655" y="282712"/>
                          <a:pt x="1743019" y="284691"/>
                          <a:pt x="1747967" y="273805"/>
                        </a:cubicBezTo>
                        <a:cubicBezTo>
                          <a:pt x="1752915" y="262919"/>
                          <a:pt x="1807343" y="261930"/>
                          <a:pt x="1819218" y="238179"/>
                        </a:cubicBezTo>
                        <a:cubicBezTo>
                          <a:pt x="1831093" y="214428"/>
                          <a:pt x="1797447" y="157031"/>
                          <a:pt x="1819218" y="131301"/>
                        </a:cubicBezTo>
                        <a:cubicBezTo>
                          <a:pt x="1840989" y="105571"/>
                          <a:pt x="1933024" y="96665"/>
                          <a:pt x="1949847" y="83800"/>
                        </a:cubicBezTo>
                        <a:cubicBezTo>
                          <a:pt x="1966670" y="70935"/>
                          <a:pt x="1911253" y="57081"/>
                          <a:pt x="1920159" y="54112"/>
                        </a:cubicBezTo>
                        <a:cubicBezTo>
                          <a:pt x="1929065" y="51143"/>
                          <a:pt x="1974587" y="74893"/>
                          <a:pt x="2003286" y="65987"/>
                        </a:cubicBezTo>
                        <a:cubicBezTo>
                          <a:pt x="2031985" y="57081"/>
                          <a:pt x="2078497" y="-7244"/>
                          <a:pt x="2092351" y="673"/>
                        </a:cubicBezTo>
                        <a:cubicBezTo>
                          <a:pt x="2106205" y="8590"/>
                          <a:pt x="2078496" y="103592"/>
                          <a:pt x="2086413" y="113488"/>
                        </a:cubicBezTo>
                        <a:cubicBezTo>
                          <a:pt x="2094330" y="123384"/>
                          <a:pt x="2123029" y="52132"/>
                          <a:pt x="2139852" y="60049"/>
                        </a:cubicBezTo>
                        <a:cubicBezTo>
                          <a:pt x="2156675" y="67966"/>
                          <a:pt x="2173499" y="155052"/>
                          <a:pt x="2187354" y="160990"/>
                        </a:cubicBezTo>
                        <a:cubicBezTo>
                          <a:pt x="2201209" y="166928"/>
                          <a:pt x="2222980" y="120415"/>
                          <a:pt x="2222980" y="95675"/>
                        </a:cubicBezTo>
                        <a:cubicBezTo>
                          <a:pt x="2222980" y="70935"/>
                          <a:pt x="2180427" y="26402"/>
                          <a:pt x="2187354" y="12548"/>
                        </a:cubicBezTo>
                        <a:cubicBezTo>
                          <a:pt x="2194281" y="-1307"/>
                          <a:pt x="2253657" y="673"/>
                          <a:pt x="2264543" y="12548"/>
                        </a:cubicBezTo>
                        <a:cubicBezTo>
                          <a:pt x="2275429" y="24423"/>
                          <a:pt x="2241782" y="65987"/>
                          <a:pt x="2252668" y="83800"/>
                        </a:cubicBezTo>
                        <a:cubicBezTo>
                          <a:pt x="2263554" y="101613"/>
                          <a:pt x="2313034" y="127343"/>
                          <a:pt x="2329857" y="119426"/>
                        </a:cubicBezTo>
                        <a:cubicBezTo>
                          <a:pt x="2346680" y="111509"/>
                          <a:pt x="2330847" y="46195"/>
                          <a:pt x="2353608" y="36299"/>
                        </a:cubicBezTo>
                        <a:cubicBezTo>
                          <a:pt x="2376369" y="26403"/>
                          <a:pt x="2453559" y="42236"/>
                          <a:pt x="2466424" y="60049"/>
                        </a:cubicBezTo>
                        <a:cubicBezTo>
                          <a:pt x="2479289" y="77862"/>
                          <a:pt x="2424860" y="134271"/>
                          <a:pt x="2430798" y="143177"/>
                        </a:cubicBezTo>
                        <a:cubicBezTo>
                          <a:pt x="2436736" y="152083"/>
                          <a:pt x="2486216" y="110519"/>
                          <a:pt x="2502050" y="113488"/>
                        </a:cubicBezTo>
                        <a:cubicBezTo>
                          <a:pt x="2517884" y="116457"/>
                          <a:pt x="2503039" y="168907"/>
                          <a:pt x="2525800" y="160990"/>
                        </a:cubicBezTo>
                        <a:cubicBezTo>
                          <a:pt x="2548561" y="153073"/>
                          <a:pt x="2616845" y="72914"/>
                          <a:pt x="2638616" y="65987"/>
                        </a:cubicBezTo>
                        <a:cubicBezTo>
                          <a:pt x="2660388" y="59060"/>
                          <a:pt x="2634658" y="115468"/>
                          <a:pt x="2656429" y="119426"/>
                        </a:cubicBezTo>
                        <a:cubicBezTo>
                          <a:pt x="2678200" y="123384"/>
                          <a:pt x="2759348" y="80831"/>
                          <a:pt x="2769244" y="89738"/>
                        </a:cubicBezTo>
                        <a:cubicBezTo>
                          <a:pt x="2779140" y="98644"/>
                          <a:pt x="2721743" y="149114"/>
                          <a:pt x="2715805" y="172865"/>
                        </a:cubicBezTo>
                        <a:cubicBezTo>
                          <a:pt x="2709867" y="196616"/>
                          <a:pt x="2722732" y="235211"/>
                          <a:pt x="2733618" y="232242"/>
                        </a:cubicBezTo>
                        <a:cubicBezTo>
                          <a:pt x="2744504" y="229273"/>
                          <a:pt x="2769245" y="158021"/>
                          <a:pt x="2781120" y="155052"/>
                        </a:cubicBezTo>
                        <a:cubicBezTo>
                          <a:pt x="2792995" y="152083"/>
                          <a:pt x="2801901" y="191668"/>
                          <a:pt x="2804870" y="214429"/>
                        </a:cubicBezTo>
                        <a:cubicBezTo>
                          <a:pt x="2807839" y="237190"/>
                          <a:pt x="2791016" y="286670"/>
                          <a:pt x="2798933" y="291618"/>
                        </a:cubicBezTo>
                        <a:cubicBezTo>
                          <a:pt x="2806850" y="296566"/>
                          <a:pt x="2838518" y="238179"/>
                          <a:pt x="2852372" y="244117"/>
                        </a:cubicBezTo>
                        <a:cubicBezTo>
                          <a:pt x="2866227" y="250055"/>
                          <a:pt x="2870185" y="325265"/>
                          <a:pt x="2882060" y="327244"/>
                        </a:cubicBezTo>
                        <a:cubicBezTo>
                          <a:pt x="2893935" y="329223"/>
                          <a:pt x="2913728" y="261930"/>
                          <a:pt x="2923624" y="255992"/>
                        </a:cubicBezTo>
                        <a:cubicBezTo>
                          <a:pt x="2933520" y="250054"/>
                          <a:pt x="2941437" y="270836"/>
                          <a:pt x="2941437" y="291618"/>
                        </a:cubicBezTo>
                        <a:cubicBezTo>
                          <a:pt x="2941437" y="312400"/>
                          <a:pt x="2914718" y="371777"/>
                          <a:pt x="2923624" y="380683"/>
                        </a:cubicBezTo>
                        <a:cubicBezTo>
                          <a:pt x="2932530" y="389589"/>
                          <a:pt x="2985970" y="330213"/>
                          <a:pt x="2994876" y="345057"/>
                        </a:cubicBezTo>
                        <a:cubicBezTo>
                          <a:pt x="3003782" y="359901"/>
                          <a:pt x="2964198" y="448966"/>
                          <a:pt x="2977063" y="469748"/>
                        </a:cubicBezTo>
                        <a:cubicBezTo>
                          <a:pt x="2989928" y="490530"/>
                          <a:pt x="3064148" y="454904"/>
                          <a:pt x="3072065" y="469748"/>
                        </a:cubicBezTo>
                        <a:cubicBezTo>
                          <a:pt x="3079982" y="484592"/>
                          <a:pt x="3016647" y="541990"/>
                          <a:pt x="3024564" y="558813"/>
                        </a:cubicBezTo>
                        <a:cubicBezTo>
                          <a:pt x="3032481" y="575636"/>
                          <a:pt x="3096806" y="559802"/>
                          <a:pt x="3119567" y="570688"/>
                        </a:cubicBezTo>
                        <a:cubicBezTo>
                          <a:pt x="3142328" y="581574"/>
                          <a:pt x="3143317" y="626106"/>
                          <a:pt x="3161130" y="624127"/>
                        </a:cubicBezTo>
                        <a:cubicBezTo>
                          <a:pt x="3178943" y="622148"/>
                          <a:pt x="3223475" y="584543"/>
                          <a:pt x="3226444" y="558813"/>
                        </a:cubicBezTo>
                        <a:cubicBezTo>
                          <a:pt x="3229413" y="533083"/>
                          <a:pt x="3167068" y="475686"/>
                          <a:pt x="3178943" y="469748"/>
                        </a:cubicBezTo>
                        <a:cubicBezTo>
                          <a:pt x="3190818" y="463810"/>
                          <a:pt x="3273945" y="522197"/>
                          <a:pt x="3297696" y="523187"/>
                        </a:cubicBezTo>
                        <a:cubicBezTo>
                          <a:pt x="3321447" y="524177"/>
                          <a:pt x="3307593" y="470738"/>
                          <a:pt x="3321447" y="475686"/>
                        </a:cubicBezTo>
                        <a:cubicBezTo>
                          <a:pt x="3335301" y="480634"/>
                          <a:pt x="3357073" y="536052"/>
                          <a:pt x="3380824" y="552875"/>
                        </a:cubicBezTo>
                        <a:cubicBezTo>
                          <a:pt x="3404575" y="569698"/>
                          <a:pt x="3440200" y="570688"/>
                          <a:pt x="3463951" y="576626"/>
                        </a:cubicBezTo>
                        <a:cubicBezTo>
                          <a:pt x="3487702" y="582564"/>
                          <a:pt x="3508484" y="589491"/>
                          <a:pt x="3523328" y="588501"/>
                        </a:cubicBezTo>
                        <a:cubicBezTo>
                          <a:pt x="3538172" y="587511"/>
                          <a:pt x="3548068" y="554854"/>
                          <a:pt x="3553016" y="570688"/>
                        </a:cubicBezTo>
                        <a:cubicBezTo>
                          <a:pt x="3557964" y="586522"/>
                          <a:pt x="3530255" y="672618"/>
                          <a:pt x="3553016" y="683504"/>
                        </a:cubicBezTo>
                        <a:cubicBezTo>
                          <a:pt x="3575777" y="694390"/>
                          <a:pt x="3669790" y="627097"/>
                          <a:pt x="3689582" y="636003"/>
                        </a:cubicBezTo>
                        <a:cubicBezTo>
                          <a:pt x="3709374" y="644909"/>
                          <a:pt x="3659894" y="728036"/>
                          <a:pt x="3671769" y="736943"/>
                        </a:cubicBezTo>
                        <a:cubicBezTo>
                          <a:pt x="3683644" y="745850"/>
                          <a:pt x="3753907" y="678556"/>
                          <a:pt x="3760834" y="689442"/>
                        </a:cubicBezTo>
                        <a:cubicBezTo>
                          <a:pt x="3767761" y="700328"/>
                          <a:pt x="3711354" y="781475"/>
                          <a:pt x="3713333" y="802257"/>
                        </a:cubicBezTo>
                        <a:cubicBezTo>
                          <a:pt x="3715312" y="823039"/>
                          <a:pt x="3773699" y="806216"/>
                          <a:pt x="3772709" y="814133"/>
                        </a:cubicBezTo>
                        <a:cubicBezTo>
                          <a:pt x="3771719" y="822050"/>
                          <a:pt x="3711353" y="833925"/>
                          <a:pt x="3707395" y="849759"/>
                        </a:cubicBezTo>
                        <a:cubicBezTo>
                          <a:pt x="3703437" y="865593"/>
                          <a:pt x="3765782" y="898249"/>
                          <a:pt x="3748959" y="909135"/>
                        </a:cubicBezTo>
                        <a:cubicBezTo>
                          <a:pt x="3732136" y="920021"/>
                          <a:pt x="3625258" y="901218"/>
                          <a:pt x="3606455" y="915073"/>
                        </a:cubicBezTo>
                        <a:cubicBezTo>
                          <a:pt x="3587652" y="928928"/>
                          <a:pt x="3639112" y="985335"/>
                          <a:pt x="3636143" y="992262"/>
                        </a:cubicBezTo>
                        <a:cubicBezTo>
                          <a:pt x="3633174" y="999189"/>
                          <a:pt x="3612393" y="956636"/>
                          <a:pt x="3588642" y="956636"/>
                        </a:cubicBezTo>
                        <a:cubicBezTo>
                          <a:pt x="3564891" y="956636"/>
                          <a:pt x="3499577" y="976428"/>
                          <a:pt x="3493639" y="992262"/>
                        </a:cubicBezTo>
                        <a:cubicBezTo>
                          <a:pt x="3487701" y="1008096"/>
                          <a:pt x="3547078" y="1025909"/>
                          <a:pt x="3553016" y="1051639"/>
                        </a:cubicBezTo>
                        <a:cubicBezTo>
                          <a:pt x="3558954" y="1077369"/>
                          <a:pt x="3510463" y="1133777"/>
                          <a:pt x="3529265" y="1146642"/>
                        </a:cubicBezTo>
                        <a:cubicBezTo>
                          <a:pt x="3548067" y="1159507"/>
                          <a:pt x="3649008" y="1116954"/>
                          <a:pt x="3665831" y="1128829"/>
                        </a:cubicBezTo>
                        <a:cubicBezTo>
                          <a:pt x="3682654" y="1140704"/>
                          <a:pt x="3626247" y="1187216"/>
                          <a:pt x="3630205" y="1217894"/>
                        </a:cubicBezTo>
                        <a:cubicBezTo>
                          <a:pt x="3634163" y="1248572"/>
                          <a:pt x="3697499" y="1306958"/>
                          <a:pt x="3689582" y="1312896"/>
                        </a:cubicBezTo>
                        <a:cubicBezTo>
                          <a:pt x="3681665" y="1318834"/>
                          <a:pt x="3605465" y="1246593"/>
                          <a:pt x="3582704" y="1253520"/>
                        </a:cubicBezTo>
                        <a:cubicBezTo>
                          <a:pt x="3559943" y="1260447"/>
                          <a:pt x="3548068" y="1332689"/>
                          <a:pt x="3553016" y="1354460"/>
                        </a:cubicBezTo>
                        <a:cubicBezTo>
                          <a:pt x="3557964" y="1376231"/>
                          <a:pt x="3605465" y="1364356"/>
                          <a:pt x="3612392" y="1384148"/>
                        </a:cubicBezTo>
                        <a:cubicBezTo>
                          <a:pt x="3619319" y="1403940"/>
                          <a:pt x="3581715" y="1460348"/>
                          <a:pt x="3594580" y="1473213"/>
                        </a:cubicBezTo>
                        <a:cubicBezTo>
                          <a:pt x="3607445" y="1486078"/>
                          <a:pt x="3656925" y="1475192"/>
                          <a:pt x="3689582" y="1461338"/>
                        </a:cubicBezTo>
                        <a:cubicBezTo>
                          <a:pt x="3722239" y="1447484"/>
                          <a:pt x="3776668" y="1389097"/>
                          <a:pt x="3790522" y="1390086"/>
                        </a:cubicBezTo>
                        <a:cubicBezTo>
                          <a:pt x="3804376" y="1391075"/>
                          <a:pt x="3764792" y="1448472"/>
                          <a:pt x="3772709" y="1467275"/>
                        </a:cubicBezTo>
                        <a:cubicBezTo>
                          <a:pt x="3780626" y="1486077"/>
                          <a:pt x="3829118" y="1483109"/>
                          <a:pt x="3838024" y="1502901"/>
                        </a:cubicBezTo>
                        <a:cubicBezTo>
                          <a:pt x="3846930" y="1522693"/>
                          <a:pt x="3814273" y="1577122"/>
                          <a:pt x="3826148" y="1586029"/>
                        </a:cubicBezTo>
                        <a:cubicBezTo>
                          <a:pt x="3838023" y="1594936"/>
                          <a:pt x="3909276" y="1542486"/>
                          <a:pt x="3909276" y="1556340"/>
                        </a:cubicBezTo>
                        <a:cubicBezTo>
                          <a:pt x="3909276" y="1570194"/>
                          <a:pt x="3828127" y="1650353"/>
                          <a:pt x="3826148" y="1669156"/>
                        </a:cubicBezTo>
                        <a:cubicBezTo>
                          <a:pt x="3824169" y="1687959"/>
                          <a:pt x="3890473" y="1657281"/>
                          <a:pt x="3897400" y="1669156"/>
                        </a:cubicBezTo>
                        <a:cubicBezTo>
                          <a:pt x="3904327" y="1681031"/>
                          <a:pt x="3858806" y="1726554"/>
                          <a:pt x="3867712" y="1740408"/>
                        </a:cubicBezTo>
                        <a:cubicBezTo>
                          <a:pt x="3876618" y="1754262"/>
                          <a:pt x="3947870" y="1743377"/>
                          <a:pt x="3950839" y="1752283"/>
                        </a:cubicBezTo>
                        <a:cubicBezTo>
                          <a:pt x="3953808" y="1761189"/>
                          <a:pt x="3879587" y="1772075"/>
                          <a:pt x="3885525" y="1793847"/>
                        </a:cubicBezTo>
                        <a:cubicBezTo>
                          <a:pt x="3891463" y="1815618"/>
                          <a:pt x="3987455" y="1862130"/>
                          <a:pt x="3986465" y="1882912"/>
                        </a:cubicBezTo>
                        <a:cubicBezTo>
                          <a:pt x="3985475" y="1903694"/>
                          <a:pt x="3886514" y="1905673"/>
                          <a:pt x="3879587" y="1918538"/>
                        </a:cubicBezTo>
                        <a:cubicBezTo>
                          <a:pt x="3872660" y="1931403"/>
                          <a:pt x="3953809" y="1936350"/>
                          <a:pt x="3944902" y="1960101"/>
                        </a:cubicBezTo>
                        <a:cubicBezTo>
                          <a:pt x="3935996" y="1983852"/>
                          <a:pt x="3830106" y="2047187"/>
                          <a:pt x="3826148" y="2061042"/>
                        </a:cubicBezTo>
                        <a:cubicBezTo>
                          <a:pt x="3822190" y="2074897"/>
                          <a:pt x="3899380" y="2042240"/>
                          <a:pt x="3921151" y="2043229"/>
                        </a:cubicBezTo>
                        <a:cubicBezTo>
                          <a:pt x="3942922" y="2044218"/>
                          <a:pt x="3967663" y="2055104"/>
                          <a:pt x="3956777" y="2066979"/>
                        </a:cubicBezTo>
                        <a:cubicBezTo>
                          <a:pt x="3945891" y="2078854"/>
                          <a:pt x="3866723" y="2093699"/>
                          <a:pt x="3855837" y="2114481"/>
                        </a:cubicBezTo>
                        <a:cubicBezTo>
                          <a:pt x="3844951" y="2135263"/>
                          <a:pt x="3903338" y="2181774"/>
                          <a:pt x="3891463" y="2191670"/>
                        </a:cubicBezTo>
                        <a:cubicBezTo>
                          <a:pt x="3879588" y="2201566"/>
                          <a:pt x="3810315" y="2160992"/>
                          <a:pt x="3784585" y="2173857"/>
                        </a:cubicBezTo>
                        <a:cubicBezTo>
                          <a:pt x="3758855" y="2186722"/>
                          <a:pt x="3745000" y="2265891"/>
                          <a:pt x="3737083" y="2268860"/>
                        </a:cubicBezTo>
                        <a:cubicBezTo>
                          <a:pt x="3729166" y="2271829"/>
                          <a:pt x="3751927" y="2195629"/>
                          <a:pt x="3737083" y="2191670"/>
                        </a:cubicBezTo>
                        <a:cubicBezTo>
                          <a:pt x="3722239" y="2187712"/>
                          <a:pt x="3658904" y="2225317"/>
                          <a:pt x="3648018" y="2245109"/>
                        </a:cubicBezTo>
                        <a:cubicBezTo>
                          <a:pt x="3637132" y="2264901"/>
                          <a:pt x="3677707" y="2307454"/>
                          <a:pt x="3671769" y="2310423"/>
                        </a:cubicBezTo>
                        <a:cubicBezTo>
                          <a:pt x="3665831" y="2313392"/>
                          <a:pt x="3625257" y="2261932"/>
                          <a:pt x="3612392" y="2262922"/>
                        </a:cubicBezTo>
                        <a:cubicBezTo>
                          <a:pt x="3599527" y="2263912"/>
                          <a:pt x="3606455" y="2309434"/>
                          <a:pt x="3594580" y="2316361"/>
                        </a:cubicBezTo>
                        <a:cubicBezTo>
                          <a:pt x="3582705" y="2323288"/>
                          <a:pt x="3545100" y="2293600"/>
                          <a:pt x="3541141" y="2304486"/>
                        </a:cubicBezTo>
                        <a:cubicBezTo>
                          <a:pt x="3537183" y="2315372"/>
                          <a:pt x="3581715" y="2376727"/>
                          <a:pt x="3570829" y="2381675"/>
                        </a:cubicBezTo>
                        <a:cubicBezTo>
                          <a:pt x="3559943" y="2386623"/>
                          <a:pt x="3492649" y="2347039"/>
                          <a:pt x="3475826" y="2334174"/>
                        </a:cubicBezTo>
                        <a:cubicBezTo>
                          <a:pt x="3459003" y="2321309"/>
                          <a:pt x="3482754" y="2302507"/>
                          <a:pt x="3469889" y="2304486"/>
                        </a:cubicBezTo>
                        <a:cubicBezTo>
                          <a:pt x="3457024" y="2306465"/>
                          <a:pt x="3405564" y="2355945"/>
                          <a:pt x="3398637" y="2346049"/>
                        </a:cubicBezTo>
                        <a:cubicBezTo>
                          <a:pt x="3391710" y="2336153"/>
                          <a:pt x="3436242" y="2263912"/>
                          <a:pt x="3428325" y="2245109"/>
                        </a:cubicBezTo>
                        <a:cubicBezTo>
                          <a:pt x="3420408" y="2226307"/>
                          <a:pt x="3363010" y="2223338"/>
                          <a:pt x="3351135" y="2233234"/>
                        </a:cubicBezTo>
                        <a:cubicBezTo>
                          <a:pt x="3339260" y="2243130"/>
                          <a:pt x="3367959" y="2299538"/>
                          <a:pt x="3357073" y="2304486"/>
                        </a:cubicBezTo>
                        <a:cubicBezTo>
                          <a:pt x="3346187" y="2309434"/>
                          <a:pt x="3300665" y="2257974"/>
                          <a:pt x="3285821" y="2262922"/>
                        </a:cubicBezTo>
                        <a:cubicBezTo>
                          <a:pt x="3270977" y="2267870"/>
                          <a:pt x="3281863" y="2332195"/>
                          <a:pt x="3268008" y="2334174"/>
                        </a:cubicBezTo>
                        <a:cubicBezTo>
                          <a:pt x="3254153" y="2336153"/>
                          <a:pt x="3222486" y="2274798"/>
                          <a:pt x="3202694" y="2274798"/>
                        </a:cubicBezTo>
                        <a:cubicBezTo>
                          <a:pt x="3182902" y="2274798"/>
                          <a:pt x="3166078" y="2339122"/>
                          <a:pt x="3149255" y="2334174"/>
                        </a:cubicBezTo>
                        <a:cubicBezTo>
                          <a:pt x="3132432" y="2329226"/>
                          <a:pt x="3121546" y="2247088"/>
                          <a:pt x="3101754" y="2245109"/>
                        </a:cubicBezTo>
                        <a:cubicBezTo>
                          <a:pt x="3081962" y="2243130"/>
                          <a:pt x="3037429" y="2322299"/>
                          <a:pt x="3030502" y="2322299"/>
                        </a:cubicBezTo>
                        <a:cubicBezTo>
                          <a:pt x="3023575" y="2322299"/>
                          <a:pt x="3069097" y="2255005"/>
                          <a:pt x="3060190" y="2245109"/>
                        </a:cubicBezTo>
                        <a:cubicBezTo>
                          <a:pt x="3051284" y="2235213"/>
                          <a:pt x="2989928" y="2271829"/>
                          <a:pt x="2977063" y="2262922"/>
                        </a:cubicBezTo>
                        <a:cubicBezTo>
                          <a:pt x="2964198" y="2254016"/>
                          <a:pt x="3001803" y="2199587"/>
                          <a:pt x="2983000" y="2191670"/>
                        </a:cubicBezTo>
                        <a:cubicBezTo>
                          <a:pt x="2964197" y="2183753"/>
                          <a:pt x="2874143" y="2226307"/>
                          <a:pt x="2864247" y="2215421"/>
                        </a:cubicBezTo>
                        <a:cubicBezTo>
                          <a:pt x="2854351" y="2204535"/>
                          <a:pt x="2919666" y="2147138"/>
                          <a:pt x="2923624" y="2126356"/>
                        </a:cubicBezTo>
                        <a:cubicBezTo>
                          <a:pt x="2927582" y="2105574"/>
                          <a:pt x="2879092" y="2099636"/>
                          <a:pt x="2887998" y="2090730"/>
                        </a:cubicBezTo>
                        <a:cubicBezTo>
                          <a:pt x="2896904" y="2081824"/>
                          <a:pt x="2974094" y="2096668"/>
                          <a:pt x="2977063" y="2072917"/>
                        </a:cubicBezTo>
                        <a:cubicBezTo>
                          <a:pt x="2980032" y="2049166"/>
                          <a:pt x="2948364" y="1976925"/>
                          <a:pt x="2905811" y="1948226"/>
                        </a:cubicBezTo>
                        <a:cubicBezTo>
                          <a:pt x="2863258" y="1919527"/>
                          <a:pt x="2768255" y="1906663"/>
                          <a:pt x="2721743" y="1900725"/>
                        </a:cubicBezTo>
                        <a:cubicBezTo>
                          <a:pt x="2675231" y="1894787"/>
                          <a:pt x="2647523" y="1903694"/>
                          <a:pt x="2626741" y="1912600"/>
                        </a:cubicBezTo>
                        <a:cubicBezTo>
                          <a:pt x="2605959" y="1921506"/>
                          <a:pt x="2603979" y="1956143"/>
                          <a:pt x="2597052" y="1954164"/>
                        </a:cubicBezTo>
                        <a:cubicBezTo>
                          <a:pt x="2590125" y="1952185"/>
                          <a:pt x="2613876" y="1899735"/>
                          <a:pt x="2585177" y="1900725"/>
                        </a:cubicBezTo>
                        <a:cubicBezTo>
                          <a:pt x="2556478" y="1901714"/>
                          <a:pt x="2461476" y="1926454"/>
                          <a:pt x="2424860" y="1960101"/>
                        </a:cubicBezTo>
                        <a:cubicBezTo>
                          <a:pt x="2388244" y="1993748"/>
                          <a:pt x="2380327" y="2090730"/>
                          <a:pt x="2365483" y="2102605"/>
                        </a:cubicBezTo>
                        <a:cubicBezTo>
                          <a:pt x="2350639" y="2114480"/>
                          <a:pt x="2353608" y="2031353"/>
                          <a:pt x="2335795" y="2031353"/>
                        </a:cubicBezTo>
                        <a:cubicBezTo>
                          <a:pt x="2317982" y="2031353"/>
                          <a:pt x="2272460" y="2108543"/>
                          <a:pt x="2258605" y="2102605"/>
                        </a:cubicBezTo>
                        <a:cubicBezTo>
                          <a:pt x="2244751" y="2096667"/>
                          <a:pt x="2263554" y="2023436"/>
                          <a:pt x="2252668" y="1995727"/>
                        </a:cubicBezTo>
                        <a:cubicBezTo>
                          <a:pt x="2241782" y="1968018"/>
                          <a:pt x="2213083" y="1929424"/>
                          <a:pt x="2193291" y="1936351"/>
                        </a:cubicBezTo>
                        <a:cubicBezTo>
                          <a:pt x="2173499" y="1943278"/>
                          <a:pt x="2147770" y="2030364"/>
                          <a:pt x="2133915" y="2037291"/>
                        </a:cubicBezTo>
                        <a:cubicBezTo>
                          <a:pt x="2120061" y="2044218"/>
                          <a:pt x="2129956" y="1973956"/>
                          <a:pt x="2110164" y="1977914"/>
                        </a:cubicBezTo>
                        <a:cubicBezTo>
                          <a:pt x="2090372" y="1981872"/>
                          <a:pt x="2033964" y="2082813"/>
                          <a:pt x="2015161" y="2061042"/>
                        </a:cubicBezTo>
                        <a:cubicBezTo>
                          <a:pt x="1996358" y="2039271"/>
                          <a:pt x="2013182" y="1886870"/>
                          <a:pt x="1997348" y="1847286"/>
                        </a:cubicBezTo>
                        <a:cubicBezTo>
                          <a:pt x="1981514" y="1807701"/>
                          <a:pt x="1943910" y="1820566"/>
                          <a:pt x="1920159" y="1823535"/>
                        </a:cubicBezTo>
                        <a:cubicBezTo>
                          <a:pt x="1896408" y="1826504"/>
                          <a:pt x="1878595" y="1864109"/>
                          <a:pt x="1854844" y="1865099"/>
                        </a:cubicBezTo>
                        <a:cubicBezTo>
                          <a:pt x="1831093" y="1866089"/>
                          <a:pt x="1801405" y="1822546"/>
                          <a:pt x="1777655" y="1829473"/>
                        </a:cubicBezTo>
                        <a:cubicBezTo>
                          <a:pt x="1753905" y="1836400"/>
                          <a:pt x="1731144" y="1908641"/>
                          <a:pt x="1712341" y="1906662"/>
                        </a:cubicBezTo>
                        <a:cubicBezTo>
                          <a:pt x="1693538" y="1904683"/>
                          <a:pt x="1691558" y="1822546"/>
                          <a:pt x="1664839" y="1817598"/>
                        </a:cubicBezTo>
                        <a:cubicBezTo>
                          <a:pt x="1638120" y="1812650"/>
                          <a:pt x="1564889" y="1883901"/>
                          <a:pt x="1552024" y="1876974"/>
                        </a:cubicBezTo>
                        <a:cubicBezTo>
                          <a:pt x="1539159" y="1870047"/>
                          <a:pt x="1597546" y="1778013"/>
                          <a:pt x="1587650" y="1776034"/>
                        </a:cubicBezTo>
                        <a:cubicBezTo>
                          <a:pt x="1577754" y="1774055"/>
                          <a:pt x="1514419" y="1878953"/>
                          <a:pt x="1492647" y="1865099"/>
                        </a:cubicBezTo>
                        <a:cubicBezTo>
                          <a:pt x="1470876" y="1851244"/>
                          <a:pt x="1475824" y="1703793"/>
                          <a:pt x="1457021" y="1692907"/>
                        </a:cubicBezTo>
                        <a:cubicBezTo>
                          <a:pt x="1438218" y="1682021"/>
                          <a:pt x="1403582" y="1792858"/>
                          <a:pt x="1379831" y="1799785"/>
                        </a:cubicBezTo>
                        <a:cubicBezTo>
                          <a:pt x="1356080" y="1806712"/>
                          <a:pt x="1328372" y="1718636"/>
                          <a:pt x="1314517" y="1734470"/>
                        </a:cubicBezTo>
                        <a:cubicBezTo>
                          <a:pt x="1300663" y="1750304"/>
                          <a:pt x="1309569" y="1873016"/>
                          <a:pt x="1296704" y="1894787"/>
                        </a:cubicBezTo>
                        <a:cubicBezTo>
                          <a:pt x="1283839" y="1916558"/>
                          <a:pt x="1244255" y="1855203"/>
                          <a:pt x="1237328" y="1865099"/>
                        </a:cubicBezTo>
                        <a:cubicBezTo>
                          <a:pt x="1230401" y="1874995"/>
                          <a:pt x="1281861" y="1945257"/>
                          <a:pt x="1255141" y="1954164"/>
                        </a:cubicBezTo>
                        <a:cubicBezTo>
                          <a:pt x="1228421" y="1963071"/>
                          <a:pt x="1092844" y="1939320"/>
                          <a:pt x="1053260" y="194822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50000"/>
                    </a:schemeClr>
                  </a:solidFill>
                  <a:ln w="3175">
                    <a:solidFill>
                      <a:srgbClr val="00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</p:grpSp>
            <p:grpSp>
              <p:nvGrpSpPr>
                <p:cNvPr id="1183" name="Group 1182"/>
                <p:cNvGrpSpPr/>
                <p:nvPr/>
              </p:nvGrpSpPr>
              <p:grpSpPr>
                <a:xfrm>
                  <a:off x="7249578" y="2211782"/>
                  <a:ext cx="587119" cy="598264"/>
                  <a:chOff x="8512314" y="1145296"/>
                  <a:chExt cx="3986472" cy="4454348"/>
                </a:xfrm>
              </p:grpSpPr>
              <p:sp>
                <p:nvSpPr>
                  <p:cNvPr id="1190" name="Freeform 1189"/>
                  <p:cNvSpPr/>
                  <p:nvPr/>
                </p:nvSpPr>
                <p:spPr>
                  <a:xfrm>
                    <a:off x="8875967" y="2780494"/>
                    <a:ext cx="2844408" cy="2810598"/>
                  </a:xfrm>
                  <a:custGeom>
                    <a:avLst/>
                    <a:gdLst>
                      <a:gd name="connsiteX0" fmla="*/ 6776 w 2844408"/>
                      <a:gd name="connsiteY0" fmla="*/ 2397148 h 2810598"/>
                      <a:gd name="connsiteX1" fmla="*/ 333347 w 2844408"/>
                      <a:gd name="connsiteY1" fmla="*/ 2165579 h 2810598"/>
                      <a:gd name="connsiteX2" fmla="*/ 731171 w 2844408"/>
                      <a:gd name="connsiteY2" fmla="*/ 2100264 h 2810598"/>
                      <a:gd name="connsiteX3" fmla="*/ 1087430 w 2844408"/>
                      <a:gd name="connsiteY3" fmla="*/ 1922135 h 2810598"/>
                      <a:gd name="connsiteX4" fmla="*/ 1200246 w 2844408"/>
                      <a:gd name="connsiteY4" fmla="*/ 1156176 h 2810598"/>
                      <a:gd name="connsiteX5" fmla="*/ 891488 w 2844408"/>
                      <a:gd name="connsiteY5" fmla="*/ 1482748 h 2810598"/>
                      <a:gd name="connsiteX6" fmla="*/ 802423 w 2844408"/>
                      <a:gd name="connsiteY6" fmla="*/ 2076514 h 2810598"/>
                      <a:gd name="connsiteX7" fmla="*/ 725233 w 2844408"/>
                      <a:gd name="connsiteY7" fmla="*/ 2076514 h 2810598"/>
                      <a:gd name="connsiteX8" fmla="*/ 796485 w 2844408"/>
                      <a:gd name="connsiteY8" fmla="*/ 1506498 h 2810598"/>
                      <a:gd name="connsiteX9" fmla="*/ 1170558 w 2844408"/>
                      <a:gd name="connsiteY9" fmla="*/ 1031485 h 2810598"/>
                      <a:gd name="connsiteX10" fmla="*/ 1140869 w 2844408"/>
                      <a:gd name="connsiteY10" fmla="*/ 621787 h 2810598"/>
                      <a:gd name="connsiteX11" fmla="*/ 855862 w 2844408"/>
                      <a:gd name="connsiteY11" fmla="*/ 360529 h 2810598"/>
                      <a:gd name="connsiteX12" fmla="*/ 719295 w 2844408"/>
                      <a:gd name="connsiteY12" fmla="*/ 313028 h 2810598"/>
                      <a:gd name="connsiteX13" fmla="*/ 642106 w 2844408"/>
                      <a:gd name="connsiteY13" fmla="*/ 188337 h 2810598"/>
                      <a:gd name="connsiteX14" fmla="*/ 689607 w 2844408"/>
                      <a:gd name="connsiteY14" fmla="*/ 170524 h 2810598"/>
                      <a:gd name="connsiteX15" fmla="*/ 760859 w 2844408"/>
                      <a:gd name="connsiteY15" fmla="*/ 265527 h 2810598"/>
                      <a:gd name="connsiteX16" fmla="*/ 855862 w 2844408"/>
                      <a:gd name="connsiteY16" fmla="*/ 283340 h 2810598"/>
                      <a:gd name="connsiteX17" fmla="*/ 748984 w 2844408"/>
                      <a:gd name="connsiteY17" fmla="*/ 28020 h 2810598"/>
                      <a:gd name="connsiteX18" fmla="*/ 814298 w 2844408"/>
                      <a:gd name="connsiteY18" fmla="*/ 33958 h 2810598"/>
                      <a:gd name="connsiteX19" fmla="*/ 944927 w 2844408"/>
                      <a:gd name="connsiteY19" fmla="*/ 271464 h 2810598"/>
                      <a:gd name="connsiteX20" fmla="*/ 933051 w 2844408"/>
                      <a:gd name="connsiteY20" fmla="*/ 93335 h 2810598"/>
                      <a:gd name="connsiteX21" fmla="*/ 968677 w 2844408"/>
                      <a:gd name="connsiteY21" fmla="*/ 75522 h 2810598"/>
                      <a:gd name="connsiteX22" fmla="*/ 1010241 w 2844408"/>
                      <a:gd name="connsiteY22" fmla="*/ 366467 h 2810598"/>
                      <a:gd name="connsiteX23" fmla="*/ 1182433 w 2844408"/>
                      <a:gd name="connsiteY23" fmla="*/ 532722 h 2810598"/>
                      <a:gd name="connsiteX24" fmla="*/ 1271498 w 2844408"/>
                      <a:gd name="connsiteY24" fmla="*/ 598036 h 2810598"/>
                      <a:gd name="connsiteX25" fmla="*/ 1509004 w 2844408"/>
                      <a:gd name="connsiteY25" fmla="*/ 378342 h 2810598"/>
                      <a:gd name="connsiteX26" fmla="*/ 1390251 w 2844408"/>
                      <a:gd name="connsiteY26" fmla="*/ 164587 h 2810598"/>
                      <a:gd name="connsiteX27" fmla="*/ 1455565 w 2844408"/>
                      <a:gd name="connsiteY27" fmla="*/ 182400 h 2810598"/>
                      <a:gd name="connsiteX28" fmla="*/ 1532755 w 2844408"/>
                      <a:gd name="connsiteY28" fmla="*/ 330841 h 2810598"/>
                      <a:gd name="connsiteX29" fmla="*/ 1609945 w 2844408"/>
                      <a:gd name="connsiteY29" fmla="*/ 123023 h 2810598"/>
                      <a:gd name="connsiteX30" fmla="*/ 1651508 w 2844408"/>
                      <a:gd name="connsiteY30" fmla="*/ 152711 h 2810598"/>
                      <a:gd name="connsiteX31" fmla="*/ 1722760 w 2844408"/>
                      <a:gd name="connsiteY31" fmla="*/ 105210 h 2810598"/>
                      <a:gd name="connsiteX32" fmla="*/ 1615882 w 2844408"/>
                      <a:gd name="connsiteY32" fmla="*/ 419906 h 2810598"/>
                      <a:gd name="connsiteX33" fmla="*/ 1330875 w 2844408"/>
                      <a:gd name="connsiteY33" fmla="*/ 669288 h 2810598"/>
                      <a:gd name="connsiteX34" fmla="*/ 1313062 w 2844408"/>
                      <a:gd name="connsiteY34" fmla="*/ 1025548 h 2810598"/>
                      <a:gd name="connsiteX35" fmla="*/ 1354625 w 2844408"/>
                      <a:gd name="connsiteY35" fmla="*/ 1203677 h 2810598"/>
                      <a:gd name="connsiteX36" fmla="*/ 1681197 w 2844408"/>
                      <a:gd name="connsiteY36" fmla="*/ 989922 h 2810598"/>
                      <a:gd name="connsiteX37" fmla="*/ 1924641 w 2844408"/>
                      <a:gd name="connsiteY37" fmla="*/ 716789 h 2810598"/>
                      <a:gd name="connsiteX38" fmla="*/ 2049332 w 2844408"/>
                      <a:gd name="connsiteY38" fmla="*/ 538659 h 2810598"/>
                      <a:gd name="connsiteX39" fmla="*/ 2061207 w 2844408"/>
                      <a:gd name="connsiteY39" fmla="*/ 354592 h 2810598"/>
                      <a:gd name="connsiteX40" fmla="*/ 1954329 w 2844408"/>
                      <a:gd name="connsiteY40" fmla="*/ 259589 h 2810598"/>
                      <a:gd name="connsiteX41" fmla="*/ 1906828 w 2844408"/>
                      <a:gd name="connsiteY41" fmla="*/ 63646 h 2810598"/>
                      <a:gd name="connsiteX42" fmla="*/ 1942454 w 2844408"/>
                      <a:gd name="connsiteY42" fmla="*/ 45833 h 2810598"/>
                      <a:gd name="connsiteX43" fmla="*/ 2007768 w 2844408"/>
                      <a:gd name="connsiteY43" fmla="*/ 229901 h 2810598"/>
                      <a:gd name="connsiteX44" fmla="*/ 2096833 w 2844408"/>
                      <a:gd name="connsiteY44" fmla="*/ 289277 h 2810598"/>
                      <a:gd name="connsiteX45" fmla="*/ 2239337 w 2844408"/>
                      <a:gd name="connsiteY45" fmla="*/ 111148 h 2810598"/>
                      <a:gd name="connsiteX46" fmla="*/ 2274963 w 2844408"/>
                      <a:gd name="connsiteY46" fmla="*/ 164587 h 2810598"/>
                      <a:gd name="connsiteX47" fmla="*/ 2185898 w 2844408"/>
                      <a:gd name="connsiteY47" fmla="*/ 289277 h 2810598"/>
                      <a:gd name="connsiteX48" fmla="*/ 2126521 w 2844408"/>
                      <a:gd name="connsiteY48" fmla="*/ 402093 h 2810598"/>
                      <a:gd name="connsiteX49" fmla="*/ 2150272 w 2844408"/>
                      <a:gd name="connsiteY49" fmla="*/ 491158 h 2810598"/>
                      <a:gd name="connsiteX50" fmla="*/ 2292776 w 2844408"/>
                      <a:gd name="connsiteY50" fmla="*/ 313028 h 2810598"/>
                      <a:gd name="connsiteX51" fmla="*/ 2364028 w 2844408"/>
                      <a:gd name="connsiteY51" fmla="*/ 111148 h 2810598"/>
                      <a:gd name="connsiteX52" fmla="*/ 2417467 w 2844408"/>
                      <a:gd name="connsiteY52" fmla="*/ 170524 h 2810598"/>
                      <a:gd name="connsiteX53" fmla="*/ 2375903 w 2844408"/>
                      <a:gd name="connsiteY53" fmla="*/ 354592 h 2810598"/>
                      <a:gd name="connsiteX54" fmla="*/ 2559971 w 2844408"/>
                      <a:gd name="connsiteY54" fmla="*/ 259589 h 2810598"/>
                      <a:gd name="connsiteX55" fmla="*/ 2690599 w 2844408"/>
                      <a:gd name="connsiteY55" fmla="*/ 212088 h 2810598"/>
                      <a:gd name="connsiteX56" fmla="*/ 2732163 w 2844408"/>
                      <a:gd name="connsiteY56" fmla="*/ 253651 h 2810598"/>
                      <a:gd name="connsiteX57" fmla="*/ 2779664 w 2844408"/>
                      <a:gd name="connsiteY57" fmla="*/ 188337 h 2810598"/>
                      <a:gd name="connsiteX58" fmla="*/ 2803415 w 2844408"/>
                      <a:gd name="connsiteY58" fmla="*/ 253651 h 2810598"/>
                      <a:gd name="connsiteX59" fmla="*/ 2631223 w 2844408"/>
                      <a:gd name="connsiteY59" fmla="*/ 318966 h 2810598"/>
                      <a:gd name="connsiteX60" fmla="*/ 2702475 w 2844408"/>
                      <a:gd name="connsiteY60" fmla="*/ 396155 h 2810598"/>
                      <a:gd name="connsiteX61" fmla="*/ 2839041 w 2844408"/>
                      <a:gd name="connsiteY61" fmla="*/ 396155 h 2810598"/>
                      <a:gd name="connsiteX62" fmla="*/ 2797477 w 2844408"/>
                      <a:gd name="connsiteY62" fmla="*/ 461470 h 2810598"/>
                      <a:gd name="connsiteX63" fmla="*/ 2619347 w 2844408"/>
                      <a:gd name="connsiteY63" fmla="*/ 431781 h 2810598"/>
                      <a:gd name="connsiteX64" fmla="*/ 2494656 w 2844408"/>
                      <a:gd name="connsiteY64" fmla="*/ 384280 h 2810598"/>
                      <a:gd name="connsiteX65" fmla="*/ 2245275 w 2844408"/>
                      <a:gd name="connsiteY65" fmla="*/ 544597 h 2810598"/>
                      <a:gd name="connsiteX66" fmla="*/ 2049332 w 2844408"/>
                      <a:gd name="connsiteY66" fmla="*/ 704914 h 2810598"/>
                      <a:gd name="connsiteX67" fmla="*/ 1776199 w 2844408"/>
                      <a:gd name="connsiteY67" fmla="*/ 1061174 h 2810598"/>
                      <a:gd name="connsiteX68" fmla="*/ 1906828 w 2844408"/>
                      <a:gd name="connsiteY68" fmla="*/ 1132425 h 2810598"/>
                      <a:gd name="connsiteX69" fmla="*/ 2114646 w 2844408"/>
                      <a:gd name="connsiteY69" fmla="*/ 1643064 h 2810598"/>
                      <a:gd name="connsiteX70" fmla="*/ 2144334 w 2844408"/>
                      <a:gd name="connsiteY70" fmla="*/ 1922135 h 2810598"/>
                      <a:gd name="connsiteX71" fmla="*/ 2298714 w 2844408"/>
                      <a:gd name="connsiteY71" fmla="*/ 2129953 h 2810598"/>
                      <a:gd name="connsiteX72" fmla="*/ 2328402 w 2844408"/>
                      <a:gd name="connsiteY72" fmla="*/ 2302145 h 2810598"/>
                      <a:gd name="connsiteX73" fmla="*/ 2263088 w 2844408"/>
                      <a:gd name="connsiteY73" fmla="*/ 2308083 h 2810598"/>
                      <a:gd name="connsiteX74" fmla="*/ 2185898 w 2844408"/>
                      <a:gd name="connsiteY74" fmla="*/ 2100264 h 2810598"/>
                      <a:gd name="connsiteX75" fmla="*/ 2108708 w 2844408"/>
                      <a:gd name="connsiteY75" fmla="*/ 2017137 h 2810598"/>
                      <a:gd name="connsiteX76" fmla="*/ 2073082 w 2844408"/>
                      <a:gd name="connsiteY76" fmla="*/ 2177454 h 2810598"/>
                      <a:gd name="connsiteX77" fmla="*/ 1995893 w 2844408"/>
                      <a:gd name="connsiteY77" fmla="*/ 2147766 h 2810598"/>
                      <a:gd name="connsiteX78" fmla="*/ 2043394 w 2844408"/>
                      <a:gd name="connsiteY78" fmla="*/ 1886509 h 2810598"/>
                      <a:gd name="connsiteX79" fmla="*/ 2025581 w 2844408"/>
                      <a:gd name="connsiteY79" fmla="*/ 1607438 h 2810598"/>
                      <a:gd name="connsiteX80" fmla="*/ 1936516 w 2844408"/>
                      <a:gd name="connsiteY80" fmla="*/ 1304618 h 2810598"/>
                      <a:gd name="connsiteX81" fmla="*/ 1746511 w 2844408"/>
                      <a:gd name="connsiteY81" fmla="*/ 1120550 h 2810598"/>
                      <a:gd name="connsiteX82" fmla="*/ 1627758 w 2844408"/>
                      <a:gd name="connsiteY82" fmla="*/ 1257116 h 2810598"/>
                      <a:gd name="connsiteX83" fmla="*/ 1699010 w 2844408"/>
                      <a:gd name="connsiteY83" fmla="*/ 1393683 h 2810598"/>
                      <a:gd name="connsiteX84" fmla="*/ 1752449 w 2844408"/>
                      <a:gd name="connsiteY84" fmla="*/ 1785568 h 2810598"/>
                      <a:gd name="connsiteX85" fmla="*/ 1770262 w 2844408"/>
                      <a:gd name="connsiteY85" fmla="*/ 2046825 h 2810598"/>
                      <a:gd name="connsiteX86" fmla="*/ 1805888 w 2844408"/>
                      <a:gd name="connsiteY86" fmla="*/ 2118077 h 2810598"/>
                      <a:gd name="connsiteX87" fmla="*/ 1687134 w 2844408"/>
                      <a:gd name="connsiteY87" fmla="*/ 2040888 h 2810598"/>
                      <a:gd name="connsiteX88" fmla="*/ 1675259 w 2844408"/>
                      <a:gd name="connsiteY88" fmla="*/ 1779631 h 2810598"/>
                      <a:gd name="connsiteX89" fmla="*/ 1681197 w 2844408"/>
                      <a:gd name="connsiteY89" fmla="*/ 1518374 h 2810598"/>
                      <a:gd name="connsiteX90" fmla="*/ 1538693 w 2844408"/>
                      <a:gd name="connsiteY90" fmla="*/ 1263054 h 2810598"/>
                      <a:gd name="connsiteX91" fmla="*/ 1366501 w 2844408"/>
                      <a:gd name="connsiteY91" fmla="*/ 1417433 h 2810598"/>
                      <a:gd name="connsiteX92" fmla="*/ 1313062 w 2844408"/>
                      <a:gd name="connsiteY92" fmla="*/ 1607438 h 2810598"/>
                      <a:gd name="connsiteX93" fmla="*/ 1342750 w 2844408"/>
                      <a:gd name="connsiteY93" fmla="*/ 1839007 h 2810598"/>
                      <a:gd name="connsiteX94" fmla="*/ 1586194 w 2844408"/>
                      <a:gd name="connsiteY94" fmla="*/ 1999324 h 2810598"/>
                      <a:gd name="connsiteX95" fmla="*/ 1918703 w 2844408"/>
                      <a:gd name="connsiteY95" fmla="*/ 2135890 h 2810598"/>
                      <a:gd name="connsiteX96" fmla="*/ 2073082 w 2844408"/>
                      <a:gd name="connsiteY96" fmla="*/ 2189329 h 2810598"/>
                      <a:gd name="connsiteX97" fmla="*/ 2209649 w 2844408"/>
                      <a:gd name="connsiteY97" fmla="*/ 2308083 h 2810598"/>
                      <a:gd name="connsiteX98" fmla="*/ 2441217 w 2844408"/>
                      <a:gd name="connsiteY98" fmla="*/ 2325896 h 2810598"/>
                      <a:gd name="connsiteX99" fmla="*/ 2684662 w 2844408"/>
                      <a:gd name="connsiteY99" fmla="*/ 2403085 h 2810598"/>
                      <a:gd name="connsiteX100" fmla="*/ 2619347 w 2844408"/>
                      <a:gd name="connsiteY100" fmla="*/ 2444649 h 2810598"/>
                      <a:gd name="connsiteX101" fmla="*/ 2453093 w 2844408"/>
                      <a:gd name="connsiteY101" fmla="*/ 2391210 h 2810598"/>
                      <a:gd name="connsiteX102" fmla="*/ 2245275 w 2844408"/>
                      <a:gd name="connsiteY102" fmla="*/ 2367459 h 2810598"/>
                      <a:gd name="connsiteX103" fmla="*/ 2274963 w 2844408"/>
                      <a:gd name="connsiteY103" fmla="*/ 2498088 h 2810598"/>
                      <a:gd name="connsiteX104" fmla="*/ 2364028 w 2844408"/>
                      <a:gd name="connsiteY104" fmla="*/ 2539651 h 2810598"/>
                      <a:gd name="connsiteX105" fmla="*/ 2399654 w 2844408"/>
                      <a:gd name="connsiteY105" fmla="*/ 2545589 h 2810598"/>
                      <a:gd name="connsiteX106" fmla="*/ 2274963 w 2844408"/>
                      <a:gd name="connsiteY106" fmla="*/ 2610903 h 2810598"/>
                      <a:gd name="connsiteX107" fmla="*/ 2203711 w 2844408"/>
                      <a:gd name="connsiteY107" fmla="*/ 2557464 h 2810598"/>
                      <a:gd name="connsiteX108" fmla="*/ 2067145 w 2844408"/>
                      <a:gd name="connsiteY108" fmla="*/ 2676218 h 2810598"/>
                      <a:gd name="connsiteX109" fmla="*/ 2049332 w 2844408"/>
                      <a:gd name="connsiteY109" fmla="*/ 2616841 h 2810598"/>
                      <a:gd name="connsiteX110" fmla="*/ 2168085 w 2844408"/>
                      <a:gd name="connsiteY110" fmla="*/ 2486212 h 2810598"/>
                      <a:gd name="connsiteX111" fmla="*/ 2043394 w 2844408"/>
                      <a:gd name="connsiteY111" fmla="*/ 2302145 h 2810598"/>
                      <a:gd name="connsiteX112" fmla="*/ 1894952 w 2844408"/>
                      <a:gd name="connsiteY112" fmla="*/ 2444649 h 2810598"/>
                      <a:gd name="connsiteX113" fmla="*/ 1764324 w 2844408"/>
                      <a:gd name="connsiteY113" fmla="*/ 2771220 h 2810598"/>
                      <a:gd name="connsiteX114" fmla="*/ 1728698 w 2844408"/>
                      <a:gd name="connsiteY114" fmla="*/ 2729657 h 2810598"/>
                      <a:gd name="connsiteX115" fmla="*/ 1799950 w 2844408"/>
                      <a:gd name="connsiteY115" fmla="*/ 2515901 h 2810598"/>
                      <a:gd name="connsiteX116" fmla="*/ 1912765 w 2844408"/>
                      <a:gd name="connsiteY116" fmla="*/ 2284332 h 2810598"/>
                      <a:gd name="connsiteX117" fmla="*/ 1883077 w 2844408"/>
                      <a:gd name="connsiteY117" fmla="*/ 2219018 h 2810598"/>
                      <a:gd name="connsiteX118" fmla="*/ 1657446 w 2844408"/>
                      <a:gd name="connsiteY118" fmla="*/ 2165579 h 2810598"/>
                      <a:gd name="connsiteX119" fmla="*/ 1330875 w 2844408"/>
                      <a:gd name="connsiteY119" fmla="*/ 1963698 h 2810598"/>
                      <a:gd name="connsiteX120" fmla="*/ 1295249 w 2844408"/>
                      <a:gd name="connsiteY120" fmla="*/ 2153703 h 2810598"/>
                      <a:gd name="connsiteX121" fmla="*/ 1259623 w 2844408"/>
                      <a:gd name="connsiteY121" fmla="*/ 2355584 h 2810598"/>
                      <a:gd name="connsiteX122" fmla="*/ 1342750 w 2844408"/>
                      <a:gd name="connsiteY122" fmla="*/ 2616841 h 2810598"/>
                      <a:gd name="connsiteX123" fmla="*/ 1402127 w 2844408"/>
                      <a:gd name="connsiteY123" fmla="*/ 2789033 h 2810598"/>
                      <a:gd name="connsiteX124" fmla="*/ 1324937 w 2844408"/>
                      <a:gd name="connsiteY124" fmla="*/ 2771220 h 2810598"/>
                      <a:gd name="connsiteX125" fmla="*/ 1188371 w 2844408"/>
                      <a:gd name="connsiteY125" fmla="*/ 2456524 h 2810598"/>
                      <a:gd name="connsiteX126" fmla="*/ 1164620 w 2844408"/>
                      <a:gd name="connsiteY126" fmla="*/ 2783096 h 2810598"/>
                      <a:gd name="connsiteX127" fmla="*/ 1028054 w 2844408"/>
                      <a:gd name="connsiteY127" fmla="*/ 2747470 h 2810598"/>
                      <a:gd name="connsiteX128" fmla="*/ 1051804 w 2844408"/>
                      <a:gd name="connsiteY128" fmla="*/ 2444649 h 2810598"/>
                      <a:gd name="connsiteX129" fmla="*/ 968677 w 2844408"/>
                      <a:gd name="connsiteY129" fmla="*/ 2575277 h 2810598"/>
                      <a:gd name="connsiteX130" fmla="*/ 897425 w 2844408"/>
                      <a:gd name="connsiteY130" fmla="*/ 2741532 h 2810598"/>
                      <a:gd name="connsiteX131" fmla="*/ 855862 w 2844408"/>
                      <a:gd name="connsiteY131" fmla="*/ 2711844 h 2810598"/>
                      <a:gd name="connsiteX132" fmla="*/ 897425 w 2844408"/>
                      <a:gd name="connsiteY132" fmla="*/ 2533714 h 2810598"/>
                      <a:gd name="connsiteX133" fmla="*/ 760859 w 2844408"/>
                      <a:gd name="connsiteY133" fmla="*/ 2646529 h 2810598"/>
                      <a:gd name="connsiteX134" fmla="*/ 719295 w 2844408"/>
                      <a:gd name="connsiteY134" fmla="*/ 2688093 h 2810598"/>
                      <a:gd name="connsiteX135" fmla="*/ 671794 w 2844408"/>
                      <a:gd name="connsiteY135" fmla="*/ 2652467 h 2810598"/>
                      <a:gd name="connsiteX136" fmla="*/ 855862 w 2844408"/>
                      <a:gd name="connsiteY136" fmla="*/ 2498088 h 2810598"/>
                      <a:gd name="connsiteX137" fmla="*/ 1004303 w 2844408"/>
                      <a:gd name="connsiteY137" fmla="*/ 2355584 h 2810598"/>
                      <a:gd name="connsiteX138" fmla="*/ 1069617 w 2844408"/>
                      <a:gd name="connsiteY138" fmla="*/ 2135890 h 2810598"/>
                      <a:gd name="connsiteX139" fmla="*/ 1016178 w 2844408"/>
                      <a:gd name="connsiteY139" fmla="*/ 2064638 h 2810598"/>
                      <a:gd name="connsiteX140" fmla="*/ 790547 w 2844408"/>
                      <a:gd name="connsiteY140" fmla="*/ 2159641 h 2810598"/>
                      <a:gd name="connsiteX141" fmla="*/ 499602 w 2844408"/>
                      <a:gd name="connsiteY141" fmla="*/ 2183392 h 2810598"/>
                      <a:gd name="connsiteX142" fmla="*/ 250220 w 2844408"/>
                      <a:gd name="connsiteY142" fmla="*/ 2337771 h 2810598"/>
                      <a:gd name="connsiteX143" fmla="*/ 137404 w 2844408"/>
                      <a:gd name="connsiteY143" fmla="*/ 2444649 h 2810598"/>
                      <a:gd name="connsiteX144" fmla="*/ 113654 w 2844408"/>
                      <a:gd name="connsiteY144" fmla="*/ 2468400 h 2810598"/>
                      <a:gd name="connsiteX145" fmla="*/ 6776 w 2844408"/>
                      <a:gd name="connsiteY145" fmla="*/ 2397148 h 2810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</a:cxnLst>
                    <a:rect l="l" t="t" r="r" b="b"/>
                    <a:pathLst>
                      <a:path w="2844408" h="2810598">
                        <a:moveTo>
                          <a:pt x="6776" y="2397148"/>
                        </a:moveTo>
                        <a:cubicBezTo>
                          <a:pt x="43391" y="2346678"/>
                          <a:pt x="212615" y="2215060"/>
                          <a:pt x="333347" y="2165579"/>
                        </a:cubicBezTo>
                        <a:cubicBezTo>
                          <a:pt x="454079" y="2116098"/>
                          <a:pt x="605490" y="2140838"/>
                          <a:pt x="731171" y="2100264"/>
                        </a:cubicBezTo>
                        <a:cubicBezTo>
                          <a:pt x="856852" y="2059690"/>
                          <a:pt x="1009251" y="2079483"/>
                          <a:pt x="1087430" y="1922135"/>
                        </a:cubicBezTo>
                        <a:cubicBezTo>
                          <a:pt x="1165609" y="1764787"/>
                          <a:pt x="1232903" y="1229407"/>
                          <a:pt x="1200246" y="1156176"/>
                        </a:cubicBezTo>
                        <a:cubicBezTo>
                          <a:pt x="1167589" y="1082945"/>
                          <a:pt x="957792" y="1329359"/>
                          <a:pt x="891488" y="1482748"/>
                        </a:cubicBezTo>
                        <a:cubicBezTo>
                          <a:pt x="825184" y="1636137"/>
                          <a:pt x="830132" y="1977553"/>
                          <a:pt x="802423" y="2076514"/>
                        </a:cubicBezTo>
                        <a:cubicBezTo>
                          <a:pt x="774714" y="2175475"/>
                          <a:pt x="726223" y="2171517"/>
                          <a:pt x="725233" y="2076514"/>
                        </a:cubicBezTo>
                        <a:cubicBezTo>
                          <a:pt x="724243" y="1981511"/>
                          <a:pt x="722264" y="1680669"/>
                          <a:pt x="796485" y="1506498"/>
                        </a:cubicBezTo>
                        <a:cubicBezTo>
                          <a:pt x="870706" y="1332326"/>
                          <a:pt x="1113161" y="1178937"/>
                          <a:pt x="1170558" y="1031485"/>
                        </a:cubicBezTo>
                        <a:cubicBezTo>
                          <a:pt x="1227955" y="884033"/>
                          <a:pt x="1193318" y="733613"/>
                          <a:pt x="1140869" y="621787"/>
                        </a:cubicBezTo>
                        <a:cubicBezTo>
                          <a:pt x="1088420" y="509961"/>
                          <a:pt x="926124" y="411989"/>
                          <a:pt x="855862" y="360529"/>
                        </a:cubicBezTo>
                        <a:cubicBezTo>
                          <a:pt x="785600" y="309069"/>
                          <a:pt x="754921" y="341727"/>
                          <a:pt x="719295" y="313028"/>
                        </a:cubicBezTo>
                        <a:cubicBezTo>
                          <a:pt x="683669" y="284329"/>
                          <a:pt x="647054" y="212088"/>
                          <a:pt x="642106" y="188337"/>
                        </a:cubicBezTo>
                        <a:cubicBezTo>
                          <a:pt x="637158" y="164586"/>
                          <a:pt x="669815" y="157659"/>
                          <a:pt x="689607" y="170524"/>
                        </a:cubicBezTo>
                        <a:cubicBezTo>
                          <a:pt x="709399" y="183389"/>
                          <a:pt x="733150" y="246724"/>
                          <a:pt x="760859" y="265527"/>
                        </a:cubicBezTo>
                        <a:cubicBezTo>
                          <a:pt x="788568" y="284330"/>
                          <a:pt x="857841" y="322924"/>
                          <a:pt x="855862" y="283340"/>
                        </a:cubicBezTo>
                        <a:cubicBezTo>
                          <a:pt x="853883" y="243756"/>
                          <a:pt x="755911" y="69584"/>
                          <a:pt x="748984" y="28020"/>
                        </a:cubicBezTo>
                        <a:cubicBezTo>
                          <a:pt x="742057" y="-13544"/>
                          <a:pt x="781641" y="-6616"/>
                          <a:pt x="814298" y="33958"/>
                        </a:cubicBezTo>
                        <a:cubicBezTo>
                          <a:pt x="846955" y="74532"/>
                          <a:pt x="925135" y="261568"/>
                          <a:pt x="944927" y="271464"/>
                        </a:cubicBezTo>
                        <a:cubicBezTo>
                          <a:pt x="964719" y="281360"/>
                          <a:pt x="929093" y="125992"/>
                          <a:pt x="933051" y="93335"/>
                        </a:cubicBezTo>
                        <a:cubicBezTo>
                          <a:pt x="937009" y="60678"/>
                          <a:pt x="955812" y="30000"/>
                          <a:pt x="968677" y="75522"/>
                        </a:cubicBezTo>
                        <a:cubicBezTo>
                          <a:pt x="981542" y="121044"/>
                          <a:pt x="974615" y="290267"/>
                          <a:pt x="1010241" y="366467"/>
                        </a:cubicBezTo>
                        <a:cubicBezTo>
                          <a:pt x="1045867" y="442667"/>
                          <a:pt x="1138890" y="494127"/>
                          <a:pt x="1182433" y="532722"/>
                        </a:cubicBezTo>
                        <a:cubicBezTo>
                          <a:pt x="1225976" y="571317"/>
                          <a:pt x="1217070" y="623766"/>
                          <a:pt x="1271498" y="598036"/>
                        </a:cubicBezTo>
                        <a:cubicBezTo>
                          <a:pt x="1325926" y="572306"/>
                          <a:pt x="1489212" y="450583"/>
                          <a:pt x="1509004" y="378342"/>
                        </a:cubicBezTo>
                        <a:cubicBezTo>
                          <a:pt x="1528796" y="306101"/>
                          <a:pt x="1399157" y="197244"/>
                          <a:pt x="1390251" y="164587"/>
                        </a:cubicBezTo>
                        <a:cubicBezTo>
                          <a:pt x="1381345" y="131930"/>
                          <a:pt x="1431814" y="154691"/>
                          <a:pt x="1455565" y="182400"/>
                        </a:cubicBezTo>
                        <a:cubicBezTo>
                          <a:pt x="1479316" y="210109"/>
                          <a:pt x="1507025" y="340737"/>
                          <a:pt x="1532755" y="330841"/>
                        </a:cubicBezTo>
                        <a:cubicBezTo>
                          <a:pt x="1558485" y="320945"/>
                          <a:pt x="1590153" y="152711"/>
                          <a:pt x="1609945" y="123023"/>
                        </a:cubicBezTo>
                        <a:cubicBezTo>
                          <a:pt x="1629737" y="93335"/>
                          <a:pt x="1632706" y="155680"/>
                          <a:pt x="1651508" y="152711"/>
                        </a:cubicBezTo>
                        <a:cubicBezTo>
                          <a:pt x="1670310" y="149742"/>
                          <a:pt x="1728698" y="60678"/>
                          <a:pt x="1722760" y="105210"/>
                        </a:cubicBezTo>
                        <a:cubicBezTo>
                          <a:pt x="1716822" y="149742"/>
                          <a:pt x="1681196" y="325893"/>
                          <a:pt x="1615882" y="419906"/>
                        </a:cubicBezTo>
                        <a:cubicBezTo>
                          <a:pt x="1550568" y="513919"/>
                          <a:pt x="1381345" y="568348"/>
                          <a:pt x="1330875" y="669288"/>
                        </a:cubicBezTo>
                        <a:cubicBezTo>
                          <a:pt x="1280405" y="770228"/>
                          <a:pt x="1309104" y="936483"/>
                          <a:pt x="1313062" y="1025548"/>
                        </a:cubicBezTo>
                        <a:cubicBezTo>
                          <a:pt x="1317020" y="1114613"/>
                          <a:pt x="1293269" y="1209615"/>
                          <a:pt x="1354625" y="1203677"/>
                        </a:cubicBezTo>
                        <a:cubicBezTo>
                          <a:pt x="1415981" y="1197739"/>
                          <a:pt x="1586194" y="1071070"/>
                          <a:pt x="1681197" y="989922"/>
                        </a:cubicBezTo>
                        <a:cubicBezTo>
                          <a:pt x="1776200" y="908774"/>
                          <a:pt x="1863285" y="791999"/>
                          <a:pt x="1924641" y="716789"/>
                        </a:cubicBezTo>
                        <a:cubicBezTo>
                          <a:pt x="1985997" y="641579"/>
                          <a:pt x="2026571" y="599025"/>
                          <a:pt x="2049332" y="538659"/>
                        </a:cubicBezTo>
                        <a:cubicBezTo>
                          <a:pt x="2072093" y="478293"/>
                          <a:pt x="2077041" y="401104"/>
                          <a:pt x="2061207" y="354592"/>
                        </a:cubicBezTo>
                        <a:cubicBezTo>
                          <a:pt x="2045373" y="308080"/>
                          <a:pt x="1980059" y="308080"/>
                          <a:pt x="1954329" y="259589"/>
                        </a:cubicBezTo>
                        <a:cubicBezTo>
                          <a:pt x="1928599" y="211098"/>
                          <a:pt x="1908807" y="99272"/>
                          <a:pt x="1906828" y="63646"/>
                        </a:cubicBezTo>
                        <a:cubicBezTo>
                          <a:pt x="1904849" y="28020"/>
                          <a:pt x="1925631" y="18124"/>
                          <a:pt x="1942454" y="45833"/>
                        </a:cubicBezTo>
                        <a:cubicBezTo>
                          <a:pt x="1959277" y="73542"/>
                          <a:pt x="1982038" y="189327"/>
                          <a:pt x="2007768" y="229901"/>
                        </a:cubicBezTo>
                        <a:cubicBezTo>
                          <a:pt x="2033498" y="270475"/>
                          <a:pt x="2058238" y="309069"/>
                          <a:pt x="2096833" y="289277"/>
                        </a:cubicBezTo>
                        <a:cubicBezTo>
                          <a:pt x="2135428" y="269485"/>
                          <a:pt x="2209649" y="131930"/>
                          <a:pt x="2239337" y="111148"/>
                        </a:cubicBezTo>
                        <a:cubicBezTo>
                          <a:pt x="2269025" y="90366"/>
                          <a:pt x="2283869" y="134899"/>
                          <a:pt x="2274963" y="164587"/>
                        </a:cubicBezTo>
                        <a:cubicBezTo>
                          <a:pt x="2266057" y="194275"/>
                          <a:pt x="2210638" y="249693"/>
                          <a:pt x="2185898" y="289277"/>
                        </a:cubicBezTo>
                        <a:cubicBezTo>
                          <a:pt x="2161158" y="328861"/>
                          <a:pt x="2132459" y="368446"/>
                          <a:pt x="2126521" y="402093"/>
                        </a:cubicBezTo>
                        <a:cubicBezTo>
                          <a:pt x="2120583" y="435740"/>
                          <a:pt x="2122563" y="506002"/>
                          <a:pt x="2150272" y="491158"/>
                        </a:cubicBezTo>
                        <a:cubicBezTo>
                          <a:pt x="2177981" y="476314"/>
                          <a:pt x="2257150" y="376363"/>
                          <a:pt x="2292776" y="313028"/>
                        </a:cubicBezTo>
                        <a:cubicBezTo>
                          <a:pt x="2328402" y="249693"/>
                          <a:pt x="2343246" y="134899"/>
                          <a:pt x="2364028" y="111148"/>
                        </a:cubicBezTo>
                        <a:cubicBezTo>
                          <a:pt x="2384810" y="87397"/>
                          <a:pt x="2415488" y="129950"/>
                          <a:pt x="2417467" y="170524"/>
                        </a:cubicBezTo>
                        <a:cubicBezTo>
                          <a:pt x="2419446" y="211098"/>
                          <a:pt x="2352152" y="339748"/>
                          <a:pt x="2375903" y="354592"/>
                        </a:cubicBezTo>
                        <a:cubicBezTo>
                          <a:pt x="2399654" y="369436"/>
                          <a:pt x="2507522" y="283340"/>
                          <a:pt x="2559971" y="259589"/>
                        </a:cubicBezTo>
                        <a:cubicBezTo>
                          <a:pt x="2612420" y="235838"/>
                          <a:pt x="2661900" y="213078"/>
                          <a:pt x="2690599" y="212088"/>
                        </a:cubicBezTo>
                        <a:cubicBezTo>
                          <a:pt x="2719298" y="211098"/>
                          <a:pt x="2717319" y="257609"/>
                          <a:pt x="2732163" y="253651"/>
                        </a:cubicBezTo>
                        <a:cubicBezTo>
                          <a:pt x="2747007" y="249692"/>
                          <a:pt x="2767789" y="188337"/>
                          <a:pt x="2779664" y="188337"/>
                        </a:cubicBezTo>
                        <a:cubicBezTo>
                          <a:pt x="2791539" y="188337"/>
                          <a:pt x="2828155" y="231879"/>
                          <a:pt x="2803415" y="253651"/>
                        </a:cubicBezTo>
                        <a:cubicBezTo>
                          <a:pt x="2778675" y="275422"/>
                          <a:pt x="2648046" y="295215"/>
                          <a:pt x="2631223" y="318966"/>
                        </a:cubicBezTo>
                        <a:cubicBezTo>
                          <a:pt x="2614400" y="342717"/>
                          <a:pt x="2667839" y="383290"/>
                          <a:pt x="2702475" y="396155"/>
                        </a:cubicBezTo>
                        <a:cubicBezTo>
                          <a:pt x="2737111" y="409020"/>
                          <a:pt x="2823207" y="385269"/>
                          <a:pt x="2839041" y="396155"/>
                        </a:cubicBezTo>
                        <a:cubicBezTo>
                          <a:pt x="2854875" y="407041"/>
                          <a:pt x="2834093" y="455532"/>
                          <a:pt x="2797477" y="461470"/>
                        </a:cubicBezTo>
                        <a:cubicBezTo>
                          <a:pt x="2760861" y="467408"/>
                          <a:pt x="2669817" y="444646"/>
                          <a:pt x="2619347" y="431781"/>
                        </a:cubicBezTo>
                        <a:cubicBezTo>
                          <a:pt x="2568877" y="418916"/>
                          <a:pt x="2557001" y="365477"/>
                          <a:pt x="2494656" y="384280"/>
                        </a:cubicBezTo>
                        <a:cubicBezTo>
                          <a:pt x="2432311" y="403083"/>
                          <a:pt x="2319496" y="491158"/>
                          <a:pt x="2245275" y="544597"/>
                        </a:cubicBezTo>
                        <a:cubicBezTo>
                          <a:pt x="2171054" y="598036"/>
                          <a:pt x="2127511" y="618818"/>
                          <a:pt x="2049332" y="704914"/>
                        </a:cubicBezTo>
                        <a:cubicBezTo>
                          <a:pt x="1971153" y="791010"/>
                          <a:pt x="1799950" y="989922"/>
                          <a:pt x="1776199" y="1061174"/>
                        </a:cubicBezTo>
                        <a:cubicBezTo>
                          <a:pt x="1752448" y="1132426"/>
                          <a:pt x="1850420" y="1035443"/>
                          <a:pt x="1906828" y="1132425"/>
                        </a:cubicBezTo>
                        <a:cubicBezTo>
                          <a:pt x="1963236" y="1229407"/>
                          <a:pt x="2075062" y="1511446"/>
                          <a:pt x="2114646" y="1643064"/>
                        </a:cubicBezTo>
                        <a:cubicBezTo>
                          <a:pt x="2154230" y="1774682"/>
                          <a:pt x="2113656" y="1840987"/>
                          <a:pt x="2144334" y="1922135"/>
                        </a:cubicBezTo>
                        <a:cubicBezTo>
                          <a:pt x="2175012" y="2003283"/>
                          <a:pt x="2268036" y="2066618"/>
                          <a:pt x="2298714" y="2129953"/>
                        </a:cubicBezTo>
                        <a:cubicBezTo>
                          <a:pt x="2329392" y="2193288"/>
                          <a:pt x="2334340" y="2272457"/>
                          <a:pt x="2328402" y="2302145"/>
                        </a:cubicBezTo>
                        <a:cubicBezTo>
                          <a:pt x="2322464" y="2331833"/>
                          <a:pt x="2286839" y="2341730"/>
                          <a:pt x="2263088" y="2308083"/>
                        </a:cubicBezTo>
                        <a:cubicBezTo>
                          <a:pt x="2239337" y="2274436"/>
                          <a:pt x="2211628" y="2148755"/>
                          <a:pt x="2185898" y="2100264"/>
                        </a:cubicBezTo>
                        <a:cubicBezTo>
                          <a:pt x="2160168" y="2051773"/>
                          <a:pt x="2127511" y="2004272"/>
                          <a:pt x="2108708" y="2017137"/>
                        </a:cubicBezTo>
                        <a:cubicBezTo>
                          <a:pt x="2089905" y="2030002"/>
                          <a:pt x="2091884" y="2155683"/>
                          <a:pt x="2073082" y="2177454"/>
                        </a:cubicBezTo>
                        <a:cubicBezTo>
                          <a:pt x="2054280" y="2199225"/>
                          <a:pt x="2000841" y="2196257"/>
                          <a:pt x="1995893" y="2147766"/>
                        </a:cubicBezTo>
                        <a:cubicBezTo>
                          <a:pt x="1990945" y="2099275"/>
                          <a:pt x="2038446" y="1976564"/>
                          <a:pt x="2043394" y="1886509"/>
                        </a:cubicBezTo>
                        <a:cubicBezTo>
                          <a:pt x="2048342" y="1796454"/>
                          <a:pt x="2043394" y="1704420"/>
                          <a:pt x="2025581" y="1607438"/>
                        </a:cubicBezTo>
                        <a:cubicBezTo>
                          <a:pt x="2007768" y="1510456"/>
                          <a:pt x="1983028" y="1385766"/>
                          <a:pt x="1936516" y="1304618"/>
                        </a:cubicBezTo>
                        <a:cubicBezTo>
                          <a:pt x="1890004" y="1223470"/>
                          <a:pt x="1797971" y="1128467"/>
                          <a:pt x="1746511" y="1120550"/>
                        </a:cubicBezTo>
                        <a:cubicBezTo>
                          <a:pt x="1695051" y="1112633"/>
                          <a:pt x="1635675" y="1211594"/>
                          <a:pt x="1627758" y="1257116"/>
                        </a:cubicBezTo>
                        <a:cubicBezTo>
                          <a:pt x="1619841" y="1302638"/>
                          <a:pt x="1678228" y="1305608"/>
                          <a:pt x="1699010" y="1393683"/>
                        </a:cubicBezTo>
                        <a:cubicBezTo>
                          <a:pt x="1719792" y="1481758"/>
                          <a:pt x="1740574" y="1676711"/>
                          <a:pt x="1752449" y="1785568"/>
                        </a:cubicBezTo>
                        <a:cubicBezTo>
                          <a:pt x="1764324" y="1894425"/>
                          <a:pt x="1761356" y="1991407"/>
                          <a:pt x="1770262" y="2046825"/>
                        </a:cubicBezTo>
                        <a:cubicBezTo>
                          <a:pt x="1779168" y="2102243"/>
                          <a:pt x="1819743" y="2119066"/>
                          <a:pt x="1805888" y="2118077"/>
                        </a:cubicBezTo>
                        <a:cubicBezTo>
                          <a:pt x="1792033" y="2117088"/>
                          <a:pt x="1708905" y="2097296"/>
                          <a:pt x="1687134" y="2040888"/>
                        </a:cubicBezTo>
                        <a:cubicBezTo>
                          <a:pt x="1665363" y="1984480"/>
                          <a:pt x="1676248" y="1866717"/>
                          <a:pt x="1675259" y="1779631"/>
                        </a:cubicBezTo>
                        <a:cubicBezTo>
                          <a:pt x="1674270" y="1692545"/>
                          <a:pt x="1703958" y="1604470"/>
                          <a:pt x="1681197" y="1518374"/>
                        </a:cubicBezTo>
                        <a:cubicBezTo>
                          <a:pt x="1658436" y="1432278"/>
                          <a:pt x="1591142" y="1279877"/>
                          <a:pt x="1538693" y="1263054"/>
                        </a:cubicBezTo>
                        <a:cubicBezTo>
                          <a:pt x="1486244" y="1246231"/>
                          <a:pt x="1404106" y="1360036"/>
                          <a:pt x="1366501" y="1417433"/>
                        </a:cubicBezTo>
                        <a:cubicBezTo>
                          <a:pt x="1328896" y="1474830"/>
                          <a:pt x="1317020" y="1537176"/>
                          <a:pt x="1313062" y="1607438"/>
                        </a:cubicBezTo>
                        <a:cubicBezTo>
                          <a:pt x="1309104" y="1677700"/>
                          <a:pt x="1297228" y="1773693"/>
                          <a:pt x="1342750" y="1839007"/>
                        </a:cubicBezTo>
                        <a:cubicBezTo>
                          <a:pt x="1388272" y="1904321"/>
                          <a:pt x="1490202" y="1949844"/>
                          <a:pt x="1586194" y="1999324"/>
                        </a:cubicBezTo>
                        <a:cubicBezTo>
                          <a:pt x="1682186" y="2048804"/>
                          <a:pt x="1837555" y="2104223"/>
                          <a:pt x="1918703" y="2135890"/>
                        </a:cubicBezTo>
                        <a:cubicBezTo>
                          <a:pt x="1999851" y="2167557"/>
                          <a:pt x="2024591" y="2160630"/>
                          <a:pt x="2073082" y="2189329"/>
                        </a:cubicBezTo>
                        <a:cubicBezTo>
                          <a:pt x="2121573" y="2218028"/>
                          <a:pt x="2148293" y="2285322"/>
                          <a:pt x="2209649" y="2308083"/>
                        </a:cubicBezTo>
                        <a:cubicBezTo>
                          <a:pt x="2271005" y="2330844"/>
                          <a:pt x="2362048" y="2310062"/>
                          <a:pt x="2441217" y="2325896"/>
                        </a:cubicBezTo>
                        <a:cubicBezTo>
                          <a:pt x="2520386" y="2341730"/>
                          <a:pt x="2654974" y="2383293"/>
                          <a:pt x="2684662" y="2403085"/>
                        </a:cubicBezTo>
                        <a:cubicBezTo>
                          <a:pt x="2714350" y="2422877"/>
                          <a:pt x="2657942" y="2446628"/>
                          <a:pt x="2619347" y="2444649"/>
                        </a:cubicBezTo>
                        <a:cubicBezTo>
                          <a:pt x="2580752" y="2442670"/>
                          <a:pt x="2515438" y="2404075"/>
                          <a:pt x="2453093" y="2391210"/>
                        </a:cubicBezTo>
                        <a:cubicBezTo>
                          <a:pt x="2390748" y="2378345"/>
                          <a:pt x="2274963" y="2349646"/>
                          <a:pt x="2245275" y="2367459"/>
                        </a:cubicBezTo>
                        <a:cubicBezTo>
                          <a:pt x="2215587" y="2385272"/>
                          <a:pt x="2255171" y="2469389"/>
                          <a:pt x="2274963" y="2498088"/>
                        </a:cubicBezTo>
                        <a:cubicBezTo>
                          <a:pt x="2294755" y="2526787"/>
                          <a:pt x="2343246" y="2531734"/>
                          <a:pt x="2364028" y="2539651"/>
                        </a:cubicBezTo>
                        <a:cubicBezTo>
                          <a:pt x="2384810" y="2547568"/>
                          <a:pt x="2414498" y="2533714"/>
                          <a:pt x="2399654" y="2545589"/>
                        </a:cubicBezTo>
                        <a:cubicBezTo>
                          <a:pt x="2384810" y="2557464"/>
                          <a:pt x="2307620" y="2608924"/>
                          <a:pt x="2274963" y="2610903"/>
                        </a:cubicBezTo>
                        <a:cubicBezTo>
                          <a:pt x="2242306" y="2612882"/>
                          <a:pt x="2238347" y="2546578"/>
                          <a:pt x="2203711" y="2557464"/>
                        </a:cubicBezTo>
                        <a:cubicBezTo>
                          <a:pt x="2169075" y="2568350"/>
                          <a:pt x="2092875" y="2666322"/>
                          <a:pt x="2067145" y="2676218"/>
                        </a:cubicBezTo>
                        <a:cubicBezTo>
                          <a:pt x="2041415" y="2686114"/>
                          <a:pt x="2032509" y="2648509"/>
                          <a:pt x="2049332" y="2616841"/>
                        </a:cubicBezTo>
                        <a:cubicBezTo>
                          <a:pt x="2066155" y="2585173"/>
                          <a:pt x="2169075" y="2538661"/>
                          <a:pt x="2168085" y="2486212"/>
                        </a:cubicBezTo>
                        <a:cubicBezTo>
                          <a:pt x="2167095" y="2433763"/>
                          <a:pt x="2088916" y="2309072"/>
                          <a:pt x="2043394" y="2302145"/>
                        </a:cubicBezTo>
                        <a:cubicBezTo>
                          <a:pt x="1997872" y="2295218"/>
                          <a:pt x="1941464" y="2366470"/>
                          <a:pt x="1894952" y="2444649"/>
                        </a:cubicBezTo>
                        <a:cubicBezTo>
                          <a:pt x="1848440" y="2522828"/>
                          <a:pt x="1792033" y="2723719"/>
                          <a:pt x="1764324" y="2771220"/>
                        </a:cubicBezTo>
                        <a:cubicBezTo>
                          <a:pt x="1736615" y="2818721"/>
                          <a:pt x="1722760" y="2772210"/>
                          <a:pt x="1728698" y="2729657"/>
                        </a:cubicBezTo>
                        <a:cubicBezTo>
                          <a:pt x="1734636" y="2687104"/>
                          <a:pt x="1769272" y="2590122"/>
                          <a:pt x="1799950" y="2515901"/>
                        </a:cubicBezTo>
                        <a:cubicBezTo>
                          <a:pt x="1830628" y="2441680"/>
                          <a:pt x="1898910" y="2333813"/>
                          <a:pt x="1912765" y="2284332"/>
                        </a:cubicBezTo>
                        <a:cubicBezTo>
                          <a:pt x="1926620" y="2234851"/>
                          <a:pt x="1925630" y="2238810"/>
                          <a:pt x="1883077" y="2219018"/>
                        </a:cubicBezTo>
                        <a:cubicBezTo>
                          <a:pt x="1840524" y="2199226"/>
                          <a:pt x="1749480" y="2208132"/>
                          <a:pt x="1657446" y="2165579"/>
                        </a:cubicBezTo>
                        <a:cubicBezTo>
                          <a:pt x="1565412" y="2123026"/>
                          <a:pt x="1391241" y="1965677"/>
                          <a:pt x="1330875" y="1963698"/>
                        </a:cubicBezTo>
                        <a:cubicBezTo>
                          <a:pt x="1270509" y="1961719"/>
                          <a:pt x="1307124" y="2088389"/>
                          <a:pt x="1295249" y="2153703"/>
                        </a:cubicBezTo>
                        <a:cubicBezTo>
                          <a:pt x="1283374" y="2219017"/>
                          <a:pt x="1251706" y="2278394"/>
                          <a:pt x="1259623" y="2355584"/>
                        </a:cubicBezTo>
                        <a:cubicBezTo>
                          <a:pt x="1267540" y="2432774"/>
                          <a:pt x="1318999" y="2544600"/>
                          <a:pt x="1342750" y="2616841"/>
                        </a:cubicBezTo>
                        <a:cubicBezTo>
                          <a:pt x="1366501" y="2689082"/>
                          <a:pt x="1405096" y="2763303"/>
                          <a:pt x="1402127" y="2789033"/>
                        </a:cubicBezTo>
                        <a:cubicBezTo>
                          <a:pt x="1399158" y="2814763"/>
                          <a:pt x="1360563" y="2826638"/>
                          <a:pt x="1324937" y="2771220"/>
                        </a:cubicBezTo>
                        <a:cubicBezTo>
                          <a:pt x="1289311" y="2715802"/>
                          <a:pt x="1215090" y="2454545"/>
                          <a:pt x="1188371" y="2456524"/>
                        </a:cubicBezTo>
                        <a:cubicBezTo>
                          <a:pt x="1161652" y="2458503"/>
                          <a:pt x="1191339" y="2734605"/>
                          <a:pt x="1164620" y="2783096"/>
                        </a:cubicBezTo>
                        <a:cubicBezTo>
                          <a:pt x="1137901" y="2831587"/>
                          <a:pt x="1046857" y="2803878"/>
                          <a:pt x="1028054" y="2747470"/>
                        </a:cubicBezTo>
                        <a:cubicBezTo>
                          <a:pt x="1009251" y="2691062"/>
                          <a:pt x="1061700" y="2473348"/>
                          <a:pt x="1051804" y="2444649"/>
                        </a:cubicBezTo>
                        <a:cubicBezTo>
                          <a:pt x="1041908" y="2415950"/>
                          <a:pt x="994407" y="2525797"/>
                          <a:pt x="968677" y="2575277"/>
                        </a:cubicBezTo>
                        <a:cubicBezTo>
                          <a:pt x="942947" y="2624758"/>
                          <a:pt x="916227" y="2718771"/>
                          <a:pt x="897425" y="2741532"/>
                        </a:cubicBezTo>
                        <a:cubicBezTo>
                          <a:pt x="878623" y="2764293"/>
                          <a:pt x="855862" y="2746480"/>
                          <a:pt x="855862" y="2711844"/>
                        </a:cubicBezTo>
                        <a:cubicBezTo>
                          <a:pt x="855862" y="2677208"/>
                          <a:pt x="913259" y="2544600"/>
                          <a:pt x="897425" y="2533714"/>
                        </a:cubicBezTo>
                        <a:cubicBezTo>
                          <a:pt x="881591" y="2522828"/>
                          <a:pt x="790547" y="2620799"/>
                          <a:pt x="760859" y="2646529"/>
                        </a:cubicBezTo>
                        <a:cubicBezTo>
                          <a:pt x="731171" y="2672259"/>
                          <a:pt x="734139" y="2687103"/>
                          <a:pt x="719295" y="2688093"/>
                        </a:cubicBezTo>
                        <a:cubicBezTo>
                          <a:pt x="704451" y="2689083"/>
                          <a:pt x="649033" y="2684134"/>
                          <a:pt x="671794" y="2652467"/>
                        </a:cubicBezTo>
                        <a:cubicBezTo>
                          <a:pt x="694555" y="2620800"/>
                          <a:pt x="800444" y="2547568"/>
                          <a:pt x="855862" y="2498088"/>
                        </a:cubicBezTo>
                        <a:cubicBezTo>
                          <a:pt x="911280" y="2448608"/>
                          <a:pt x="968677" y="2415950"/>
                          <a:pt x="1004303" y="2355584"/>
                        </a:cubicBezTo>
                        <a:cubicBezTo>
                          <a:pt x="1039929" y="2295218"/>
                          <a:pt x="1067638" y="2184381"/>
                          <a:pt x="1069617" y="2135890"/>
                        </a:cubicBezTo>
                        <a:cubicBezTo>
                          <a:pt x="1071596" y="2087399"/>
                          <a:pt x="1062690" y="2060679"/>
                          <a:pt x="1016178" y="2064638"/>
                        </a:cubicBezTo>
                        <a:cubicBezTo>
                          <a:pt x="969666" y="2068597"/>
                          <a:pt x="876643" y="2139849"/>
                          <a:pt x="790547" y="2159641"/>
                        </a:cubicBezTo>
                        <a:cubicBezTo>
                          <a:pt x="704451" y="2179433"/>
                          <a:pt x="589657" y="2153704"/>
                          <a:pt x="499602" y="2183392"/>
                        </a:cubicBezTo>
                        <a:cubicBezTo>
                          <a:pt x="409548" y="2213080"/>
                          <a:pt x="310586" y="2294228"/>
                          <a:pt x="250220" y="2337771"/>
                        </a:cubicBezTo>
                        <a:cubicBezTo>
                          <a:pt x="189854" y="2381314"/>
                          <a:pt x="160165" y="2422878"/>
                          <a:pt x="137404" y="2444649"/>
                        </a:cubicBezTo>
                        <a:cubicBezTo>
                          <a:pt x="114643" y="2466420"/>
                          <a:pt x="134436" y="2477306"/>
                          <a:pt x="113654" y="2468400"/>
                        </a:cubicBezTo>
                        <a:cubicBezTo>
                          <a:pt x="92872" y="2459494"/>
                          <a:pt x="-29839" y="2447618"/>
                          <a:pt x="6776" y="2397148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91" name="Freeform 1190"/>
                  <p:cNvSpPr/>
                  <p:nvPr/>
                </p:nvSpPr>
                <p:spPr>
                  <a:xfrm>
                    <a:off x="9291634" y="4926616"/>
                    <a:ext cx="513436" cy="498640"/>
                  </a:xfrm>
                  <a:custGeom>
                    <a:avLst/>
                    <a:gdLst>
                      <a:gd name="connsiteX0" fmla="*/ 808 w 513436"/>
                      <a:gd name="connsiteY0" fmla="*/ 458844 h 498640"/>
                      <a:gd name="connsiteX1" fmla="*/ 107685 w 513436"/>
                      <a:gd name="connsiteY1" fmla="*/ 494470 h 498640"/>
                      <a:gd name="connsiteX2" fmla="*/ 137374 w 513436"/>
                      <a:gd name="connsiteY2" fmla="*/ 357903 h 498640"/>
                      <a:gd name="connsiteX3" fmla="*/ 178937 w 513436"/>
                      <a:gd name="connsiteY3" fmla="*/ 227275 h 498640"/>
                      <a:gd name="connsiteX4" fmla="*/ 285815 w 513436"/>
                      <a:gd name="connsiteY4" fmla="*/ 167898 h 498640"/>
                      <a:gd name="connsiteX5" fmla="*/ 327379 w 513436"/>
                      <a:gd name="connsiteY5" fmla="*/ 161961 h 498640"/>
                      <a:gd name="connsiteX6" fmla="*/ 351130 w 513436"/>
                      <a:gd name="connsiteY6" fmla="*/ 316340 h 498640"/>
                      <a:gd name="connsiteX7" fmla="*/ 345192 w 513436"/>
                      <a:gd name="connsiteY7" fmla="*/ 417280 h 498640"/>
                      <a:gd name="connsiteX8" fmla="*/ 416444 w 513436"/>
                      <a:gd name="connsiteY8" fmla="*/ 346028 h 498640"/>
                      <a:gd name="connsiteX9" fmla="*/ 416444 w 513436"/>
                      <a:gd name="connsiteY9" fmla="*/ 274776 h 498640"/>
                      <a:gd name="connsiteX10" fmla="*/ 469883 w 513436"/>
                      <a:gd name="connsiteY10" fmla="*/ 304465 h 498640"/>
                      <a:gd name="connsiteX11" fmla="*/ 511447 w 513436"/>
                      <a:gd name="connsiteY11" fmla="*/ 256963 h 498640"/>
                      <a:gd name="connsiteX12" fmla="*/ 404569 w 513436"/>
                      <a:gd name="connsiteY12" fmla="*/ 179774 h 498640"/>
                      <a:gd name="connsiteX13" fmla="*/ 386756 w 513436"/>
                      <a:gd name="connsiteY13" fmla="*/ 13519 h 498640"/>
                      <a:gd name="connsiteX14" fmla="*/ 315504 w 513436"/>
                      <a:gd name="connsiteY14" fmla="*/ 19457 h 498640"/>
                      <a:gd name="connsiteX15" fmla="*/ 327379 w 513436"/>
                      <a:gd name="connsiteY15" fmla="*/ 96646 h 498640"/>
                      <a:gd name="connsiteX16" fmla="*/ 173000 w 513436"/>
                      <a:gd name="connsiteY16" fmla="*/ 150085 h 498640"/>
                      <a:gd name="connsiteX17" fmla="*/ 101748 w 513436"/>
                      <a:gd name="connsiteY17" fmla="*/ 316340 h 498640"/>
                      <a:gd name="connsiteX18" fmla="*/ 60184 w 513436"/>
                      <a:gd name="connsiteY18" fmla="*/ 411342 h 498640"/>
                      <a:gd name="connsiteX19" fmla="*/ 808 w 513436"/>
                      <a:gd name="connsiteY19" fmla="*/ 458844 h 49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13436" h="498640">
                        <a:moveTo>
                          <a:pt x="808" y="458844"/>
                        </a:moveTo>
                        <a:cubicBezTo>
                          <a:pt x="8725" y="472699"/>
                          <a:pt x="84924" y="511294"/>
                          <a:pt x="107685" y="494470"/>
                        </a:cubicBezTo>
                        <a:cubicBezTo>
                          <a:pt x="130446" y="477646"/>
                          <a:pt x="125499" y="402435"/>
                          <a:pt x="137374" y="357903"/>
                        </a:cubicBezTo>
                        <a:cubicBezTo>
                          <a:pt x="149249" y="313370"/>
                          <a:pt x="154197" y="258942"/>
                          <a:pt x="178937" y="227275"/>
                        </a:cubicBezTo>
                        <a:cubicBezTo>
                          <a:pt x="203677" y="195607"/>
                          <a:pt x="261075" y="178784"/>
                          <a:pt x="285815" y="167898"/>
                        </a:cubicBezTo>
                        <a:cubicBezTo>
                          <a:pt x="310555" y="157012"/>
                          <a:pt x="316493" y="137221"/>
                          <a:pt x="327379" y="161961"/>
                        </a:cubicBezTo>
                        <a:cubicBezTo>
                          <a:pt x="338265" y="186701"/>
                          <a:pt x="348161" y="273787"/>
                          <a:pt x="351130" y="316340"/>
                        </a:cubicBezTo>
                        <a:cubicBezTo>
                          <a:pt x="354099" y="358893"/>
                          <a:pt x="334306" y="412332"/>
                          <a:pt x="345192" y="417280"/>
                        </a:cubicBezTo>
                        <a:cubicBezTo>
                          <a:pt x="356078" y="422228"/>
                          <a:pt x="404569" y="369779"/>
                          <a:pt x="416444" y="346028"/>
                        </a:cubicBezTo>
                        <a:cubicBezTo>
                          <a:pt x="428319" y="322277"/>
                          <a:pt x="407538" y="281703"/>
                          <a:pt x="416444" y="274776"/>
                        </a:cubicBezTo>
                        <a:cubicBezTo>
                          <a:pt x="425351" y="267849"/>
                          <a:pt x="454049" y="307434"/>
                          <a:pt x="469883" y="304465"/>
                        </a:cubicBezTo>
                        <a:cubicBezTo>
                          <a:pt x="485717" y="301496"/>
                          <a:pt x="522333" y="277745"/>
                          <a:pt x="511447" y="256963"/>
                        </a:cubicBezTo>
                        <a:cubicBezTo>
                          <a:pt x="500561" y="236181"/>
                          <a:pt x="425351" y="220348"/>
                          <a:pt x="404569" y="179774"/>
                        </a:cubicBezTo>
                        <a:cubicBezTo>
                          <a:pt x="383787" y="139200"/>
                          <a:pt x="401600" y="40238"/>
                          <a:pt x="386756" y="13519"/>
                        </a:cubicBezTo>
                        <a:cubicBezTo>
                          <a:pt x="371912" y="-13201"/>
                          <a:pt x="325400" y="5602"/>
                          <a:pt x="315504" y="19457"/>
                        </a:cubicBezTo>
                        <a:cubicBezTo>
                          <a:pt x="305608" y="33311"/>
                          <a:pt x="351130" y="74875"/>
                          <a:pt x="327379" y="96646"/>
                        </a:cubicBezTo>
                        <a:cubicBezTo>
                          <a:pt x="303628" y="118417"/>
                          <a:pt x="210605" y="113469"/>
                          <a:pt x="173000" y="150085"/>
                        </a:cubicBezTo>
                        <a:cubicBezTo>
                          <a:pt x="135395" y="186701"/>
                          <a:pt x="120551" y="272797"/>
                          <a:pt x="101748" y="316340"/>
                        </a:cubicBezTo>
                        <a:cubicBezTo>
                          <a:pt x="82945" y="359883"/>
                          <a:pt x="75028" y="385612"/>
                          <a:pt x="60184" y="411342"/>
                        </a:cubicBezTo>
                        <a:cubicBezTo>
                          <a:pt x="45340" y="437072"/>
                          <a:pt x="-7109" y="444989"/>
                          <a:pt x="808" y="458844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92" name="Freeform 1191"/>
                  <p:cNvSpPr/>
                  <p:nvPr/>
                </p:nvSpPr>
                <p:spPr>
                  <a:xfrm>
                    <a:off x="10298048" y="4943167"/>
                    <a:ext cx="456267" cy="656477"/>
                  </a:xfrm>
                  <a:custGeom>
                    <a:avLst/>
                    <a:gdLst>
                      <a:gd name="connsiteX0" fmla="*/ 187864 w 456267"/>
                      <a:gd name="connsiteY0" fmla="*/ 8843 h 656477"/>
                      <a:gd name="connsiteX1" fmla="*/ 92861 w 456267"/>
                      <a:gd name="connsiteY1" fmla="*/ 151347 h 656477"/>
                      <a:gd name="connsiteX2" fmla="*/ 3796 w 456267"/>
                      <a:gd name="connsiteY2" fmla="*/ 365103 h 656477"/>
                      <a:gd name="connsiteX3" fmla="*/ 21609 w 456267"/>
                      <a:gd name="connsiteY3" fmla="*/ 632298 h 656477"/>
                      <a:gd name="connsiteX4" fmla="*/ 69110 w 456267"/>
                      <a:gd name="connsiteY4" fmla="*/ 620423 h 656477"/>
                      <a:gd name="connsiteX5" fmla="*/ 69110 w 456267"/>
                      <a:gd name="connsiteY5" fmla="*/ 424480 h 656477"/>
                      <a:gd name="connsiteX6" fmla="*/ 128487 w 456267"/>
                      <a:gd name="connsiteY6" fmla="*/ 216662 h 656477"/>
                      <a:gd name="connsiteX7" fmla="*/ 259116 w 456267"/>
                      <a:gd name="connsiteY7" fmla="*/ 38532 h 656477"/>
                      <a:gd name="connsiteX8" fmla="*/ 247240 w 456267"/>
                      <a:gd name="connsiteY8" fmla="*/ 210724 h 656477"/>
                      <a:gd name="connsiteX9" fmla="*/ 223490 w 456267"/>
                      <a:gd name="connsiteY9" fmla="*/ 353228 h 656477"/>
                      <a:gd name="connsiteX10" fmla="*/ 146300 w 456267"/>
                      <a:gd name="connsiteY10" fmla="*/ 483856 h 656477"/>
                      <a:gd name="connsiteX11" fmla="*/ 146300 w 456267"/>
                      <a:gd name="connsiteY11" fmla="*/ 620423 h 656477"/>
                      <a:gd name="connsiteX12" fmla="*/ 193801 w 456267"/>
                      <a:gd name="connsiteY12" fmla="*/ 608547 h 656477"/>
                      <a:gd name="connsiteX13" fmla="*/ 235365 w 456267"/>
                      <a:gd name="connsiteY13" fmla="*/ 412604 h 656477"/>
                      <a:gd name="connsiteX14" fmla="*/ 265053 w 456267"/>
                      <a:gd name="connsiteY14" fmla="*/ 602610 h 656477"/>
                      <a:gd name="connsiteX15" fmla="*/ 312555 w 456267"/>
                      <a:gd name="connsiteY15" fmla="*/ 572921 h 656477"/>
                      <a:gd name="connsiteX16" fmla="*/ 318492 w 456267"/>
                      <a:gd name="connsiteY16" fmla="*/ 430417 h 656477"/>
                      <a:gd name="connsiteX17" fmla="*/ 288804 w 456267"/>
                      <a:gd name="connsiteY17" fmla="*/ 359165 h 656477"/>
                      <a:gd name="connsiteX18" fmla="*/ 336305 w 456267"/>
                      <a:gd name="connsiteY18" fmla="*/ 240412 h 656477"/>
                      <a:gd name="connsiteX19" fmla="*/ 401620 w 456267"/>
                      <a:gd name="connsiteY19" fmla="*/ 293851 h 656477"/>
                      <a:gd name="connsiteX20" fmla="*/ 455058 w 456267"/>
                      <a:gd name="connsiteY20" fmla="*/ 222599 h 656477"/>
                      <a:gd name="connsiteX21" fmla="*/ 348181 w 456267"/>
                      <a:gd name="connsiteY21" fmla="*/ 169160 h 656477"/>
                      <a:gd name="connsiteX22" fmla="*/ 336305 w 456267"/>
                      <a:gd name="connsiteY22" fmla="*/ 32594 h 656477"/>
                      <a:gd name="connsiteX23" fmla="*/ 187864 w 456267"/>
                      <a:gd name="connsiteY23" fmla="*/ 8843 h 656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56267" h="656477">
                        <a:moveTo>
                          <a:pt x="187864" y="8843"/>
                        </a:moveTo>
                        <a:cubicBezTo>
                          <a:pt x="147290" y="28635"/>
                          <a:pt x="123539" y="91970"/>
                          <a:pt x="92861" y="151347"/>
                        </a:cubicBezTo>
                        <a:cubicBezTo>
                          <a:pt x="62183" y="210724"/>
                          <a:pt x="15671" y="284945"/>
                          <a:pt x="3796" y="365103"/>
                        </a:cubicBezTo>
                        <a:cubicBezTo>
                          <a:pt x="-8079" y="445261"/>
                          <a:pt x="10723" y="589745"/>
                          <a:pt x="21609" y="632298"/>
                        </a:cubicBezTo>
                        <a:cubicBezTo>
                          <a:pt x="32495" y="674851"/>
                          <a:pt x="61193" y="655059"/>
                          <a:pt x="69110" y="620423"/>
                        </a:cubicBezTo>
                        <a:cubicBezTo>
                          <a:pt x="77027" y="585787"/>
                          <a:pt x="59214" y="491774"/>
                          <a:pt x="69110" y="424480"/>
                        </a:cubicBezTo>
                        <a:cubicBezTo>
                          <a:pt x="79006" y="357187"/>
                          <a:pt x="96819" y="280987"/>
                          <a:pt x="128487" y="216662"/>
                        </a:cubicBezTo>
                        <a:cubicBezTo>
                          <a:pt x="160155" y="152337"/>
                          <a:pt x="239324" y="39522"/>
                          <a:pt x="259116" y="38532"/>
                        </a:cubicBezTo>
                        <a:cubicBezTo>
                          <a:pt x="278908" y="37542"/>
                          <a:pt x="253178" y="158275"/>
                          <a:pt x="247240" y="210724"/>
                        </a:cubicBezTo>
                        <a:cubicBezTo>
                          <a:pt x="241302" y="263173"/>
                          <a:pt x="240313" y="307706"/>
                          <a:pt x="223490" y="353228"/>
                        </a:cubicBezTo>
                        <a:cubicBezTo>
                          <a:pt x="206667" y="398750"/>
                          <a:pt x="159165" y="439324"/>
                          <a:pt x="146300" y="483856"/>
                        </a:cubicBezTo>
                        <a:cubicBezTo>
                          <a:pt x="133435" y="528388"/>
                          <a:pt x="138383" y="599641"/>
                          <a:pt x="146300" y="620423"/>
                        </a:cubicBezTo>
                        <a:cubicBezTo>
                          <a:pt x="154217" y="641205"/>
                          <a:pt x="178957" y="643183"/>
                          <a:pt x="193801" y="608547"/>
                        </a:cubicBezTo>
                        <a:cubicBezTo>
                          <a:pt x="208645" y="573911"/>
                          <a:pt x="223490" y="413593"/>
                          <a:pt x="235365" y="412604"/>
                        </a:cubicBezTo>
                        <a:cubicBezTo>
                          <a:pt x="247240" y="411615"/>
                          <a:pt x="252188" y="575891"/>
                          <a:pt x="265053" y="602610"/>
                        </a:cubicBezTo>
                        <a:cubicBezTo>
                          <a:pt x="277918" y="629329"/>
                          <a:pt x="303649" y="601620"/>
                          <a:pt x="312555" y="572921"/>
                        </a:cubicBezTo>
                        <a:cubicBezTo>
                          <a:pt x="321461" y="544222"/>
                          <a:pt x="322450" y="466043"/>
                          <a:pt x="318492" y="430417"/>
                        </a:cubicBezTo>
                        <a:cubicBezTo>
                          <a:pt x="314534" y="394791"/>
                          <a:pt x="285835" y="390832"/>
                          <a:pt x="288804" y="359165"/>
                        </a:cubicBezTo>
                        <a:cubicBezTo>
                          <a:pt x="291773" y="327498"/>
                          <a:pt x="317502" y="251298"/>
                          <a:pt x="336305" y="240412"/>
                        </a:cubicBezTo>
                        <a:cubicBezTo>
                          <a:pt x="355108" y="229526"/>
                          <a:pt x="381828" y="296820"/>
                          <a:pt x="401620" y="293851"/>
                        </a:cubicBezTo>
                        <a:cubicBezTo>
                          <a:pt x="421412" y="290882"/>
                          <a:pt x="463964" y="243381"/>
                          <a:pt x="455058" y="222599"/>
                        </a:cubicBezTo>
                        <a:cubicBezTo>
                          <a:pt x="446152" y="201817"/>
                          <a:pt x="367973" y="200827"/>
                          <a:pt x="348181" y="169160"/>
                        </a:cubicBezTo>
                        <a:cubicBezTo>
                          <a:pt x="328389" y="137493"/>
                          <a:pt x="363025" y="60303"/>
                          <a:pt x="336305" y="32594"/>
                        </a:cubicBezTo>
                        <a:cubicBezTo>
                          <a:pt x="309586" y="4885"/>
                          <a:pt x="228438" y="-10949"/>
                          <a:pt x="187864" y="8843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93" name="Freeform 1192"/>
                  <p:cNvSpPr/>
                  <p:nvPr/>
                </p:nvSpPr>
                <p:spPr>
                  <a:xfrm>
                    <a:off x="10733810" y="5068103"/>
                    <a:ext cx="202271" cy="460799"/>
                  </a:xfrm>
                  <a:custGeom>
                    <a:avLst/>
                    <a:gdLst>
                      <a:gd name="connsiteX0" fmla="*/ 191489 w 202271"/>
                      <a:gd name="connsiteY0" fmla="*/ 26411 h 460799"/>
                      <a:gd name="connsiteX1" fmla="*/ 197426 w 202271"/>
                      <a:gd name="connsiteY1" fmla="*/ 216416 h 460799"/>
                      <a:gd name="connsiteX2" fmla="*/ 197426 w 202271"/>
                      <a:gd name="connsiteY2" fmla="*/ 299544 h 460799"/>
                      <a:gd name="connsiteX3" fmla="*/ 173676 w 202271"/>
                      <a:gd name="connsiteY3" fmla="*/ 400484 h 460799"/>
                      <a:gd name="connsiteX4" fmla="*/ 108361 w 202271"/>
                      <a:gd name="connsiteY4" fmla="*/ 412359 h 460799"/>
                      <a:gd name="connsiteX5" fmla="*/ 114299 w 202271"/>
                      <a:gd name="connsiteY5" fmla="*/ 210479 h 460799"/>
                      <a:gd name="connsiteX6" fmla="*/ 120237 w 202271"/>
                      <a:gd name="connsiteY6" fmla="*/ 32349 h 460799"/>
                      <a:gd name="connsiteX7" fmla="*/ 48985 w 202271"/>
                      <a:gd name="connsiteY7" fmla="*/ 198603 h 460799"/>
                      <a:gd name="connsiteX8" fmla="*/ 78673 w 202271"/>
                      <a:gd name="connsiteY8" fmla="*/ 335170 h 460799"/>
                      <a:gd name="connsiteX9" fmla="*/ 72735 w 202271"/>
                      <a:gd name="connsiteY9" fmla="*/ 436110 h 460799"/>
                      <a:gd name="connsiteX10" fmla="*/ 7421 w 202271"/>
                      <a:gd name="connsiteY10" fmla="*/ 453923 h 460799"/>
                      <a:gd name="connsiteX11" fmla="*/ 1484 w 202271"/>
                      <a:gd name="connsiteY11" fmla="*/ 341107 h 460799"/>
                      <a:gd name="connsiteX12" fmla="*/ 7421 w 202271"/>
                      <a:gd name="connsiteY12" fmla="*/ 257980 h 460799"/>
                      <a:gd name="connsiteX13" fmla="*/ 72735 w 202271"/>
                      <a:gd name="connsiteY13" fmla="*/ 26411 h 460799"/>
                      <a:gd name="connsiteX14" fmla="*/ 191489 w 202271"/>
                      <a:gd name="connsiteY14" fmla="*/ 26411 h 46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2271" h="460799">
                        <a:moveTo>
                          <a:pt x="191489" y="26411"/>
                        </a:moveTo>
                        <a:cubicBezTo>
                          <a:pt x="212271" y="58078"/>
                          <a:pt x="196437" y="170894"/>
                          <a:pt x="197426" y="216416"/>
                        </a:cubicBezTo>
                        <a:cubicBezTo>
                          <a:pt x="198415" y="261938"/>
                          <a:pt x="201384" y="268866"/>
                          <a:pt x="197426" y="299544"/>
                        </a:cubicBezTo>
                        <a:cubicBezTo>
                          <a:pt x="193468" y="330222"/>
                          <a:pt x="188520" y="381682"/>
                          <a:pt x="173676" y="400484"/>
                        </a:cubicBezTo>
                        <a:cubicBezTo>
                          <a:pt x="158832" y="419287"/>
                          <a:pt x="118257" y="444027"/>
                          <a:pt x="108361" y="412359"/>
                        </a:cubicBezTo>
                        <a:cubicBezTo>
                          <a:pt x="98465" y="380692"/>
                          <a:pt x="112320" y="273814"/>
                          <a:pt x="114299" y="210479"/>
                        </a:cubicBezTo>
                        <a:cubicBezTo>
                          <a:pt x="116278" y="147144"/>
                          <a:pt x="131123" y="34328"/>
                          <a:pt x="120237" y="32349"/>
                        </a:cubicBezTo>
                        <a:cubicBezTo>
                          <a:pt x="109351" y="30370"/>
                          <a:pt x="55912" y="148133"/>
                          <a:pt x="48985" y="198603"/>
                        </a:cubicBezTo>
                        <a:cubicBezTo>
                          <a:pt x="42058" y="249073"/>
                          <a:pt x="74715" y="295586"/>
                          <a:pt x="78673" y="335170"/>
                        </a:cubicBezTo>
                        <a:cubicBezTo>
                          <a:pt x="82631" y="374754"/>
                          <a:pt x="84610" y="416318"/>
                          <a:pt x="72735" y="436110"/>
                        </a:cubicBezTo>
                        <a:cubicBezTo>
                          <a:pt x="60860" y="455902"/>
                          <a:pt x="19296" y="469757"/>
                          <a:pt x="7421" y="453923"/>
                        </a:cubicBezTo>
                        <a:cubicBezTo>
                          <a:pt x="-4454" y="438089"/>
                          <a:pt x="1484" y="373764"/>
                          <a:pt x="1484" y="341107"/>
                        </a:cubicBezTo>
                        <a:cubicBezTo>
                          <a:pt x="1484" y="308450"/>
                          <a:pt x="-4454" y="310429"/>
                          <a:pt x="7421" y="257980"/>
                        </a:cubicBezTo>
                        <a:cubicBezTo>
                          <a:pt x="19296" y="205531"/>
                          <a:pt x="39088" y="65006"/>
                          <a:pt x="72735" y="26411"/>
                        </a:cubicBezTo>
                        <a:cubicBezTo>
                          <a:pt x="106382" y="-12184"/>
                          <a:pt x="170707" y="-5256"/>
                          <a:pt x="191489" y="26411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94" name="Freeform 1193"/>
                  <p:cNvSpPr/>
                  <p:nvPr/>
                </p:nvSpPr>
                <p:spPr>
                  <a:xfrm>
                    <a:off x="8512314" y="1145296"/>
                    <a:ext cx="3986472" cy="2382100"/>
                  </a:xfrm>
                  <a:custGeom>
                    <a:avLst/>
                    <a:gdLst>
                      <a:gd name="connsiteX0" fmla="*/ 1053260 w 3986472"/>
                      <a:gd name="connsiteY0" fmla="*/ 1948226 h 2382100"/>
                      <a:gd name="connsiteX1" fmla="*/ 1017634 w 3986472"/>
                      <a:gd name="connsiteY1" fmla="*/ 2007603 h 2382100"/>
                      <a:gd name="connsiteX2" fmla="*/ 982008 w 3986472"/>
                      <a:gd name="connsiteY2" fmla="*/ 1948226 h 2382100"/>
                      <a:gd name="connsiteX3" fmla="*/ 916694 w 3986472"/>
                      <a:gd name="connsiteY3" fmla="*/ 2001665 h 2382100"/>
                      <a:gd name="connsiteX4" fmla="*/ 904818 w 3986472"/>
                      <a:gd name="connsiteY4" fmla="*/ 1888849 h 2382100"/>
                      <a:gd name="connsiteX5" fmla="*/ 803878 w 3986472"/>
                      <a:gd name="connsiteY5" fmla="*/ 1930413 h 2382100"/>
                      <a:gd name="connsiteX6" fmla="*/ 803878 w 3986472"/>
                      <a:gd name="connsiteY6" fmla="*/ 1811660 h 2382100"/>
                      <a:gd name="connsiteX7" fmla="*/ 738564 w 3986472"/>
                      <a:gd name="connsiteY7" fmla="*/ 1758221 h 2382100"/>
                      <a:gd name="connsiteX8" fmla="*/ 750439 w 3986472"/>
                      <a:gd name="connsiteY8" fmla="*/ 1698844 h 2382100"/>
                      <a:gd name="connsiteX9" fmla="*/ 613873 w 3986472"/>
                      <a:gd name="connsiteY9" fmla="*/ 1722595 h 2382100"/>
                      <a:gd name="connsiteX10" fmla="*/ 596060 w 3986472"/>
                      <a:gd name="connsiteY10" fmla="*/ 1823535 h 2382100"/>
                      <a:gd name="connsiteX11" fmla="*/ 554496 w 3986472"/>
                      <a:gd name="connsiteY11" fmla="*/ 1692907 h 2382100"/>
                      <a:gd name="connsiteX12" fmla="*/ 453556 w 3986472"/>
                      <a:gd name="connsiteY12" fmla="*/ 1752283 h 2382100"/>
                      <a:gd name="connsiteX13" fmla="*/ 465431 w 3986472"/>
                      <a:gd name="connsiteY13" fmla="*/ 1627592 h 2382100"/>
                      <a:gd name="connsiteX14" fmla="*/ 364491 w 3986472"/>
                      <a:gd name="connsiteY14" fmla="*/ 1716657 h 2382100"/>
                      <a:gd name="connsiteX15" fmla="*/ 352616 w 3986472"/>
                      <a:gd name="connsiteY15" fmla="*/ 1621655 h 2382100"/>
                      <a:gd name="connsiteX16" fmla="*/ 364491 w 3986472"/>
                      <a:gd name="connsiteY16" fmla="*/ 1586029 h 2382100"/>
                      <a:gd name="connsiteX17" fmla="*/ 251676 w 3986472"/>
                      <a:gd name="connsiteY17" fmla="*/ 1663218 h 2382100"/>
                      <a:gd name="connsiteX18" fmla="*/ 227925 w 3986472"/>
                      <a:gd name="connsiteY18" fmla="*/ 1716657 h 2382100"/>
                      <a:gd name="connsiteX19" fmla="*/ 192299 w 3986472"/>
                      <a:gd name="connsiteY19" fmla="*/ 1550403 h 2382100"/>
                      <a:gd name="connsiteX20" fmla="*/ 37920 w 3986472"/>
                      <a:gd name="connsiteY20" fmla="*/ 1591966 h 2382100"/>
                      <a:gd name="connsiteX21" fmla="*/ 79483 w 3986472"/>
                      <a:gd name="connsiteY21" fmla="*/ 1473213 h 2382100"/>
                      <a:gd name="connsiteX22" fmla="*/ 257613 w 3986472"/>
                      <a:gd name="connsiteY22" fmla="*/ 1407899 h 2382100"/>
                      <a:gd name="connsiteX23" fmla="*/ 138860 w 3986472"/>
                      <a:gd name="connsiteY23" fmla="*/ 1390086 h 2382100"/>
                      <a:gd name="connsiteX24" fmla="*/ 109172 w 3986472"/>
                      <a:gd name="connsiteY24" fmla="*/ 1330709 h 2382100"/>
                      <a:gd name="connsiteX25" fmla="*/ 2294 w 3986472"/>
                      <a:gd name="connsiteY25" fmla="*/ 1354460 h 2382100"/>
                      <a:gd name="connsiteX26" fmla="*/ 37920 w 3986472"/>
                      <a:gd name="connsiteY26" fmla="*/ 1206018 h 2382100"/>
                      <a:gd name="connsiteX27" fmla="*/ 61670 w 3986472"/>
                      <a:gd name="connsiteY27" fmla="*/ 1134766 h 2382100"/>
                      <a:gd name="connsiteX28" fmla="*/ 198237 w 3986472"/>
                      <a:gd name="connsiteY28" fmla="*/ 1093203 h 2382100"/>
                      <a:gd name="connsiteX29" fmla="*/ 198237 w 3986472"/>
                      <a:gd name="connsiteY29" fmla="*/ 986325 h 2382100"/>
                      <a:gd name="connsiteX30" fmla="*/ 275426 w 3986472"/>
                      <a:gd name="connsiteY30" fmla="*/ 1021951 h 2382100"/>
                      <a:gd name="connsiteX31" fmla="*/ 346678 w 3986472"/>
                      <a:gd name="connsiteY31" fmla="*/ 998200 h 2382100"/>
                      <a:gd name="connsiteX32" fmla="*/ 411992 w 3986472"/>
                      <a:gd name="connsiteY32" fmla="*/ 1087265 h 2382100"/>
                      <a:gd name="connsiteX33" fmla="*/ 506995 w 3986472"/>
                      <a:gd name="connsiteY33" fmla="*/ 998200 h 2382100"/>
                      <a:gd name="connsiteX34" fmla="*/ 566372 w 3986472"/>
                      <a:gd name="connsiteY34" fmla="*/ 1075390 h 2382100"/>
                      <a:gd name="connsiteX35" fmla="*/ 619811 w 3986472"/>
                      <a:gd name="connsiteY35" fmla="*/ 1010075 h 2382100"/>
                      <a:gd name="connsiteX36" fmla="*/ 661374 w 3986472"/>
                      <a:gd name="connsiteY36" fmla="*/ 1051639 h 2382100"/>
                      <a:gd name="connsiteX37" fmla="*/ 762315 w 3986472"/>
                      <a:gd name="connsiteY37" fmla="*/ 1004138 h 2382100"/>
                      <a:gd name="connsiteX38" fmla="*/ 714813 w 3986472"/>
                      <a:gd name="connsiteY38" fmla="*/ 938823 h 2382100"/>
                      <a:gd name="connsiteX39" fmla="*/ 744502 w 3986472"/>
                      <a:gd name="connsiteY39" fmla="*/ 843821 h 2382100"/>
                      <a:gd name="connsiteX40" fmla="*/ 649499 w 3986472"/>
                      <a:gd name="connsiteY40" fmla="*/ 802257 h 2382100"/>
                      <a:gd name="connsiteX41" fmla="*/ 613873 w 3986472"/>
                      <a:gd name="connsiteY41" fmla="*/ 736943 h 2382100"/>
                      <a:gd name="connsiteX42" fmla="*/ 679187 w 3986472"/>
                      <a:gd name="connsiteY42" fmla="*/ 725068 h 2382100"/>
                      <a:gd name="connsiteX43" fmla="*/ 756377 w 3986472"/>
                      <a:gd name="connsiteY43" fmla="*/ 671629 h 2382100"/>
                      <a:gd name="connsiteX44" fmla="*/ 821691 w 3986472"/>
                      <a:gd name="connsiteY44" fmla="*/ 796320 h 2382100"/>
                      <a:gd name="connsiteX45" fmla="*/ 875130 w 3986472"/>
                      <a:gd name="connsiteY45" fmla="*/ 742881 h 2382100"/>
                      <a:gd name="connsiteX46" fmla="*/ 857317 w 3986472"/>
                      <a:gd name="connsiteY46" fmla="*/ 826008 h 2382100"/>
                      <a:gd name="connsiteX47" fmla="*/ 958257 w 3986472"/>
                      <a:gd name="connsiteY47" fmla="*/ 790382 h 2382100"/>
                      <a:gd name="connsiteX48" fmla="*/ 887005 w 3986472"/>
                      <a:gd name="connsiteY48" fmla="*/ 659753 h 2382100"/>
                      <a:gd name="connsiteX49" fmla="*/ 940444 w 3986472"/>
                      <a:gd name="connsiteY49" fmla="*/ 564751 h 2382100"/>
                      <a:gd name="connsiteX50" fmla="*/ 982008 w 3986472"/>
                      <a:gd name="connsiteY50" fmla="*/ 671629 h 2382100"/>
                      <a:gd name="connsiteX51" fmla="*/ 1071073 w 3986472"/>
                      <a:gd name="connsiteY51" fmla="*/ 612252 h 2382100"/>
                      <a:gd name="connsiteX52" fmla="*/ 1088886 w 3986472"/>
                      <a:gd name="connsiteY52" fmla="*/ 701317 h 2382100"/>
                      <a:gd name="connsiteX53" fmla="*/ 1183889 w 3986472"/>
                      <a:gd name="connsiteY53" fmla="*/ 606314 h 2382100"/>
                      <a:gd name="connsiteX54" fmla="*/ 1136387 w 3986472"/>
                      <a:gd name="connsiteY54" fmla="*/ 576626 h 2382100"/>
                      <a:gd name="connsiteX55" fmla="*/ 1284829 w 3986472"/>
                      <a:gd name="connsiteY55" fmla="*/ 499436 h 2382100"/>
                      <a:gd name="connsiteX56" fmla="*/ 1243265 w 3986472"/>
                      <a:gd name="connsiteY56" fmla="*/ 445998 h 2382100"/>
                      <a:gd name="connsiteX57" fmla="*/ 1332330 w 3986472"/>
                      <a:gd name="connsiteY57" fmla="*/ 428185 h 2382100"/>
                      <a:gd name="connsiteX58" fmla="*/ 1302642 w 3986472"/>
                      <a:gd name="connsiteY58" fmla="*/ 362870 h 2382100"/>
                      <a:gd name="connsiteX59" fmla="*/ 1397644 w 3986472"/>
                      <a:gd name="connsiteY59" fmla="*/ 404434 h 2382100"/>
                      <a:gd name="connsiteX60" fmla="*/ 1457021 w 3986472"/>
                      <a:gd name="connsiteY60" fmla="*/ 285681 h 2382100"/>
                      <a:gd name="connsiteX61" fmla="*/ 1445146 w 3986472"/>
                      <a:gd name="connsiteY61" fmla="*/ 440060 h 2382100"/>
                      <a:gd name="connsiteX62" fmla="*/ 1516398 w 3986472"/>
                      <a:gd name="connsiteY62" fmla="*/ 374746 h 2382100"/>
                      <a:gd name="connsiteX63" fmla="*/ 1546086 w 3986472"/>
                      <a:gd name="connsiteY63" fmla="*/ 523187 h 2382100"/>
                      <a:gd name="connsiteX64" fmla="*/ 1569837 w 3986472"/>
                      <a:gd name="connsiteY64" fmla="*/ 428185 h 2382100"/>
                      <a:gd name="connsiteX65" fmla="*/ 1652964 w 3986472"/>
                      <a:gd name="connsiteY65" fmla="*/ 469748 h 2382100"/>
                      <a:gd name="connsiteX66" fmla="*/ 1658902 w 3986472"/>
                      <a:gd name="connsiteY66" fmla="*/ 362870 h 2382100"/>
                      <a:gd name="connsiteX67" fmla="*/ 1706403 w 3986472"/>
                      <a:gd name="connsiteY67" fmla="*/ 339120 h 2382100"/>
                      <a:gd name="connsiteX68" fmla="*/ 1777655 w 3986472"/>
                      <a:gd name="connsiteY68" fmla="*/ 410372 h 2382100"/>
                      <a:gd name="connsiteX69" fmla="*/ 1819218 w 3986472"/>
                      <a:gd name="connsiteY69" fmla="*/ 398496 h 2382100"/>
                      <a:gd name="connsiteX70" fmla="*/ 1789530 w 3986472"/>
                      <a:gd name="connsiteY70" fmla="*/ 303494 h 2382100"/>
                      <a:gd name="connsiteX71" fmla="*/ 1747967 w 3986472"/>
                      <a:gd name="connsiteY71" fmla="*/ 273805 h 2382100"/>
                      <a:gd name="connsiteX72" fmla="*/ 1819218 w 3986472"/>
                      <a:gd name="connsiteY72" fmla="*/ 238179 h 2382100"/>
                      <a:gd name="connsiteX73" fmla="*/ 1819218 w 3986472"/>
                      <a:gd name="connsiteY73" fmla="*/ 131301 h 2382100"/>
                      <a:gd name="connsiteX74" fmla="*/ 1949847 w 3986472"/>
                      <a:gd name="connsiteY74" fmla="*/ 83800 h 2382100"/>
                      <a:gd name="connsiteX75" fmla="*/ 1920159 w 3986472"/>
                      <a:gd name="connsiteY75" fmla="*/ 54112 h 2382100"/>
                      <a:gd name="connsiteX76" fmla="*/ 2003286 w 3986472"/>
                      <a:gd name="connsiteY76" fmla="*/ 65987 h 2382100"/>
                      <a:gd name="connsiteX77" fmla="*/ 2092351 w 3986472"/>
                      <a:gd name="connsiteY77" fmla="*/ 673 h 2382100"/>
                      <a:gd name="connsiteX78" fmla="*/ 2086413 w 3986472"/>
                      <a:gd name="connsiteY78" fmla="*/ 113488 h 2382100"/>
                      <a:gd name="connsiteX79" fmla="*/ 2139852 w 3986472"/>
                      <a:gd name="connsiteY79" fmla="*/ 60049 h 2382100"/>
                      <a:gd name="connsiteX80" fmla="*/ 2187354 w 3986472"/>
                      <a:gd name="connsiteY80" fmla="*/ 160990 h 2382100"/>
                      <a:gd name="connsiteX81" fmla="*/ 2222980 w 3986472"/>
                      <a:gd name="connsiteY81" fmla="*/ 95675 h 2382100"/>
                      <a:gd name="connsiteX82" fmla="*/ 2187354 w 3986472"/>
                      <a:gd name="connsiteY82" fmla="*/ 12548 h 2382100"/>
                      <a:gd name="connsiteX83" fmla="*/ 2264543 w 3986472"/>
                      <a:gd name="connsiteY83" fmla="*/ 12548 h 2382100"/>
                      <a:gd name="connsiteX84" fmla="*/ 2252668 w 3986472"/>
                      <a:gd name="connsiteY84" fmla="*/ 83800 h 2382100"/>
                      <a:gd name="connsiteX85" fmla="*/ 2329857 w 3986472"/>
                      <a:gd name="connsiteY85" fmla="*/ 119426 h 2382100"/>
                      <a:gd name="connsiteX86" fmla="*/ 2353608 w 3986472"/>
                      <a:gd name="connsiteY86" fmla="*/ 36299 h 2382100"/>
                      <a:gd name="connsiteX87" fmla="*/ 2466424 w 3986472"/>
                      <a:gd name="connsiteY87" fmla="*/ 60049 h 2382100"/>
                      <a:gd name="connsiteX88" fmla="*/ 2430798 w 3986472"/>
                      <a:gd name="connsiteY88" fmla="*/ 143177 h 2382100"/>
                      <a:gd name="connsiteX89" fmla="*/ 2502050 w 3986472"/>
                      <a:gd name="connsiteY89" fmla="*/ 113488 h 2382100"/>
                      <a:gd name="connsiteX90" fmla="*/ 2525800 w 3986472"/>
                      <a:gd name="connsiteY90" fmla="*/ 160990 h 2382100"/>
                      <a:gd name="connsiteX91" fmla="*/ 2638616 w 3986472"/>
                      <a:gd name="connsiteY91" fmla="*/ 65987 h 2382100"/>
                      <a:gd name="connsiteX92" fmla="*/ 2656429 w 3986472"/>
                      <a:gd name="connsiteY92" fmla="*/ 119426 h 2382100"/>
                      <a:gd name="connsiteX93" fmla="*/ 2769244 w 3986472"/>
                      <a:gd name="connsiteY93" fmla="*/ 89738 h 2382100"/>
                      <a:gd name="connsiteX94" fmla="*/ 2715805 w 3986472"/>
                      <a:gd name="connsiteY94" fmla="*/ 172865 h 2382100"/>
                      <a:gd name="connsiteX95" fmla="*/ 2733618 w 3986472"/>
                      <a:gd name="connsiteY95" fmla="*/ 232242 h 2382100"/>
                      <a:gd name="connsiteX96" fmla="*/ 2781120 w 3986472"/>
                      <a:gd name="connsiteY96" fmla="*/ 155052 h 2382100"/>
                      <a:gd name="connsiteX97" fmla="*/ 2804870 w 3986472"/>
                      <a:gd name="connsiteY97" fmla="*/ 214429 h 2382100"/>
                      <a:gd name="connsiteX98" fmla="*/ 2798933 w 3986472"/>
                      <a:gd name="connsiteY98" fmla="*/ 291618 h 2382100"/>
                      <a:gd name="connsiteX99" fmla="*/ 2852372 w 3986472"/>
                      <a:gd name="connsiteY99" fmla="*/ 244117 h 2382100"/>
                      <a:gd name="connsiteX100" fmla="*/ 2882060 w 3986472"/>
                      <a:gd name="connsiteY100" fmla="*/ 327244 h 2382100"/>
                      <a:gd name="connsiteX101" fmla="*/ 2923624 w 3986472"/>
                      <a:gd name="connsiteY101" fmla="*/ 255992 h 2382100"/>
                      <a:gd name="connsiteX102" fmla="*/ 2941437 w 3986472"/>
                      <a:gd name="connsiteY102" fmla="*/ 291618 h 2382100"/>
                      <a:gd name="connsiteX103" fmla="*/ 2923624 w 3986472"/>
                      <a:gd name="connsiteY103" fmla="*/ 380683 h 2382100"/>
                      <a:gd name="connsiteX104" fmla="*/ 2994876 w 3986472"/>
                      <a:gd name="connsiteY104" fmla="*/ 345057 h 2382100"/>
                      <a:gd name="connsiteX105" fmla="*/ 2977063 w 3986472"/>
                      <a:gd name="connsiteY105" fmla="*/ 469748 h 2382100"/>
                      <a:gd name="connsiteX106" fmla="*/ 3072065 w 3986472"/>
                      <a:gd name="connsiteY106" fmla="*/ 469748 h 2382100"/>
                      <a:gd name="connsiteX107" fmla="*/ 3024564 w 3986472"/>
                      <a:gd name="connsiteY107" fmla="*/ 558813 h 2382100"/>
                      <a:gd name="connsiteX108" fmla="*/ 3119567 w 3986472"/>
                      <a:gd name="connsiteY108" fmla="*/ 570688 h 2382100"/>
                      <a:gd name="connsiteX109" fmla="*/ 3161130 w 3986472"/>
                      <a:gd name="connsiteY109" fmla="*/ 624127 h 2382100"/>
                      <a:gd name="connsiteX110" fmla="*/ 3226444 w 3986472"/>
                      <a:gd name="connsiteY110" fmla="*/ 558813 h 2382100"/>
                      <a:gd name="connsiteX111" fmla="*/ 3178943 w 3986472"/>
                      <a:gd name="connsiteY111" fmla="*/ 469748 h 2382100"/>
                      <a:gd name="connsiteX112" fmla="*/ 3297696 w 3986472"/>
                      <a:gd name="connsiteY112" fmla="*/ 523187 h 2382100"/>
                      <a:gd name="connsiteX113" fmla="*/ 3321447 w 3986472"/>
                      <a:gd name="connsiteY113" fmla="*/ 475686 h 2382100"/>
                      <a:gd name="connsiteX114" fmla="*/ 3380824 w 3986472"/>
                      <a:gd name="connsiteY114" fmla="*/ 552875 h 2382100"/>
                      <a:gd name="connsiteX115" fmla="*/ 3463951 w 3986472"/>
                      <a:gd name="connsiteY115" fmla="*/ 576626 h 2382100"/>
                      <a:gd name="connsiteX116" fmla="*/ 3523328 w 3986472"/>
                      <a:gd name="connsiteY116" fmla="*/ 588501 h 2382100"/>
                      <a:gd name="connsiteX117" fmla="*/ 3553016 w 3986472"/>
                      <a:gd name="connsiteY117" fmla="*/ 570688 h 2382100"/>
                      <a:gd name="connsiteX118" fmla="*/ 3553016 w 3986472"/>
                      <a:gd name="connsiteY118" fmla="*/ 683504 h 2382100"/>
                      <a:gd name="connsiteX119" fmla="*/ 3689582 w 3986472"/>
                      <a:gd name="connsiteY119" fmla="*/ 636003 h 2382100"/>
                      <a:gd name="connsiteX120" fmla="*/ 3671769 w 3986472"/>
                      <a:gd name="connsiteY120" fmla="*/ 736943 h 2382100"/>
                      <a:gd name="connsiteX121" fmla="*/ 3760834 w 3986472"/>
                      <a:gd name="connsiteY121" fmla="*/ 689442 h 2382100"/>
                      <a:gd name="connsiteX122" fmla="*/ 3713333 w 3986472"/>
                      <a:gd name="connsiteY122" fmla="*/ 802257 h 2382100"/>
                      <a:gd name="connsiteX123" fmla="*/ 3772709 w 3986472"/>
                      <a:gd name="connsiteY123" fmla="*/ 814133 h 2382100"/>
                      <a:gd name="connsiteX124" fmla="*/ 3707395 w 3986472"/>
                      <a:gd name="connsiteY124" fmla="*/ 849759 h 2382100"/>
                      <a:gd name="connsiteX125" fmla="*/ 3748959 w 3986472"/>
                      <a:gd name="connsiteY125" fmla="*/ 909135 h 2382100"/>
                      <a:gd name="connsiteX126" fmla="*/ 3606455 w 3986472"/>
                      <a:gd name="connsiteY126" fmla="*/ 915073 h 2382100"/>
                      <a:gd name="connsiteX127" fmla="*/ 3636143 w 3986472"/>
                      <a:gd name="connsiteY127" fmla="*/ 992262 h 2382100"/>
                      <a:gd name="connsiteX128" fmla="*/ 3588642 w 3986472"/>
                      <a:gd name="connsiteY128" fmla="*/ 956636 h 2382100"/>
                      <a:gd name="connsiteX129" fmla="*/ 3493639 w 3986472"/>
                      <a:gd name="connsiteY129" fmla="*/ 992262 h 2382100"/>
                      <a:gd name="connsiteX130" fmla="*/ 3553016 w 3986472"/>
                      <a:gd name="connsiteY130" fmla="*/ 1051639 h 2382100"/>
                      <a:gd name="connsiteX131" fmla="*/ 3529265 w 3986472"/>
                      <a:gd name="connsiteY131" fmla="*/ 1146642 h 2382100"/>
                      <a:gd name="connsiteX132" fmla="*/ 3665831 w 3986472"/>
                      <a:gd name="connsiteY132" fmla="*/ 1128829 h 2382100"/>
                      <a:gd name="connsiteX133" fmla="*/ 3630205 w 3986472"/>
                      <a:gd name="connsiteY133" fmla="*/ 1217894 h 2382100"/>
                      <a:gd name="connsiteX134" fmla="*/ 3689582 w 3986472"/>
                      <a:gd name="connsiteY134" fmla="*/ 1312896 h 2382100"/>
                      <a:gd name="connsiteX135" fmla="*/ 3582704 w 3986472"/>
                      <a:gd name="connsiteY135" fmla="*/ 1253520 h 2382100"/>
                      <a:gd name="connsiteX136" fmla="*/ 3553016 w 3986472"/>
                      <a:gd name="connsiteY136" fmla="*/ 1354460 h 2382100"/>
                      <a:gd name="connsiteX137" fmla="*/ 3612392 w 3986472"/>
                      <a:gd name="connsiteY137" fmla="*/ 1384148 h 2382100"/>
                      <a:gd name="connsiteX138" fmla="*/ 3594580 w 3986472"/>
                      <a:gd name="connsiteY138" fmla="*/ 1473213 h 2382100"/>
                      <a:gd name="connsiteX139" fmla="*/ 3689582 w 3986472"/>
                      <a:gd name="connsiteY139" fmla="*/ 1461338 h 2382100"/>
                      <a:gd name="connsiteX140" fmla="*/ 3790522 w 3986472"/>
                      <a:gd name="connsiteY140" fmla="*/ 1390086 h 2382100"/>
                      <a:gd name="connsiteX141" fmla="*/ 3772709 w 3986472"/>
                      <a:gd name="connsiteY141" fmla="*/ 1467275 h 2382100"/>
                      <a:gd name="connsiteX142" fmla="*/ 3838024 w 3986472"/>
                      <a:gd name="connsiteY142" fmla="*/ 1502901 h 2382100"/>
                      <a:gd name="connsiteX143" fmla="*/ 3826148 w 3986472"/>
                      <a:gd name="connsiteY143" fmla="*/ 1586029 h 2382100"/>
                      <a:gd name="connsiteX144" fmla="*/ 3909276 w 3986472"/>
                      <a:gd name="connsiteY144" fmla="*/ 1556340 h 2382100"/>
                      <a:gd name="connsiteX145" fmla="*/ 3826148 w 3986472"/>
                      <a:gd name="connsiteY145" fmla="*/ 1669156 h 2382100"/>
                      <a:gd name="connsiteX146" fmla="*/ 3897400 w 3986472"/>
                      <a:gd name="connsiteY146" fmla="*/ 1669156 h 2382100"/>
                      <a:gd name="connsiteX147" fmla="*/ 3867712 w 3986472"/>
                      <a:gd name="connsiteY147" fmla="*/ 1740408 h 2382100"/>
                      <a:gd name="connsiteX148" fmla="*/ 3950839 w 3986472"/>
                      <a:gd name="connsiteY148" fmla="*/ 1752283 h 2382100"/>
                      <a:gd name="connsiteX149" fmla="*/ 3885525 w 3986472"/>
                      <a:gd name="connsiteY149" fmla="*/ 1793847 h 2382100"/>
                      <a:gd name="connsiteX150" fmla="*/ 3986465 w 3986472"/>
                      <a:gd name="connsiteY150" fmla="*/ 1882912 h 2382100"/>
                      <a:gd name="connsiteX151" fmla="*/ 3879587 w 3986472"/>
                      <a:gd name="connsiteY151" fmla="*/ 1918538 h 2382100"/>
                      <a:gd name="connsiteX152" fmla="*/ 3944902 w 3986472"/>
                      <a:gd name="connsiteY152" fmla="*/ 1960101 h 2382100"/>
                      <a:gd name="connsiteX153" fmla="*/ 3826148 w 3986472"/>
                      <a:gd name="connsiteY153" fmla="*/ 2061042 h 2382100"/>
                      <a:gd name="connsiteX154" fmla="*/ 3921151 w 3986472"/>
                      <a:gd name="connsiteY154" fmla="*/ 2043229 h 2382100"/>
                      <a:gd name="connsiteX155" fmla="*/ 3956777 w 3986472"/>
                      <a:gd name="connsiteY155" fmla="*/ 2066979 h 2382100"/>
                      <a:gd name="connsiteX156" fmla="*/ 3855837 w 3986472"/>
                      <a:gd name="connsiteY156" fmla="*/ 2114481 h 2382100"/>
                      <a:gd name="connsiteX157" fmla="*/ 3891463 w 3986472"/>
                      <a:gd name="connsiteY157" fmla="*/ 2191670 h 2382100"/>
                      <a:gd name="connsiteX158" fmla="*/ 3784585 w 3986472"/>
                      <a:gd name="connsiteY158" fmla="*/ 2173857 h 2382100"/>
                      <a:gd name="connsiteX159" fmla="*/ 3737083 w 3986472"/>
                      <a:gd name="connsiteY159" fmla="*/ 2268860 h 2382100"/>
                      <a:gd name="connsiteX160" fmla="*/ 3737083 w 3986472"/>
                      <a:gd name="connsiteY160" fmla="*/ 2191670 h 2382100"/>
                      <a:gd name="connsiteX161" fmla="*/ 3648018 w 3986472"/>
                      <a:gd name="connsiteY161" fmla="*/ 2245109 h 2382100"/>
                      <a:gd name="connsiteX162" fmla="*/ 3671769 w 3986472"/>
                      <a:gd name="connsiteY162" fmla="*/ 2310423 h 2382100"/>
                      <a:gd name="connsiteX163" fmla="*/ 3612392 w 3986472"/>
                      <a:gd name="connsiteY163" fmla="*/ 2262922 h 2382100"/>
                      <a:gd name="connsiteX164" fmla="*/ 3594580 w 3986472"/>
                      <a:gd name="connsiteY164" fmla="*/ 2316361 h 2382100"/>
                      <a:gd name="connsiteX165" fmla="*/ 3541141 w 3986472"/>
                      <a:gd name="connsiteY165" fmla="*/ 2304486 h 2382100"/>
                      <a:gd name="connsiteX166" fmla="*/ 3570829 w 3986472"/>
                      <a:gd name="connsiteY166" fmla="*/ 2381675 h 2382100"/>
                      <a:gd name="connsiteX167" fmla="*/ 3475826 w 3986472"/>
                      <a:gd name="connsiteY167" fmla="*/ 2334174 h 2382100"/>
                      <a:gd name="connsiteX168" fmla="*/ 3469889 w 3986472"/>
                      <a:gd name="connsiteY168" fmla="*/ 2304486 h 2382100"/>
                      <a:gd name="connsiteX169" fmla="*/ 3398637 w 3986472"/>
                      <a:gd name="connsiteY169" fmla="*/ 2346049 h 2382100"/>
                      <a:gd name="connsiteX170" fmla="*/ 3428325 w 3986472"/>
                      <a:gd name="connsiteY170" fmla="*/ 2245109 h 2382100"/>
                      <a:gd name="connsiteX171" fmla="*/ 3351135 w 3986472"/>
                      <a:gd name="connsiteY171" fmla="*/ 2233234 h 2382100"/>
                      <a:gd name="connsiteX172" fmla="*/ 3357073 w 3986472"/>
                      <a:gd name="connsiteY172" fmla="*/ 2304486 h 2382100"/>
                      <a:gd name="connsiteX173" fmla="*/ 3285821 w 3986472"/>
                      <a:gd name="connsiteY173" fmla="*/ 2262922 h 2382100"/>
                      <a:gd name="connsiteX174" fmla="*/ 3268008 w 3986472"/>
                      <a:gd name="connsiteY174" fmla="*/ 2334174 h 2382100"/>
                      <a:gd name="connsiteX175" fmla="*/ 3202694 w 3986472"/>
                      <a:gd name="connsiteY175" fmla="*/ 2274798 h 2382100"/>
                      <a:gd name="connsiteX176" fmla="*/ 3149255 w 3986472"/>
                      <a:gd name="connsiteY176" fmla="*/ 2334174 h 2382100"/>
                      <a:gd name="connsiteX177" fmla="*/ 3101754 w 3986472"/>
                      <a:gd name="connsiteY177" fmla="*/ 2245109 h 2382100"/>
                      <a:gd name="connsiteX178" fmla="*/ 3030502 w 3986472"/>
                      <a:gd name="connsiteY178" fmla="*/ 2322299 h 2382100"/>
                      <a:gd name="connsiteX179" fmla="*/ 3060190 w 3986472"/>
                      <a:gd name="connsiteY179" fmla="*/ 2245109 h 2382100"/>
                      <a:gd name="connsiteX180" fmla="*/ 2977063 w 3986472"/>
                      <a:gd name="connsiteY180" fmla="*/ 2262922 h 2382100"/>
                      <a:gd name="connsiteX181" fmla="*/ 2983000 w 3986472"/>
                      <a:gd name="connsiteY181" fmla="*/ 2191670 h 2382100"/>
                      <a:gd name="connsiteX182" fmla="*/ 2864247 w 3986472"/>
                      <a:gd name="connsiteY182" fmla="*/ 2215421 h 2382100"/>
                      <a:gd name="connsiteX183" fmla="*/ 2923624 w 3986472"/>
                      <a:gd name="connsiteY183" fmla="*/ 2126356 h 2382100"/>
                      <a:gd name="connsiteX184" fmla="*/ 2887998 w 3986472"/>
                      <a:gd name="connsiteY184" fmla="*/ 2090730 h 2382100"/>
                      <a:gd name="connsiteX185" fmla="*/ 2977063 w 3986472"/>
                      <a:gd name="connsiteY185" fmla="*/ 2072917 h 2382100"/>
                      <a:gd name="connsiteX186" fmla="*/ 2905811 w 3986472"/>
                      <a:gd name="connsiteY186" fmla="*/ 1948226 h 2382100"/>
                      <a:gd name="connsiteX187" fmla="*/ 2721743 w 3986472"/>
                      <a:gd name="connsiteY187" fmla="*/ 1900725 h 2382100"/>
                      <a:gd name="connsiteX188" fmla="*/ 2626741 w 3986472"/>
                      <a:gd name="connsiteY188" fmla="*/ 1912600 h 2382100"/>
                      <a:gd name="connsiteX189" fmla="*/ 2597052 w 3986472"/>
                      <a:gd name="connsiteY189" fmla="*/ 1954164 h 2382100"/>
                      <a:gd name="connsiteX190" fmla="*/ 2585177 w 3986472"/>
                      <a:gd name="connsiteY190" fmla="*/ 1900725 h 2382100"/>
                      <a:gd name="connsiteX191" fmla="*/ 2424860 w 3986472"/>
                      <a:gd name="connsiteY191" fmla="*/ 1960101 h 2382100"/>
                      <a:gd name="connsiteX192" fmla="*/ 2365483 w 3986472"/>
                      <a:gd name="connsiteY192" fmla="*/ 2102605 h 2382100"/>
                      <a:gd name="connsiteX193" fmla="*/ 2335795 w 3986472"/>
                      <a:gd name="connsiteY193" fmla="*/ 2031353 h 2382100"/>
                      <a:gd name="connsiteX194" fmla="*/ 2258605 w 3986472"/>
                      <a:gd name="connsiteY194" fmla="*/ 2102605 h 2382100"/>
                      <a:gd name="connsiteX195" fmla="*/ 2252668 w 3986472"/>
                      <a:gd name="connsiteY195" fmla="*/ 1995727 h 2382100"/>
                      <a:gd name="connsiteX196" fmla="*/ 2193291 w 3986472"/>
                      <a:gd name="connsiteY196" fmla="*/ 1936351 h 2382100"/>
                      <a:gd name="connsiteX197" fmla="*/ 2133915 w 3986472"/>
                      <a:gd name="connsiteY197" fmla="*/ 2037291 h 2382100"/>
                      <a:gd name="connsiteX198" fmla="*/ 2110164 w 3986472"/>
                      <a:gd name="connsiteY198" fmla="*/ 1977914 h 2382100"/>
                      <a:gd name="connsiteX199" fmla="*/ 2015161 w 3986472"/>
                      <a:gd name="connsiteY199" fmla="*/ 2061042 h 2382100"/>
                      <a:gd name="connsiteX200" fmla="*/ 1997348 w 3986472"/>
                      <a:gd name="connsiteY200" fmla="*/ 1847286 h 2382100"/>
                      <a:gd name="connsiteX201" fmla="*/ 1920159 w 3986472"/>
                      <a:gd name="connsiteY201" fmla="*/ 1823535 h 2382100"/>
                      <a:gd name="connsiteX202" fmla="*/ 1854844 w 3986472"/>
                      <a:gd name="connsiteY202" fmla="*/ 1865099 h 2382100"/>
                      <a:gd name="connsiteX203" fmla="*/ 1777655 w 3986472"/>
                      <a:gd name="connsiteY203" fmla="*/ 1829473 h 2382100"/>
                      <a:gd name="connsiteX204" fmla="*/ 1712341 w 3986472"/>
                      <a:gd name="connsiteY204" fmla="*/ 1906662 h 2382100"/>
                      <a:gd name="connsiteX205" fmla="*/ 1664839 w 3986472"/>
                      <a:gd name="connsiteY205" fmla="*/ 1817598 h 2382100"/>
                      <a:gd name="connsiteX206" fmla="*/ 1552024 w 3986472"/>
                      <a:gd name="connsiteY206" fmla="*/ 1876974 h 2382100"/>
                      <a:gd name="connsiteX207" fmla="*/ 1587650 w 3986472"/>
                      <a:gd name="connsiteY207" fmla="*/ 1776034 h 2382100"/>
                      <a:gd name="connsiteX208" fmla="*/ 1492647 w 3986472"/>
                      <a:gd name="connsiteY208" fmla="*/ 1865099 h 2382100"/>
                      <a:gd name="connsiteX209" fmla="*/ 1457021 w 3986472"/>
                      <a:gd name="connsiteY209" fmla="*/ 1692907 h 2382100"/>
                      <a:gd name="connsiteX210" fmla="*/ 1379831 w 3986472"/>
                      <a:gd name="connsiteY210" fmla="*/ 1799785 h 2382100"/>
                      <a:gd name="connsiteX211" fmla="*/ 1314517 w 3986472"/>
                      <a:gd name="connsiteY211" fmla="*/ 1734470 h 2382100"/>
                      <a:gd name="connsiteX212" fmla="*/ 1296704 w 3986472"/>
                      <a:gd name="connsiteY212" fmla="*/ 1894787 h 2382100"/>
                      <a:gd name="connsiteX213" fmla="*/ 1237328 w 3986472"/>
                      <a:gd name="connsiteY213" fmla="*/ 1865099 h 2382100"/>
                      <a:gd name="connsiteX214" fmla="*/ 1255141 w 3986472"/>
                      <a:gd name="connsiteY214" fmla="*/ 1954164 h 2382100"/>
                      <a:gd name="connsiteX215" fmla="*/ 1053260 w 3986472"/>
                      <a:gd name="connsiteY215" fmla="*/ 1948226 h 238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</a:cxnLst>
                    <a:rect l="l" t="t" r="r" b="b"/>
                    <a:pathLst>
                      <a:path w="3986472" h="2382100">
                        <a:moveTo>
                          <a:pt x="1053260" y="1948226"/>
                        </a:moveTo>
                        <a:cubicBezTo>
                          <a:pt x="1013676" y="1957132"/>
                          <a:pt x="1029509" y="2007603"/>
                          <a:pt x="1017634" y="2007603"/>
                        </a:cubicBezTo>
                        <a:cubicBezTo>
                          <a:pt x="1005759" y="2007603"/>
                          <a:pt x="998831" y="1949216"/>
                          <a:pt x="982008" y="1948226"/>
                        </a:cubicBezTo>
                        <a:cubicBezTo>
                          <a:pt x="965185" y="1947236"/>
                          <a:pt x="929559" y="2011561"/>
                          <a:pt x="916694" y="2001665"/>
                        </a:cubicBezTo>
                        <a:cubicBezTo>
                          <a:pt x="903829" y="1991769"/>
                          <a:pt x="923621" y="1900724"/>
                          <a:pt x="904818" y="1888849"/>
                        </a:cubicBezTo>
                        <a:cubicBezTo>
                          <a:pt x="886015" y="1876974"/>
                          <a:pt x="820701" y="1943278"/>
                          <a:pt x="803878" y="1930413"/>
                        </a:cubicBezTo>
                        <a:cubicBezTo>
                          <a:pt x="787055" y="1917548"/>
                          <a:pt x="814764" y="1840359"/>
                          <a:pt x="803878" y="1811660"/>
                        </a:cubicBezTo>
                        <a:cubicBezTo>
                          <a:pt x="792992" y="1782961"/>
                          <a:pt x="747470" y="1777024"/>
                          <a:pt x="738564" y="1758221"/>
                        </a:cubicBezTo>
                        <a:cubicBezTo>
                          <a:pt x="729657" y="1739418"/>
                          <a:pt x="771221" y="1704782"/>
                          <a:pt x="750439" y="1698844"/>
                        </a:cubicBezTo>
                        <a:cubicBezTo>
                          <a:pt x="729657" y="1692906"/>
                          <a:pt x="639603" y="1701813"/>
                          <a:pt x="613873" y="1722595"/>
                        </a:cubicBezTo>
                        <a:cubicBezTo>
                          <a:pt x="588143" y="1743377"/>
                          <a:pt x="605956" y="1828483"/>
                          <a:pt x="596060" y="1823535"/>
                        </a:cubicBezTo>
                        <a:cubicBezTo>
                          <a:pt x="586164" y="1818587"/>
                          <a:pt x="578247" y="1704782"/>
                          <a:pt x="554496" y="1692907"/>
                        </a:cubicBezTo>
                        <a:cubicBezTo>
                          <a:pt x="530745" y="1681032"/>
                          <a:pt x="468400" y="1763169"/>
                          <a:pt x="453556" y="1752283"/>
                        </a:cubicBezTo>
                        <a:cubicBezTo>
                          <a:pt x="438712" y="1741397"/>
                          <a:pt x="480275" y="1633530"/>
                          <a:pt x="465431" y="1627592"/>
                        </a:cubicBezTo>
                        <a:cubicBezTo>
                          <a:pt x="450587" y="1621654"/>
                          <a:pt x="383293" y="1717646"/>
                          <a:pt x="364491" y="1716657"/>
                        </a:cubicBezTo>
                        <a:cubicBezTo>
                          <a:pt x="345689" y="1715668"/>
                          <a:pt x="352616" y="1643426"/>
                          <a:pt x="352616" y="1621655"/>
                        </a:cubicBezTo>
                        <a:cubicBezTo>
                          <a:pt x="352616" y="1599884"/>
                          <a:pt x="381314" y="1579102"/>
                          <a:pt x="364491" y="1586029"/>
                        </a:cubicBezTo>
                        <a:cubicBezTo>
                          <a:pt x="347668" y="1592956"/>
                          <a:pt x="274437" y="1641447"/>
                          <a:pt x="251676" y="1663218"/>
                        </a:cubicBezTo>
                        <a:cubicBezTo>
                          <a:pt x="228915" y="1684989"/>
                          <a:pt x="237821" y="1735460"/>
                          <a:pt x="227925" y="1716657"/>
                        </a:cubicBezTo>
                        <a:cubicBezTo>
                          <a:pt x="218029" y="1697854"/>
                          <a:pt x="223966" y="1571185"/>
                          <a:pt x="192299" y="1550403"/>
                        </a:cubicBezTo>
                        <a:cubicBezTo>
                          <a:pt x="160632" y="1529621"/>
                          <a:pt x="56723" y="1604831"/>
                          <a:pt x="37920" y="1591966"/>
                        </a:cubicBezTo>
                        <a:cubicBezTo>
                          <a:pt x="19117" y="1579101"/>
                          <a:pt x="42868" y="1503891"/>
                          <a:pt x="79483" y="1473213"/>
                        </a:cubicBezTo>
                        <a:cubicBezTo>
                          <a:pt x="116098" y="1442535"/>
                          <a:pt x="247717" y="1421753"/>
                          <a:pt x="257613" y="1407899"/>
                        </a:cubicBezTo>
                        <a:cubicBezTo>
                          <a:pt x="267509" y="1394044"/>
                          <a:pt x="163600" y="1402951"/>
                          <a:pt x="138860" y="1390086"/>
                        </a:cubicBezTo>
                        <a:cubicBezTo>
                          <a:pt x="114120" y="1377221"/>
                          <a:pt x="131933" y="1336647"/>
                          <a:pt x="109172" y="1330709"/>
                        </a:cubicBezTo>
                        <a:cubicBezTo>
                          <a:pt x="86411" y="1324771"/>
                          <a:pt x="14169" y="1375242"/>
                          <a:pt x="2294" y="1354460"/>
                        </a:cubicBezTo>
                        <a:cubicBezTo>
                          <a:pt x="-9581" y="1333678"/>
                          <a:pt x="28024" y="1242634"/>
                          <a:pt x="37920" y="1206018"/>
                        </a:cubicBezTo>
                        <a:cubicBezTo>
                          <a:pt x="47816" y="1169402"/>
                          <a:pt x="34951" y="1153568"/>
                          <a:pt x="61670" y="1134766"/>
                        </a:cubicBezTo>
                        <a:cubicBezTo>
                          <a:pt x="88389" y="1115964"/>
                          <a:pt x="175476" y="1117943"/>
                          <a:pt x="198237" y="1093203"/>
                        </a:cubicBezTo>
                        <a:cubicBezTo>
                          <a:pt x="220998" y="1068463"/>
                          <a:pt x="185372" y="998200"/>
                          <a:pt x="198237" y="986325"/>
                        </a:cubicBezTo>
                        <a:cubicBezTo>
                          <a:pt x="211102" y="974450"/>
                          <a:pt x="250686" y="1019972"/>
                          <a:pt x="275426" y="1021951"/>
                        </a:cubicBezTo>
                        <a:cubicBezTo>
                          <a:pt x="300166" y="1023930"/>
                          <a:pt x="323917" y="987314"/>
                          <a:pt x="346678" y="998200"/>
                        </a:cubicBezTo>
                        <a:cubicBezTo>
                          <a:pt x="369439" y="1009086"/>
                          <a:pt x="385273" y="1087265"/>
                          <a:pt x="411992" y="1087265"/>
                        </a:cubicBezTo>
                        <a:cubicBezTo>
                          <a:pt x="438711" y="1087265"/>
                          <a:pt x="481265" y="1000179"/>
                          <a:pt x="506995" y="998200"/>
                        </a:cubicBezTo>
                        <a:cubicBezTo>
                          <a:pt x="532725" y="996221"/>
                          <a:pt x="547569" y="1073411"/>
                          <a:pt x="566372" y="1075390"/>
                        </a:cubicBezTo>
                        <a:cubicBezTo>
                          <a:pt x="585175" y="1077369"/>
                          <a:pt x="603977" y="1014033"/>
                          <a:pt x="619811" y="1010075"/>
                        </a:cubicBezTo>
                        <a:cubicBezTo>
                          <a:pt x="635645" y="1006117"/>
                          <a:pt x="637623" y="1052628"/>
                          <a:pt x="661374" y="1051639"/>
                        </a:cubicBezTo>
                        <a:cubicBezTo>
                          <a:pt x="685125" y="1050650"/>
                          <a:pt x="753408" y="1022941"/>
                          <a:pt x="762315" y="1004138"/>
                        </a:cubicBezTo>
                        <a:cubicBezTo>
                          <a:pt x="771221" y="985335"/>
                          <a:pt x="717782" y="965542"/>
                          <a:pt x="714813" y="938823"/>
                        </a:cubicBezTo>
                        <a:cubicBezTo>
                          <a:pt x="711844" y="912104"/>
                          <a:pt x="755388" y="866582"/>
                          <a:pt x="744502" y="843821"/>
                        </a:cubicBezTo>
                        <a:cubicBezTo>
                          <a:pt x="733616" y="821060"/>
                          <a:pt x="671270" y="820070"/>
                          <a:pt x="649499" y="802257"/>
                        </a:cubicBezTo>
                        <a:cubicBezTo>
                          <a:pt x="627727" y="784444"/>
                          <a:pt x="608925" y="749808"/>
                          <a:pt x="613873" y="736943"/>
                        </a:cubicBezTo>
                        <a:cubicBezTo>
                          <a:pt x="618821" y="724078"/>
                          <a:pt x="655436" y="735954"/>
                          <a:pt x="679187" y="725068"/>
                        </a:cubicBezTo>
                        <a:cubicBezTo>
                          <a:pt x="702938" y="714182"/>
                          <a:pt x="732626" y="659754"/>
                          <a:pt x="756377" y="671629"/>
                        </a:cubicBezTo>
                        <a:cubicBezTo>
                          <a:pt x="780128" y="683504"/>
                          <a:pt x="801899" y="784445"/>
                          <a:pt x="821691" y="796320"/>
                        </a:cubicBezTo>
                        <a:cubicBezTo>
                          <a:pt x="841483" y="808195"/>
                          <a:pt x="869192" y="737933"/>
                          <a:pt x="875130" y="742881"/>
                        </a:cubicBezTo>
                        <a:cubicBezTo>
                          <a:pt x="881068" y="747829"/>
                          <a:pt x="843463" y="818091"/>
                          <a:pt x="857317" y="826008"/>
                        </a:cubicBezTo>
                        <a:cubicBezTo>
                          <a:pt x="871171" y="833925"/>
                          <a:pt x="953309" y="818091"/>
                          <a:pt x="958257" y="790382"/>
                        </a:cubicBezTo>
                        <a:cubicBezTo>
                          <a:pt x="963205" y="762673"/>
                          <a:pt x="889974" y="697358"/>
                          <a:pt x="887005" y="659753"/>
                        </a:cubicBezTo>
                        <a:cubicBezTo>
                          <a:pt x="884036" y="622148"/>
                          <a:pt x="924610" y="562772"/>
                          <a:pt x="940444" y="564751"/>
                        </a:cubicBezTo>
                        <a:cubicBezTo>
                          <a:pt x="956278" y="566730"/>
                          <a:pt x="960237" y="663712"/>
                          <a:pt x="982008" y="671629"/>
                        </a:cubicBezTo>
                        <a:cubicBezTo>
                          <a:pt x="1003779" y="679546"/>
                          <a:pt x="1053260" y="607304"/>
                          <a:pt x="1071073" y="612252"/>
                        </a:cubicBezTo>
                        <a:cubicBezTo>
                          <a:pt x="1088886" y="617200"/>
                          <a:pt x="1070083" y="702307"/>
                          <a:pt x="1088886" y="701317"/>
                        </a:cubicBezTo>
                        <a:cubicBezTo>
                          <a:pt x="1107689" y="700327"/>
                          <a:pt x="1175972" y="627096"/>
                          <a:pt x="1183889" y="606314"/>
                        </a:cubicBezTo>
                        <a:cubicBezTo>
                          <a:pt x="1191806" y="585532"/>
                          <a:pt x="1119564" y="594439"/>
                          <a:pt x="1136387" y="576626"/>
                        </a:cubicBezTo>
                        <a:cubicBezTo>
                          <a:pt x="1153210" y="558813"/>
                          <a:pt x="1267016" y="521207"/>
                          <a:pt x="1284829" y="499436"/>
                        </a:cubicBezTo>
                        <a:cubicBezTo>
                          <a:pt x="1302642" y="477665"/>
                          <a:pt x="1235348" y="457873"/>
                          <a:pt x="1243265" y="445998"/>
                        </a:cubicBezTo>
                        <a:cubicBezTo>
                          <a:pt x="1251182" y="434123"/>
                          <a:pt x="1322434" y="442040"/>
                          <a:pt x="1332330" y="428185"/>
                        </a:cubicBezTo>
                        <a:cubicBezTo>
                          <a:pt x="1342226" y="414330"/>
                          <a:pt x="1291756" y="366828"/>
                          <a:pt x="1302642" y="362870"/>
                        </a:cubicBezTo>
                        <a:cubicBezTo>
                          <a:pt x="1313528" y="358911"/>
                          <a:pt x="1371914" y="417299"/>
                          <a:pt x="1397644" y="404434"/>
                        </a:cubicBezTo>
                        <a:cubicBezTo>
                          <a:pt x="1423374" y="391569"/>
                          <a:pt x="1449104" y="279743"/>
                          <a:pt x="1457021" y="285681"/>
                        </a:cubicBezTo>
                        <a:cubicBezTo>
                          <a:pt x="1464938" y="291619"/>
                          <a:pt x="1435250" y="425216"/>
                          <a:pt x="1445146" y="440060"/>
                        </a:cubicBezTo>
                        <a:cubicBezTo>
                          <a:pt x="1455042" y="454904"/>
                          <a:pt x="1499575" y="360892"/>
                          <a:pt x="1516398" y="374746"/>
                        </a:cubicBezTo>
                        <a:cubicBezTo>
                          <a:pt x="1533221" y="388600"/>
                          <a:pt x="1537180" y="514281"/>
                          <a:pt x="1546086" y="523187"/>
                        </a:cubicBezTo>
                        <a:cubicBezTo>
                          <a:pt x="1554992" y="532093"/>
                          <a:pt x="1552024" y="437091"/>
                          <a:pt x="1569837" y="428185"/>
                        </a:cubicBezTo>
                        <a:cubicBezTo>
                          <a:pt x="1587650" y="419278"/>
                          <a:pt x="1638120" y="480634"/>
                          <a:pt x="1652964" y="469748"/>
                        </a:cubicBezTo>
                        <a:cubicBezTo>
                          <a:pt x="1667808" y="458862"/>
                          <a:pt x="1649996" y="384641"/>
                          <a:pt x="1658902" y="362870"/>
                        </a:cubicBezTo>
                        <a:cubicBezTo>
                          <a:pt x="1667808" y="341099"/>
                          <a:pt x="1686611" y="331203"/>
                          <a:pt x="1706403" y="339120"/>
                        </a:cubicBezTo>
                        <a:cubicBezTo>
                          <a:pt x="1726195" y="347037"/>
                          <a:pt x="1758853" y="400476"/>
                          <a:pt x="1777655" y="410372"/>
                        </a:cubicBezTo>
                        <a:cubicBezTo>
                          <a:pt x="1796457" y="420268"/>
                          <a:pt x="1817239" y="416309"/>
                          <a:pt x="1819218" y="398496"/>
                        </a:cubicBezTo>
                        <a:cubicBezTo>
                          <a:pt x="1821197" y="380683"/>
                          <a:pt x="1801405" y="324276"/>
                          <a:pt x="1789530" y="303494"/>
                        </a:cubicBezTo>
                        <a:cubicBezTo>
                          <a:pt x="1777655" y="282712"/>
                          <a:pt x="1743019" y="284691"/>
                          <a:pt x="1747967" y="273805"/>
                        </a:cubicBezTo>
                        <a:cubicBezTo>
                          <a:pt x="1752915" y="262919"/>
                          <a:pt x="1807343" y="261930"/>
                          <a:pt x="1819218" y="238179"/>
                        </a:cubicBezTo>
                        <a:cubicBezTo>
                          <a:pt x="1831093" y="214428"/>
                          <a:pt x="1797447" y="157031"/>
                          <a:pt x="1819218" y="131301"/>
                        </a:cubicBezTo>
                        <a:cubicBezTo>
                          <a:pt x="1840989" y="105571"/>
                          <a:pt x="1933024" y="96665"/>
                          <a:pt x="1949847" y="83800"/>
                        </a:cubicBezTo>
                        <a:cubicBezTo>
                          <a:pt x="1966670" y="70935"/>
                          <a:pt x="1911253" y="57081"/>
                          <a:pt x="1920159" y="54112"/>
                        </a:cubicBezTo>
                        <a:cubicBezTo>
                          <a:pt x="1929065" y="51143"/>
                          <a:pt x="1974587" y="74893"/>
                          <a:pt x="2003286" y="65987"/>
                        </a:cubicBezTo>
                        <a:cubicBezTo>
                          <a:pt x="2031985" y="57081"/>
                          <a:pt x="2078497" y="-7244"/>
                          <a:pt x="2092351" y="673"/>
                        </a:cubicBezTo>
                        <a:cubicBezTo>
                          <a:pt x="2106205" y="8590"/>
                          <a:pt x="2078496" y="103592"/>
                          <a:pt x="2086413" y="113488"/>
                        </a:cubicBezTo>
                        <a:cubicBezTo>
                          <a:pt x="2094330" y="123384"/>
                          <a:pt x="2123029" y="52132"/>
                          <a:pt x="2139852" y="60049"/>
                        </a:cubicBezTo>
                        <a:cubicBezTo>
                          <a:pt x="2156675" y="67966"/>
                          <a:pt x="2173499" y="155052"/>
                          <a:pt x="2187354" y="160990"/>
                        </a:cubicBezTo>
                        <a:cubicBezTo>
                          <a:pt x="2201209" y="166928"/>
                          <a:pt x="2222980" y="120415"/>
                          <a:pt x="2222980" y="95675"/>
                        </a:cubicBezTo>
                        <a:cubicBezTo>
                          <a:pt x="2222980" y="70935"/>
                          <a:pt x="2180427" y="26402"/>
                          <a:pt x="2187354" y="12548"/>
                        </a:cubicBezTo>
                        <a:cubicBezTo>
                          <a:pt x="2194281" y="-1307"/>
                          <a:pt x="2253657" y="673"/>
                          <a:pt x="2264543" y="12548"/>
                        </a:cubicBezTo>
                        <a:cubicBezTo>
                          <a:pt x="2275429" y="24423"/>
                          <a:pt x="2241782" y="65987"/>
                          <a:pt x="2252668" y="83800"/>
                        </a:cubicBezTo>
                        <a:cubicBezTo>
                          <a:pt x="2263554" y="101613"/>
                          <a:pt x="2313034" y="127343"/>
                          <a:pt x="2329857" y="119426"/>
                        </a:cubicBezTo>
                        <a:cubicBezTo>
                          <a:pt x="2346680" y="111509"/>
                          <a:pt x="2330847" y="46195"/>
                          <a:pt x="2353608" y="36299"/>
                        </a:cubicBezTo>
                        <a:cubicBezTo>
                          <a:pt x="2376369" y="26403"/>
                          <a:pt x="2453559" y="42236"/>
                          <a:pt x="2466424" y="60049"/>
                        </a:cubicBezTo>
                        <a:cubicBezTo>
                          <a:pt x="2479289" y="77862"/>
                          <a:pt x="2424860" y="134271"/>
                          <a:pt x="2430798" y="143177"/>
                        </a:cubicBezTo>
                        <a:cubicBezTo>
                          <a:pt x="2436736" y="152083"/>
                          <a:pt x="2486216" y="110519"/>
                          <a:pt x="2502050" y="113488"/>
                        </a:cubicBezTo>
                        <a:cubicBezTo>
                          <a:pt x="2517884" y="116457"/>
                          <a:pt x="2503039" y="168907"/>
                          <a:pt x="2525800" y="160990"/>
                        </a:cubicBezTo>
                        <a:cubicBezTo>
                          <a:pt x="2548561" y="153073"/>
                          <a:pt x="2616845" y="72914"/>
                          <a:pt x="2638616" y="65987"/>
                        </a:cubicBezTo>
                        <a:cubicBezTo>
                          <a:pt x="2660388" y="59060"/>
                          <a:pt x="2634658" y="115468"/>
                          <a:pt x="2656429" y="119426"/>
                        </a:cubicBezTo>
                        <a:cubicBezTo>
                          <a:pt x="2678200" y="123384"/>
                          <a:pt x="2759348" y="80831"/>
                          <a:pt x="2769244" y="89738"/>
                        </a:cubicBezTo>
                        <a:cubicBezTo>
                          <a:pt x="2779140" y="98644"/>
                          <a:pt x="2721743" y="149114"/>
                          <a:pt x="2715805" y="172865"/>
                        </a:cubicBezTo>
                        <a:cubicBezTo>
                          <a:pt x="2709867" y="196616"/>
                          <a:pt x="2722732" y="235211"/>
                          <a:pt x="2733618" y="232242"/>
                        </a:cubicBezTo>
                        <a:cubicBezTo>
                          <a:pt x="2744504" y="229273"/>
                          <a:pt x="2769245" y="158021"/>
                          <a:pt x="2781120" y="155052"/>
                        </a:cubicBezTo>
                        <a:cubicBezTo>
                          <a:pt x="2792995" y="152083"/>
                          <a:pt x="2801901" y="191668"/>
                          <a:pt x="2804870" y="214429"/>
                        </a:cubicBezTo>
                        <a:cubicBezTo>
                          <a:pt x="2807839" y="237190"/>
                          <a:pt x="2791016" y="286670"/>
                          <a:pt x="2798933" y="291618"/>
                        </a:cubicBezTo>
                        <a:cubicBezTo>
                          <a:pt x="2806850" y="296566"/>
                          <a:pt x="2838518" y="238179"/>
                          <a:pt x="2852372" y="244117"/>
                        </a:cubicBezTo>
                        <a:cubicBezTo>
                          <a:pt x="2866227" y="250055"/>
                          <a:pt x="2870185" y="325265"/>
                          <a:pt x="2882060" y="327244"/>
                        </a:cubicBezTo>
                        <a:cubicBezTo>
                          <a:pt x="2893935" y="329223"/>
                          <a:pt x="2913728" y="261930"/>
                          <a:pt x="2923624" y="255992"/>
                        </a:cubicBezTo>
                        <a:cubicBezTo>
                          <a:pt x="2933520" y="250054"/>
                          <a:pt x="2941437" y="270836"/>
                          <a:pt x="2941437" y="291618"/>
                        </a:cubicBezTo>
                        <a:cubicBezTo>
                          <a:pt x="2941437" y="312400"/>
                          <a:pt x="2914718" y="371777"/>
                          <a:pt x="2923624" y="380683"/>
                        </a:cubicBezTo>
                        <a:cubicBezTo>
                          <a:pt x="2932530" y="389589"/>
                          <a:pt x="2985970" y="330213"/>
                          <a:pt x="2994876" y="345057"/>
                        </a:cubicBezTo>
                        <a:cubicBezTo>
                          <a:pt x="3003782" y="359901"/>
                          <a:pt x="2964198" y="448966"/>
                          <a:pt x="2977063" y="469748"/>
                        </a:cubicBezTo>
                        <a:cubicBezTo>
                          <a:pt x="2989928" y="490530"/>
                          <a:pt x="3064148" y="454904"/>
                          <a:pt x="3072065" y="469748"/>
                        </a:cubicBezTo>
                        <a:cubicBezTo>
                          <a:pt x="3079982" y="484592"/>
                          <a:pt x="3016647" y="541990"/>
                          <a:pt x="3024564" y="558813"/>
                        </a:cubicBezTo>
                        <a:cubicBezTo>
                          <a:pt x="3032481" y="575636"/>
                          <a:pt x="3096806" y="559802"/>
                          <a:pt x="3119567" y="570688"/>
                        </a:cubicBezTo>
                        <a:cubicBezTo>
                          <a:pt x="3142328" y="581574"/>
                          <a:pt x="3143317" y="626106"/>
                          <a:pt x="3161130" y="624127"/>
                        </a:cubicBezTo>
                        <a:cubicBezTo>
                          <a:pt x="3178943" y="622148"/>
                          <a:pt x="3223475" y="584543"/>
                          <a:pt x="3226444" y="558813"/>
                        </a:cubicBezTo>
                        <a:cubicBezTo>
                          <a:pt x="3229413" y="533083"/>
                          <a:pt x="3167068" y="475686"/>
                          <a:pt x="3178943" y="469748"/>
                        </a:cubicBezTo>
                        <a:cubicBezTo>
                          <a:pt x="3190818" y="463810"/>
                          <a:pt x="3273945" y="522197"/>
                          <a:pt x="3297696" y="523187"/>
                        </a:cubicBezTo>
                        <a:cubicBezTo>
                          <a:pt x="3321447" y="524177"/>
                          <a:pt x="3307593" y="470738"/>
                          <a:pt x="3321447" y="475686"/>
                        </a:cubicBezTo>
                        <a:cubicBezTo>
                          <a:pt x="3335301" y="480634"/>
                          <a:pt x="3357073" y="536052"/>
                          <a:pt x="3380824" y="552875"/>
                        </a:cubicBezTo>
                        <a:cubicBezTo>
                          <a:pt x="3404575" y="569698"/>
                          <a:pt x="3440200" y="570688"/>
                          <a:pt x="3463951" y="576626"/>
                        </a:cubicBezTo>
                        <a:cubicBezTo>
                          <a:pt x="3487702" y="582564"/>
                          <a:pt x="3508484" y="589491"/>
                          <a:pt x="3523328" y="588501"/>
                        </a:cubicBezTo>
                        <a:cubicBezTo>
                          <a:pt x="3538172" y="587511"/>
                          <a:pt x="3548068" y="554854"/>
                          <a:pt x="3553016" y="570688"/>
                        </a:cubicBezTo>
                        <a:cubicBezTo>
                          <a:pt x="3557964" y="586522"/>
                          <a:pt x="3530255" y="672618"/>
                          <a:pt x="3553016" y="683504"/>
                        </a:cubicBezTo>
                        <a:cubicBezTo>
                          <a:pt x="3575777" y="694390"/>
                          <a:pt x="3669790" y="627097"/>
                          <a:pt x="3689582" y="636003"/>
                        </a:cubicBezTo>
                        <a:cubicBezTo>
                          <a:pt x="3709374" y="644909"/>
                          <a:pt x="3659894" y="728036"/>
                          <a:pt x="3671769" y="736943"/>
                        </a:cubicBezTo>
                        <a:cubicBezTo>
                          <a:pt x="3683644" y="745850"/>
                          <a:pt x="3753907" y="678556"/>
                          <a:pt x="3760834" y="689442"/>
                        </a:cubicBezTo>
                        <a:cubicBezTo>
                          <a:pt x="3767761" y="700328"/>
                          <a:pt x="3711354" y="781475"/>
                          <a:pt x="3713333" y="802257"/>
                        </a:cubicBezTo>
                        <a:cubicBezTo>
                          <a:pt x="3715312" y="823039"/>
                          <a:pt x="3773699" y="806216"/>
                          <a:pt x="3772709" y="814133"/>
                        </a:cubicBezTo>
                        <a:cubicBezTo>
                          <a:pt x="3771719" y="822050"/>
                          <a:pt x="3711353" y="833925"/>
                          <a:pt x="3707395" y="849759"/>
                        </a:cubicBezTo>
                        <a:cubicBezTo>
                          <a:pt x="3703437" y="865593"/>
                          <a:pt x="3765782" y="898249"/>
                          <a:pt x="3748959" y="909135"/>
                        </a:cubicBezTo>
                        <a:cubicBezTo>
                          <a:pt x="3732136" y="920021"/>
                          <a:pt x="3625258" y="901218"/>
                          <a:pt x="3606455" y="915073"/>
                        </a:cubicBezTo>
                        <a:cubicBezTo>
                          <a:pt x="3587652" y="928928"/>
                          <a:pt x="3639112" y="985335"/>
                          <a:pt x="3636143" y="992262"/>
                        </a:cubicBezTo>
                        <a:cubicBezTo>
                          <a:pt x="3633174" y="999189"/>
                          <a:pt x="3612393" y="956636"/>
                          <a:pt x="3588642" y="956636"/>
                        </a:cubicBezTo>
                        <a:cubicBezTo>
                          <a:pt x="3564891" y="956636"/>
                          <a:pt x="3499577" y="976428"/>
                          <a:pt x="3493639" y="992262"/>
                        </a:cubicBezTo>
                        <a:cubicBezTo>
                          <a:pt x="3487701" y="1008096"/>
                          <a:pt x="3547078" y="1025909"/>
                          <a:pt x="3553016" y="1051639"/>
                        </a:cubicBezTo>
                        <a:cubicBezTo>
                          <a:pt x="3558954" y="1077369"/>
                          <a:pt x="3510463" y="1133777"/>
                          <a:pt x="3529265" y="1146642"/>
                        </a:cubicBezTo>
                        <a:cubicBezTo>
                          <a:pt x="3548067" y="1159507"/>
                          <a:pt x="3649008" y="1116954"/>
                          <a:pt x="3665831" y="1128829"/>
                        </a:cubicBezTo>
                        <a:cubicBezTo>
                          <a:pt x="3682654" y="1140704"/>
                          <a:pt x="3626247" y="1187216"/>
                          <a:pt x="3630205" y="1217894"/>
                        </a:cubicBezTo>
                        <a:cubicBezTo>
                          <a:pt x="3634163" y="1248572"/>
                          <a:pt x="3697499" y="1306958"/>
                          <a:pt x="3689582" y="1312896"/>
                        </a:cubicBezTo>
                        <a:cubicBezTo>
                          <a:pt x="3681665" y="1318834"/>
                          <a:pt x="3605465" y="1246593"/>
                          <a:pt x="3582704" y="1253520"/>
                        </a:cubicBezTo>
                        <a:cubicBezTo>
                          <a:pt x="3559943" y="1260447"/>
                          <a:pt x="3548068" y="1332689"/>
                          <a:pt x="3553016" y="1354460"/>
                        </a:cubicBezTo>
                        <a:cubicBezTo>
                          <a:pt x="3557964" y="1376231"/>
                          <a:pt x="3605465" y="1364356"/>
                          <a:pt x="3612392" y="1384148"/>
                        </a:cubicBezTo>
                        <a:cubicBezTo>
                          <a:pt x="3619319" y="1403940"/>
                          <a:pt x="3581715" y="1460348"/>
                          <a:pt x="3594580" y="1473213"/>
                        </a:cubicBezTo>
                        <a:cubicBezTo>
                          <a:pt x="3607445" y="1486078"/>
                          <a:pt x="3656925" y="1475192"/>
                          <a:pt x="3689582" y="1461338"/>
                        </a:cubicBezTo>
                        <a:cubicBezTo>
                          <a:pt x="3722239" y="1447484"/>
                          <a:pt x="3776668" y="1389097"/>
                          <a:pt x="3790522" y="1390086"/>
                        </a:cubicBezTo>
                        <a:cubicBezTo>
                          <a:pt x="3804376" y="1391075"/>
                          <a:pt x="3764792" y="1448472"/>
                          <a:pt x="3772709" y="1467275"/>
                        </a:cubicBezTo>
                        <a:cubicBezTo>
                          <a:pt x="3780626" y="1486077"/>
                          <a:pt x="3829118" y="1483109"/>
                          <a:pt x="3838024" y="1502901"/>
                        </a:cubicBezTo>
                        <a:cubicBezTo>
                          <a:pt x="3846930" y="1522693"/>
                          <a:pt x="3814273" y="1577122"/>
                          <a:pt x="3826148" y="1586029"/>
                        </a:cubicBezTo>
                        <a:cubicBezTo>
                          <a:pt x="3838023" y="1594936"/>
                          <a:pt x="3909276" y="1542486"/>
                          <a:pt x="3909276" y="1556340"/>
                        </a:cubicBezTo>
                        <a:cubicBezTo>
                          <a:pt x="3909276" y="1570194"/>
                          <a:pt x="3828127" y="1650353"/>
                          <a:pt x="3826148" y="1669156"/>
                        </a:cubicBezTo>
                        <a:cubicBezTo>
                          <a:pt x="3824169" y="1687959"/>
                          <a:pt x="3890473" y="1657281"/>
                          <a:pt x="3897400" y="1669156"/>
                        </a:cubicBezTo>
                        <a:cubicBezTo>
                          <a:pt x="3904327" y="1681031"/>
                          <a:pt x="3858806" y="1726554"/>
                          <a:pt x="3867712" y="1740408"/>
                        </a:cubicBezTo>
                        <a:cubicBezTo>
                          <a:pt x="3876618" y="1754262"/>
                          <a:pt x="3947870" y="1743377"/>
                          <a:pt x="3950839" y="1752283"/>
                        </a:cubicBezTo>
                        <a:cubicBezTo>
                          <a:pt x="3953808" y="1761189"/>
                          <a:pt x="3879587" y="1772075"/>
                          <a:pt x="3885525" y="1793847"/>
                        </a:cubicBezTo>
                        <a:cubicBezTo>
                          <a:pt x="3891463" y="1815618"/>
                          <a:pt x="3987455" y="1862130"/>
                          <a:pt x="3986465" y="1882912"/>
                        </a:cubicBezTo>
                        <a:cubicBezTo>
                          <a:pt x="3985475" y="1903694"/>
                          <a:pt x="3886514" y="1905673"/>
                          <a:pt x="3879587" y="1918538"/>
                        </a:cubicBezTo>
                        <a:cubicBezTo>
                          <a:pt x="3872660" y="1931403"/>
                          <a:pt x="3953809" y="1936350"/>
                          <a:pt x="3944902" y="1960101"/>
                        </a:cubicBezTo>
                        <a:cubicBezTo>
                          <a:pt x="3935996" y="1983852"/>
                          <a:pt x="3830106" y="2047187"/>
                          <a:pt x="3826148" y="2061042"/>
                        </a:cubicBezTo>
                        <a:cubicBezTo>
                          <a:pt x="3822190" y="2074897"/>
                          <a:pt x="3899380" y="2042240"/>
                          <a:pt x="3921151" y="2043229"/>
                        </a:cubicBezTo>
                        <a:cubicBezTo>
                          <a:pt x="3942922" y="2044218"/>
                          <a:pt x="3967663" y="2055104"/>
                          <a:pt x="3956777" y="2066979"/>
                        </a:cubicBezTo>
                        <a:cubicBezTo>
                          <a:pt x="3945891" y="2078854"/>
                          <a:pt x="3866723" y="2093699"/>
                          <a:pt x="3855837" y="2114481"/>
                        </a:cubicBezTo>
                        <a:cubicBezTo>
                          <a:pt x="3844951" y="2135263"/>
                          <a:pt x="3903338" y="2181774"/>
                          <a:pt x="3891463" y="2191670"/>
                        </a:cubicBezTo>
                        <a:cubicBezTo>
                          <a:pt x="3879588" y="2201566"/>
                          <a:pt x="3810315" y="2160992"/>
                          <a:pt x="3784585" y="2173857"/>
                        </a:cubicBezTo>
                        <a:cubicBezTo>
                          <a:pt x="3758855" y="2186722"/>
                          <a:pt x="3745000" y="2265891"/>
                          <a:pt x="3737083" y="2268860"/>
                        </a:cubicBezTo>
                        <a:cubicBezTo>
                          <a:pt x="3729166" y="2271829"/>
                          <a:pt x="3751927" y="2195629"/>
                          <a:pt x="3737083" y="2191670"/>
                        </a:cubicBezTo>
                        <a:cubicBezTo>
                          <a:pt x="3722239" y="2187712"/>
                          <a:pt x="3658904" y="2225317"/>
                          <a:pt x="3648018" y="2245109"/>
                        </a:cubicBezTo>
                        <a:cubicBezTo>
                          <a:pt x="3637132" y="2264901"/>
                          <a:pt x="3677707" y="2307454"/>
                          <a:pt x="3671769" y="2310423"/>
                        </a:cubicBezTo>
                        <a:cubicBezTo>
                          <a:pt x="3665831" y="2313392"/>
                          <a:pt x="3625257" y="2261932"/>
                          <a:pt x="3612392" y="2262922"/>
                        </a:cubicBezTo>
                        <a:cubicBezTo>
                          <a:pt x="3599527" y="2263912"/>
                          <a:pt x="3606455" y="2309434"/>
                          <a:pt x="3594580" y="2316361"/>
                        </a:cubicBezTo>
                        <a:cubicBezTo>
                          <a:pt x="3582705" y="2323288"/>
                          <a:pt x="3545100" y="2293600"/>
                          <a:pt x="3541141" y="2304486"/>
                        </a:cubicBezTo>
                        <a:cubicBezTo>
                          <a:pt x="3537183" y="2315372"/>
                          <a:pt x="3581715" y="2376727"/>
                          <a:pt x="3570829" y="2381675"/>
                        </a:cubicBezTo>
                        <a:cubicBezTo>
                          <a:pt x="3559943" y="2386623"/>
                          <a:pt x="3492649" y="2347039"/>
                          <a:pt x="3475826" y="2334174"/>
                        </a:cubicBezTo>
                        <a:cubicBezTo>
                          <a:pt x="3459003" y="2321309"/>
                          <a:pt x="3482754" y="2302507"/>
                          <a:pt x="3469889" y="2304486"/>
                        </a:cubicBezTo>
                        <a:cubicBezTo>
                          <a:pt x="3457024" y="2306465"/>
                          <a:pt x="3405564" y="2355945"/>
                          <a:pt x="3398637" y="2346049"/>
                        </a:cubicBezTo>
                        <a:cubicBezTo>
                          <a:pt x="3391710" y="2336153"/>
                          <a:pt x="3436242" y="2263912"/>
                          <a:pt x="3428325" y="2245109"/>
                        </a:cubicBezTo>
                        <a:cubicBezTo>
                          <a:pt x="3420408" y="2226307"/>
                          <a:pt x="3363010" y="2223338"/>
                          <a:pt x="3351135" y="2233234"/>
                        </a:cubicBezTo>
                        <a:cubicBezTo>
                          <a:pt x="3339260" y="2243130"/>
                          <a:pt x="3367959" y="2299538"/>
                          <a:pt x="3357073" y="2304486"/>
                        </a:cubicBezTo>
                        <a:cubicBezTo>
                          <a:pt x="3346187" y="2309434"/>
                          <a:pt x="3300665" y="2257974"/>
                          <a:pt x="3285821" y="2262922"/>
                        </a:cubicBezTo>
                        <a:cubicBezTo>
                          <a:pt x="3270977" y="2267870"/>
                          <a:pt x="3281863" y="2332195"/>
                          <a:pt x="3268008" y="2334174"/>
                        </a:cubicBezTo>
                        <a:cubicBezTo>
                          <a:pt x="3254153" y="2336153"/>
                          <a:pt x="3222486" y="2274798"/>
                          <a:pt x="3202694" y="2274798"/>
                        </a:cubicBezTo>
                        <a:cubicBezTo>
                          <a:pt x="3182902" y="2274798"/>
                          <a:pt x="3166078" y="2339122"/>
                          <a:pt x="3149255" y="2334174"/>
                        </a:cubicBezTo>
                        <a:cubicBezTo>
                          <a:pt x="3132432" y="2329226"/>
                          <a:pt x="3121546" y="2247088"/>
                          <a:pt x="3101754" y="2245109"/>
                        </a:cubicBezTo>
                        <a:cubicBezTo>
                          <a:pt x="3081962" y="2243130"/>
                          <a:pt x="3037429" y="2322299"/>
                          <a:pt x="3030502" y="2322299"/>
                        </a:cubicBezTo>
                        <a:cubicBezTo>
                          <a:pt x="3023575" y="2322299"/>
                          <a:pt x="3069097" y="2255005"/>
                          <a:pt x="3060190" y="2245109"/>
                        </a:cubicBezTo>
                        <a:cubicBezTo>
                          <a:pt x="3051284" y="2235213"/>
                          <a:pt x="2989928" y="2271829"/>
                          <a:pt x="2977063" y="2262922"/>
                        </a:cubicBezTo>
                        <a:cubicBezTo>
                          <a:pt x="2964198" y="2254016"/>
                          <a:pt x="3001803" y="2199587"/>
                          <a:pt x="2983000" y="2191670"/>
                        </a:cubicBezTo>
                        <a:cubicBezTo>
                          <a:pt x="2964197" y="2183753"/>
                          <a:pt x="2874143" y="2226307"/>
                          <a:pt x="2864247" y="2215421"/>
                        </a:cubicBezTo>
                        <a:cubicBezTo>
                          <a:pt x="2854351" y="2204535"/>
                          <a:pt x="2919666" y="2147138"/>
                          <a:pt x="2923624" y="2126356"/>
                        </a:cubicBezTo>
                        <a:cubicBezTo>
                          <a:pt x="2927582" y="2105574"/>
                          <a:pt x="2879092" y="2099636"/>
                          <a:pt x="2887998" y="2090730"/>
                        </a:cubicBezTo>
                        <a:cubicBezTo>
                          <a:pt x="2896904" y="2081824"/>
                          <a:pt x="2974094" y="2096668"/>
                          <a:pt x="2977063" y="2072917"/>
                        </a:cubicBezTo>
                        <a:cubicBezTo>
                          <a:pt x="2980032" y="2049166"/>
                          <a:pt x="2948364" y="1976925"/>
                          <a:pt x="2905811" y="1948226"/>
                        </a:cubicBezTo>
                        <a:cubicBezTo>
                          <a:pt x="2863258" y="1919527"/>
                          <a:pt x="2768255" y="1906663"/>
                          <a:pt x="2721743" y="1900725"/>
                        </a:cubicBezTo>
                        <a:cubicBezTo>
                          <a:pt x="2675231" y="1894787"/>
                          <a:pt x="2647523" y="1903694"/>
                          <a:pt x="2626741" y="1912600"/>
                        </a:cubicBezTo>
                        <a:cubicBezTo>
                          <a:pt x="2605959" y="1921506"/>
                          <a:pt x="2603979" y="1956143"/>
                          <a:pt x="2597052" y="1954164"/>
                        </a:cubicBezTo>
                        <a:cubicBezTo>
                          <a:pt x="2590125" y="1952185"/>
                          <a:pt x="2613876" y="1899735"/>
                          <a:pt x="2585177" y="1900725"/>
                        </a:cubicBezTo>
                        <a:cubicBezTo>
                          <a:pt x="2556478" y="1901714"/>
                          <a:pt x="2461476" y="1926454"/>
                          <a:pt x="2424860" y="1960101"/>
                        </a:cubicBezTo>
                        <a:cubicBezTo>
                          <a:pt x="2388244" y="1993748"/>
                          <a:pt x="2380327" y="2090730"/>
                          <a:pt x="2365483" y="2102605"/>
                        </a:cubicBezTo>
                        <a:cubicBezTo>
                          <a:pt x="2350639" y="2114480"/>
                          <a:pt x="2353608" y="2031353"/>
                          <a:pt x="2335795" y="2031353"/>
                        </a:cubicBezTo>
                        <a:cubicBezTo>
                          <a:pt x="2317982" y="2031353"/>
                          <a:pt x="2272460" y="2108543"/>
                          <a:pt x="2258605" y="2102605"/>
                        </a:cubicBezTo>
                        <a:cubicBezTo>
                          <a:pt x="2244751" y="2096667"/>
                          <a:pt x="2263554" y="2023436"/>
                          <a:pt x="2252668" y="1995727"/>
                        </a:cubicBezTo>
                        <a:cubicBezTo>
                          <a:pt x="2241782" y="1968018"/>
                          <a:pt x="2213083" y="1929424"/>
                          <a:pt x="2193291" y="1936351"/>
                        </a:cubicBezTo>
                        <a:cubicBezTo>
                          <a:pt x="2173499" y="1943278"/>
                          <a:pt x="2147770" y="2030364"/>
                          <a:pt x="2133915" y="2037291"/>
                        </a:cubicBezTo>
                        <a:cubicBezTo>
                          <a:pt x="2120061" y="2044218"/>
                          <a:pt x="2129956" y="1973956"/>
                          <a:pt x="2110164" y="1977914"/>
                        </a:cubicBezTo>
                        <a:cubicBezTo>
                          <a:pt x="2090372" y="1981872"/>
                          <a:pt x="2033964" y="2082813"/>
                          <a:pt x="2015161" y="2061042"/>
                        </a:cubicBezTo>
                        <a:cubicBezTo>
                          <a:pt x="1996358" y="2039271"/>
                          <a:pt x="2013182" y="1886870"/>
                          <a:pt x="1997348" y="1847286"/>
                        </a:cubicBezTo>
                        <a:cubicBezTo>
                          <a:pt x="1981514" y="1807701"/>
                          <a:pt x="1943910" y="1820566"/>
                          <a:pt x="1920159" y="1823535"/>
                        </a:cubicBezTo>
                        <a:cubicBezTo>
                          <a:pt x="1896408" y="1826504"/>
                          <a:pt x="1878595" y="1864109"/>
                          <a:pt x="1854844" y="1865099"/>
                        </a:cubicBezTo>
                        <a:cubicBezTo>
                          <a:pt x="1831093" y="1866089"/>
                          <a:pt x="1801405" y="1822546"/>
                          <a:pt x="1777655" y="1829473"/>
                        </a:cubicBezTo>
                        <a:cubicBezTo>
                          <a:pt x="1753905" y="1836400"/>
                          <a:pt x="1731144" y="1908641"/>
                          <a:pt x="1712341" y="1906662"/>
                        </a:cubicBezTo>
                        <a:cubicBezTo>
                          <a:pt x="1693538" y="1904683"/>
                          <a:pt x="1691558" y="1822546"/>
                          <a:pt x="1664839" y="1817598"/>
                        </a:cubicBezTo>
                        <a:cubicBezTo>
                          <a:pt x="1638120" y="1812650"/>
                          <a:pt x="1564889" y="1883901"/>
                          <a:pt x="1552024" y="1876974"/>
                        </a:cubicBezTo>
                        <a:cubicBezTo>
                          <a:pt x="1539159" y="1870047"/>
                          <a:pt x="1597546" y="1778013"/>
                          <a:pt x="1587650" y="1776034"/>
                        </a:cubicBezTo>
                        <a:cubicBezTo>
                          <a:pt x="1577754" y="1774055"/>
                          <a:pt x="1514419" y="1878953"/>
                          <a:pt x="1492647" y="1865099"/>
                        </a:cubicBezTo>
                        <a:cubicBezTo>
                          <a:pt x="1470876" y="1851244"/>
                          <a:pt x="1475824" y="1703793"/>
                          <a:pt x="1457021" y="1692907"/>
                        </a:cubicBezTo>
                        <a:cubicBezTo>
                          <a:pt x="1438218" y="1682021"/>
                          <a:pt x="1403582" y="1792858"/>
                          <a:pt x="1379831" y="1799785"/>
                        </a:cubicBezTo>
                        <a:cubicBezTo>
                          <a:pt x="1356080" y="1806712"/>
                          <a:pt x="1328372" y="1718636"/>
                          <a:pt x="1314517" y="1734470"/>
                        </a:cubicBezTo>
                        <a:cubicBezTo>
                          <a:pt x="1300663" y="1750304"/>
                          <a:pt x="1309569" y="1873016"/>
                          <a:pt x="1296704" y="1894787"/>
                        </a:cubicBezTo>
                        <a:cubicBezTo>
                          <a:pt x="1283839" y="1916558"/>
                          <a:pt x="1244255" y="1855203"/>
                          <a:pt x="1237328" y="1865099"/>
                        </a:cubicBezTo>
                        <a:cubicBezTo>
                          <a:pt x="1230401" y="1874995"/>
                          <a:pt x="1281861" y="1945257"/>
                          <a:pt x="1255141" y="1954164"/>
                        </a:cubicBezTo>
                        <a:cubicBezTo>
                          <a:pt x="1228421" y="1963071"/>
                          <a:pt x="1092844" y="1939320"/>
                          <a:pt x="1053260" y="194822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50000"/>
                    </a:schemeClr>
                  </a:solidFill>
                  <a:ln w="3175">
                    <a:solidFill>
                      <a:srgbClr val="00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</p:grpSp>
            <p:grpSp>
              <p:nvGrpSpPr>
                <p:cNvPr id="1184" name="Group 1183"/>
                <p:cNvGrpSpPr/>
                <p:nvPr/>
              </p:nvGrpSpPr>
              <p:grpSpPr>
                <a:xfrm>
                  <a:off x="7396609" y="2402264"/>
                  <a:ext cx="587119" cy="598264"/>
                  <a:chOff x="8512314" y="1145296"/>
                  <a:chExt cx="3986472" cy="4454348"/>
                </a:xfrm>
              </p:grpSpPr>
              <p:sp>
                <p:nvSpPr>
                  <p:cNvPr id="1185" name="Freeform 1184"/>
                  <p:cNvSpPr/>
                  <p:nvPr/>
                </p:nvSpPr>
                <p:spPr>
                  <a:xfrm>
                    <a:off x="8875967" y="2780494"/>
                    <a:ext cx="2844408" cy="2810598"/>
                  </a:xfrm>
                  <a:custGeom>
                    <a:avLst/>
                    <a:gdLst>
                      <a:gd name="connsiteX0" fmla="*/ 6776 w 2844408"/>
                      <a:gd name="connsiteY0" fmla="*/ 2397148 h 2810598"/>
                      <a:gd name="connsiteX1" fmla="*/ 333347 w 2844408"/>
                      <a:gd name="connsiteY1" fmla="*/ 2165579 h 2810598"/>
                      <a:gd name="connsiteX2" fmla="*/ 731171 w 2844408"/>
                      <a:gd name="connsiteY2" fmla="*/ 2100264 h 2810598"/>
                      <a:gd name="connsiteX3" fmla="*/ 1087430 w 2844408"/>
                      <a:gd name="connsiteY3" fmla="*/ 1922135 h 2810598"/>
                      <a:gd name="connsiteX4" fmla="*/ 1200246 w 2844408"/>
                      <a:gd name="connsiteY4" fmla="*/ 1156176 h 2810598"/>
                      <a:gd name="connsiteX5" fmla="*/ 891488 w 2844408"/>
                      <a:gd name="connsiteY5" fmla="*/ 1482748 h 2810598"/>
                      <a:gd name="connsiteX6" fmla="*/ 802423 w 2844408"/>
                      <a:gd name="connsiteY6" fmla="*/ 2076514 h 2810598"/>
                      <a:gd name="connsiteX7" fmla="*/ 725233 w 2844408"/>
                      <a:gd name="connsiteY7" fmla="*/ 2076514 h 2810598"/>
                      <a:gd name="connsiteX8" fmla="*/ 796485 w 2844408"/>
                      <a:gd name="connsiteY8" fmla="*/ 1506498 h 2810598"/>
                      <a:gd name="connsiteX9" fmla="*/ 1170558 w 2844408"/>
                      <a:gd name="connsiteY9" fmla="*/ 1031485 h 2810598"/>
                      <a:gd name="connsiteX10" fmla="*/ 1140869 w 2844408"/>
                      <a:gd name="connsiteY10" fmla="*/ 621787 h 2810598"/>
                      <a:gd name="connsiteX11" fmla="*/ 855862 w 2844408"/>
                      <a:gd name="connsiteY11" fmla="*/ 360529 h 2810598"/>
                      <a:gd name="connsiteX12" fmla="*/ 719295 w 2844408"/>
                      <a:gd name="connsiteY12" fmla="*/ 313028 h 2810598"/>
                      <a:gd name="connsiteX13" fmla="*/ 642106 w 2844408"/>
                      <a:gd name="connsiteY13" fmla="*/ 188337 h 2810598"/>
                      <a:gd name="connsiteX14" fmla="*/ 689607 w 2844408"/>
                      <a:gd name="connsiteY14" fmla="*/ 170524 h 2810598"/>
                      <a:gd name="connsiteX15" fmla="*/ 760859 w 2844408"/>
                      <a:gd name="connsiteY15" fmla="*/ 265527 h 2810598"/>
                      <a:gd name="connsiteX16" fmla="*/ 855862 w 2844408"/>
                      <a:gd name="connsiteY16" fmla="*/ 283340 h 2810598"/>
                      <a:gd name="connsiteX17" fmla="*/ 748984 w 2844408"/>
                      <a:gd name="connsiteY17" fmla="*/ 28020 h 2810598"/>
                      <a:gd name="connsiteX18" fmla="*/ 814298 w 2844408"/>
                      <a:gd name="connsiteY18" fmla="*/ 33958 h 2810598"/>
                      <a:gd name="connsiteX19" fmla="*/ 944927 w 2844408"/>
                      <a:gd name="connsiteY19" fmla="*/ 271464 h 2810598"/>
                      <a:gd name="connsiteX20" fmla="*/ 933051 w 2844408"/>
                      <a:gd name="connsiteY20" fmla="*/ 93335 h 2810598"/>
                      <a:gd name="connsiteX21" fmla="*/ 968677 w 2844408"/>
                      <a:gd name="connsiteY21" fmla="*/ 75522 h 2810598"/>
                      <a:gd name="connsiteX22" fmla="*/ 1010241 w 2844408"/>
                      <a:gd name="connsiteY22" fmla="*/ 366467 h 2810598"/>
                      <a:gd name="connsiteX23" fmla="*/ 1182433 w 2844408"/>
                      <a:gd name="connsiteY23" fmla="*/ 532722 h 2810598"/>
                      <a:gd name="connsiteX24" fmla="*/ 1271498 w 2844408"/>
                      <a:gd name="connsiteY24" fmla="*/ 598036 h 2810598"/>
                      <a:gd name="connsiteX25" fmla="*/ 1509004 w 2844408"/>
                      <a:gd name="connsiteY25" fmla="*/ 378342 h 2810598"/>
                      <a:gd name="connsiteX26" fmla="*/ 1390251 w 2844408"/>
                      <a:gd name="connsiteY26" fmla="*/ 164587 h 2810598"/>
                      <a:gd name="connsiteX27" fmla="*/ 1455565 w 2844408"/>
                      <a:gd name="connsiteY27" fmla="*/ 182400 h 2810598"/>
                      <a:gd name="connsiteX28" fmla="*/ 1532755 w 2844408"/>
                      <a:gd name="connsiteY28" fmla="*/ 330841 h 2810598"/>
                      <a:gd name="connsiteX29" fmla="*/ 1609945 w 2844408"/>
                      <a:gd name="connsiteY29" fmla="*/ 123023 h 2810598"/>
                      <a:gd name="connsiteX30" fmla="*/ 1651508 w 2844408"/>
                      <a:gd name="connsiteY30" fmla="*/ 152711 h 2810598"/>
                      <a:gd name="connsiteX31" fmla="*/ 1722760 w 2844408"/>
                      <a:gd name="connsiteY31" fmla="*/ 105210 h 2810598"/>
                      <a:gd name="connsiteX32" fmla="*/ 1615882 w 2844408"/>
                      <a:gd name="connsiteY32" fmla="*/ 419906 h 2810598"/>
                      <a:gd name="connsiteX33" fmla="*/ 1330875 w 2844408"/>
                      <a:gd name="connsiteY33" fmla="*/ 669288 h 2810598"/>
                      <a:gd name="connsiteX34" fmla="*/ 1313062 w 2844408"/>
                      <a:gd name="connsiteY34" fmla="*/ 1025548 h 2810598"/>
                      <a:gd name="connsiteX35" fmla="*/ 1354625 w 2844408"/>
                      <a:gd name="connsiteY35" fmla="*/ 1203677 h 2810598"/>
                      <a:gd name="connsiteX36" fmla="*/ 1681197 w 2844408"/>
                      <a:gd name="connsiteY36" fmla="*/ 989922 h 2810598"/>
                      <a:gd name="connsiteX37" fmla="*/ 1924641 w 2844408"/>
                      <a:gd name="connsiteY37" fmla="*/ 716789 h 2810598"/>
                      <a:gd name="connsiteX38" fmla="*/ 2049332 w 2844408"/>
                      <a:gd name="connsiteY38" fmla="*/ 538659 h 2810598"/>
                      <a:gd name="connsiteX39" fmla="*/ 2061207 w 2844408"/>
                      <a:gd name="connsiteY39" fmla="*/ 354592 h 2810598"/>
                      <a:gd name="connsiteX40" fmla="*/ 1954329 w 2844408"/>
                      <a:gd name="connsiteY40" fmla="*/ 259589 h 2810598"/>
                      <a:gd name="connsiteX41" fmla="*/ 1906828 w 2844408"/>
                      <a:gd name="connsiteY41" fmla="*/ 63646 h 2810598"/>
                      <a:gd name="connsiteX42" fmla="*/ 1942454 w 2844408"/>
                      <a:gd name="connsiteY42" fmla="*/ 45833 h 2810598"/>
                      <a:gd name="connsiteX43" fmla="*/ 2007768 w 2844408"/>
                      <a:gd name="connsiteY43" fmla="*/ 229901 h 2810598"/>
                      <a:gd name="connsiteX44" fmla="*/ 2096833 w 2844408"/>
                      <a:gd name="connsiteY44" fmla="*/ 289277 h 2810598"/>
                      <a:gd name="connsiteX45" fmla="*/ 2239337 w 2844408"/>
                      <a:gd name="connsiteY45" fmla="*/ 111148 h 2810598"/>
                      <a:gd name="connsiteX46" fmla="*/ 2274963 w 2844408"/>
                      <a:gd name="connsiteY46" fmla="*/ 164587 h 2810598"/>
                      <a:gd name="connsiteX47" fmla="*/ 2185898 w 2844408"/>
                      <a:gd name="connsiteY47" fmla="*/ 289277 h 2810598"/>
                      <a:gd name="connsiteX48" fmla="*/ 2126521 w 2844408"/>
                      <a:gd name="connsiteY48" fmla="*/ 402093 h 2810598"/>
                      <a:gd name="connsiteX49" fmla="*/ 2150272 w 2844408"/>
                      <a:gd name="connsiteY49" fmla="*/ 491158 h 2810598"/>
                      <a:gd name="connsiteX50" fmla="*/ 2292776 w 2844408"/>
                      <a:gd name="connsiteY50" fmla="*/ 313028 h 2810598"/>
                      <a:gd name="connsiteX51" fmla="*/ 2364028 w 2844408"/>
                      <a:gd name="connsiteY51" fmla="*/ 111148 h 2810598"/>
                      <a:gd name="connsiteX52" fmla="*/ 2417467 w 2844408"/>
                      <a:gd name="connsiteY52" fmla="*/ 170524 h 2810598"/>
                      <a:gd name="connsiteX53" fmla="*/ 2375903 w 2844408"/>
                      <a:gd name="connsiteY53" fmla="*/ 354592 h 2810598"/>
                      <a:gd name="connsiteX54" fmla="*/ 2559971 w 2844408"/>
                      <a:gd name="connsiteY54" fmla="*/ 259589 h 2810598"/>
                      <a:gd name="connsiteX55" fmla="*/ 2690599 w 2844408"/>
                      <a:gd name="connsiteY55" fmla="*/ 212088 h 2810598"/>
                      <a:gd name="connsiteX56" fmla="*/ 2732163 w 2844408"/>
                      <a:gd name="connsiteY56" fmla="*/ 253651 h 2810598"/>
                      <a:gd name="connsiteX57" fmla="*/ 2779664 w 2844408"/>
                      <a:gd name="connsiteY57" fmla="*/ 188337 h 2810598"/>
                      <a:gd name="connsiteX58" fmla="*/ 2803415 w 2844408"/>
                      <a:gd name="connsiteY58" fmla="*/ 253651 h 2810598"/>
                      <a:gd name="connsiteX59" fmla="*/ 2631223 w 2844408"/>
                      <a:gd name="connsiteY59" fmla="*/ 318966 h 2810598"/>
                      <a:gd name="connsiteX60" fmla="*/ 2702475 w 2844408"/>
                      <a:gd name="connsiteY60" fmla="*/ 396155 h 2810598"/>
                      <a:gd name="connsiteX61" fmla="*/ 2839041 w 2844408"/>
                      <a:gd name="connsiteY61" fmla="*/ 396155 h 2810598"/>
                      <a:gd name="connsiteX62" fmla="*/ 2797477 w 2844408"/>
                      <a:gd name="connsiteY62" fmla="*/ 461470 h 2810598"/>
                      <a:gd name="connsiteX63" fmla="*/ 2619347 w 2844408"/>
                      <a:gd name="connsiteY63" fmla="*/ 431781 h 2810598"/>
                      <a:gd name="connsiteX64" fmla="*/ 2494656 w 2844408"/>
                      <a:gd name="connsiteY64" fmla="*/ 384280 h 2810598"/>
                      <a:gd name="connsiteX65" fmla="*/ 2245275 w 2844408"/>
                      <a:gd name="connsiteY65" fmla="*/ 544597 h 2810598"/>
                      <a:gd name="connsiteX66" fmla="*/ 2049332 w 2844408"/>
                      <a:gd name="connsiteY66" fmla="*/ 704914 h 2810598"/>
                      <a:gd name="connsiteX67" fmla="*/ 1776199 w 2844408"/>
                      <a:gd name="connsiteY67" fmla="*/ 1061174 h 2810598"/>
                      <a:gd name="connsiteX68" fmla="*/ 1906828 w 2844408"/>
                      <a:gd name="connsiteY68" fmla="*/ 1132425 h 2810598"/>
                      <a:gd name="connsiteX69" fmla="*/ 2114646 w 2844408"/>
                      <a:gd name="connsiteY69" fmla="*/ 1643064 h 2810598"/>
                      <a:gd name="connsiteX70" fmla="*/ 2144334 w 2844408"/>
                      <a:gd name="connsiteY70" fmla="*/ 1922135 h 2810598"/>
                      <a:gd name="connsiteX71" fmla="*/ 2298714 w 2844408"/>
                      <a:gd name="connsiteY71" fmla="*/ 2129953 h 2810598"/>
                      <a:gd name="connsiteX72" fmla="*/ 2328402 w 2844408"/>
                      <a:gd name="connsiteY72" fmla="*/ 2302145 h 2810598"/>
                      <a:gd name="connsiteX73" fmla="*/ 2263088 w 2844408"/>
                      <a:gd name="connsiteY73" fmla="*/ 2308083 h 2810598"/>
                      <a:gd name="connsiteX74" fmla="*/ 2185898 w 2844408"/>
                      <a:gd name="connsiteY74" fmla="*/ 2100264 h 2810598"/>
                      <a:gd name="connsiteX75" fmla="*/ 2108708 w 2844408"/>
                      <a:gd name="connsiteY75" fmla="*/ 2017137 h 2810598"/>
                      <a:gd name="connsiteX76" fmla="*/ 2073082 w 2844408"/>
                      <a:gd name="connsiteY76" fmla="*/ 2177454 h 2810598"/>
                      <a:gd name="connsiteX77" fmla="*/ 1995893 w 2844408"/>
                      <a:gd name="connsiteY77" fmla="*/ 2147766 h 2810598"/>
                      <a:gd name="connsiteX78" fmla="*/ 2043394 w 2844408"/>
                      <a:gd name="connsiteY78" fmla="*/ 1886509 h 2810598"/>
                      <a:gd name="connsiteX79" fmla="*/ 2025581 w 2844408"/>
                      <a:gd name="connsiteY79" fmla="*/ 1607438 h 2810598"/>
                      <a:gd name="connsiteX80" fmla="*/ 1936516 w 2844408"/>
                      <a:gd name="connsiteY80" fmla="*/ 1304618 h 2810598"/>
                      <a:gd name="connsiteX81" fmla="*/ 1746511 w 2844408"/>
                      <a:gd name="connsiteY81" fmla="*/ 1120550 h 2810598"/>
                      <a:gd name="connsiteX82" fmla="*/ 1627758 w 2844408"/>
                      <a:gd name="connsiteY82" fmla="*/ 1257116 h 2810598"/>
                      <a:gd name="connsiteX83" fmla="*/ 1699010 w 2844408"/>
                      <a:gd name="connsiteY83" fmla="*/ 1393683 h 2810598"/>
                      <a:gd name="connsiteX84" fmla="*/ 1752449 w 2844408"/>
                      <a:gd name="connsiteY84" fmla="*/ 1785568 h 2810598"/>
                      <a:gd name="connsiteX85" fmla="*/ 1770262 w 2844408"/>
                      <a:gd name="connsiteY85" fmla="*/ 2046825 h 2810598"/>
                      <a:gd name="connsiteX86" fmla="*/ 1805888 w 2844408"/>
                      <a:gd name="connsiteY86" fmla="*/ 2118077 h 2810598"/>
                      <a:gd name="connsiteX87" fmla="*/ 1687134 w 2844408"/>
                      <a:gd name="connsiteY87" fmla="*/ 2040888 h 2810598"/>
                      <a:gd name="connsiteX88" fmla="*/ 1675259 w 2844408"/>
                      <a:gd name="connsiteY88" fmla="*/ 1779631 h 2810598"/>
                      <a:gd name="connsiteX89" fmla="*/ 1681197 w 2844408"/>
                      <a:gd name="connsiteY89" fmla="*/ 1518374 h 2810598"/>
                      <a:gd name="connsiteX90" fmla="*/ 1538693 w 2844408"/>
                      <a:gd name="connsiteY90" fmla="*/ 1263054 h 2810598"/>
                      <a:gd name="connsiteX91" fmla="*/ 1366501 w 2844408"/>
                      <a:gd name="connsiteY91" fmla="*/ 1417433 h 2810598"/>
                      <a:gd name="connsiteX92" fmla="*/ 1313062 w 2844408"/>
                      <a:gd name="connsiteY92" fmla="*/ 1607438 h 2810598"/>
                      <a:gd name="connsiteX93" fmla="*/ 1342750 w 2844408"/>
                      <a:gd name="connsiteY93" fmla="*/ 1839007 h 2810598"/>
                      <a:gd name="connsiteX94" fmla="*/ 1586194 w 2844408"/>
                      <a:gd name="connsiteY94" fmla="*/ 1999324 h 2810598"/>
                      <a:gd name="connsiteX95" fmla="*/ 1918703 w 2844408"/>
                      <a:gd name="connsiteY95" fmla="*/ 2135890 h 2810598"/>
                      <a:gd name="connsiteX96" fmla="*/ 2073082 w 2844408"/>
                      <a:gd name="connsiteY96" fmla="*/ 2189329 h 2810598"/>
                      <a:gd name="connsiteX97" fmla="*/ 2209649 w 2844408"/>
                      <a:gd name="connsiteY97" fmla="*/ 2308083 h 2810598"/>
                      <a:gd name="connsiteX98" fmla="*/ 2441217 w 2844408"/>
                      <a:gd name="connsiteY98" fmla="*/ 2325896 h 2810598"/>
                      <a:gd name="connsiteX99" fmla="*/ 2684662 w 2844408"/>
                      <a:gd name="connsiteY99" fmla="*/ 2403085 h 2810598"/>
                      <a:gd name="connsiteX100" fmla="*/ 2619347 w 2844408"/>
                      <a:gd name="connsiteY100" fmla="*/ 2444649 h 2810598"/>
                      <a:gd name="connsiteX101" fmla="*/ 2453093 w 2844408"/>
                      <a:gd name="connsiteY101" fmla="*/ 2391210 h 2810598"/>
                      <a:gd name="connsiteX102" fmla="*/ 2245275 w 2844408"/>
                      <a:gd name="connsiteY102" fmla="*/ 2367459 h 2810598"/>
                      <a:gd name="connsiteX103" fmla="*/ 2274963 w 2844408"/>
                      <a:gd name="connsiteY103" fmla="*/ 2498088 h 2810598"/>
                      <a:gd name="connsiteX104" fmla="*/ 2364028 w 2844408"/>
                      <a:gd name="connsiteY104" fmla="*/ 2539651 h 2810598"/>
                      <a:gd name="connsiteX105" fmla="*/ 2399654 w 2844408"/>
                      <a:gd name="connsiteY105" fmla="*/ 2545589 h 2810598"/>
                      <a:gd name="connsiteX106" fmla="*/ 2274963 w 2844408"/>
                      <a:gd name="connsiteY106" fmla="*/ 2610903 h 2810598"/>
                      <a:gd name="connsiteX107" fmla="*/ 2203711 w 2844408"/>
                      <a:gd name="connsiteY107" fmla="*/ 2557464 h 2810598"/>
                      <a:gd name="connsiteX108" fmla="*/ 2067145 w 2844408"/>
                      <a:gd name="connsiteY108" fmla="*/ 2676218 h 2810598"/>
                      <a:gd name="connsiteX109" fmla="*/ 2049332 w 2844408"/>
                      <a:gd name="connsiteY109" fmla="*/ 2616841 h 2810598"/>
                      <a:gd name="connsiteX110" fmla="*/ 2168085 w 2844408"/>
                      <a:gd name="connsiteY110" fmla="*/ 2486212 h 2810598"/>
                      <a:gd name="connsiteX111" fmla="*/ 2043394 w 2844408"/>
                      <a:gd name="connsiteY111" fmla="*/ 2302145 h 2810598"/>
                      <a:gd name="connsiteX112" fmla="*/ 1894952 w 2844408"/>
                      <a:gd name="connsiteY112" fmla="*/ 2444649 h 2810598"/>
                      <a:gd name="connsiteX113" fmla="*/ 1764324 w 2844408"/>
                      <a:gd name="connsiteY113" fmla="*/ 2771220 h 2810598"/>
                      <a:gd name="connsiteX114" fmla="*/ 1728698 w 2844408"/>
                      <a:gd name="connsiteY114" fmla="*/ 2729657 h 2810598"/>
                      <a:gd name="connsiteX115" fmla="*/ 1799950 w 2844408"/>
                      <a:gd name="connsiteY115" fmla="*/ 2515901 h 2810598"/>
                      <a:gd name="connsiteX116" fmla="*/ 1912765 w 2844408"/>
                      <a:gd name="connsiteY116" fmla="*/ 2284332 h 2810598"/>
                      <a:gd name="connsiteX117" fmla="*/ 1883077 w 2844408"/>
                      <a:gd name="connsiteY117" fmla="*/ 2219018 h 2810598"/>
                      <a:gd name="connsiteX118" fmla="*/ 1657446 w 2844408"/>
                      <a:gd name="connsiteY118" fmla="*/ 2165579 h 2810598"/>
                      <a:gd name="connsiteX119" fmla="*/ 1330875 w 2844408"/>
                      <a:gd name="connsiteY119" fmla="*/ 1963698 h 2810598"/>
                      <a:gd name="connsiteX120" fmla="*/ 1295249 w 2844408"/>
                      <a:gd name="connsiteY120" fmla="*/ 2153703 h 2810598"/>
                      <a:gd name="connsiteX121" fmla="*/ 1259623 w 2844408"/>
                      <a:gd name="connsiteY121" fmla="*/ 2355584 h 2810598"/>
                      <a:gd name="connsiteX122" fmla="*/ 1342750 w 2844408"/>
                      <a:gd name="connsiteY122" fmla="*/ 2616841 h 2810598"/>
                      <a:gd name="connsiteX123" fmla="*/ 1402127 w 2844408"/>
                      <a:gd name="connsiteY123" fmla="*/ 2789033 h 2810598"/>
                      <a:gd name="connsiteX124" fmla="*/ 1324937 w 2844408"/>
                      <a:gd name="connsiteY124" fmla="*/ 2771220 h 2810598"/>
                      <a:gd name="connsiteX125" fmla="*/ 1188371 w 2844408"/>
                      <a:gd name="connsiteY125" fmla="*/ 2456524 h 2810598"/>
                      <a:gd name="connsiteX126" fmla="*/ 1164620 w 2844408"/>
                      <a:gd name="connsiteY126" fmla="*/ 2783096 h 2810598"/>
                      <a:gd name="connsiteX127" fmla="*/ 1028054 w 2844408"/>
                      <a:gd name="connsiteY127" fmla="*/ 2747470 h 2810598"/>
                      <a:gd name="connsiteX128" fmla="*/ 1051804 w 2844408"/>
                      <a:gd name="connsiteY128" fmla="*/ 2444649 h 2810598"/>
                      <a:gd name="connsiteX129" fmla="*/ 968677 w 2844408"/>
                      <a:gd name="connsiteY129" fmla="*/ 2575277 h 2810598"/>
                      <a:gd name="connsiteX130" fmla="*/ 897425 w 2844408"/>
                      <a:gd name="connsiteY130" fmla="*/ 2741532 h 2810598"/>
                      <a:gd name="connsiteX131" fmla="*/ 855862 w 2844408"/>
                      <a:gd name="connsiteY131" fmla="*/ 2711844 h 2810598"/>
                      <a:gd name="connsiteX132" fmla="*/ 897425 w 2844408"/>
                      <a:gd name="connsiteY132" fmla="*/ 2533714 h 2810598"/>
                      <a:gd name="connsiteX133" fmla="*/ 760859 w 2844408"/>
                      <a:gd name="connsiteY133" fmla="*/ 2646529 h 2810598"/>
                      <a:gd name="connsiteX134" fmla="*/ 719295 w 2844408"/>
                      <a:gd name="connsiteY134" fmla="*/ 2688093 h 2810598"/>
                      <a:gd name="connsiteX135" fmla="*/ 671794 w 2844408"/>
                      <a:gd name="connsiteY135" fmla="*/ 2652467 h 2810598"/>
                      <a:gd name="connsiteX136" fmla="*/ 855862 w 2844408"/>
                      <a:gd name="connsiteY136" fmla="*/ 2498088 h 2810598"/>
                      <a:gd name="connsiteX137" fmla="*/ 1004303 w 2844408"/>
                      <a:gd name="connsiteY137" fmla="*/ 2355584 h 2810598"/>
                      <a:gd name="connsiteX138" fmla="*/ 1069617 w 2844408"/>
                      <a:gd name="connsiteY138" fmla="*/ 2135890 h 2810598"/>
                      <a:gd name="connsiteX139" fmla="*/ 1016178 w 2844408"/>
                      <a:gd name="connsiteY139" fmla="*/ 2064638 h 2810598"/>
                      <a:gd name="connsiteX140" fmla="*/ 790547 w 2844408"/>
                      <a:gd name="connsiteY140" fmla="*/ 2159641 h 2810598"/>
                      <a:gd name="connsiteX141" fmla="*/ 499602 w 2844408"/>
                      <a:gd name="connsiteY141" fmla="*/ 2183392 h 2810598"/>
                      <a:gd name="connsiteX142" fmla="*/ 250220 w 2844408"/>
                      <a:gd name="connsiteY142" fmla="*/ 2337771 h 2810598"/>
                      <a:gd name="connsiteX143" fmla="*/ 137404 w 2844408"/>
                      <a:gd name="connsiteY143" fmla="*/ 2444649 h 2810598"/>
                      <a:gd name="connsiteX144" fmla="*/ 113654 w 2844408"/>
                      <a:gd name="connsiteY144" fmla="*/ 2468400 h 2810598"/>
                      <a:gd name="connsiteX145" fmla="*/ 6776 w 2844408"/>
                      <a:gd name="connsiteY145" fmla="*/ 2397148 h 2810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</a:cxnLst>
                    <a:rect l="l" t="t" r="r" b="b"/>
                    <a:pathLst>
                      <a:path w="2844408" h="2810598">
                        <a:moveTo>
                          <a:pt x="6776" y="2397148"/>
                        </a:moveTo>
                        <a:cubicBezTo>
                          <a:pt x="43391" y="2346678"/>
                          <a:pt x="212615" y="2215060"/>
                          <a:pt x="333347" y="2165579"/>
                        </a:cubicBezTo>
                        <a:cubicBezTo>
                          <a:pt x="454079" y="2116098"/>
                          <a:pt x="605490" y="2140838"/>
                          <a:pt x="731171" y="2100264"/>
                        </a:cubicBezTo>
                        <a:cubicBezTo>
                          <a:pt x="856852" y="2059690"/>
                          <a:pt x="1009251" y="2079483"/>
                          <a:pt x="1087430" y="1922135"/>
                        </a:cubicBezTo>
                        <a:cubicBezTo>
                          <a:pt x="1165609" y="1764787"/>
                          <a:pt x="1232903" y="1229407"/>
                          <a:pt x="1200246" y="1156176"/>
                        </a:cubicBezTo>
                        <a:cubicBezTo>
                          <a:pt x="1167589" y="1082945"/>
                          <a:pt x="957792" y="1329359"/>
                          <a:pt x="891488" y="1482748"/>
                        </a:cubicBezTo>
                        <a:cubicBezTo>
                          <a:pt x="825184" y="1636137"/>
                          <a:pt x="830132" y="1977553"/>
                          <a:pt x="802423" y="2076514"/>
                        </a:cubicBezTo>
                        <a:cubicBezTo>
                          <a:pt x="774714" y="2175475"/>
                          <a:pt x="726223" y="2171517"/>
                          <a:pt x="725233" y="2076514"/>
                        </a:cubicBezTo>
                        <a:cubicBezTo>
                          <a:pt x="724243" y="1981511"/>
                          <a:pt x="722264" y="1680669"/>
                          <a:pt x="796485" y="1506498"/>
                        </a:cubicBezTo>
                        <a:cubicBezTo>
                          <a:pt x="870706" y="1332326"/>
                          <a:pt x="1113161" y="1178937"/>
                          <a:pt x="1170558" y="1031485"/>
                        </a:cubicBezTo>
                        <a:cubicBezTo>
                          <a:pt x="1227955" y="884033"/>
                          <a:pt x="1193318" y="733613"/>
                          <a:pt x="1140869" y="621787"/>
                        </a:cubicBezTo>
                        <a:cubicBezTo>
                          <a:pt x="1088420" y="509961"/>
                          <a:pt x="926124" y="411989"/>
                          <a:pt x="855862" y="360529"/>
                        </a:cubicBezTo>
                        <a:cubicBezTo>
                          <a:pt x="785600" y="309069"/>
                          <a:pt x="754921" y="341727"/>
                          <a:pt x="719295" y="313028"/>
                        </a:cubicBezTo>
                        <a:cubicBezTo>
                          <a:pt x="683669" y="284329"/>
                          <a:pt x="647054" y="212088"/>
                          <a:pt x="642106" y="188337"/>
                        </a:cubicBezTo>
                        <a:cubicBezTo>
                          <a:pt x="637158" y="164586"/>
                          <a:pt x="669815" y="157659"/>
                          <a:pt x="689607" y="170524"/>
                        </a:cubicBezTo>
                        <a:cubicBezTo>
                          <a:pt x="709399" y="183389"/>
                          <a:pt x="733150" y="246724"/>
                          <a:pt x="760859" y="265527"/>
                        </a:cubicBezTo>
                        <a:cubicBezTo>
                          <a:pt x="788568" y="284330"/>
                          <a:pt x="857841" y="322924"/>
                          <a:pt x="855862" y="283340"/>
                        </a:cubicBezTo>
                        <a:cubicBezTo>
                          <a:pt x="853883" y="243756"/>
                          <a:pt x="755911" y="69584"/>
                          <a:pt x="748984" y="28020"/>
                        </a:cubicBezTo>
                        <a:cubicBezTo>
                          <a:pt x="742057" y="-13544"/>
                          <a:pt x="781641" y="-6616"/>
                          <a:pt x="814298" y="33958"/>
                        </a:cubicBezTo>
                        <a:cubicBezTo>
                          <a:pt x="846955" y="74532"/>
                          <a:pt x="925135" y="261568"/>
                          <a:pt x="944927" y="271464"/>
                        </a:cubicBezTo>
                        <a:cubicBezTo>
                          <a:pt x="964719" y="281360"/>
                          <a:pt x="929093" y="125992"/>
                          <a:pt x="933051" y="93335"/>
                        </a:cubicBezTo>
                        <a:cubicBezTo>
                          <a:pt x="937009" y="60678"/>
                          <a:pt x="955812" y="30000"/>
                          <a:pt x="968677" y="75522"/>
                        </a:cubicBezTo>
                        <a:cubicBezTo>
                          <a:pt x="981542" y="121044"/>
                          <a:pt x="974615" y="290267"/>
                          <a:pt x="1010241" y="366467"/>
                        </a:cubicBezTo>
                        <a:cubicBezTo>
                          <a:pt x="1045867" y="442667"/>
                          <a:pt x="1138890" y="494127"/>
                          <a:pt x="1182433" y="532722"/>
                        </a:cubicBezTo>
                        <a:cubicBezTo>
                          <a:pt x="1225976" y="571317"/>
                          <a:pt x="1217070" y="623766"/>
                          <a:pt x="1271498" y="598036"/>
                        </a:cubicBezTo>
                        <a:cubicBezTo>
                          <a:pt x="1325926" y="572306"/>
                          <a:pt x="1489212" y="450583"/>
                          <a:pt x="1509004" y="378342"/>
                        </a:cubicBezTo>
                        <a:cubicBezTo>
                          <a:pt x="1528796" y="306101"/>
                          <a:pt x="1399157" y="197244"/>
                          <a:pt x="1390251" y="164587"/>
                        </a:cubicBezTo>
                        <a:cubicBezTo>
                          <a:pt x="1381345" y="131930"/>
                          <a:pt x="1431814" y="154691"/>
                          <a:pt x="1455565" y="182400"/>
                        </a:cubicBezTo>
                        <a:cubicBezTo>
                          <a:pt x="1479316" y="210109"/>
                          <a:pt x="1507025" y="340737"/>
                          <a:pt x="1532755" y="330841"/>
                        </a:cubicBezTo>
                        <a:cubicBezTo>
                          <a:pt x="1558485" y="320945"/>
                          <a:pt x="1590153" y="152711"/>
                          <a:pt x="1609945" y="123023"/>
                        </a:cubicBezTo>
                        <a:cubicBezTo>
                          <a:pt x="1629737" y="93335"/>
                          <a:pt x="1632706" y="155680"/>
                          <a:pt x="1651508" y="152711"/>
                        </a:cubicBezTo>
                        <a:cubicBezTo>
                          <a:pt x="1670310" y="149742"/>
                          <a:pt x="1728698" y="60678"/>
                          <a:pt x="1722760" y="105210"/>
                        </a:cubicBezTo>
                        <a:cubicBezTo>
                          <a:pt x="1716822" y="149742"/>
                          <a:pt x="1681196" y="325893"/>
                          <a:pt x="1615882" y="419906"/>
                        </a:cubicBezTo>
                        <a:cubicBezTo>
                          <a:pt x="1550568" y="513919"/>
                          <a:pt x="1381345" y="568348"/>
                          <a:pt x="1330875" y="669288"/>
                        </a:cubicBezTo>
                        <a:cubicBezTo>
                          <a:pt x="1280405" y="770228"/>
                          <a:pt x="1309104" y="936483"/>
                          <a:pt x="1313062" y="1025548"/>
                        </a:cubicBezTo>
                        <a:cubicBezTo>
                          <a:pt x="1317020" y="1114613"/>
                          <a:pt x="1293269" y="1209615"/>
                          <a:pt x="1354625" y="1203677"/>
                        </a:cubicBezTo>
                        <a:cubicBezTo>
                          <a:pt x="1415981" y="1197739"/>
                          <a:pt x="1586194" y="1071070"/>
                          <a:pt x="1681197" y="989922"/>
                        </a:cubicBezTo>
                        <a:cubicBezTo>
                          <a:pt x="1776200" y="908774"/>
                          <a:pt x="1863285" y="791999"/>
                          <a:pt x="1924641" y="716789"/>
                        </a:cubicBezTo>
                        <a:cubicBezTo>
                          <a:pt x="1985997" y="641579"/>
                          <a:pt x="2026571" y="599025"/>
                          <a:pt x="2049332" y="538659"/>
                        </a:cubicBezTo>
                        <a:cubicBezTo>
                          <a:pt x="2072093" y="478293"/>
                          <a:pt x="2077041" y="401104"/>
                          <a:pt x="2061207" y="354592"/>
                        </a:cubicBezTo>
                        <a:cubicBezTo>
                          <a:pt x="2045373" y="308080"/>
                          <a:pt x="1980059" y="308080"/>
                          <a:pt x="1954329" y="259589"/>
                        </a:cubicBezTo>
                        <a:cubicBezTo>
                          <a:pt x="1928599" y="211098"/>
                          <a:pt x="1908807" y="99272"/>
                          <a:pt x="1906828" y="63646"/>
                        </a:cubicBezTo>
                        <a:cubicBezTo>
                          <a:pt x="1904849" y="28020"/>
                          <a:pt x="1925631" y="18124"/>
                          <a:pt x="1942454" y="45833"/>
                        </a:cubicBezTo>
                        <a:cubicBezTo>
                          <a:pt x="1959277" y="73542"/>
                          <a:pt x="1982038" y="189327"/>
                          <a:pt x="2007768" y="229901"/>
                        </a:cubicBezTo>
                        <a:cubicBezTo>
                          <a:pt x="2033498" y="270475"/>
                          <a:pt x="2058238" y="309069"/>
                          <a:pt x="2096833" y="289277"/>
                        </a:cubicBezTo>
                        <a:cubicBezTo>
                          <a:pt x="2135428" y="269485"/>
                          <a:pt x="2209649" y="131930"/>
                          <a:pt x="2239337" y="111148"/>
                        </a:cubicBezTo>
                        <a:cubicBezTo>
                          <a:pt x="2269025" y="90366"/>
                          <a:pt x="2283869" y="134899"/>
                          <a:pt x="2274963" y="164587"/>
                        </a:cubicBezTo>
                        <a:cubicBezTo>
                          <a:pt x="2266057" y="194275"/>
                          <a:pt x="2210638" y="249693"/>
                          <a:pt x="2185898" y="289277"/>
                        </a:cubicBezTo>
                        <a:cubicBezTo>
                          <a:pt x="2161158" y="328861"/>
                          <a:pt x="2132459" y="368446"/>
                          <a:pt x="2126521" y="402093"/>
                        </a:cubicBezTo>
                        <a:cubicBezTo>
                          <a:pt x="2120583" y="435740"/>
                          <a:pt x="2122563" y="506002"/>
                          <a:pt x="2150272" y="491158"/>
                        </a:cubicBezTo>
                        <a:cubicBezTo>
                          <a:pt x="2177981" y="476314"/>
                          <a:pt x="2257150" y="376363"/>
                          <a:pt x="2292776" y="313028"/>
                        </a:cubicBezTo>
                        <a:cubicBezTo>
                          <a:pt x="2328402" y="249693"/>
                          <a:pt x="2343246" y="134899"/>
                          <a:pt x="2364028" y="111148"/>
                        </a:cubicBezTo>
                        <a:cubicBezTo>
                          <a:pt x="2384810" y="87397"/>
                          <a:pt x="2415488" y="129950"/>
                          <a:pt x="2417467" y="170524"/>
                        </a:cubicBezTo>
                        <a:cubicBezTo>
                          <a:pt x="2419446" y="211098"/>
                          <a:pt x="2352152" y="339748"/>
                          <a:pt x="2375903" y="354592"/>
                        </a:cubicBezTo>
                        <a:cubicBezTo>
                          <a:pt x="2399654" y="369436"/>
                          <a:pt x="2507522" y="283340"/>
                          <a:pt x="2559971" y="259589"/>
                        </a:cubicBezTo>
                        <a:cubicBezTo>
                          <a:pt x="2612420" y="235838"/>
                          <a:pt x="2661900" y="213078"/>
                          <a:pt x="2690599" y="212088"/>
                        </a:cubicBezTo>
                        <a:cubicBezTo>
                          <a:pt x="2719298" y="211098"/>
                          <a:pt x="2717319" y="257609"/>
                          <a:pt x="2732163" y="253651"/>
                        </a:cubicBezTo>
                        <a:cubicBezTo>
                          <a:pt x="2747007" y="249692"/>
                          <a:pt x="2767789" y="188337"/>
                          <a:pt x="2779664" y="188337"/>
                        </a:cubicBezTo>
                        <a:cubicBezTo>
                          <a:pt x="2791539" y="188337"/>
                          <a:pt x="2828155" y="231879"/>
                          <a:pt x="2803415" y="253651"/>
                        </a:cubicBezTo>
                        <a:cubicBezTo>
                          <a:pt x="2778675" y="275422"/>
                          <a:pt x="2648046" y="295215"/>
                          <a:pt x="2631223" y="318966"/>
                        </a:cubicBezTo>
                        <a:cubicBezTo>
                          <a:pt x="2614400" y="342717"/>
                          <a:pt x="2667839" y="383290"/>
                          <a:pt x="2702475" y="396155"/>
                        </a:cubicBezTo>
                        <a:cubicBezTo>
                          <a:pt x="2737111" y="409020"/>
                          <a:pt x="2823207" y="385269"/>
                          <a:pt x="2839041" y="396155"/>
                        </a:cubicBezTo>
                        <a:cubicBezTo>
                          <a:pt x="2854875" y="407041"/>
                          <a:pt x="2834093" y="455532"/>
                          <a:pt x="2797477" y="461470"/>
                        </a:cubicBezTo>
                        <a:cubicBezTo>
                          <a:pt x="2760861" y="467408"/>
                          <a:pt x="2669817" y="444646"/>
                          <a:pt x="2619347" y="431781"/>
                        </a:cubicBezTo>
                        <a:cubicBezTo>
                          <a:pt x="2568877" y="418916"/>
                          <a:pt x="2557001" y="365477"/>
                          <a:pt x="2494656" y="384280"/>
                        </a:cubicBezTo>
                        <a:cubicBezTo>
                          <a:pt x="2432311" y="403083"/>
                          <a:pt x="2319496" y="491158"/>
                          <a:pt x="2245275" y="544597"/>
                        </a:cubicBezTo>
                        <a:cubicBezTo>
                          <a:pt x="2171054" y="598036"/>
                          <a:pt x="2127511" y="618818"/>
                          <a:pt x="2049332" y="704914"/>
                        </a:cubicBezTo>
                        <a:cubicBezTo>
                          <a:pt x="1971153" y="791010"/>
                          <a:pt x="1799950" y="989922"/>
                          <a:pt x="1776199" y="1061174"/>
                        </a:cubicBezTo>
                        <a:cubicBezTo>
                          <a:pt x="1752448" y="1132426"/>
                          <a:pt x="1850420" y="1035443"/>
                          <a:pt x="1906828" y="1132425"/>
                        </a:cubicBezTo>
                        <a:cubicBezTo>
                          <a:pt x="1963236" y="1229407"/>
                          <a:pt x="2075062" y="1511446"/>
                          <a:pt x="2114646" y="1643064"/>
                        </a:cubicBezTo>
                        <a:cubicBezTo>
                          <a:pt x="2154230" y="1774682"/>
                          <a:pt x="2113656" y="1840987"/>
                          <a:pt x="2144334" y="1922135"/>
                        </a:cubicBezTo>
                        <a:cubicBezTo>
                          <a:pt x="2175012" y="2003283"/>
                          <a:pt x="2268036" y="2066618"/>
                          <a:pt x="2298714" y="2129953"/>
                        </a:cubicBezTo>
                        <a:cubicBezTo>
                          <a:pt x="2329392" y="2193288"/>
                          <a:pt x="2334340" y="2272457"/>
                          <a:pt x="2328402" y="2302145"/>
                        </a:cubicBezTo>
                        <a:cubicBezTo>
                          <a:pt x="2322464" y="2331833"/>
                          <a:pt x="2286839" y="2341730"/>
                          <a:pt x="2263088" y="2308083"/>
                        </a:cubicBezTo>
                        <a:cubicBezTo>
                          <a:pt x="2239337" y="2274436"/>
                          <a:pt x="2211628" y="2148755"/>
                          <a:pt x="2185898" y="2100264"/>
                        </a:cubicBezTo>
                        <a:cubicBezTo>
                          <a:pt x="2160168" y="2051773"/>
                          <a:pt x="2127511" y="2004272"/>
                          <a:pt x="2108708" y="2017137"/>
                        </a:cubicBezTo>
                        <a:cubicBezTo>
                          <a:pt x="2089905" y="2030002"/>
                          <a:pt x="2091884" y="2155683"/>
                          <a:pt x="2073082" y="2177454"/>
                        </a:cubicBezTo>
                        <a:cubicBezTo>
                          <a:pt x="2054280" y="2199225"/>
                          <a:pt x="2000841" y="2196257"/>
                          <a:pt x="1995893" y="2147766"/>
                        </a:cubicBezTo>
                        <a:cubicBezTo>
                          <a:pt x="1990945" y="2099275"/>
                          <a:pt x="2038446" y="1976564"/>
                          <a:pt x="2043394" y="1886509"/>
                        </a:cubicBezTo>
                        <a:cubicBezTo>
                          <a:pt x="2048342" y="1796454"/>
                          <a:pt x="2043394" y="1704420"/>
                          <a:pt x="2025581" y="1607438"/>
                        </a:cubicBezTo>
                        <a:cubicBezTo>
                          <a:pt x="2007768" y="1510456"/>
                          <a:pt x="1983028" y="1385766"/>
                          <a:pt x="1936516" y="1304618"/>
                        </a:cubicBezTo>
                        <a:cubicBezTo>
                          <a:pt x="1890004" y="1223470"/>
                          <a:pt x="1797971" y="1128467"/>
                          <a:pt x="1746511" y="1120550"/>
                        </a:cubicBezTo>
                        <a:cubicBezTo>
                          <a:pt x="1695051" y="1112633"/>
                          <a:pt x="1635675" y="1211594"/>
                          <a:pt x="1627758" y="1257116"/>
                        </a:cubicBezTo>
                        <a:cubicBezTo>
                          <a:pt x="1619841" y="1302638"/>
                          <a:pt x="1678228" y="1305608"/>
                          <a:pt x="1699010" y="1393683"/>
                        </a:cubicBezTo>
                        <a:cubicBezTo>
                          <a:pt x="1719792" y="1481758"/>
                          <a:pt x="1740574" y="1676711"/>
                          <a:pt x="1752449" y="1785568"/>
                        </a:cubicBezTo>
                        <a:cubicBezTo>
                          <a:pt x="1764324" y="1894425"/>
                          <a:pt x="1761356" y="1991407"/>
                          <a:pt x="1770262" y="2046825"/>
                        </a:cubicBezTo>
                        <a:cubicBezTo>
                          <a:pt x="1779168" y="2102243"/>
                          <a:pt x="1819743" y="2119066"/>
                          <a:pt x="1805888" y="2118077"/>
                        </a:cubicBezTo>
                        <a:cubicBezTo>
                          <a:pt x="1792033" y="2117088"/>
                          <a:pt x="1708905" y="2097296"/>
                          <a:pt x="1687134" y="2040888"/>
                        </a:cubicBezTo>
                        <a:cubicBezTo>
                          <a:pt x="1665363" y="1984480"/>
                          <a:pt x="1676248" y="1866717"/>
                          <a:pt x="1675259" y="1779631"/>
                        </a:cubicBezTo>
                        <a:cubicBezTo>
                          <a:pt x="1674270" y="1692545"/>
                          <a:pt x="1703958" y="1604470"/>
                          <a:pt x="1681197" y="1518374"/>
                        </a:cubicBezTo>
                        <a:cubicBezTo>
                          <a:pt x="1658436" y="1432278"/>
                          <a:pt x="1591142" y="1279877"/>
                          <a:pt x="1538693" y="1263054"/>
                        </a:cubicBezTo>
                        <a:cubicBezTo>
                          <a:pt x="1486244" y="1246231"/>
                          <a:pt x="1404106" y="1360036"/>
                          <a:pt x="1366501" y="1417433"/>
                        </a:cubicBezTo>
                        <a:cubicBezTo>
                          <a:pt x="1328896" y="1474830"/>
                          <a:pt x="1317020" y="1537176"/>
                          <a:pt x="1313062" y="1607438"/>
                        </a:cubicBezTo>
                        <a:cubicBezTo>
                          <a:pt x="1309104" y="1677700"/>
                          <a:pt x="1297228" y="1773693"/>
                          <a:pt x="1342750" y="1839007"/>
                        </a:cubicBezTo>
                        <a:cubicBezTo>
                          <a:pt x="1388272" y="1904321"/>
                          <a:pt x="1490202" y="1949844"/>
                          <a:pt x="1586194" y="1999324"/>
                        </a:cubicBezTo>
                        <a:cubicBezTo>
                          <a:pt x="1682186" y="2048804"/>
                          <a:pt x="1837555" y="2104223"/>
                          <a:pt x="1918703" y="2135890"/>
                        </a:cubicBezTo>
                        <a:cubicBezTo>
                          <a:pt x="1999851" y="2167557"/>
                          <a:pt x="2024591" y="2160630"/>
                          <a:pt x="2073082" y="2189329"/>
                        </a:cubicBezTo>
                        <a:cubicBezTo>
                          <a:pt x="2121573" y="2218028"/>
                          <a:pt x="2148293" y="2285322"/>
                          <a:pt x="2209649" y="2308083"/>
                        </a:cubicBezTo>
                        <a:cubicBezTo>
                          <a:pt x="2271005" y="2330844"/>
                          <a:pt x="2362048" y="2310062"/>
                          <a:pt x="2441217" y="2325896"/>
                        </a:cubicBezTo>
                        <a:cubicBezTo>
                          <a:pt x="2520386" y="2341730"/>
                          <a:pt x="2654974" y="2383293"/>
                          <a:pt x="2684662" y="2403085"/>
                        </a:cubicBezTo>
                        <a:cubicBezTo>
                          <a:pt x="2714350" y="2422877"/>
                          <a:pt x="2657942" y="2446628"/>
                          <a:pt x="2619347" y="2444649"/>
                        </a:cubicBezTo>
                        <a:cubicBezTo>
                          <a:pt x="2580752" y="2442670"/>
                          <a:pt x="2515438" y="2404075"/>
                          <a:pt x="2453093" y="2391210"/>
                        </a:cubicBezTo>
                        <a:cubicBezTo>
                          <a:pt x="2390748" y="2378345"/>
                          <a:pt x="2274963" y="2349646"/>
                          <a:pt x="2245275" y="2367459"/>
                        </a:cubicBezTo>
                        <a:cubicBezTo>
                          <a:pt x="2215587" y="2385272"/>
                          <a:pt x="2255171" y="2469389"/>
                          <a:pt x="2274963" y="2498088"/>
                        </a:cubicBezTo>
                        <a:cubicBezTo>
                          <a:pt x="2294755" y="2526787"/>
                          <a:pt x="2343246" y="2531734"/>
                          <a:pt x="2364028" y="2539651"/>
                        </a:cubicBezTo>
                        <a:cubicBezTo>
                          <a:pt x="2384810" y="2547568"/>
                          <a:pt x="2414498" y="2533714"/>
                          <a:pt x="2399654" y="2545589"/>
                        </a:cubicBezTo>
                        <a:cubicBezTo>
                          <a:pt x="2384810" y="2557464"/>
                          <a:pt x="2307620" y="2608924"/>
                          <a:pt x="2274963" y="2610903"/>
                        </a:cubicBezTo>
                        <a:cubicBezTo>
                          <a:pt x="2242306" y="2612882"/>
                          <a:pt x="2238347" y="2546578"/>
                          <a:pt x="2203711" y="2557464"/>
                        </a:cubicBezTo>
                        <a:cubicBezTo>
                          <a:pt x="2169075" y="2568350"/>
                          <a:pt x="2092875" y="2666322"/>
                          <a:pt x="2067145" y="2676218"/>
                        </a:cubicBezTo>
                        <a:cubicBezTo>
                          <a:pt x="2041415" y="2686114"/>
                          <a:pt x="2032509" y="2648509"/>
                          <a:pt x="2049332" y="2616841"/>
                        </a:cubicBezTo>
                        <a:cubicBezTo>
                          <a:pt x="2066155" y="2585173"/>
                          <a:pt x="2169075" y="2538661"/>
                          <a:pt x="2168085" y="2486212"/>
                        </a:cubicBezTo>
                        <a:cubicBezTo>
                          <a:pt x="2167095" y="2433763"/>
                          <a:pt x="2088916" y="2309072"/>
                          <a:pt x="2043394" y="2302145"/>
                        </a:cubicBezTo>
                        <a:cubicBezTo>
                          <a:pt x="1997872" y="2295218"/>
                          <a:pt x="1941464" y="2366470"/>
                          <a:pt x="1894952" y="2444649"/>
                        </a:cubicBezTo>
                        <a:cubicBezTo>
                          <a:pt x="1848440" y="2522828"/>
                          <a:pt x="1792033" y="2723719"/>
                          <a:pt x="1764324" y="2771220"/>
                        </a:cubicBezTo>
                        <a:cubicBezTo>
                          <a:pt x="1736615" y="2818721"/>
                          <a:pt x="1722760" y="2772210"/>
                          <a:pt x="1728698" y="2729657"/>
                        </a:cubicBezTo>
                        <a:cubicBezTo>
                          <a:pt x="1734636" y="2687104"/>
                          <a:pt x="1769272" y="2590122"/>
                          <a:pt x="1799950" y="2515901"/>
                        </a:cubicBezTo>
                        <a:cubicBezTo>
                          <a:pt x="1830628" y="2441680"/>
                          <a:pt x="1898910" y="2333813"/>
                          <a:pt x="1912765" y="2284332"/>
                        </a:cubicBezTo>
                        <a:cubicBezTo>
                          <a:pt x="1926620" y="2234851"/>
                          <a:pt x="1925630" y="2238810"/>
                          <a:pt x="1883077" y="2219018"/>
                        </a:cubicBezTo>
                        <a:cubicBezTo>
                          <a:pt x="1840524" y="2199226"/>
                          <a:pt x="1749480" y="2208132"/>
                          <a:pt x="1657446" y="2165579"/>
                        </a:cubicBezTo>
                        <a:cubicBezTo>
                          <a:pt x="1565412" y="2123026"/>
                          <a:pt x="1391241" y="1965677"/>
                          <a:pt x="1330875" y="1963698"/>
                        </a:cubicBezTo>
                        <a:cubicBezTo>
                          <a:pt x="1270509" y="1961719"/>
                          <a:pt x="1307124" y="2088389"/>
                          <a:pt x="1295249" y="2153703"/>
                        </a:cubicBezTo>
                        <a:cubicBezTo>
                          <a:pt x="1283374" y="2219017"/>
                          <a:pt x="1251706" y="2278394"/>
                          <a:pt x="1259623" y="2355584"/>
                        </a:cubicBezTo>
                        <a:cubicBezTo>
                          <a:pt x="1267540" y="2432774"/>
                          <a:pt x="1318999" y="2544600"/>
                          <a:pt x="1342750" y="2616841"/>
                        </a:cubicBezTo>
                        <a:cubicBezTo>
                          <a:pt x="1366501" y="2689082"/>
                          <a:pt x="1405096" y="2763303"/>
                          <a:pt x="1402127" y="2789033"/>
                        </a:cubicBezTo>
                        <a:cubicBezTo>
                          <a:pt x="1399158" y="2814763"/>
                          <a:pt x="1360563" y="2826638"/>
                          <a:pt x="1324937" y="2771220"/>
                        </a:cubicBezTo>
                        <a:cubicBezTo>
                          <a:pt x="1289311" y="2715802"/>
                          <a:pt x="1215090" y="2454545"/>
                          <a:pt x="1188371" y="2456524"/>
                        </a:cubicBezTo>
                        <a:cubicBezTo>
                          <a:pt x="1161652" y="2458503"/>
                          <a:pt x="1191339" y="2734605"/>
                          <a:pt x="1164620" y="2783096"/>
                        </a:cubicBezTo>
                        <a:cubicBezTo>
                          <a:pt x="1137901" y="2831587"/>
                          <a:pt x="1046857" y="2803878"/>
                          <a:pt x="1028054" y="2747470"/>
                        </a:cubicBezTo>
                        <a:cubicBezTo>
                          <a:pt x="1009251" y="2691062"/>
                          <a:pt x="1061700" y="2473348"/>
                          <a:pt x="1051804" y="2444649"/>
                        </a:cubicBezTo>
                        <a:cubicBezTo>
                          <a:pt x="1041908" y="2415950"/>
                          <a:pt x="994407" y="2525797"/>
                          <a:pt x="968677" y="2575277"/>
                        </a:cubicBezTo>
                        <a:cubicBezTo>
                          <a:pt x="942947" y="2624758"/>
                          <a:pt x="916227" y="2718771"/>
                          <a:pt x="897425" y="2741532"/>
                        </a:cubicBezTo>
                        <a:cubicBezTo>
                          <a:pt x="878623" y="2764293"/>
                          <a:pt x="855862" y="2746480"/>
                          <a:pt x="855862" y="2711844"/>
                        </a:cubicBezTo>
                        <a:cubicBezTo>
                          <a:pt x="855862" y="2677208"/>
                          <a:pt x="913259" y="2544600"/>
                          <a:pt x="897425" y="2533714"/>
                        </a:cubicBezTo>
                        <a:cubicBezTo>
                          <a:pt x="881591" y="2522828"/>
                          <a:pt x="790547" y="2620799"/>
                          <a:pt x="760859" y="2646529"/>
                        </a:cubicBezTo>
                        <a:cubicBezTo>
                          <a:pt x="731171" y="2672259"/>
                          <a:pt x="734139" y="2687103"/>
                          <a:pt x="719295" y="2688093"/>
                        </a:cubicBezTo>
                        <a:cubicBezTo>
                          <a:pt x="704451" y="2689083"/>
                          <a:pt x="649033" y="2684134"/>
                          <a:pt x="671794" y="2652467"/>
                        </a:cubicBezTo>
                        <a:cubicBezTo>
                          <a:pt x="694555" y="2620800"/>
                          <a:pt x="800444" y="2547568"/>
                          <a:pt x="855862" y="2498088"/>
                        </a:cubicBezTo>
                        <a:cubicBezTo>
                          <a:pt x="911280" y="2448608"/>
                          <a:pt x="968677" y="2415950"/>
                          <a:pt x="1004303" y="2355584"/>
                        </a:cubicBezTo>
                        <a:cubicBezTo>
                          <a:pt x="1039929" y="2295218"/>
                          <a:pt x="1067638" y="2184381"/>
                          <a:pt x="1069617" y="2135890"/>
                        </a:cubicBezTo>
                        <a:cubicBezTo>
                          <a:pt x="1071596" y="2087399"/>
                          <a:pt x="1062690" y="2060679"/>
                          <a:pt x="1016178" y="2064638"/>
                        </a:cubicBezTo>
                        <a:cubicBezTo>
                          <a:pt x="969666" y="2068597"/>
                          <a:pt x="876643" y="2139849"/>
                          <a:pt x="790547" y="2159641"/>
                        </a:cubicBezTo>
                        <a:cubicBezTo>
                          <a:pt x="704451" y="2179433"/>
                          <a:pt x="589657" y="2153704"/>
                          <a:pt x="499602" y="2183392"/>
                        </a:cubicBezTo>
                        <a:cubicBezTo>
                          <a:pt x="409548" y="2213080"/>
                          <a:pt x="310586" y="2294228"/>
                          <a:pt x="250220" y="2337771"/>
                        </a:cubicBezTo>
                        <a:cubicBezTo>
                          <a:pt x="189854" y="2381314"/>
                          <a:pt x="160165" y="2422878"/>
                          <a:pt x="137404" y="2444649"/>
                        </a:cubicBezTo>
                        <a:cubicBezTo>
                          <a:pt x="114643" y="2466420"/>
                          <a:pt x="134436" y="2477306"/>
                          <a:pt x="113654" y="2468400"/>
                        </a:cubicBezTo>
                        <a:cubicBezTo>
                          <a:pt x="92872" y="2459494"/>
                          <a:pt x="-29839" y="2447618"/>
                          <a:pt x="6776" y="2397148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86" name="Freeform 1185"/>
                  <p:cNvSpPr/>
                  <p:nvPr/>
                </p:nvSpPr>
                <p:spPr>
                  <a:xfrm>
                    <a:off x="9291634" y="4926616"/>
                    <a:ext cx="513436" cy="498640"/>
                  </a:xfrm>
                  <a:custGeom>
                    <a:avLst/>
                    <a:gdLst>
                      <a:gd name="connsiteX0" fmla="*/ 808 w 513436"/>
                      <a:gd name="connsiteY0" fmla="*/ 458844 h 498640"/>
                      <a:gd name="connsiteX1" fmla="*/ 107685 w 513436"/>
                      <a:gd name="connsiteY1" fmla="*/ 494470 h 498640"/>
                      <a:gd name="connsiteX2" fmla="*/ 137374 w 513436"/>
                      <a:gd name="connsiteY2" fmla="*/ 357903 h 498640"/>
                      <a:gd name="connsiteX3" fmla="*/ 178937 w 513436"/>
                      <a:gd name="connsiteY3" fmla="*/ 227275 h 498640"/>
                      <a:gd name="connsiteX4" fmla="*/ 285815 w 513436"/>
                      <a:gd name="connsiteY4" fmla="*/ 167898 h 498640"/>
                      <a:gd name="connsiteX5" fmla="*/ 327379 w 513436"/>
                      <a:gd name="connsiteY5" fmla="*/ 161961 h 498640"/>
                      <a:gd name="connsiteX6" fmla="*/ 351130 w 513436"/>
                      <a:gd name="connsiteY6" fmla="*/ 316340 h 498640"/>
                      <a:gd name="connsiteX7" fmla="*/ 345192 w 513436"/>
                      <a:gd name="connsiteY7" fmla="*/ 417280 h 498640"/>
                      <a:gd name="connsiteX8" fmla="*/ 416444 w 513436"/>
                      <a:gd name="connsiteY8" fmla="*/ 346028 h 498640"/>
                      <a:gd name="connsiteX9" fmla="*/ 416444 w 513436"/>
                      <a:gd name="connsiteY9" fmla="*/ 274776 h 498640"/>
                      <a:gd name="connsiteX10" fmla="*/ 469883 w 513436"/>
                      <a:gd name="connsiteY10" fmla="*/ 304465 h 498640"/>
                      <a:gd name="connsiteX11" fmla="*/ 511447 w 513436"/>
                      <a:gd name="connsiteY11" fmla="*/ 256963 h 498640"/>
                      <a:gd name="connsiteX12" fmla="*/ 404569 w 513436"/>
                      <a:gd name="connsiteY12" fmla="*/ 179774 h 498640"/>
                      <a:gd name="connsiteX13" fmla="*/ 386756 w 513436"/>
                      <a:gd name="connsiteY13" fmla="*/ 13519 h 498640"/>
                      <a:gd name="connsiteX14" fmla="*/ 315504 w 513436"/>
                      <a:gd name="connsiteY14" fmla="*/ 19457 h 498640"/>
                      <a:gd name="connsiteX15" fmla="*/ 327379 w 513436"/>
                      <a:gd name="connsiteY15" fmla="*/ 96646 h 498640"/>
                      <a:gd name="connsiteX16" fmla="*/ 173000 w 513436"/>
                      <a:gd name="connsiteY16" fmla="*/ 150085 h 498640"/>
                      <a:gd name="connsiteX17" fmla="*/ 101748 w 513436"/>
                      <a:gd name="connsiteY17" fmla="*/ 316340 h 498640"/>
                      <a:gd name="connsiteX18" fmla="*/ 60184 w 513436"/>
                      <a:gd name="connsiteY18" fmla="*/ 411342 h 498640"/>
                      <a:gd name="connsiteX19" fmla="*/ 808 w 513436"/>
                      <a:gd name="connsiteY19" fmla="*/ 458844 h 49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13436" h="498640">
                        <a:moveTo>
                          <a:pt x="808" y="458844"/>
                        </a:moveTo>
                        <a:cubicBezTo>
                          <a:pt x="8725" y="472699"/>
                          <a:pt x="84924" y="511294"/>
                          <a:pt x="107685" y="494470"/>
                        </a:cubicBezTo>
                        <a:cubicBezTo>
                          <a:pt x="130446" y="477646"/>
                          <a:pt x="125499" y="402435"/>
                          <a:pt x="137374" y="357903"/>
                        </a:cubicBezTo>
                        <a:cubicBezTo>
                          <a:pt x="149249" y="313370"/>
                          <a:pt x="154197" y="258942"/>
                          <a:pt x="178937" y="227275"/>
                        </a:cubicBezTo>
                        <a:cubicBezTo>
                          <a:pt x="203677" y="195607"/>
                          <a:pt x="261075" y="178784"/>
                          <a:pt x="285815" y="167898"/>
                        </a:cubicBezTo>
                        <a:cubicBezTo>
                          <a:pt x="310555" y="157012"/>
                          <a:pt x="316493" y="137221"/>
                          <a:pt x="327379" y="161961"/>
                        </a:cubicBezTo>
                        <a:cubicBezTo>
                          <a:pt x="338265" y="186701"/>
                          <a:pt x="348161" y="273787"/>
                          <a:pt x="351130" y="316340"/>
                        </a:cubicBezTo>
                        <a:cubicBezTo>
                          <a:pt x="354099" y="358893"/>
                          <a:pt x="334306" y="412332"/>
                          <a:pt x="345192" y="417280"/>
                        </a:cubicBezTo>
                        <a:cubicBezTo>
                          <a:pt x="356078" y="422228"/>
                          <a:pt x="404569" y="369779"/>
                          <a:pt x="416444" y="346028"/>
                        </a:cubicBezTo>
                        <a:cubicBezTo>
                          <a:pt x="428319" y="322277"/>
                          <a:pt x="407538" y="281703"/>
                          <a:pt x="416444" y="274776"/>
                        </a:cubicBezTo>
                        <a:cubicBezTo>
                          <a:pt x="425351" y="267849"/>
                          <a:pt x="454049" y="307434"/>
                          <a:pt x="469883" y="304465"/>
                        </a:cubicBezTo>
                        <a:cubicBezTo>
                          <a:pt x="485717" y="301496"/>
                          <a:pt x="522333" y="277745"/>
                          <a:pt x="511447" y="256963"/>
                        </a:cubicBezTo>
                        <a:cubicBezTo>
                          <a:pt x="500561" y="236181"/>
                          <a:pt x="425351" y="220348"/>
                          <a:pt x="404569" y="179774"/>
                        </a:cubicBezTo>
                        <a:cubicBezTo>
                          <a:pt x="383787" y="139200"/>
                          <a:pt x="401600" y="40238"/>
                          <a:pt x="386756" y="13519"/>
                        </a:cubicBezTo>
                        <a:cubicBezTo>
                          <a:pt x="371912" y="-13201"/>
                          <a:pt x="325400" y="5602"/>
                          <a:pt x="315504" y="19457"/>
                        </a:cubicBezTo>
                        <a:cubicBezTo>
                          <a:pt x="305608" y="33311"/>
                          <a:pt x="351130" y="74875"/>
                          <a:pt x="327379" y="96646"/>
                        </a:cubicBezTo>
                        <a:cubicBezTo>
                          <a:pt x="303628" y="118417"/>
                          <a:pt x="210605" y="113469"/>
                          <a:pt x="173000" y="150085"/>
                        </a:cubicBezTo>
                        <a:cubicBezTo>
                          <a:pt x="135395" y="186701"/>
                          <a:pt x="120551" y="272797"/>
                          <a:pt x="101748" y="316340"/>
                        </a:cubicBezTo>
                        <a:cubicBezTo>
                          <a:pt x="82945" y="359883"/>
                          <a:pt x="75028" y="385612"/>
                          <a:pt x="60184" y="411342"/>
                        </a:cubicBezTo>
                        <a:cubicBezTo>
                          <a:pt x="45340" y="437072"/>
                          <a:pt x="-7109" y="444989"/>
                          <a:pt x="808" y="458844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87" name="Freeform 1186"/>
                  <p:cNvSpPr/>
                  <p:nvPr/>
                </p:nvSpPr>
                <p:spPr>
                  <a:xfrm>
                    <a:off x="10298048" y="4943167"/>
                    <a:ext cx="456267" cy="656477"/>
                  </a:xfrm>
                  <a:custGeom>
                    <a:avLst/>
                    <a:gdLst>
                      <a:gd name="connsiteX0" fmla="*/ 187864 w 456267"/>
                      <a:gd name="connsiteY0" fmla="*/ 8843 h 656477"/>
                      <a:gd name="connsiteX1" fmla="*/ 92861 w 456267"/>
                      <a:gd name="connsiteY1" fmla="*/ 151347 h 656477"/>
                      <a:gd name="connsiteX2" fmla="*/ 3796 w 456267"/>
                      <a:gd name="connsiteY2" fmla="*/ 365103 h 656477"/>
                      <a:gd name="connsiteX3" fmla="*/ 21609 w 456267"/>
                      <a:gd name="connsiteY3" fmla="*/ 632298 h 656477"/>
                      <a:gd name="connsiteX4" fmla="*/ 69110 w 456267"/>
                      <a:gd name="connsiteY4" fmla="*/ 620423 h 656477"/>
                      <a:gd name="connsiteX5" fmla="*/ 69110 w 456267"/>
                      <a:gd name="connsiteY5" fmla="*/ 424480 h 656477"/>
                      <a:gd name="connsiteX6" fmla="*/ 128487 w 456267"/>
                      <a:gd name="connsiteY6" fmla="*/ 216662 h 656477"/>
                      <a:gd name="connsiteX7" fmla="*/ 259116 w 456267"/>
                      <a:gd name="connsiteY7" fmla="*/ 38532 h 656477"/>
                      <a:gd name="connsiteX8" fmla="*/ 247240 w 456267"/>
                      <a:gd name="connsiteY8" fmla="*/ 210724 h 656477"/>
                      <a:gd name="connsiteX9" fmla="*/ 223490 w 456267"/>
                      <a:gd name="connsiteY9" fmla="*/ 353228 h 656477"/>
                      <a:gd name="connsiteX10" fmla="*/ 146300 w 456267"/>
                      <a:gd name="connsiteY10" fmla="*/ 483856 h 656477"/>
                      <a:gd name="connsiteX11" fmla="*/ 146300 w 456267"/>
                      <a:gd name="connsiteY11" fmla="*/ 620423 h 656477"/>
                      <a:gd name="connsiteX12" fmla="*/ 193801 w 456267"/>
                      <a:gd name="connsiteY12" fmla="*/ 608547 h 656477"/>
                      <a:gd name="connsiteX13" fmla="*/ 235365 w 456267"/>
                      <a:gd name="connsiteY13" fmla="*/ 412604 h 656477"/>
                      <a:gd name="connsiteX14" fmla="*/ 265053 w 456267"/>
                      <a:gd name="connsiteY14" fmla="*/ 602610 h 656477"/>
                      <a:gd name="connsiteX15" fmla="*/ 312555 w 456267"/>
                      <a:gd name="connsiteY15" fmla="*/ 572921 h 656477"/>
                      <a:gd name="connsiteX16" fmla="*/ 318492 w 456267"/>
                      <a:gd name="connsiteY16" fmla="*/ 430417 h 656477"/>
                      <a:gd name="connsiteX17" fmla="*/ 288804 w 456267"/>
                      <a:gd name="connsiteY17" fmla="*/ 359165 h 656477"/>
                      <a:gd name="connsiteX18" fmla="*/ 336305 w 456267"/>
                      <a:gd name="connsiteY18" fmla="*/ 240412 h 656477"/>
                      <a:gd name="connsiteX19" fmla="*/ 401620 w 456267"/>
                      <a:gd name="connsiteY19" fmla="*/ 293851 h 656477"/>
                      <a:gd name="connsiteX20" fmla="*/ 455058 w 456267"/>
                      <a:gd name="connsiteY20" fmla="*/ 222599 h 656477"/>
                      <a:gd name="connsiteX21" fmla="*/ 348181 w 456267"/>
                      <a:gd name="connsiteY21" fmla="*/ 169160 h 656477"/>
                      <a:gd name="connsiteX22" fmla="*/ 336305 w 456267"/>
                      <a:gd name="connsiteY22" fmla="*/ 32594 h 656477"/>
                      <a:gd name="connsiteX23" fmla="*/ 187864 w 456267"/>
                      <a:gd name="connsiteY23" fmla="*/ 8843 h 656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56267" h="656477">
                        <a:moveTo>
                          <a:pt x="187864" y="8843"/>
                        </a:moveTo>
                        <a:cubicBezTo>
                          <a:pt x="147290" y="28635"/>
                          <a:pt x="123539" y="91970"/>
                          <a:pt x="92861" y="151347"/>
                        </a:cubicBezTo>
                        <a:cubicBezTo>
                          <a:pt x="62183" y="210724"/>
                          <a:pt x="15671" y="284945"/>
                          <a:pt x="3796" y="365103"/>
                        </a:cubicBezTo>
                        <a:cubicBezTo>
                          <a:pt x="-8079" y="445261"/>
                          <a:pt x="10723" y="589745"/>
                          <a:pt x="21609" y="632298"/>
                        </a:cubicBezTo>
                        <a:cubicBezTo>
                          <a:pt x="32495" y="674851"/>
                          <a:pt x="61193" y="655059"/>
                          <a:pt x="69110" y="620423"/>
                        </a:cubicBezTo>
                        <a:cubicBezTo>
                          <a:pt x="77027" y="585787"/>
                          <a:pt x="59214" y="491774"/>
                          <a:pt x="69110" y="424480"/>
                        </a:cubicBezTo>
                        <a:cubicBezTo>
                          <a:pt x="79006" y="357187"/>
                          <a:pt x="96819" y="280987"/>
                          <a:pt x="128487" y="216662"/>
                        </a:cubicBezTo>
                        <a:cubicBezTo>
                          <a:pt x="160155" y="152337"/>
                          <a:pt x="239324" y="39522"/>
                          <a:pt x="259116" y="38532"/>
                        </a:cubicBezTo>
                        <a:cubicBezTo>
                          <a:pt x="278908" y="37542"/>
                          <a:pt x="253178" y="158275"/>
                          <a:pt x="247240" y="210724"/>
                        </a:cubicBezTo>
                        <a:cubicBezTo>
                          <a:pt x="241302" y="263173"/>
                          <a:pt x="240313" y="307706"/>
                          <a:pt x="223490" y="353228"/>
                        </a:cubicBezTo>
                        <a:cubicBezTo>
                          <a:pt x="206667" y="398750"/>
                          <a:pt x="159165" y="439324"/>
                          <a:pt x="146300" y="483856"/>
                        </a:cubicBezTo>
                        <a:cubicBezTo>
                          <a:pt x="133435" y="528388"/>
                          <a:pt x="138383" y="599641"/>
                          <a:pt x="146300" y="620423"/>
                        </a:cubicBezTo>
                        <a:cubicBezTo>
                          <a:pt x="154217" y="641205"/>
                          <a:pt x="178957" y="643183"/>
                          <a:pt x="193801" y="608547"/>
                        </a:cubicBezTo>
                        <a:cubicBezTo>
                          <a:pt x="208645" y="573911"/>
                          <a:pt x="223490" y="413593"/>
                          <a:pt x="235365" y="412604"/>
                        </a:cubicBezTo>
                        <a:cubicBezTo>
                          <a:pt x="247240" y="411615"/>
                          <a:pt x="252188" y="575891"/>
                          <a:pt x="265053" y="602610"/>
                        </a:cubicBezTo>
                        <a:cubicBezTo>
                          <a:pt x="277918" y="629329"/>
                          <a:pt x="303649" y="601620"/>
                          <a:pt x="312555" y="572921"/>
                        </a:cubicBezTo>
                        <a:cubicBezTo>
                          <a:pt x="321461" y="544222"/>
                          <a:pt x="322450" y="466043"/>
                          <a:pt x="318492" y="430417"/>
                        </a:cubicBezTo>
                        <a:cubicBezTo>
                          <a:pt x="314534" y="394791"/>
                          <a:pt x="285835" y="390832"/>
                          <a:pt x="288804" y="359165"/>
                        </a:cubicBezTo>
                        <a:cubicBezTo>
                          <a:pt x="291773" y="327498"/>
                          <a:pt x="317502" y="251298"/>
                          <a:pt x="336305" y="240412"/>
                        </a:cubicBezTo>
                        <a:cubicBezTo>
                          <a:pt x="355108" y="229526"/>
                          <a:pt x="381828" y="296820"/>
                          <a:pt x="401620" y="293851"/>
                        </a:cubicBezTo>
                        <a:cubicBezTo>
                          <a:pt x="421412" y="290882"/>
                          <a:pt x="463964" y="243381"/>
                          <a:pt x="455058" y="222599"/>
                        </a:cubicBezTo>
                        <a:cubicBezTo>
                          <a:pt x="446152" y="201817"/>
                          <a:pt x="367973" y="200827"/>
                          <a:pt x="348181" y="169160"/>
                        </a:cubicBezTo>
                        <a:cubicBezTo>
                          <a:pt x="328389" y="137493"/>
                          <a:pt x="363025" y="60303"/>
                          <a:pt x="336305" y="32594"/>
                        </a:cubicBezTo>
                        <a:cubicBezTo>
                          <a:pt x="309586" y="4885"/>
                          <a:pt x="228438" y="-10949"/>
                          <a:pt x="187864" y="8843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88" name="Freeform 1187"/>
                  <p:cNvSpPr/>
                  <p:nvPr/>
                </p:nvSpPr>
                <p:spPr>
                  <a:xfrm>
                    <a:off x="10733810" y="5068103"/>
                    <a:ext cx="202271" cy="460799"/>
                  </a:xfrm>
                  <a:custGeom>
                    <a:avLst/>
                    <a:gdLst>
                      <a:gd name="connsiteX0" fmla="*/ 191489 w 202271"/>
                      <a:gd name="connsiteY0" fmla="*/ 26411 h 460799"/>
                      <a:gd name="connsiteX1" fmla="*/ 197426 w 202271"/>
                      <a:gd name="connsiteY1" fmla="*/ 216416 h 460799"/>
                      <a:gd name="connsiteX2" fmla="*/ 197426 w 202271"/>
                      <a:gd name="connsiteY2" fmla="*/ 299544 h 460799"/>
                      <a:gd name="connsiteX3" fmla="*/ 173676 w 202271"/>
                      <a:gd name="connsiteY3" fmla="*/ 400484 h 460799"/>
                      <a:gd name="connsiteX4" fmla="*/ 108361 w 202271"/>
                      <a:gd name="connsiteY4" fmla="*/ 412359 h 460799"/>
                      <a:gd name="connsiteX5" fmla="*/ 114299 w 202271"/>
                      <a:gd name="connsiteY5" fmla="*/ 210479 h 460799"/>
                      <a:gd name="connsiteX6" fmla="*/ 120237 w 202271"/>
                      <a:gd name="connsiteY6" fmla="*/ 32349 h 460799"/>
                      <a:gd name="connsiteX7" fmla="*/ 48985 w 202271"/>
                      <a:gd name="connsiteY7" fmla="*/ 198603 h 460799"/>
                      <a:gd name="connsiteX8" fmla="*/ 78673 w 202271"/>
                      <a:gd name="connsiteY8" fmla="*/ 335170 h 460799"/>
                      <a:gd name="connsiteX9" fmla="*/ 72735 w 202271"/>
                      <a:gd name="connsiteY9" fmla="*/ 436110 h 460799"/>
                      <a:gd name="connsiteX10" fmla="*/ 7421 w 202271"/>
                      <a:gd name="connsiteY10" fmla="*/ 453923 h 460799"/>
                      <a:gd name="connsiteX11" fmla="*/ 1484 w 202271"/>
                      <a:gd name="connsiteY11" fmla="*/ 341107 h 460799"/>
                      <a:gd name="connsiteX12" fmla="*/ 7421 w 202271"/>
                      <a:gd name="connsiteY12" fmla="*/ 257980 h 460799"/>
                      <a:gd name="connsiteX13" fmla="*/ 72735 w 202271"/>
                      <a:gd name="connsiteY13" fmla="*/ 26411 h 460799"/>
                      <a:gd name="connsiteX14" fmla="*/ 191489 w 202271"/>
                      <a:gd name="connsiteY14" fmla="*/ 26411 h 46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2271" h="460799">
                        <a:moveTo>
                          <a:pt x="191489" y="26411"/>
                        </a:moveTo>
                        <a:cubicBezTo>
                          <a:pt x="212271" y="58078"/>
                          <a:pt x="196437" y="170894"/>
                          <a:pt x="197426" y="216416"/>
                        </a:cubicBezTo>
                        <a:cubicBezTo>
                          <a:pt x="198415" y="261938"/>
                          <a:pt x="201384" y="268866"/>
                          <a:pt x="197426" y="299544"/>
                        </a:cubicBezTo>
                        <a:cubicBezTo>
                          <a:pt x="193468" y="330222"/>
                          <a:pt x="188520" y="381682"/>
                          <a:pt x="173676" y="400484"/>
                        </a:cubicBezTo>
                        <a:cubicBezTo>
                          <a:pt x="158832" y="419287"/>
                          <a:pt x="118257" y="444027"/>
                          <a:pt x="108361" y="412359"/>
                        </a:cubicBezTo>
                        <a:cubicBezTo>
                          <a:pt x="98465" y="380692"/>
                          <a:pt x="112320" y="273814"/>
                          <a:pt x="114299" y="210479"/>
                        </a:cubicBezTo>
                        <a:cubicBezTo>
                          <a:pt x="116278" y="147144"/>
                          <a:pt x="131123" y="34328"/>
                          <a:pt x="120237" y="32349"/>
                        </a:cubicBezTo>
                        <a:cubicBezTo>
                          <a:pt x="109351" y="30370"/>
                          <a:pt x="55912" y="148133"/>
                          <a:pt x="48985" y="198603"/>
                        </a:cubicBezTo>
                        <a:cubicBezTo>
                          <a:pt x="42058" y="249073"/>
                          <a:pt x="74715" y="295586"/>
                          <a:pt x="78673" y="335170"/>
                        </a:cubicBezTo>
                        <a:cubicBezTo>
                          <a:pt x="82631" y="374754"/>
                          <a:pt x="84610" y="416318"/>
                          <a:pt x="72735" y="436110"/>
                        </a:cubicBezTo>
                        <a:cubicBezTo>
                          <a:pt x="60860" y="455902"/>
                          <a:pt x="19296" y="469757"/>
                          <a:pt x="7421" y="453923"/>
                        </a:cubicBezTo>
                        <a:cubicBezTo>
                          <a:pt x="-4454" y="438089"/>
                          <a:pt x="1484" y="373764"/>
                          <a:pt x="1484" y="341107"/>
                        </a:cubicBezTo>
                        <a:cubicBezTo>
                          <a:pt x="1484" y="308450"/>
                          <a:pt x="-4454" y="310429"/>
                          <a:pt x="7421" y="257980"/>
                        </a:cubicBezTo>
                        <a:cubicBezTo>
                          <a:pt x="19296" y="205531"/>
                          <a:pt x="39088" y="65006"/>
                          <a:pt x="72735" y="26411"/>
                        </a:cubicBezTo>
                        <a:cubicBezTo>
                          <a:pt x="106382" y="-12184"/>
                          <a:pt x="170707" y="-5256"/>
                          <a:pt x="191489" y="26411"/>
                        </a:cubicBezTo>
                        <a:close/>
                      </a:path>
                    </a:pathLst>
                  </a:custGeom>
                  <a:solidFill>
                    <a:srgbClr val="996633"/>
                  </a:solidFill>
                  <a:ln w="12700">
                    <a:solidFill>
                      <a:srgbClr val="66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89" name="Freeform 1188"/>
                  <p:cNvSpPr/>
                  <p:nvPr/>
                </p:nvSpPr>
                <p:spPr>
                  <a:xfrm>
                    <a:off x="8512314" y="1145296"/>
                    <a:ext cx="3986472" cy="2382100"/>
                  </a:xfrm>
                  <a:custGeom>
                    <a:avLst/>
                    <a:gdLst>
                      <a:gd name="connsiteX0" fmla="*/ 1053260 w 3986472"/>
                      <a:gd name="connsiteY0" fmla="*/ 1948226 h 2382100"/>
                      <a:gd name="connsiteX1" fmla="*/ 1017634 w 3986472"/>
                      <a:gd name="connsiteY1" fmla="*/ 2007603 h 2382100"/>
                      <a:gd name="connsiteX2" fmla="*/ 982008 w 3986472"/>
                      <a:gd name="connsiteY2" fmla="*/ 1948226 h 2382100"/>
                      <a:gd name="connsiteX3" fmla="*/ 916694 w 3986472"/>
                      <a:gd name="connsiteY3" fmla="*/ 2001665 h 2382100"/>
                      <a:gd name="connsiteX4" fmla="*/ 904818 w 3986472"/>
                      <a:gd name="connsiteY4" fmla="*/ 1888849 h 2382100"/>
                      <a:gd name="connsiteX5" fmla="*/ 803878 w 3986472"/>
                      <a:gd name="connsiteY5" fmla="*/ 1930413 h 2382100"/>
                      <a:gd name="connsiteX6" fmla="*/ 803878 w 3986472"/>
                      <a:gd name="connsiteY6" fmla="*/ 1811660 h 2382100"/>
                      <a:gd name="connsiteX7" fmla="*/ 738564 w 3986472"/>
                      <a:gd name="connsiteY7" fmla="*/ 1758221 h 2382100"/>
                      <a:gd name="connsiteX8" fmla="*/ 750439 w 3986472"/>
                      <a:gd name="connsiteY8" fmla="*/ 1698844 h 2382100"/>
                      <a:gd name="connsiteX9" fmla="*/ 613873 w 3986472"/>
                      <a:gd name="connsiteY9" fmla="*/ 1722595 h 2382100"/>
                      <a:gd name="connsiteX10" fmla="*/ 596060 w 3986472"/>
                      <a:gd name="connsiteY10" fmla="*/ 1823535 h 2382100"/>
                      <a:gd name="connsiteX11" fmla="*/ 554496 w 3986472"/>
                      <a:gd name="connsiteY11" fmla="*/ 1692907 h 2382100"/>
                      <a:gd name="connsiteX12" fmla="*/ 453556 w 3986472"/>
                      <a:gd name="connsiteY12" fmla="*/ 1752283 h 2382100"/>
                      <a:gd name="connsiteX13" fmla="*/ 465431 w 3986472"/>
                      <a:gd name="connsiteY13" fmla="*/ 1627592 h 2382100"/>
                      <a:gd name="connsiteX14" fmla="*/ 364491 w 3986472"/>
                      <a:gd name="connsiteY14" fmla="*/ 1716657 h 2382100"/>
                      <a:gd name="connsiteX15" fmla="*/ 352616 w 3986472"/>
                      <a:gd name="connsiteY15" fmla="*/ 1621655 h 2382100"/>
                      <a:gd name="connsiteX16" fmla="*/ 364491 w 3986472"/>
                      <a:gd name="connsiteY16" fmla="*/ 1586029 h 2382100"/>
                      <a:gd name="connsiteX17" fmla="*/ 251676 w 3986472"/>
                      <a:gd name="connsiteY17" fmla="*/ 1663218 h 2382100"/>
                      <a:gd name="connsiteX18" fmla="*/ 227925 w 3986472"/>
                      <a:gd name="connsiteY18" fmla="*/ 1716657 h 2382100"/>
                      <a:gd name="connsiteX19" fmla="*/ 192299 w 3986472"/>
                      <a:gd name="connsiteY19" fmla="*/ 1550403 h 2382100"/>
                      <a:gd name="connsiteX20" fmla="*/ 37920 w 3986472"/>
                      <a:gd name="connsiteY20" fmla="*/ 1591966 h 2382100"/>
                      <a:gd name="connsiteX21" fmla="*/ 79483 w 3986472"/>
                      <a:gd name="connsiteY21" fmla="*/ 1473213 h 2382100"/>
                      <a:gd name="connsiteX22" fmla="*/ 257613 w 3986472"/>
                      <a:gd name="connsiteY22" fmla="*/ 1407899 h 2382100"/>
                      <a:gd name="connsiteX23" fmla="*/ 138860 w 3986472"/>
                      <a:gd name="connsiteY23" fmla="*/ 1390086 h 2382100"/>
                      <a:gd name="connsiteX24" fmla="*/ 109172 w 3986472"/>
                      <a:gd name="connsiteY24" fmla="*/ 1330709 h 2382100"/>
                      <a:gd name="connsiteX25" fmla="*/ 2294 w 3986472"/>
                      <a:gd name="connsiteY25" fmla="*/ 1354460 h 2382100"/>
                      <a:gd name="connsiteX26" fmla="*/ 37920 w 3986472"/>
                      <a:gd name="connsiteY26" fmla="*/ 1206018 h 2382100"/>
                      <a:gd name="connsiteX27" fmla="*/ 61670 w 3986472"/>
                      <a:gd name="connsiteY27" fmla="*/ 1134766 h 2382100"/>
                      <a:gd name="connsiteX28" fmla="*/ 198237 w 3986472"/>
                      <a:gd name="connsiteY28" fmla="*/ 1093203 h 2382100"/>
                      <a:gd name="connsiteX29" fmla="*/ 198237 w 3986472"/>
                      <a:gd name="connsiteY29" fmla="*/ 986325 h 2382100"/>
                      <a:gd name="connsiteX30" fmla="*/ 275426 w 3986472"/>
                      <a:gd name="connsiteY30" fmla="*/ 1021951 h 2382100"/>
                      <a:gd name="connsiteX31" fmla="*/ 346678 w 3986472"/>
                      <a:gd name="connsiteY31" fmla="*/ 998200 h 2382100"/>
                      <a:gd name="connsiteX32" fmla="*/ 411992 w 3986472"/>
                      <a:gd name="connsiteY32" fmla="*/ 1087265 h 2382100"/>
                      <a:gd name="connsiteX33" fmla="*/ 506995 w 3986472"/>
                      <a:gd name="connsiteY33" fmla="*/ 998200 h 2382100"/>
                      <a:gd name="connsiteX34" fmla="*/ 566372 w 3986472"/>
                      <a:gd name="connsiteY34" fmla="*/ 1075390 h 2382100"/>
                      <a:gd name="connsiteX35" fmla="*/ 619811 w 3986472"/>
                      <a:gd name="connsiteY35" fmla="*/ 1010075 h 2382100"/>
                      <a:gd name="connsiteX36" fmla="*/ 661374 w 3986472"/>
                      <a:gd name="connsiteY36" fmla="*/ 1051639 h 2382100"/>
                      <a:gd name="connsiteX37" fmla="*/ 762315 w 3986472"/>
                      <a:gd name="connsiteY37" fmla="*/ 1004138 h 2382100"/>
                      <a:gd name="connsiteX38" fmla="*/ 714813 w 3986472"/>
                      <a:gd name="connsiteY38" fmla="*/ 938823 h 2382100"/>
                      <a:gd name="connsiteX39" fmla="*/ 744502 w 3986472"/>
                      <a:gd name="connsiteY39" fmla="*/ 843821 h 2382100"/>
                      <a:gd name="connsiteX40" fmla="*/ 649499 w 3986472"/>
                      <a:gd name="connsiteY40" fmla="*/ 802257 h 2382100"/>
                      <a:gd name="connsiteX41" fmla="*/ 613873 w 3986472"/>
                      <a:gd name="connsiteY41" fmla="*/ 736943 h 2382100"/>
                      <a:gd name="connsiteX42" fmla="*/ 679187 w 3986472"/>
                      <a:gd name="connsiteY42" fmla="*/ 725068 h 2382100"/>
                      <a:gd name="connsiteX43" fmla="*/ 756377 w 3986472"/>
                      <a:gd name="connsiteY43" fmla="*/ 671629 h 2382100"/>
                      <a:gd name="connsiteX44" fmla="*/ 821691 w 3986472"/>
                      <a:gd name="connsiteY44" fmla="*/ 796320 h 2382100"/>
                      <a:gd name="connsiteX45" fmla="*/ 875130 w 3986472"/>
                      <a:gd name="connsiteY45" fmla="*/ 742881 h 2382100"/>
                      <a:gd name="connsiteX46" fmla="*/ 857317 w 3986472"/>
                      <a:gd name="connsiteY46" fmla="*/ 826008 h 2382100"/>
                      <a:gd name="connsiteX47" fmla="*/ 958257 w 3986472"/>
                      <a:gd name="connsiteY47" fmla="*/ 790382 h 2382100"/>
                      <a:gd name="connsiteX48" fmla="*/ 887005 w 3986472"/>
                      <a:gd name="connsiteY48" fmla="*/ 659753 h 2382100"/>
                      <a:gd name="connsiteX49" fmla="*/ 940444 w 3986472"/>
                      <a:gd name="connsiteY49" fmla="*/ 564751 h 2382100"/>
                      <a:gd name="connsiteX50" fmla="*/ 982008 w 3986472"/>
                      <a:gd name="connsiteY50" fmla="*/ 671629 h 2382100"/>
                      <a:gd name="connsiteX51" fmla="*/ 1071073 w 3986472"/>
                      <a:gd name="connsiteY51" fmla="*/ 612252 h 2382100"/>
                      <a:gd name="connsiteX52" fmla="*/ 1088886 w 3986472"/>
                      <a:gd name="connsiteY52" fmla="*/ 701317 h 2382100"/>
                      <a:gd name="connsiteX53" fmla="*/ 1183889 w 3986472"/>
                      <a:gd name="connsiteY53" fmla="*/ 606314 h 2382100"/>
                      <a:gd name="connsiteX54" fmla="*/ 1136387 w 3986472"/>
                      <a:gd name="connsiteY54" fmla="*/ 576626 h 2382100"/>
                      <a:gd name="connsiteX55" fmla="*/ 1284829 w 3986472"/>
                      <a:gd name="connsiteY55" fmla="*/ 499436 h 2382100"/>
                      <a:gd name="connsiteX56" fmla="*/ 1243265 w 3986472"/>
                      <a:gd name="connsiteY56" fmla="*/ 445998 h 2382100"/>
                      <a:gd name="connsiteX57" fmla="*/ 1332330 w 3986472"/>
                      <a:gd name="connsiteY57" fmla="*/ 428185 h 2382100"/>
                      <a:gd name="connsiteX58" fmla="*/ 1302642 w 3986472"/>
                      <a:gd name="connsiteY58" fmla="*/ 362870 h 2382100"/>
                      <a:gd name="connsiteX59" fmla="*/ 1397644 w 3986472"/>
                      <a:gd name="connsiteY59" fmla="*/ 404434 h 2382100"/>
                      <a:gd name="connsiteX60" fmla="*/ 1457021 w 3986472"/>
                      <a:gd name="connsiteY60" fmla="*/ 285681 h 2382100"/>
                      <a:gd name="connsiteX61" fmla="*/ 1445146 w 3986472"/>
                      <a:gd name="connsiteY61" fmla="*/ 440060 h 2382100"/>
                      <a:gd name="connsiteX62" fmla="*/ 1516398 w 3986472"/>
                      <a:gd name="connsiteY62" fmla="*/ 374746 h 2382100"/>
                      <a:gd name="connsiteX63" fmla="*/ 1546086 w 3986472"/>
                      <a:gd name="connsiteY63" fmla="*/ 523187 h 2382100"/>
                      <a:gd name="connsiteX64" fmla="*/ 1569837 w 3986472"/>
                      <a:gd name="connsiteY64" fmla="*/ 428185 h 2382100"/>
                      <a:gd name="connsiteX65" fmla="*/ 1652964 w 3986472"/>
                      <a:gd name="connsiteY65" fmla="*/ 469748 h 2382100"/>
                      <a:gd name="connsiteX66" fmla="*/ 1658902 w 3986472"/>
                      <a:gd name="connsiteY66" fmla="*/ 362870 h 2382100"/>
                      <a:gd name="connsiteX67" fmla="*/ 1706403 w 3986472"/>
                      <a:gd name="connsiteY67" fmla="*/ 339120 h 2382100"/>
                      <a:gd name="connsiteX68" fmla="*/ 1777655 w 3986472"/>
                      <a:gd name="connsiteY68" fmla="*/ 410372 h 2382100"/>
                      <a:gd name="connsiteX69" fmla="*/ 1819218 w 3986472"/>
                      <a:gd name="connsiteY69" fmla="*/ 398496 h 2382100"/>
                      <a:gd name="connsiteX70" fmla="*/ 1789530 w 3986472"/>
                      <a:gd name="connsiteY70" fmla="*/ 303494 h 2382100"/>
                      <a:gd name="connsiteX71" fmla="*/ 1747967 w 3986472"/>
                      <a:gd name="connsiteY71" fmla="*/ 273805 h 2382100"/>
                      <a:gd name="connsiteX72" fmla="*/ 1819218 w 3986472"/>
                      <a:gd name="connsiteY72" fmla="*/ 238179 h 2382100"/>
                      <a:gd name="connsiteX73" fmla="*/ 1819218 w 3986472"/>
                      <a:gd name="connsiteY73" fmla="*/ 131301 h 2382100"/>
                      <a:gd name="connsiteX74" fmla="*/ 1949847 w 3986472"/>
                      <a:gd name="connsiteY74" fmla="*/ 83800 h 2382100"/>
                      <a:gd name="connsiteX75" fmla="*/ 1920159 w 3986472"/>
                      <a:gd name="connsiteY75" fmla="*/ 54112 h 2382100"/>
                      <a:gd name="connsiteX76" fmla="*/ 2003286 w 3986472"/>
                      <a:gd name="connsiteY76" fmla="*/ 65987 h 2382100"/>
                      <a:gd name="connsiteX77" fmla="*/ 2092351 w 3986472"/>
                      <a:gd name="connsiteY77" fmla="*/ 673 h 2382100"/>
                      <a:gd name="connsiteX78" fmla="*/ 2086413 w 3986472"/>
                      <a:gd name="connsiteY78" fmla="*/ 113488 h 2382100"/>
                      <a:gd name="connsiteX79" fmla="*/ 2139852 w 3986472"/>
                      <a:gd name="connsiteY79" fmla="*/ 60049 h 2382100"/>
                      <a:gd name="connsiteX80" fmla="*/ 2187354 w 3986472"/>
                      <a:gd name="connsiteY80" fmla="*/ 160990 h 2382100"/>
                      <a:gd name="connsiteX81" fmla="*/ 2222980 w 3986472"/>
                      <a:gd name="connsiteY81" fmla="*/ 95675 h 2382100"/>
                      <a:gd name="connsiteX82" fmla="*/ 2187354 w 3986472"/>
                      <a:gd name="connsiteY82" fmla="*/ 12548 h 2382100"/>
                      <a:gd name="connsiteX83" fmla="*/ 2264543 w 3986472"/>
                      <a:gd name="connsiteY83" fmla="*/ 12548 h 2382100"/>
                      <a:gd name="connsiteX84" fmla="*/ 2252668 w 3986472"/>
                      <a:gd name="connsiteY84" fmla="*/ 83800 h 2382100"/>
                      <a:gd name="connsiteX85" fmla="*/ 2329857 w 3986472"/>
                      <a:gd name="connsiteY85" fmla="*/ 119426 h 2382100"/>
                      <a:gd name="connsiteX86" fmla="*/ 2353608 w 3986472"/>
                      <a:gd name="connsiteY86" fmla="*/ 36299 h 2382100"/>
                      <a:gd name="connsiteX87" fmla="*/ 2466424 w 3986472"/>
                      <a:gd name="connsiteY87" fmla="*/ 60049 h 2382100"/>
                      <a:gd name="connsiteX88" fmla="*/ 2430798 w 3986472"/>
                      <a:gd name="connsiteY88" fmla="*/ 143177 h 2382100"/>
                      <a:gd name="connsiteX89" fmla="*/ 2502050 w 3986472"/>
                      <a:gd name="connsiteY89" fmla="*/ 113488 h 2382100"/>
                      <a:gd name="connsiteX90" fmla="*/ 2525800 w 3986472"/>
                      <a:gd name="connsiteY90" fmla="*/ 160990 h 2382100"/>
                      <a:gd name="connsiteX91" fmla="*/ 2638616 w 3986472"/>
                      <a:gd name="connsiteY91" fmla="*/ 65987 h 2382100"/>
                      <a:gd name="connsiteX92" fmla="*/ 2656429 w 3986472"/>
                      <a:gd name="connsiteY92" fmla="*/ 119426 h 2382100"/>
                      <a:gd name="connsiteX93" fmla="*/ 2769244 w 3986472"/>
                      <a:gd name="connsiteY93" fmla="*/ 89738 h 2382100"/>
                      <a:gd name="connsiteX94" fmla="*/ 2715805 w 3986472"/>
                      <a:gd name="connsiteY94" fmla="*/ 172865 h 2382100"/>
                      <a:gd name="connsiteX95" fmla="*/ 2733618 w 3986472"/>
                      <a:gd name="connsiteY95" fmla="*/ 232242 h 2382100"/>
                      <a:gd name="connsiteX96" fmla="*/ 2781120 w 3986472"/>
                      <a:gd name="connsiteY96" fmla="*/ 155052 h 2382100"/>
                      <a:gd name="connsiteX97" fmla="*/ 2804870 w 3986472"/>
                      <a:gd name="connsiteY97" fmla="*/ 214429 h 2382100"/>
                      <a:gd name="connsiteX98" fmla="*/ 2798933 w 3986472"/>
                      <a:gd name="connsiteY98" fmla="*/ 291618 h 2382100"/>
                      <a:gd name="connsiteX99" fmla="*/ 2852372 w 3986472"/>
                      <a:gd name="connsiteY99" fmla="*/ 244117 h 2382100"/>
                      <a:gd name="connsiteX100" fmla="*/ 2882060 w 3986472"/>
                      <a:gd name="connsiteY100" fmla="*/ 327244 h 2382100"/>
                      <a:gd name="connsiteX101" fmla="*/ 2923624 w 3986472"/>
                      <a:gd name="connsiteY101" fmla="*/ 255992 h 2382100"/>
                      <a:gd name="connsiteX102" fmla="*/ 2941437 w 3986472"/>
                      <a:gd name="connsiteY102" fmla="*/ 291618 h 2382100"/>
                      <a:gd name="connsiteX103" fmla="*/ 2923624 w 3986472"/>
                      <a:gd name="connsiteY103" fmla="*/ 380683 h 2382100"/>
                      <a:gd name="connsiteX104" fmla="*/ 2994876 w 3986472"/>
                      <a:gd name="connsiteY104" fmla="*/ 345057 h 2382100"/>
                      <a:gd name="connsiteX105" fmla="*/ 2977063 w 3986472"/>
                      <a:gd name="connsiteY105" fmla="*/ 469748 h 2382100"/>
                      <a:gd name="connsiteX106" fmla="*/ 3072065 w 3986472"/>
                      <a:gd name="connsiteY106" fmla="*/ 469748 h 2382100"/>
                      <a:gd name="connsiteX107" fmla="*/ 3024564 w 3986472"/>
                      <a:gd name="connsiteY107" fmla="*/ 558813 h 2382100"/>
                      <a:gd name="connsiteX108" fmla="*/ 3119567 w 3986472"/>
                      <a:gd name="connsiteY108" fmla="*/ 570688 h 2382100"/>
                      <a:gd name="connsiteX109" fmla="*/ 3161130 w 3986472"/>
                      <a:gd name="connsiteY109" fmla="*/ 624127 h 2382100"/>
                      <a:gd name="connsiteX110" fmla="*/ 3226444 w 3986472"/>
                      <a:gd name="connsiteY110" fmla="*/ 558813 h 2382100"/>
                      <a:gd name="connsiteX111" fmla="*/ 3178943 w 3986472"/>
                      <a:gd name="connsiteY111" fmla="*/ 469748 h 2382100"/>
                      <a:gd name="connsiteX112" fmla="*/ 3297696 w 3986472"/>
                      <a:gd name="connsiteY112" fmla="*/ 523187 h 2382100"/>
                      <a:gd name="connsiteX113" fmla="*/ 3321447 w 3986472"/>
                      <a:gd name="connsiteY113" fmla="*/ 475686 h 2382100"/>
                      <a:gd name="connsiteX114" fmla="*/ 3380824 w 3986472"/>
                      <a:gd name="connsiteY114" fmla="*/ 552875 h 2382100"/>
                      <a:gd name="connsiteX115" fmla="*/ 3463951 w 3986472"/>
                      <a:gd name="connsiteY115" fmla="*/ 576626 h 2382100"/>
                      <a:gd name="connsiteX116" fmla="*/ 3523328 w 3986472"/>
                      <a:gd name="connsiteY116" fmla="*/ 588501 h 2382100"/>
                      <a:gd name="connsiteX117" fmla="*/ 3553016 w 3986472"/>
                      <a:gd name="connsiteY117" fmla="*/ 570688 h 2382100"/>
                      <a:gd name="connsiteX118" fmla="*/ 3553016 w 3986472"/>
                      <a:gd name="connsiteY118" fmla="*/ 683504 h 2382100"/>
                      <a:gd name="connsiteX119" fmla="*/ 3689582 w 3986472"/>
                      <a:gd name="connsiteY119" fmla="*/ 636003 h 2382100"/>
                      <a:gd name="connsiteX120" fmla="*/ 3671769 w 3986472"/>
                      <a:gd name="connsiteY120" fmla="*/ 736943 h 2382100"/>
                      <a:gd name="connsiteX121" fmla="*/ 3760834 w 3986472"/>
                      <a:gd name="connsiteY121" fmla="*/ 689442 h 2382100"/>
                      <a:gd name="connsiteX122" fmla="*/ 3713333 w 3986472"/>
                      <a:gd name="connsiteY122" fmla="*/ 802257 h 2382100"/>
                      <a:gd name="connsiteX123" fmla="*/ 3772709 w 3986472"/>
                      <a:gd name="connsiteY123" fmla="*/ 814133 h 2382100"/>
                      <a:gd name="connsiteX124" fmla="*/ 3707395 w 3986472"/>
                      <a:gd name="connsiteY124" fmla="*/ 849759 h 2382100"/>
                      <a:gd name="connsiteX125" fmla="*/ 3748959 w 3986472"/>
                      <a:gd name="connsiteY125" fmla="*/ 909135 h 2382100"/>
                      <a:gd name="connsiteX126" fmla="*/ 3606455 w 3986472"/>
                      <a:gd name="connsiteY126" fmla="*/ 915073 h 2382100"/>
                      <a:gd name="connsiteX127" fmla="*/ 3636143 w 3986472"/>
                      <a:gd name="connsiteY127" fmla="*/ 992262 h 2382100"/>
                      <a:gd name="connsiteX128" fmla="*/ 3588642 w 3986472"/>
                      <a:gd name="connsiteY128" fmla="*/ 956636 h 2382100"/>
                      <a:gd name="connsiteX129" fmla="*/ 3493639 w 3986472"/>
                      <a:gd name="connsiteY129" fmla="*/ 992262 h 2382100"/>
                      <a:gd name="connsiteX130" fmla="*/ 3553016 w 3986472"/>
                      <a:gd name="connsiteY130" fmla="*/ 1051639 h 2382100"/>
                      <a:gd name="connsiteX131" fmla="*/ 3529265 w 3986472"/>
                      <a:gd name="connsiteY131" fmla="*/ 1146642 h 2382100"/>
                      <a:gd name="connsiteX132" fmla="*/ 3665831 w 3986472"/>
                      <a:gd name="connsiteY132" fmla="*/ 1128829 h 2382100"/>
                      <a:gd name="connsiteX133" fmla="*/ 3630205 w 3986472"/>
                      <a:gd name="connsiteY133" fmla="*/ 1217894 h 2382100"/>
                      <a:gd name="connsiteX134" fmla="*/ 3689582 w 3986472"/>
                      <a:gd name="connsiteY134" fmla="*/ 1312896 h 2382100"/>
                      <a:gd name="connsiteX135" fmla="*/ 3582704 w 3986472"/>
                      <a:gd name="connsiteY135" fmla="*/ 1253520 h 2382100"/>
                      <a:gd name="connsiteX136" fmla="*/ 3553016 w 3986472"/>
                      <a:gd name="connsiteY136" fmla="*/ 1354460 h 2382100"/>
                      <a:gd name="connsiteX137" fmla="*/ 3612392 w 3986472"/>
                      <a:gd name="connsiteY137" fmla="*/ 1384148 h 2382100"/>
                      <a:gd name="connsiteX138" fmla="*/ 3594580 w 3986472"/>
                      <a:gd name="connsiteY138" fmla="*/ 1473213 h 2382100"/>
                      <a:gd name="connsiteX139" fmla="*/ 3689582 w 3986472"/>
                      <a:gd name="connsiteY139" fmla="*/ 1461338 h 2382100"/>
                      <a:gd name="connsiteX140" fmla="*/ 3790522 w 3986472"/>
                      <a:gd name="connsiteY140" fmla="*/ 1390086 h 2382100"/>
                      <a:gd name="connsiteX141" fmla="*/ 3772709 w 3986472"/>
                      <a:gd name="connsiteY141" fmla="*/ 1467275 h 2382100"/>
                      <a:gd name="connsiteX142" fmla="*/ 3838024 w 3986472"/>
                      <a:gd name="connsiteY142" fmla="*/ 1502901 h 2382100"/>
                      <a:gd name="connsiteX143" fmla="*/ 3826148 w 3986472"/>
                      <a:gd name="connsiteY143" fmla="*/ 1586029 h 2382100"/>
                      <a:gd name="connsiteX144" fmla="*/ 3909276 w 3986472"/>
                      <a:gd name="connsiteY144" fmla="*/ 1556340 h 2382100"/>
                      <a:gd name="connsiteX145" fmla="*/ 3826148 w 3986472"/>
                      <a:gd name="connsiteY145" fmla="*/ 1669156 h 2382100"/>
                      <a:gd name="connsiteX146" fmla="*/ 3897400 w 3986472"/>
                      <a:gd name="connsiteY146" fmla="*/ 1669156 h 2382100"/>
                      <a:gd name="connsiteX147" fmla="*/ 3867712 w 3986472"/>
                      <a:gd name="connsiteY147" fmla="*/ 1740408 h 2382100"/>
                      <a:gd name="connsiteX148" fmla="*/ 3950839 w 3986472"/>
                      <a:gd name="connsiteY148" fmla="*/ 1752283 h 2382100"/>
                      <a:gd name="connsiteX149" fmla="*/ 3885525 w 3986472"/>
                      <a:gd name="connsiteY149" fmla="*/ 1793847 h 2382100"/>
                      <a:gd name="connsiteX150" fmla="*/ 3986465 w 3986472"/>
                      <a:gd name="connsiteY150" fmla="*/ 1882912 h 2382100"/>
                      <a:gd name="connsiteX151" fmla="*/ 3879587 w 3986472"/>
                      <a:gd name="connsiteY151" fmla="*/ 1918538 h 2382100"/>
                      <a:gd name="connsiteX152" fmla="*/ 3944902 w 3986472"/>
                      <a:gd name="connsiteY152" fmla="*/ 1960101 h 2382100"/>
                      <a:gd name="connsiteX153" fmla="*/ 3826148 w 3986472"/>
                      <a:gd name="connsiteY153" fmla="*/ 2061042 h 2382100"/>
                      <a:gd name="connsiteX154" fmla="*/ 3921151 w 3986472"/>
                      <a:gd name="connsiteY154" fmla="*/ 2043229 h 2382100"/>
                      <a:gd name="connsiteX155" fmla="*/ 3956777 w 3986472"/>
                      <a:gd name="connsiteY155" fmla="*/ 2066979 h 2382100"/>
                      <a:gd name="connsiteX156" fmla="*/ 3855837 w 3986472"/>
                      <a:gd name="connsiteY156" fmla="*/ 2114481 h 2382100"/>
                      <a:gd name="connsiteX157" fmla="*/ 3891463 w 3986472"/>
                      <a:gd name="connsiteY157" fmla="*/ 2191670 h 2382100"/>
                      <a:gd name="connsiteX158" fmla="*/ 3784585 w 3986472"/>
                      <a:gd name="connsiteY158" fmla="*/ 2173857 h 2382100"/>
                      <a:gd name="connsiteX159" fmla="*/ 3737083 w 3986472"/>
                      <a:gd name="connsiteY159" fmla="*/ 2268860 h 2382100"/>
                      <a:gd name="connsiteX160" fmla="*/ 3737083 w 3986472"/>
                      <a:gd name="connsiteY160" fmla="*/ 2191670 h 2382100"/>
                      <a:gd name="connsiteX161" fmla="*/ 3648018 w 3986472"/>
                      <a:gd name="connsiteY161" fmla="*/ 2245109 h 2382100"/>
                      <a:gd name="connsiteX162" fmla="*/ 3671769 w 3986472"/>
                      <a:gd name="connsiteY162" fmla="*/ 2310423 h 2382100"/>
                      <a:gd name="connsiteX163" fmla="*/ 3612392 w 3986472"/>
                      <a:gd name="connsiteY163" fmla="*/ 2262922 h 2382100"/>
                      <a:gd name="connsiteX164" fmla="*/ 3594580 w 3986472"/>
                      <a:gd name="connsiteY164" fmla="*/ 2316361 h 2382100"/>
                      <a:gd name="connsiteX165" fmla="*/ 3541141 w 3986472"/>
                      <a:gd name="connsiteY165" fmla="*/ 2304486 h 2382100"/>
                      <a:gd name="connsiteX166" fmla="*/ 3570829 w 3986472"/>
                      <a:gd name="connsiteY166" fmla="*/ 2381675 h 2382100"/>
                      <a:gd name="connsiteX167" fmla="*/ 3475826 w 3986472"/>
                      <a:gd name="connsiteY167" fmla="*/ 2334174 h 2382100"/>
                      <a:gd name="connsiteX168" fmla="*/ 3469889 w 3986472"/>
                      <a:gd name="connsiteY168" fmla="*/ 2304486 h 2382100"/>
                      <a:gd name="connsiteX169" fmla="*/ 3398637 w 3986472"/>
                      <a:gd name="connsiteY169" fmla="*/ 2346049 h 2382100"/>
                      <a:gd name="connsiteX170" fmla="*/ 3428325 w 3986472"/>
                      <a:gd name="connsiteY170" fmla="*/ 2245109 h 2382100"/>
                      <a:gd name="connsiteX171" fmla="*/ 3351135 w 3986472"/>
                      <a:gd name="connsiteY171" fmla="*/ 2233234 h 2382100"/>
                      <a:gd name="connsiteX172" fmla="*/ 3357073 w 3986472"/>
                      <a:gd name="connsiteY172" fmla="*/ 2304486 h 2382100"/>
                      <a:gd name="connsiteX173" fmla="*/ 3285821 w 3986472"/>
                      <a:gd name="connsiteY173" fmla="*/ 2262922 h 2382100"/>
                      <a:gd name="connsiteX174" fmla="*/ 3268008 w 3986472"/>
                      <a:gd name="connsiteY174" fmla="*/ 2334174 h 2382100"/>
                      <a:gd name="connsiteX175" fmla="*/ 3202694 w 3986472"/>
                      <a:gd name="connsiteY175" fmla="*/ 2274798 h 2382100"/>
                      <a:gd name="connsiteX176" fmla="*/ 3149255 w 3986472"/>
                      <a:gd name="connsiteY176" fmla="*/ 2334174 h 2382100"/>
                      <a:gd name="connsiteX177" fmla="*/ 3101754 w 3986472"/>
                      <a:gd name="connsiteY177" fmla="*/ 2245109 h 2382100"/>
                      <a:gd name="connsiteX178" fmla="*/ 3030502 w 3986472"/>
                      <a:gd name="connsiteY178" fmla="*/ 2322299 h 2382100"/>
                      <a:gd name="connsiteX179" fmla="*/ 3060190 w 3986472"/>
                      <a:gd name="connsiteY179" fmla="*/ 2245109 h 2382100"/>
                      <a:gd name="connsiteX180" fmla="*/ 2977063 w 3986472"/>
                      <a:gd name="connsiteY180" fmla="*/ 2262922 h 2382100"/>
                      <a:gd name="connsiteX181" fmla="*/ 2983000 w 3986472"/>
                      <a:gd name="connsiteY181" fmla="*/ 2191670 h 2382100"/>
                      <a:gd name="connsiteX182" fmla="*/ 2864247 w 3986472"/>
                      <a:gd name="connsiteY182" fmla="*/ 2215421 h 2382100"/>
                      <a:gd name="connsiteX183" fmla="*/ 2923624 w 3986472"/>
                      <a:gd name="connsiteY183" fmla="*/ 2126356 h 2382100"/>
                      <a:gd name="connsiteX184" fmla="*/ 2887998 w 3986472"/>
                      <a:gd name="connsiteY184" fmla="*/ 2090730 h 2382100"/>
                      <a:gd name="connsiteX185" fmla="*/ 2977063 w 3986472"/>
                      <a:gd name="connsiteY185" fmla="*/ 2072917 h 2382100"/>
                      <a:gd name="connsiteX186" fmla="*/ 2905811 w 3986472"/>
                      <a:gd name="connsiteY186" fmla="*/ 1948226 h 2382100"/>
                      <a:gd name="connsiteX187" fmla="*/ 2721743 w 3986472"/>
                      <a:gd name="connsiteY187" fmla="*/ 1900725 h 2382100"/>
                      <a:gd name="connsiteX188" fmla="*/ 2626741 w 3986472"/>
                      <a:gd name="connsiteY188" fmla="*/ 1912600 h 2382100"/>
                      <a:gd name="connsiteX189" fmla="*/ 2597052 w 3986472"/>
                      <a:gd name="connsiteY189" fmla="*/ 1954164 h 2382100"/>
                      <a:gd name="connsiteX190" fmla="*/ 2585177 w 3986472"/>
                      <a:gd name="connsiteY190" fmla="*/ 1900725 h 2382100"/>
                      <a:gd name="connsiteX191" fmla="*/ 2424860 w 3986472"/>
                      <a:gd name="connsiteY191" fmla="*/ 1960101 h 2382100"/>
                      <a:gd name="connsiteX192" fmla="*/ 2365483 w 3986472"/>
                      <a:gd name="connsiteY192" fmla="*/ 2102605 h 2382100"/>
                      <a:gd name="connsiteX193" fmla="*/ 2335795 w 3986472"/>
                      <a:gd name="connsiteY193" fmla="*/ 2031353 h 2382100"/>
                      <a:gd name="connsiteX194" fmla="*/ 2258605 w 3986472"/>
                      <a:gd name="connsiteY194" fmla="*/ 2102605 h 2382100"/>
                      <a:gd name="connsiteX195" fmla="*/ 2252668 w 3986472"/>
                      <a:gd name="connsiteY195" fmla="*/ 1995727 h 2382100"/>
                      <a:gd name="connsiteX196" fmla="*/ 2193291 w 3986472"/>
                      <a:gd name="connsiteY196" fmla="*/ 1936351 h 2382100"/>
                      <a:gd name="connsiteX197" fmla="*/ 2133915 w 3986472"/>
                      <a:gd name="connsiteY197" fmla="*/ 2037291 h 2382100"/>
                      <a:gd name="connsiteX198" fmla="*/ 2110164 w 3986472"/>
                      <a:gd name="connsiteY198" fmla="*/ 1977914 h 2382100"/>
                      <a:gd name="connsiteX199" fmla="*/ 2015161 w 3986472"/>
                      <a:gd name="connsiteY199" fmla="*/ 2061042 h 2382100"/>
                      <a:gd name="connsiteX200" fmla="*/ 1997348 w 3986472"/>
                      <a:gd name="connsiteY200" fmla="*/ 1847286 h 2382100"/>
                      <a:gd name="connsiteX201" fmla="*/ 1920159 w 3986472"/>
                      <a:gd name="connsiteY201" fmla="*/ 1823535 h 2382100"/>
                      <a:gd name="connsiteX202" fmla="*/ 1854844 w 3986472"/>
                      <a:gd name="connsiteY202" fmla="*/ 1865099 h 2382100"/>
                      <a:gd name="connsiteX203" fmla="*/ 1777655 w 3986472"/>
                      <a:gd name="connsiteY203" fmla="*/ 1829473 h 2382100"/>
                      <a:gd name="connsiteX204" fmla="*/ 1712341 w 3986472"/>
                      <a:gd name="connsiteY204" fmla="*/ 1906662 h 2382100"/>
                      <a:gd name="connsiteX205" fmla="*/ 1664839 w 3986472"/>
                      <a:gd name="connsiteY205" fmla="*/ 1817598 h 2382100"/>
                      <a:gd name="connsiteX206" fmla="*/ 1552024 w 3986472"/>
                      <a:gd name="connsiteY206" fmla="*/ 1876974 h 2382100"/>
                      <a:gd name="connsiteX207" fmla="*/ 1587650 w 3986472"/>
                      <a:gd name="connsiteY207" fmla="*/ 1776034 h 2382100"/>
                      <a:gd name="connsiteX208" fmla="*/ 1492647 w 3986472"/>
                      <a:gd name="connsiteY208" fmla="*/ 1865099 h 2382100"/>
                      <a:gd name="connsiteX209" fmla="*/ 1457021 w 3986472"/>
                      <a:gd name="connsiteY209" fmla="*/ 1692907 h 2382100"/>
                      <a:gd name="connsiteX210" fmla="*/ 1379831 w 3986472"/>
                      <a:gd name="connsiteY210" fmla="*/ 1799785 h 2382100"/>
                      <a:gd name="connsiteX211" fmla="*/ 1314517 w 3986472"/>
                      <a:gd name="connsiteY211" fmla="*/ 1734470 h 2382100"/>
                      <a:gd name="connsiteX212" fmla="*/ 1296704 w 3986472"/>
                      <a:gd name="connsiteY212" fmla="*/ 1894787 h 2382100"/>
                      <a:gd name="connsiteX213" fmla="*/ 1237328 w 3986472"/>
                      <a:gd name="connsiteY213" fmla="*/ 1865099 h 2382100"/>
                      <a:gd name="connsiteX214" fmla="*/ 1255141 w 3986472"/>
                      <a:gd name="connsiteY214" fmla="*/ 1954164 h 2382100"/>
                      <a:gd name="connsiteX215" fmla="*/ 1053260 w 3986472"/>
                      <a:gd name="connsiteY215" fmla="*/ 1948226 h 238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</a:cxnLst>
                    <a:rect l="l" t="t" r="r" b="b"/>
                    <a:pathLst>
                      <a:path w="3986472" h="2382100">
                        <a:moveTo>
                          <a:pt x="1053260" y="1948226"/>
                        </a:moveTo>
                        <a:cubicBezTo>
                          <a:pt x="1013676" y="1957132"/>
                          <a:pt x="1029509" y="2007603"/>
                          <a:pt x="1017634" y="2007603"/>
                        </a:cubicBezTo>
                        <a:cubicBezTo>
                          <a:pt x="1005759" y="2007603"/>
                          <a:pt x="998831" y="1949216"/>
                          <a:pt x="982008" y="1948226"/>
                        </a:cubicBezTo>
                        <a:cubicBezTo>
                          <a:pt x="965185" y="1947236"/>
                          <a:pt x="929559" y="2011561"/>
                          <a:pt x="916694" y="2001665"/>
                        </a:cubicBezTo>
                        <a:cubicBezTo>
                          <a:pt x="903829" y="1991769"/>
                          <a:pt x="923621" y="1900724"/>
                          <a:pt x="904818" y="1888849"/>
                        </a:cubicBezTo>
                        <a:cubicBezTo>
                          <a:pt x="886015" y="1876974"/>
                          <a:pt x="820701" y="1943278"/>
                          <a:pt x="803878" y="1930413"/>
                        </a:cubicBezTo>
                        <a:cubicBezTo>
                          <a:pt x="787055" y="1917548"/>
                          <a:pt x="814764" y="1840359"/>
                          <a:pt x="803878" y="1811660"/>
                        </a:cubicBezTo>
                        <a:cubicBezTo>
                          <a:pt x="792992" y="1782961"/>
                          <a:pt x="747470" y="1777024"/>
                          <a:pt x="738564" y="1758221"/>
                        </a:cubicBezTo>
                        <a:cubicBezTo>
                          <a:pt x="729657" y="1739418"/>
                          <a:pt x="771221" y="1704782"/>
                          <a:pt x="750439" y="1698844"/>
                        </a:cubicBezTo>
                        <a:cubicBezTo>
                          <a:pt x="729657" y="1692906"/>
                          <a:pt x="639603" y="1701813"/>
                          <a:pt x="613873" y="1722595"/>
                        </a:cubicBezTo>
                        <a:cubicBezTo>
                          <a:pt x="588143" y="1743377"/>
                          <a:pt x="605956" y="1828483"/>
                          <a:pt x="596060" y="1823535"/>
                        </a:cubicBezTo>
                        <a:cubicBezTo>
                          <a:pt x="586164" y="1818587"/>
                          <a:pt x="578247" y="1704782"/>
                          <a:pt x="554496" y="1692907"/>
                        </a:cubicBezTo>
                        <a:cubicBezTo>
                          <a:pt x="530745" y="1681032"/>
                          <a:pt x="468400" y="1763169"/>
                          <a:pt x="453556" y="1752283"/>
                        </a:cubicBezTo>
                        <a:cubicBezTo>
                          <a:pt x="438712" y="1741397"/>
                          <a:pt x="480275" y="1633530"/>
                          <a:pt x="465431" y="1627592"/>
                        </a:cubicBezTo>
                        <a:cubicBezTo>
                          <a:pt x="450587" y="1621654"/>
                          <a:pt x="383293" y="1717646"/>
                          <a:pt x="364491" y="1716657"/>
                        </a:cubicBezTo>
                        <a:cubicBezTo>
                          <a:pt x="345689" y="1715668"/>
                          <a:pt x="352616" y="1643426"/>
                          <a:pt x="352616" y="1621655"/>
                        </a:cubicBezTo>
                        <a:cubicBezTo>
                          <a:pt x="352616" y="1599884"/>
                          <a:pt x="381314" y="1579102"/>
                          <a:pt x="364491" y="1586029"/>
                        </a:cubicBezTo>
                        <a:cubicBezTo>
                          <a:pt x="347668" y="1592956"/>
                          <a:pt x="274437" y="1641447"/>
                          <a:pt x="251676" y="1663218"/>
                        </a:cubicBezTo>
                        <a:cubicBezTo>
                          <a:pt x="228915" y="1684989"/>
                          <a:pt x="237821" y="1735460"/>
                          <a:pt x="227925" y="1716657"/>
                        </a:cubicBezTo>
                        <a:cubicBezTo>
                          <a:pt x="218029" y="1697854"/>
                          <a:pt x="223966" y="1571185"/>
                          <a:pt x="192299" y="1550403"/>
                        </a:cubicBezTo>
                        <a:cubicBezTo>
                          <a:pt x="160632" y="1529621"/>
                          <a:pt x="56723" y="1604831"/>
                          <a:pt x="37920" y="1591966"/>
                        </a:cubicBezTo>
                        <a:cubicBezTo>
                          <a:pt x="19117" y="1579101"/>
                          <a:pt x="42868" y="1503891"/>
                          <a:pt x="79483" y="1473213"/>
                        </a:cubicBezTo>
                        <a:cubicBezTo>
                          <a:pt x="116098" y="1442535"/>
                          <a:pt x="247717" y="1421753"/>
                          <a:pt x="257613" y="1407899"/>
                        </a:cubicBezTo>
                        <a:cubicBezTo>
                          <a:pt x="267509" y="1394044"/>
                          <a:pt x="163600" y="1402951"/>
                          <a:pt x="138860" y="1390086"/>
                        </a:cubicBezTo>
                        <a:cubicBezTo>
                          <a:pt x="114120" y="1377221"/>
                          <a:pt x="131933" y="1336647"/>
                          <a:pt x="109172" y="1330709"/>
                        </a:cubicBezTo>
                        <a:cubicBezTo>
                          <a:pt x="86411" y="1324771"/>
                          <a:pt x="14169" y="1375242"/>
                          <a:pt x="2294" y="1354460"/>
                        </a:cubicBezTo>
                        <a:cubicBezTo>
                          <a:pt x="-9581" y="1333678"/>
                          <a:pt x="28024" y="1242634"/>
                          <a:pt x="37920" y="1206018"/>
                        </a:cubicBezTo>
                        <a:cubicBezTo>
                          <a:pt x="47816" y="1169402"/>
                          <a:pt x="34951" y="1153568"/>
                          <a:pt x="61670" y="1134766"/>
                        </a:cubicBezTo>
                        <a:cubicBezTo>
                          <a:pt x="88389" y="1115964"/>
                          <a:pt x="175476" y="1117943"/>
                          <a:pt x="198237" y="1093203"/>
                        </a:cubicBezTo>
                        <a:cubicBezTo>
                          <a:pt x="220998" y="1068463"/>
                          <a:pt x="185372" y="998200"/>
                          <a:pt x="198237" y="986325"/>
                        </a:cubicBezTo>
                        <a:cubicBezTo>
                          <a:pt x="211102" y="974450"/>
                          <a:pt x="250686" y="1019972"/>
                          <a:pt x="275426" y="1021951"/>
                        </a:cubicBezTo>
                        <a:cubicBezTo>
                          <a:pt x="300166" y="1023930"/>
                          <a:pt x="323917" y="987314"/>
                          <a:pt x="346678" y="998200"/>
                        </a:cubicBezTo>
                        <a:cubicBezTo>
                          <a:pt x="369439" y="1009086"/>
                          <a:pt x="385273" y="1087265"/>
                          <a:pt x="411992" y="1087265"/>
                        </a:cubicBezTo>
                        <a:cubicBezTo>
                          <a:pt x="438711" y="1087265"/>
                          <a:pt x="481265" y="1000179"/>
                          <a:pt x="506995" y="998200"/>
                        </a:cubicBezTo>
                        <a:cubicBezTo>
                          <a:pt x="532725" y="996221"/>
                          <a:pt x="547569" y="1073411"/>
                          <a:pt x="566372" y="1075390"/>
                        </a:cubicBezTo>
                        <a:cubicBezTo>
                          <a:pt x="585175" y="1077369"/>
                          <a:pt x="603977" y="1014033"/>
                          <a:pt x="619811" y="1010075"/>
                        </a:cubicBezTo>
                        <a:cubicBezTo>
                          <a:pt x="635645" y="1006117"/>
                          <a:pt x="637623" y="1052628"/>
                          <a:pt x="661374" y="1051639"/>
                        </a:cubicBezTo>
                        <a:cubicBezTo>
                          <a:pt x="685125" y="1050650"/>
                          <a:pt x="753408" y="1022941"/>
                          <a:pt x="762315" y="1004138"/>
                        </a:cubicBezTo>
                        <a:cubicBezTo>
                          <a:pt x="771221" y="985335"/>
                          <a:pt x="717782" y="965542"/>
                          <a:pt x="714813" y="938823"/>
                        </a:cubicBezTo>
                        <a:cubicBezTo>
                          <a:pt x="711844" y="912104"/>
                          <a:pt x="755388" y="866582"/>
                          <a:pt x="744502" y="843821"/>
                        </a:cubicBezTo>
                        <a:cubicBezTo>
                          <a:pt x="733616" y="821060"/>
                          <a:pt x="671270" y="820070"/>
                          <a:pt x="649499" y="802257"/>
                        </a:cubicBezTo>
                        <a:cubicBezTo>
                          <a:pt x="627727" y="784444"/>
                          <a:pt x="608925" y="749808"/>
                          <a:pt x="613873" y="736943"/>
                        </a:cubicBezTo>
                        <a:cubicBezTo>
                          <a:pt x="618821" y="724078"/>
                          <a:pt x="655436" y="735954"/>
                          <a:pt x="679187" y="725068"/>
                        </a:cubicBezTo>
                        <a:cubicBezTo>
                          <a:pt x="702938" y="714182"/>
                          <a:pt x="732626" y="659754"/>
                          <a:pt x="756377" y="671629"/>
                        </a:cubicBezTo>
                        <a:cubicBezTo>
                          <a:pt x="780128" y="683504"/>
                          <a:pt x="801899" y="784445"/>
                          <a:pt x="821691" y="796320"/>
                        </a:cubicBezTo>
                        <a:cubicBezTo>
                          <a:pt x="841483" y="808195"/>
                          <a:pt x="869192" y="737933"/>
                          <a:pt x="875130" y="742881"/>
                        </a:cubicBezTo>
                        <a:cubicBezTo>
                          <a:pt x="881068" y="747829"/>
                          <a:pt x="843463" y="818091"/>
                          <a:pt x="857317" y="826008"/>
                        </a:cubicBezTo>
                        <a:cubicBezTo>
                          <a:pt x="871171" y="833925"/>
                          <a:pt x="953309" y="818091"/>
                          <a:pt x="958257" y="790382"/>
                        </a:cubicBezTo>
                        <a:cubicBezTo>
                          <a:pt x="963205" y="762673"/>
                          <a:pt x="889974" y="697358"/>
                          <a:pt x="887005" y="659753"/>
                        </a:cubicBezTo>
                        <a:cubicBezTo>
                          <a:pt x="884036" y="622148"/>
                          <a:pt x="924610" y="562772"/>
                          <a:pt x="940444" y="564751"/>
                        </a:cubicBezTo>
                        <a:cubicBezTo>
                          <a:pt x="956278" y="566730"/>
                          <a:pt x="960237" y="663712"/>
                          <a:pt x="982008" y="671629"/>
                        </a:cubicBezTo>
                        <a:cubicBezTo>
                          <a:pt x="1003779" y="679546"/>
                          <a:pt x="1053260" y="607304"/>
                          <a:pt x="1071073" y="612252"/>
                        </a:cubicBezTo>
                        <a:cubicBezTo>
                          <a:pt x="1088886" y="617200"/>
                          <a:pt x="1070083" y="702307"/>
                          <a:pt x="1088886" y="701317"/>
                        </a:cubicBezTo>
                        <a:cubicBezTo>
                          <a:pt x="1107689" y="700327"/>
                          <a:pt x="1175972" y="627096"/>
                          <a:pt x="1183889" y="606314"/>
                        </a:cubicBezTo>
                        <a:cubicBezTo>
                          <a:pt x="1191806" y="585532"/>
                          <a:pt x="1119564" y="594439"/>
                          <a:pt x="1136387" y="576626"/>
                        </a:cubicBezTo>
                        <a:cubicBezTo>
                          <a:pt x="1153210" y="558813"/>
                          <a:pt x="1267016" y="521207"/>
                          <a:pt x="1284829" y="499436"/>
                        </a:cubicBezTo>
                        <a:cubicBezTo>
                          <a:pt x="1302642" y="477665"/>
                          <a:pt x="1235348" y="457873"/>
                          <a:pt x="1243265" y="445998"/>
                        </a:cubicBezTo>
                        <a:cubicBezTo>
                          <a:pt x="1251182" y="434123"/>
                          <a:pt x="1322434" y="442040"/>
                          <a:pt x="1332330" y="428185"/>
                        </a:cubicBezTo>
                        <a:cubicBezTo>
                          <a:pt x="1342226" y="414330"/>
                          <a:pt x="1291756" y="366828"/>
                          <a:pt x="1302642" y="362870"/>
                        </a:cubicBezTo>
                        <a:cubicBezTo>
                          <a:pt x="1313528" y="358911"/>
                          <a:pt x="1371914" y="417299"/>
                          <a:pt x="1397644" y="404434"/>
                        </a:cubicBezTo>
                        <a:cubicBezTo>
                          <a:pt x="1423374" y="391569"/>
                          <a:pt x="1449104" y="279743"/>
                          <a:pt x="1457021" y="285681"/>
                        </a:cubicBezTo>
                        <a:cubicBezTo>
                          <a:pt x="1464938" y="291619"/>
                          <a:pt x="1435250" y="425216"/>
                          <a:pt x="1445146" y="440060"/>
                        </a:cubicBezTo>
                        <a:cubicBezTo>
                          <a:pt x="1455042" y="454904"/>
                          <a:pt x="1499575" y="360892"/>
                          <a:pt x="1516398" y="374746"/>
                        </a:cubicBezTo>
                        <a:cubicBezTo>
                          <a:pt x="1533221" y="388600"/>
                          <a:pt x="1537180" y="514281"/>
                          <a:pt x="1546086" y="523187"/>
                        </a:cubicBezTo>
                        <a:cubicBezTo>
                          <a:pt x="1554992" y="532093"/>
                          <a:pt x="1552024" y="437091"/>
                          <a:pt x="1569837" y="428185"/>
                        </a:cubicBezTo>
                        <a:cubicBezTo>
                          <a:pt x="1587650" y="419278"/>
                          <a:pt x="1638120" y="480634"/>
                          <a:pt x="1652964" y="469748"/>
                        </a:cubicBezTo>
                        <a:cubicBezTo>
                          <a:pt x="1667808" y="458862"/>
                          <a:pt x="1649996" y="384641"/>
                          <a:pt x="1658902" y="362870"/>
                        </a:cubicBezTo>
                        <a:cubicBezTo>
                          <a:pt x="1667808" y="341099"/>
                          <a:pt x="1686611" y="331203"/>
                          <a:pt x="1706403" y="339120"/>
                        </a:cubicBezTo>
                        <a:cubicBezTo>
                          <a:pt x="1726195" y="347037"/>
                          <a:pt x="1758853" y="400476"/>
                          <a:pt x="1777655" y="410372"/>
                        </a:cubicBezTo>
                        <a:cubicBezTo>
                          <a:pt x="1796457" y="420268"/>
                          <a:pt x="1817239" y="416309"/>
                          <a:pt x="1819218" y="398496"/>
                        </a:cubicBezTo>
                        <a:cubicBezTo>
                          <a:pt x="1821197" y="380683"/>
                          <a:pt x="1801405" y="324276"/>
                          <a:pt x="1789530" y="303494"/>
                        </a:cubicBezTo>
                        <a:cubicBezTo>
                          <a:pt x="1777655" y="282712"/>
                          <a:pt x="1743019" y="284691"/>
                          <a:pt x="1747967" y="273805"/>
                        </a:cubicBezTo>
                        <a:cubicBezTo>
                          <a:pt x="1752915" y="262919"/>
                          <a:pt x="1807343" y="261930"/>
                          <a:pt x="1819218" y="238179"/>
                        </a:cubicBezTo>
                        <a:cubicBezTo>
                          <a:pt x="1831093" y="214428"/>
                          <a:pt x="1797447" y="157031"/>
                          <a:pt x="1819218" y="131301"/>
                        </a:cubicBezTo>
                        <a:cubicBezTo>
                          <a:pt x="1840989" y="105571"/>
                          <a:pt x="1933024" y="96665"/>
                          <a:pt x="1949847" y="83800"/>
                        </a:cubicBezTo>
                        <a:cubicBezTo>
                          <a:pt x="1966670" y="70935"/>
                          <a:pt x="1911253" y="57081"/>
                          <a:pt x="1920159" y="54112"/>
                        </a:cubicBezTo>
                        <a:cubicBezTo>
                          <a:pt x="1929065" y="51143"/>
                          <a:pt x="1974587" y="74893"/>
                          <a:pt x="2003286" y="65987"/>
                        </a:cubicBezTo>
                        <a:cubicBezTo>
                          <a:pt x="2031985" y="57081"/>
                          <a:pt x="2078497" y="-7244"/>
                          <a:pt x="2092351" y="673"/>
                        </a:cubicBezTo>
                        <a:cubicBezTo>
                          <a:pt x="2106205" y="8590"/>
                          <a:pt x="2078496" y="103592"/>
                          <a:pt x="2086413" y="113488"/>
                        </a:cubicBezTo>
                        <a:cubicBezTo>
                          <a:pt x="2094330" y="123384"/>
                          <a:pt x="2123029" y="52132"/>
                          <a:pt x="2139852" y="60049"/>
                        </a:cubicBezTo>
                        <a:cubicBezTo>
                          <a:pt x="2156675" y="67966"/>
                          <a:pt x="2173499" y="155052"/>
                          <a:pt x="2187354" y="160990"/>
                        </a:cubicBezTo>
                        <a:cubicBezTo>
                          <a:pt x="2201209" y="166928"/>
                          <a:pt x="2222980" y="120415"/>
                          <a:pt x="2222980" y="95675"/>
                        </a:cubicBezTo>
                        <a:cubicBezTo>
                          <a:pt x="2222980" y="70935"/>
                          <a:pt x="2180427" y="26402"/>
                          <a:pt x="2187354" y="12548"/>
                        </a:cubicBezTo>
                        <a:cubicBezTo>
                          <a:pt x="2194281" y="-1307"/>
                          <a:pt x="2253657" y="673"/>
                          <a:pt x="2264543" y="12548"/>
                        </a:cubicBezTo>
                        <a:cubicBezTo>
                          <a:pt x="2275429" y="24423"/>
                          <a:pt x="2241782" y="65987"/>
                          <a:pt x="2252668" y="83800"/>
                        </a:cubicBezTo>
                        <a:cubicBezTo>
                          <a:pt x="2263554" y="101613"/>
                          <a:pt x="2313034" y="127343"/>
                          <a:pt x="2329857" y="119426"/>
                        </a:cubicBezTo>
                        <a:cubicBezTo>
                          <a:pt x="2346680" y="111509"/>
                          <a:pt x="2330847" y="46195"/>
                          <a:pt x="2353608" y="36299"/>
                        </a:cubicBezTo>
                        <a:cubicBezTo>
                          <a:pt x="2376369" y="26403"/>
                          <a:pt x="2453559" y="42236"/>
                          <a:pt x="2466424" y="60049"/>
                        </a:cubicBezTo>
                        <a:cubicBezTo>
                          <a:pt x="2479289" y="77862"/>
                          <a:pt x="2424860" y="134271"/>
                          <a:pt x="2430798" y="143177"/>
                        </a:cubicBezTo>
                        <a:cubicBezTo>
                          <a:pt x="2436736" y="152083"/>
                          <a:pt x="2486216" y="110519"/>
                          <a:pt x="2502050" y="113488"/>
                        </a:cubicBezTo>
                        <a:cubicBezTo>
                          <a:pt x="2517884" y="116457"/>
                          <a:pt x="2503039" y="168907"/>
                          <a:pt x="2525800" y="160990"/>
                        </a:cubicBezTo>
                        <a:cubicBezTo>
                          <a:pt x="2548561" y="153073"/>
                          <a:pt x="2616845" y="72914"/>
                          <a:pt x="2638616" y="65987"/>
                        </a:cubicBezTo>
                        <a:cubicBezTo>
                          <a:pt x="2660388" y="59060"/>
                          <a:pt x="2634658" y="115468"/>
                          <a:pt x="2656429" y="119426"/>
                        </a:cubicBezTo>
                        <a:cubicBezTo>
                          <a:pt x="2678200" y="123384"/>
                          <a:pt x="2759348" y="80831"/>
                          <a:pt x="2769244" y="89738"/>
                        </a:cubicBezTo>
                        <a:cubicBezTo>
                          <a:pt x="2779140" y="98644"/>
                          <a:pt x="2721743" y="149114"/>
                          <a:pt x="2715805" y="172865"/>
                        </a:cubicBezTo>
                        <a:cubicBezTo>
                          <a:pt x="2709867" y="196616"/>
                          <a:pt x="2722732" y="235211"/>
                          <a:pt x="2733618" y="232242"/>
                        </a:cubicBezTo>
                        <a:cubicBezTo>
                          <a:pt x="2744504" y="229273"/>
                          <a:pt x="2769245" y="158021"/>
                          <a:pt x="2781120" y="155052"/>
                        </a:cubicBezTo>
                        <a:cubicBezTo>
                          <a:pt x="2792995" y="152083"/>
                          <a:pt x="2801901" y="191668"/>
                          <a:pt x="2804870" y="214429"/>
                        </a:cubicBezTo>
                        <a:cubicBezTo>
                          <a:pt x="2807839" y="237190"/>
                          <a:pt x="2791016" y="286670"/>
                          <a:pt x="2798933" y="291618"/>
                        </a:cubicBezTo>
                        <a:cubicBezTo>
                          <a:pt x="2806850" y="296566"/>
                          <a:pt x="2838518" y="238179"/>
                          <a:pt x="2852372" y="244117"/>
                        </a:cubicBezTo>
                        <a:cubicBezTo>
                          <a:pt x="2866227" y="250055"/>
                          <a:pt x="2870185" y="325265"/>
                          <a:pt x="2882060" y="327244"/>
                        </a:cubicBezTo>
                        <a:cubicBezTo>
                          <a:pt x="2893935" y="329223"/>
                          <a:pt x="2913728" y="261930"/>
                          <a:pt x="2923624" y="255992"/>
                        </a:cubicBezTo>
                        <a:cubicBezTo>
                          <a:pt x="2933520" y="250054"/>
                          <a:pt x="2941437" y="270836"/>
                          <a:pt x="2941437" y="291618"/>
                        </a:cubicBezTo>
                        <a:cubicBezTo>
                          <a:pt x="2941437" y="312400"/>
                          <a:pt x="2914718" y="371777"/>
                          <a:pt x="2923624" y="380683"/>
                        </a:cubicBezTo>
                        <a:cubicBezTo>
                          <a:pt x="2932530" y="389589"/>
                          <a:pt x="2985970" y="330213"/>
                          <a:pt x="2994876" y="345057"/>
                        </a:cubicBezTo>
                        <a:cubicBezTo>
                          <a:pt x="3003782" y="359901"/>
                          <a:pt x="2964198" y="448966"/>
                          <a:pt x="2977063" y="469748"/>
                        </a:cubicBezTo>
                        <a:cubicBezTo>
                          <a:pt x="2989928" y="490530"/>
                          <a:pt x="3064148" y="454904"/>
                          <a:pt x="3072065" y="469748"/>
                        </a:cubicBezTo>
                        <a:cubicBezTo>
                          <a:pt x="3079982" y="484592"/>
                          <a:pt x="3016647" y="541990"/>
                          <a:pt x="3024564" y="558813"/>
                        </a:cubicBezTo>
                        <a:cubicBezTo>
                          <a:pt x="3032481" y="575636"/>
                          <a:pt x="3096806" y="559802"/>
                          <a:pt x="3119567" y="570688"/>
                        </a:cubicBezTo>
                        <a:cubicBezTo>
                          <a:pt x="3142328" y="581574"/>
                          <a:pt x="3143317" y="626106"/>
                          <a:pt x="3161130" y="624127"/>
                        </a:cubicBezTo>
                        <a:cubicBezTo>
                          <a:pt x="3178943" y="622148"/>
                          <a:pt x="3223475" y="584543"/>
                          <a:pt x="3226444" y="558813"/>
                        </a:cubicBezTo>
                        <a:cubicBezTo>
                          <a:pt x="3229413" y="533083"/>
                          <a:pt x="3167068" y="475686"/>
                          <a:pt x="3178943" y="469748"/>
                        </a:cubicBezTo>
                        <a:cubicBezTo>
                          <a:pt x="3190818" y="463810"/>
                          <a:pt x="3273945" y="522197"/>
                          <a:pt x="3297696" y="523187"/>
                        </a:cubicBezTo>
                        <a:cubicBezTo>
                          <a:pt x="3321447" y="524177"/>
                          <a:pt x="3307593" y="470738"/>
                          <a:pt x="3321447" y="475686"/>
                        </a:cubicBezTo>
                        <a:cubicBezTo>
                          <a:pt x="3335301" y="480634"/>
                          <a:pt x="3357073" y="536052"/>
                          <a:pt x="3380824" y="552875"/>
                        </a:cubicBezTo>
                        <a:cubicBezTo>
                          <a:pt x="3404575" y="569698"/>
                          <a:pt x="3440200" y="570688"/>
                          <a:pt x="3463951" y="576626"/>
                        </a:cubicBezTo>
                        <a:cubicBezTo>
                          <a:pt x="3487702" y="582564"/>
                          <a:pt x="3508484" y="589491"/>
                          <a:pt x="3523328" y="588501"/>
                        </a:cubicBezTo>
                        <a:cubicBezTo>
                          <a:pt x="3538172" y="587511"/>
                          <a:pt x="3548068" y="554854"/>
                          <a:pt x="3553016" y="570688"/>
                        </a:cubicBezTo>
                        <a:cubicBezTo>
                          <a:pt x="3557964" y="586522"/>
                          <a:pt x="3530255" y="672618"/>
                          <a:pt x="3553016" y="683504"/>
                        </a:cubicBezTo>
                        <a:cubicBezTo>
                          <a:pt x="3575777" y="694390"/>
                          <a:pt x="3669790" y="627097"/>
                          <a:pt x="3689582" y="636003"/>
                        </a:cubicBezTo>
                        <a:cubicBezTo>
                          <a:pt x="3709374" y="644909"/>
                          <a:pt x="3659894" y="728036"/>
                          <a:pt x="3671769" y="736943"/>
                        </a:cubicBezTo>
                        <a:cubicBezTo>
                          <a:pt x="3683644" y="745850"/>
                          <a:pt x="3753907" y="678556"/>
                          <a:pt x="3760834" y="689442"/>
                        </a:cubicBezTo>
                        <a:cubicBezTo>
                          <a:pt x="3767761" y="700328"/>
                          <a:pt x="3711354" y="781475"/>
                          <a:pt x="3713333" y="802257"/>
                        </a:cubicBezTo>
                        <a:cubicBezTo>
                          <a:pt x="3715312" y="823039"/>
                          <a:pt x="3773699" y="806216"/>
                          <a:pt x="3772709" y="814133"/>
                        </a:cubicBezTo>
                        <a:cubicBezTo>
                          <a:pt x="3771719" y="822050"/>
                          <a:pt x="3711353" y="833925"/>
                          <a:pt x="3707395" y="849759"/>
                        </a:cubicBezTo>
                        <a:cubicBezTo>
                          <a:pt x="3703437" y="865593"/>
                          <a:pt x="3765782" y="898249"/>
                          <a:pt x="3748959" y="909135"/>
                        </a:cubicBezTo>
                        <a:cubicBezTo>
                          <a:pt x="3732136" y="920021"/>
                          <a:pt x="3625258" y="901218"/>
                          <a:pt x="3606455" y="915073"/>
                        </a:cubicBezTo>
                        <a:cubicBezTo>
                          <a:pt x="3587652" y="928928"/>
                          <a:pt x="3639112" y="985335"/>
                          <a:pt x="3636143" y="992262"/>
                        </a:cubicBezTo>
                        <a:cubicBezTo>
                          <a:pt x="3633174" y="999189"/>
                          <a:pt x="3612393" y="956636"/>
                          <a:pt x="3588642" y="956636"/>
                        </a:cubicBezTo>
                        <a:cubicBezTo>
                          <a:pt x="3564891" y="956636"/>
                          <a:pt x="3499577" y="976428"/>
                          <a:pt x="3493639" y="992262"/>
                        </a:cubicBezTo>
                        <a:cubicBezTo>
                          <a:pt x="3487701" y="1008096"/>
                          <a:pt x="3547078" y="1025909"/>
                          <a:pt x="3553016" y="1051639"/>
                        </a:cubicBezTo>
                        <a:cubicBezTo>
                          <a:pt x="3558954" y="1077369"/>
                          <a:pt x="3510463" y="1133777"/>
                          <a:pt x="3529265" y="1146642"/>
                        </a:cubicBezTo>
                        <a:cubicBezTo>
                          <a:pt x="3548067" y="1159507"/>
                          <a:pt x="3649008" y="1116954"/>
                          <a:pt x="3665831" y="1128829"/>
                        </a:cubicBezTo>
                        <a:cubicBezTo>
                          <a:pt x="3682654" y="1140704"/>
                          <a:pt x="3626247" y="1187216"/>
                          <a:pt x="3630205" y="1217894"/>
                        </a:cubicBezTo>
                        <a:cubicBezTo>
                          <a:pt x="3634163" y="1248572"/>
                          <a:pt x="3697499" y="1306958"/>
                          <a:pt x="3689582" y="1312896"/>
                        </a:cubicBezTo>
                        <a:cubicBezTo>
                          <a:pt x="3681665" y="1318834"/>
                          <a:pt x="3605465" y="1246593"/>
                          <a:pt x="3582704" y="1253520"/>
                        </a:cubicBezTo>
                        <a:cubicBezTo>
                          <a:pt x="3559943" y="1260447"/>
                          <a:pt x="3548068" y="1332689"/>
                          <a:pt x="3553016" y="1354460"/>
                        </a:cubicBezTo>
                        <a:cubicBezTo>
                          <a:pt x="3557964" y="1376231"/>
                          <a:pt x="3605465" y="1364356"/>
                          <a:pt x="3612392" y="1384148"/>
                        </a:cubicBezTo>
                        <a:cubicBezTo>
                          <a:pt x="3619319" y="1403940"/>
                          <a:pt x="3581715" y="1460348"/>
                          <a:pt x="3594580" y="1473213"/>
                        </a:cubicBezTo>
                        <a:cubicBezTo>
                          <a:pt x="3607445" y="1486078"/>
                          <a:pt x="3656925" y="1475192"/>
                          <a:pt x="3689582" y="1461338"/>
                        </a:cubicBezTo>
                        <a:cubicBezTo>
                          <a:pt x="3722239" y="1447484"/>
                          <a:pt x="3776668" y="1389097"/>
                          <a:pt x="3790522" y="1390086"/>
                        </a:cubicBezTo>
                        <a:cubicBezTo>
                          <a:pt x="3804376" y="1391075"/>
                          <a:pt x="3764792" y="1448472"/>
                          <a:pt x="3772709" y="1467275"/>
                        </a:cubicBezTo>
                        <a:cubicBezTo>
                          <a:pt x="3780626" y="1486077"/>
                          <a:pt x="3829118" y="1483109"/>
                          <a:pt x="3838024" y="1502901"/>
                        </a:cubicBezTo>
                        <a:cubicBezTo>
                          <a:pt x="3846930" y="1522693"/>
                          <a:pt x="3814273" y="1577122"/>
                          <a:pt x="3826148" y="1586029"/>
                        </a:cubicBezTo>
                        <a:cubicBezTo>
                          <a:pt x="3838023" y="1594936"/>
                          <a:pt x="3909276" y="1542486"/>
                          <a:pt x="3909276" y="1556340"/>
                        </a:cubicBezTo>
                        <a:cubicBezTo>
                          <a:pt x="3909276" y="1570194"/>
                          <a:pt x="3828127" y="1650353"/>
                          <a:pt x="3826148" y="1669156"/>
                        </a:cubicBezTo>
                        <a:cubicBezTo>
                          <a:pt x="3824169" y="1687959"/>
                          <a:pt x="3890473" y="1657281"/>
                          <a:pt x="3897400" y="1669156"/>
                        </a:cubicBezTo>
                        <a:cubicBezTo>
                          <a:pt x="3904327" y="1681031"/>
                          <a:pt x="3858806" y="1726554"/>
                          <a:pt x="3867712" y="1740408"/>
                        </a:cubicBezTo>
                        <a:cubicBezTo>
                          <a:pt x="3876618" y="1754262"/>
                          <a:pt x="3947870" y="1743377"/>
                          <a:pt x="3950839" y="1752283"/>
                        </a:cubicBezTo>
                        <a:cubicBezTo>
                          <a:pt x="3953808" y="1761189"/>
                          <a:pt x="3879587" y="1772075"/>
                          <a:pt x="3885525" y="1793847"/>
                        </a:cubicBezTo>
                        <a:cubicBezTo>
                          <a:pt x="3891463" y="1815618"/>
                          <a:pt x="3987455" y="1862130"/>
                          <a:pt x="3986465" y="1882912"/>
                        </a:cubicBezTo>
                        <a:cubicBezTo>
                          <a:pt x="3985475" y="1903694"/>
                          <a:pt x="3886514" y="1905673"/>
                          <a:pt x="3879587" y="1918538"/>
                        </a:cubicBezTo>
                        <a:cubicBezTo>
                          <a:pt x="3872660" y="1931403"/>
                          <a:pt x="3953809" y="1936350"/>
                          <a:pt x="3944902" y="1960101"/>
                        </a:cubicBezTo>
                        <a:cubicBezTo>
                          <a:pt x="3935996" y="1983852"/>
                          <a:pt x="3830106" y="2047187"/>
                          <a:pt x="3826148" y="2061042"/>
                        </a:cubicBezTo>
                        <a:cubicBezTo>
                          <a:pt x="3822190" y="2074897"/>
                          <a:pt x="3899380" y="2042240"/>
                          <a:pt x="3921151" y="2043229"/>
                        </a:cubicBezTo>
                        <a:cubicBezTo>
                          <a:pt x="3942922" y="2044218"/>
                          <a:pt x="3967663" y="2055104"/>
                          <a:pt x="3956777" y="2066979"/>
                        </a:cubicBezTo>
                        <a:cubicBezTo>
                          <a:pt x="3945891" y="2078854"/>
                          <a:pt x="3866723" y="2093699"/>
                          <a:pt x="3855837" y="2114481"/>
                        </a:cubicBezTo>
                        <a:cubicBezTo>
                          <a:pt x="3844951" y="2135263"/>
                          <a:pt x="3903338" y="2181774"/>
                          <a:pt x="3891463" y="2191670"/>
                        </a:cubicBezTo>
                        <a:cubicBezTo>
                          <a:pt x="3879588" y="2201566"/>
                          <a:pt x="3810315" y="2160992"/>
                          <a:pt x="3784585" y="2173857"/>
                        </a:cubicBezTo>
                        <a:cubicBezTo>
                          <a:pt x="3758855" y="2186722"/>
                          <a:pt x="3745000" y="2265891"/>
                          <a:pt x="3737083" y="2268860"/>
                        </a:cubicBezTo>
                        <a:cubicBezTo>
                          <a:pt x="3729166" y="2271829"/>
                          <a:pt x="3751927" y="2195629"/>
                          <a:pt x="3737083" y="2191670"/>
                        </a:cubicBezTo>
                        <a:cubicBezTo>
                          <a:pt x="3722239" y="2187712"/>
                          <a:pt x="3658904" y="2225317"/>
                          <a:pt x="3648018" y="2245109"/>
                        </a:cubicBezTo>
                        <a:cubicBezTo>
                          <a:pt x="3637132" y="2264901"/>
                          <a:pt x="3677707" y="2307454"/>
                          <a:pt x="3671769" y="2310423"/>
                        </a:cubicBezTo>
                        <a:cubicBezTo>
                          <a:pt x="3665831" y="2313392"/>
                          <a:pt x="3625257" y="2261932"/>
                          <a:pt x="3612392" y="2262922"/>
                        </a:cubicBezTo>
                        <a:cubicBezTo>
                          <a:pt x="3599527" y="2263912"/>
                          <a:pt x="3606455" y="2309434"/>
                          <a:pt x="3594580" y="2316361"/>
                        </a:cubicBezTo>
                        <a:cubicBezTo>
                          <a:pt x="3582705" y="2323288"/>
                          <a:pt x="3545100" y="2293600"/>
                          <a:pt x="3541141" y="2304486"/>
                        </a:cubicBezTo>
                        <a:cubicBezTo>
                          <a:pt x="3537183" y="2315372"/>
                          <a:pt x="3581715" y="2376727"/>
                          <a:pt x="3570829" y="2381675"/>
                        </a:cubicBezTo>
                        <a:cubicBezTo>
                          <a:pt x="3559943" y="2386623"/>
                          <a:pt x="3492649" y="2347039"/>
                          <a:pt x="3475826" y="2334174"/>
                        </a:cubicBezTo>
                        <a:cubicBezTo>
                          <a:pt x="3459003" y="2321309"/>
                          <a:pt x="3482754" y="2302507"/>
                          <a:pt x="3469889" y="2304486"/>
                        </a:cubicBezTo>
                        <a:cubicBezTo>
                          <a:pt x="3457024" y="2306465"/>
                          <a:pt x="3405564" y="2355945"/>
                          <a:pt x="3398637" y="2346049"/>
                        </a:cubicBezTo>
                        <a:cubicBezTo>
                          <a:pt x="3391710" y="2336153"/>
                          <a:pt x="3436242" y="2263912"/>
                          <a:pt x="3428325" y="2245109"/>
                        </a:cubicBezTo>
                        <a:cubicBezTo>
                          <a:pt x="3420408" y="2226307"/>
                          <a:pt x="3363010" y="2223338"/>
                          <a:pt x="3351135" y="2233234"/>
                        </a:cubicBezTo>
                        <a:cubicBezTo>
                          <a:pt x="3339260" y="2243130"/>
                          <a:pt x="3367959" y="2299538"/>
                          <a:pt x="3357073" y="2304486"/>
                        </a:cubicBezTo>
                        <a:cubicBezTo>
                          <a:pt x="3346187" y="2309434"/>
                          <a:pt x="3300665" y="2257974"/>
                          <a:pt x="3285821" y="2262922"/>
                        </a:cubicBezTo>
                        <a:cubicBezTo>
                          <a:pt x="3270977" y="2267870"/>
                          <a:pt x="3281863" y="2332195"/>
                          <a:pt x="3268008" y="2334174"/>
                        </a:cubicBezTo>
                        <a:cubicBezTo>
                          <a:pt x="3254153" y="2336153"/>
                          <a:pt x="3222486" y="2274798"/>
                          <a:pt x="3202694" y="2274798"/>
                        </a:cubicBezTo>
                        <a:cubicBezTo>
                          <a:pt x="3182902" y="2274798"/>
                          <a:pt x="3166078" y="2339122"/>
                          <a:pt x="3149255" y="2334174"/>
                        </a:cubicBezTo>
                        <a:cubicBezTo>
                          <a:pt x="3132432" y="2329226"/>
                          <a:pt x="3121546" y="2247088"/>
                          <a:pt x="3101754" y="2245109"/>
                        </a:cubicBezTo>
                        <a:cubicBezTo>
                          <a:pt x="3081962" y="2243130"/>
                          <a:pt x="3037429" y="2322299"/>
                          <a:pt x="3030502" y="2322299"/>
                        </a:cubicBezTo>
                        <a:cubicBezTo>
                          <a:pt x="3023575" y="2322299"/>
                          <a:pt x="3069097" y="2255005"/>
                          <a:pt x="3060190" y="2245109"/>
                        </a:cubicBezTo>
                        <a:cubicBezTo>
                          <a:pt x="3051284" y="2235213"/>
                          <a:pt x="2989928" y="2271829"/>
                          <a:pt x="2977063" y="2262922"/>
                        </a:cubicBezTo>
                        <a:cubicBezTo>
                          <a:pt x="2964198" y="2254016"/>
                          <a:pt x="3001803" y="2199587"/>
                          <a:pt x="2983000" y="2191670"/>
                        </a:cubicBezTo>
                        <a:cubicBezTo>
                          <a:pt x="2964197" y="2183753"/>
                          <a:pt x="2874143" y="2226307"/>
                          <a:pt x="2864247" y="2215421"/>
                        </a:cubicBezTo>
                        <a:cubicBezTo>
                          <a:pt x="2854351" y="2204535"/>
                          <a:pt x="2919666" y="2147138"/>
                          <a:pt x="2923624" y="2126356"/>
                        </a:cubicBezTo>
                        <a:cubicBezTo>
                          <a:pt x="2927582" y="2105574"/>
                          <a:pt x="2879092" y="2099636"/>
                          <a:pt x="2887998" y="2090730"/>
                        </a:cubicBezTo>
                        <a:cubicBezTo>
                          <a:pt x="2896904" y="2081824"/>
                          <a:pt x="2974094" y="2096668"/>
                          <a:pt x="2977063" y="2072917"/>
                        </a:cubicBezTo>
                        <a:cubicBezTo>
                          <a:pt x="2980032" y="2049166"/>
                          <a:pt x="2948364" y="1976925"/>
                          <a:pt x="2905811" y="1948226"/>
                        </a:cubicBezTo>
                        <a:cubicBezTo>
                          <a:pt x="2863258" y="1919527"/>
                          <a:pt x="2768255" y="1906663"/>
                          <a:pt x="2721743" y="1900725"/>
                        </a:cubicBezTo>
                        <a:cubicBezTo>
                          <a:pt x="2675231" y="1894787"/>
                          <a:pt x="2647523" y="1903694"/>
                          <a:pt x="2626741" y="1912600"/>
                        </a:cubicBezTo>
                        <a:cubicBezTo>
                          <a:pt x="2605959" y="1921506"/>
                          <a:pt x="2603979" y="1956143"/>
                          <a:pt x="2597052" y="1954164"/>
                        </a:cubicBezTo>
                        <a:cubicBezTo>
                          <a:pt x="2590125" y="1952185"/>
                          <a:pt x="2613876" y="1899735"/>
                          <a:pt x="2585177" y="1900725"/>
                        </a:cubicBezTo>
                        <a:cubicBezTo>
                          <a:pt x="2556478" y="1901714"/>
                          <a:pt x="2461476" y="1926454"/>
                          <a:pt x="2424860" y="1960101"/>
                        </a:cubicBezTo>
                        <a:cubicBezTo>
                          <a:pt x="2388244" y="1993748"/>
                          <a:pt x="2380327" y="2090730"/>
                          <a:pt x="2365483" y="2102605"/>
                        </a:cubicBezTo>
                        <a:cubicBezTo>
                          <a:pt x="2350639" y="2114480"/>
                          <a:pt x="2353608" y="2031353"/>
                          <a:pt x="2335795" y="2031353"/>
                        </a:cubicBezTo>
                        <a:cubicBezTo>
                          <a:pt x="2317982" y="2031353"/>
                          <a:pt x="2272460" y="2108543"/>
                          <a:pt x="2258605" y="2102605"/>
                        </a:cubicBezTo>
                        <a:cubicBezTo>
                          <a:pt x="2244751" y="2096667"/>
                          <a:pt x="2263554" y="2023436"/>
                          <a:pt x="2252668" y="1995727"/>
                        </a:cubicBezTo>
                        <a:cubicBezTo>
                          <a:pt x="2241782" y="1968018"/>
                          <a:pt x="2213083" y="1929424"/>
                          <a:pt x="2193291" y="1936351"/>
                        </a:cubicBezTo>
                        <a:cubicBezTo>
                          <a:pt x="2173499" y="1943278"/>
                          <a:pt x="2147770" y="2030364"/>
                          <a:pt x="2133915" y="2037291"/>
                        </a:cubicBezTo>
                        <a:cubicBezTo>
                          <a:pt x="2120061" y="2044218"/>
                          <a:pt x="2129956" y="1973956"/>
                          <a:pt x="2110164" y="1977914"/>
                        </a:cubicBezTo>
                        <a:cubicBezTo>
                          <a:pt x="2090372" y="1981872"/>
                          <a:pt x="2033964" y="2082813"/>
                          <a:pt x="2015161" y="2061042"/>
                        </a:cubicBezTo>
                        <a:cubicBezTo>
                          <a:pt x="1996358" y="2039271"/>
                          <a:pt x="2013182" y="1886870"/>
                          <a:pt x="1997348" y="1847286"/>
                        </a:cubicBezTo>
                        <a:cubicBezTo>
                          <a:pt x="1981514" y="1807701"/>
                          <a:pt x="1943910" y="1820566"/>
                          <a:pt x="1920159" y="1823535"/>
                        </a:cubicBezTo>
                        <a:cubicBezTo>
                          <a:pt x="1896408" y="1826504"/>
                          <a:pt x="1878595" y="1864109"/>
                          <a:pt x="1854844" y="1865099"/>
                        </a:cubicBezTo>
                        <a:cubicBezTo>
                          <a:pt x="1831093" y="1866089"/>
                          <a:pt x="1801405" y="1822546"/>
                          <a:pt x="1777655" y="1829473"/>
                        </a:cubicBezTo>
                        <a:cubicBezTo>
                          <a:pt x="1753905" y="1836400"/>
                          <a:pt x="1731144" y="1908641"/>
                          <a:pt x="1712341" y="1906662"/>
                        </a:cubicBezTo>
                        <a:cubicBezTo>
                          <a:pt x="1693538" y="1904683"/>
                          <a:pt x="1691558" y="1822546"/>
                          <a:pt x="1664839" y="1817598"/>
                        </a:cubicBezTo>
                        <a:cubicBezTo>
                          <a:pt x="1638120" y="1812650"/>
                          <a:pt x="1564889" y="1883901"/>
                          <a:pt x="1552024" y="1876974"/>
                        </a:cubicBezTo>
                        <a:cubicBezTo>
                          <a:pt x="1539159" y="1870047"/>
                          <a:pt x="1597546" y="1778013"/>
                          <a:pt x="1587650" y="1776034"/>
                        </a:cubicBezTo>
                        <a:cubicBezTo>
                          <a:pt x="1577754" y="1774055"/>
                          <a:pt x="1514419" y="1878953"/>
                          <a:pt x="1492647" y="1865099"/>
                        </a:cubicBezTo>
                        <a:cubicBezTo>
                          <a:pt x="1470876" y="1851244"/>
                          <a:pt x="1475824" y="1703793"/>
                          <a:pt x="1457021" y="1692907"/>
                        </a:cubicBezTo>
                        <a:cubicBezTo>
                          <a:pt x="1438218" y="1682021"/>
                          <a:pt x="1403582" y="1792858"/>
                          <a:pt x="1379831" y="1799785"/>
                        </a:cubicBezTo>
                        <a:cubicBezTo>
                          <a:pt x="1356080" y="1806712"/>
                          <a:pt x="1328372" y="1718636"/>
                          <a:pt x="1314517" y="1734470"/>
                        </a:cubicBezTo>
                        <a:cubicBezTo>
                          <a:pt x="1300663" y="1750304"/>
                          <a:pt x="1309569" y="1873016"/>
                          <a:pt x="1296704" y="1894787"/>
                        </a:cubicBezTo>
                        <a:cubicBezTo>
                          <a:pt x="1283839" y="1916558"/>
                          <a:pt x="1244255" y="1855203"/>
                          <a:pt x="1237328" y="1865099"/>
                        </a:cubicBezTo>
                        <a:cubicBezTo>
                          <a:pt x="1230401" y="1874995"/>
                          <a:pt x="1281861" y="1945257"/>
                          <a:pt x="1255141" y="1954164"/>
                        </a:cubicBezTo>
                        <a:cubicBezTo>
                          <a:pt x="1228421" y="1963071"/>
                          <a:pt x="1092844" y="1939320"/>
                          <a:pt x="1053260" y="194822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50000"/>
                    </a:schemeClr>
                  </a:solidFill>
                  <a:ln w="3175">
                    <a:solidFill>
                      <a:srgbClr val="00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</p:grpSp>
          </p:grpSp>
          <p:sp>
            <p:nvSpPr>
              <p:cNvPr id="1180" name="TextBox 1179"/>
              <p:cNvSpPr txBox="1"/>
              <p:nvPr/>
            </p:nvSpPr>
            <p:spPr>
              <a:xfrm>
                <a:off x="6609383" y="2842418"/>
                <a:ext cx="1433771" cy="451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dirty="0" err="1"/>
                  <a:t>Sundarbans</a:t>
                </a:r>
                <a:endParaRPr lang="en-GB" sz="1300" dirty="0"/>
              </a:p>
            </p:txBody>
          </p:sp>
        </p:grpSp>
        <p:grpSp>
          <p:nvGrpSpPr>
            <p:cNvPr id="711" name="Group 710"/>
            <p:cNvGrpSpPr/>
            <p:nvPr/>
          </p:nvGrpSpPr>
          <p:grpSpPr>
            <a:xfrm>
              <a:off x="3731066" y="3321282"/>
              <a:ext cx="1049825" cy="686213"/>
              <a:chOff x="4513680" y="1929726"/>
              <a:chExt cx="1318615" cy="1032514"/>
            </a:xfrm>
          </p:grpSpPr>
          <p:grpSp>
            <p:nvGrpSpPr>
              <p:cNvPr id="841" name="Group 840"/>
              <p:cNvGrpSpPr/>
              <p:nvPr/>
            </p:nvGrpSpPr>
            <p:grpSpPr>
              <a:xfrm>
                <a:off x="4750410" y="1929726"/>
                <a:ext cx="1081885" cy="775373"/>
                <a:chOff x="4302465" y="1118667"/>
                <a:chExt cx="1673099" cy="1106773"/>
              </a:xfrm>
            </p:grpSpPr>
            <p:grpSp>
              <p:nvGrpSpPr>
                <p:cNvPr id="843" name="Group 842"/>
                <p:cNvGrpSpPr/>
                <p:nvPr/>
              </p:nvGrpSpPr>
              <p:grpSpPr>
                <a:xfrm>
                  <a:off x="4503529" y="1118667"/>
                  <a:ext cx="586297" cy="373182"/>
                  <a:chOff x="4503697" y="354175"/>
                  <a:chExt cx="1603461" cy="1016233"/>
                </a:xfrm>
              </p:grpSpPr>
              <p:sp>
                <p:nvSpPr>
                  <p:cNvPr id="1138" name="Freeform 1137"/>
                  <p:cNvSpPr/>
                  <p:nvPr/>
                </p:nvSpPr>
                <p:spPr>
                  <a:xfrm>
                    <a:off x="4503697" y="354175"/>
                    <a:ext cx="1603461" cy="1016233"/>
                  </a:xfrm>
                  <a:custGeom>
                    <a:avLst/>
                    <a:gdLst>
                      <a:gd name="connsiteX0" fmla="*/ 183152 w 1680044"/>
                      <a:gd name="connsiteY0" fmla="*/ 1034964 h 1088991"/>
                      <a:gd name="connsiteX1" fmla="*/ 1516652 w 1680044"/>
                      <a:gd name="connsiteY1" fmla="*/ 996864 h 1088991"/>
                      <a:gd name="connsiteX2" fmla="*/ 1630952 w 1680044"/>
                      <a:gd name="connsiteY2" fmla="*/ 472989 h 1088991"/>
                      <a:gd name="connsiteX3" fmla="*/ 1269002 w 1680044"/>
                      <a:gd name="connsiteY3" fmla="*/ 34839 h 1088991"/>
                      <a:gd name="connsiteX4" fmla="*/ 345077 w 1680044"/>
                      <a:gd name="connsiteY4" fmla="*/ 72939 h 1088991"/>
                      <a:gd name="connsiteX5" fmla="*/ 30752 w 1680044"/>
                      <a:gd name="connsiteY5" fmla="*/ 434889 h 1088991"/>
                      <a:gd name="connsiteX6" fmla="*/ 183152 w 1680044"/>
                      <a:gd name="connsiteY6" fmla="*/ 1034964 h 1088991"/>
                      <a:gd name="connsiteX0" fmla="*/ 159359 w 1656251"/>
                      <a:gd name="connsiteY0" fmla="*/ 1034964 h 1088991"/>
                      <a:gd name="connsiteX1" fmla="*/ 1492859 w 1656251"/>
                      <a:gd name="connsiteY1" fmla="*/ 996864 h 1088991"/>
                      <a:gd name="connsiteX2" fmla="*/ 1607159 w 1656251"/>
                      <a:gd name="connsiteY2" fmla="*/ 472989 h 1088991"/>
                      <a:gd name="connsiteX3" fmla="*/ 1245209 w 1656251"/>
                      <a:gd name="connsiteY3" fmla="*/ 34839 h 1088991"/>
                      <a:gd name="connsiteX4" fmla="*/ 321284 w 1656251"/>
                      <a:gd name="connsiteY4" fmla="*/ 72939 h 1088991"/>
                      <a:gd name="connsiteX5" fmla="*/ 6959 w 1656251"/>
                      <a:gd name="connsiteY5" fmla="*/ 434889 h 1088991"/>
                      <a:gd name="connsiteX6" fmla="*/ 159359 w 1656251"/>
                      <a:gd name="connsiteY6" fmla="*/ 1034964 h 1088991"/>
                      <a:gd name="connsiteX0" fmla="*/ 155828 w 1652720"/>
                      <a:gd name="connsiteY0" fmla="*/ 1034964 h 1050786"/>
                      <a:gd name="connsiteX1" fmla="*/ 1489328 w 1652720"/>
                      <a:gd name="connsiteY1" fmla="*/ 996864 h 1050786"/>
                      <a:gd name="connsiteX2" fmla="*/ 1603628 w 1652720"/>
                      <a:gd name="connsiteY2" fmla="*/ 472989 h 1050786"/>
                      <a:gd name="connsiteX3" fmla="*/ 1241678 w 1652720"/>
                      <a:gd name="connsiteY3" fmla="*/ 34839 h 1050786"/>
                      <a:gd name="connsiteX4" fmla="*/ 317753 w 1652720"/>
                      <a:gd name="connsiteY4" fmla="*/ 72939 h 1050786"/>
                      <a:gd name="connsiteX5" fmla="*/ 3428 w 1652720"/>
                      <a:gd name="connsiteY5" fmla="*/ 434889 h 1050786"/>
                      <a:gd name="connsiteX6" fmla="*/ 155828 w 1652720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26732 h 1042554"/>
                      <a:gd name="connsiteX1" fmla="*/ 1487529 w 1650921"/>
                      <a:gd name="connsiteY1" fmla="*/ 988632 h 1042554"/>
                      <a:gd name="connsiteX2" fmla="*/ 1601829 w 1650921"/>
                      <a:gd name="connsiteY2" fmla="*/ 464757 h 1042554"/>
                      <a:gd name="connsiteX3" fmla="*/ 1239879 w 1650921"/>
                      <a:gd name="connsiteY3" fmla="*/ 26607 h 1042554"/>
                      <a:gd name="connsiteX4" fmla="*/ 315954 w 1650921"/>
                      <a:gd name="connsiteY4" fmla="*/ 64707 h 1042554"/>
                      <a:gd name="connsiteX5" fmla="*/ 1629 w 1650921"/>
                      <a:gd name="connsiteY5" fmla="*/ 426657 h 1042554"/>
                      <a:gd name="connsiteX6" fmla="*/ 154029 w 1650921"/>
                      <a:gd name="connsiteY6" fmla="*/ 1026732 h 1042554"/>
                      <a:gd name="connsiteX0" fmla="*/ 154029 w 1650921"/>
                      <a:gd name="connsiteY0" fmla="*/ 1012132 h 1027954"/>
                      <a:gd name="connsiteX1" fmla="*/ 1487529 w 1650921"/>
                      <a:gd name="connsiteY1" fmla="*/ 974032 h 1027954"/>
                      <a:gd name="connsiteX2" fmla="*/ 1601829 w 1650921"/>
                      <a:gd name="connsiteY2" fmla="*/ 450157 h 1027954"/>
                      <a:gd name="connsiteX3" fmla="*/ 1239879 w 1650921"/>
                      <a:gd name="connsiteY3" fmla="*/ 31057 h 1027954"/>
                      <a:gd name="connsiteX4" fmla="*/ 315954 w 1650921"/>
                      <a:gd name="connsiteY4" fmla="*/ 50107 h 1027954"/>
                      <a:gd name="connsiteX5" fmla="*/ 1629 w 1650921"/>
                      <a:gd name="connsiteY5" fmla="*/ 412057 h 1027954"/>
                      <a:gd name="connsiteX6" fmla="*/ 154029 w 1650921"/>
                      <a:gd name="connsiteY6" fmla="*/ 1012132 h 1027954"/>
                      <a:gd name="connsiteX0" fmla="*/ 154029 w 1650921"/>
                      <a:gd name="connsiteY0" fmla="*/ 990986 h 1006808"/>
                      <a:gd name="connsiteX1" fmla="*/ 1487529 w 1650921"/>
                      <a:gd name="connsiteY1" fmla="*/ 952886 h 1006808"/>
                      <a:gd name="connsiteX2" fmla="*/ 1601829 w 1650921"/>
                      <a:gd name="connsiteY2" fmla="*/ 429011 h 1006808"/>
                      <a:gd name="connsiteX3" fmla="*/ 1239879 w 1650921"/>
                      <a:gd name="connsiteY3" fmla="*/ 9911 h 1006808"/>
                      <a:gd name="connsiteX4" fmla="*/ 315954 w 1650921"/>
                      <a:gd name="connsiteY4" fmla="*/ 28961 h 1006808"/>
                      <a:gd name="connsiteX5" fmla="*/ 1629 w 1650921"/>
                      <a:gd name="connsiteY5" fmla="*/ 390911 h 1006808"/>
                      <a:gd name="connsiteX6" fmla="*/ 154029 w 1650921"/>
                      <a:gd name="connsiteY6" fmla="*/ 990986 h 1006808"/>
                      <a:gd name="connsiteX0" fmla="*/ 154029 w 1650921"/>
                      <a:gd name="connsiteY0" fmla="*/ 1007899 h 1023721"/>
                      <a:gd name="connsiteX1" fmla="*/ 1487529 w 1650921"/>
                      <a:gd name="connsiteY1" fmla="*/ 969799 h 1023721"/>
                      <a:gd name="connsiteX2" fmla="*/ 1601829 w 1650921"/>
                      <a:gd name="connsiteY2" fmla="*/ 445924 h 1023721"/>
                      <a:gd name="connsiteX3" fmla="*/ 1239879 w 1650921"/>
                      <a:gd name="connsiteY3" fmla="*/ 26824 h 1023721"/>
                      <a:gd name="connsiteX4" fmla="*/ 315954 w 1650921"/>
                      <a:gd name="connsiteY4" fmla="*/ 45874 h 1023721"/>
                      <a:gd name="connsiteX5" fmla="*/ 1629 w 1650921"/>
                      <a:gd name="connsiteY5" fmla="*/ 407824 h 1023721"/>
                      <a:gd name="connsiteX6" fmla="*/ 154029 w 1650921"/>
                      <a:gd name="connsiteY6" fmla="*/ 1007899 h 1023721"/>
                      <a:gd name="connsiteX0" fmla="*/ 154029 w 1626229"/>
                      <a:gd name="connsiteY0" fmla="*/ 1007899 h 1023721"/>
                      <a:gd name="connsiteX1" fmla="*/ 1487529 w 1626229"/>
                      <a:gd name="connsiteY1" fmla="*/ 969799 h 1023721"/>
                      <a:gd name="connsiteX2" fmla="*/ 1601829 w 1626229"/>
                      <a:gd name="connsiteY2" fmla="*/ 445924 h 1023721"/>
                      <a:gd name="connsiteX3" fmla="*/ 1239879 w 1626229"/>
                      <a:gd name="connsiteY3" fmla="*/ 26824 h 1023721"/>
                      <a:gd name="connsiteX4" fmla="*/ 315954 w 1626229"/>
                      <a:gd name="connsiteY4" fmla="*/ 45874 h 1023721"/>
                      <a:gd name="connsiteX5" fmla="*/ 1629 w 1626229"/>
                      <a:gd name="connsiteY5" fmla="*/ 407824 h 1023721"/>
                      <a:gd name="connsiteX6" fmla="*/ 154029 w 1626229"/>
                      <a:gd name="connsiteY6" fmla="*/ 1007899 h 1023721"/>
                      <a:gd name="connsiteX0" fmla="*/ 154029 w 1603461"/>
                      <a:gd name="connsiteY0" fmla="*/ 1007899 h 1016233"/>
                      <a:gd name="connsiteX1" fmla="*/ 1487529 w 1603461"/>
                      <a:gd name="connsiteY1" fmla="*/ 969799 h 1016233"/>
                      <a:gd name="connsiteX2" fmla="*/ 1601829 w 1603461"/>
                      <a:gd name="connsiteY2" fmla="*/ 445924 h 1016233"/>
                      <a:gd name="connsiteX3" fmla="*/ 1239879 w 1603461"/>
                      <a:gd name="connsiteY3" fmla="*/ 26824 h 1016233"/>
                      <a:gd name="connsiteX4" fmla="*/ 315954 w 1603461"/>
                      <a:gd name="connsiteY4" fmla="*/ 45874 h 1016233"/>
                      <a:gd name="connsiteX5" fmla="*/ 1629 w 1603461"/>
                      <a:gd name="connsiteY5" fmla="*/ 407824 h 1016233"/>
                      <a:gd name="connsiteX6" fmla="*/ 154029 w 1603461"/>
                      <a:gd name="connsiteY6" fmla="*/ 1007899 h 101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3461" h="1016233">
                        <a:moveTo>
                          <a:pt x="154029" y="1007899"/>
                        </a:moveTo>
                        <a:cubicBezTo>
                          <a:pt x="144504" y="1006312"/>
                          <a:pt x="1446254" y="1044411"/>
                          <a:pt x="1487529" y="969799"/>
                        </a:cubicBezTo>
                        <a:cubicBezTo>
                          <a:pt x="1528804" y="895187"/>
                          <a:pt x="1576429" y="517361"/>
                          <a:pt x="1601829" y="445924"/>
                        </a:cubicBezTo>
                        <a:cubicBezTo>
                          <a:pt x="1627229" y="374487"/>
                          <a:pt x="1349416" y="83974"/>
                          <a:pt x="1239879" y="26824"/>
                        </a:cubicBezTo>
                        <a:cubicBezTo>
                          <a:pt x="1130342" y="-30326"/>
                          <a:pt x="427079" y="17299"/>
                          <a:pt x="315954" y="45874"/>
                        </a:cubicBezTo>
                        <a:cubicBezTo>
                          <a:pt x="261979" y="122074"/>
                          <a:pt x="22267" y="376074"/>
                          <a:pt x="1629" y="407824"/>
                        </a:cubicBezTo>
                        <a:cubicBezTo>
                          <a:pt x="-19009" y="439574"/>
                          <a:pt x="163554" y="1009486"/>
                          <a:pt x="154029" y="100789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139" name="Freeform 281"/>
                  <p:cNvSpPr>
                    <a:spLocks/>
                  </p:cNvSpPr>
                  <p:nvPr/>
                </p:nvSpPr>
                <p:spPr bwMode="auto">
                  <a:xfrm>
                    <a:off x="4803775" y="390526"/>
                    <a:ext cx="1004888" cy="73025"/>
                  </a:xfrm>
                  <a:custGeom>
                    <a:avLst/>
                    <a:gdLst>
                      <a:gd name="T0" fmla="*/ 74 w 1267"/>
                      <a:gd name="T1" fmla="*/ 24 h 92"/>
                      <a:gd name="T2" fmla="*/ 82 w 1267"/>
                      <a:gd name="T3" fmla="*/ 24 h 92"/>
                      <a:gd name="T4" fmla="*/ 105 w 1267"/>
                      <a:gd name="T5" fmla="*/ 22 h 92"/>
                      <a:gd name="T6" fmla="*/ 141 w 1267"/>
                      <a:gd name="T7" fmla="*/ 19 h 92"/>
                      <a:gd name="T8" fmla="*/ 188 w 1267"/>
                      <a:gd name="T9" fmla="*/ 17 h 92"/>
                      <a:gd name="T10" fmla="*/ 247 w 1267"/>
                      <a:gd name="T11" fmla="*/ 14 h 92"/>
                      <a:gd name="T12" fmla="*/ 314 w 1267"/>
                      <a:gd name="T13" fmla="*/ 10 h 92"/>
                      <a:gd name="T14" fmla="*/ 389 w 1267"/>
                      <a:gd name="T15" fmla="*/ 8 h 92"/>
                      <a:gd name="T16" fmla="*/ 469 w 1267"/>
                      <a:gd name="T17" fmla="*/ 5 h 92"/>
                      <a:gd name="T18" fmla="*/ 553 w 1267"/>
                      <a:gd name="T19" fmla="*/ 2 h 92"/>
                      <a:gd name="T20" fmla="*/ 641 w 1267"/>
                      <a:gd name="T21" fmla="*/ 1 h 92"/>
                      <a:gd name="T22" fmla="*/ 731 w 1267"/>
                      <a:gd name="T23" fmla="*/ 0 h 92"/>
                      <a:gd name="T24" fmla="*/ 820 w 1267"/>
                      <a:gd name="T25" fmla="*/ 0 h 92"/>
                      <a:gd name="T26" fmla="*/ 907 w 1267"/>
                      <a:gd name="T27" fmla="*/ 2 h 92"/>
                      <a:gd name="T28" fmla="*/ 991 w 1267"/>
                      <a:gd name="T29" fmla="*/ 6 h 92"/>
                      <a:gd name="T30" fmla="*/ 1072 w 1267"/>
                      <a:gd name="T31" fmla="*/ 10 h 92"/>
                      <a:gd name="T32" fmla="*/ 1146 w 1267"/>
                      <a:gd name="T33" fmla="*/ 17 h 92"/>
                      <a:gd name="T34" fmla="*/ 1263 w 1267"/>
                      <a:gd name="T35" fmla="*/ 75 h 92"/>
                      <a:gd name="T36" fmla="*/ 1241 w 1267"/>
                      <a:gd name="T37" fmla="*/ 75 h 92"/>
                      <a:gd name="T38" fmla="*/ 1200 w 1267"/>
                      <a:gd name="T39" fmla="*/ 74 h 92"/>
                      <a:gd name="T40" fmla="*/ 1141 w 1267"/>
                      <a:gd name="T41" fmla="*/ 72 h 92"/>
                      <a:gd name="T42" fmla="*/ 1067 w 1267"/>
                      <a:gd name="T43" fmla="*/ 71 h 92"/>
                      <a:gd name="T44" fmla="*/ 982 w 1267"/>
                      <a:gd name="T45" fmla="*/ 70 h 92"/>
                      <a:gd name="T46" fmla="*/ 886 w 1267"/>
                      <a:gd name="T47" fmla="*/ 69 h 92"/>
                      <a:gd name="T48" fmla="*/ 784 w 1267"/>
                      <a:gd name="T49" fmla="*/ 69 h 92"/>
                      <a:gd name="T50" fmla="*/ 678 w 1267"/>
                      <a:gd name="T51" fmla="*/ 69 h 92"/>
                      <a:gd name="T52" fmla="*/ 570 w 1267"/>
                      <a:gd name="T53" fmla="*/ 69 h 92"/>
                      <a:gd name="T54" fmla="*/ 462 w 1267"/>
                      <a:gd name="T55" fmla="*/ 70 h 92"/>
                      <a:gd name="T56" fmla="*/ 359 w 1267"/>
                      <a:gd name="T57" fmla="*/ 71 h 92"/>
                      <a:gd name="T58" fmla="*/ 261 w 1267"/>
                      <a:gd name="T59" fmla="*/ 75 h 92"/>
                      <a:gd name="T60" fmla="*/ 171 w 1267"/>
                      <a:gd name="T61" fmla="*/ 78 h 92"/>
                      <a:gd name="T62" fmla="*/ 93 w 1267"/>
                      <a:gd name="T63" fmla="*/ 83 h 92"/>
                      <a:gd name="T64" fmla="*/ 27 w 1267"/>
                      <a:gd name="T65" fmla="*/ 89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67" h="92">
                        <a:moveTo>
                          <a:pt x="0" y="92"/>
                        </a:moveTo>
                        <a:lnTo>
                          <a:pt x="74" y="24"/>
                        </a:lnTo>
                        <a:lnTo>
                          <a:pt x="76" y="24"/>
                        </a:lnTo>
                        <a:lnTo>
                          <a:pt x="82" y="24"/>
                        </a:lnTo>
                        <a:lnTo>
                          <a:pt x="91" y="23"/>
                        </a:lnTo>
                        <a:lnTo>
                          <a:pt x="105" y="22"/>
                        </a:lnTo>
                        <a:lnTo>
                          <a:pt x="121" y="21"/>
                        </a:lnTo>
                        <a:lnTo>
                          <a:pt x="141" y="19"/>
                        </a:lnTo>
                        <a:lnTo>
                          <a:pt x="163" y="18"/>
                        </a:lnTo>
                        <a:lnTo>
                          <a:pt x="188" y="17"/>
                        </a:lnTo>
                        <a:lnTo>
                          <a:pt x="217" y="16"/>
                        </a:lnTo>
                        <a:lnTo>
                          <a:pt x="247" y="14"/>
                        </a:lnTo>
                        <a:lnTo>
                          <a:pt x="279" y="13"/>
                        </a:lnTo>
                        <a:lnTo>
                          <a:pt x="314" y="10"/>
                        </a:lnTo>
                        <a:lnTo>
                          <a:pt x="351" y="9"/>
                        </a:lnTo>
                        <a:lnTo>
                          <a:pt x="389" y="8"/>
                        </a:lnTo>
                        <a:lnTo>
                          <a:pt x="428" y="6"/>
                        </a:lnTo>
                        <a:lnTo>
                          <a:pt x="469" y="5"/>
                        </a:lnTo>
                        <a:lnTo>
                          <a:pt x="511" y="3"/>
                        </a:lnTo>
                        <a:lnTo>
                          <a:pt x="553" y="2"/>
                        </a:lnTo>
                        <a:lnTo>
                          <a:pt x="597" y="1"/>
                        </a:lnTo>
                        <a:lnTo>
                          <a:pt x="641" y="1"/>
                        </a:lnTo>
                        <a:lnTo>
                          <a:pt x="686" y="0"/>
                        </a:lnTo>
                        <a:lnTo>
                          <a:pt x="731" y="0"/>
                        </a:lnTo>
                        <a:lnTo>
                          <a:pt x="776" y="0"/>
                        </a:lnTo>
                        <a:lnTo>
                          <a:pt x="820" y="0"/>
                        </a:lnTo>
                        <a:lnTo>
                          <a:pt x="863" y="1"/>
                        </a:lnTo>
                        <a:lnTo>
                          <a:pt x="907" y="2"/>
                        </a:lnTo>
                        <a:lnTo>
                          <a:pt x="950" y="3"/>
                        </a:lnTo>
                        <a:lnTo>
                          <a:pt x="991" y="6"/>
                        </a:lnTo>
                        <a:lnTo>
                          <a:pt x="1033" y="8"/>
                        </a:lnTo>
                        <a:lnTo>
                          <a:pt x="1072" y="10"/>
                        </a:lnTo>
                        <a:lnTo>
                          <a:pt x="1110" y="14"/>
                        </a:lnTo>
                        <a:lnTo>
                          <a:pt x="1146" y="17"/>
                        </a:lnTo>
                        <a:lnTo>
                          <a:pt x="1267" y="75"/>
                        </a:lnTo>
                        <a:lnTo>
                          <a:pt x="1263" y="75"/>
                        </a:lnTo>
                        <a:lnTo>
                          <a:pt x="1255" y="75"/>
                        </a:lnTo>
                        <a:lnTo>
                          <a:pt x="1241" y="75"/>
                        </a:lnTo>
                        <a:lnTo>
                          <a:pt x="1223" y="74"/>
                        </a:lnTo>
                        <a:lnTo>
                          <a:pt x="1200" y="74"/>
                        </a:lnTo>
                        <a:lnTo>
                          <a:pt x="1172" y="72"/>
                        </a:lnTo>
                        <a:lnTo>
                          <a:pt x="1141" y="72"/>
                        </a:lnTo>
                        <a:lnTo>
                          <a:pt x="1105" y="72"/>
                        </a:lnTo>
                        <a:lnTo>
                          <a:pt x="1067" y="71"/>
                        </a:lnTo>
                        <a:lnTo>
                          <a:pt x="1026" y="71"/>
                        </a:lnTo>
                        <a:lnTo>
                          <a:pt x="982" y="70"/>
                        </a:lnTo>
                        <a:lnTo>
                          <a:pt x="935" y="70"/>
                        </a:lnTo>
                        <a:lnTo>
                          <a:pt x="886" y="69"/>
                        </a:lnTo>
                        <a:lnTo>
                          <a:pt x="836" y="69"/>
                        </a:lnTo>
                        <a:lnTo>
                          <a:pt x="784" y="69"/>
                        </a:lnTo>
                        <a:lnTo>
                          <a:pt x="732" y="69"/>
                        </a:lnTo>
                        <a:lnTo>
                          <a:pt x="678" y="69"/>
                        </a:lnTo>
                        <a:lnTo>
                          <a:pt x="624" y="69"/>
                        </a:lnTo>
                        <a:lnTo>
                          <a:pt x="570" y="69"/>
                        </a:lnTo>
                        <a:lnTo>
                          <a:pt x="515" y="69"/>
                        </a:lnTo>
                        <a:lnTo>
                          <a:pt x="462" y="70"/>
                        </a:lnTo>
                        <a:lnTo>
                          <a:pt x="409" y="70"/>
                        </a:lnTo>
                        <a:lnTo>
                          <a:pt x="359" y="71"/>
                        </a:lnTo>
                        <a:lnTo>
                          <a:pt x="308" y="72"/>
                        </a:lnTo>
                        <a:lnTo>
                          <a:pt x="261" y="75"/>
                        </a:lnTo>
                        <a:lnTo>
                          <a:pt x="215" y="76"/>
                        </a:lnTo>
                        <a:lnTo>
                          <a:pt x="171" y="78"/>
                        </a:lnTo>
                        <a:lnTo>
                          <a:pt x="129" y="81"/>
                        </a:lnTo>
                        <a:lnTo>
                          <a:pt x="93" y="83"/>
                        </a:lnTo>
                        <a:lnTo>
                          <a:pt x="58" y="85"/>
                        </a:lnTo>
                        <a:lnTo>
                          <a:pt x="27" y="89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0" name="Freeform 283"/>
                  <p:cNvSpPr>
                    <a:spLocks/>
                  </p:cNvSpPr>
                  <p:nvPr/>
                </p:nvSpPr>
                <p:spPr bwMode="auto">
                  <a:xfrm>
                    <a:off x="4749800" y="454026"/>
                    <a:ext cx="1125538" cy="71438"/>
                  </a:xfrm>
                  <a:custGeom>
                    <a:avLst/>
                    <a:gdLst>
                      <a:gd name="T0" fmla="*/ 0 w 1417"/>
                      <a:gd name="T1" fmla="*/ 88 h 88"/>
                      <a:gd name="T2" fmla="*/ 20 w 1417"/>
                      <a:gd name="T3" fmla="*/ 87 h 88"/>
                      <a:gd name="T4" fmla="*/ 77 w 1417"/>
                      <a:gd name="T5" fmla="*/ 84 h 88"/>
                      <a:gd name="T6" fmla="*/ 160 w 1417"/>
                      <a:gd name="T7" fmla="*/ 78 h 88"/>
                      <a:gd name="T8" fmla="*/ 262 w 1417"/>
                      <a:gd name="T9" fmla="*/ 72 h 88"/>
                      <a:gd name="T10" fmla="*/ 374 w 1417"/>
                      <a:gd name="T11" fmla="*/ 66 h 88"/>
                      <a:gd name="T12" fmla="*/ 488 w 1417"/>
                      <a:gd name="T13" fmla="*/ 61 h 88"/>
                      <a:gd name="T14" fmla="*/ 594 w 1417"/>
                      <a:gd name="T15" fmla="*/ 57 h 88"/>
                      <a:gd name="T16" fmla="*/ 686 w 1417"/>
                      <a:gd name="T17" fmla="*/ 56 h 88"/>
                      <a:gd name="T18" fmla="*/ 780 w 1417"/>
                      <a:gd name="T19" fmla="*/ 57 h 88"/>
                      <a:gd name="T20" fmla="*/ 891 w 1417"/>
                      <a:gd name="T21" fmla="*/ 58 h 88"/>
                      <a:gd name="T22" fmla="*/ 1011 w 1417"/>
                      <a:gd name="T23" fmla="*/ 61 h 88"/>
                      <a:gd name="T24" fmla="*/ 1132 w 1417"/>
                      <a:gd name="T25" fmla="*/ 63 h 88"/>
                      <a:gd name="T26" fmla="*/ 1242 w 1417"/>
                      <a:gd name="T27" fmla="*/ 66 h 88"/>
                      <a:gd name="T28" fmla="*/ 1333 w 1417"/>
                      <a:gd name="T29" fmla="*/ 69 h 88"/>
                      <a:gd name="T30" fmla="*/ 1394 w 1417"/>
                      <a:gd name="T31" fmla="*/ 70 h 88"/>
                      <a:gd name="T32" fmla="*/ 1417 w 1417"/>
                      <a:gd name="T33" fmla="*/ 71 h 88"/>
                      <a:gd name="T34" fmla="*/ 1326 w 1417"/>
                      <a:gd name="T35" fmla="*/ 14 h 88"/>
                      <a:gd name="T36" fmla="*/ 1298 w 1417"/>
                      <a:gd name="T37" fmla="*/ 13 h 88"/>
                      <a:gd name="T38" fmla="*/ 1247 w 1417"/>
                      <a:gd name="T39" fmla="*/ 11 h 88"/>
                      <a:gd name="T40" fmla="*/ 1176 w 1417"/>
                      <a:gd name="T41" fmla="*/ 9 h 88"/>
                      <a:gd name="T42" fmla="*/ 1087 w 1417"/>
                      <a:gd name="T43" fmla="*/ 5 h 88"/>
                      <a:gd name="T44" fmla="*/ 986 w 1417"/>
                      <a:gd name="T45" fmla="*/ 3 h 88"/>
                      <a:gd name="T46" fmla="*/ 873 w 1417"/>
                      <a:gd name="T47" fmla="*/ 1 h 88"/>
                      <a:gd name="T48" fmla="*/ 754 w 1417"/>
                      <a:gd name="T49" fmla="*/ 0 h 88"/>
                      <a:gd name="T50" fmla="*/ 632 w 1417"/>
                      <a:gd name="T51" fmla="*/ 0 h 88"/>
                      <a:gd name="T52" fmla="*/ 515 w 1417"/>
                      <a:gd name="T53" fmla="*/ 2 h 88"/>
                      <a:gd name="T54" fmla="*/ 405 w 1417"/>
                      <a:gd name="T55" fmla="*/ 5 h 88"/>
                      <a:gd name="T56" fmla="*/ 307 w 1417"/>
                      <a:gd name="T57" fmla="*/ 10 h 88"/>
                      <a:gd name="T58" fmla="*/ 223 w 1417"/>
                      <a:gd name="T59" fmla="*/ 16 h 88"/>
                      <a:gd name="T60" fmla="*/ 156 w 1417"/>
                      <a:gd name="T61" fmla="*/ 20 h 88"/>
                      <a:gd name="T62" fmla="*/ 109 w 1417"/>
                      <a:gd name="T63" fmla="*/ 24 h 88"/>
                      <a:gd name="T64" fmla="*/ 84 w 1417"/>
                      <a:gd name="T65" fmla="*/ 2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17" h="88">
                        <a:moveTo>
                          <a:pt x="80" y="26"/>
                        </a:move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20" y="87"/>
                        </a:lnTo>
                        <a:lnTo>
                          <a:pt x="44" y="85"/>
                        </a:lnTo>
                        <a:lnTo>
                          <a:pt x="77" y="84"/>
                        </a:lnTo>
                        <a:lnTo>
                          <a:pt x="115" y="81"/>
                        </a:lnTo>
                        <a:lnTo>
                          <a:pt x="160" y="78"/>
                        </a:lnTo>
                        <a:lnTo>
                          <a:pt x="209" y="76"/>
                        </a:lnTo>
                        <a:lnTo>
                          <a:pt x="262" y="72"/>
                        </a:lnTo>
                        <a:lnTo>
                          <a:pt x="318" y="69"/>
                        </a:lnTo>
                        <a:lnTo>
                          <a:pt x="374" y="66"/>
                        </a:lnTo>
                        <a:lnTo>
                          <a:pt x="430" y="63"/>
                        </a:lnTo>
                        <a:lnTo>
                          <a:pt x="488" y="61"/>
                        </a:lnTo>
                        <a:lnTo>
                          <a:pt x="542" y="59"/>
                        </a:lnTo>
                        <a:lnTo>
                          <a:pt x="594" y="57"/>
                        </a:lnTo>
                        <a:lnTo>
                          <a:pt x="642" y="56"/>
                        </a:lnTo>
                        <a:lnTo>
                          <a:pt x="686" y="56"/>
                        </a:lnTo>
                        <a:lnTo>
                          <a:pt x="730" y="56"/>
                        </a:lnTo>
                        <a:lnTo>
                          <a:pt x="780" y="57"/>
                        </a:lnTo>
                        <a:lnTo>
                          <a:pt x="834" y="57"/>
                        </a:lnTo>
                        <a:lnTo>
                          <a:pt x="891" y="58"/>
                        </a:lnTo>
                        <a:lnTo>
                          <a:pt x="950" y="59"/>
                        </a:lnTo>
                        <a:lnTo>
                          <a:pt x="1011" y="61"/>
                        </a:lnTo>
                        <a:lnTo>
                          <a:pt x="1072" y="62"/>
                        </a:lnTo>
                        <a:lnTo>
                          <a:pt x="1132" y="63"/>
                        </a:lnTo>
                        <a:lnTo>
                          <a:pt x="1189" y="65"/>
                        </a:lnTo>
                        <a:lnTo>
                          <a:pt x="1242" y="66"/>
                        </a:lnTo>
                        <a:lnTo>
                          <a:pt x="1290" y="67"/>
                        </a:lnTo>
                        <a:lnTo>
                          <a:pt x="1333" y="69"/>
                        </a:lnTo>
                        <a:lnTo>
                          <a:pt x="1367" y="70"/>
                        </a:lnTo>
                        <a:lnTo>
                          <a:pt x="1394" y="70"/>
                        </a:lnTo>
                        <a:lnTo>
                          <a:pt x="1411" y="71"/>
                        </a:lnTo>
                        <a:lnTo>
                          <a:pt x="1417" y="71"/>
                        </a:lnTo>
                        <a:lnTo>
                          <a:pt x="1329" y="14"/>
                        </a:lnTo>
                        <a:lnTo>
                          <a:pt x="1326" y="14"/>
                        </a:lnTo>
                        <a:lnTo>
                          <a:pt x="1315" y="13"/>
                        </a:lnTo>
                        <a:lnTo>
                          <a:pt x="1298" y="13"/>
                        </a:lnTo>
                        <a:lnTo>
                          <a:pt x="1276" y="12"/>
                        </a:lnTo>
                        <a:lnTo>
                          <a:pt x="1247" y="11"/>
                        </a:lnTo>
                        <a:lnTo>
                          <a:pt x="1214" y="10"/>
                        </a:lnTo>
                        <a:lnTo>
                          <a:pt x="1176" y="9"/>
                        </a:lnTo>
                        <a:lnTo>
                          <a:pt x="1134" y="6"/>
                        </a:lnTo>
                        <a:lnTo>
                          <a:pt x="1087" y="5"/>
                        </a:lnTo>
                        <a:lnTo>
                          <a:pt x="1038" y="4"/>
                        </a:lnTo>
                        <a:lnTo>
                          <a:pt x="986" y="3"/>
                        </a:lnTo>
                        <a:lnTo>
                          <a:pt x="930" y="2"/>
                        </a:lnTo>
                        <a:lnTo>
                          <a:pt x="873" y="1"/>
                        </a:lnTo>
                        <a:lnTo>
                          <a:pt x="814" y="1"/>
                        </a:lnTo>
                        <a:lnTo>
                          <a:pt x="754" y="0"/>
                        </a:lnTo>
                        <a:lnTo>
                          <a:pt x="693" y="0"/>
                        </a:lnTo>
                        <a:lnTo>
                          <a:pt x="632" y="0"/>
                        </a:lnTo>
                        <a:lnTo>
                          <a:pt x="572" y="1"/>
                        </a:lnTo>
                        <a:lnTo>
                          <a:pt x="515" y="2"/>
                        </a:lnTo>
                        <a:lnTo>
                          <a:pt x="458" y="4"/>
                        </a:lnTo>
                        <a:lnTo>
                          <a:pt x="405" y="5"/>
                        </a:lnTo>
                        <a:lnTo>
                          <a:pt x="354" y="8"/>
                        </a:lnTo>
                        <a:lnTo>
                          <a:pt x="307" y="10"/>
                        </a:lnTo>
                        <a:lnTo>
                          <a:pt x="263" y="12"/>
                        </a:lnTo>
                        <a:lnTo>
                          <a:pt x="223" y="16"/>
                        </a:lnTo>
                        <a:lnTo>
                          <a:pt x="187" y="18"/>
                        </a:lnTo>
                        <a:lnTo>
                          <a:pt x="156" y="20"/>
                        </a:lnTo>
                        <a:lnTo>
                          <a:pt x="130" y="21"/>
                        </a:lnTo>
                        <a:lnTo>
                          <a:pt x="109" y="24"/>
                        </a:lnTo>
                        <a:lnTo>
                          <a:pt x="93" y="25"/>
                        </a:lnTo>
                        <a:lnTo>
                          <a:pt x="84" y="26"/>
                        </a:lnTo>
                        <a:lnTo>
                          <a:pt x="80" y="26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1" name="Freeform 284"/>
                  <p:cNvSpPr>
                    <a:spLocks/>
                  </p:cNvSpPr>
                  <p:nvPr/>
                </p:nvSpPr>
                <p:spPr bwMode="auto">
                  <a:xfrm>
                    <a:off x="4702175" y="512763"/>
                    <a:ext cx="1220788" cy="58738"/>
                  </a:xfrm>
                  <a:custGeom>
                    <a:avLst/>
                    <a:gdLst>
                      <a:gd name="T0" fmla="*/ 0 w 1540"/>
                      <a:gd name="T1" fmla="*/ 74 h 74"/>
                      <a:gd name="T2" fmla="*/ 21 w 1540"/>
                      <a:gd name="T3" fmla="*/ 73 h 74"/>
                      <a:gd name="T4" fmla="*/ 79 w 1540"/>
                      <a:gd name="T5" fmla="*/ 70 h 74"/>
                      <a:gd name="T6" fmla="*/ 163 w 1540"/>
                      <a:gd name="T7" fmla="*/ 67 h 74"/>
                      <a:gd name="T8" fmla="*/ 268 w 1540"/>
                      <a:gd name="T9" fmla="*/ 64 h 74"/>
                      <a:gd name="T10" fmla="*/ 384 w 1540"/>
                      <a:gd name="T11" fmla="*/ 60 h 74"/>
                      <a:gd name="T12" fmla="*/ 503 w 1540"/>
                      <a:gd name="T13" fmla="*/ 57 h 74"/>
                      <a:gd name="T14" fmla="*/ 616 w 1540"/>
                      <a:gd name="T15" fmla="*/ 54 h 74"/>
                      <a:gd name="T16" fmla="*/ 716 w 1540"/>
                      <a:gd name="T17" fmla="*/ 53 h 74"/>
                      <a:gd name="T18" fmla="*/ 763 w 1540"/>
                      <a:gd name="T19" fmla="*/ 53 h 74"/>
                      <a:gd name="T20" fmla="*/ 815 w 1540"/>
                      <a:gd name="T21" fmla="*/ 53 h 74"/>
                      <a:gd name="T22" fmla="*/ 869 w 1540"/>
                      <a:gd name="T23" fmla="*/ 53 h 74"/>
                      <a:gd name="T24" fmla="*/ 927 w 1540"/>
                      <a:gd name="T25" fmla="*/ 54 h 74"/>
                      <a:gd name="T26" fmla="*/ 987 w 1540"/>
                      <a:gd name="T27" fmla="*/ 54 h 74"/>
                      <a:gd name="T28" fmla="*/ 1048 w 1540"/>
                      <a:gd name="T29" fmla="*/ 54 h 74"/>
                      <a:gd name="T30" fmla="*/ 1108 w 1540"/>
                      <a:gd name="T31" fmla="*/ 56 h 74"/>
                      <a:gd name="T32" fmla="*/ 1169 w 1540"/>
                      <a:gd name="T33" fmla="*/ 57 h 74"/>
                      <a:gd name="T34" fmla="*/ 1228 w 1540"/>
                      <a:gd name="T35" fmla="*/ 58 h 74"/>
                      <a:gd name="T36" fmla="*/ 1285 w 1540"/>
                      <a:gd name="T37" fmla="*/ 58 h 74"/>
                      <a:gd name="T38" fmla="*/ 1339 w 1540"/>
                      <a:gd name="T39" fmla="*/ 60 h 74"/>
                      <a:gd name="T40" fmla="*/ 1389 w 1540"/>
                      <a:gd name="T41" fmla="*/ 61 h 74"/>
                      <a:gd name="T42" fmla="*/ 1436 w 1540"/>
                      <a:gd name="T43" fmla="*/ 62 h 74"/>
                      <a:gd name="T44" fmla="*/ 1476 w 1540"/>
                      <a:gd name="T45" fmla="*/ 65 h 74"/>
                      <a:gd name="T46" fmla="*/ 1511 w 1540"/>
                      <a:gd name="T47" fmla="*/ 66 h 74"/>
                      <a:gd name="T48" fmla="*/ 1540 w 1540"/>
                      <a:gd name="T49" fmla="*/ 68 h 74"/>
                      <a:gd name="T50" fmla="*/ 1457 w 1540"/>
                      <a:gd name="T51" fmla="*/ 12 h 74"/>
                      <a:gd name="T52" fmla="*/ 1422 w 1540"/>
                      <a:gd name="T53" fmla="*/ 11 h 74"/>
                      <a:gd name="T54" fmla="*/ 1359 w 1540"/>
                      <a:gd name="T55" fmla="*/ 9 h 74"/>
                      <a:gd name="T56" fmla="*/ 1271 w 1540"/>
                      <a:gd name="T57" fmla="*/ 7 h 74"/>
                      <a:gd name="T58" fmla="*/ 1165 w 1540"/>
                      <a:gd name="T59" fmla="*/ 5 h 74"/>
                      <a:gd name="T60" fmla="*/ 1047 w 1540"/>
                      <a:gd name="T61" fmla="*/ 3 h 74"/>
                      <a:gd name="T62" fmla="*/ 921 w 1540"/>
                      <a:gd name="T63" fmla="*/ 1 h 74"/>
                      <a:gd name="T64" fmla="*/ 793 w 1540"/>
                      <a:gd name="T65" fmla="*/ 0 h 74"/>
                      <a:gd name="T66" fmla="*/ 668 w 1540"/>
                      <a:gd name="T67" fmla="*/ 0 h 74"/>
                      <a:gd name="T68" fmla="*/ 547 w 1540"/>
                      <a:gd name="T69" fmla="*/ 3 h 74"/>
                      <a:gd name="T70" fmla="*/ 431 w 1540"/>
                      <a:gd name="T71" fmla="*/ 6 h 74"/>
                      <a:gd name="T72" fmla="*/ 327 w 1540"/>
                      <a:gd name="T73" fmla="*/ 11 h 74"/>
                      <a:gd name="T74" fmla="*/ 235 w 1540"/>
                      <a:gd name="T75" fmla="*/ 16 h 74"/>
                      <a:gd name="T76" fmla="*/ 163 w 1540"/>
                      <a:gd name="T77" fmla="*/ 21 h 74"/>
                      <a:gd name="T78" fmla="*/ 110 w 1540"/>
                      <a:gd name="T79" fmla="*/ 24 h 74"/>
                      <a:gd name="T80" fmla="*/ 82 w 1540"/>
                      <a:gd name="T81" fmla="*/ 2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540" h="74">
                        <a:moveTo>
                          <a:pt x="79" y="27"/>
                        </a:moveTo>
                        <a:lnTo>
                          <a:pt x="0" y="74"/>
                        </a:lnTo>
                        <a:lnTo>
                          <a:pt x="6" y="74"/>
                        </a:lnTo>
                        <a:lnTo>
                          <a:pt x="21" y="73"/>
                        </a:lnTo>
                        <a:lnTo>
                          <a:pt x="45" y="72"/>
                        </a:lnTo>
                        <a:lnTo>
                          <a:pt x="79" y="70"/>
                        </a:lnTo>
                        <a:lnTo>
                          <a:pt x="118" y="69"/>
                        </a:lnTo>
                        <a:lnTo>
                          <a:pt x="163" y="67"/>
                        </a:lnTo>
                        <a:lnTo>
                          <a:pt x="214" y="66"/>
                        </a:lnTo>
                        <a:lnTo>
                          <a:pt x="268" y="64"/>
                        </a:lnTo>
                        <a:lnTo>
                          <a:pt x="325" y="61"/>
                        </a:lnTo>
                        <a:lnTo>
                          <a:pt x="384" y="60"/>
                        </a:lnTo>
                        <a:lnTo>
                          <a:pt x="443" y="58"/>
                        </a:lnTo>
                        <a:lnTo>
                          <a:pt x="503" y="57"/>
                        </a:lnTo>
                        <a:lnTo>
                          <a:pt x="560" y="56"/>
                        </a:lnTo>
                        <a:lnTo>
                          <a:pt x="616" y="54"/>
                        </a:lnTo>
                        <a:lnTo>
                          <a:pt x="669" y="53"/>
                        </a:lnTo>
                        <a:lnTo>
                          <a:pt x="716" y="53"/>
                        </a:lnTo>
                        <a:lnTo>
                          <a:pt x="739" y="53"/>
                        </a:lnTo>
                        <a:lnTo>
                          <a:pt x="763" y="53"/>
                        </a:lnTo>
                        <a:lnTo>
                          <a:pt x="789" y="53"/>
                        </a:lnTo>
                        <a:lnTo>
                          <a:pt x="815" y="53"/>
                        </a:lnTo>
                        <a:lnTo>
                          <a:pt x="842" y="53"/>
                        </a:lnTo>
                        <a:lnTo>
                          <a:pt x="869" y="53"/>
                        </a:lnTo>
                        <a:lnTo>
                          <a:pt x="898" y="53"/>
                        </a:lnTo>
                        <a:lnTo>
                          <a:pt x="927" y="54"/>
                        </a:lnTo>
                        <a:lnTo>
                          <a:pt x="957" y="54"/>
                        </a:lnTo>
                        <a:lnTo>
                          <a:pt x="987" y="54"/>
                        </a:lnTo>
                        <a:lnTo>
                          <a:pt x="1017" y="54"/>
                        </a:lnTo>
                        <a:lnTo>
                          <a:pt x="1048" y="54"/>
                        </a:lnTo>
                        <a:lnTo>
                          <a:pt x="1078" y="56"/>
                        </a:lnTo>
                        <a:lnTo>
                          <a:pt x="1108" y="56"/>
                        </a:lnTo>
                        <a:lnTo>
                          <a:pt x="1139" y="56"/>
                        </a:lnTo>
                        <a:lnTo>
                          <a:pt x="1169" y="57"/>
                        </a:lnTo>
                        <a:lnTo>
                          <a:pt x="1199" y="57"/>
                        </a:lnTo>
                        <a:lnTo>
                          <a:pt x="1228" y="58"/>
                        </a:lnTo>
                        <a:lnTo>
                          <a:pt x="1256" y="58"/>
                        </a:lnTo>
                        <a:lnTo>
                          <a:pt x="1285" y="58"/>
                        </a:lnTo>
                        <a:lnTo>
                          <a:pt x="1312" y="59"/>
                        </a:lnTo>
                        <a:lnTo>
                          <a:pt x="1339" y="60"/>
                        </a:lnTo>
                        <a:lnTo>
                          <a:pt x="1365" y="60"/>
                        </a:lnTo>
                        <a:lnTo>
                          <a:pt x="1389" y="61"/>
                        </a:lnTo>
                        <a:lnTo>
                          <a:pt x="1413" y="61"/>
                        </a:lnTo>
                        <a:lnTo>
                          <a:pt x="1436" y="62"/>
                        </a:lnTo>
                        <a:lnTo>
                          <a:pt x="1457" y="64"/>
                        </a:lnTo>
                        <a:lnTo>
                          <a:pt x="1476" y="65"/>
                        </a:lnTo>
                        <a:lnTo>
                          <a:pt x="1495" y="65"/>
                        </a:lnTo>
                        <a:lnTo>
                          <a:pt x="1511" y="66"/>
                        </a:lnTo>
                        <a:lnTo>
                          <a:pt x="1527" y="67"/>
                        </a:lnTo>
                        <a:lnTo>
                          <a:pt x="1540" y="68"/>
                        </a:lnTo>
                        <a:lnTo>
                          <a:pt x="1461" y="12"/>
                        </a:lnTo>
                        <a:lnTo>
                          <a:pt x="1457" y="12"/>
                        </a:lnTo>
                        <a:lnTo>
                          <a:pt x="1444" y="12"/>
                        </a:lnTo>
                        <a:lnTo>
                          <a:pt x="1422" y="11"/>
                        </a:lnTo>
                        <a:lnTo>
                          <a:pt x="1393" y="9"/>
                        </a:lnTo>
                        <a:lnTo>
                          <a:pt x="1359" y="9"/>
                        </a:lnTo>
                        <a:lnTo>
                          <a:pt x="1317" y="8"/>
                        </a:lnTo>
                        <a:lnTo>
                          <a:pt x="1271" y="7"/>
                        </a:lnTo>
                        <a:lnTo>
                          <a:pt x="1221" y="6"/>
                        </a:lnTo>
                        <a:lnTo>
                          <a:pt x="1165" y="5"/>
                        </a:lnTo>
                        <a:lnTo>
                          <a:pt x="1107" y="4"/>
                        </a:lnTo>
                        <a:lnTo>
                          <a:pt x="1047" y="3"/>
                        </a:lnTo>
                        <a:lnTo>
                          <a:pt x="984" y="3"/>
                        </a:lnTo>
                        <a:lnTo>
                          <a:pt x="921" y="1"/>
                        </a:lnTo>
                        <a:lnTo>
                          <a:pt x="857" y="0"/>
                        </a:lnTo>
                        <a:lnTo>
                          <a:pt x="793" y="0"/>
                        </a:lnTo>
                        <a:lnTo>
                          <a:pt x="730" y="0"/>
                        </a:lnTo>
                        <a:lnTo>
                          <a:pt x="668" y="0"/>
                        </a:lnTo>
                        <a:lnTo>
                          <a:pt x="607" y="1"/>
                        </a:lnTo>
                        <a:lnTo>
                          <a:pt x="547" y="3"/>
                        </a:lnTo>
                        <a:lnTo>
                          <a:pt x="488" y="5"/>
                        </a:lnTo>
                        <a:lnTo>
                          <a:pt x="431" y="6"/>
                        </a:lnTo>
                        <a:lnTo>
                          <a:pt x="377" y="8"/>
                        </a:lnTo>
                        <a:lnTo>
                          <a:pt x="327" y="11"/>
                        </a:lnTo>
                        <a:lnTo>
                          <a:pt x="279" y="13"/>
                        </a:lnTo>
                        <a:lnTo>
                          <a:pt x="235" y="16"/>
                        </a:lnTo>
                        <a:lnTo>
                          <a:pt x="197" y="19"/>
                        </a:lnTo>
                        <a:lnTo>
                          <a:pt x="163" y="21"/>
                        </a:lnTo>
                        <a:lnTo>
                          <a:pt x="134" y="22"/>
                        </a:lnTo>
                        <a:lnTo>
                          <a:pt x="110" y="24"/>
                        </a:lnTo>
                        <a:lnTo>
                          <a:pt x="93" y="26"/>
                        </a:lnTo>
                        <a:lnTo>
                          <a:pt x="82" y="27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2" name="Freeform 285"/>
                  <p:cNvSpPr>
                    <a:spLocks/>
                  </p:cNvSpPr>
                  <p:nvPr/>
                </p:nvSpPr>
                <p:spPr bwMode="auto">
                  <a:xfrm>
                    <a:off x="4656138" y="566738"/>
                    <a:ext cx="1309688" cy="63500"/>
                  </a:xfrm>
                  <a:custGeom>
                    <a:avLst/>
                    <a:gdLst>
                      <a:gd name="T0" fmla="*/ 0 w 1649"/>
                      <a:gd name="T1" fmla="*/ 80 h 80"/>
                      <a:gd name="T2" fmla="*/ 8 w 1649"/>
                      <a:gd name="T3" fmla="*/ 80 h 80"/>
                      <a:gd name="T4" fmla="*/ 30 w 1649"/>
                      <a:gd name="T5" fmla="*/ 79 h 80"/>
                      <a:gd name="T6" fmla="*/ 65 w 1649"/>
                      <a:gd name="T7" fmla="*/ 77 h 80"/>
                      <a:gd name="T8" fmla="*/ 109 w 1649"/>
                      <a:gd name="T9" fmla="*/ 76 h 80"/>
                      <a:gd name="T10" fmla="*/ 164 w 1649"/>
                      <a:gd name="T11" fmla="*/ 74 h 80"/>
                      <a:gd name="T12" fmla="*/ 226 w 1649"/>
                      <a:gd name="T13" fmla="*/ 73 h 80"/>
                      <a:gd name="T14" fmla="*/ 293 w 1649"/>
                      <a:gd name="T15" fmla="*/ 70 h 80"/>
                      <a:gd name="T16" fmla="*/ 363 w 1649"/>
                      <a:gd name="T17" fmla="*/ 68 h 80"/>
                      <a:gd name="T18" fmla="*/ 436 w 1649"/>
                      <a:gd name="T19" fmla="*/ 66 h 80"/>
                      <a:gd name="T20" fmla="*/ 507 w 1649"/>
                      <a:gd name="T21" fmla="*/ 64 h 80"/>
                      <a:gd name="T22" fmla="*/ 578 w 1649"/>
                      <a:gd name="T23" fmla="*/ 62 h 80"/>
                      <a:gd name="T24" fmla="*/ 645 w 1649"/>
                      <a:gd name="T25" fmla="*/ 60 h 80"/>
                      <a:gd name="T26" fmla="*/ 706 w 1649"/>
                      <a:gd name="T27" fmla="*/ 59 h 80"/>
                      <a:gd name="T28" fmla="*/ 762 w 1649"/>
                      <a:gd name="T29" fmla="*/ 58 h 80"/>
                      <a:gd name="T30" fmla="*/ 808 w 1649"/>
                      <a:gd name="T31" fmla="*/ 57 h 80"/>
                      <a:gd name="T32" fmla="*/ 842 w 1649"/>
                      <a:gd name="T33" fmla="*/ 57 h 80"/>
                      <a:gd name="T34" fmla="*/ 876 w 1649"/>
                      <a:gd name="T35" fmla="*/ 57 h 80"/>
                      <a:gd name="T36" fmla="*/ 917 w 1649"/>
                      <a:gd name="T37" fmla="*/ 57 h 80"/>
                      <a:gd name="T38" fmla="*/ 967 w 1649"/>
                      <a:gd name="T39" fmla="*/ 58 h 80"/>
                      <a:gd name="T40" fmla="*/ 1021 w 1649"/>
                      <a:gd name="T41" fmla="*/ 59 h 80"/>
                      <a:gd name="T42" fmla="*/ 1080 w 1649"/>
                      <a:gd name="T43" fmla="*/ 60 h 80"/>
                      <a:gd name="T44" fmla="*/ 1141 w 1649"/>
                      <a:gd name="T45" fmla="*/ 61 h 80"/>
                      <a:gd name="T46" fmla="*/ 1205 w 1649"/>
                      <a:gd name="T47" fmla="*/ 62 h 80"/>
                      <a:gd name="T48" fmla="*/ 1269 w 1649"/>
                      <a:gd name="T49" fmla="*/ 64 h 80"/>
                      <a:gd name="T50" fmla="*/ 1332 w 1649"/>
                      <a:gd name="T51" fmla="*/ 65 h 80"/>
                      <a:gd name="T52" fmla="*/ 1394 w 1649"/>
                      <a:gd name="T53" fmla="*/ 67 h 80"/>
                      <a:gd name="T54" fmla="*/ 1452 w 1649"/>
                      <a:gd name="T55" fmla="*/ 68 h 80"/>
                      <a:gd name="T56" fmla="*/ 1506 w 1649"/>
                      <a:gd name="T57" fmla="*/ 69 h 80"/>
                      <a:gd name="T58" fmla="*/ 1553 w 1649"/>
                      <a:gd name="T59" fmla="*/ 72 h 80"/>
                      <a:gd name="T60" fmla="*/ 1593 w 1649"/>
                      <a:gd name="T61" fmla="*/ 73 h 80"/>
                      <a:gd name="T62" fmla="*/ 1626 w 1649"/>
                      <a:gd name="T63" fmla="*/ 75 h 80"/>
                      <a:gd name="T64" fmla="*/ 1649 w 1649"/>
                      <a:gd name="T65" fmla="*/ 76 h 80"/>
                      <a:gd name="T66" fmla="*/ 1576 w 1649"/>
                      <a:gd name="T67" fmla="*/ 12 h 80"/>
                      <a:gd name="T68" fmla="*/ 1562 w 1649"/>
                      <a:gd name="T69" fmla="*/ 12 h 80"/>
                      <a:gd name="T70" fmla="*/ 1539 w 1649"/>
                      <a:gd name="T71" fmla="*/ 11 h 80"/>
                      <a:gd name="T72" fmla="*/ 1505 w 1649"/>
                      <a:gd name="T73" fmla="*/ 9 h 80"/>
                      <a:gd name="T74" fmla="*/ 1462 w 1649"/>
                      <a:gd name="T75" fmla="*/ 9 h 80"/>
                      <a:gd name="T76" fmla="*/ 1411 w 1649"/>
                      <a:gd name="T77" fmla="*/ 8 h 80"/>
                      <a:gd name="T78" fmla="*/ 1355 w 1649"/>
                      <a:gd name="T79" fmla="*/ 7 h 80"/>
                      <a:gd name="T80" fmla="*/ 1295 w 1649"/>
                      <a:gd name="T81" fmla="*/ 5 h 80"/>
                      <a:gd name="T82" fmla="*/ 1231 w 1649"/>
                      <a:gd name="T83" fmla="*/ 4 h 80"/>
                      <a:gd name="T84" fmla="*/ 1166 w 1649"/>
                      <a:gd name="T85" fmla="*/ 2 h 80"/>
                      <a:gd name="T86" fmla="*/ 1099 w 1649"/>
                      <a:gd name="T87" fmla="*/ 1 h 80"/>
                      <a:gd name="T88" fmla="*/ 1035 w 1649"/>
                      <a:gd name="T89" fmla="*/ 1 h 80"/>
                      <a:gd name="T90" fmla="*/ 972 w 1649"/>
                      <a:gd name="T91" fmla="*/ 0 h 80"/>
                      <a:gd name="T92" fmla="*/ 914 w 1649"/>
                      <a:gd name="T93" fmla="*/ 0 h 80"/>
                      <a:gd name="T94" fmla="*/ 861 w 1649"/>
                      <a:gd name="T95" fmla="*/ 0 h 80"/>
                      <a:gd name="T96" fmla="*/ 813 w 1649"/>
                      <a:gd name="T97" fmla="*/ 0 h 80"/>
                      <a:gd name="T98" fmla="*/ 750 w 1649"/>
                      <a:gd name="T99" fmla="*/ 1 h 80"/>
                      <a:gd name="T100" fmla="*/ 650 w 1649"/>
                      <a:gd name="T101" fmla="*/ 4 h 80"/>
                      <a:gd name="T102" fmla="*/ 536 w 1649"/>
                      <a:gd name="T103" fmla="*/ 7 h 80"/>
                      <a:gd name="T104" fmla="*/ 417 w 1649"/>
                      <a:gd name="T105" fmla="*/ 11 h 80"/>
                      <a:gd name="T106" fmla="*/ 303 w 1649"/>
                      <a:gd name="T107" fmla="*/ 14 h 80"/>
                      <a:gd name="T108" fmla="*/ 205 w 1649"/>
                      <a:gd name="T109" fmla="*/ 16 h 80"/>
                      <a:gd name="T110" fmla="*/ 129 w 1649"/>
                      <a:gd name="T111" fmla="*/ 20 h 80"/>
                      <a:gd name="T112" fmla="*/ 88 w 1649"/>
                      <a:gd name="T113" fmla="*/ 21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49" h="80">
                        <a:moveTo>
                          <a:pt x="82" y="21"/>
                        </a:moveTo>
                        <a:lnTo>
                          <a:pt x="0" y="80"/>
                        </a:lnTo>
                        <a:lnTo>
                          <a:pt x="2" y="80"/>
                        </a:lnTo>
                        <a:lnTo>
                          <a:pt x="8" y="80"/>
                        </a:lnTo>
                        <a:lnTo>
                          <a:pt x="17" y="80"/>
                        </a:lnTo>
                        <a:lnTo>
                          <a:pt x="30" y="79"/>
                        </a:lnTo>
                        <a:lnTo>
                          <a:pt x="46" y="79"/>
                        </a:lnTo>
                        <a:lnTo>
                          <a:pt x="65" y="77"/>
                        </a:lnTo>
                        <a:lnTo>
                          <a:pt x="85" y="77"/>
                        </a:lnTo>
                        <a:lnTo>
                          <a:pt x="109" y="76"/>
                        </a:lnTo>
                        <a:lnTo>
                          <a:pt x="136" y="75"/>
                        </a:lnTo>
                        <a:lnTo>
                          <a:pt x="164" y="74"/>
                        </a:lnTo>
                        <a:lnTo>
                          <a:pt x="194" y="74"/>
                        </a:lnTo>
                        <a:lnTo>
                          <a:pt x="226" y="73"/>
                        </a:lnTo>
                        <a:lnTo>
                          <a:pt x="258" y="72"/>
                        </a:lnTo>
                        <a:lnTo>
                          <a:pt x="293" y="70"/>
                        </a:lnTo>
                        <a:lnTo>
                          <a:pt x="327" y="69"/>
                        </a:lnTo>
                        <a:lnTo>
                          <a:pt x="363" y="68"/>
                        </a:lnTo>
                        <a:lnTo>
                          <a:pt x="399" y="67"/>
                        </a:lnTo>
                        <a:lnTo>
                          <a:pt x="436" y="66"/>
                        </a:lnTo>
                        <a:lnTo>
                          <a:pt x="471" y="65"/>
                        </a:lnTo>
                        <a:lnTo>
                          <a:pt x="507" y="64"/>
                        </a:lnTo>
                        <a:lnTo>
                          <a:pt x="543" y="62"/>
                        </a:lnTo>
                        <a:lnTo>
                          <a:pt x="578" y="62"/>
                        </a:lnTo>
                        <a:lnTo>
                          <a:pt x="612" y="61"/>
                        </a:lnTo>
                        <a:lnTo>
                          <a:pt x="645" y="60"/>
                        </a:lnTo>
                        <a:lnTo>
                          <a:pt x="676" y="59"/>
                        </a:lnTo>
                        <a:lnTo>
                          <a:pt x="706" y="59"/>
                        </a:lnTo>
                        <a:lnTo>
                          <a:pt x="735" y="58"/>
                        </a:lnTo>
                        <a:lnTo>
                          <a:pt x="762" y="58"/>
                        </a:lnTo>
                        <a:lnTo>
                          <a:pt x="786" y="57"/>
                        </a:lnTo>
                        <a:lnTo>
                          <a:pt x="808" y="57"/>
                        </a:lnTo>
                        <a:lnTo>
                          <a:pt x="826" y="57"/>
                        </a:lnTo>
                        <a:lnTo>
                          <a:pt x="842" y="57"/>
                        </a:lnTo>
                        <a:lnTo>
                          <a:pt x="858" y="57"/>
                        </a:lnTo>
                        <a:lnTo>
                          <a:pt x="876" y="57"/>
                        </a:lnTo>
                        <a:lnTo>
                          <a:pt x="895" y="57"/>
                        </a:lnTo>
                        <a:lnTo>
                          <a:pt x="917" y="57"/>
                        </a:lnTo>
                        <a:lnTo>
                          <a:pt x="941" y="58"/>
                        </a:lnTo>
                        <a:lnTo>
                          <a:pt x="967" y="58"/>
                        </a:lnTo>
                        <a:lnTo>
                          <a:pt x="993" y="58"/>
                        </a:lnTo>
                        <a:lnTo>
                          <a:pt x="1021" y="59"/>
                        </a:lnTo>
                        <a:lnTo>
                          <a:pt x="1050" y="59"/>
                        </a:lnTo>
                        <a:lnTo>
                          <a:pt x="1080" y="60"/>
                        </a:lnTo>
                        <a:lnTo>
                          <a:pt x="1110" y="60"/>
                        </a:lnTo>
                        <a:lnTo>
                          <a:pt x="1141" y="61"/>
                        </a:lnTo>
                        <a:lnTo>
                          <a:pt x="1173" y="61"/>
                        </a:lnTo>
                        <a:lnTo>
                          <a:pt x="1205" y="62"/>
                        </a:lnTo>
                        <a:lnTo>
                          <a:pt x="1236" y="62"/>
                        </a:lnTo>
                        <a:lnTo>
                          <a:pt x="1269" y="64"/>
                        </a:lnTo>
                        <a:lnTo>
                          <a:pt x="1301" y="65"/>
                        </a:lnTo>
                        <a:lnTo>
                          <a:pt x="1332" y="65"/>
                        </a:lnTo>
                        <a:lnTo>
                          <a:pt x="1363" y="66"/>
                        </a:lnTo>
                        <a:lnTo>
                          <a:pt x="1394" y="67"/>
                        </a:lnTo>
                        <a:lnTo>
                          <a:pt x="1423" y="67"/>
                        </a:lnTo>
                        <a:lnTo>
                          <a:pt x="1452" y="68"/>
                        </a:lnTo>
                        <a:lnTo>
                          <a:pt x="1479" y="69"/>
                        </a:lnTo>
                        <a:lnTo>
                          <a:pt x="1506" y="69"/>
                        </a:lnTo>
                        <a:lnTo>
                          <a:pt x="1530" y="70"/>
                        </a:lnTo>
                        <a:lnTo>
                          <a:pt x="1553" y="72"/>
                        </a:lnTo>
                        <a:lnTo>
                          <a:pt x="1575" y="73"/>
                        </a:lnTo>
                        <a:lnTo>
                          <a:pt x="1593" y="73"/>
                        </a:lnTo>
                        <a:lnTo>
                          <a:pt x="1611" y="74"/>
                        </a:lnTo>
                        <a:lnTo>
                          <a:pt x="1626" y="75"/>
                        </a:lnTo>
                        <a:lnTo>
                          <a:pt x="1638" y="75"/>
                        </a:lnTo>
                        <a:lnTo>
                          <a:pt x="1649" y="76"/>
                        </a:lnTo>
                        <a:lnTo>
                          <a:pt x="1577" y="12"/>
                        </a:lnTo>
                        <a:lnTo>
                          <a:pt x="1576" y="12"/>
                        </a:lnTo>
                        <a:lnTo>
                          <a:pt x="1570" y="12"/>
                        </a:lnTo>
                        <a:lnTo>
                          <a:pt x="1562" y="12"/>
                        </a:lnTo>
                        <a:lnTo>
                          <a:pt x="1552" y="11"/>
                        </a:lnTo>
                        <a:lnTo>
                          <a:pt x="1539" y="11"/>
                        </a:lnTo>
                        <a:lnTo>
                          <a:pt x="1523" y="11"/>
                        </a:lnTo>
                        <a:lnTo>
                          <a:pt x="1505" y="9"/>
                        </a:lnTo>
                        <a:lnTo>
                          <a:pt x="1484" y="9"/>
                        </a:lnTo>
                        <a:lnTo>
                          <a:pt x="1462" y="9"/>
                        </a:lnTo>
                        <a:lnTo>
                          <a:pt x="1438" y="8"/>
                        </a:lnTo>
                        <a:lnTo>
                          <a:pt x="1411" y="8"/>
                        </a:lnTo>
                        <a:lnTo>
                          <a:pt x="1384" y="7"/>
                        </a:lnTo>
                        <a:lnTo>
                          <a:pt x="1355" y="7"/>
                        </a:lnTo>
                        <a:lnTo>
                          <a:pt x="1325" y="6"/>
                        </a:lnTo>
                        <a:lnTo>
                          <a:pt x="1295" y="5"/>
                        </a:lnTo>
                        <a:lnTo>
                          <a:pt x="1263" y="5"/>
                        </a:lnTo>
                        <a:lnTo>
                          <a:pt x="1231" y="4"/>
                        </a:lnTo>
                        <a:lnTo>
                          <a:pt x="1198" y="4"/>
                        </a:lnTo>
                        <a:lnTo>
                          <a:pt x="1166" y="2"/>
                        </a:lnTo>
                        <a:lnTo>
                          <a:pt x="1133" y="2"/>
                        </a:lnTo>
                        <a:lnTo>
                          <a:pt x="1099" y="1"/>
                        </a:lnTo>
                        <a:lnTo>
                          <a:pt x="1067" y="1"/>
                        </a:lnTo>
                        <a:lnTo>
                          <a:pt x="1035" y="1"/>
                        </a:lnTo>
                        <a:lnTo>
                          <a:pt x="1004" y="0"/>
                        </a:lnTo>
                        <a:lnTo>
                          <a:pt x="972" y="0"/>
                        </a:lnTo>
                        <a:lnTo>
                          <a:pt x="942" y="0"/>
                        </a:lnTo>
                        <a:lnTo>
                          <a:pt x="914" y="0"/>
                        </a:lnTo>
                        <a:lnTo>
                          <a:pt x="886" y="0"/>
                        </a:lnTo>
                        <a:lnTo>
                          <a:pt x="861" y="0"/>
                        </a:lnTo>
                        <a:lnTo>
                          <a:pt x="835" y="0"/>
                        </a:lnTo>
                        <a:lnTo>
                          <a:pt x="813" y="0"/>
                        </a:lnTo>
                        <a:lnTo>
                          <a:pt x="793" y="0"/>
                        </a:lnTo>
                        <a:lnTo>
                          <a:pt x="750" y="1"/>
                        </a:lnTo>
                        <a:lnTo>
                          <a:pt x="703" y="2"/>
                        </a:lnTo>
                        <a:lnTo>
                          <a:pt x="650" y="4"/>
                        </a:lnTo>
                        <a:lnTo>
                          <a:pt x="593" y="5"/>
                        </a:lnTo>
                        <a:lnTo>
                          <a:pt x="536" y="7"/>
                        </a:lnTo>
                        <a:lnTo>
                          <a:pt x="476" y="8"/>
                        </a:lnTo>
                        <a:lnTo>
                          <a:pt x="417" y="11"/>
                        </a:lnTo>
                        <a:lnTo>
                          <a:pt x="359" y="12"/>
                        </a:lnTo>
                        <a:lnTo>
                          <a:pt x="303" y="14"/>
                        </a:lnTo>
                        <a:lnTo>
                          <a:pt x="251" y="15"/>
                        </a:lnTo>
                        <a:lnTo>
                          <a:pt x="205" y="16"/>
                        </a:lnTo>
                        <a:lnTo>
                          <a:pt x="164" y="19"/>
                        </a:lnTo>
                        <a:lnTo>
                          <a:pt x="129" y="20"/>
                        </a:lnTo>
                        <a:lnTo>
                          <a:pt x="104" y="20"/>
                        </a:lnTo>
                        <a:lnTo>
                          <a:pt x="88" y="21"/>
                        </a:lnTo>
                        <a:lnTo>
                          <a:pt x="82" y="21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3" name="Freeform 286"/>
                  <p:cNvSpPr>
                    <a:spLocks/>
                  </p:cNvSpPr>
                  <p:nvPr/>
                </p:nvSpPr>
                <p:spPr bwMode="auto">
                  <a:xfrm>
                    <a:off x="4611688" y="622301"/>
                    <a:ext cx="1398588" cy="68263"/>
                  </a:xfrm>
                  <a:custGeom>
                    <a:avLst/>
                    <a:gdLst>
                      <a:gd name="T0" fmla="*/ 1 w 1761"/>
                      <a:gd name="T1" fmla="*/ 83 h 86"/>
                      <a:gd name="T2" fmla="*/ 26 w 1761"/>
                      <a:gd name="T3" fmla="*/ 82 h 86"/>
                      <a:gd name="T4" fmla="*/ 76 w 1761"/>
                      <a:gd name="T5" fmla="*/ 81 h 86"/>
                      <a:gd name="T6" fmla="*/ 147 w 1761"/>
                      <a:gd name="T7" fmla="*/ 80 h 86"/>
                      <a:gd name="T8" fmla="*/ 236 w 1761"/>
                      <a:gd name="T9" fmla="*/ 78 h 86"/>
                      <a:gd name="T10" fmla="*/ 336 w 1761"/>
                      <a:gd name="T11" fmla="*/ 75 h 86"/>
                      <a:gd name="T12" fmla="*/ 445 w 1761"/>
                      <a:gd name="T13" fmla="*/ 74 h 86"/>
                      <a:gd name="T14" fmla="*/ 558 w 1761"/>
                      <a:gd name="T15" fmla="*/ 72 h 86"/>
                      <a:gd name="T16" fmla="*/ 671 w 1761"/>
                      <a:gd name="T17" fmla="*/ 71 h 86"/>
                      <a:gd name="T18" fmla="*/ 780 w 1761"/>
                      <a:gd name="T19" fmla="*/ 70 h 86"/>
                      <a:gd name="T20" fmla="*/ 880 w 1761"/>
                      <a:gd name="T21" fmla="*/ 68 h 86"/>
                      <a:gd name="T22" fmla="*/ 971 w 1761"/>
                      <a:gd name="T23" fmla="*/ 68 h 86"/>
                      <a:gd name="T24" fmla="*/ 1070 w 1761"/>
                      <a:gd name="T25" fmla="*/ 70 h 86"/>
                      <a:gd name="T26" fmla="*/ 1175 w 1761"/>
                      <a:gd name="T27" fmla="*/ 71 h 86"/>
                      <a:gd name="T28" fmla="*/ 1282 w 1761"/>
                      <a:gd name="T29" fmla="*/ 73 h 86"/>
                      <a:gd name="T30" fmla="*/ 1387 w 1761"/>
                      <a:gd name="T31" fmla="*/ 75 h 86"/>
                      <a:gd name="T32" fmla="*/ 1485 w 1761"/>
                      <a:gd name="T33" fmla="*/ 78 h 86"/>
                      <a:gd name="T34" fmla="*/ 1575 w 1761"/>
                      <a:gd name="T35" fmla="*/ 80 h 86"/>
                      <a:gd name="T36" fmla="*/ 1651 w 1761"/>
                      <a:gd name="T37" fmla="*/ 82 h 86"/>
                      <a:gd name="T38" fmla="*/ 1709 w 1761"/>
                      <a:gd name="T39" fmla="*/ 85 h 86"/>
                      <a:gd name="T40" fmla="*/ 1747 w 1761"/>
                      <a:gd name="T41" fmla="*/ 86 h 86"/>
                      <a:gd name="T42" fmla="*/ 1761 w 1761"/>
                      <a:gd name="T43" fmla="*/ 86 h 86"/>
                      <a:gd name="T44" fmla="*/ 1683 w 1761"/>
                      <a:gd name="T45" fmla="*/ 21 h 86"/>
                      <a:gd name="T46" fmla="*/ 1646 w 1761"/>
                      <a:gd name="T47" fmla="*/ 20 h 86"/>
                      <a:gd name="T48" fmla="*/ 1585 w 1761"/>
                      <a:gd name="T49" fmla="*/ 18 h 86"/>
                      <a:gd name="T50" fmla="*/ 1504 w 1761"/>
                      <a:gd name="T51" fmla="*/ 15 h 86"/>
                      <a:gd name="T52" fmla="*/ 1409 w 1761"/>
                      <a:gd name="T53" fmla="*/ 13 h 86"/>
                      <a:gd name="T54" fmla="*/ 1304 w 1761"/>
                      <a:gd name="T55" fmla="*/ 10 h 86"/>
                      <a:gd name="T56" fmla="*/ 1194 w 1761"/>
                      <a:gd name="T57" fmla="*/ 7 h 86"/>
                      <a:gd name="T58" fmla="*/ 1087 w 1761"/>
                      <a:gd name="T59" fmla="*/ 4 h 86"/>
                      <a:gd name="T60" fmla="*/ 987 w 1761"/>
                      <a:gd name="T61" fmla="*/ 3 h 86"/>
                      <a:gd name="T62" fmla="*/ 898 w 1761"/>
                      <a:gd name="T63" fmla="*/ 0 h 86"/>
                      <a:gd name="T64" fmla="*/ 828 w 1761"/>
                      <a:gd name="T65" fmla="*/ 0 h 86"/>
                      <a:gd name="T66" fmla="*/ 759 w 1761"/>
                      <a:gd name="T67" fmla="*/ 2 h 86"/>
                      <a:gd name="T68" fmla="*/ 678 w 1761"/>
                      <a:gd name="T69" fmla="*/ 3 h 86"/>
                      <a:gd name="T70" fmla="*/ 589 w 1761"/>
                      <a:gd name="T71" fmla="*/ 5 h 86"/>
                      <a:gd name="T72" fmla="*/ 495 w 1761"/>
                      <a:gd name="T73" fmla="*/ 9 h 86"/>
                      <a:gd name="T74" fmla="*/ 402 w 1761"/>
                      <a:gd name="T75" fmla="*/ 12 h 86"/>
                      <a:gd name="T76" fmla="*/ 313 w 1761"/>
                      <a:gd name="T77" fmla="*/ 17 h 86"/>
                      <a:gd name="T78" fmla="*/ 232 w 1761"/>
                      <a:gd name="T79" fmla="*/ 20 h 86"/>
                      <a:gd name="T80" fmla="*/ 164 w 1761"/>
                      <a:gd name="T81" fmla="*/ 22 h 86"/>
                      <a:gd name="T82" fmla="*/ 114 w 1761"/>
                      <a:gd name="T83" fmla="*/ 25 h 86"/>
                      <a:gd name="T84" fmla="*/ 84 w 1761"/>
                      <a:gd name="T85" fmla="*/ 2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761" h="86">
                        <a:moveTo>
                          <a:pt x="78" y="27"/>
                        </a:moveTo>
                        <a:lnTo>
                          <a:pt x="0" y="83"/>
                        </a:lnTo>
                        <a:lnTo>
                          <a:pt x="1" y="83"/>
                        </a:lnTo>
                        <a:lnTo>
                          <a:pt x="6" y="83"/>
                        </a:lnTo>
                        <a:lnTo>
                          <a:pt x="15" y="83"/>
                        </a:lnTo>
                        <a:lnTo>
                          <a:pt x="26" y="82"/>
                        </a:lnTo>
                        <a:lnTo>
                          <a:pt x="40" y="82"/>
                        </a:lnTo>
                        <a:lnTo>
                          <a:pt x="56" y="82"/>
                        </a:lnTo>
                        <a:lnTo>
                          <a:pt x="76" y="81"/>
                        </a:lnTo>
                        <a:lnTo>
                          <a:pt x="97" y="81"/>
                        </a:lnTo>
                        <a:lnTo>
                          <a:pt x="122" y="80"/>
                        </a:lnTo>
                        <a:lnTo>
                          <a:pt x="147" y="80"/>
                        </a:lnTo>
                        <a:lnTo>
                          <a:pt x="175" y="79"/>
                        </a:lnTo>
                        <a:lnTo>
                          <a:pt x="205" y="79"/>
                        </a:lnTo>
                        <a:lnTo>
                          <a:pt x="236" y="78"/>
                        </a:lnTo>
                        <a:lnTo>
                          <a:pt x="268" y="78"/>
                        </a:lnTo>
                        <a:lnTo>
                          <a:pt x="301" y="76"/>
                        </a:lnTo>
                        <a:lnTo>
                          <a:pt x="336" y="75"/>
                        </a:lnTo>
                        <a:lnTo>
                          <a:pt x="372" y="75"/>
                        </a:lnTo>
                        <a:lnTo>
                          <a:pt x="409" y="74"/>
                        </a:lnTo>
                        <a:lnTo>
                          <a:pt x="445" y="74"/>
                        </a:lnTo>
                        <a:lnTo>
                          <a:pt x="483" y="73"/>
                        </a:lnTo>
                        <a:lnTo>
                          <a:pt x="520" y="73"/>
                        </a:lnTo>
                        <a:lnTo>
                          <a:pt x="558" y="72"/>
                        </a:lnTo>
                        <a:lnTo>
                          <a:pt x="596" y="72"/>
                        </a:lnTo>
                        <a:lnTo>
                          <a:pt x="634" y="71"/>
                        </a:lnTo>
                        <a:lnTo>
                          <a:pt x="671" y="71"/>
                        </a:lnTo>
                        <a:lnTo>
                          <a:pt x="708" y="70"/>
                        </a:lnTo>
                        <a:lnTo>
                          <a:pt x="745" y="70"/>
                        </a:lnTo>
                        <a:lnTo>
                          <a:pt x="780" y="70"/>
                        </a:lnTo>
                        <a:lnTo>
                          <a:pt x="814" y="68"/>
                        </a:lnTo>
                        <a:lnTo>
                          <a:pt x="848" y="68"/>
                        </a:lnTo>
                        <a:lnTo>
                          <a:pt x="880" y="68"/>
                        </a:lnTo>
                        <a:lnTo>
                          <a:pt x="910" y="68"/>
                        </a:lnTo>
                        <a:lnTo>
                          <a:pt x="940" y="68"/>
                        </a:lnTo>
                        <a:lnTo>
                          <a:pt x="971" y="68"/>
                        </a:lnTo>
                        <a:lnTo>
                          <a:pt x="1003" y="68"/>
                        </a:lnTo>
                        <a:lnTo>
                          <a:pt x="1037" y="70"/>
                        </a:lnTo>
                        <a:lnTo>
                          <a:pt x="1070" y="70"/>
                        </a:lnTo>
                        <a:lnTo>
                          <a:pt x="1104" y="70"/>
                        </a:lnTo>
                        <a:lnTo>
                          <a:pt x="1140" y="71"/>
                        </a:lnTo>
                        <a:lnTo>
                          <a:pt x="1175" y="71"/>
                        </a:lnTo>
                        <a:lnTo>
                          <a:pt x="1210" y="72"/>
                        </a:lnTo>
                        <a:lnTo>
                          <a:pt x="1246" y="72"/>
                        </a:lnTo>
                        <a:lnTo>
                          <a:pt x="1282" y="73"/>
                        </a:lnTo>
                        <a:lnTo>
                          <a:pt x="1317" y="74"/>
                        </a:lnTo>
                        <a:lnTo>
                          <a:pt x="1352" y="74"/>
                        </a:lnTo>
                        <a:lnTo>
                          <a:pt x="1387" y="75"/>
                        </a:lnTo>
                        <a:lnTo>
                          <a:pt x="1420" y="76"/>
                        </a:lnTo>
                        <a:lnTo>
                          <a:pt x="1454" y="76"/>
                        </a:lnTo>
                        <a:lnTo>
                          <a:pt x="1485" y="78"/>
                        </a:lnTo>
                        <a:lnTo>
                          <a:pt x="1516" y="79"/>
                        </a:lnTo>
                        <a:lnTo>
                          <a:pt x="1546" y="80"/>
                        </a:lnTo>
                        <a:lnTo>
                          <a:pt x="1575" y="80"/>
                        </a:lnTo>
                        <a:lnTo>
                          <a:pt x="1601" y="81"/>
                        </a:lnTo>
                        <a:lnTo>
                          <a:pt x="1626" y="82"/>
                        </a:lnTo>
                        <a:lnTo>
                          <a:pt x="1651" y="82"/>
                        </a:lnTo>
                        <a:lnTo>
                          <a:pt x="1673" y="83"/>
                        </a:lnTo>
                        <a:lnTo>
                          <a:pt x="1692" y="83"/>
                        </a:lnTo>
                        <a:lnTo>
                          <a:pt x="1709" y="85"/>
                        </a:lnTo>
                        <a:lnTo>
                          <a:pt x="1724" y="85"/>
                        </a:lnTo>
                        <a:lnTo>
                          <a:pt x="1737" y="85"/>
                        </a:lnTo>
                        <a:lnTo>
                          <a:pt x="1747" y="86"/>
                        </a:lnTo>
                        <a:lnTo>
                          <a:pt x="1755" y="86"/>
                        </a:lnTo>
                        <a:lnTo>
                          <a:pt x="1760" y="86"/>
                        </a:lnTo>
                        <a:lnTo>
                          <a:pt x="1761" y="86"/>
                        </a:lnTo>
                        <a:lnTo>
                          <a:pt x="1690" y="21"/>
                        </a:lnTo>
                        <a:lnTo>
                          <a:pt x="1688" y="21"/>
                        </a:lnTo>
                        <a:lnTo>
                          <a:pt x="1683" y="21"/>
                        </a:lnTo>
                        <a:lnTo>
                          <a:pt x="1674" y="21"/>
                        </a:lnTo>
                        <a:lnTo>
                          <a:pt x="1661" y="20"/>
                        </a:lnTo>
                        <a:lnTo>
                          <a:pt x="1646" y="20"/>
                        </a:lnTo>
                        <a:lnTo>
                          <a:pt x="1629" y="19"/>
                        </a:lnTo>
                        <a:lnTo>
                          <a:pt x="1608" y="19"/>
                        </a:lnTo>
                        <a:lnTo>
                          <a:pt x="1585" y="18"/>
                        </a:lnTo>
                        <a:lnTo>
                          <a:pt x="1561" y="18"/>
                        </a:lnTo>
                        <a:lnTo>
                          <a:pt x="1533" y="17"/>
                        </a:lnTo>
                        <a:lnTo>
                          <a:pt x="1504" y="15"/>
                        </a:lnTo>
                        <a:lnTo>
                          <a:pt x="1473" y="14"/>
                        </a:lnTo>
                        <a:lnTo>
                          <a:pt x="1442" y="14"/>
                        </a:lnTo>
                        <a:lnTo>
                          <a:pt x="1409" y="13"/>
                        </a:lnTo>
                        <a:lnTo>
                          <a:pt x="1374" y="12"/>
                        </a:lnTo>
                        <a:lnTo>
                          <a:pt x="1340" y="11"/>
                        </a:lnTo>
                        <a:lnTo>
                          <a:pt x="1304" y="10"/>
                        </a:lnTo>
                        <a:lnTo>
                          <a:pt x="1267" y="9"/>
                        </a:lnTo>
                        <a:lnTo>
                          <a:pt x="1231" y="7"/>
                        </a:lnTo>
                        <a:lnTo>
                          <a:pt x="1194" y="7"/>
                        </a:lnTo>
                        <a:lnTo>
                          <a:pt x="1159" y="6"/>
                        </a:lnTo>
                        <a:lnTo>
                          <a:pt x="1123" y="5"/>
                        </a:lnTo>
                        <a:lnTo>
                          <a:pt x="1087" y="4"/>
                        </a:lnTo>
                        <a:lnTo>
                          <a:pt x="1053" y="4"/>
                        </a:lnTo>
                        <a:lnTo>
                          <a:pt x="1019" y="3"/>
                        </a:lnTo>
                        <a:lnTo>
                          <a:pt x="987" y="3"/>
                        </a:lnTo>
                        <a:lnTo>
                          <a:pt x="956" y="2"/>
                        </a:lnTo>
                        <a:lnTo>
                          <a:pt x="927" y="2"/>
                        </a:lnTo>
                        <a:lnTo>
                          <a:pt x="898" y="0"/>
                        </a:lnTo>
                        <a:lnTo>
                          <a:pt x="873" y="0"/>
                        </a:lnTo>
                        <a:lnTo>
                          <a:pt x="850" y="0"/>
                        </a:lnTo>
                        <a:lnTo>
                          <a:pt x="828" y="0"/>
                        </a:lnTo>
                        <a:lnTo>
                          <a:pt x="807" y="0"/>
                        </a:lnTo>
                        <a:lnTo>
                          <a:pt x="784" y="0"/>
                        </a:lnTo>
                        <a:lnTo>
                          <a:pt x="759" y="2"/>
                        </a:lnTo>
                        <a:lnTo>
                          <a:pt x="733" y="2"/>
                        </a:lnTo>
                        <a:lnTo>
                          <a:pt x="707" y="3"/>
                        </a:lnTo>
                        <a:lnTo>
                          <a:pt x="678" y="3"/>
                        </a:lnTo>
                        <a:lnTo>
                          <a:pt x="649" y="4"/>
                        </a:lnTo>
                        <a:lnTo>
                          <a:pt x="619" y="5"/>
                        </a:lnTo>
                        <a:lnTo>
                          <a:pt x="589" y="5"/>
                        </a:lnTo>
                        <a:lnTo>
                          <a:pt x="558" y="6"/>
                        </a:lnTo>
                        <a:lnTo>
                          <a:pt x="527" y="7"/>
                        </a:lnTo>
                        <a:lnTo>
                          <a:pt x="495" y="9"/>
                        </a:lnTo>
                        <a:lnTo>
                          <a:pt x="464" y="10"/>
                        </a:lnTo>
                        <a:lnTo>
                          <a:pt x="433" y="11"/>
                        </a:lnTo>
                        <a:lnTo>
                          <a:pt x="402" y="12"/>
                        </a:lnTo>
                        <a:lnTo>
                          <a:pt x="372" y="13"/>
                        </a:lnTo>
                        <a:lnTo>
                          <a:pt x="342" y="15"/>
                        </a:lnTo>
                        <a:lnTo>
                          <a:pt x="313" y="17"/>
                        </a:lnTo>
                        <a:lnTo>
                          <a:pt x="285" y="18"/>
                        </a:lnTo>
                        <a:lnTo>
                          <a:pt x="258" y="19"/>
                        </a:lnTo>
                        <a:lnTo>
                          <a:pt x="232" y="20"/>
                        </a:lnTo>
                        <a:lnTo>
                          <a:pt x="208" y="21"/>
                        </a:lnTo>
                        <a:lnTo>
                          <a:pt x="185" y="22"/>
                        </a:lnTo>
                        <a:lnTo>
                          <a:pt x="164" y="22"/>
                        </a:lnTo>
                        <a:lnTo>
                          <a:pt x="146" y="23"/>
                        </a:lnTo>
                        <a:lnTo>
                          <a:pt x="129" y="25"/>
                        </a:lnTo>
                        <a:lnTo>
                          <a:pt x="114" y="25"/>
                        </a:lnTo>
                        <a:lnTo>
                          <a:pt x="101" y="26"/>
                        </a:lnTo>
                        <a:lnTo>
                          <a:pt x="92" y="26"/>
                        </a:lnTo>
                        <a:lnTo>
                          <a:pt x="84" y="27"/>
                        </a:lnTo>
                        <a:lnTo>
                          <a:pt x="79" y="27"/>
                        </a:lnTo>
                        <a:lnTo>
                          <a:pt x="78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4" name="Freeform 287"/>
                  <p:cNvSpPr>
                    <a:spLocks/>
                  </p:cNvSpPr>
                  <p:nvPr/>
                </p:nvSpPr>
                <p:spPr bwMode="auto">
                  <a:xfrm>
                    <a:off x="4567238" y="688976"/>
                    <a:ext cx="1482725" cy="58738"/>
                  </a:xfrm>
                  <a:custGeom>
                    <a:avLst/>
                    <a:gdLst>
                      <a:gd name="T0" fmla="*/ 2 w 1868"/>
                      <a:gd name="T1" fmla="*/ 71 h 74"/>
                      <a:gd name="T2" fmla="*/ 36 w 1868"/>
                      <a:gd name="T3" fmla="*/ 69 h 74"/>
                      <a:gd name="T4" fmla="*/ 104 w 1868"/>
                      <a:gd name="T5" fmla="*/ 68 h 74"/>
                      <a:gd name="T6" fmla="*/ 198 w 1868"/>
                      <a:gd name="T7" fmla="*/ 67 h 74"/>
                      <a:gd name="T8" fmla="*/ 311 w 1868"/>
                      <a:gd name="T9" fmla="*/ 65 h 74"/>
                      <a:gd name="T10" fmla="*/ 436 w 1868"/>
                      <a:gd name="T11" fmla="*/ 63 h 74"/>
                      <a:gd name="T12" fmla="*/ 565 w 1868"/>
                      <a:gd name="T13" fmla="*/ 61 h 74"/>
                      <a:gd name="T14" fmla="*/ 689 w 1868"/>
                      <a:gd name="T15" fmla="*/ 59 h 74"/>
                      <a:gd name="T16" fmla="*/ 804 w 1868"/>
                      <a:gd name="T17" fmla="*/ 58 h 74"/>
                      <a:gd name="T18" fmla="*/ 900 w 1868"/>
                      <a:gd name="T19" fmla="*/ 57 h 74"/>
                      <a:gd name="T20" fmla="*/ 971 w 1868"/>
                      <a:gd name="T21" fmla="*/ 56 h 74"/>
                      <a:gd name="T22" fmla="*/ 1023 w 1868"/>
                      <a:gd name="T23" fmla="*/ 56 h 74"/>
                      <a:gd name="T24" fmla="*/ 1097 w 1868"/>
                      <a:gd name="T25" fmla="*/ 57 h 74"/>
                      <a:gd name="T26" fmla="*/ 1190 w 1868"/>
                      <a:gd name="T27" fmla="*/ 58 h 74"/>
                      <a:gd name="T28" fmla="*/ 1296 w 1868"/>
                      <a:gd name="T29" fmla="*/ 60 h 74"/>
                      <a:gd name="T30" fmla="*/ 1409 w 1868"/>
                      <a:gd name="T31" fmla="*/ 64 h 74"/>
                      <a:gd name="T32" fmla="*/ 1523 w 1868"/>
                      <a:gd name="T33" fmla="*/ 66 h 74"/>
                      <a:gd name="T34" fmla="*/ 1630 w 1868"/>
                      <a:gd name="T35" fmla="*/ 68 h 74"/>
                      <a:gd name="T36" fmla="*/ 1725 w 1868"/>
                      <a:gd name="T37" fmla="*/ 71 h 74"/>
                      <a:gd name="T38" fmla="*/ 1800 w 1868"/>
                      <a:gd name="T39" fmla="*/ 73 h 74"/>
                      <a:gd name="T40" fmla="*/ 1849 w 1868"/>
                      <a:gd name="T41" fmla="*/ 74 h 74"/>
                      <a:gd name="T42" fmla="*/ 1868 w 1868"/>
                      <a:gd name="T43" fmla="*/ 74 h 74"/>
                      <a:gd name="T44" fmla="*/ 1785 w 1868"/>
                      <a:gd name="T45" fmla="*/ 15 h 74"/>
                      <a:gd name="T46" fmla="*/ 1746 w 1868"/>
                      <a:gd name="T47" fmla="*/ 14 h 74"/>
                      <a:gd name="T48" fmla="*/ 1680 w 1868"/>
                      <a:gd name="T49" fmla="*/ 13 h 74"/>
                      <a:gd name="T50" fmla="*/ 1592 w 1868"/>
                      <a:gd name="T51" fmla="*/ 11 h 74"/>
                      <a:gd name="T52" fmla="*/ 1490 w 1868"/>
                      <a:gd name="T53" fmla="*/ 10 h 74"/>
                      <a:gd name="T54" fmla="*/ 1379 w 1868"/>
                      <a:gd name="T55" fmla="*/ 7 h 74"/>
                      <a:gd name="T56" fmla="*/ 1264 w 1868"/>
                      <a:gd name="T57" fmla="*/ 5 h 74"/>
                      <a:gd name="T58" fmla="*/ 1152 w 1868"/>
                      <a:gd name="T59" fmla="*/ 4 h 74"/>
                      <a:gd name="T60" fmla="*/ 1050 w 1868"/>
                      <a:gd name="T61" fmla="*/ 2 h 74"/>
                      <a:gd name="T62" fmla="*/ 962 w 1868"/>
                      <a:gd name="T63" fmla="*/ 0 h 74"/>
                      <a:gd name="T64" fmla="*/ 895 w 1868"/>
                      <a:gd name="T65" fmla="*/ 0 h 74"/>
                      <a:gd name="T66" fmla="*/ 831 w 1868"/>
                      <a:gd name="T67" fmla="*/ 0 h 74"/>
                      <a:gd name="T68" fmla="*/ 749 w 1868"/>
                      <a:gd name="T69" fmla="*/ 2 h 74"/>
                      <a:gd name="T70" fmla="*/ 655 w 1868"/>
                      <a:gd name="T71" fmla="*/ 3 h 74"/>
                      <a:gd name="T72" fmla="*/ 554 w 1868"/>
                      <a:gd name="T73" fmla="*/ 4 h 74"/>
                      <a:gd name="T74" fmla="*/ 453 w 1868"/>
                      <a:gd name="T75" fmla="*/ 6 h 74"/>
                      <a:gd name="T76" fmla="*/ 354 w 1868"/>
                      <a:gd name="T77" fmla="*/ 7 h 74"/>
                      <a:gd name="T78" fmla="*/ 264 w 1868"/>
                      <a:gd name="T79" fmla="*/ 8 h 74"/>
                      <a:gd name="T80" fmla="*/ 188 w 1868"/>
                      <a:gd name="T81" fmla="*/ 10 h 74"/>
                      <a:gd name="T82" fmla="*/ 129 w 1868"/>
                      <a:gd name="T83" fmla="*/ 11 h 74"/>
                      <a:gd name="T84" fmla="*/ 96 w 1868"/>
                      <a:gd name="T85" fmla="*/ 1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8" h="74">
                        <a:moveTo>
                          <a:pt x="89" y="12"/>
                        </a:moveTo>
                        <a:lnTo>
                          <a:pt x="0" y="71"/>
                        </a:lnTo>
                        <a:lnTo>
                          <a:pt x="2" y="71"/>
                        </a:lnTo>
                        <a:lnTo>
                          <a:pt x="9" y="71"/>
                        </a:lnTo>
                        <a:lnTo>
                          <a:pt x="21" y="71"/>
                        </a:lnTo>
                        <a:lnTo>
                          <a:pt x="36" y="69"/>
                        </a:lnTo>
                        <a:lnTo>
                          <a:pt x="55" y="69"/>
                        </a:lnTo>
                        <a:lnTo>
                          <a:pt x="78" y="69"/>
                        </a:lnTo>
                        <a:lnTo>
                          <a:pt x="104" y="68"/>
                        </a:lnTo>
                        <a:lnTo>
                          <a:pt x="133" y="68"/>
                        </a:lnTo>
                        <a:lnTo>
                          <a:pt x="164" y="67"/>
                        </a:lnTo>
                        <a:lnTo>
                          <a:pt x="198" y="67"/>
                        </a:lnTo>
                        <a:lnTo>
                          <a:pt x="234" y="66"/>
                        </a:lnTo>
                        <a:lnTo>
                          <a:pt x="272" y="66"/>
                        </a:lnTo>
                        <a:lnTo>
                          <a:pt x="311" y="65"/>
                        </a:lnTo>
                        <a:lnTo>
                          <a:pt x="351" y="65"/>
                        </a:lnTo>
                        <a:lnTo>
                          <a:pt x="393" y="64"/>
                        </a:lnTo>
                        <a:lnTo>
                          <a:pt x="436" y="63"/>
                        </a:lnTo>
                        <a:lnTo>
                          <a:pt x="478" y="63"/>
                        </a:lnTo>
                        <a:lnTo>
                          <a:pt x="521" y="61"/>
                        </a:lnTo>
                        <a:lnTo>
                          <a:pt x="565" y="61"/>
                        </a:lnTo>
                        <a:lnTo>
                          <a:pt x="607" y="60"/>
                        </a:lnTo>
                        <a:lnTo>
                          <a:pt x="649" y="60"/>
                        </a:lnTo>
                        <a:lnTo>
                          <a:pt x="689" y="59"/>
                        </a:lnTo>
                        <a:lnTo>
                          <a:pt x="729" y="59"/>
                        </a:lnTo>
                        <a:lnTo>
                          <a:pt x="767" y="58"/>
                        </a:lnTo>
                        <a:lnTo>
                          <a:pt x="804" y="58"/>
                        </a:lnTo>
                        <a:lnTo>
                          <a:pt x="839" y="57"/>
                        </a:lnTo>
                        <a:lnTo>
                          <a:pt x="871" y="57"/>
                        </a:lnTo>
                        <a:lnTo>
                          <a:pt x="900" y="57"/>
                        </a:lnTo>
                        <a:lnTo>
                          <a:pt x="928" y="56"/>
                        </a:lnTo>
                        <a:lnTo>
                          <a:pt x="951" y="56"/>
                        </a:lnTo>
                        <a:lnTo>
                          <a:pt x="971" y="56"/>
                        </a:lnTo>
                        <a:lnTo>
                          <a:pt x="988" y="56"/>
                        </a:lnTo>
                        <a:lnTo>
                          <a:pt x="1004" y="56"/>
                        </a:lnTo>
                        <a:lnTo>
                          <a:pt x="1023" y="56"/>
                        </a:lnTo>
                        <a:lnTo>
                          <a:pt x="1045" y="56"/>
                        </a:lnTo>
                        <a:lnTo>
                          <a:pt x="1069" y="57"/>
                        </a:lnTo>
                        <a:lnTo>
                          <a:pt x="1097" y="57"/>
                        </a:lnTo>
                        <a:lnTo>
                          <a:pt x="1126" y="57"/>
                        </a:lnTo>
                        <a:lnTo>
                          <a:pt x="1157" y="58"/>
                        </a:lnTo>
                        <a:lnTo>
                          <a:pt x="1190" y="58"/>
                        </a:lnTo>
                        <a:lnTo>
                          <a:pt x="1225" y="59"/>
                        </a:lnTo>
                        <a:lnTo>
                          <a:pt x="1261" y="60"/>
                        </a:lnTo>
                        <a:lnTo>
                          <a:pt x="1296" y="60"/>
                        </a:lnTo>
                        <a:lnTo>
                          <a:pt x="1334" y="61"/>
                        </a:lnTo>
                        <a:lnTo>
                          <a:pt x="1371" y="63"/>
                        </a:lnTo>
                        <a:lnTo>
                          <a:pt x="1409" y="64"/>
                        </a:lnTo>
                        <a:lnTo>
                          <a:pt x="1447" y="64"/>
                        </a:lnTo>
                        <a:lnTo>
                          <a:pt x="1485" y="65"/>
                        </a:lnTo>
                        <a:lnTo>
                          <a:pt x="1523" y="66"/>
                        </a:lnTo>
                        <a:lnTo>
                          <a:pt x="1560" y="66"/>
                        </a:lnTo>
                        <a:lnTo>
                          <a:pt x="1596" y="67"/>
                        </a:lnTo>
                        <a:lnTo>
                          <a:pt x="1630" y="68"/>
                        </a:lnTo>
                        <a:lnTo>
                          <a:pt x="1663" y="69"/>
                        </a:lnTo>
                        <a:lnTo>
                          <a:pt x="1695" y="69"/>
                        </a:lnTo>
                        <a:lnTo>
                          <a:pt x="1725" y="71"/>
                        </a:lnTo>
                        <a:lnTo>
                          <a:pt x="1751" y="71"/>
                        </a:lnTo>
                        <a:lnTo>
                          <a:pt x="1777" y="72"/>
                        </a:lnTo>
                        <a:lnTo>
                          <a:pt x="1800" y="73"/>
                        </a:lnTo>
                        <a:lnTo>
                          <a:pt x="1819" y="73"/>
                        </a:lnTo>
                        <a:lnTo>
                          <a:pt x="1837" y="73"/>
                        </a:lnTo>
                        <a:lnTo>
                          <a:pt x="1849" y="74"/>
                        </a:lnTo>
                        <a:lnTo>
                          <a:pt x="1860" y="74"/>
                        </a:lnTo>
                        <a:lnTo>
                          <a:pt x="1865" y="74"/>
                        </a:lnTo>
                        <a:lnTo>
                          <a:pt x="1868" y="74"/>
                        </a:lnTo>
                        <a:lnTo>
                          <a:pt x="1793" y="15"/>
                        </a:lnTo>
                        <a:lnTo>
                          <a:pt x="1791" y="15"/>
                        </a:lnTo>
                        <a:lnTo>
                          <a:pt x="1785" y="15"/>
                        </a:lnTo>
                        <a:lnTo>
                          <a:pt x="1776" y="15"/>
                        </a:lnTo>
                        <a:lnTo>
                          <a:pt x="1762" y="14"/>
                        </a:lnTo>
                        <a:lnTo>
                          <a:pt x="1746" y="14"/>
                        </a:lnTo>
                        <a:lnTo>
                          <a:pt x="1727" y="14"/>
                        </a:lnTo>
                        <a:lnTo>
                          <a:pt x="1704" y="13"/>
                        </a:lnTo>
                        <a:lnTo>
                          <a:pt x="1680" y="13"/>
                        </a:lnTo>
                        <a:lnTo>
                          <a:pt x="1652" y="12"/>
                        </a:lnTo>
                        <a:lnTo>
                          <a:pt x="1624" y="12"/>
                        </a:lnTo>
                        <a:lnTo>
                          <a:pt x="1592" y="11"/>
                        </a:lnTo>
                        <a:lnTo>
                          <a:pt x="1560" y="11"/>
                        </a:lnTo>
                        <a:lnTo>
                          <a:pt x="1526" y="10"/>
                        </a:lnTo>
                        <a:lnTo>
                          <a:pt x="1490" y="10"/>
                        </a:lnTo>
                        <a:lnTo>
                          <a:pt x="1454" y="8"/>
                        </a:lnTo>
                        <a:lnTo>
                          <a:pt x="1417" y="7"/>
                        </a:lnTo>
                        <a:lnTo>
                          <a:pt x="1379" y="7"/>
                        </a:lnTo>
                        <a:lnTo>
                          <a:pt x="1341" y="6"/>
                        </a:lnTo>
                        <a:lnTo>
                          <a:pt x="1302" y="6"/>
                        </a:lnTo>
                        <a:lnTo>
                          <a:pt x="1264" y="5"/>
                        </a:lnTo>
                        <a:lnTo>
                          <a:pt x="1226" y="5"/>
                        </a:lnTo>
                        <a:lnTo>
                          <a:pt x="1189" y="4"/>
                        </a:lnTo>
                        <a:lnTo>
                          <a:pt x="1152" y="4"/>
                        </a:lnTo>
                        <a:lnTo>
                          <a:pt x="1118" y="3"/>
                        </a:lnTo>
                        <a:lnTo>
                          <a:pt x="1083" y="3"/>
                        </a:lnTo>
                        <a:lnTo>
                          <a:pt x="1050" y="2"/>
                        </a:lnTo>
                        <a:lnTo>
                          <a:pt x="1019" y="2"/>
                        </a:lnTo>
                        <a:lnTo>
                          <a:pt x="990" y="2"/>
                        </a:lnTo>
                        <a:lnTo>
                          <a:pt x="962" y="0"/>
                        </a:lnTo>
                        <a:lnTo>
                          <a:pt x="937" y="0"/>
                        </a:lnTo>
                        <a:lnTo>
                          <a:pt x="915" y="0"/>
                        </a:lnTo>
                        <a:lnTo>
                          <a:pt x="895" y="0"/>
                        </a:lnTo>
                        <a:lnTo>
                          <a:pt x="876" y="0"/>
                        </a:lnTo>
                        <a:lnTo>
                          <a:pt x="854" y="0"/>
                        </a:lnTo>
                        <a:lnTo>
                          <a:pt x="831" y="0"/>
                        </a:lnTo>
                        <a:lnTo>
                          <a:pt x="804" y="0"/>
                        </a:lnTo>
                        <a:lnTo>
                          <a:pt x="778" y="2"/>
                        </a:lnTo>
                        <a:lnTo>
                          <a:pt x="749" y="2"/>
                        </a:lnTo>
                        <a:lnTo>
                          <a:pt x="718" y="2"/>
                        </a:lnTo>
                        <a:lnTo>
                          <a:pt x="687" y="3"/>
                        </a:lnTo>
                        <a:lnTo>
                          <a:pt x="655" y="3"/>
                        </a:lnTo>
                        <a:lnTo>
                          <a:pt x="622" y="3"/>
                        </a:lnTo>
                        <a:lnTo>
                          <a:pt x="589" y="4"/>
                        </a:lnTo>
                        <a:lnTo>
                          <a:pt x="554" y="4"/>
                        </a:lnTo>
                        <a:lnTo>
                          <a:pt x="521" y="5"/>
                        </a:lnTo>
                        <a:lnTo>
                          <a:pt x="486" y="5"/>
                        </a:lnTo>
                        <a:lnTo>
                          <a:pt x="453" y="6"/>
                        </a:lnTo>
                        <a:lnTo>
                          <a:pt x="419" y="6"/>
                        </a:lnTo>
                        <a:lnTo>
                          <a:pt x="386" y="6"/>
                        </a:lnTo>
                        <a:lnTo>
                          <a:pt x="354" y="7"/>
                        </a:lnTo>
                        <a:lnTo>
                          <a:pt x="323" y="7"/>
                        </a:lnTo>
                        <a:lnTo>
                          <a:pt x="293" y="8"/>
                        </a:lnTo>
                        <a:lnTo>
                          <a:pt x="264" y="8"/>
                        </a:lnTo>
                        <a:lnTo>
                          <a:pt x="236" y="10"/>
                        </a:lnTo>
                        <a:lnTo>
                          <a:pt x="211" y="10"/>
                        </a:lnTo>
                        <a:lnTo>
                          <a:pt x="188" y="10"/>
                        </a:lnTo>
                        <a:lnTo>
                          <a:pt x="166" y="11"/>
                        </a:lnTo>
                        <a:lnTo>
                          <a:pt x="146" y="11"/>
                        </a:lnTo>
                        <a:lnTo>
                          <a:pt x="129" y="11"/>
                        </a:lnTo>
                        <a:lnTo>
                          <a:pt x="115" y="12"/>
                        </a:lnTo>
                        <a:lnTo>
                          <a:pt x="104" y="12"/>
                        </a:lnTo>
                        <a:lnTo>
                          <a:pt x="96" y="12"/>
                        </a:lnTo>
                        <a:lnTo>
                          <a:pt x="91" y="12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5" name="Freeform 288"/>
                  <p:cNvSpPr>
                    <a:spLocks/>
                  </p:cNvSpPr>
                  <p:nvPr/>
                </p:nvSpPr>
                <p:spPr bwMode="auto">
                  <a:xfrm>
                    <a:off x="4545013" y="749301"/>
                    <a:ext cx="1535113" cy="44450"/>
                  </a:xfrm>
                  <a:custGeom>
                    <a:avLst/>
                    <a:gdLst>
                      <a:gd name="T0" fmla="*/ 1881 w 1936"/>
                      <a:gd name="T1" fmla="*/ 10 h 57"/>
                      <a:gd name="T2" fmla="*/ 1866 w 1936"/>
                      <a:gd name="T3" fmla="*/ 10 h 57"/>
                      <a:gd name="T4" fmla="*/ 1836 w 1936"/>
                      <a:gd name="T5" fmla="*/ 8 h 57"/>
                      <a:gd name="T6" fmla="*/ 1795 w 1936"/>
                      <a:gd name="T7" fmla="*/ 8 h 57"/>
                      <a:gd name="T8" fmla="*/ 1744 w 1936"/>
                      <a:gd name="T9" fmla="*/ 7 h 57"/>
                      <a:gd name="T10" fmla="*/ 1684 w 1936"/>
                      <a:gd name="T11" fmla="*/ 7 h 57"/>
                      <a:gd name="T12" fmla="*/ 1617 w 1936"/>
                      <a:gd name="T13" fmla="*/ 6 h 57"/>
                      <a:gd name="T14" fmla="*/ 1545 w 1936"/>
                      <a:gd name="T15" fmla="*/ 5 h 57"/>
                      <a:gd name="T16" fmla="*/ 1470 w 1936"/>
                      <a:gd name="T17" fmla="*/ 5 h 57"/>
                      <a:gd name="T18" fmla="*/ 1394 w 1936"/>
                      <a:gd name="T19" fmla="*/ 4 h 57"/>
                      <a:gd name="T20" fmla="*/ 1318 w 1936"/>
                      <a:gd name="T21" fmla="*/ 3 h 57"/>
                      <a:gd name="T22" fmla="*/ 1245 w 1936"/>
                      <a:gd name="T23" fmla="*/ 3 h 57"/>
                      <a:gd name="T24" fmla="*/ 1176 w 1936"/>
                      <a:gd name="T25" fmla="*/ 2 h 57"/>
                      <a:gd name="T26" fmla="*/ 1111 w 1936"/>
                      <a:gd name="T27" fmla="*/ 2 h 57"/>
                      <a:gd name="T28" fmla="*/ 1055 w 1936"/>
                      <a:gd name="T29" fmla="*/ 0 h 57"/>
                      <a:gd name="T30" fmla="*/ 1007 w 1936"/>
                      <a:gd name="T31" fmla="*/ 0 h 57"/>
                      <a:gd name="T32" fmla="*/ 968 w 1936"/>
                      <a:gd name="T33" fmla="*/ 0 h 57"/>
                      <a:gd name="T34" fmla="*/ 920 w 1936"/>
                      <a:gd name="T35" fmla="*/ 0 h 57"/>
                      <a:gd name="T36" fmla="*/ 861 w 1936"/>
                      <a:gd name="T37" fmla="*/ 2 h 57"/>
                      <a:gd name="T38" fmla="*/ 794 w 1936"/>
                      <a:gd name="T39" fmla="*/ 3 h 57"/>
                      <a:gd name="T40" fmla="*/ 722 w 1936"/>
                      <a:gd name="T41" fmla="*/ 4 h 57"/>
                      <a:gd name="T42" fmla="*/ 646 w 1936"/>
                      <a:gd name="T43" fmla="*/ 5 h 57"/>
                      <a:gd name="T44" fmla="*/ 566 w 1936"/>
                      <a:gd name="T45" fmla="*/ 6 h 57"/>
                      <a:gd name="T46" fmla="*/ 485 w 1936"/>
                      <a:gd name="T47" fmla="*/ 7 h 57"/>
                      <a:gd name="T48" fmla="*/ 407 w 1936"/>
                      <a:gd name="T49" fmla="*/ 8 h 57"/>
                      <a:gd name="T50" fmla="*/ 331 w 1936"/>
                      <a:gd name="T51" fmla="*/ 10 h 57"/>
                      <a:gd name="T52" fmla="*/ 261 w 1936"/>
                      <a:gd name="T53" fmla="*/ 11 h 57"/>
                      <a:gd name="T54" fmla="*/ 197 w 1936"/>
                      <a:gd name="T55" fmla="*/ 12 h 57"/>
                      <a:gd name="T56" fmla="*/ 143 w 1936"/>
                      <a:gd name="T57" fmla="*/ 13 h 57"/>
                      <a:gd name="T58" fmla="*/ 99 w 1936"/>
                      <a:gd name="T59" fmla="*/ 14 h 57"/>
                      <a:gd name="T60" fmla="*/ 68 w 1936"/>
                      <a:gd name="T61" fmla="*/ 15 h 57"/>
                      <a:gd name="T62" fmla="*/ 52 w 1936"/>
                      <a:gd name="T63" fmla="*/ 15 h 57"/>
                      <a:gd name="T64" fmla="*/ 0 w 1936"/>
                      <a:gd name="T65" fmla="*/ 57 h 57"/>
                      <a:gd name="T66" fmla="*/ 1883 w 1936"/>
                      <a:gd name="T67" fmla="*/ 1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36" h="57">
                        <a:moveTo>
                          <a:pt x="1883" y="10"/>
                        </a:moveTo>
                        <a:lnTo>
                          <a:pt x="1881" y="10"/>
                        </a:lnTo>
                        <a:lnTo>
                          <a:pt x="1875" y="10"/>
                        </a:lnTo>
                        <a:lnTo>
                          <a:pt x="1866" y="10"/>
                        </a:lnTo>
                        <a:lnTo>
                          <a:pt x="1853" y="10"/>
                        </a:lnTo>
                        <a:lnTo>
                          <a:pt x="1836" y="8"/>
                        </a:lnTo>
                        <a:lnTo>
                          <a:pt x="1817" y="8"/>
                        </a:lnTo>
                        <a:lnTo>
                          <a:pt x="1795" y="8"/>
                        </a:lnTo>
                        <a:lnTo>
                          <a:pt x="1770" y="8"/>
                        </a:lnTo>
                        <a:lnTo>
                          <a:pt x="1744" y="7"/>
                        </a:lnTo>
                        <a:lnTo>
                          <a:pt x="1715" y="7"/>
                        </a:lnTo>
                        <a:lnTo>
                          <a:pt x="1684" y="7"/>
                        </a:lnTo>
                        <a:lnTo>
                          <a:pt x="1650" y="6"/>
                        </a:lnTo>
                        <a:lnTo>
                          <a:pt x="1617" y="6"/>
                        </a:lnTo>
                        <a:lnTo>
                          <a:pt x="1581" y="6"/>
                        </a:lnTo>
                        <a:lnTo>
                          <a:pt x="1545" y="5"/>
                        </a:lnTo>
                        <a:lnTo>
                          <a:pt x="1509" y="5"/>
                        </a:lnTo>
                        <a:lnTo>
                          <a:pt x="1470" y="5"/>
                        </a:lnTo>
                        <a:lnTo>
                          <a:pt x="1432" y="4"/>
                        </a:lnTo>
                        <a:lnTo>
                          <a:pt x="1394" y="4"/>
                        </a:lnTo>
                        <a:lnTo>
                          <a:pt x="1356" y="4"/>
                        </a:lnTo>
                        <a:lnTo>
                          <a:pt x="1318" y="3"/>
                        </a:lnTo>
                        <a:lnTo>
                          <a:pt x="1282" y="3"/>
                        </a:lnTo>
                        <a:lnTo>
                          <a:pt x="1245" y="3"/>
                        </a:lnTo>
                        <a:lnTo>
                          <a:pt x="1209" y="2"/>
                        </a:lnTo>
                        <a:lnTo>
                          <a:pt x="1176" y="2"/>
                        </a:lnTo>
                        <a:lnTo>
                          <a:pt x="1142" y="2"/>
                        </a:lnTo>
                        <a:lnTo>
                          <a:pt x="1111" y="2"/>
                        </a:lnTo>
                        <a:lnTo>
                          <a:pt x="1082" y="0"/>
                        </a:lnTo>
                        <a:lnTo>
                          <a:pt x="1055" y="0"/>
                        </a:lnTo>
                        <a:lnTo>
                          <a:pt x="1029" y="0"/>
                        </a:lnTo>
                        <a:lnTo>
                          <a:pt x="1007" y="0"/>
                        </a:lnTo>
                        <a:lnTo>
                          <a:pt x="988" y="0"/>
                        </a:lnTo>
                        <a:lnTo>
                          <a:pt x="968" y="0"/>
                        </a:lnTo>
                        <a:lnTo>
                          <a:pt x="945" y="0"/>
                        </a:lnTo>
                        <a:lnTo>
                          <a:pt x="920" y="0"/>
                        </a:lnTo>
                        <a:lnTo>
                          <a:pt x="892" y="2"/>
                        </a:lnTo>
                        <a:lnTo>
                          <a:pt x="861" y="2"/>
                        </a:lnTo>
                        <a:lnTo>
                          <a:pt x="829" y="2"/>
                        </a:lnTo>
                        <a:lnTo>
                          <a:pt x="794" y="3"/>
                        </a:lnTo>
                        <a:lnTo>
                          <a:pt x="760" y="3"/>
                        </a:lnTo>
                        <a:lnTo>
                          <a:pt x="722" y="4"/>
                        </a:lnTo>
                        <a:lnTo>
                          <a:pt x="684" y="4"/>
                        </a:lnTo>
                        <a:lnTo>
                          <a:pt x="646" y="5"/>
                        </a:lnTo>
                        <a:lnTo>
                          <a:pt x="605" y="5"/>
                        </a:lnTo>
                        <a:lnTo>
                          <a:pt x="566" y="6"/>
                        </a:lnTo>
                        <a:lnTo>
                          <a:pt x="526" y="6"/>
                        </a:lnTo>
                        <a:lnTo>
                          <a:pt x="485" y="7"/>
                        </a:lnTo>
                        <a:lnTo>
                          <a:pt x="446" y="7"/>
                        </a:lnTo>
                        <a:lnTo>
                          <a:pt x="407" y="8"/>
                        </a:lnTo>
                        <a:lnTo>
                          <a:pt x="368" y="10"/>
                        </a:lnTo>
                        <a:lnTo>
                          <a:pt x="331" y="10"/>
                        </a:lnTo>
                        <a:lnTo>
                          <a:pt x="295" y="11"/>
                        </a:lnTo>
                        <a:lnTo>
                          <a:pt x="261" y="11"/>
                        </a:lnTo>
                        <a:lnTo>
                          <a:pt x="228" y="12"/>
                        </a:lnTo>
                        <a:lnTo>
                          <a:pt x="197" y="12"/>
                        </a:lnTo>
                        <a:lnTo>
                          <a:pt x="168" y="13"/>
                        </a:lnTo>
                        <a:lnTo>
                          <a:pt x="143" y="13"/>
                        </a:lnTo>
                        <a:lnTo>
                          <a:pt x="120" y="14"/>
                        </a:lnTo>
                        <a:lnTo>
                          <a:pt x="99" y="14"/>
                        </a:lnTo>
                        <a:lnTo>
                          <a:pt x="82" y="14"/>
                        </a:lnTo>
                        <a:lnTo>
                          <a:pt x="68" y="15"/>
                        </a:lnTo>
                        <a:lnTo>
                          <a:pt x="58" y="15"/>
                        </a:lnTo>
                        <a:lnTo>
                          <a:pt x="52" y="15"/>
                        </a:lnTo>
                        <a:lnTo>
                          <a:pt x="50" y="15"/>
                        </a:lnTo>
                        <a:lnTo>
                          <a:pt x="0" y="57"/>
                        </a:lnTo>
                        <a:lnTo>
                          <a:pt x="1936" y="57"/>
                        </a:lnTo>
                        <a:lnTo>
                          <a:pt x="1883" y="10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6" name="Freeform 289"/>
                  <p:cNvSpPr>
                    <a:spLocks/>
                  </p:cNvSpPr>
                  <p:nvPr/>
                </p:nvSpPr>
                <p:spPr bwMode="auto">
                  <a:xfrm>
                    <a:off x="4621213" y="1031876"/>
                    <a:ext cx="542925" cy="93663"/>
                  </a:xfrm>
                  <a:custGeom>
                    <a:avLst/>
                    <a:gdLst>
                      <a:gd name="T0" fmla="*/ 680 w 684"/>
                      <a:gd name="T1" fmla="*/ 3 h 118"/>
                      <a:gd name="T2" fmla="*/ 7 w 684"/>
                      <a:gd name="T3" fmla="*/ 0 h 118"/>
                      <a:gd name="T4" fmla="*/ 4 w 684"/>
                      <a:gd name="T5" fmla="*/ 11 h 118"/>
                      <a:gd name="T6" fmla="*/ 1 w 684"/>
                      <a:gd name="T7" fmla="*/ 23 h 118"/>
                      <a:gd name="T8" fmla="*/ 0 w 684"/>
                      <a:gd name="T9" fmla="*/ 37 h 118"/>
                      <a:gd name="T10" fmla="*/ 1 w 684"/>
                      <a:gd name="T11" fmla="*/ 52 h 118"/>
                      <a:gd name="T12" fmla="*/ 4 w 684"/>
                      <a:gd name="T13" fmla="*/ 68 h 118"/>
                      <a:gd name="T14" fmla="*/ 10 w 684"/>
                      <a:gd name="T15" fmla="*/ 86 h 118"/>
                      <a:gd name="T16" fmla="*/ 20 w 684"/>
                      <a:gd name="T17" fmla="*/ 102 h 118"/>
                      <a:gd name="T18" fmla="*/ 35 w 684"/>
                      <a:gd name="T19" fmla="*/ 118 h 118"/>
                      <a:gd name="T20" fmla="*/ 684 w 684"/>
                      <a:gd name="T21" fmla="*/ 112 h 118"/>
                      <a:gd name="T22" fmla="*/ 680 w 684"/>
                      <a:gd name="T23" fmla="*/ 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4" h="118">
                        <a:moveTo>
                          <a:pt x="680" y="3"/>
                        </a:moveTo>
                        <a:lnTo>
                          <a:pt x="7" y="0"/>
                        </a:lnTo>
                        <a:lnTo>
                          <a:pt x="4" y="11"/>
                        </a:lnTo>
                        <a:lnTo>
                          <a:pt x="1" y="23"/>
                        </a:lnTo>
                        <a:lnTo>
                          <a:pt x="0" y="37"/>
                        </a:lnTo>
                        <a:lnTo>
                          <a:pt x="1" y="52"/>
                        </a:lnTo>
                        <a:lnTo>
                          <a:pt x="4" y="68"/>
                        </a:lnTo>
                        <a:lnTo>
                          <a:pt x="10" y="86"/>
                        </a:lnTo>
                        <a:lnTo>
                          <a:pt x="20" y="102"/>
                        </a:lnTo>
                        <a:lnTo>
                          <a:pt x="35" y="118"/>
                        </a:lnTo>
                        <a:lnTo>
                          <a:pt x="684" y="112"/>
                        </a:lnTo>
                        <a:lnTo>
                          <a:pt x="680" y="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7" name="Freeform 290"/>
                  <p:cNvSpPr>
                    <a:spLocks/>
                  </p:cNvSpPr>
                  <p:nvPr/>
                </p:nvSpPr>
                <p:spPr bwMode="auto">
                  <a:xfrm>
                    <a:off x="4643438" y="1133476"/>
                    <a:ext cx="523875" cy="82550"/>
                  </a:xfrm>
                  <a:custGeom>
                    <a:avLst/>
                    <a:gdLst>
                      <a:gd name="T0" fmla="*/ 656 w 660"/>
                      <a:gd name="T1" fmla="*/ 0 h 105"/>
                      <a:gd name="T2" fmla="*/ 5 w 660"/>
                      <a:gd name="T3" fmla="*/ 5 h 105"/>
                      <a:gd name="T4" fmla="*/ 3 w 660"/>
                      <a:gd name="T5" fmla="*/ 15 h 105"/>
                      <a:gd name="T6" fmla="*/ 1 w 660"/>
                      <a:gd name="T7" fmla="*/ 27 h 105"/>
                      <a:gd name="T8" fmla="*/ 0 w 660"/>
                      <a:gd name="T9" fmla="*/ 39 h 105"/>
                      <a:gd name="T10" fmla="*/ 1 w 660"/>
                      <a:gd name="T11" fmla="*/ 53 h 105"/>
                      <a:gd name="T12" fmla="*/ 3 w 660"/>
                      <a:gd name="T13" fmla="*/ 68 h 105"/>
                      <a:gd name="T14" fmla="*/ 10 w 660"/>
                      <a:gd name="T15" fmla="*/ 82 h 105"/>
                      <a:gd name="T16" fmla="*/ 19 w 660"/>
                      <a:gd name="T17" fmla="*/ 93 h 105"/>
                      <a:gd name="T18" fmla="*/ 34 w 660"/>
                      <a:gd name="T19" fmla="*/ 105 h 105"/>
                      <a:gd name="T20" fmla="*/ 660 w 660"/>
                      <a:gd name="T21" fmla="*/ 99 h 105"/>
                      <a:gd name="T22" fmla="*/ 656 w 660"/>
                      <a:gd name="T23" fmla="*/ 0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0" h="105">
                        <a:moveTo>
                          <a:pt x="656" y="0"/>
                        </a:moveTo>
                        <a:lnTo>
                          <a:pt x="5" y="5"/>
                        </a:lnTo>
                        <a:lnTo>
                          <a:pt x="3" y="15"/>
                        </a:lnTo>
                        <a:lnTo>
                          <a:pt x="1" y="27"/>
                        </a:lnTo>
                        <a:lnTo>
                          <a:pt x="0" y="39"/>
                        </a:lnTo>
                        <a:lnTo>
                          <a:pt x="1" y="53"/>
                        </a:lnTo>
                        <a:lnTo>
                          <a:pt x="3" y="68"/>
                        </a:lnTo>
                        <a:lnTo>
                          <a:pt x="10" y="82"/>
                        </a:lnTo>
                        <a:lnTo>
                          <a:pt x="19" y="93"/>
                        </a:lnTo>
                        <a:lnTo>
                          <a:pt x="34" y="105"/>
                        </a:lnTo>
                        <a:lnTo>
                          <a:pt x="660" y="99"/>
                        </a:lnTo>
                        <a:lnTo>
                          <a:pt x="656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8" name="Freeform 291"/>
                  <p:cNvSpPr>
                    <a:spLocks/>
                  </p:cNvSpPr>
                  <p:nvPr/>
                </p:nvSpPr>
                <p:spPr bwMode="auto">
                  <a:xfrm>
                    <a:off x="4668838" y="1220788"/>
                    <a:ext cx="501650" cy="90488"/>
                  </a:xfrm>
                  <a:custGeom>
                    <a:avLst/>
                    <a:gdLst>
                      <a:gd name="T0" fmla="*/ 1 w 633"/>
                      <a:gd name="T1" fmla="*/ 4 h 114"/>
                      <a:gd name="T2" fmla="*/ 0 w 633"/>
                      <a:gd name="T3" fmla="*/ 16 h 114"/>
                      <a:gd name="T4" fmla="*/ 1 w 633"/>
                      <a:gd name="T5" fmla="*/ 30 h 114"/>
                      <a:gd name="T6" fmla="*/ 2 w 633"/>
                      <a:gd name="T7" fmla="*/ 45 h 114"/>
                      <a:gd name="T8" fmla="*/ 6 w 633"/>
                      <a:gd name="T9" fmla="*/ 61 h 114"/>
                      <a:gd name="T10" fmla="*/ 11 w 633"/>
                      <a:gd name="T11" fmla="*/ 77 h 114"/>
                      <a:gd name="T12" fmla="*/ 20 w 633"/>
                      <a:gd name="T13" fmla="*/ 92 h 114"/>
                      <a:gd name="T14" fmla="*/ 32 w 633"/>
                      <a:gd name="T15" fmla="*/ 105 h 114"/>
                      <a:gd name="T16" fmla="*/ 48 w 633"/>
                      <a:gd name="T17" fmla="*/ 114 h 114"/>
                      <a:gd name="T18" fmla="*/ 633 w 633"/>
                      <a:gd name="T19" fmla="*/ 114 h 114"/>
                      <a:gd name="T20" fmla="*/ 629 w 633"/>
                      <a:gd name="T21" fmla="*/ 0 h 114"/>
                      <a:gd name="T22" fmla="*/ 1 w 633"/>
                      <a:gd name="T23" fmla="*/ 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3" h="114">
                        <a:moveTo>
                          <a:pt x="1" y="4"/>
                        </a:moveTo>
                        <a:lnTo>
                          <a:pt x="0" y="16"/>
                        </a:lnTo>
                        <a:lnTo>
                          <a:pt x="1" y="30"/>
                        </a:lnTo>
                        <a:lnTo>
                          <a:pt x="2" y="45"/>
                        </a:lnTo>
                        <a:lnTo>
                          <a:pt x="6" y="61"/>
                        </a:lnTo>
                        <a:lnTo>
                          <a:pt x="11" y="77"/>
                        </a:lnTo>
                        <a:lnTo>
                          <a:pt x="20" y="92"/>
                        </a:lnTo>
                        <a:lnTo>
                          <a:pt x="32" y="105"/>
                        </a:lnTo>
                        <a:lnTo>
                          <a:pt x="48" y="114"/>
                        </a:lnTo>
                        <a:lnTo>
                          <a:pt x="633" y="114"/>
                        </a:lnTo>
                        <a:lnTo>
                          <a:pt x="629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49" name="Freeform 292"/>
                  <p:cNvSpPr>
                    <a:spLocks/>
                  </p:cNvSpPr>
                  <p:nvPr/>
                </p:nvSpPr>
                <p:spPr bwMode="auto">
                  <a:xfrm>
                    <a:off x="5541963" y="1035051"/>
                    <a:ext cx="471488" cy="82550"/>
                  </a:xfrm>
                  <a:custGeom>
                    <a:avLst/>
                    <a:gdLst>
                      <a:gd name="T0" fmla="*/ 0 w 595"/>
                      <a:gd name="T1" fmla="*/ 104 h 104"/>
                      <a:gd name="T2" fmla="*/ 568 w 595"/>
                      <a:gd name="T3" fmla="*/ 99 h 104"/>
                      <a:gd name="T4" fmla="*/ 575 w 595"/>
                      <a:gd name="T5" fmla="*/ 93 h 104"/>
                      <a:gd name="T6" fmla="*/ 582 w 595"/>
                      <a:gd name="T7" fmla="*/ 86 h 104"/>
                      <a:gd name="T8" fmla="*/ 588 w 595"/>
                      <a:gd name="T9" fmla="*/ 77 h 104"/>
                      <a:gd name="T10" fmla="*/ 592 w 595"/>
                      <a:gd name="T11" fmla="*/ 67 h 104"/>
                      <a:gd name="T12" fmla="*/ 595 w 595"/>
                      <a:gd name="T13" fmla="*/ 54 h 104"/>
                      <a:gd name="T14" fmla="*/ 595 w 595"/>
                      <a:gd name="T15" fmla="*/ 39 h 104"/>
                      <a:gd name="T16" fmla="*/ 589 w 595"/>
                      <a:gd name="T17" fmla="*/ 22 h 104"/>
                      <a:gd name="T18" fmla="*/ 580 w 595"/>
                      <a:gd name="T19" fmla="*/ 2 h 104"/>
                      <a:gd name="T20" fmla="*/ 0 w 595"/>
                      <a:gd name="T21" fmla="*/ 0 h 104"/>
                      <a:gd name="T22" fmla="*/ 0 w 595"/>
                      <a:gd name="T23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95" h="104">
                        <a:moveTo>
                          <a:pt x="0" y="104"/>
                        </a:moveTo>
                        <a:lnTo>
                          <a:pt x="568" y="99"/>
                        </a:lnTo>
                        <a:lnTo>
                          <a:pt x="575" y="93"/>
                        </a:lnTo>
                        <a:lnTo>
                          <a:pt x="582" y="86"/>
                        </a:lnTo>
                        <a:lnTo>
                          <a:pt x="588" y="77"/>
                        </a:lnTo>
                        <a:lnTo>
                          <a:pt x="592" y="67"/>
                        </a:lnTo>
                        <a:lnTo>
                          <a:pt x="595" y="54"/>
                        </a:lnTo>
                        <a:lnTo>
                          <a:pt x="595" y="39"/>
                        </a:lnTo>
                        <a:lnTo>
                          <a:pt x="589" y="22"/>
                        </a:lnTo>
                        <a:lnTo>
                          <a:pt x="580" y="2"/>
                        </a:lnTo>
                        <a:lnTo>
                          <a:pt x="0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0" name="Freeform 293"/>
                  <p:cNvSpPr>
                    <a:spLocks/>
                  </p:cNvSpPr>
                  <p:nvPr/>
                </p:nvSpPr>
                <p:spPr bwMode="auto">
                  <a:xfrm>
                    <a:off x="4606925" y="815976"/>
                    <a:ext cx="1430338" cy="106363"/>
                  </a:xfrm>
                  <a:custGeom>
                    <a:avLst/>
                    <a:gdLst>
                      <a:gd name="T0" fmla="*/ 1760 w 1802"/>
                      <a:gd name="T1" fmla="*/ 0 h 132"/>
                      <a:gd name="T2" fmla="*/ 26 w 1802"/>
                      <a:gd name="T3" fmla="*/ 7 h 132"/>
                      <a:gd name="T4" fmla="*/ 24 w 1802"/>
                      <a:gd name="T5" fmla="*/ 10 h 132"/>
                      <a:gd name="T6" fmla="*/ 18 w 1802"/>
                      <a:gd name="T7" fmla="*/ 18 h 132"/>
                      <a:gd name="T8" fmla="*/ 11 w 1802"/>
                      <a:gd name="T9" fmla="*/ 31 h 132"/>
                      <a:gd name="T10" fmla="*/ 4 w 1802"/>
                      <a:gd name="T11" fmla="*/ 46 h 132"/>
                      <a:gd name="T12" fmla="*/ 0 w 1802"/>
                      <a:gd name="T13" fmla="*/ 64 h 132"/>
                      <a:gd name="T14" fmla="*/ 0 w 1802"/>
                      <a:gd name="T15" fmla="*/ 83 h 132"/>
                      <a:gd name="T16" fmla="*/ 6 w 1802"/>
                      <a:gd name="T17" fmla="*/ 102 h 132"/>
                      <a:gd name="T18" fmla="*/ 21 w 1802"/>
                      <a:gd name="T19" fmla="*/ 121 h 132"/>
                      <a:gd name="T20" fmla="*/ 1779 w 1802"/>
                      <a:gd name="T21" fmla="*/ 132 h 132"/>
                      <a:gd name="T22" fmla="*/ 1786 w 1802"/>
                      <a:gd name="T23" fmla="*/ 123 h 132"/>
                      <a:gd name="T24" fmla="*/ 1793 w 1802"/>
                      <a:gd name="T25" fmla="*/ 110 h 132"/>
                      <a:gd name="T26" fmla="*/ 1798 w 1802"/>
                      <a:gd name="T27" fmla="*/ 94 h 132"/>
                      <a:gd name="T28" fmla="*/ 1802 w 1802"/>
                      <a:gd name="T29" fmla="*/ 77 h 132"/>
                      <a:gd name="T30" fmla="*/ 1801 w 1802"/>
                      <a:gd name="T31" fmla="*/ 58 h 132"/>
                      <a:gd name="T32" fmla="*/ 1795 w 1802"/>
                      <a:gd name="T33" fmla="*/ 39 h 132"/>
                      <a:gd name="T34" fmla="*/ 1782 w 1802"/>
                      <a:gd name="T35" fmla="*/ 19 h 132"/>
                      <a:gd name="T36" fmla="*/ 1760 w 1802"/>
                      <a:gd name="T37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802" h="132">
                        <a:moveTo>
                          <a:pt x="1760" y="0"/>
                        </a:moveTo>
                        <a:lnTo>
                          <a:pt x="26" y="7"/>
                        </a:lnTo>
                        <a:lnTo>
                          <a:pt x="24" y="10"/>
                        </a:lnTo>
                        <a:lnTo>
                          <a:pt x="18" y="18"/>
                        </a:lnTo>
                        <a:lnTo>
                          <a:pt x="11" y="31"/>
                        </a:lnTo>
                        <a:lnTo>
                          <a:pt x="4" y="46"/>
                        </a:lnTo>
                        <a:lnTo>
                          <a:pt x="0" y="64"/>
                        </a:lnTo>
                        <a:lnTo>
                          <a:pt x="0" y="83"/>
                        </a:lnTo>
                        <a:lnTo>
                          <a:pt x="6" y="102"/>
                        </a:lnTo>
                        <a:lnTo>
                          <a:pt x="21" y="121"/>
                        </a:lnTo>
                        <a:lnTo>
                          <a:pt x="1779" y="132"/>
                        </a:lnTo>
                        <a:lnTo>
                          <a:pt x="1786" y="123"/>
                        </a:lnTo>
                        <a:lnTo>
                          <a:pt x="1793" y="110"/>
                        </a:lnTo>
                        <a:lnTo>
                          <a:pt x="1798" y="94"/>
                        </a:lnTo>
                        <a:lnTo>
                          <a:pt x="1802" y="77"/>
                        </a:lnTo>
                        <a:lnTo>
                          <a:pt x="1801" y="58"/>
                        </a:lnTo>
                        <a:lnTo>
                          <a:pt x="1795" y="39"/>
                        </a:lnTo>
                        <a:lnTo>
                          <a:pt x="1782" y="19"/>
                        </a:lnTo>
                        <a:lnTo>
                          <a:pt x="176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1" name="Freeform 294"/>
                  <p:cNvSpPr>
                    <a:spLocks/>
                  </p:cNvSpPr>
                  <p:nvPr/>
                </p:nvSpPr>
                <p:spPr bwMode="auto">
                  <a:xfrm>
                    <a:off x="4606925" y="923926"/>
                    <a:ext cx="1422400" cy="101600"/>
                  </a:xfrm>
                  <a:custGeom>
                    <a:avLst/>
                    <a:gdLst>
                      <a:gd name="T0" fmla="*/ 32 w 1791"/>
                      <a:gd name="T1" fmla="*/ 120 h 126"/>
                      <a:gd name="T2" fmla="*/ 32 w 1791"/>
                      <a:gd name="T3" fmla="*/ 120 h 126"/>
                      <a:gd name="T4" fmla="*/ 32 w 1791"/>
                      <a:gd name="T5" fmla="*/ 120 h 126"/>
                      <a:gd name="T6" fmla="*/ 32 w 1791"/>
                      <a:gd name="T7" fmla="*/ 120 h 126"/>
                      <a:gd name="T8" fmla="*/ 32 w 1791"/>
                      <a:gd name="T9" fmla="*/ 120 h 126"/>
                      <a:gd name="T10" fmla="*/ 698 w 1791"/>
                      <a:gd name="T11" fmla="*/ 123 h 126"/>
                      <a:gd name="T12" fmla="*/ 697 w 1791"/>
                      <a:gd name="T13" fmla="*/ 100 h 126"/>
                      <a:gd name="T14" fmla="*/ 1177 w 1791"/>
                      <a:gd name="T15" fmla="*/ 100 h 126"/>
                      <a:gd name="T16" fmla="*/ 1177 w 1791"/>
                      <a:gd name="T17" fmla="*/ 124 h 126"/>
                      <a:gd name="T18" fmla="*/ 1759 w 1791"/>
                      <a:gd name="T19" fmla="*/ 126 h 126"/>
                      <a:gd name="T20" fmla="*/ 1766 w 1791"/>
                      <a:gd name="T21" fmla="*/ 120 h 126"/>
                      <a:gd name="T22" fmla="*/ 1773 w 1791"/>
                      <a:gd name="T23" fmla="*/ 111 h 126"/>
                      <a:gd name="T24" fmla="*/ 1780 w 1791"/>
                      <a:gd name="T25" fmla="*/ 101 h 126"/>
                      <a:gd name="T26" fmla="*/ 1787 w 1791"/>
                      <a:gd name="T27" fmla="*/ 87 h 126"/>
                      <a:gd name="T28" fmla="*/ 1790 w 1791"/>
                      <a:gd name="T29" fmla="*/ 72 h 126"/>
                      <a:gd name="T30" fmla="*/ 1791 w 1791"/>
                      <a:gd name="T31" fmla="*/ 54 h 126"/>
                      <a:gd name="T32" fmla="*/ 1788 w 1791"/>
                      <a:gd name="T33" fmla="*/ 34 h 126"/>
                      <a:gd name="T34" fmla="*/ 1780 w 1791"/>
                      <a:gd name="T35" fmla="*/ 11 h 126"/>
                      <a:gd name="T36" fmla="*/ 17 w 1791"/>
                      <a:gd name="T37" fmla="*/ 0 h 126"/>
                      <a:gd name="T38" fmla="*/ 11 w 1791"/>
                      <a:gd name="T39" fmla="*/ 10 h 126"/>
                      <a:gd name="T40" fmla="*/ 7 w 1791"/>
                      <a:gd name="T41" fmla="*/ 23 h 126"/>
                      <a:gd name="T42" fmla="*/ 2 w 1791"/>
                      <a:gd name="T43" fmla="*/ 38 h 126"/>
                      <a:gd name="T44" fmla="*/ 0 w 1791"/>
                      <a:gd name="T45" fmla="*/ 55 h 126"/>
                      <a:gd name="T46" fmla="*/ 1 w 1791"/>
                      <a:gd name="T47" fmla="*/ 71 h 126"/>
                      <a:gd name="T48" fmla="*/ 5 w 1791"/>
                      <a:gd name="T49" fmla="*/ 88 h 126"/>
                      <a:gd name="T50" fmla="*/ 16 w 1791"/>
                      <a:gd name="T51" fmla="*/ 105 h 126"/>
                      <a:gd name="T52" fmla="*/ 32 w 1791"/>
                      <a:gd name="T53" fmla="*/ 12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91" h="126">
                        <a:moveTo>
                          <a:pt x="32" y="120"/>
                        </a:move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698" y="123"/>
                        </a:lnTo>
                        <a:lnTo>
                          <a:pt x="697" y="100"/>
                        </a:lnTo>
                        <a:lnTo>
                          <a:pt x="1177" y="100"/>
                        </a:lnTo>
                        <a:lnTo>
                          <a:pt x="1177" y="124"/>
                        </a:lnTo>
                        <a:lnTo>
                          <a:pt x="1759" y="126"/>
                        </a:lnTo>
                        <a:lnTo>
                          <a:pt x="1766" y="120"/>
                        </a:lnTo>
                        <a:lnTo>
                          <a:pt x="1773" y="111"/>
                        </a:lnTo>
                        <a:lnTo>
                          <a:pt x="1780" y="101"/>
                        </a:lnTo>
                        <a:lnTo>
                          <a:pt x="1787" y="87"/>
                        </a:lnTo>
                        <a:lnTo>
                          <a:pt x="1790" y="72"/>
                        </a:lnTo>
                        <a:lnTo>
                          <a:pt x="1791" y="54"/>
                        </a:lnTo>
                        <a:lnTo>
                          <a:pt x="1788" y="34"/>
                        </a:lnTo>
                        <a:lnTo>
                          <a:pt x="1780" y="11"/>
                        </a:lnTo>
                        <a:lnTo>
                          <a:pt x="17" y="0"/>
                        </a:lnTo>
                        <a:lnTo>
                          <a:pt x="11" y="10"/>
                        </a:lnTo>
                        <a:lnTo>
                          <a:pt x="7" y="23"/>
                        </a:lnTo>
                        <a:lnTo>
                          <a:pt x="2" y="38"/>
                        </a:lnTo>
                        <a:lnTo>
                          <a:pt x="0" y="55"/>
                        </a:lnTo>
                        <a:lnTo>
                          <a:pt x="1" y="71"/>
                        </a:lnTo>
                        <a:lnTo>
                          <a:pt x="5" y="88"/>
                        </a:lnTo>
                        <a:lnTo>
                          <a:pt x="16" y="105"/>
                        </a:lnTo>
                        <a:lnTo>
                          <a:pt x="32" y="12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2" name="Freeform 295"/>
                  <p:cNvSpPr>
                    <a:spLocks/>
                  </p:cNvSpPr>
                  <p:nvPr/>
                </p:nvSpPr>
                <p:spPr bwMode="auto">
                  <a:xfrm>
                    <a:off x="5541963" y="1214438"/>
                    <a:ext cx="439738" cy="96838"/>
                  </a:xfrm>
                  <a:custGeom>
                    <a:avLst/>
                    <a:gdLst>
                      <a:gd name="T0" fmla="*/ 0 w 554"/>
                      <a:gd name="T1" fmla="*/ 123 h 123"/>
                      <a:gd name="T2" fmla="*/ 528 w 554"/>
                      <a:gd name="T3" fmla="*/ 123 h 123"/>
                      <a:gd name="T4" fmla="*/ 530 w 554"/>
                      <a:gd name="T5" fmla="*/ 119 h 123"/>
                      <a:gd name="T6" fmla="*/ 535 w 554"/>
                      <a:gd name="T7" fmla="*/ 111 h 123"/>
                      <a:gd name="T8" fmla="*/ 541 w 554"/>
                      <a:gd name="T9" fmla="*/ 99 h 123"/>
                      <a:gd name="T10" fmla="*/ 546 w 554"/>
                      <a:gd name="T11" fmla="*/ 81 h 123"/>
                      <a:gd name="T12" fmla="*/ 552 w 554"/>
                      <a:gd name="T13" fmla="*/ 63 h 123"/>
                      <a:gd name="T14" fmla="*/ 554 w 554"/>
                      <a:gd name="T15" fmla="*/ 42 h 123"/>
                      <a:gd name="T16" fmla="*/ 553 w 554"/>
                      <a:gd name="T17" fmla="*/ 20 h 123"/>
                      <a:gd name="T18" fmla="*/ 546 w 554"/>
                      <a:gd name="T19" fmla="*/ 0 h 123"/>
                      <a:gd name="T20" fmla="*/ 0 w 554"/>
                      <a:gd name="T21" fmla="*/ 4 h 123"/>
                      <a:gd name="T22" fmla="*/ 0 w 554"/>
                      <a:gd name="T23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4" h="123">
                        <a:moveTo>
                          <a:pt x="0" y="123"/>
                        </a:moveTo>
                        <a:lnTo>
                          <a:pt x="528" y="123"/>
                        </a:lnTo>
                        <a:lnTo>
                          <a:pt x="530" y="119"/>
                        </a:lnTo>
                        <a:lnTo>
                          <a:pt x="535" y="111"/>
                        </a:lnTo>
                        <a:lnTo>
                          <a:pt x="541" y="99"/>
                        </a:lnTo>
                        <a:lnTo>
                          <a:pt x="546" y="81"/>
                        </a:lnTo>
                        <a:lnTo>
                          <a:pt x="552" y="63"/>
                        </a:lnTo>
                        <a:lnTo>
                          <a:pt x="554" y="42"/>
                        </a:lnTo>
                        <a:lnTo>
                          <a:pt x="553" y="20"/>
                        </a:lnTo>
                        <a:lnTo>
                          <a:pt x="546" y="0"/>
                        </a:lnTo>
                        <a:lnTo>
                          <a:pt x="0" y="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3" name="Freeform 296"/>
                  <p:cNvSpPr>
                    <a:spLocks/>
                  </p:cNvSpPr>
                  <p:nvPr/>
                </p:nvSpPr>
                <p:spPr bwMode="auto">
                  <a:xfrm>
                    <a:off x="5541963" y="1125538"/>
                    <a:ext cx="454025" cy="80963"/>
                  </a:xfrm>
                  <a:custGeom>
                    <a:avLst/>
                    <a:gdLst>
                      <a:gd name="T0" fmla="*/ 0 w 573"/>
                      <a:gd name="T1" fmla="*/ 102 h 102"/>
                      <a:gd name="T2" fmla="*/ 547 w 573"/>
                      <a:gd name="T3" fmla="*/ 97 h 102"/>
                      <a:gd name="T4" fmla="*/ 552 w 573"/>
                      <a:gd name="T5" fmla="*/ 91 h 102"/>
                      <a:gd name="T6" fmla="*/ 558 w 573"/>
                      <a:gd name="T7" fmla="*/ 82 h 102"/>
                      <a:gd name="T8" fmla="*/ 564 w 573"/>
                      <a:gd name="T9" fmla="*/ 72 h 102"/>
                      <a:gd name="T10" fmla="*/ 568 w 573"/>
                      <a:gd name="T11" fmla="*/ 60 h 102"/>
                      <a:gd name="T12" fmla="*/ 572 w 573"/>
                      <a:gd name="T13" fmla="*/ 47 h 102"/>
                      <a:gd name="T14" fmla="*/ 573 w 573"/>
                      <a:gd name="T15" fmla="*/ 32 h 102"/>
                      <a:gd name="T16" fmla="*/ 571 w 573"/>
                      <a:gd name="T17" fmla="*/ 17 h 102"/>
                      <a:gd name="T18" fmla="*/ 565 w 573"/>
                      <a:gd name="T19" fmla="*/ 0 h 102"/>
                      <a:gd name="T20" fmla="*/ 0 w 573"/>
                      <a:gd name="T21" fmla="*/ 4 h 102"/>
                      <a:gd name="T22" fmla="*/ 0 w 573"/>
                      <a:gd name="T2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3" h="102">
                        <a:moveTo>
                          <a:pt x="0" y="102"/>
                        </a:moveTo>
                        <a:lnTo>
                          <a:pt x="547" y="97"/>
                        </a:lnTo>
                        <a:lnTo>
                          <a:pt x="552" y="91"/>
                        </a:lnTo>
                        <a:lnTo>
                          <a:pt x="558" y="82"/>
                        </a:lnTo>
                        <a:lnTo>
                          <a:pt x="564" y="72"/>
                        </a:lnTo>
                        <a:lnTo>
                          <a:pt x="568" y="60"/>
                        </a:lnTo>
                        <a:lnTo>
                          <a:pt x="572" y="47"/>
                        </a:lnTo>
                        <a:lnTo>
                          <a:pt x="573" y="32"/>
                        </a:lnTo>
                        <a:lnTo>
                          <a:pt x="571" y="17"/>
                        </a:lnTo>
                        <a:lnTo>
                          <a:pt x="565" y="0"/>
                        </a:lnTo>
                        <a:lnTo>
                          <a:pt x="0" y="4"/>
                        </a:lnTo>
                        <a:lnTo>
                          <a:pt x="0" y="102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4" name="Freeform 297"/>
                  <p:cNvSpPr>
                    <a:spLocks/>
                  </p:cNvSpPr>
                  <p:nvPr/>
                </p:nvSpPr>
                <p:spPr bwMode="auto">
                  <a:xfrm>
                    <a:off x="5195888" y="1033463"/>
                    <a:ext cx="76200" cy="276225"/>
                  </a:xfrm>
                  <a:custGeom>
                    <a:avLst/>
                    <a:gdLst>
                      <a:gd name="T0" fmla="*/ 0 w 95"/>
                      <a:gd name="T1" fmla="*/ 0 h 348"/>
                      <a:gd name="T2" fmla="*/ 10 w 95"/>
                      <a:gd name="T3" fmla="*/ 348 h 348"/>
                      <a:gd name="T4" fmla="*/ 95 w 95"/>
                      <a:gd name="T5" fmla="*/ 348 h 348"/>
                      <a:gd name="T6" fmla="*/ 89 w 95"/>
                      <a:gd name="T7" fmla="*/ 0 h 348"/>
                      <a:gd name="T8" fmla="*/ 0 w 95"/>
                      <a:gd name="T9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348">
                        <a:moveTo>
                          <a:pt x="0" y="0"/>
                        </a:moveTo>
                        <a:lnTo>
                          <a:pt x="10" y="348"/>
                        </a:lnTo>
                        <a:lnTo>
                          <a:pt x="95" y="348"/>
                        </a:lnTo>
                        <a:lnTo>
                          <a:pt x="8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5" name="Freeform 298"/>
                  <p:cNvSpPr>
                    <a:spLocks/>
                  </p:cNvSpPr>
                  <p:nvPr/>
                </p:nvSpPr>
                <p:spPr bwMode="auto">
                  <a:xfrm>
                    <a:off x="5284788" y="1033463"/>
                    <a:ext cx="65088" cy="277813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6 w 80"/>
                      <a:gd name="T3" fmla="*/ 348 h 349"/>
                      <a:gd name="T4" fmla="*/ 80 w 80"/>
                      <a:gd name="T5" fmla="*/ 349 h 349"/>
                      <a:gd name="T6" fmla="*/ 73 w 80"/>
                      <a:gd name="T7" fmla="*/ 0 h 349"/>
                      <a:gd name="T8" fmla="*/ 0 w 8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49">
                        <a:moveTo>
                          <a:pt x="0" y="0"/>
                        </a:moveTo>
                        <a:lnTo>
                          <a:pt x="6" y="348"/>
                        </a:lnTo>
                        <a:lnTo>
                          <a:pt x="80" y="349"/>
                        </a:lnTo>
                        <a:lnTo>
                          <a:pt x="7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6" name="Freeform 299"/>
                  <p:cNvSpPr>
                    <a:spLocks/>
                  </p:cNvSpPr>
                  <p:nvPr/>
                </p:nvSpPr>
                <p:spPr bwMode="auto">
                  <a:xfrm>
                    <a:off x="5434013" y="1033463"/>
                    <a:ext cx="71438" cy="277813"/>
                  </a:xfrm>
                  <a:custGeom>
                    <a:avLst/>
                    <a:gdLst>
                      <a:gd name="T0" fmla="*/ 90 w 90"/>
                      <a:gd name="T1" fmla="*/ 0 h 350"/>
                      <a:gd name="T2" fmla="*/ 0 w 90"/>
                      <a:gd name="T3" fmla="*/ 0 h 350"/>
                      <a:gd name="T4" fmla="*/ 7 w 90"/>
                      <a:gd name="T5" fmla="*/ 350 h 350"/>
                      <a:gd name="T6" fmla="*/ 90 w 90"/>
                      <a:gd name="T7" fmla="*/ 350 h 350"/>
                      <a:gd name="T8" fmla="*/ 90 w 90"/>
                      <a:gd name="T9" fmla="*/ 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350">
                        <a:moveTo>
                          <a:pt x="90" y="0"/>
                        </a:moveTo>
                        <a:lnTo>
                          <a:pt x="0" y="0"/>
                        </a:lnTo>
                        <a:lnTo>
                          <a:pt x="7" y="350"/>
                        </a:lnTo>
                        <a:lnTo>
                          <a:pt x="90" y="350"/>
                        </a:lnTo>
                        <a:lnTo>
                          <a:pt x="9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7" name="Freeform 300"/>
                  <p:cNvSpPr>
                    <a:spLocks/>
                  </p:cNvSpPr>
                  <p:nvPr/>
                </p:nvSpPr>
                <p:spPr bwMode="auto">
                  <a:xfrm>
                    <a:off x="5360988" y="1033463"/>
                    <a:ext cx="55563" cy="277813"/>
                  </a:xfrm>
                  <a:custGeom>
                    <a:avLst/>
                    <a:gdLst>
                      <a:gd name="T0" fmla="*/ 0 w 70"/>
                      <a:gd name="T1" fmla="*/ 0 h 349"/>
                      <a:gd name="T2" fmla="*/ 7 w 70"/>
                      <a:gd name="T3" fmla="*/ 349 h 349"/>
                      <a:gd name="T4" fmla="*/ 70 w 70"/>
                      <a:gd name="T5" fmla="*/ 349 h 349"/>
                      <a:gd name="T6" fmla="*/ 64 w 70"/>
                      <a:gd name="T7" fmla="*/ 0 h 349"/>
                      <a:gd name="T8" fmla="*/ 0 w 7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349">
                        <a:moveTo>
                          <a:pt x="0" y="0"/>
                        </a:moveTo>
                        <a:lnTo>
                          <a:pt x="7" y="349"/>
                        </a:lnTo>
                        <a:lnTo>
                          <a:pt x="70" y="349"/>
                        </a:lnTo>
                        <a:lnTo>
                          <a:pt x="6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8" name="Freeform 301"/>
                  <p:cNvSpPr>
                    <a:spLocks/>
                  </p:cNvSpPr>
                  <p:nvPr/>
                </p:nvSpPr>
                <p:spPr bwMode="auto">
                  <a:xfrm>
                    <a:off x="5445125" y="1182688"/>
                    <a:ext cx="39688" cy="34925"/>
                  </a:xfrm>
                  <a:custGeom>
                    <a:avLst/>
                    <a:gdLst>
                      <a:gd name="T0" fmla="*/ 26 w 51"/>
                      <a:gd name="T1" fmla="*/ 43 h 43"/>
                      <a:gd name="T2" fmla="*/ 36 w 51"/>
                      <a:gd name="T3" fmla="*/ 42 h 43"/>
                      <a:gd name="T4" fmla="*/ 44 w 51"/>
                      <a:gd name="T5" fmla="*/ 37 h 43"/>
                      <a:gd name="T6" fmla="*/ 49 w 51"/>
                      <a:gd name="T7" fmla="*/ 30 h 43"/>
                      <a:gd name="T8" fmla="*/ 51 w 51"/>
                      <a:gd name="T9" fmla="*/ 22 h 43"/>
                      <a:gd name="T10" fmla="*/ 49 w 51"/>
                      <a:gd name="T11" fmla="*/ 14 h 43"/>
                      <a:gd name="T12" fmla="*/ 44 w 51"/>
                      <a:gd name="T13" fmla="*/ 7 h 43"/>
                      <a:gd name="T14" fmla="*/ 36 w 51"/>
                      <a:gd name="T15" fmla="*/ 3 h 43"/>
                      <a:gd name="T16" fmla="*/ 26 w 51"/>
                      <a:gd name="T17" fmla="*/ 0 h 43"/>
                      <a:gd name="T18" fmla="*/ 16 w 51"/>
                      <a:gd name="T19" fmla="*/ 3 h 43"/>
                      <a:gd name="T20" fmla="*/ 8 w 51"/>
                      <a:gd name="T21" fmla="*/ 7 h 43"/>
                      <a:gd name="T22" fmla="*/ 2 w 51"/>
                      <a:gd name="T23" fmla="*/ 14 h 43"/>
                      <a:gd name="T24" fmla="*/ 0 w 51"/>
                      <a:gd name="T25" fmla="*/ 22 h 43"/>
                      <a:gd name="T26" fmla="*/ 2 w 51"/>
                      <a:gd name="T27" fmla="*/ 30 h 43"/>
                      <a:gd name="T28" fmla="*/ 8 w 51"/>
                      <a:gd name="T29" fmla="*/ 37 h 43"/>
                      <a:gd name="T30" fmla="*/ 16 w 51"/>
                      <a:gd name="T31" fmla="*/ 42 h 43"/>
                      <a:gd name="T32" fmla="*/ 26 w 51"/>
                      <a:gd name="T33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1" h="43">
                        <a:moveTo>
                          <a:pt x="26" y="43"/>
                        </a:moveTo>
                        <a:lnTo>
                          <a:pt x="36" y="42"/>
                        </a:lnTo>
                        <a:lnTo>
                          <a:pt x="44" y="37"/>
                        </a:lnTo>
                        <a:lnTo>
                          <a:pt x="49" y="30"/>
                        </a:lnTo>
                        <a:lnTo>
                          <a:pt x="51" y="22"/>
                        </a:lnTo>
                        <a:lnTo>
                          <a:pt x="49" y="14"/>
                        </a:lnTo>
                        <a:lnTo>
                          <a:pt x="44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6" y="3"/>
                        </a:lnTo>
                        <a:lnTo>
                          <a:pt x="8" y="7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8" y="37"/>
                        </a:lnTo>
                        <a:lnTo>
                          <a:pt x="16" y="42"/>
                        </a:lnTo>
                        <a:lnTo>
                          <a:pt x="26" y="43"/>
                        </a:lnTo>
                        <a:close/>
                      </a:path>
                    </a:pathLst>
                  </a:custGeom>
                  <a:solidFill>
                    <a:srgbClr val="FF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59" name="Freeform 302"/>
                  <p:cNvSpPr>
                    <a:spLocks/>
                  </p:cNvSpPr>
                  <p:nvPr/>
                </p:nvSpPr>
                <p:spPr bwMode="auto">
                  <a:xfrm>
                    <a:off x="4764088" y="887413"/>
                    <a:ext cx="274638" cy="198438"/>
                  </a:xfrm>
                  <a:custGeom>
                    <a:avLst/>
                    <a:gdLst>
                      <a:gd name="T0" fmla="*/ 0 w 347"/>
                      <a:gd name="T1" fmla="*/ 4 h 250"/>
                      <a:gd name="T2" fmla="*/ 70 w 347"/>
                      <a:gd name="T3" fmla="*/ 250 h 250"/>
                      <a:gd name="T4" fmla="*/ 347 w 347"/>
                      <a:gd name="T5" fmla="*/ 244 h 250"/>
                      <a:gd name="T6" fmla="*/ 336 w 347"/>
                      <a:gd name="T7" fmla="*/ 0 h 250"/>
                      <a:gd name="T8" fmla="*/ 0 w 347"/>
                      <a:gd name="T9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7" h="250">
                        <a:moveTo>
                          <a:pt x="0" y="4"/>
                        </a:moveTo>
                        <a:lnTo>
                          <a:pt x="70" y="250"/>
                        </a:lnTo>
                        <a:lnTo>
                          <a:pt x="347" y="244"/>
                        </a:lnTo>
                        <a:lnTo>
                          <a:pt x="336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0" name="Freeform 303"/>
                  <p:cNvSpPr>
                    <a:spLocks/>
                  </p:cNvSpPr>
                  <p:nvPr/>
                </p:nvSpPr>
                <p:spPr bwMode="auto">
                  <a:xfrm>
                    <a:off x="5659438" y="887413"/>
                    <a:ext cx="257175" cy="195263"/>
                  </a:xfrm>
                  <a:custGeom>
                    <a:avLst/>
                    <a:gdLst>
                      <a:gd name="T0" fmla="*/ 0 w 325"/>
                      <a:gd name="T1" fmla="*/ 0 h 248"/>
                      <a:gd name="T2" fmla="*/ 0 w 325"/>
                      <a:gd name="T3" fmla="*/ 244 h 248"/>
                      <a:gd name="T4" fmla="*/ 275 w 325"/>
                      <a:gd name="T5" fmla="*/ 248 h 248"/>
                      <a:gd name="T6" fmla="*/ 325 w 325"/>
                      <a:gd name="T7" fmla="*/ 6 h 248"/>
                      <a:gd name="T8" fmla="*/ 0 w 325"/>
                      <a:gd name="T9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5" h="248">
                        <a:moveTo>
                          <a:pt x="0" y="0"/>
                        </a:moveTo>
                        <a:lnTo>
                          <a:pt x="0" y="244"/>
                        </a:lnTo>
                        <a:lnTo>
                          <a:pt x="275" y="248"/>
                        </a:lnTo>
                        <a:lnTo>
                          <a:pt x="32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1" name="Freeform 304"/>
                  <p:cNvSpPr>
                    <a:spLocks/>
                  </p:cNvSpPr>
                  <p:nvPr/>
                </p:nvSpPr>
                <p:spPr bwMode="auto">
                  <a:xfrm>
                    <a:off x="4814888" y="958851"/>
                    <a:ext cx="85725" cy="31750"/>
                  </a:xfrm>
                  <a:custGeom>
                    <a:avLst/>
                    <a:gdLst>
                      <a:gd name="T0" fmla="*/ 102 w 109"/>
                      <a:gd name="T1" fmla="*/ 0 h 41"/>
                      <a:gd name="T2" fmla="*/ 0 w 109"/>
                      <a:gd name="T3" fmla="*/ 7 h 41"/>
                      <a:gd name="T4" fmla="*/ 10 w 109"/>
                      <a:gd name="T5" fmla="*/ 41 h 41"/>
                      <a:gd name="T6" fmla="*/ 109 w 109"/>
                      <a:gd name="T7" fmla="*/ 34 h 41"/>
                      <a:gd name="T8" fmla="*/ 102 w 109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41">
                        <a:moveTo>
                          <a:pt x="102" y="0"/>
                        </a:moveTo>
                        <a:lnTo>
                          <a:pt x="0" y="7"/>
                        </a:lnTo>
                        <a:lnTo>
                          <a:pt x="10" y="41"/>
                        </a:lnTo>
                        <a:lnTo>
                          <a:pt x="109" y="34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2" name="Freeform 305"/>
                  <p:cNvSpPr>
                    <a:spLocks/>
                  </p:cNvSpPr>
                  <p:nvPr/>
                </p:nvSpPr>
                <p:spPr bwMode="auto">
                  <a:xfrm>
                    <a:off x="4906963" y="900113"/>
                    <a:ext cx="96838" cy="57150"/>
                  </a:xfrm>
                  <a:custGeom>
                    <a:avLst/>
                    <a:gdLst>
                      <a:gd name="T0" fmla="*/ 122 w 122"/>
                      <a:gd name="T1" fmla="*/ 64 h 71"/>
                      <a:gd name="T2" fmla="*/ 116 w 122"/>
                      <a:gd name="T3" fmla="*/ 0 h 71"/>
                      <a:gd name="T4" fmla="*/ 0 w 122"/>
                      <a:gd name="T5" fmla="*/ 4 h 71"/>
                      <a:gd name="T6" fmla="*/ 11 w 122"/>
                      <a:gd name="T7" fmla="*/ 71 h 71"/>
                      <a:gd name="T8" fmla="*/ 122 w 122"/>
                      <a:gd name="T9" fmla="*/ 64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71">
                        <a:moveTo>
                          <a:pt x="122" y="64"/>
                        </a:moveTo>
                        <a:lnTo>
                          <a:pt x="116" y="0"/>
                        </a:lnTo>
                        <a:lnTo>
                          <a:pt x="0" y="4"/>
                        </a:lnTo>
                        <a:lnTo>
                          <a:pt x="11" y="71"/>
                        </a:lnTo>
                        <a:lnTo>
                          <a:pt x="122" y="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3" name="Freeform 306"/>
                  <p:cNvSpPr>
                    <a:spLocks/>
                  </p:cNvSpPr>
                  <p:nvPr/>
                </p:nvSpPr>
                <p:spPr bwMode="auto">
                  <a:xfrm>
                    <a:off x="4800600" y="904876"/>
                    <a:ext cx="95250" cy="60325"/>
                  </a:xfrm>
                  <a:custGeom>
                    <a:avLst/>
                    <a:gdLst>
                      <a:gd name="T0" fmla="*/ 108 w 120"/>
                      <a:gd name="T1" fmla="*/ 0 h 75"/>
                      <a:gd name="T2" fmla="*/ 0 w 120"/>
                      <a:gd name="T3" fmla="*/ 4 h 75"/>
                      <a:gd name="T4" fmla="*/ 18 w 120"/>
                      <a:gd name="T5" fmla="*/ 75 h 75"/>
                      <a:gd name="T6" fmla="*/ 120 w 120"/>
                      <a:gd name="T7" fmla="*/ 68 h 75"/>
                      <a:gd name="T8" fmla="*/ 108 w 120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75">
                        <a:moveTo>
                          <a:pt x="108" y="0"/>
                        </a:moveTo>
                        <a:lnTo>
                          <a:pt x="0" y="4"/>
                        </a:lnTo>
                        <a:lnTo>
                          <a:pt x="18" y="75"/>
                        </a:lnTo>
                        <a:lnTo>
                          <a:pt x="120" y="68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4" name="Freeform 307"/>
                  <p:cNvSpPr>
                    <a:spLocks/>
                  </p:cNvSpPr>
                  <p:nvPr/>
                </p:nvSpPr>
                <p:spPr bwMode="auto">
                  <a:xfrm>
                    <a:off x="4924425" y="993776"/>
                    <a:ext cx="85725" cy="42863"/>
                  </a:xfrm>
                  <a:custGeom>
                    <a:avLst/>
                    <a:gdLst>
                      <a:gd name="T0" fmla="*/ 8 w 110"/>
                      <a:gd name="T1" fmla="*/ 53 h 53"/>
                      <a:gd name="T2" fmla="*/ 110 w 110"/>
                      <a:gd name="T3" fmla="*/ 46 h 53"/>
                      <a:gd name="T4" fmla="*/ 106 w 110"/>
                      <a:gd name="T5" fmla="*/ 0 h 53"/>
                      <a:gd name="T6" fmla="*/ 0 w 110"/>
                      <a:gd name="T7" fmla="*/ 7 h 53"/>
                      <a:gd name="T8" fmla="*/ 8 w 110"/>
                      <a:gd name="T9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3">
                        <a:moveTo>
                          <a:pt x="8" y="53"/>
                        </a:moveTo>
                        <a:lnTo>
                          <a:pt x="110" y="46"/>
                        </a:lnTo>
                        <a:lnTo>
                          <a:pt x="106" y="0"/>
                        </a:lnTo>
                        <a:lnTo>
                          <a:pt x="0" y="7"/>
                        </a:lnTo>
                        <a:lnTo>
                          <a:pt x="8" y="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5" name="Freeform 308"/>
                  <p:cNvSpPr>
                    <a:spLocks/>
                  </p:cNvSpPr>
                  <p:nvPr/>
                </p:nvSpPr>
                <p:spPr bwMode="auto">
                  <a:xfrm>
                    <a:off x="4916488" y="952501"/>
                    <a:ext cx="90488" cy="31750"/>
                  </a:xfrm>
                  <a:custGeom>
                    <a:avLst/>
                    <a:gdLst>
                      <a:gd name="T0" fmla="*/ 0 w 113"/>
                      <a:gd name="T1" fmla="*/ 7 h 42"/>
                      <a:gd name="T2" fmla="*/ 6 w 113"/>
                      <a:gd name="T3" fmla="*/ 42 h 42"/>
                      <a:gd name="T4" fmla="*/ 113 w 113"/>
                      <a:gd name="T5" fmla="*/ 35 h 42"/>
                      <a:gd name="T6" fmla="*/ 111 w 113"/>
                      <a:gd name="T7" fmla="*/ 0 h 42"/>
                      <a:gd name="T8" fmla="*/ 0 w 113"/>
                      <a:gd name="T9" fmla="*/ 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3" h="42">
                        <a:moveTo>
                          <a:pt x="0" y="7"/>
                        </a:moveTo>
                        <a:lnTo>
                          <a:pt x="6" y="42"/>
                        </a:lnTo>
                        <a:lnTo>
                          <a:pt x="113" y="35"/>
                        </a:lnTo>
                        <a:lnTo>
                          <a:pt x="11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6" name="Freeform 309"/>
                  <p:cNvSpPr>
                    <a:spLocks/>
                  </p:cNvSpPr>
                  <p:nvPr/>
                </p:nvSpPr>
                <p:spPr bwMode="auto">
                  <a:xfrm>
                    <a:off x="4930775" y="1030288"/>
                    <a:ext cx="82550" cy="33338"/>
                  </a:xfrm>
                  <a:custGeom>
                    <a:avLst/>
                    <a:gdLst>
                      <a:gd name="T0" fmla="*/ 6 w 105"/>
                      <a:gd name="T1" fmla="*/ 43 h 43"/>
                      <a:gd name="T2" fmla="*/ 105 w 105"/>
                      <a:gd name="T3" fmla="*/ 40 h 43"/>
                      <a:gd name="T4" fmla="*/ 102 w 105"/>
                      <a:gd name="T5" fmla="*/ 0 h 43"/>
                      <a:gd name="T6" fmla="*/ 0 w 105"/>
                      <a:gd name="T7" fmla="*/ 7 h 43"/>
                      <a:gd name="T8" fmla="*/ 6 w 105"/>
                      <a:gd name="T9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43">
                        <a:moveTo>
                          <a:pt x="6" y="43"/>
                        </a:moveTo>
                        <a:lnTo>
                          <a:pt x="105" y="40"/>
                        </a:lnTo>
                        <a:lnTo>
                          <a:pt x="102" y="0"/>
                        </a:lnTo>
                        <a:lnTo>
                          <a:pt x="0" y="7"/>
                        </a:lnTo>
                        <a:lnTo>
                          <a:pt x="6" y="43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7" name="Freeform 310"/>
                  <p:cNvSpPr>
                    <a:spLocks/>
                  </p:cNvSpPr>
                  <p:nvPr/>
                </p:nvSpPr>
                <p:spPr bwMode="auto">
                  <a:xfrm>
                    <a:off x="4826000" y="1000126"/>
                    <a:ext cx="82550" cy="42863"/>
                  </a:xfrm>
                  <a:custGeom>
                    <a:avLst/>
                    <a:gdLst>
                      <a:gd name="T0" fmla="*/ 97 w 105"/>
                      <a:gd name="T1" fmla="*/ 0 h 53"/>
                      <a:gd name="T2" fmla="*/ 0 w 105"/>
                      <a:gd name="T3" fmla="*/ 7 h 53"/>
                      <a:gd name="T4" fmla="*/ 13 w 105"/>
                      <a:gd name="T5" fmla="*/ 53 h 53"/>
                      <a:gd name="T6" fmla="*/ 105 w 105"/>
                      <a:gd name="T7" fmla="*/ 47 h 53"/>
                      <a:gd name="T8" fmla="*/ 97 w 105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3">
                        <a:moveTo>
                          <a:pt x="97" y="0"/>
                        </a:moveTo>
                        <a:lnTo>
                          <a:pt x="0" y="7"/>
                        </a:lnTo>
                        <a:lnTo>
                          <a:pt x="13" y="53"/>
                        </a:lnTo>
                        <a:lnTo>
                          <a:pt x="105" y="47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8" name="Freeform 311"/>
                  <p:cNvSpPr>
                    <a:spLocks/>
                  </p:cNvSpPr>
                  <p:nvPr/>
                </p:nvSpPr>
                <p:spPr bwMode="auto">
                  <a:xfrm>
                    <a:off x="4835525" y="1038226"/>
                    <a:ext cx="79375" cy="28575"/>
                  </a:xfrm>
                  <a:custGeom>
                    <a:avLst/>
                    <a:gdLst>
                      <a:gd name="T0" fmla="*/ 0 w 99"/>
                      <a:gd name="T1" fmla="*/ 6 h 37"/>
                      <a:gd name="T2" fmla="*/ 8 w 99"/>
                      <a:gd name="T3" fmla="*/ 37 h 37"/>
                      <a:gd name="T4" fmla="*/ 99 w 99"/>
                      <a:gd name="T5" fmla="*/ 35 h 37"/>
                      <a:gd name="T6" fmla="*/ 92 w 99"/>
                      <a:gd name="T7" fmla="*/ 0 h 37"/>
                      <a:gd name="T8" fmla="*/ 0 w 99"/>
                      <a:gd name="T9" fmla="*/ 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9" h="37">
                        <a:moveTo>
                          <a:pt x="0" y="6"/>
                        </a:moveTo>
                        <a:lnTo>
                          <a:pt x="8" y="37"/>
                        </a:lnTo>
                        <a:lnTo>
                          <a:pt x="99" y="35"/>
                        </a:lnTo>
                        <a:lnTo>
                          <a:pt x="92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69" name="Freeform 312"/>
                  <p:cNvSpPr>
                    <a:spLocks/>
                  </p:cNvSpPr>
                  <p:nvPr/>
                </p:nvSpPr>
                <p:spPr bwMode="auto">
                  <a:xfrm>
                    <a:off x="5797550" y="960438"/>
                    <a:ext cx="76200" cy="17463"/>
                  </a:xfrm>
                  <a:custGeom>
                    <a:avLst/>
                    <a:gdLst>
                      <a:gd name="T0" fmla="*/ 0 w 95"/>
                      <a:gd name="T1" fmla="*/ 20 h 20"/>
                      <a:gd name="T2" fmla="*/ 92 w 95"/>
                      <a:gd name="T3" fmla="*/ 19 h 20"/>
                      <a:gd name="T4" fmla="*/ 95 w 95"/>
                      <a:gd name="T5" fmla="*/ 0 h 20"/>
                      <a:gd name="T6" fmla="*/ 0 w 95"/>
                      <a:gd name="T7" fmla="*/ 2 h 20"/>
                      <a:gd name="T8" fmla="*/ 0 w 95"/>
                      <a:gd name="T9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20">
                        <a:moveTo>
                          <a:pt x="0" y="20"/>
                        </a:moveTo>
                        <a:lnTo>
                          <a:pt x="92" y="19"/>
                        </a:lnTo>
                        <a:lnTo>
                          <a:pt x="95" y="0"/>
                        </a:lnTo>
                        <a:lnTo>
                          <a:pt x="0" y="2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0" name="Freeform 313"/>
                  <p:cNvSpPr>
                    <a:spLocks/>
                  </p:cNvSpPr>
                  <p:nvPr/>
                </p:nvSpPr>
                <p:spPr bwMode="auto">
                  <a:xfrm>
                    <a:off x="5795963" y="914401"/>
                    <a:ext cx="85725" cy="47625"/>
                  </a:xfrm>
                  <a:custGeom>
                    <a:avLst/>
                    <a:gdLst>
                      <a:gd name="T0" fmla="*/ 96 w 107"/>
                      <a:gd name="T1" fmla="*/ 58 h 60"/>
                      <a:gd name="T2" fmla="*/ 107 w 107"/>
                      <a:gd name="T3" fmla="*/ 0 h 60"/>
                      <a:gd name="T4" fmla="*/ 0 w 107"/>
                      <a:gd name="T5" fmla="*/ 1 h 60"/>
                      <a:gd name="T6" fmla="*/ 1 w 107"/>
                      <a:gd name="T7" fmla="*/ 60 h 60"/>
                      <a:gd name="T8" fmla="*/ 96 w 107"/>
                      <a:gd name="T9" fmla="*/ 58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0">
                        <a:moveTo>
                          <a:pt x="96" y="58"/>
                        </a:moveTo>
                        <a:lnTo>
                          <a:pt x="107" y="0"/>
                        </a:lnTo>
                        <a:lnTo>
                          <a:pt x="0" y="1"/>
                        </a:lnTo>
                        <a:lnTo>
                          <a:pt x="1" y="60"/>
                        </a:lnTo>
                        <a:lnTo>
                          <a:pt x="96" y="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1" name="Freeform 314"/>
                  <p:cNvSpPr>
                    <a:spLocks/>
                  </p:cNvSpPr>
                  <p:nvPr/>
                </p:nvSpPr>
                <p:spPr bwMode="auto">
                  <a:xfrm>
                    <a:off x="5688013" y="915988"/>
                    <a:ext cx="84138" cy="49213"/>
                  </a:xfrm>
                  <a:custGeom>
                    <a:avLst/>
                    <a:gdLst>
                      <a:gd name="T0" fmla="*/ 106 w 107"/>
                      <a:gd name="T1" fmla="*/ 0 h 62"/>
                      <a:gd name="T2" fmla="*/ 0 w 107"/>
                      <a:gd name="T3" fmla="*/ 1 h 62"/>
                      <a:gd name="T4" fmla="*/ 1 w 107"/>
                      <a:gd name="T5" fmla="*/ 62 h 62"/>
                      <a:gd name="T6" fmla="*/ 107 w 107"/>
                      <a:gd name="T7" fmla="*/ 59 h 62"/>
                      <a:gd name="T8" fmla="*/ 106 w 107"/>
                      <a:gd name="T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2">
                        <a:moveTo>
                          <a:pt x="106" y="0"/>
                        </a:moveTo>
                        <a:lnTo>
                          <a:pt x="0" y="1"/>
                        </a:lnTo>
                        <a:lnTo>
                          <a:pt x="1" y="62"/>
                        </a:lnTo>
                        <a:lnTo>
                          <a:pt x="107" y="5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2" name="Freeform 315"/>
                  <p:cNvSpPr>
                    <a:spLocks/>
                  </p:cNvSpPr>
                  <p:nvPr/>
                </p:nvSpPr>
                <p:spPr bwMode="auto">
                  <a:xfrm>
                    <a:off x="5797550" y="993776"/>
                    <a:ext cx="69850" cy="41275"/>
                  </a:xfrm>
                  <a:custGeom>
                    <a:avLst/>
                    <a:gdLst>
                      <a:gd name="T0" fmla="*/ 1 w 87"/>
                      <a:gd name="T1" fmla="*/ 52 h 52"/>
                      <a:gd name="T2" fmla="*/ 79 w 87"/>
                      <a:gd name="T3" fmla="*/ 50 h 52"/>
                      <a:gd name="T4" fmla="*/ 87 w 87"/>
                      <a:gd name="T5" fmla="*/ 0 h 52"/>
                      <a:gd name="T6" fmla="*/ 0 w 87"/>
                      <a:gd name="T7" fmla="*/ 2 h 52"/>
                      <a:gd name="T8" fmla="*/ 1 w 87"/>
                      <a:gd name="T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52">
                        <a:moveTo>
                          <a:pt x="1" y="52"/>
                        </a:moveTo>
                        <a:lnTo>
                          <a:pt x="79" y="50"/>
                        </a:lnTo>
                        <a:lnTo>
                          <a:pt x="87" y="0"/>
                        </a:lnTo>
                        <a:lnTo>
                          <a:pt x="0" y="2"/>
                        </a:lnTo>
                        <a:lnTo>
                          <a:pt x="1" y="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3" name="Freeform 316"/>
                  <p:cNvSpPr>
                    <a:spLocks/>
                  </p:cNvSpPr>
                  <p:nvPr/>
                </p:nvSpPr>
                <p:spPr bwMode="auto">
                  <a:xfrm>
                    <a:off x="5797550" y="1033463"/>
                    <a:ext cx="63500" cy="25400"/>
                  </a:xfrm>
                  <a:custGeom>
                    <a:avLst/>
                    <a:gdLst>
                      <a:gd name="T0" fmla="*/ 0 w 78"/>
                      <a:gd name="T1" fmla="*/ 32 h 32"/>
                      <a:gd name="T2" fmla="*/ 73 w 78"/>
                      <a:gd name="T3" fmla="*/ 31 h 32"/>
                      <a:gd name="T4" fmla="*/ 78 w 78"/>
                      <a:gd name="T5" fmla="*/ 0 h 32"/>
                      <a:gd name="T6" fmla="*/ 0 w 78"/>
                      <a:gd name="T7" fmla="*/ 2 h 32"/>
                      <a:gd name="T8" fmla="*/ 0 w 78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" h="32">
                        <a:moveTo>
                          <a:pt x="0" y="32"/>
                        </a:moveTo>
                        <a:lnTo>
                          <a:pt x="73" y="31"/>
                        </a:lnTo>
                        <a:lnTo>
                          <a:pt x="78" y="0"/>
                        </a:lnTo>
                        <a:lnTo>
                          <a:pt x="0" y="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4" name="Freeform 317"/>
                  <p:cNvSpPr>
                    <a:spLocks/>
                  </p:cNvSpPr>
                  <p:nvPr/>
                </p:nvSpPr>
                <p:spPr bwMode="auto">
                  <a:xfrm>
                    <a:off x="5688013" y="962026"/>
                    <a:ext cx="84138" cy="17463"/>
                  </a:xfrm>
                  <a:custGeom>
                    <a:avLst/>
                    <a:gdLst>
                      <a:gd name="T0" fmla="*/ 106 w 106"/>
                      <a:gd name="T1" fmla="*/ 0 h 22"/>
                      <a:gd name="T2" fmla="*/ 0 w 106"/>
                      <a:gd name="T3" fmla="*/ 3 h 22"/>
                      <a:gd name="T4" fmla="*/ 0 w 106"/>
                      <a:gd name="T5" fmla="*/ 22 h 22"/>
                      <a:gd name="T6" fmla="*/ 106 w 106"/>
                      <a:gd name="T7" fmla="*/ 19 h 22"/>
                      <a:gd name="T8" fmla="*/ 106 w 106"/>
                      <a:gd name="T9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2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0" y="22"/>
                        </a:lnTo>
                        <a:lnTo>
                          <a:pt x="106" y="1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5" name="Freeform 318"/>
                  <p:cNvSpPr>
                    <a:spLocks/>
                  </p:cNvSpPr>
                  <p:nvPr/>
                </p:nvSpPr>
                <p:spPr bwMode="auto">
                  <a:xfrm>
                    <a:off x="5689600" y="1035051"/>
                    <a:ext cx="84138" cy="23813"/>
                  </a:xfrm>
                  <a:custGeom>
                    <a:avLst/>
                    <a:gdLst>
                      <a:gd name="T0" fmla="*/ 0 w 107"/>
                      <a:gd name="T1" fmla="*/ 2 h 31"/>
                      <a:gd name="T2" fmla="*/ 1 w 107"/>
                      <a:gd name="T3" fmla="*/ 31 h 31"/>
                      <a:gd name="T4" fmla="*/ 107 w 107"/>
                      <a:gd name="T5" fmla="*/ 30 h 31"/>
                      <a:gd name="T6" fmla="*/ 106 w 107"/>
                      <a:gd name="T7" fmla="*/ 0 h 31"/>
                      <a:gd name="T8" fmla="*/ 0 w 107"/>
                      <a:gd name="T9" fmla="*/ 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31">
                        <a:moveTo>
                          <a:pt x="0" y="2"/>
                        </a:moveTo>
                        <a:lnTo>
                          <a:pt x="1" y="31"/>
                        </a:lnTo>
                        <a:lnTo>
                          <a:pt x="107" y="30"/>
                        </a:lnTo>
                        <a:lnTo>
                          <a:pt x="106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6" name="Freeform 319"/>
                  <p:cNvSpPr>
                    <a:spLocks/>
                  </p:cNvSpPr>
                  <p:nvPr/>
                </p:nvSpPr>
                <p:spPr bwMode="auto">
                  <a:xfrm>
                    <a:off x="5688013" y="995363"/>
                    <a:ext cx="85725" cy="41275"/>
                  </a:xfrm>
                  <a:custGeom>
                    <a:avLst/>
                    <a:gdLst>
                      <a:gd name="T0" fmla="*/ 106 w 107"/>
                      <a:gd name="T1" fmla="*/ 0 h 52"/>
                      <a:gd name="T2" fmla="*/ 0 w 107"/>
                      <a:gd name="T3" fmla="*/ 3 h 52"/>
                      <a:gd name="T4" fmla="*/ 1 w 107"/>
                      <a:gd name="T5" fmla="*/ 52 h 52"/>
                      <a:gd name="T6" fmla="*/ 107 w 107"/>
                      <a:gd name="T7" fmla="*/ 50 h 52"/>
                      <a:gd name="T8" fmla="*/ 106 w 107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5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1" y="52"/>
                        </a:lnTo>
                        <a:lnTo>
                          <a:pt x="107" y="50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7" name="Freeform 328"/>
                  <p:cNvSpPr>
                    <a:spLocks/>
                  </p:cNvSpPr>
                  <p:nvPr/>
                </p:nvSpPr>
                <p:spPr bwMode="auto">
                  <a:xfrm>
                    <a:off x="5072063" y="393701"/>
                    <a:ext cx="33338" cy="34925"/>
                  </a:xfrm>
                  <a:custGeom>
                    <a:avLst/>
                    <a:gdLst>
                      <a:gd name="T0" fmla="*/ 0 w 42"/>
                      <a:gd name="T1" fmla="*/ 18 h 43"/>
                      <a:gd name="T2" fmla="*/ 7 w 42"/>
                      <a:gd name="T3" fmla="*/ 43 h 43"/>
                      <a:gd name="T4" fmla="*/ 12 w 42"/>
                      <a:gd name="T5" fmla="*/ 43 h 43"/>
                      <a:gd name="T6" fmla="*/ 40 w 42"/>
                      <a:gd name="T7" fmla="*/ 3 h 43"/>
                      <a:gd name="T8" fmla="*/ 42 w 42"/>
                      <a:gd name="T9" fmla="*/ 3 h 43"/>
                      <a:gd name="T10" fmla="*/ 38 w 42"/>
                      <a:gd name="T11" fmla="*/ 0 h 43"/>
                      <a:gd name="T12" fmla="*/ 0 w 42"/>
                      <a:gd name="T13" fmla="*/ 1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43">
                        <a:moveTo>
                          <a:pt x="0" y="18"/>
                        </a:moveTo>
                        <a:lnTo>
                          <a:pt x="7" y="43"/>
                        </a:lnTo>
                        <a:lnTo>
                          <a:pt x="12" y="43"/>
                        </a:lnTo>
                        <a:lnTo>
                          <a:pt x="40" y="3"/>
                        </a:lnTo>
                        <a:lnTo>
                          <a:pt x="42" y="3"/>
                        </a:lnTo>
                        <a:lnTo>
                          <a:pt x="3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78" name="Freeform 343"/>
                  <p:cNvSpPr>
                    <a:spLocks/>
                  </p:cNvSpPr>
                  <p:nvPr/>
                </p:nvSpPr>
                <p:spPr bwMode="auto">
                  <a:xfrm>
                    <a:off x="4545013" y="793751"/>
                    <a:ext cx="1541463" cy="38100"/>
                  </a:xfrm>
                  <a:custGeom>
                    <a:avLst/>
                    <a:gdLst>
                      <a:gd name="T0" fmla="*/ 0 w 1943"/>
                      <a:gd name="T1" fmla="*/ 0 h 47"/>
                      <a:gd name="T2" fmla="*/ 39 w 1943"/>
                      <a:gd name="T3" fmla="*/ 47 h 47"/>
                      <a:gd name="T4" fmla="*/ 1924 w 1943"/>
                      <a:gd name="T5" fmla="*/ 47 h 47"/>
                      <a:gd name="T6" fmla="*/ 1943 w 1943"/>
                      <a:gd name="T7" fmla="*/ 6 h 47"/>
                      <a:gd name="T8" fmla="*/ 1936 w 1943"/>
                      <a:gd name="T9" fmla="*/ 0 h 47"/>
                      <a:gd name="T10" fmla="*/ 0 w 1943"/>
                      <a:gd name="T1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3" h="47">
                        <a:moveTo>
                          <a:pt x="0" y="0"/>
                        </a:moveTo>
                        <a:lnTo>
                          <a:pt x="39" y="47"/>
                        </a:lnTo>
                        <a:lnTo>
                          <a:pt x="1924" y="47"/>
                        </a:lnTo>
                        <a:lnTo>
                          <a:pt x="1943" y="6"/>
                        </a:lnTo>
                        <a:lnTo>
                          <a:pt x="193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grpSp>
              <p:nvGrpSpPr>
                <p:cNvPr id="844" name="Group 843"/>
                <p:cNvGrpSpPr/>
                <p:nvPr/>
              </p:nvGrpSpPr>
              <p:grpSpPr>
                <a:xfrm>
                  <a:off x="4302465" y="1500003"/>
                  <a:ext cx="586297" cy="373182"/>
                  <a:chOff x="4503697" y="354175"/>
                  <a:chExt cx="1603461" cy="1016233"/>
                </a:xfrm>
              </p:grpSpPr>
              <p:sp>
                <p:nvSpPr>
                  <p:cNvPr id="1097" name="Freeform 1096"/>
                  <p:cNvSpPr/>
                  <p:nvPr/>
                </p:nvSpPr>
                <p:spPr>
                  <a:xfrm>
                    <a:off x="4503697" y="354175"/>
                    <a:ext cx="1603461" cy="1016233"/>
                  </a:xfrm>
                  <a:custGeom>
                    <a:avLst/>
                    <a:gdLst>
                      <a:gd name="connsiteX0" fmla="*/ 183152 w 1680044"/>
                      <a:gd name="connsiteY0" fmla="*/ 1034964 h 1088991"/>
                      <a:gd name="connsiteX1" fmla="*/ 1516652 w 1680044"/>
                      <a:gd name="connsiteY1" fmla="*/ 996864 h 1088991"/>
                      <a:gd name="connsiteX2" fmla="*/ 1630952 w 1680044"/>
                      <a:gd name="connsiteY2" fmla="*/ 472989 h 1088991"/>
                      <a:gd name="connsiteX3" fmla="*/ 1269002 w 1680044"/>
                      <a:gd name="connsiteY3" fmla="*/ 34839 h 1088991"/>
                      <a:gd name="connsiteX4" fmla="*/ 345077 w 1680044"/>
                      <a:gd name="connsiteY4" fmla="*/ 72939 h 1088991"/>
                      <a:gd name="connsiteX5" fmla="*/ 30752 w 1680044"/>
                      <a:gd name="connsiteY5" fmla="*/ 434889 h 1088991"/>
                      <a:gd name="connsiteX6" fmla="*/ 183152 w 1680044"/>
                      <a:gd name="connsiteY6" fmla="*/ 1034964 h 1088991"/>
                      <a:gd name="connsiteX0" fmla="*/ 159359 w 1656251"/>
                      <a:gd name="connsiteY0" fmla="*/ 1034964 h 1088991"/>
                      <a:gd name="connsiteX1" fmla="*/ 1492859 w 1656251"/>
                      <a:gd name="connsiteY1" fmla="*/ 996864 h 1088991"/>
                      <a:gd name="connsiteX2" fmla="*/ 1607159 w 1656251"/>
                      <a:gd name="connsiteY2" fmla="*/ 472989 h 1088991"/>
                      <a:gd name="connsiteX3" fmla="*/ 1245209 w 1656251"/>
                      <a:gd name="connsiteY3" fmla="*/ 34839 h 1088991"/>
                      <a:gd name="connsiteX4" fmla="*/ 321284 w 1656251"/>
                      <a:gd name="connsiteY4" fmla="*/ 72939 h 1088991"/>
                      <a:gd name="connsiteX5" fmla="*/ 6959 w 1656251"/>
                      <a:gd name="connsiteY5" fmla="*/ 434889 h 1088991"/>
                      <a:gd name="connsiteX6" fmla="*/ 159359 w 1656251"/>
                      <a:gd name="connsiteY6" fmla="*/ 1034964 h 1088991"/>
                      <a:gd name="connsiteX0" fmla="*/ 155828 w 1652720"/>
                      <a:gd name="connsiteY0" fmla="*/ 1034964 h 1050786"/>
                      <a:gd name="connsiteX1" fmla="*/ 1489328 w 1652720"/>
                      <a:gd name="connsiteY1" fmla="*/ 996864 h 1050786"/>
                      <a:gd name="connsiteX2" fmla="*/ 1603628 w 1652720"/>
                      <a:gd name="connsiteY2" fmla="*/ 472989 h 1050786"/>
                      <a:gd name="connsiteX3" fmla="*/ 1241678 w 1652720"/>
                      <a:gd name="connsiteY3" fmla="*/ 34839 h 1050786"/>
                      <a:gd name="connsiteX4" fmla="*/ 317753 w 1652720"/>
                      <a:gd name="connsiteY4" fmla="*/ 72939 h 1050786"/>
                      <a:gd name="connsiteX5" fmla="*/ 3428 w 1652720"/>
                      <a:gd name="connsiteY5" fmla="*/ 434889 h 1050786"/>
                      <a:gd name="connsiteX6" fmla="*/ 155828 w 1652720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26732 h 1042554"/>
                      <a:gd name="connsiteX1" fmla="*/ 1487529 w 1650921"/>
                      <a:gd name="connsiteY1" fmla="*/ 988632 h 1042554"/>
                      <a:gd name="connsiteX2" fmla="*/ 1601829 w 1650921"/>
                      <a:gd name="connsiteY2" fmla="*/ 464757 h 1042554"/>
                      <a:gd name="connsiteX3" fmla="*/ 1239879 w 1650921"/>
                      <a:gd name="connsiteY3" fmla="*/ 26607 h 1042554"/>
                      <a:gd name="connsiteX4" fmla="*/ 315954 w 1650921"/>
                      <a:gd name="connsiteY4" fmla="*/ 64707 h 1042554"/>
                      <a:gd name="connsiteX5" fmla="*/ 1629 w 1650921"/>
                      <a:gd name="connsiteY5" fmla="*/ 426657 h 1042554"/>
                      <a:gd name="connsiteX6" fmla="*/ 154029 w 1650921"/>
                      <a:gd name="connsiteY6" fmla="*/ 1026732 h 1042554"/>
                      <a:gd name="connsiteX0" fmla="*/ 154029 w 1650921"/>
                      <a:gd name="connsiteY0" fmla="*/ 1012132 h 1027954"/>
                      <a:gd name="connsiteX1" fmla="*/ 1487529 w 1650921"/>
                      <a:gd name="connsiteY1" fmla="*/ 974032 h 1027954"/>
                      <a:gd name="connsiteX2" fmla="*/ 1601829 w 1650921"/>
                      <a:gd name="connsiteY2" fmla="*/ 450157 h 1027954"/>
                      <a:gd name="connsiteX3" fmla="*/ 1239879 w 1650921"/>
                      <a:gd name="connsiteY3" fmla="*/ 31057 h 1027954"/>
                      <a:gd name="connsiteX4" fmla="*/ 315954 w 1650921"/>
                      <a:gd name="connsiteY4" fmla="*/ 50107 h 1027954"/>
                      <a:gd name="connsiteX5" fmla="*/ 1629 w 1650921"/>
                      <a:gd name="connsiteY5" fmla="*/ 412057 h 1027954"/>
                      <a:gd name="connsiteX6" fmla="*/ 154029 w 1650921"/>
                      <a:gd name="connsiteY6" fmla="*/ 1012132 h 1027954"/>
                      <a:gd name="connsiteX0" fmla="*/ 154029 w 1650921"/>
                      <a:gd name="connsiteY0" fmla="*/ 990986 h 1006808"/>
                      <a:gd name="connsiteX1" fmla="*/ 1487529 w 1650921"/>
                      <a:gd name="connsiteY1" fmla="*/ 952886 h 1006808"/>
                      <a:gd name="connsiteX2" fmla="*/ 1601829 w 1650921"/>
                      <a:gd name="connsiteY2" fmla="*/ 429011 h 1006808"/>
                      <a:gd name="connsiteX3" fmla="*/ 1239879 w 1650921"/>
                      <a:gd name="connsiteY3" fmla="*/ 9911 h 1006808"/>
                      <a:gd name="connsiteX4" fmla="*/ 315954 w 1650921"/>
                      <a:gd name="connsiteY4" fmla="*/ 28961 h 1006808"/>
                      <a:gd name="connsiteX5" fmla="*/ 1629 w 1650921"/>
                      <a:gd name="connsiteY5" fmla="*/ 390911 h 1006808"/>
                      <a:gd name="connsiteX6" fmla="*/ 154029 w 1650921"/>
                      <a:gd name="connsiteY6" fmla="*/ 990986 h 1006808"/>
                      <a:gd name="connsiteX0" fmla="*/ 154029 w 1650921"/>
                      <a:gd name="connsiteY0" fmla="*/ 1007899 h 1023721"/>
                      <a:gd name="connsiteX1" fmla="*/ 1487529 w 1650921"/>
                      <a:gd name="connsiteY1" fmla="*/ 969799 h 1023721"/>
                      <a:gd name="connsiteX2" fmla="*/ 1601829 w 1650921"/>
                      <a:gd name="connsiteY2" fmla="*/ 445924 h 1023721"/>
                      <a:gd name="connsiteX3" fmla="*/ 1239879 w 1650921"/>
                      <a:gd name="connsiteY3" fmla="*/ 26824 h 1023721"/>
                      <a:gd name="connsiteX4" fmla="*/ 315954 w 1650921"/>
                      <a:gd name="connsiteY4" fmla="*/ 45874 h 1023721"/>
                      <a:gd name="connsiteX5" fmla="*/ 1629 w 1650921"/>
                      <a:gd name="connsiteY5" fmla="*/ 407824 h 1023721"/>
                      <a:gd name="connsiteX6" fmla="*/ 154029 w 1650921"/>
                      <a:gd name="connsiteY6" fmla="*/ 1007899 h 1023721"/>
                      <a:gd name="connsiteX0" fmla="*/ 154029 w 1626229"/>
                      <a:gd name="connsiteY0" fmla="*/ 1007899 h 1023721"/>
                      <a:gd name="connsiteX1" fmla="*/ 1487529 w 1626229"/>
                      <a:gd name="connsiteY1" fmla="*/ 969799 h 1023721"/>
                      <a:gd name="connsiteX2" fmla="*/ 1601829 w 1626229"/>
                      <a:gd name="connsiteY2" fmla="*/ 445924 h 1023721"/>
                      <a:gd name="connsiteX3" fmla="*/ 1239879 w 1626229"/>
                      <a:gd name="connsiteY3" fmla="*/ 26824 h 1023721"/>
                      <a:gd name="connsiteX4" fmla="*/ 315954 w 1626229"/>
                      <a:gd name="connsiteY4" fmla="*/ 45874 h 1023721"/>
                      <a:gd name="connsiteX5" fmla="*/ 1629 w 1626229"/>
                      <a:gd name="connsiteY5" fmla="*/ 407824 h 1023721"/>
                      <a:gd name="connsiteX6" fmla="*/ 154029 w 1626229"/>
                      <a:gd name="connsiteY6" fmla="*/ 1007899 h 1023721"/>
                      <a:gd name="connsiteX0" fmla="*/ 154029 w 1603461"/>
                      <a:gd name="connsiteY0" fmla="*/ 1007899 h 1016233"/>
                      <a:gd name="connsiteX1" fmla="*/ 1487529 w 1603461"/>
                      <a:gd name="connsiteY1" fmla="*/ 969799 h 1016233"/>
                      <a:gd name="connsiteX2" fmla="*/ 1601829 w 1603461"/>
                      <a:gd name="connsiteY2" fmla="*/ 445924 h 1016233"/>
                      <a:gd name="connsiteX3" fmla="*/ 1239879 w 1603461"/>
                      <a:gd name="connsiteY3" fmla="*/ 26824 h 1016233"/>
                      <a:gd name="connsiteX4" fmla="*/ 315954 w 1603461"/>
                      <a:gd name="connsiteY4" fmla="*/ 45874 h 1016233"/>
                      <a:gd name="connsiteX5" fmla="*/ 1629 w 1603461"/>
                      <a:gd name="connsiteY5" fmla="*/ 407824 h 1016233"/>
                      <a:gd name="connsiteX6" fmla="*/ 154029 w 1603461"/>
                      <a:gd name="connsiteY6" fmla="*/ 1007899 h 101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3461" h="1016233">
                        <a:moveTo>
                          <a:pt x="154029" y="1007899"/>
                        </a:moveTo>
                        <a:cubicBezTo>
                          <a:pt x="144504" y="1006312"/>
                          <a:pt x="1446254" y="1044411"/>
                          <a:pt x="1487529" y="969799"/>
                        </a:cubicBezTo>
                        <a:cubicBezTo>
                          <a:pt x="1528804" y="895187"/>
                          <a:pt x="1576429" y="517361"/>
                          <a:pt x="1601829" y="445924"/>
                        </a:cubicBezTo>
                        <a:cubicBezTo>
                          <a:pt x="1627229" y="374487"/>
                          <a:pt x="1349416" y="83974"/>
                          <a:pt x="1239879" y="26824"/>
                        </a:cubicBezTo>
                        <a:cubicBezTo>
                          <a:pt x="1130342" y="-30326"/>
                          <a:pt x="427079" y="17299"/>
                          <a:pt x="315954" y="45874"/>
                        </a:cubicBezTo>
                        <a:cubicBezTo>
                          <a:pt x="261979" y="122074"/>
                          <a:pt x="22267" y="376074"/>
                          <a:pt x="1629" y="407824"/>
                        </a:cubicBezTo>
                        <a:cubicBezTo>
                          <a:pt x="-19009" y="439574"/>
                          <a:pt x="163554" y="1009486"/>
                          <a:pt x="154029" y="100789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098" name="Freeform 281"/>
                  <p:cNvSpPr>
                    <a:spLocks/>
                  </p:cNvSpPr>
                  <p:nvPr/>
                </p:nvSpPr>
                <p:spPr bwMode="auto">
                  <a:xfrm>
                    <a:off x="4803775" y="390526"/>
                    <a:ext cx="1004888" cy="73025"/>
                  </a:xfrm>
                  <a:custGeom>
                    <a:avLst/>
                    <a:gdLst>
                      <a:gd name="T0" fmla="*/ 74 w 1267"/>
                      <a:gd name="T1" fmla="*/ 24 h 92"/>
                      <a:gd name="T2" fmla="*/ 82 w 1267"/>
                      <a:gd name="T3" fmla="*/ 24 h 92"/>
                      <a:gd name="T4" fmla="*/ 105 w 1267"/>
                      <a:gd name="T5" fmla="*/ 22 h 92"/>
                      <a:gd name="T6" fmla="*/ 141 w 1267"/>
                      <a:gd name="T7" fmla="*/ 19 h 92"/>
                      <a:gd name="T8" fmla="*/ 188 w 1267"/>
                      <a:gd name="T9" fmla="*/ 17 h 92"/>
                      <a:gd name="T10" fmla="*/ 247 w 1267"/>
                      <a:gd name="T11" fmla="*/ 14 h 92"/>
                      <a:gd name="T12" fmla="*/ 314 w 1267"/>
                      <a:gd name="T13" fmla="*/ 10 h 92"/>
                      <a:gd name="T14" fmla="*/ 389 w 1267"/>
                      <a:gd name="T15" fmla="*/ 8 h 92"/>
                      <a:gd name="T16" fmla="*/ 469 w 1267"/>
                      <a:gd name="T17" fmla="*/ 5 h 92"/>
                      <a:gd name="T18" fmla="*/ 553 w 1267"/>
                      <a:gd name="T19" fmla="*/ 2 h 92"/>
                      <a:gd name="T20" fmla="*/ 641 w 1267"/>
                      <a:gd name="T21" fmla="*/ 1 h 92"/>
                      <a:gd name="T22" fmla="*/ 731 w 1267"/>
                      <a:gd name="T23" fmla="*/ 0 h 92"/>
                      <a:gd name="T24" fmla="*/ 820 w 1267"/>
                      <a:gd name="T25" fmla="*/ 0 h 92"/>
                      <a:gd name="T26" fmla="*/ 907 w 1267"/>
                      <a:gd name="T27" fmla="*/ 2 h 92"/>
                      <a:gd name="T28" fmla="*/ 991 w 1267"/>
                      <a:gd name="T29" fmla="*/ 6 h 92"/>
                      <a:gd name="T30" fmla="*/ 1072 w 1267"/>
                      <a:gd name="T31" fmla="*/ 10 h 92"/>
                      <a:gd name="T32" fmla="*/ 1146 w 1267"/>
                      <a:gd name="T33" fmla="*/ 17 h 92"/>
                      <a:gd name="T34" fmla="*/ 1263 w 1267"/>
                      <a:gd name="T35" fmla="*/ 75 h 92"/>
                      <a:gd name="T36" fmla="*/ 1241 w 1267"/>
                      <a:gd name="T37" fmla="*/ 75 h 92"/>
                      <a:gd name="T38" fmla="*/ 1200 w 1267"/>
                      <a:gd name="T39" fmla="*/ 74 h 92"/>
                      <a:gd name="T40" fmla="*/ 1141 w 1267"/>
                      <a:gd name="T41" fmla="*/ 72 h 92"/>
                      <a:gd name="T42" fmla="*/ 1067 w 1267"/>
                      <a:gd name="T43" fmla="*/ 71 h 92"/>
                      <a:gd name="T44" fmla="*/ 982 w 1267"/>
                      <a:gd name="T45" fmla="*/ 70 h 92"/>
                      <a:gd name="T46" fmla="*/ 886 w 1267"/>
                      <a:gd name="T47" fmla="*/ 69 h 92"/>
                      <a:gd name="T48" fmla="*/ 784 w 1267"/>
                      <a:gd name="T49" fmla="*/ 69 h 92"/>
                      <a:gd name="T50" fmla="*/ 678 w 1267"/>
                      <a:gd name="T51" fmla="*/ 69 h 92"/>
                      <a:gd name="T52" fmla="*/ 570 w 1267"/>
                      <a:gd name="T53" fmla="*/ 69 h 92"/>
                      <a:gd name="T54" fmla="*/ 462 w 1267"/>
                      <a:gd name="T55" fmla="*/ 70 h 92"/>
                      <a:gd name="T56" fmla="*/ 359 w 1267"/>
                      <a:gd name="T57" fmla="*/ 71 h 92"/>
                      <a:gd name="T58" fmla="*/ 261 w 1267"/>
                      <a:gd name="T59" fmla="*/ 75 h 92"/>
                      <a:gd name="T60" fmla="*/ 171 w 1267"/>
                      <a:gd name="T61" fmla="*/ 78 h 92"/>
                      <a:gd name="T62" fmla="*/ 93 w 1267"/>
                      <a:gd name="T63" fmla="*/ 83 h 92"/>
                      <a:gd name="T64" fmla="*/ 27 w 1267"/>
                      <a:gd name="T65" fmla="*/ 89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67" h="92">
                        <a:moveTo>
                          <a:pt x="0" y="92"/>
                        </a:moveTo>
                        <a:lnTo>
                          <a:pt x="74" y="24"/>
                        </a:lnTo>
                        <a:lnTo>
                          <a:pt x="76" y="24"/>
                        </a:lnTo>
                        <a:lnTo>
                          <a:pt x="82" y="24"/>
                        </a:lnTo>
                        <a:lnTo>
                          <a:pt x="91" y="23"/>
                        </a:lnTo>
                        <a:lnTo>
                          <a:pt x="105" y="22"/>
                        </a:lnTo>
                        <a:lnTo>
                          <a:pt x="121" y="21"/>
                        </a:lnTo>
                        <a:lnTo>
                          <a:pt x="141" y="19"/>
                        </a:lnTo>
                        <a:lnTo>
                          <a:pt x="163" y="18"/>
                        </a:lnTo>
                        <a:lnTo>
                          <a:pt x="188" y="17"/>
                        </a:lnTo>
                        <a:lnTo>
                          <a:pt x="217" y="16"/>
                        </a:lnTo>
                        <a:lnTo>
                          <a:pt x="247" y="14"/>
                        </a:lnTo>
                        <a:lnTo>
                          <a:pt x="279" y="13"/>
                        </a:lnTo>
                        <a:lnTo>
                          <a:pt x="314" y="10"/>
                        </a:lnTo>
                        <a:lnTo>
                          <a:pt x="351" y="9"/>
                        </a:lnTo>
                        <a:lnTo>
                          <a:pt x="389" y="8"/>
                        </a:lnTo>
                        <a:lnTo>
                          <a:pt x="428" y="6"/>
                        </a:lnTo>
                        <a:lnTo>
                          <a:pt x="469" y="5"/>
                        </a:lnTo>
                        <a:lnTo>
                          <a:pt x="511" y="3"/>
                        </a:lnTo>
                        <a:lnTo>
                          <a:pt x="553" y="2"/>
                        </a:lnTo>
                        <a:lnTo>
                          <a:pt x="597" y="1"/>
                        </a:lnTo>
                        <a:lnTo>
                          <a:pt x="641" y="1"/>
                        </a:lnTo>
                        <a:lnTo>
                          <a:pt x="686" y="0"/>
                        </a:lnTo>
                        <a:lnTo>
                          <a:pt x="731" y="0"/>
                        </a:lnTo>
                        <a:lnTo>
                          <a:pt x="776" y="0"/>
                        </a:lnTo>
                        <a:lnTo>
                          <a:pt x="820" y="0"/>
                        </a:lnTo>
                        <a:lnTo>
                          <a:pt x="863" y="1"/>
                        </a:lnTo>
                        <a:lnTo>
                          <a:pt x="907" y="2"/>
                        </a:lnTo>
                        <a:lnTo>
                          <a:pt x="950" y="3"/>
                        </a:lnTo>
                        <a:lnTo>
                          <a:pt x="991" y="6"/>
                        </a:lnTo>
                        <a:lnTo>
                          <a:pt x="1033" y="8"/>
                        </a:lnTo>
                        <a:lnTo>
                          <a:pt x="1072" y="10"/>
                        </a:lnTo>
                        <a:lnTo>
                          <a:pt x="1110" y="14"/>
                        </a:lnTo>
                        <a:lnTo>
                          <a:pt x="1146" y="17"/>
                        </a:lnTo>
                        <a:lnTo>
                          <a:pt x="1267" y="75"/>
                        </a:lnTo>
                        <a:lnTo>
                          <a:pt x="1263" y="75"/>
                        </a:lnTo>
                        <a:lnTo>
                          <a:pt x="1255" y="75"/>
                        </a:lnTo>
                        <a:lnTo>
                          <a:pt x="1241" y="75"/>
                        </a:lnTo>
                        <a:lnTo>
                          <a:pt x="1223" y="74"/>
                        </a:lnTo>
                        <a:lnTo>
                          <a:pt x="1200" y="74"/>
                        </a:lnTo>
                        <a:lnTo>
                          <a:pt x="1172" y="72"/>
                        </a:lnTo>
                        <a:lnTo>
                          <a:pt x="1141" y="72"/>
                        </a:lnTo>
                        <a:lnTo>
                          <a:pt x="1105" y="72"/>
                        </a:lnTo>
                        <a:lnTo>
                          <a:pt x="1067" y="71"/>
                        </a:lnTo>
                        <a:lnTo>
                          <a:pt x="1026" y="71"/>
                        </a:lnTo>
                        <a:lnTo>
                          <a:pt x="982" y="70"/>
                        </a:lnTo>
                        <a:lnTo>
                          <a:pt x="935" y="70"/>
                        </a:lnTo>
                        <a:lnTo>
                          <a:pt x="886" y="69"/>
                        </a:lnTo>
                        <a:lnTo>
                          <a:pt x="836" y="69"/>
                        </a:lnTo>
                        <a:lnTo>
                          <a:pt x="784" y="69"/>
                        </a:lnTo>
                        <a:lnTo>
                          <a:pt x="732" y="69"/>
                        </a:lnTo>
                        <a:lnTo>
                          <a:pt x="678" y="69"/>
                        </a:lnTo>
                        <a:lnTo>
                          <a:pt x="624" y="69"/>
                        </a:lnTo>
                        <a:lnTo>
                          <a:pt x="570" y="69"/>
                        </a:lnTo>
                        <a:lnTo>
                          <a:pt x="515" y="69"/>
                        </a:lnTo>
                        <a:lnTo>
                          <a:pt x="462" y="70"/>
                        </a:lnTo>
                        <a:lnTo>
                          <a:pt x="409" y="70"/>
                        </a:lnTo>
                        <a:lnTo>
                          <a:pt x="359" y="71"/>
                        </a:lnTo>
                        <a:lnTo>
                          <a:pt x="308" y="72"/>
                        </a:lnTo>
                        <a:lnTo>
                          <a:pt x="261" y="75"/>
                        </a:lnTo>
                        <a:lnTo>
                          <a:pt x="215" y="76"/>
                        </a:lnTo>
                        <a:lnTo>
                          <a:pt x="171" y="78"/>
                        </a:lnTo>
                        <a:lnTo>
                          <a:pt x="129" y="81"/>
                        </a:lnTo>
                        <a:lnTo>
                          <a:pt x="93" y="83"/>
                        </a:lnTo>
                        <a:lnTo>
                          <a:pt x="58" y="85"/>
                        </a:lnTo>
                        <a:lnTo>
                          <a:pt x="27" y="89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99" name="Freeform 283"/>
                  <p:cNvSpPr>
                    <a:spLocks/>
                  </p:cNvSpPr>
                  <p:nvPr/>
                </p:nvSpPr>
                <p:spPr bwMode="auto">
                  <a:xfrm>
                    <a:off x="4749800" y="454026"/>
                    <a:ext cx="1125538" cy="71438"/>
                  </a:xfrm>
                  <a:custGeom>
                    <a:avLst/>
                    <a:gdLst>
                      <a:gd name="T0" fmla="*/ 0 w 1417"/>
                      <a:gd name="T1" fmla="*/ 88 h 88"/>
                      <a:gd name="T2" fmla="*/ 20 w 1417"/>
                      <a:gd name="T3" fmla="*/ 87 h 88"/>
                      <a:gd name="T4" fmla="*/ 77 w 1417"/>
                      <a:gd name="T5" fmla="*/ 84 h 88"/>
                      <a:gd name="T6" fmla="*/ 160 w 1417"/>
                      <a:gd name="T7" fmla="*/ 78 h 88"/>
                      <a:gd name="T8" fmla="*/ 262 w 1417"/>
                      <a:gd name="T9" fmla="*/ 72 h 88"/>
                      <a:gd name="T10" fmla="*/ 374 w 1417"/>
                      <a:gd name="T11" fmla="*/ 66 h 88"/>
                      <a:gd name="T12" fmla="*/ 488 w 1417"/>
                      <a:gd name="T13" fmla="*/ 61 h 88"/>
                      <a:gd name="T14" fmla="*/ 594 w 1417"/>
                      <a:gd name="T15" fmla="*/ 57 h 88"/>
                      <a:gd name="T16" fmla="*/ 686 w 1417"/>
                      <a:gd name="T17" fmla="*/ 56 h 88"/>
                      <a:gd name="T18" fmla="*/ 780 w 1417"/>
                      <a:gd name="T19" fmla="*/ 57 h 88"/>
                      <a:gd name="T20" fmla="*/ 891 w 1417"/>
                      <a:gd name="T21" fmla="*/ 58 h 88"/>
                      <a:gd name="T22" fmla="*/ 1011 w 1417"/>
                      <a:gd name="T23" fmla="*/ 61 h 88"/>
                      <a:gd name="T24" fmla="*/ 1132 w 1417"/>
                      <a:gd name="T25" fmla="*/ 63 h 88"/>
                      <a:gd name="T26" fmla="*/ 1242 w 1417"/>
                      <a:gd name="T27" fmla="*/ 66 h 88"/>
                      <a:gd name="T28" fmla="*/ 1333 w 1417"/>
                      <a:gd name="T29" fmla="*/ 69 h 88"/>
                      <a:gd name="T30" fmla="*/ 1394 w 1417"/>
                      <a:gd name="T31" fmla="*/ 70 h 88"/>
                      <a:gd name="T32" fmla="*/ 1417 w 1417"/>
                      <a:gd name="T33" fmla="*/ 71 h 88"/>
                      <a:gd name="T34" fmla="*/ 1326 w 1417"/>
                      <a:gd name="T35" fmla="*/ 14 h 88"/>
                      <a:gd name="T36" fmla="*/ 1298 w 1417"/>
                      <a:gd name="T37" fmla="*/ 13 h 88"/>
                      <a:gd name="T38" fmla="*/ 1247 w 1417"/>
                      <a:gd name="T39" fmla="*/ 11 h 88"/>
                      <a:gd name="T40" fmla="*/ 1176 w 1417"/>
                      <a:gd name="T41" fmla="*/ 9 h 88"/>
                      <a:gd name="T42" fmla="*/ 1087 w 1417"/>
                      <a:gd name="T43" fmla="*/ 5 h 88"/>
                      <a:gd name="T44" fmla="*/ 986 w 1417"/>
                      <a:gd name="T45" fmla="*/ 3 h 88"/>
                      <a:gd name="T46" fmla="*/ 873 w 1417"/>
                      <a:gd name="T47" fmla="*/ 1 h 88"/>
                      <a:gd name="T48" fmla="*/ 754 w 1417"/>
                      <a:gd name="T49" fmla="*/ 0 h 88"/>
                      <a:gd name="T50" fmla="*/ 632 w 1417"/>
                      <a:gd name="T51" fmla="*/ 0 h 88"/>
                      <a:gd name="T52" fmla="*/ 515 w 1417"/>
                      <a:gd name="T53" fmla="*/ 2 h 88"/>
                      <a:gd name="T54" fmla="*/ 405 w 1417"/>
                      <a:gd name="T55" fmla="*/ 5 h 88"/>
                      <a:gd name="T56" fmla="*/ 307 w 1417"/>
                      <a:gd name="T57" fmla="*/ 10 h 88"/>
                      <a:gd name="T58" fmla="*/ 223 w 1417"/>
                      <a:gd name="T59" fmla="*/ 16 h 88"/>
                      <a:gd name="T60" fmla="*/ 156 w 1417"/>
                      <a:gd name="T61" fmla="*/ 20 h 88"/>
                      <a:gd name="T62" fmla="*/ 109 w 1417"/>
                      <a:gd name="T63" fmla="*/ 24 h 88"/>
                      <a:gd name="T64" fmla="*/ 84 w 1417"/>
                      <a:gd name="T65" fmla="*/ 2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17" h="88">
                        <a:moveTo>
                          <a:pt x="80" y="26"/>
                        </a:move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20" y="87"/>
                        </a:lnTo>
                        <a:lnTo>
                          <a:pt x="44" y="85"/>
                        </a:lnTo>
                        <a:lnTo>
                          <a:pt x="77" y="84"/>
                        </a:lnTo>
                        <a:lnTo>
                          <a:pt x="115" y="81"/>
                        </a:lnTo>
                        <a:lnTo>
                          <a:pt x="160" y="78"/>
                        </a:lnTo>
                        <a:lnTo>
                          <a:pt x="209" y="76"/>
                        </a:lnTo>
                        <a:lnTo>
                          <a:pt x="262" y="72"/>
                        </a:lnTo>
                        <a:lnTo>
                          <a:pt x="318" y="69"/>
                        </a:lnTo>
                        <a:lnTo>
                          <a:pt x="374" y="66"/>
                        </a:lnTo>
                        <a:lnTo>
                          <a:pt x="430" y="63"/>
                        </a:lnTo>
                        <a:lnTo>
                          <a:pt x="488" y="61"/>
                        </a:lnTo>
                        <a:lnTo>
                          <a:pt x="542" y="59"/>
                        </a:lnTo>
                        <a:lnTo>
                          <a:pt x="594" y="57"/>
                        </a:lnTo>
                        <a:lnTo>
                          <a:pt x="642" y="56"/>
                        </a:lnTo>
                        <a:lnTo>
                          <a:pt x="686" y="56"/>
                        </a:lnTo>
                        <a:lnTo>
                          <a:pt x="730" y="56"/>
                        </a:lnTo>
                        <a:lnTo>
                          <a:pt x="780" y="57"/>
                        </a:lnTo>
                        <a:lnTo>
                          <a:pt x="834" y="57"/>
                        </a:lnTo>
                        <a:lnTo>
                          <a:pt x="891" y="58"/>
                        </a:lnTo>
                        <a:lnTo>
                          <a:pt x="950" y="59"/>
                        </a:lnTo>
                        <a:lnTo>
                          <a:pt x="1011" y="61"/>
                        </a:lnTo>
                        <a:lnTo>
                          <a:pt x="1072" y="62"/>
                        </a:lnTo>
                        <a:lnTo>
                          <a:pt x="1132" y="63"/>
                        </a:lnTo>
                        <a:lnTo>
                          <a:pt x="1189" y="65"/>
                        </a:lnTo>
                        <a:lnTo>
                          <a:pt x="1242" y="66"/>
                        </a:lnTo>
                        <a:lnTo>
                          <a:pt x="1290" y="67"/>
                        </a:lnTo>
                        <a:lnTo>
                          <a:pt x="1333" y="69"/>
                        </a:lnTo>
                        <a:lnTo>
                          <a:pt x="1367" y="70"/>
                        </a:lnTo>
                        <a:lnTo>
                          <a:pt x="1394" y="70"/>
                        </a:lnTo>
                        <a:lnTo>
                          <a:pt x="1411" y="71"/>
                        </a:lnTo>
                        <a:lnTo>
                          <a:pt x="1417" y="71"/>
                        </a:lnTo>
                        <a:lnTo>
                          <a:pt x="1329" y="14"/>
                        </a:lnTo>
                        <a:lnTo>
                          <a:pt x="1326" y="14"/>
                        </a:lnTo>
                        <a:lnTo>
                          <a:pt x="1315" y="13"/>
                        </a:lnTo>
                        <a:lnTo>
                          <a:pt x="1298" y="13"/>
                        </a:lnTo>
                        <a:lnTo>
                          <a:pt x="1276" y="12"/>
                        </a:lnTo>
                        <a:lnTo>
                          <a:pt x="1247" y="11"/>
                        </a:lnTo>
                        <a:lnTo>
                          <a:pt x="1214" y="10"/>
                        </a:lnTo>
                        <a:lnTo>
                          <a:pt x="1176" y="9"/>
                        </a:lnTo>
                        <a:lnTo>
                          <a:pt x="1134" y="6"/>
                        </a:lnTo>
                        <a:lnTo>
                          <a:pt x="1087" y="5"/>
                        </a:lnTo>
                        <a:lnTo>
                          <a:pt x="1038" y="4"/>
                        </a:lnTo>
                        <a:lnTo>
                          <a:pt x="986" y="3"/>
                        </a:lnTo>
                        <a:lnTo>
                          <a:pt x="930" y="2"/>
                        </a:lnTo>
                        <a:lnTo>
                          <a:pt x="873" y="1"/>
                        </a:lnTo>
                        <a:lnTo>
                          <a:pt x="814" y="1"/>
                        </a:lnTo>
                        <a:lnTo>
                          <a:pt x="754" y="0"/>
                        </a:lnTo>
                        <a:lnTo>
                          <a:pt x="693" y="0"/>
                        </a:lnTo>
                        <a:lnTo>
                          <a:pt x="632" y="0"/>
                        </a:lnTo>
                        <a:lnTo>
                          <a:pt x="572" y="1"/>
                        </a:lnTo>
                        <a:lnTo>
                          <a:pt x="515" y="2"/>
                        </a:lnTo>
                        <a:lnTo>
                          <a:pt x="458" y="4"/>
                        </a:lnTo>
                        <a:lnTo>
                          <a:pt x="405" y="5"/>
                        </a:lnTo>
                        <a:lnTo>
                          <a:pt x="354" y="8"/>
                        </a:lnTo>
                        <a:lnTo>
                          <a:pt x="307" y="10"/>
                        </a:lnTo>
                        <a:lnTo>
                          <a:pt x="263" y="12"/>
                        </a:lnTo>
                        <a:lnTo>
                          <a:pt x="223" y="16"/>
                        </a:lnTo>
                        <a:lnTo>
                          <a:pt x="187" y="18"/>
                        </a:lnTo>
                        <a:lnTo>
                          <a:pt x="156" y="20"/>
                        </a:lnTo>
                        <a:lnTo>
                          <a:pt x="130" y="21"/>
                        </a:lnTo>
                        <a:lnTo>
                          <a:pt x="109" y="24"/>
                        </a:lnTo>
                        <a:lnTo>
                          <a:pt x="93" y="25"/>
                        </a:lnTo>
                        <a:lnTo>
                          <a:pt x="84" y="26"/>
                        </a:lnTo>
                        <a:lnTo>
                          <a:pt x="80" y="26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0" name="Freeform 284"/>
                  <p:cNvSpPr>
                    <a:spLocks/>
                  </p:cNvSpPr>
                  <p:nvPr/>
                </p:nvSpPr>
                <p:spPr bwMode="auto">
                  <a:xfrm>
                    <a:off x="4702175" y="512763"/>
                    <a:ext cx="1220788" cy="58738"/>
                  </a:xfrm>
                  <a:custGeom>
                    <a:avLst/>
                    <a:gdLst>
                      <a:gd name="T0" fmla="*/ 0 w 1540"/>
                      <a:gd name="T1" fmla="*/ 74 h 74"/>
                      <a:gd name="T2" fmla="*/ 21 w 1540"/>
                      <a:gd name="T3" fmla="*/ 73 h 74"/>
                      <a:gd name="T4" fmla="*/ 79 w 1540"/>
                      <a:gd name="T5" fmla="*/ 70 h 74"/>
                      <a:gd name="T6" fmla="*/ 163 w 1540"/>
                      <a:gd name="T7" fmla="*/ 67 h 74"/>
                      <a:gd name="T8" fmla="*/ 268 w 1540"/>
                      <a:gd name="T9" fmla="*/ 64 h 74"/>
                      <a:gd name="T10" fmla="*/ 384 w 1540"/>
                      <a:gd name="T11" fmla="*/ 60 h 74"/>
                      <a:gd name="T12" fmla="*/ 503 w 1540"/>
                      <a:gd name="T13" fmla="*/ 57 h 74"/>
                      <a:gd name="T14" fmla="*/ 616 w 1540"/>
                      <a:gd name="T15" fmla="*/ 54 h 74"/>
                      <a:gd name="T16" fmla="*/ 716 w 1540"/>
                      <a:gd name="T17" fmla="*/ 53 h 74"/>
                      <a:gd name="T18" fmla="*/ 763 w 1540"/>
                      <a:gd name="T19" fmla="*/ 53 h 74"/>
                      <a:gd name="T20" fmla="*/ 815 w 1540"/>
                      <a:gd name="T21" fmla="*/ 53 h 74"/>
                      <a:gd name="T22" fmla="*/ 869 w 1540"/>
                      <a:gd name="T23" fmla="*/ 53 h 74"/>
                      <a:gd name="T24" fmla="*/ 927 w 1540"/>
                      <a:gd name="T25" fmla="*/ 54 h 74"/>
                      <a:gd name="T26" fmla="*/ 987 w 1540"/>
                      <a:gd name="T27" fmla="*/ 54 h 74"/>
                      <a:gd name="T28" fmla="*/ 1048 w 1540"/>
                      <a:gd name="T29" fmla="*/ 54 h 74"/>
                      <a:gd name="T30" fmla="*/ 1108 w 1540"/>
                      <a:gd name="T31" fmla="*/ 56 h 74"/>
                      <a:gd name="T32" fmla="*/ 1169 w 1540"/>
                      <a:gd name="T33" fmla="*/ 57 h 74"/>
                      <a:gd name="T34" fmla="*/ 1228 w 1540"/>
                      <a:gd name="T35" fmla="*/ 58 h 74"/>
                      <a:gd name="T36" fmla="*/ 1285 w 1540"/>
                      <a:gd name="T37" fmla="*/ 58 h 74"/>
                      <a:gd name="T38" fmla="*/ 1339 w 1540"/>
                      <a:gd name="T39" fmla="*/ 60 h 74"/>
                      <a:gd name="T40" fmla="*/ 1389 w 1540"/>
                      <a:gd name="T41" fmla="*/ 61 h 74"/>
                      <a:gd name="T42" fmla="*/ 1436 w 1540"/>
                      <a:gd name="T43" fmla="*/ 62 h 74"/>
                      <a:gd name="T44" fmla="*/ 1476 w 1540"/>
                      <a:gd name="T45" fmla="*/ 65 h 74"/>
                      <a:gd name="T46" fmla="*/ 1511 w 1540"/>
                      <a:gd name="T47" fmla="*/ 66 h 74"/>
                      <a:gd name="T48" fmla="*/ 1540 w 1540"/>
                      <a:gd name="T49" fmla="*/ 68 h 74"/>
                      <a:gd name="T50" fmla="*/ 1457 w 1540"/>
                      <a:gd name="T51" fmla="*/ 12 h 74"/>
                      <a:gd name="T52" fmla="*/ 1422 w 1540"/>
                      <a:gd name="T53" fmla="*/ 11 h 74"/>
                      <a:gd name="T54" fmla="*/ 1359 w 1540"/>
                      <a:gd name="T55" fmla="*/ 9 h 74"/>
                      <a:gd name="T56" fmla="*/ 1271 w 1540"/>
                      <a:gd name="T57" fmla="*/ 7 h 74"/>
                      <a:gd name="T58" fmla="*/ 1165 w 1540"/>
                      <a:gd name="T59" fmla="*/ 5 h 74"/>
                      <a:gd name="T60" fmla="*/ 1047 w 1540"/>
                      <a:gd name="T61" fmla="*/ 3 h 74"/>
                      <a:gd name="T62" fmla="*/ 921 w 1540"/>
                      <a:gd name="T63" fmla="*/ 1 h 74"/>
                      <a:gd name="T64" fmla="*/ 793 w 1540"/>
                      <a:gd name="T65" fmla="*/ 0 h 74"/>
                      <a:gd name="T66" fmla="*/ 668 w 1540"/>
                      <a:gd name="T67" fmla="*/ 0 h 74"/>
                      <a:gd name="T68" fmla="*/ 547 w 1540"/>
                      <a:gd name="T69" fmla="*/ 3 h 74"/>
                      <a:gd name="T70" fmla="*/ 431 w 1540"/>
                      <a:gd name="T71" fmla="*/ 6 h 74"/>
                      <a:gd name="T72" fmla="*/ 327 w 1540"/>
                      <a:gd name="T73" fmla="*/ 11 h 74"/>
                      <a:gd name="T74" fmla="*/ 235 w 1540"/>
                      <a:gd name="T75" fmla="*/ 16 h 74"/>
                      <a:gd name="T76" fmla="*/ 163 w 1540"/>
                      <a:gd name="T77" fmla="*/ 21 h 74"/>
                      <a:gd name="T78" fmla="*/ 110 w 1540"/>
                      <a:gd name="T79" fmla="*/ 24 h 74"/>
                      <a:gd name="T80" fmla="*/ 82 w 1540"/>
                      <a:gd name="T81" fmla="*/ 2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540" h="74">
                        <a:moveTo>
                          <a:pt x="79" y="27"/>
                        </a:moveTo>
                        <a:lnTo>
                          <a:pt x="0" y="74"/>
                        </a:lnTo>
                        <a:lnTo>
                          <a:pt x="6" y="74"/>
                        </a:lnTo>
                        <a:lnTo>
                          <a:pt x="21" y="73"/>
                        </a:lnTo>
                        <a:lnTo>
                          <a:pt x="45" y="72"/>
                        </a:lnTo>
                        <a:lnTo>
                          <a:pt x="79" y="70"/>
                        </a:lnTo>
                        <a:lnTo>
                          <a:pt x="118" y="69"/>
                        </a:lnTo>
                        <a:lnTo>
                          <a:pt x="163" y="67"/>
                        </a:lnTo>
                        <a:lnTo>
                          <a:pt x="214" y="66"/>
                        </a:lnTo>
                        <a:lnTo>
                          <a:pt x="268" y="64"/>
                        </a:lnTo>
                        <a:lnTo>
                          <a:pt x="325" y="61"/>
                        </a:lnTo>
                        <a:lnTo>
                          <a:pt x="384" y="60"/>
                        </a:lnTo>
                        <a:lnTo>
                          <a:pt x="443" y="58"/>
                        </a:lnTo>
                        <a:lnTo>
                          <a:pt x="503" y="57"/>
                        </a:lnTo>
                        <a:lnTo>
                          <a:pt x="560" y="56"/>
                        </a:lnTo>
                        <a:lnTo>
                          <a:pt x="616" y="54"/>
                        </a:lnTo>
                        <a:lnTo>
                          <a:pt x="669" y="53"/>
                        </a:lnTo>
                        <a:lnTo>
                          <a:pt x="716" y="53"/>
                        </a:lnTo>
                        <a:lnTo>
                          <a:pt x="739" y="53"/>
                        </a:lnTo>
                        <a:lnTo>
                          <a:pt x="763" y="53"/>
                        </a:lnTo>
                        <a:lnTo>
                          <a:pt x="789" y="53"/>
                        </a:lnTo>
                        <a:lnTo>
                          <a:pt x="815" y="53"/>
                        </a:lnTo>
                        <a:lnTo>
                          <a:pt x="842" y="53"/>
                        </a:lnTo>
                        <a:lnTo>
                          <a:pt x="869" y="53"/>
                        </a:lnTo>
                        <a:lnTo>
                          <a:pt x="898" y="53"/>
                        </a:lnTo>
                        <a:lnTo>
                          <a:pt x="927" y="54"/>
                        </a:lnTo>
                        <a:lnTo>
                          <a:pt x="957" y="54"/>
                        </a:lnTo>
                        <a:lnTo>
                          <a:pt x="987" y="54"/>
                        </a:lnTo>
                        <a:lnTo>
                          <a:pt x="1017" y="54"/>
                        </a:lnTo>
                        <a:lnTo>
                          <a:pt x="1048" y="54"/>
                        </a:lnTo>
                        <a:lnTo>
                          <a:pt x="1078" y="56"/>
                        </a:lnTo>
                        <a:lnTo>
                          <a:pt x="1108" y="56"/>
                        </a:lnTo>
                        <a:lnTo>
                          <a:pt x="1139" y="56"/>
                        </a:lnTo>
                        <a:lnTo>
                          <a:pt x="1169" y="57"/>
                        </a:lnTo>
                        <a:lnTo>
                          <a:pt x="1199" y="57"/>
                        </a:lnTo>
                        <a:lnTo>
                          <a:pt x="1228" y="58"/>
                        </a:lnTo>
                        <a:lnTo>
                          <a:pt x="1256" y="58"/>
                        </a:lnTo>
                        <a:lnTo>
                          <a:pt x="1285" y="58"/>
                        </a:lnTo>
                        <a:lnTo>
                          <a:pt x="1312" y="59"/>
                        </a:lnTo>
                        <a:lnTo>
                          <a:pt x="1339" y="60"/>
                        </a:lnTo>
                        <a:lnTo>
                          <a:pt x="1365" y="60"/>
                        </a:lnTo>
                        <a:lnTo>
                          <a:pt x="1389" y="61"/>
                        </a:lnTo>
                        <a:lnTo>
                          <a:pt x="1413" y="61"/>
                        </a:lnTo>
                        <a:lnTo>
                          <a:pt x="1436" y="62"/>
                        </a:lnTo>
                        <a:lnTo>
                          <a:pt x="1457" y="64"/>
                        </a:lnTo>
                        <a:lnTo>
                          <a:pt x="1476" y="65"/>
                        </a:lnTo>
                        <a:lnTo>
                          <a:pt x="1495" y="65"/>
                        </a:lnTo>
                        <a:lnTo>
                          <a:pt x="1511" y="66"/>
                        </a:lnTo>
                        <a:lnTo>
                          <a:pt x="1527" y="67"/>
                        </a:lnTo>
                        <a:lnTo>
                          <a:pt x="1540" y="68"/>
                        </a:lnTo>
                        <a:lnTo>
                          <a:pt x="1461" y="12"/>
                        </a:lnTo>
                        <a:lnTo>
                          <a:pt x="1457" y="12"/>
                        </a:lnTo>
                        <a:lnTo>
                          <a:pt x="1444" y="12"/>
                        </a:lnTo>
                        <a:lnTo>
                          <a:pt x="1422" y="11"/>
                        </a:lnTo>
                        <a:lnTo>
                          <a:pt x="1393" y="9"/>
                        </a:lnTo>
                        <a:lnTo>
                          <a:pt x="1359" y="9"/>
                        </a:lnTo>
                        <a:lnTo>
                          <a:pt x="1317" y="8"/>
                        </a:lnTo>
                        <a:lnTo>
                          <a:pt x="1271" y="7"/>
                        </a:lnTo>
                        <a:lnTo>
                          <a:pt x="1221" y="6"/>
                        </a:lnTo>
                        <a:lnTo>
                          <a:pt x="1165" y="5"/>
                        </a:lnTo>
                        <a:lnTo>
                          <a:pt x="1107" y="4"/>
                        </a:lnTo>
                        <a:lnTo>
                          <a:pt x="1047" y="3"/>
                        </a:lnTo>
                        <a:lnTo>
                          <a:pt x="984" y="3"/>
                        </a:lnTo>
                        <a:lnTo>
                          <a:pt x="921" y="1"/>
                        </a:lnTo>
                        <a:lnTo>
                          <a:pt x="857" y="0"/>
                        </a:lnTo>
                        <a:lnTo>
                          <a:pt x="793" y="0"/>
                        </a:lnTo>
                        <a:lnTo>
                          <a:pt x="730" y="0"/>
                        </a:lnTo>
                        <a:lnTo>
                          <a:pt x="668" y="0"/>
                        </a:lnTo>
                        <a:lnTo>
                          <a:pt x="607" y="1"/>
                        </a:lnTo>
                        <a:lnTo>
                          <a:pt x="547" y="3"/>
                        </a:lnTo>
                        <a:lnTo>
                          <a:pt x="488" y="5"/>
                        </a:lnTo>
                        <a:lnTo>
                          <a:pt x="431" y="6"/>
                        </a:lnTo>
                        <a:lnTo>
                          <a:pt x="377" y="8"/>
                        </a:lnTo>
                        <a:lnTo>
                          <a:pt x="327" y="11"/>
                        </a:lnTo>
                        <a:lnTo>
                          <a:pt x="279" y="13"/>
                        </a:lnTo>
                        <a:lnTo>
                          <a:pt x="235" y="16"/>
                        </a:lnTo>
                        <a:lnTo>
                          <a:pt x="197" y="19"/>
                        </a:lnTo>
                        <a:lnTo>
                          <a:pt x="163" y="21"/>
                        </a:lnTo>
                        <a:lnTo>
                          <a:pt x="134" y="22"/>
                        </a:lnTo>
                        <a:lnTo>
                          <a:pt x="110" y="24"/>
                        </a:lnTo>
                        <a:lnTo>
                          <a:pt x="93" y="26"/>
                        </a:lnTo>
                        <a:lnTo>
                          <a:pt x="82" y="27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1" name="Freeform 285"/>
                  <p:cNvSpPr>
                    <a:spLocks/>
                  </p:cNvSpPr>
                  <p:nvPr/>
                </p:nvSpPr>
                <p:spPr bwMode="auto">
                  <a:xfrm>
                    <a:off x="4656138" y="566738"/>
                    <a:ext cx="1309688" cy="63500"/>
                  </a:xfrm>
                  <a:custGeom>
                    <a:avLst/>
                    <a:gdLst>
                      <a:gd name="T0" fmla="*/ 0 w 1649"/>
                      <a:gd name="T1" fmla="*/ 80 h 80"/>
                      <a:gd name="T2" fmla="*/ 8 w 1649"/>
                      <a:gd name="T3" fmla="*/ 80 h 80"/>
                      <a:gd name="T4" fmla="*/ 30 w 1649"/>
                      <a:gd name="T5" fmla="*/ 79 h 80"/>
                      <a:gd name="T6" fmla="*/ 65 w 1649"/>
                      <a:gd name="T7" fmla="*/ 77 h 80"/>
                      <a:gd name="T8" fmla="*/ 109 w 1649"/>
                      <a:gd name="T9" fmla="*/ 76 h 80"/>
                      <a:gd name="T10" fmla="*/ 164 w 1649"/>
                      <a:gd name="T11" fmla="*/ 74 h 80"/>
                      <a:gd name="T12" fmla="*/ 226 w 1649"/>
                      <a:gd name="T13" fmla="*/ 73 h 80"/>
                      <a:gd name="T14" fmla="*/ 293 w 1649"/>
                      <a:gd name="T15" fmla="*/ 70 h 80"/>
                      <a:gd name="T16" fmla="*/ 363 w 1649"/>
                      <a:gd name="T17" fmla="*/ 68 h 80"/>
                      <a:gd name="T18" fmla="*/ 436 w 1649"/>
                      <a:gd name="T19" fmla="*/ 66 h 80"/>
                      <a:gd name="T20" fmla="*/ 507 w 1649"/>
                      <a:gd name="T21" fmla="*/ 64 h 80"/>
                      <a:gd name="T22" fmla="*/ 578 w 1649"/>
                      <a:gd name="T23" fmla="*/ 62 h 80"/>
                      <a:gd name="T24" fmla="*/ 645 w 1649"/>
                      <a:gd name="T25" fmla="*/ 60 h 80"/>
                      <a:gd name="T26" fmla="*/ 706 w 1649"/>
                      <a:gd name="T27" fmla="*/ 59 h 80"/>
                      <a:gd name="T28" fmla="*/ 762 w 1649"/>
                      <a:gd name="T29" fmla="*/ 58 h 80"/>
                      <a:gd name="T30" fmla="*/ 808 w 1649"/>
                      <a:gd name="T31" fmla="*/ 57 h 80"/>
                      <a:gd name="T32" fmla="*/ 842 w 1649"/>
                      <a:gd name="T33" fmla="*/ 57 h 80"/>
                      <a:gd name="T34" fmla="*/ 876 w 1649"/>
                      <a:gd name="T35" fmla="*/ 57 h 80"/>
                      <a:gd name="T36" fmla="*/ 917 w 1649"/>
                      <a:gd name="T37" fmla="*/ 57 h 80"/>
                      <a:gd name="T38" fmla="*/ 967 w 1649"/>
                      <a:gd name="T39" fmla="*/ 58 h 80"/>
                      <a:gd name="T40" fmla="*/ 1021 w 1649"/>
                      <a:gd name="T41" fmla="*/ 59 h 80"/>
                      <a:gd name="T42" fmla="*/ 1080 w 1649"/>
                      <a:gd name="T43" fmla="*/ 60 h 80"/>
                      <a:gd name="T44" fmla="*/ 1141 w 1649"/>
                      <a:gd name="T45" fmla="*/ 61 h 80"/>
                      <a:gd name="T46" fmla="*/ 1205 w 1649"/>
                      <a:gd name="T47" fmla="*/ 62 h 80"/>
                      <a:gd name="T48" fmla="*/ 1269 w 1649"/>
                      <a:gd name="T49" fmla="*/ 64 h 80"/>
                      <a:gd name="T50" fmla="*/ 1332 w 1649"/>
                      <a:gd name="T51" fmla="*/ 65 h 80"/>
                      <a:gd name="T52" fmla="*/ 1394 w 1649"/>
                      <a:gd name="T53" fmla="*/ 67 h 80"/>
                      <a:gd name="T54" fmla="*/ 1452 w 1649"/>
                      <a:gd name="T55" fmla="*/ 68 h 80"/>
                      <a:gd name="T56" fmla="*/ 1506 w 1649"/>
                      <a:gd name="T57" fmla="*/ 69 h 80"/>
                      <a:gd name="T58" fmla="*/ 1553 w 1649"/>
                      <a:gd name="T59" fmla="*/ 72 h 80"/>
                      <a:gd name="T60" fmla="*/ 1593 w 1649"/>
                      <a:gd name="T61" fmla="*/ 73 h 80"/>
                      <a:gd name="T62" fmla="*/ 1626 w 1649"/>
                      <a:gd name="T63" fmla="*/ 75 h 80"/>
                      <a:gd name="T64" fmla="*/ 1649 w 1649"/>
                      <a:gd name="T65" fmla="*/ 76 h 80"/>
                      <a:gd name="T66" fmla="*/ 1576 w 1649"/>
                      <a:gd name="T67" fmla="*/ 12 h 80"/>
                      <a:gd name="T68" fmla="*/ 1562 w 1649"/>
                      <a:gd name="T69" fmla="*/ 12 h 80"/>
                      <a:gd name="T70" fmla="*/ 1539 w 1649"/>
                      <a:gd name="T71" fmla="*/ 11 h 80"/>
                      <a:gd name="T72" fmla="*/ 1505 w 1649"/>
                      <a:gd name="T73" fmla="*/ 9 h 80"/>
                      <a:gd name="T74" fmla="*/ 1462 w 1649"/>
                      <a:gd name="T75" fmla="*/ 9 h 80"/>
                      <a:gd name="T76" fmla="*/ 1411 w 1649"/>
                      <a:gd name="T77" fmla="*/ 8 h 80"/>
                      <a:gd name="T78" fmla="*/ 1355 w 1649"/>
                      <a:gd name="T79" fmla="*/ 7 h 80"/>
                      <a:gd name="T80" fmla="*/ 1295 w 1649"/>
                      <a:gd name="T81" fmla="*/ 5 h 80"/>
                      <a:gd name="T82" fmla="*/ 1231 w 1649"/>
                      <a:gd name="T83" fmla="*/ 4 h 80"/>
                      <a:gd name="T84" fmla="*/ 1166 w 1649"/>
                      <a:gd name="T85" fmla="*/ 2 h 80"/>
                      <a:gd name="T86" fmla="*/ 1099 w 1649"/>
                      <a:gd name="T87" fmla="*/ 1 h 80"/>
                      <a:gd name="T88" fmla="*/ 1035 w 1649"/>
                      <a:gd name="T89" fmla="*/ 1 h 80"/>
                      <a:gd name="T90" fmla="*/ 972 w 1649"/>
                      <a:gd name="T91" fmla="*/ 0 h 80"/>
                      <a:gd name="T92" fmla="*/ 914 w 1649"/>
                      <a:gd name="T93" fmla="*/ 0 h 80"/>
                      <a:gd name="T94" fmla="*/ 861 w 1649"/>
                      <a:gd name="T95" fmla="*/ 0 h 80"/>
                      <a:gd name="T96" fmla="*/ 813 w 1649"/>
                      <a:gd name="T97" fmla="*/ 0 h 80"/>
                      <a:gd name="T98" fmla="*/ 750 w 1649"/>
                      <a:gd name="T99" fmla="*/ 1 h 80"/>
                      <a:gd name="T100" fmla="*/ 650 w 1649"/>
                      <a:gd name="T101" fmla="*/ 4 h 80"/>
                      <a:gd name="T102" fmla="*/ 536 w 1649"/>
                      <a:gd name="T103" fmla="*/ 7 h 80"/>
                      <a:gd name="T104" fmla="*/ 417 w 1649"/>
                      <a:gd name="T105" fmla="*/ 11 h 80"/>
                      <a:gd name="T106" fmla="*/ 303 w 1649"/>
                      <a:gd name="T107" fmla="*/ 14 h 80"/>
                      <a:gd name="T108" fmla="*/ 205 w 1649"/>
                      <a:gd name="T109" fmla="*/ 16 h 80"/>
                      <a:gd name="T110" fmla="*/ 129 w 1649"/>
                      <a:gd name="T111" fmla="*/ 20 h 80"/>
                      <a:gd name="T112" fmla="*/ 88 w 1649"/>
                      <a:gd name="T113" fmla="*/ 21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49" h="80">
                        <a:moveTo>
                          <a:pt x="82" y="21"/>
                        </a:moveTo>
                        <a:lnTo>
                          <a:pt x="0" y="80"/>
                        </a:lnTo>
                        <a:lnTo>
                          <a:pt x="2" y="80"/>
                        </a:lnTo>
                        <a:lnTo>
                          <a:pt x="8" y="80"/>
                        </a:lnTo>
                        <a:lnTo>
                          <a:pt x="17" y="80"/>
                        </a:lnTo>
                        <a:lnTo>
                          <a:pt x="30" y="79"/>
                        </a:lnTo>
                        <a:lnTo>
                          <a:pt x="46" y="79"/>
                        </a:lnTo>
                        <a:lnTo>
                          <a:pt x="65" y="77"/>
                        </a:lnTo>
                        <a:lnTo>
                          <a:pt x="85" y="77"/>
                        </a:lnTo>
                        <a:lnTo>
                          <a:pt x="109" y="76"/>
                        </a:lnTo>
                        <a:lnTo>
                          <a:pt x="136" y="75"/>
                        </a:lnTo>
                        <a:lnTo>
                          <a:pt x="164" y="74"/>
                        </a:lnTo>
                        <a:lnTo>
                          <a:pt x="194" y="74"/>
                        </a:lnTo>
                        <a:lnTo>
                          <a:pt x="226" y="73"/>
                        </a:lnTo>
                        <a:lnTo>
                          <a:pt x="258" y="72"/>
                        </a:lnTo>
                        <a:lnTo>
                          <a:pt x="293" y="70"/>
                        </a:lnTo>
                        <a:lnTo>
                          <a:pt x="327" y="69"/>
                        </a:lnTo>
                        <a:lnTo>
                          <a:pt x="363" y="68"/>
                        </a:lnTo>
                        <a:lnTo>
                          <a:pt x="399" y="67"/>
                        </a:lnTo>
                        <a:lnTo>
                          <a:pt x="436" y="66"/>
                        </a:lnTo>
                        <a:lnTo>
                          <a:pt x="471" y="65"/>
                        </a:lnTo>
                        <a:lnTo>
                          <a:pt x="507" y="64"/>
                        </a:lnTo>
                        <a:lnTo>
                          <a:pt x="543" y="62"/>
                        </a:lnTo>
                        <a:lnTo>
                          <a:pt x="578" y="62"/>
                        </a:lnTo>
                        <a:lnTo>
                          <a:pt x="612" y="61"/>
                        </a:lnTo>
                        <a:lnTo>
                          <a:pt x="645" y="60"/>
                        </a:lnTo>
                        <a:lnTo>
                          <a:pt x="676" y="59"/>
                        </a:lnTo>
                        <a:lnTo>
                          <a:pt x="706" y="59"/>
                        </a:lnTo>
                        <a:lnTo>
                          <a:pt x="735" y="58"/>
                        </a:lnTo>
                        <a:lnTo>
                          <a:pt x="762" y="58"/>
                        </a:lnTo>
                        <a:lnTo>
                          <a:pt x="786" y="57"/>
                        </a:lnTo>
                        <a:lnTo>
                          <a:pt x="808" y="57"/>
                        </a:lnTo>
                        <a:lnTo>
                          <a:pt x="826" y="57"/>
                        </a:lnTo>
                        <a:lnTo>
                          <a:pt x="842" y="57"/>
                        </a:lnTo>
                        <a:lnTo>
                          <a:pt x="858" y="57"/>
                        </a:lnTo>
                        <a:lnTo>
                          <a:pt x="876" y="57"/>
                        </a:lnTo>
                        <a:lnTo>
                          <a:pt x="895" y="57"/>
                        </a:lnTo>
                        <a:lnTo>
                          <a:pt x="917" y="57"/>
                        </a:lnTo>
                        <a:lnTo>
                          <a:pt x="941" y="58"/>
                        </a:lnTo>
                        <a:lnTo>
                          <a:pt x="967" y="58"/>
                        </a:lnTo>
                        <a:lnTo>
                          <a:pt x="993" y="58"/>
                        </a:lnTo>
                        <a:lnTo>
                          <a:pt x="1021" y="59"/>
                        </a:lnTo>
                        <a:lnTo>
                          <a:pt x="1050" y="59"/>
                        </a:lnTo>
                        <a:lnTo>
                          <a:pt x="1080" y="60"/>
                        </a:lnTo>
                        <a:lnTo>
                          <a:pt x="1110" y="60"/>
                        </a:lnTo>
                        <a:lnTo>
                          <a:pt x="1141" y="61"/>
                        </a:lnTo>
                        <a:lnTo>
                          <a:pt x="1173" y="61"/>
                        </a:lnTo>
                        <a:lnTo>
                          <a:pt x="1205" y="62"/>
                        </a:lnTo>
                        <a:lnTo>
                          <a:pt x="1236" y="62"/>
                        </a:lnTo>
                        <a:lnTo>
                          <a:pt x="1269" y="64"/>
                        </a:lnTo>
                        <a:lnTo>
                          <a:pt x="1301" y="65"/>
                        </a:lnTo>
                        <a:lnTo>
                          <a:pt x="1332" y="65"/>
                        </a:lnTo>
                        <a:lnTo>
                          <a:pt x="1363" y="66"/>
                        </a:lnTo>
                        <a:lnTo>
                          <a:pt x="1394" y="67"/>
                        </a:lnTo>
                        <a:lnTo>
                          <a:pt x="1423" y="67"/>
                        </a:lnTo>
                        <a:lnTo>
                          <a:pt x="1452" y="68"/>
                        </a:lnTo>
                        <a:lnTo>
                          <a:pt x="1479" y="69"/>
                        </a:lnTo>
                        <a:lnTo>
                          <a:pt x="1506" y="69"/>
                        </a:lnTo>
                        <a:lnTo>
                          <a:pt x="1530" y="70"/>
                        </a:lnTo>
                        <a:lnTo>
                          <a:pt x="1553" y="72"/>
                        </a:lnTo>
                        <a:lnTo>
                          <a:pt x="1575" y="73"/>
                        </a:lnTo>
                        <a:lnTo>
                          <a:pt x="1593" y="73"/>
                        </a:lnTo>
                        <a:lnTo>
                          <a:pt x="1611" y="74"/>
                        </a:lnTo>
                        <a:lnTo>
                          <a:pt x="1626" y="75"/>
                        </a:lnTo>
                        <a:lnTo>
                          <a:pt x="1638" y="75"/>
                        </a:lnTo>
                        <a:lnTo>
                          <a:pt x="1649" y="76"/>
                        </a:lnTo>
                        <a:lnTo>
                          <a:pt x="1577" y="12"/>
                        </a:lnTo>
                        <a:lnTo>
                          <a:pt x="1576" y="12"/>
                        </a:lnTo>
                        <a:lnTo>
                          <a:pt x="1570" y="12"/>
                        </a:lnTo>
                        <a:lnTo>
                          <a:pt x="1562" y="12"/>
                        </a:lnTo>
                        <a:lnTo>
                          <a:pt x="1552" y="11"/>
                        </a:lnTo>
                        <a:lnTo>
                          <a:pt x="1539" y="11"/>
                        </a:lnTo>
                        <a:lnTo>
                          <a:pt x="1523" y="11"/>
                        </a:lnTo>
                        <a:lnTo>
                          <a:pt x="1505" y="9"/>
                        </a:lnTo>
                        <a:lnTo>
                          <a:pt x="1484" y="9"/>
                        </a:lnTo>
                        <a:lnTo>
                          <a:pt x="1462" y="9"/>
                        </a:lnTo>
                        <a:lnTo>
                          <a:pt x="1438" y="8"/>
                        </a:lnTo>
                        <a:lnTo>
                          <a:pt x="1411" y="8"/>
                        </a:lnTo>
                        <a:lnTo>
                          <a:pt x="1384" y="7"/>
                        </a:lnTo>
                        <a:lnTo>
                          <a:pt x="1355" y="7"/>
                        </a:lnTo>
                        <a:lnTo>
                          <a:pt x="1325" y="6"/>
                        </a:lnTo>
                        <a:lnTo>
                          <a:pt x="1295" y="5"/>
                        </a:lnTo>
                        <a:lnTo>
                          <a:pt x="1263" y="5"/>
                        </a:lnTo>
                        <a:lnTo>
                          <a:pt x="1231" y="4"/>
                        </a:lnTo>
                        <a:lnTo>
                          <a:pt x="1198" y="4"/>
                        </a:lnTo>
                        <a:lnTo>
                          <a:pt x="1166" y="2"/>
                        </a:lnTo>
                        <a:lnTo>
                          <a:pt x="1133" y="2"/>
                        </a:lnTo>
                        <a:lnTo>
                          <a:pt x="1099" y="1"/>
                        </a:lnTo>
                        <a:lnTo>
                          <a:pt x="1067" y="1"/>
                        </a:lnTo>
                        <a:lnTo>
                          <a:pt x="1035" y="1"/>
                        </a:lnTo>
                        <a:lnTo>
                          <a:pt x="1004" y="0"/>
                        </a:lnTo>
                        <a:lnTo>
                          <a:pt x="972" y="0"/>
                        </a:lnTo>
                        <a:lnTo>
                          <a:pt x="942" y="0"/>
                        </a:lnTo>
                        <a:lnTo>
                          <a:pt x="914" y="0"/>
                        </a:lnTo>
                        <a:lnTo>
                          <a:pt x="886" y="0"/>
                        </a:lnTo>
                        <a:lnTo>
                          <a:pt x="861" y="0"/>
                        </a:lnTo>
                        <a:lnTo>
                          <a:pt x="835" y="0"/>
                        </a:lnTo>
                        <a:lnTo>
                          <a:pt x="813" y="0"/>
                        </a:lnTo>
                        <a:lnTo>
                          <a:pt x="793" y="0"/>
                        </a:lnTo>
                        <a:lnTo>
                          <a:pt x="750" y="1"/>
                        </a:lnTo>
                        <a:lnTo>
                          <a:pt x="703" y="2"/>
                        </a:lnTo>
                        <a:lnTo>
                          <a:pt x="650" y="4"/>
                        </a:lnTo>
                        <a:lnTo>
                          <a:pt x="593" y="5"/>
                        </a:lnTo>
                        <a:lnTo>
                          <a:pt x="536" y="7"/>
                        </a:lnTo>
                        <a:lnTo>
                          <a:pt x="476" y="8"/>
                        </a:lnTo>
                        <a:lnTo>
                          <a:pt x="417" y="11"/>
                        </a:lnTo>
                        <a:lnTo>
                          <a:pt x="359" y="12"/>
                        </a:lnTo>
                        <a:lnTo>
                          <a:pt x="303" y="14"/>
                        </a:lnTo>
                        <a:lnTo>
                          <a:pt x="251" y="15"/>
                        </a:lnTo>
                        <a:lnTo>
                          <a:pt x="205" y="16"/>
                        </a:lnTo>
                        <a:lnTo>
                          <a:pt x="164" y="19"/>
                        </a:lnTo>
                        <a:lnTo>
                          <a:pt x="129" y="20"/>
                        </a:lnTo>
                        <a:lnTo>
                          <a:pt x="104" y="20"/>
                        </a:lnTo>
                        <a:lnTo>
                          <a:pt x="88" y="21"/>
                        </a:lnTo>
                        <a:lnTo>
                          <a:pt x="82" y="21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2" name="Freeform 286"/>
                  <p:cNvSpPr>
                    <a:spLocks/>
                  </p:cNvSpPr>
                  <p:nvPr/>
                </p:nvSpPr>
                <p:spPr bwMode="auto">
                  <a:xfrm>
                    <a:off x="4611688" y="622301"/>
                    <a:ext cx="1398588" cy="68263"/>
                  </a:xfrm>
                  <a:custGeom>
                    <a:avLst/>
                    <a:gdLst>
                      <a:gd name="T0" fmla="*/ 1 w 1761"/>
                      <a:gd name="T1" fmla="*/ 83 h 86"/>
                      <a:gd name="T2" fmla="*/ 26 w 1761"/>
                      <a:gd name="T3" fmla="*/ 82 h 86"/>
                      <a:gd name="T4" fmla="*/ 76 w 1761"/>
                      <a:gd name="T5" fmla="*/ 81 h 86"/>
                      <a:gd name="T6" fmla="*/ 147 w 1761"/>
                      <a:gd name="T7" fmla="*/ 80 h 86"/>
                      <a:gd name="T8" fmla="*/ 236 w 1761"/>
                      <a:gd name="T9" fmla="*/ 78 h 86"/>
                      <a:gd name="T10" fmla="*/ 336 w 1761"/>
                      <a:gd name="T11" fmla="*/ 75 h 86"/>
                      <a:gd name="T12" fmla="*/ 445 w 1761"/>
                      <a:gd name="T13" fmla="*/ 74 h 86"/>
                      <a:gd name="T14" fmla="*/ 558 w 1761"/>
                      <a:gd name="T15" fmla="*/ 72 h 86"/>
                      <a:gd name="T16" fmla="*/ 671 w 1761"/>
                      <a:gd name="T17" fmla="*/ 71 h 86"/>
                      <a:gd name="T18" fmla="*/ 780 w 1761"/>
                      <a:gd name="T19" fmla="*/ 70 h 86"/>
                      <a:gd name="T20" fmla="*/ 880 w 1761"/>
                      <a:gd name="T21" fmla="*/ 68 h 86"/>
                      <a:gd name="T22" fmla="*/ 971 w 1761"/>
                      <a:gd name="T23" fmla="*/ 68 h 86"/>
                      <a:gd name="T24" fmla="*/ 1070 w 1761"/>
                      <a:gd name="T25" fmla="*/ 70 h 86"/>
                      <a:gd name="T26" fmla="*/ 1175 w 1761"/>
                      <a:gd name="T27" fmla="*/ 71 h 86"/>
                      <a:gd name="T28" fmla="*/ 1282 w 1761"/>
                      <a:gd name="T29" fmla="*/ 73 h 86"/>
                      <a:gd name="T30" fmla="*/ 1387 w 1761"/>
                      <a:gd name="T31" fmla="*/ 75 h 86"/>
                      <a:gd name="T32" fmla="*/ 1485 w 1761"/>
                      <a:gd name="T33" fmla="*/ 78 h 86"/>
                      <a:gd name="T34" fmla="*/ 1575 w 1761"/>
                      <a:gd name="T35" fmla="*/ 80 h 86"/>
                      <a:gd name="T36" fmla="*/ 1651 w 1761"/>
                      <a:gd name="T37" fmla="*/ 82 h 86"/>
                      <a:gd name="T38" fmla="*/ 1709 w 1761"/>
                      <a:gd name="T39" fmla="*/ 85 h 86"/>
                      <a:gd name="T40" fmla="*/ 1747 w 1761"/>
                      <a:gd name="T41" fmla="*/ 86 h 86"/>
                      <a:gd name="T42" fmla="*/ 1761 w 1761"/>
                      <a:gd name="T43" fmla="*/ 86 h 86"/>
                      <a:gd name="T44" fmla="*/ 1683 w 1761"/>
                      <a:gd name="T45" fmla="*/ 21 h 86"/>
                      <a:gd name="T46" fmla="*/ 1646 w 1761"/>
                      <a:gd name="T47" fmla="*/ 20 h 86"/>
                      <a:gd name="T48" fmla="*/ 1585 w 1761"/>
                      <a:gd name="T49" fmla="*/ 18 h 86"/>
                      <a:gd name="T50" fmla="*/ 1504 w 1761"/>
                      <a:gd name="T51" fmla="*/ 15 h 86"/>
                      <a:gd name="T52" fmla="*/ 1409 w 1761"/>
                      <a:gd name="T53" fmla="*/ 13 h 86"/>
                      <a:gd name="T54" fmla="*/ 1304 w 1761"/>
                      <a:gd name="T55" fmla="*/ 10 h 86"/>
                      <a:gd name="T56" fmla="*/ 1194 w 1761"/>
                      <a:gd name="T57" fmla="*/ 7 h 86"/>
                      <a:gd name="T58" fmla="*/ 1087 w 1761"/>
                      <a:gd name="T59" fmla="*/ 4 h 86"/>
                      <a:gd name="T60" fmla="*/ 987 w 1761"/>
                      <a:gd name="T61" fmla="*/ 3 h 86"/>
                      <a:gd name="T62" fmla="*/ 898 w 1761"/>
                      <a:gd name="T63" fmla="*/ 0 h 86"/>
                      <a:gd name="T64" fmla="*/ 828 w 1761"/>
                      <a:gd name="T65" fmla="*/ 0 h 86"/>
                      <a:gd name="T66" fmla="*/ 759 w 1761"/>
                      <a:gd name="T67" fmla="*/ 2 h 86"/>
                      <a:gd name="T68" fmla="*/ 678 w 1761"/>
                      <a:gd name="T69" fmla="*/ 3 h 86"/>
                      <a:gd name="T70" fmla="*/ 589 w 1761"/>
                      <a:gd name="T71" fmla="*/ 5 h 86"/>
                      <a:gd name="T72" fmla="*/ 495 w 1761"/>
                      <a:gd name="T73" fmla="*/ 9 h 86"/>
                      <a:gd name="T74" fmla="*/ 402 w 1761"/>
                      <a:gd name="T75" fmla="*/ 12 h 86"/>
                      <a:gd name="T76" fmla="*/ 313 w 1761"/>
                      <a:gd name="T77" fmla="*/ 17 h 86"/>
                      <a:gd name="T78" fmla="*/ 232 w 1761"/>
                      <a:gd name="T79" fmla="*/ 20 h 86"/>
                      <a:gd name="T80" fmla="*/ 164 w 1761"/>
                      <a:gd name="T81" fmla="*/ 22 h 86"/>
                      <a:gd name="T82" fmla="*/ 114 w 1761"/>
                      <a:gd name="T83" fmla="*/ 25 h 86"/>
                      <a:gd name="T84" fmla="*/ 84 w 1761"/>
                      <a:gd name="T85" fmla="*/ 2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761" h="86">
                        <a:moveTo>
                          <a:pt x="78" y="27"/>
                        </a:moveTo>
                        <a:lnTo>
                          <a:pt x="0" y="83"/>
                        </a:lnTo>
                        <a:lnTo>
                          <a:pt x="1" y="83"/>
                        </a:lnTo>
                        <a:lnTo>
                          <a:pt x="6" y="83"/>
                        </a:lnTo>
                        <a:lnTo>
                          <a:pt x="15" y="83"/>
                        </a:lnTo>
                        <a:lnTo>
                          <a:pt x="26" y="82"/>
                        </a:lnTo>
                        <a:lnTo>
                          <a:pt x="40" y="82"/>
                        </a:lnTo>
                        <a:lnTo>
                          <a:pt x="56" y="82"/>
                        </a:lnTo>
                        <a:lnTo>
                          <a:pt x="76" y="81"/>
                        </a:lnTo>
                        <a:lnTo>
                          <a:pt x="97" y="81"/>
                        </a:lnTo>
                        <a:lnTo>
                          <a:pt x="122" y="80"/>
                        </a:lnTo>
                        <a:lnTo>
                          <a:pt x="147" y="80"/>
                        </a:lnTo>
                        <a:lnTo>
                          <a:pt x="175" y="79"/>
                        </a:lnTo>
                        <a:lnTo>
                          <a:pt x="205" y="79"/>
                        </a:lnTo>
                        <a:lnTo>
                          <a:pt x="236" y="78"/>
                        </a:lnTo>
                        <a:lnTo>
                          <a:pt x="268" y="78"/>
                        </a:lnTo>
                        <a:lnTo>
                          <a:pt x="301" y="76"/>
                        </a:lnTo>
                        <a:lnTo>
                          <a:pt x="336" y="75"/>
                        </a:lnTo>
                        <a:lnTo>
                          <a:pt x="372" y="75"/>
                        </a:lnTo>
                        <a:lnTo>
                          <a:pt x="409" y="74"/>
                        </a:lnTo>
                        <a:lnTo>
                          <a:pt x="445" y="74"/>
                        </a:lnTo>
                        <a:lnTo>
                          <a:pt x="483" y="73"/>
                        </a:lnTo>
                        <a:lnTo>
                          <a:pt x="520" y="73"/>
                        </a:lnTo>
                        <a:lnTo>
                          <a:pt x="558" y="72"/>
                        </a:lnTo>
                        <a:lnTo>
                          <a:pt x="596" y="72"/>
                        </a:lnTo>
                        <a:lnTo>
                          <a:pt x="634" y="71"/>
                        </a:lnTo>
                        <a:lnTo>
                          <a:pt x="671" y="71"/>
                        </a:lnTo>
                        <a:lnTo>
                          <a:pt x="708" y="70"/>
                        </a:lnTo>
                        <a:lnTo>
                          <a:pt x="745" y="70"/>
                        </a:lnTo>
                        <a:lnTo>
                          <a:pt x="780" y="70"/>
                        </a:lnTo>
                        <a:lnTo>
                          <a:pt x="814" y="68"/>
                        </a:lnTo>
                        <a:lnTo>
                          <a:pt x="848" y="68"/>
                        </a:lnTo>
                        <a:lnTo>
                          <a:pt x="880" y="68"/>
                        </a:lnTo>
                        <a:lnTo>
                          <a:pt x="910" y="68"/>
                        </a:lnTo>
                        <a:lnTo>
                          <a:pt x="940" y="68"/>
                        </a:lnTo>
                        <a:lnTo>
                          <a:pt x="971" y="68"/>
                        </a:lnTo>
                        <a:lnTo>
                          <a:pt x="1003" y="68"/>
                        </a:lnTo>
                        <a:lnTo>
                          <a:pt x="1037" y="70"/>
                        </a:lnTo>
                        <a:lnTo>
                          <a:pt x="1070" y="70"/>
                        </a:lnTo>
                        <a:lnTo>
                          <a:pt x="1104" y="70"/>
                        </a:lnTo>
                        <a:lnTo>
                          <a:pt x="1140" y="71"/>
                        </a:lnTo>
                        <a:lnTo>
                          <a:pt x="1175" y="71"/>
                        </a:lnTo>
                        <a:lnTo>
                          <a:pt x="1210" y="72"/>
                        </a:lnTo>
                        <a:lnTo>
                          <a:pt x="1246" y="72"/>
                        </a:lnTo>
                        <a:lnTo>
                          <a:pt x="1282" y="73"/>
                        </a:lnTo>
                        <a:lnTo>
                          <a:pt x="1317" y="74"/>
                        </a:lnTo>
                        <a:lnTo>
                          <a:pt x="1352" y="74"/>
                        </a:lnTo>
                        <a:lnTo>
                          <a:pt x="1387" y="75"/>
                        </a:lnTo>
                        <a:lnTo>
                          <a:pt x="1420" y="76"/>
                        </a:lnTo>
                        <a:lnTo>
                          <a:pt x="1454" y="76"/>
                        </a:lnTo>
                        <a:lnTo>
                          <a:pt x="1485" y="78"/>
                        </a:lnTo>
                        <a:lnTo>
                          <a:pt x="1516" y="79"/>
                        </a:lnTo>
                        <a:lnTo>
                          <a:pt x="1546" y="80"/>
                        </a:lnTo>
                        <a:lnTo>
                          <a:pt x="1575" y="80"/>
                        </a:lnTo>
                        <a:lnTo>
                          <a:pt x="1601" y="81"/>
                        </a:lnTo>
                        <a:lnTo>
                          <a:pt x="1626" y="82"/>
                        </a:lnTo>
                        <a:lnTo>
                          <a:pt x="1651" y="82"/>
                        </a:lnTo>
                        <a:lnTo>
                          <a:pt x="1673" y="83"/>
                        </a:lnTo>
                        <a:lnTo>
                          <a:pt x="1692" y="83"/>
                        </a:lnTo>
                        <a:lnTo>
                          <a:pt x="1709" y="85"/>
                        </a:lnTo>
                        <a:lnTo>
                          <a:pt x="1724" y="85"/>
                        </a:lnTo>
                        <a:lnTo>
                          <a:pt x="1737" y="85"/>
                        </a:lnTo>
                        <a:lnTo>
                          <a:pt x="1747" y="86"/>
                        </a:lnTo>
                        <a:lnTo>
                          <a:pt x="1755" y="86"/>
                        </a:lnTo>
                        <a:lnTo>
                          <a:pt x="1760" y="86"/>
                        </a:lnTo>
                        <a:lnTo>
                          <a:pt x="1761" y="86"/>
                        </a:lnTo>
                        <a:lnTo>
                          <a:pt x="1690" y="21"/>
                        </a:lnTo>
                        <a:lnTo>
                          <a:pt x="1688" y="21"/>
                        </a:lnTo>
                        <a:lnTo>
                          <a:pt x="1683" y="21"/>
                        </a:lnTo>
                        <a:lnTo>
                          <a:pt x="1674" y="21"/>
                        </a:lnTo>
                        <a:lnTo>
                          <a:pt x="1661" y="20"/>
                        </a:lnTo>
                        <a:lnTo>
                          <a:pt x="1646" y="20"/>
                        </a:lnTo>
                        <a:lnTo>
                          <a:pt x="1629" y="19"/>
                        </a:lnTo>
                        <a:lnTo>
                          <a:pt x="1608" y="19"/>
                        </a:lnTo>
                        <a:lnTo>
                          <a:pt x="1585" y="18"/>
                        </a:lnTo>
                        <a:lnTo>
                          <a:pt x="1561" y="18"/>
                        </a:lnTo>
                        <a:lnTo>
                          <a:pt x="1533" y="17"/>
                        </a:lnTo>
                        <a:lnTo>
                          <a:pt x="1504" y="15"/>
                        </a:lnTo>
                        <a:lnTo>
                          <a:pt x="1473" y="14"/>
                        </a:lnTo>
                        <a:lnTo>
                          <a:pt x="1442" y="14"/>
                        </a:lnTo>
                        <a:lnTo>
                          <a:pt x="1409" y="13"/>
                        </a:lnTo>
                        <a:lnTo>
                          <a:pt x="1374" y="12"/>
                        </a:lnTo>
                        <a:lnTo>
                          <a:pt x="1340" y="11"/>
                        </a:lnTo>
                        <a:lnTo>
                          <a:pt x="1304" y="10"/>
                        </a:lnTo>
                        <a:lnTo>
                          <a:pt x="1267" y="9"/>
                        </a:lnTo>
                        <a:lnTo>
                          <a:pt x="1231" y="7"/>
                        </a:lnTo>
                        <a:lnTo>
                          <a:pt x="1194" y="7"/>
                        </a:lnTo>
                        <a:lnTo>
                          <a:pt x="1159" y="6"/>
                        </a:lnTo>
                        <a:lnTo>
                          <a:pt x="1123" y="5"/>
                        </a:lnTo>
                        <a:lnTo>
                          <a:pt x="1087" y="4"/>
                        </a:lnTo>
                        <a:lnTo>
                          <a:pt x="1053" y="4"/>
                        </a:lnTo>
                        <a:lnTo>
                          <a:pt x="1019" y="3"/>
                        </a:lnTo>
                        <a:lnTo>
                          <a:pt x="987" y="3"/>
                        </a:lnTo>
                        <a:lnTo>
                          <a:pt x="956" y="2"/>
                        </a:lnTo>
                        <a:lnTo>
                          <a:pt x="927" y="2"/>
                        </a:lnTo>
                        <a:lnTo>
                          <a:pt x="898" y="0"/>
                        </a:lnTo>
                        <a:lnTo>
                          <a:pt x="873" y="0"/>
                        </a:lnTo>
                        <a:lnTo>
                          <a:pt x="850" y="0"/>
                        </a:lnTo>
                        <a:lnTo>
                          <a:pt x="828" y="0"/>
                        </a:lnTo>
                        <a:lnTo>
                          <a:pt x="807" y="0"/>
                        </a:lnTo>
                        <a:lnTo>
                          <a:pt x="784" y="0"/>
                        </a:lnTo>
                        <a:lnTo>
                          <a:pt x="759" y="2"/>
                        </a:lnTo>
                        <a:lnTo>
                          <a:pt x="733" y="2"/>
                        </a:lnTo>
                        <a:lnTo>
                          <a:pt x="707" y="3"/>
                        </a:lnTo>
                        <a:lnTo>
                          <a:pt x="678" y="3"/>
                        </a:lnTo>
                        <a:lnTo>
                          <a:pt x="649" y="4"/>
                        </a:lnTo>
                        <a:lnTo>
                          <a:pt x="619" y="5"/>
                        </a:lnTo>
                        <a:lnTo>
                          <a:pt x="589" y="5"/>
                        </a:lnTo>
                        <a:lnTo>
                          <a:pt x="558" y="6"/>
                        </a:lnTo>
                        <a:lnTo>
                          <a:pt x="527" y="7"/>
                        </a:lnTo>
                        <a:lnTo>
                          <a:pt x="495" y="9"/>
                        </a:lnTo>
                        <a:lnTo>
                          <a:pt x="464" y="10"/>
                        </a:lnTo>
                        <a:lnTo>
                          <a:pt x="433" y="11"/>
                        </a:lnTo>
                        <a:lnTo>
                          <a:pt x="402" y="12"/>
                        </a:lnTo>
                        <a:lnTo>
                          <a:pt x="372" y="13"/>
                        </a:lnTo>
                        <a:lnTo>
                          <a:pt x="342" y="15"/>
                        </a:lnTo>
                        <a:lnTo>
                          <a:pt x="313" y="17"/>
                        </a:lnTo>
                        <a:lnTo>
                          <a:pt x="285" y="18"/>
                        </a:lnTo>
                        <a:lnTo>
                          <a:pt x="258" y="19"/>
                        </a:lnTo>
                        <a:lnTo>
                          <a:pt x="232" y="20"/>
                        </a:lnTo>
                        <a:lnTo>
                          <a:pt x="208" y="21"/>
                        </a:lnTo>
                        <a:lnTo>
                          <a:pt x="185" y="22"/>
                        </a:lnTo>
                        <a:lnTo>
                          <a:pt x="164" y="22"/>
                        </a:lnTo>
                        <a:lnTo>
                          <a:pt x="146" y="23"/>
                        </a:lnTo>
                        <a:lnTo>
                          <a:pt x="129" y="25"/>
                        </a:lnTo>
                        <a:lnTo>
                          <a:pt x="114" y="25"/>
                        </a:lnTo>
                        <a:lnTo>
                          <a:pt x="101" y="26"/>
                        </a:lnTo>
                        <a:lnTo>
                          <a:pt x="92" y="26"/>
                        </a:lnTo>
                        <a:lnTo>
                          <a:pt x="84" y="27"/>
                        </a:lnTo>
                        <a:lnTo>
                          <a:pt x="79" y="27"/>
                        </a:lnTo>
                        <a:lnTo>
                          <a:pt x="78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3" name="Freeform 287"/>
                  <p:cNvSpPr>
                    <a:spLocks/>
                  </p:cNvSpPr>
                  <p:nvPr/>
                </p:nvSpPr>
                <p:spPr bwMode="auto">
                  <a:xfrm>
                    <a:off x="4567238" y="688976"/>
                    <a:ext cx="1482725" cy="58738"/>
                  </a:xfrm>
                  <a:custGeom>
                    <a:avLst/>
                    <a:gdLst>
                      <a:gd name="T0" fmla="*/ 2 w 1868"/>
                      <a:gd name="T1" fmla="*/ 71 h 74"/>
                      <a:gd name="T2" fmla="*/ 36 w 1868"/>
                      <a:gd name="T3" fmla="*/ 69 h 74"/>
                      <a:gd name="T4" fmla="*/ 104 w 1868"/>
                      <a:gd name="T5" fmla="*/ 68 h 74"/>
                      <a:gd name="T6" fmla="*/ 198 w 1868"/>
                      <a:gd name="T7" fmla="*/ 67 h 74"/>
                      <a:gd name="T8" fmla="*/ 311 w 1868"/>
                      <a:gd name="T9" fmla="*/ 65 h 74"/>
                      <a:gd name="T10" fmla="*/ 436 w 1868"/>
                      <a:gd name="T11" fmla="*/ 63 h 74"/>
                      <a:gd name="T12" fmla="*/ 565 w 1868"/>
                      <a:gd name="T13" fmla="*/ 61 h 74"/>
                      <a:gd name="T14" fmla="*/ 689 w 1868"/>
                      <a:gd name="T15" fmla="*/ 59 h 74"/>
                      <a:gd name="T16" fmla="*/ 804 w 1868"/>
                      <a:gd name="T17" fmla="*/ 58 h 74"/>
                      <a:gd name="T18" fmla="*/ 900 w 1868"/>
                      <a:gd name="T19" fmla="*/ 57 h 74"/>
                      <a:gd name="T20" fmla="*/ 971 w 1868"/>
                      <a:gd name="T21" fmla="*/ 56 h 74"/>
                      <a:gd name="T22" fmla="*/ 1023 w 1868"/>
                      <a:gd name="T23" fmla="*/ 56 h 74"/>
                      <a:gd name="T24" fmla="*/ 1097 w 1868"/>
                      <a:gd name="T25" fmla="*/ 57 h 74"/>
                      <a:gd name="T26" fmla="*/ 1190 w 1868"/>
                      <a:gd name="T27" fmla="*/ 58 h 74"/>
                      <a:gd name="T28" fmla="*/ 1296 w 1868"/>
                      <a:gd name="T29" fmla="*/ 60 h 74"/>
                      <a:gd name="T30" fmla="*/ 1409 w 1868"/>
                      <a:gd name="T31" fmla="*/ 64 h 74"/>
                      <a:gd name="T32" fmla="*/ 1523 w 1868"/>
                      <a:gd name="T33" fmla="*/ 66 h 74"/>
                      <a:gd name="T34" fmla="*/ 1630 w 1868"/>
                      <a:gd name="T35" fmla="*/ 68 h 74"/>
                      <a:gd name="T36" fmla="*/ 1725 w 1868"/>
                      <a:gd name="T37" fmla="*/ 71 h 74"/>
                      <a:gd name="T38" fmla="*/ 1800 w 1868"/>
                      <a:gd name="T39" fmla="*/ 73 h 74"/>
                      <a:gd name="T40" fmla="*/ 1849 w 1868"/>
                      <a:gd name="T41" fmla="*/ 74 h 74"/>
                      <a:gd name="T42" fmla="*/ 1868 w 1868"/>
                      <a:gd name="T43" fmla="*/ 74 h 74"/>
                      <a:gd name="T44" fmla="*/ 1785 w 1868"/>
                      <a:gd name="T45" fmla="*/ 15 h 74"/>
                      <a:gd name="T46" fmla="*/ 1746 w 1868"/>
                      <a:gd name="T47" fmla="*/ 14 h 74"/>
                      <a:gd name="T48" fmla="*/ 1680 w 1868"/>
                      <a:gd name="T49" fmla="*/ 13 h 74"/>
                      <a:gd name="T50" fmla="*/ 1592 w 1868"/>
                      <a:gd name="T51" fmla="*/ 11 h 74"/>
                      <a:gd name="T52" fmla="*/ 1490 w 1868"/>
                      <a:gd name="T53" fmla="*/ 10 h 74"/>
                      <a:gd name="T54" fmla="*/ 1379 w 1868"/>
                      <a:gd name="T55" fmla="*/ 7 h 74"/>
                      <a:gd name="T56" fmla="*/ 1264 w 1868"/>
                      <a:gd name="T57" fmla="*/ 5 h 74"/>
                      <a:gd name="T58" fmla="*/ 1152 w 1868"/>
                      <a:gd name="T59" fmla="*/ 4 h 74"/>
                      <a:gd name="T60" fmla="*/ 1050 w 1868"/>
                      <a:gd name="T61" fmla="*/ 2 h 74"/>
                      <a:gd name="T62" fmla="*/ 962 w 1868"/>
                      <a:gd name="T63" fmla="*/ 0 h 74"/>
                      <a:gd name="T64" fmla="*/ 895 w 1868"/>
                      <a:gd name="T65" fmla="*/ 0 h 74"/>
                      <a:gd name="T66" fmla="*/ 831 w 1868"/>
                      <a:gd name="T67" fmla="*/ 0 h 74"/>
                      <a:gd name="T68" fmla="*/ 749 w 1868"/>
                      <a:gd name="T69" fmla="*/ 2 h 74"/>
                      <a:gd name="T70" fmla="*/ 655 w 1868"/>
                      <a:gd name="T71" fmla="*/ 3 h 74"/>
                      <a:gd name="T72" fmla="*/ 554 w 1868"/>
                      <a:gd name="T73" fmla="*/ 4 h 74"/>
                      <a:gd name="T74" fmla="*/ 453 w 1868"/>
                      <a:gd name="T75" fmla="*/ 6 h 74"/>
                      <a:gd name="T76" fmla="*/ 354 w 1868"/>
                      <a:gd name="T77" fmla="*/ 7 h 74"/>
                      <a:gd name="T78" fmla="*/ 264 w 1868"/>
                      <a:gd name="T79" fmla="*/ 8 h 74"/>
                      <a:gd name="T80" fmla="*/ 188 w 1868"/>
                      <a:gd name="T81" fmla="*/ 10 h 74"/>
                      <a:gd name="T82" fmla="*/ 129 w 1868"/>
                      <a:gd name="T83" fmla="*/ 11 h 74"/>
                      <a:gd name="T84" fmla="*/ 96 w 1868"/>
                      <a:gd name="T85" fmla="*/ 1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8" h="74">
                        <a:moveTo>
                          <a:pt x="89" y="12"/>
                        </a:moveTo>
                        <a:lnTo>
                          <a:pt x="0" y="71"/>
                        </a:lnTo>
                        <a:lnTo>
                          <a:pt x="2" y="71"/>
                        </a:lnTo>
                        <a:lnTo>
                          <a:pt x="9" y="71"/>
                        </a:lnTo>
                        <a:lnTo>
                          <a:pt x="21" y="71"/>
                        </a:lnTo>
                        <a:lnTo>
                          <a:pt x="36" y="69"/>
                        </a:lnTo>
                        <a:lnTo>
                          <a:pt x="55" y="69"/>
                        </a:lnTo>
                        <a:lnTo>
                          <a:pt x="78" y="69"/>
                        </a:lnTo>
                        <a:lnTo>
                          <a:pt x="104" y="68"/>
                        </a:lnTo>
                        <a:lnTo>
                          <a:pt x="133" y="68"/>
                        </a:lnTo>
                        <a:lnTo>
                          <a:pt x="164" y="67"/>
                        </a:lnTo>
                        <a:lnTo>
                          <a:pt x="198" y="67"/>
                        </a:lnTo>
                        <a:lnTo>
                          <a:pt x="234" y="66"/>
                        </a:lnTo>
                        <a:lnTo>
                          <a:pt x="272" y="66"/>
                        </a:lnTo>
                        <a:lnTo>
                          <a:pt x="311" y="65"/>
                        </a:lnTo>
                        <a:lnTo>
                          <a:pt x="351" y="65"/>
                        </a:lnTo>
                        <a:lnTo>
                          <a:pt x="393" y="64"/>
                        </a:lnTo>
                        <a:lnTo>
                          <a:pt x="436" y="63"/>
                        </a:lnTo>
                        <a:lnTo>
                          <a:pt x="478" y="63"/>
                        </a:lnTo>
                        <a:lnTo>
                          <a:pt x="521" y="61"/>
                        </a:lnTo>
                        <a:lnTo>
                          <a:pt x="565" y="61"/>
                        </a:lnTo>
                        <a:lnTo>
                          <a:pt x="607" y="60"/>
                        </a:lnTo>
                        <a:lnTo>
                          <a:pt x="649" y="60"/>
                        </a:lnTo>
                        <a:lnTo>
                          <a:pt x="689" y="59"/>
                        </a:lnTo>
                        <a:lnTo>
                          <a:pt x="729" y="59"/>
                        </a:lnTo>
                        <a:lnTo>
                          <a:pt x="767" y="58"/>
                        </a:lnTo>
                        <a:lnTo>
                          <a:pt x="804" y="58"/>
                        </a:lnTo>
                        <a:lnTo>
                          <a:pt x="839" y="57"/>
                        </a:lnTo>
                        <a:lnTo>
                          <a:pt x="871" y="57"/>
                        </a:lnTo>
                        <a:lnTo>
                          <a:pt x="900" y="57"/>
                        </a:lnTo>
                        <a:lnTo>
                          <a:pt x="928" y="56"/>
                        </a:lnTo>
                        <a:lnTo>
                          <a:pt x="951" y="56"/>
                        </a:lnTo>
                        <a:lnTo>
                          <a:pt x="971" y="56"/>
                        </a:lnTo>
                        <a:lnTo>
                          <a:pt x="988" y="56"/>
                        </a:lnTo>
                        <a:lnTo>
                          <a:pt x="1004" y="56"/>
                        </a:lnTo>
                        <a:lnTo>
                          <a:pt x="1023" y="56"/>
                        </a:lnTo>
                        <a:lnTo>
                          <a:pt x="1045" y="56"/>
                        </a:lnTo>
                        <a:lnTo>
                          <a:pt x="1069" y="57"/>
                        </a:lnTo>
                        <a:lnTo>
                          <a:pt x="1097" y="57"/>
                        </a:lnTo>
                        <a:lnTo>
                          <a:pt x="1126" y="57"/>
                        </a:lnTo>
                        <a:lnTo>
                          <a:pt x="1157" y="58"/>
                        </a:lnTo>
                        <a:lnTo>
                          <a:pt x="1190" y="58"/>
                        </a:lnTo>
                        <a:lnTo>
                          <a:pt x="1225" y="59"/>
                        </a:lnTo>
                        <a:lnTo>
                          <a:pt x="1261" y="60"/>
                        </a:lnTo>
                        <a:lnTo>
                          <a:pt x="1296" y="60"/>
                        </a:lnTo>
                        <a:lnTo>
                          <a:pt x="1334" y="61"/>
                        </a:lnTo>
                        <a:lnTo>
                          <a:pt x="1371" y="63"/>
                        </a:lnTo>
                        <a:lnTo>
                          <a:pt x="1409" y="64"/>
                        </a:lnTo>
                        <a:lnTo>
                          <a:pt x="1447" y="64"/>
                        </a:lnTo>
                        <a:lnTo>
                          <a:pt x="1485" y="65"/>
                        </a:lnTo>
                        <a:lnTo>
                          <a:pt x="1523" y="66"/>
                        </a:lnTo>
                        <a:lnTo>
                          <a:pt x="1560" y="66"/>
                        </a:lnTo>
                        <a:lnTo>
                          <a:pt x="1596" y="67"/>
                        </a:lnTo>
                        <a:lnTo>
                          <a:pt x="1630" y="68"/>
                        </a:lnTo>
                        <a:lnTo>
                          <a:pt x="1663" y="69"/>
                        </a:lnTo>
                        <a:lnTo>
                          <a:pt x="1695" y="69"/>
                        </a:lnTo>
                        <a:lnTo>
                          <a:pt x="1725" y="71"/>
                        </a:lnTo>
                        <a:lnTo>
                          <a:pt x="1751" y="71"/>
                        </a:lnTo>
                        <a:lnTo>
                          <a:pt x="1777" y="72"/>
                        </a:lnTo>
                        <a:lnTo>
                          <a:pt x="1800" y="73"/>
                        </a:lnTo>
                        <a:lnTo>
                          <a:pt x="1819" y="73"/>
                        </a:lnTo>
                        <a:lnTo>
                          <a:pt x="1837" y="73"/>
                        </a:lnTo>
                        <a:lnTo>
                          <a:pt x="1849" y="74"/>
                        </a:lnTo>
                        <a:lnTo>
                          <a:pt x="1860" y="74"/>
                        </a:lnTo>
                        <a:lnTo>
                          <a:pt x="1865" y="74"/>
                        </a:lnTo>
                        <a:lnTo>
                          <a:pt x="1868" y="74"/>
                        </a:lnTo>
                        <a:lnTo>
                          <a:pt x="1793" y="15"/>
                        </a:lnTo>
                        <a:lnTo>
                          <a:pt x="1791" y="15"/>
                        </a:lnTo>
                        <a:lnTo>
                          <a:pt x="1785" y="15"/>
                        </a:lnTo>
                        <a:lnTo>
                          <a:pt x="1776" y="15"/>
                        </a:lnTo>
                        <a:lnTo>
                          <a:pt x="1762" y="14"/>
                        </a:lnTo>
                        <a:lnTo>
                          <a:pt x="1746" y="14"/>
                        </a:lnTo>
                        <a:lnTo>
                          <a:pt x="1727" y="14"/>
                        </a:lnTo>
                        <a:lnTo>
                          <a:pt x="1704" y="13"/>
                        </a:lnTo>
                        <a:lnTo>
                          <a:pt x="1680" y="13"/>
                        </a:lnTo>
                        <a:lnTo>
                          <a:pt x="1652" y="12"/>
                        </a:lnTo>
                        <a:lnTo>
                          <a:pt x="1624" y="12"/>
                        </a:lnTo>
                        <a:lnTo>
                          <a:pt x="1592" y="11"/>
                        </a:lnTo>
                        <a:lnTo>
                          <a:pt x="1560" y="11"/>
                        </a:lnTo>
                        <a:lnTo>
                          <a:pt x="1526" y="10"/>
                        </a:lnTo>
                        <a:lnTo>
                          <a:pt x="1490" y="10"/>
                        </a:lnTo>
                        <a:lnTo>
                          <a:pt x="1454" y="8"/>
                        </a:lnTo>
                        <a:lnTo>
                          <a:pt x="1417" y="7"/>
                        </a:lnTo>
                        <a:lnTo>
                          <a:pt x="1379" y="7"/>
                        </a:lnTo>
                        <a:lnTo>
                          <a:pt x="1341" y="6"/>
                        </a:lnTo>
                        <a:lnTo>
                          <a:pt x="1302" y="6"/>
                        </a:lnTo>
                        <a:lnTo>
                          <a:pt x="1264" y="5"/>
                        </a:lnTo>
                        <a:lnTo>
                          <a:pt x="1226" y="5"/>
                        </a:lnTo>
                        <a:lnTo>
                          <a:pt x="1189" y="4"/>
                        </a:lnTo>
                        <a:lnTo>
                          <a:pt x="1152" y="4"/>
                        </a:lnTo>
                        <a:lnTo>
                          <a:pt x="1118" y="3"/>
                        </a:lnTo>
                        <a:lnTo>
                          <a:pt x="1083" y="3"/>
                        </a:lnTo>
                        <a:lnTo>
                          <a:pt x="1050" y="2"/>
                        </a:lnTo>
                        <a:lnTo>
                          <a:pt x="1019" y="2"/>
                        </a:lnTo>
                        <a:lnTo>
                          <a:pt x="990" y="2"/>
                        </a:lnTo>
                        <a:lnTo>
                          <a:pt x="962" y="0"/>
                        </a:lnTo>
                        <a:lnTo>
                          <a:pt x="937" y="0"/>
                        </a:lnTo>
                        <a:lnTo>
                          <a:pt x="915" y="0"/>
                        </a:lnTo>
                        <a:lnTo>
                          <a:pt x="895" y="0"/>
                        </a:lnTo>
                        <a:lnTo>
                          <a:pt x="876" y="0"/>
                        </a:lnTo>
                        <a:lnTo>
                          <a:pt x="854" y="0"/>
                        </a:lnTo>
                        <a:lnTo>
                          <a:pt x="831" y="0"/>
                        </a:lnTo>
                        <a:lnTo>
                          <a:pt x="804" y="0"/>
                        </a:lnTo>
                        <a:lnTo>
                          <a:pt x="778" y="2"/>
                        </a:lnTo>
                        <a:lnTo>
                          <a:pt x="749" y="2"/>
                        </a:lnTo>
                        <a:lnTo>
                          <a:pt x="718" y="2"/>
                        </a:lnTo>
                        <a:lnTo>
                          <a:pt x="687" y="3"/>
                        </a:lnTo>
                        <a:lnTo>
                          <a:pt x="655" y="3"/>
                        </a:lnTo>
                        <a:lnTo>
                          <a:pt x="622" y="3"/>
                        </a:lnTo>
                        <a:lnTo>
                          <a:pt x="589" y="4"/>
                        </a:lnTo>
                        <a:lnTo>
                          <a:pt x="554" y="4"/>
                        </a:lnTo>
                        <a:lnTo>
                          <a:pt x="521" y="5"/>
                        </a:lnTo>
                        <a:lnTo>
                          <a:pt x="486" y="5"/>
                        </a:lnTo>
                        <a:lnTo>
                          <a:pt x="453" y="6"/>
                        </a:lnTo>
                        <a:lnTo>
                          <a:pt x="419" y="6"/>
                        </a:lnTo>
                        <a:lnTo>
                          <a:pt x="386" y="6"/>
                        </a:lnTo>
                        <a:lnTo>
                          <a:pt x="354" y="7"/>
                        </a:lnTo>
                        <a:lnTo>
                          <a:pt x="323" y="7"/>
                        </a:lnTo>
                        <a:lnTo>
                          <a:pt x="293" y="8"/>
                        </a:lnTo>
                        <a:lnTo>
                          <a:pt x="264" y="8"/>
                        </a:lnTo>
                        <a:lnTo>
                          <a:pt x="236" y="10"/>
                        </a:lnTo>
                        <a:lnTo>
                          <a:pt x="211" y="10"/>
                        </a:lnTo>
                        <a:lnTo>
                          <a:pt x="188" y="10"/>
                        </a:lnTo>
                        <a:lnTo>
                          <a:pt x="166" y="11"/>
                        </a:lnTo>
                        <a:lnTo>
                          <a:pt x="146" y="11"/>
                        </a:lnTo>
                        <a:lnTo>
                          <a:pt x="129" y="11"/>
                        </a:lnTo>
                        <a:lnTo>
                          <a:pt x="115" y="12"/>
                        </a:lnTo>
                        <a:lnTo>
                          <a:pt x="104" y="12"/>
                        </a:lnTo>
                        <a:lnTo>
                          <a:pt x="96" y="12"/>
                        </a:lnTo>
                        <a:lnTo>
                          <a:pt x="91" y="12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4" name="Freeform 288"/>
                  <p:cNvSpPr>
                    <a:spLocks/>
                  </p:cNvSpPr>
                  <p:nvPr/>
                </p:nvSpPr>
                <p:spPr bwMode="auto">
                  <a:xfrm>
                    <a:off x="4545013" y="749301"/>
                    <a:ext cx="1535113" cy="44450"/>
                  </a:xfrm>
                  <a:custGeom>
                    <a:avLst/>
                    <a:gdLst>
                      <a:gd name="T0" fmla="*/ 1881 w 1936"/>
                      <a:gd name="T1" fmla="*/ 10 h 57"/>
                      <a:gd name="T2" fmla="*/ 1866 w 1936"/>
                      <a:gd name="T3" fmla="*/ 10 h 57"/>
                      <a:gd name="T4" fmla="*/ 1836 w 1936"/>
                      <a:gd name="T5" fmla="*/ 8 h 57"/>
                      <a:gd name="T6" fmla="*/ 1795 w 1936"/>
                      <a:gd name="T7" fmla="*/ 8 h 57"/>
                      <a:gd name="T8" fmla="*/ 1744 w 1936"/>
                      <a:gd name="T9" fmla="*/ 7 h 57"/>
                      <a:gd name="T10" fmla="*/ 1684 w 1936"/>
                      <a:gd name="T11" fmla="*/ 7 h 57"/>
                      <a:gd name="T12" fmla="*/ 1617 w 1936"/>
                      <a:gd name="T13" fmla="*/ 6 h 57"/>
                      <a:gd name="T14" fmla="*/ 1545 w 1936"/>
                      <a:gd name="T15" fmla="*/ 5 h 57"/>
                      <a:gd name="T16" fmla="*/ 1470 w 1936"/>
                      <a:gd name="T17" fmla="*/ 5 h 57"/>
                      <a:gd name="T18" fmla="*/ 1394 w 1936"/>
                      <a:gd name="T19" fmla="*/ 4 h 57"/>
                      <a:gd name="T20" fmla="*/ 1318 w 1936"/>
                      <a:gd name="T21" fmla="*/ 3 h 57"/>
                      <a:gd name="T22" fmla="*/ 1245 w 1936"/>
                      <a:gd name="T23" fmla="*/ 3 h 57"/>
                      <a:gd name="T24" fmla="*/ 1176 w 1936"/>
                      <a:gd name="T25" fmla="*/ 2 h 57"/>
                      <a:gd name="T26" fmla="*/ 1111 w 1936"/>
                      <a:gd name="T27" fmla="*/ 2 h 57"/>
                      <a:gd name="T28" fmla="*/ 1055 w 1936"/>
                      <a:gd name="T29" fmla="*/ 0 h 57"/>
                      <a:gd name="T30" fmla="*/ 1007 w 1936"/>
                      <a:gd name="T31" fmla="*/ 0 h 57"/>
                      <a:gd name="T32" fmla="*/ 968 w 1936"/>
                      <a:gd name="T33" fmla="*/ 0 h 57"/>
                      <a:gd name="T34" fmla="*/ 920 w 1936"/>
                      <a:gd name="T35" fmla="*/ 0 h 57"/>
                      <a:gd name="T36" fmla="*/ 861 w 1936"/>
                      <a:gd name="T37" fmla="*/ 2 h 57"/>
                      <a:gd name="T38" fmla="*/ 794 w 1936"/>
                      <a:gd name="T39" fmla="*/ 3 h 57"/>
                      <a:gd name="T40" fmla="*/ 722 w 1936"/>
                      <a:gd name="T41" fmla="*/ 4 h 57"/>
                      <a:gd name="T42" fmla="*/ 646 w 1936"/>
                      <a:gd name="T43" fmla="*/ 5 h 57"/>
                      <a:gd name="T44" fmla="*/ 566 w 1936"/>
                      <a:gd name="T45" fmla="*/ 6 h 57"/>
                      <a:gd name="T46" fmla="*/ 485 w 1936"/>
                      <a:gd name="T47" fmla="*/ 7 h 57"/>
                      <a:gd name="T48" fmla="*/ 407 w 1936"/>
                      <a:gd name="T49" fmla="*/ 8 h 57"/>
                      <a:gd name="T50" fmla="*/ 331 w 1936"/>
                      <a:gd name="T51" fmla="*/ 10 h 57"/>
                      <a:gd name="T52" fmla="*/ 261 w 1936"/>
                      <a:gd name="T53" fmla="*/ 11 h 57"/>
                      <a:gd name="T54" fmla="*/ 197 w 1936"/>
                      <a:gd name="T55" fmla="*/ 12 h 57"/>
                      <a:gd name="T56" fmla="*/ 143 w 1936"/>
                      <a:gd name="T57" fmla="*/ 13 h 57"/>
                      <a:gd name="T58" fmla="*/ 99 w 1936"/>
                      <a:gd name="T59" fmla="*/ 14 h 57"/>
                      <a:gd name="T60" fmla="*/ 68 w 1936"/>
                      <a:gd name="T61" fmla="*/ 15 h 57"/>
                      <a:gd name="T62" fmla="*/ 52 w 1936"/>
                      <a:gd name="T63" fmla="*/ 15 h 57"/>
                      <a:gd name="T64" fmla="*/ 0 w 1936"/>
                      <a:gd name="T65" fmla="*/ 57 h 57"/>
                      <a:gd name="T66" fmla="*/ 1883 w 1936"/>
                      <a:gd name="T67" fmla="*/ 1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36" h="57">
                        <a:moveTo>
                          <a:pt x="1883" y="10"/>
                        </a:moveTo>
                        <a:lnTo>
                          <a:pt x="1881" y="10"/>
                        </a:lnTo>
                        <a:lnTo>
                          <a:pt x="1875" y="10"/>
                        </a:lnTo>
                        <a:lnTo>
                          <a:pt x="1866" y="10"/>
                        </a:lnTo>
                        <a:lnTo>
                          <a:pt x="1853" y="10"/>
                        </a:lnTo>
                        <a:lnTo>
                          <a:pt x="1836" y="8"/>
                        </a:lnTo>
                        <a:lnTo>
                          <a:pt x="1817" y="8"/>
                        </a:lnTo>
                        <a:lnTo>
                          <a:pt x="1795" y="8"/>
                        </a:lnTo>
                        <a:lnTo>
                          <a:pt x="1770" y="8"/>
                        </a:lnTo>
                        <a:lnTo>
                          <a:pt x="1744" y="7"/>
                        </a:lnTo>
                        <a:lnTo>
                          <a:pt x="1715" y="7"/>
                        </a:lnTo>
                        <a:lnTo>
                          <a:pt x="1684" y="7"/>
                        </a:lnTo>
                        <a:lnTo>
                          <a:pt x="1650" y="6"/>
                        </a:lnTo>
                        <a:lnTo>
                          <a:pt x="1617" y="6"/>
                        </a:lnTo>
                        <a:lnTo>
                          <a:pt x="1581" y="6"/>
                        </a:lnTo>
                        <a:lnTo>
                          <a:pt x="1545" y="5"/>
                        </a:lnTo>
                        <a:lnTo>
                          <a:pt x="1509" y="5"/>
                        </a:lnTo>
                        <a:lnTo>
                          <a:pt x="1470" y="5"/>
                        </a:lnTo>
                        <a:lnTo>
                          <a:pt x="1432" y="4"/>
                        </a:lnTo>
                        <a:lnTo>
                          <a:pt x="1394" y="4"/>
                        </a:lnTo>
                        <a:lnTo>
                          <a:pt x="1356" y="4"/>
                        </a:lnTo>
                        <a:lnTo>
                          <a:pt x="1318" y="3"/>
                        </a:lnTo>
                        <a:lnTo>
                          <a:pt x="1282" y="3"/>
                        </a:lnTo>
                        <a:lnTo>
                          <a:pt x="1245" y="3"/>
                        </a:lnTo>
                        <a:lnTo>
                          <a:pt x="1209" y="2"/>
                        </a:lnTo>
                        <a:lnTo>
                          <a:pt x="1176" y="2"/>
                        </a:lnTo>
                        <a:lnTo>
                          <a:pt x="1142" y="2"/>
                        </a:lnTo>
                        <a:lnTo>
                          <a:pt x="1111" y="2"/>
                        </a:lnTo>
                        <a:lnTo>
                          <a:pt x="1082" y="0"/>
                        </a:lnTo>
                        <a:lnTo>
                          <a:pt x="1055" y="0"/>
                        </a:lnTo>
                        <a:lnTo>
                          <a:pt x="1029" y="0"/>
                        </a:lnTo>
                        <a:lnTo>
                          <a:pt x="1007" y="0"/>
                        </a:lnTo>
                        <a:lnTo>
                          <a:pt x="988" y="0"/>
                        </a:lnTo>
                        <a:lnTo>
                          <a:pt x="968" y="0"/>
                        </a:lnTo>
                        <a:lnTo>
                          <a:pt x="945" y="0"/>
                        </a:lnTo>
                        <a:lnTo>
                          <a:pt x="920" y="0"/>
                        </a:lnTo>
                        <a:lnTo>
                          <a:pt x="892" y="2"/>
                        </a:lnTo>
                        <a:lnTo>
                          <a:pt x="861" y="2"/>
                        </a:lnTo>
                        <a:lnTo>
                          <a:pt x="829" y="2"/>
                        </a:lnTo>
                        <a:lnTo>
                          <a:pt x="794" y="3"/>
                        </a:lnTo>
                        <a:lnTo>
                          <a:pt x="760" y="3"/>
                        </a:lnTo>
                        <a:lnTo>
                          <a:pt x="722" y="4"/>
                        </a:lnTo>
                        <a:lnTo>
                          <a:pt x="684" y="4"/>
                        </a:lnTo>
                        <a:lnTo>
                          <a:pt x="646" y="5"/>
                        </a:lnTo>
                        <a:lnTo>
                          <a:pt x="605" y="5"/>
                        </a:lnTo>
                        <a:lnTo>
                          <a:pt x="566" y="6"/>
                        </a:lnTo>
                        <a:lnTo>
                          <a:pt x="526" y="6"/>
                        </a:lnTo>
                        <a:lnTo>
                          <a:pt x="485" y="7"/>
                        </a:lnTo>
                        <a:lnTo>
                          <a:pt x="446" y="7"/>
                        </a:lnTo>
                        <a:lnTo>
                          <a:pt x="407" y="8"/>
                        </a:lnTo>
                        <a:lnTo>
                          <a:pt x="368" y="10"/>
                        </a:lnTo>
                        <a:lnTo>
                          <a:pt x="331" y="10"/>
                        </a:lnTo>
                        <a:lnTo>
                          <a:pt x="295" y="11"/>
                        </a:lnTo>
                        <a:lnTo>
                          <a:pt x="261" y="11"/>
                        </a:lnTo>
                        <a:lnTo>
                          <a:pt x="228" y="12"/>
                        </a:lnTo>
                        <a:lnTo>
                          <a:pt x="197" y="12"/>
                        </a:lnTo>
                        <a:lnTo>
                          <a:pt x="168" y="13"/>
                        </a:lnTo>
                        <a:lnTo>
                          <a:pt x="143" y="13"/>
                        </a:lnTo>
                        <a:lnTo>
                          <a:pt x="120" y="14"/>
                        </a:lnTo>
                        <a:lnTo>
                          <a:pt x="99" y="14"/>
                        </a:lnTo>
                        <a:lnTo>
                          <a:pt x="82" y="14"/>
                        </a:lnTo>
                        <a:lnTo>
                          <a:pt x="68" y="15"/>
                        </a:lnTo>
                        <a:lnTo>
                          <a:pt x="58" y="15"/>
                        </a:lnTo>
                        <a:lnTo>
                          <a:pt x="52" y="15"/>
                        </a:lnTo>
                        <a:lnTo>
                          <a:pt x="50" y="15"/>
                        </a:lnTo>
                        <a:lnTo>
                          <a:pt x="0" y="57"/>
                        </a:lnTo>
                        <a:lnTo>
                          <a:pt x="1936" y="57"/>
                        </a:lnTo>
                        <a:lnTo>
                          <a:pt x="1883" y="10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5" name="Freeform 289"/>
                  <p:cNvSpPr>
                    <a:spLocks/>
                  </p:cNvSpPr>
                  <p:nvPr/>
                </p:nvSpPr>
                <p:spPr bwMode="auto">
                  <a:xfrm>
                    <a:off x="4621213" y="1031876"/>
                    <a:ext cx="542925" cy="93663"/>
                  </a:xfrm>
                  <a:custGeom>
                    <a:avLst/>
                    <a:gdLst>
                      <a:gd name="T0" fmla="*/ 680 w 684"/>
                      <a:gd name="T1" fmla="*/ 3 h 118"/>
                      <a:gd name="T2" fmla="*/ 7 w 684"/>
                      <a:gd name="T3" fmla="*/ 0 h 118"/>
                      <a:gd name="T4" fmla="*/ 4 w 684"/>
                      <a:gd name="T5" fmla="*/ 11 h 118"/>
                      <a:gd name="T6" fmla="*/ 1 w 684"/>
                      <a:gd name="T7" fmla="*/ 23 h 118"/>
                      <a:gd name="T8" fmla="*/ 0 w 684"/>
                      <a:gd name="T9" fmla="*/ 37 h 118"/>
                      <a:gd name="T10" fmla="*/ 1 w 684"/>
                      <a:gd name="T11" fmla="*/ 52 h 118"/>
                      <a:gd name="T12" fmla="*/ 4 w 684"/>
                      <a:gd name="T13" fmla="*/ 68 h 118"/>
                      <a:gd name="T14" fmla="*/ 10 w 684"/>
                      <a:gd name="T15" fmla="*/ 86 h 118"/>
                      <a:gd name="T16" fmla="*/ 20 w 684"/>
                      <a:gd name="T17" fmla="*/ 102 h 118"/>
                      <a:gd name="T18" fmla="*/ 35 w 684"/>
                      <a:gd name="T19" fmla="*/ 118 h 118"/>
                      <a:gd name="T20" fmla="*/ 684 w 684"/>
                      <a:gd name="T21" fmla="*/ 112 h 118"/>
                      <a:gd name="T22" fmla="*/ 680 w 684"/>
                      <a:gd name="T23" fmla="*/ 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4" h="118">
                        <a:moveTo>
                          <a:pt x="680" y="3"/>
                        </a:moveTo>
                        <a:lnTo>
                          <a:pt x="7" y="0"/>
                        </a:lnTo>
                        <a:lnTo>
                          <a:pt x="4" y="11"/>
                        </a:lnTo>
                        <a:lnTo>
                          <a:pt x="1" y="23"/>
                        </a:lnTo>
                        <a:lnTo>
                          <a:pt x="0" y="37"/>
                        </a:lnTo>
                        <a:lnTo>
                          <a:pt x="1" y="52"/>
                        </a:lnTo>
                        <a:lnTo>
                          <a:pt x="4" y="68"/>
                        </a:lnTo>
                        <a:lnTo>
                          <a:pt x="10" y="86"/>
                        </a:lnTo>
                        <a:lnTo>
                          <a:pt x="20" y="102"/>
                        </a:lnTo>
                        <a:lnTo>
                          <a:pt x="35" y="118"/>
                        </a:lnTo>
                        <a:lnTo>
                          <a:pt x="684" y="112"/>
                        </a:lnTo>
                        <a:lnTo>
                          <a:pt x="680" y="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6" name="Freeform 290"/>
                  <p:cNvSpPr>
                    <a:spLocks/>
                  </p:cNvSpPr>
                  <p:nvPr/>
                </p:nvSpPr>
                <p:spPr bwMode="auto">
                  <a:xfrm>
                    <a:off x="4643438" y="1133476"/>
                    <a:ext cx="523875" cy="82550"/>
                  </a:xfrm>
                  <a:custGeom>
                    <a:avLst/>
                    <a:gdLst>
                      <a:gd name="T0" fmla="*/ 656 w 660"/>
                      <a:gd name="T1" fmla="*/ 0 h 105"/>
                      <a:gd name="T2" fmla="*/ 5 w 660"/>
                      <a:gd name="T3" fmla="*/ 5 h 105"/>
                      <a:gd name="T4" fmla="*/ 3 w 660"/>
                      <a:gd name="T5" fmla="*/ 15 h 105"/>
                      <a:gd name="T6" fmla="*/ 1 w 660"/>
                      <a:gd name="T7" fmla="*/ 27 h 105"/>
                      <a:gd name="T8" fmla="*/ 0 w 660"/>
                      <a:gd name="T9" fmla="*/ 39 h 105"/>
                      <a:gd name="T10" fmla="*/ 1 w 660"/>
                      <a:gd name="T11" fmla="*/ 53 h 105"/>
                      <a:gd name="T12" fmla="*/ 3 w 660"/>
                      <a:gd name="T13" fmla="*/ 68 h 105"/>
                      <a:gd name="T14" fmla="*/ 10 w 660"/>
                      <a:gd name="T15" fmla="*/ 82 h 105"/>
                      <a:gd name="T16" fmla="*/ 19 w 660"/>
                      <a:gd name="T17" fmla="*/ 93 h 105"/>
                      <a:gd name="T18" fmla="*/ 34 w 660"/>
                      <a:gd name="T19" fmla="*/ 105 h 105"/>
                      <a:gd name="T20" fmla="*/ 660 w 660"/>
                      <a:gd name="T21" fmla="*/ 99 h 105"/>
                      <a:gd name="T22" fmla="*/ 656 w 660"/>
                      <a:gd name="T23" fmla="*/ 0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0" h="105">
                        <a:moveTo>
                          <a:pt x="656" y="0"/>
                        </a:moveTo>
                        <a:lnTo>
                          <a:pt x="5" y="5"/>
                        </a:lnTo>
                        <a:lnTo>
                          <a:pt x="3" y="15"/>
                        </a:lnTo>
                        <a:lnTo>
                          <a:pt x="1" y="27"/>
                        </a:lnTo>
                        <a:lnTo>
                          <a:pt x="0" y="39"/>
                        </a:lnTo>
                        <a:lnTo>
                          <a:pt x="1" y="53"/>
                        </a:lnTo>
                        <a:lnTo>
                          <a:pt x="3" y="68"/>
                        </a:lnTo>
                        <a:lnTo>
                          <a:pt x="10" y="82"/>
                        </a:lnTo>
                        <a:lnTo>
                          <a:pt x="19" y="93"/>
                        </a:lnTo>
                        <a:lnTo>
                          <a:pt x="34" y="105"/>
                        </a:lnTo>
                        <a:lnTo>
                          <a:pt x="660" y="99"/>
                        </a:lnTo>
                        <a:lnTo>
                          <a:pt x="656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7" name="Freeform 291"/>
                  <p:cNvSpPr>
                    <a:spLocks/>
                  </p:cNvSpPr>
                  <p:nvPr/>
                </p:nvSpPr>
                <p:spPr bwMode="auto">
                  <a:xfrm>
                    <a:off x="4668838" y="1220788"/>
                    <a:ext cx="501650" cy="90488"/>
                  </a:xfrm>
                  <a:custGeom>
                    <a:avLst/>
                    <a:gdLst>
                      <a:gd name="T0" fmla="*/ 1 w 633"/>
                      <a:gd name="T1" fmla="*/ 4 h 114"/>
                      <a:gd name="T2" fmla="*/ 0 w 633"/>
                      <a:gd name="T3" fmla="*/ 16 h 114"/>
                      <a:gd name="T4" fmla="*/ 1 w 633"/>
                      <a:gd name="T5" fmla="*/ 30 h 114"/>
                      <a:gd name="T6" fmla="*/ 2 w 633"/>
                      <a:gd name="T7" fmla="*/ 45 h 114"/>
                      <a:gd name="T8" fmla="*/ 6 w 633"/>
                      <a:gd name="T9" fmla="*/ 61 h 114"/>
                      <a:gd name="T10" fmla="*/ 11 w 633"/>
                      <a:gd name="T11" fmla="*/ 77 h 114"/>
                      <a:gd name="T12" fmla="*/ 20 w 633"/>
                      <a:gd name="T13" fmla="*/ 92 h 114"/>
                      <a:gd name="T14" fmla="*/ 32 w 633"/>
                      <a:gd name="T15" fmla="*/ 105 h 114"/>
                      <a:gd name="T16" fmla="*/ 48 w 633"/>
                      <a:gd name="T17" fmla="*/ 114 h 114"/>
                      <a:gd name="T18" fmla="*/ 633 w 633"/>
                      <a:gd name="T19" fmla="*/ 114 h 114"/>
                      <a:gd name="T20" fmla="*/ 629 w 633"/>
                      <a:gd name="T21" fmla="*/ 0 h 114"/>
                      <a:gd name="T22" fmla="*/ 1 w 633"/>
                      <a:gd name="T23" fmla="*/ 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3" h="114">
                        <a:moveTo>
                          <a:pt x="1" y="4"/>
                        </a:moveTo>
                        <a:lnTo>
                          <a:pt x="0" y="16"/>
                        </a:lnTo>
                        <a:lnTo>
                          <a:pt x="1" y="30"/>
                        </a:lnTo>
                        <a:lnTo>
                          <a:pt x="2" y="45"/>
                        </a:lnTo>
                        <a:lnTo>
                          <a:pt x="6" y="61"/>
                        </a:lnTo>
                        <a:lnTo>
                          <a:pt x="11" y="77"/>
                        </a:lnTo>
                        <a:lnTo>
                          <a:pt x="20" y="92"/>
                        </a:lnTo>
                        <a:lnTo>
                          <a:pt x="32" y="105"/>
                        </a:lnTo>
                        <a:lnTo>
                          <a:pt x="48" y="114"/>
                        </a:lnTo>
                        <a:lnTo>
                          <a:pt x="633" y="114"/>
                        </a:lnTo>
                        <a:lnTo>
                          <a:pt x="629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8" name="Freeform 292"/>
                  <p:cNvSpPr>
                    <a:spLocks/>
                  </p:cNvSpPr>
                  <p:nvPr/>
                </p:nvSpPr>
                <p:spPr bwMode="auto">
                  <a:xfrm>
                    <a:off x="5541963" y="1035051"/>
                    <a:ext cx="471488" cy="82550"/>
                  </a:xfrm>
                  <a:custGeom>
                    <a:avLst/>
                    <a:gdLst>
                      <a:gd name="T0" fmla="*/ 0 w 595"/>
                      <a:gd name="T1" fmla="*/ 104 h 104"/>
                      <a:gd name="T2" fmla="*/ 568 w 595"/>
                      <a:gd name="T3" fmla="*/ 99 h 104"/>
                      <a:gd name="T4" fmla="*/ 575 w 595"/>
                      <a:gd name="T5" fmla="*/ 93 h 104"/>
                      <a:gd name="T6" fmla="*/ 582 w 595"/>
                      <a:gd name="T7" fmla="*/ 86 h 104"/>
                      <a:gd name="T8" fmla="*/ 588 w 595"/>
                      <a:gd name="T9" fmla="*/ 77 h 104"/>
                      <a:gd name="T10" fmla="*/ 592 w 595"/>
                      <a:gd name="T11" fmla="*/ 67 h 104"/>
                      <a:gd name="T12" fmla="*/ 595 w 595"/>
                      <a:gd name="T13" fmla="*/ 54 h 104"/>
                      <a:gd name="T14" fmla="*/ 595 w 595"/>
                      <a:gd name="T15" fmla="*/ 39 h 104"/>
                      <a:gd name="T16" fmla="*/ 589 w 595"/>
                      <a:gd name="T17" fmla="*/ 22 h 104"/>
                      <a:gd name="T18" fmla="*/ 580 w 595"/>
                      <a:gd name="T19" fmla="*/ 2 h 104"/>
                      <a:gd name="T20" fmla="*/ 0 w 595"/>
                      <a:gd name="T21" fmla="*/ 0 h 104"/>
                      <a:gd name="T22" fmla="*/ 0 w 595"/>
                      <a:gd name="T23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95" h="104">
                        <a:moveTo>
                          <a:pt x="0" y="104"/>
                        </a:moveTo>
                        <a:lnTo>
                          <a:pt x="568" y="99"/>
                        </a:lnTo>
                        <a:lnTo>
                          <a:pt x="575" y="93"/>
                        </a:lnTo>
                        <a:lnTo>
                          <a:pt x="582" y="86"/>
                        </a:lnTo>
                        <a:lnTo>
                          <a:pt x="588" y="77"/>
                        </a:lnTo>
                        <a:lnTo>
                          <a:pt x="592" y="67"/>
                        </a:lnTo>
                        <a:lnTo>
                          <a:pt x="595" y="54"/>
                        </a:lnTo>
                        <a:lnTo>
                          <a:pt x="595" y="39"/>
                        </a:lnTo>
                        <a:lnTo>
                          <a:pt x="589" y="22"/>
                        </a:lnTo>
                        <a:lnTo>
                          <a:pt x="580" y="2"/>
                        </a:lnTo>
                        <a:lnTo>
                          <a:pt x="0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09" name="Freeform 293"/>
                  <p:cNvSpPr>
                    <a:spLocks/>
                  </p:cNvSpPr>
                  <p:nvPr/>
                </p:nvSpPr>
                <p:spPr bwMode="auto">
                  <a:xfrm>
                    <a:off x="4606925" y="815976"/>
                    <a:ext cx="1430338" cy="106363"/>
                  </a:xfrm>
                  <a:custGeom>
                    <a:avLst/>
                    <a:gdLst>
                      <a:gd name="T0" fmla="*/ 1760 w 1802"/>
                      <a:gd name="T1" fmla="*/ 0 h 132"/>
                      <a:gd name="T2" fmla="*/ 26 w 1802"/>
                      <a:gd name="T3" fmla="*/ 7 h 132"/>
                      <a:gd name="T4" fmla="*/ 24 w 1802"/>
                      <a:gd name="T5" fmla="*/ 10 h 132"/>
                      <a:gd name="T6" fmla="*/ 18 w 1802"/>
                      <a:gd name="T7" fmla="*/ 18 h 132"/>
                      <a:gd name="T8" fmla="*/ 11 w 1802"/>
                      <a:gd name="T9" fmla="*/ 31 h 132"/>
                      <a:gd name="T10" fmla="*/ 4 w 1802"/>
                      <a:gd name="T11" fmla="*/ 46 h 132"/>
                      <a:gd name="T12" fmla="*/ 0 w 1802"/>
                      <a:gd name="T13" fmla="*/ 64 h 132"/>
                      <a:gd name="T14" fmla="*/ 0 w 1802"/>
                      <a:gd name="T15" fmla="*/ 83 h 132"/>
                      <a:gd name="T16" fmla="*/ 6 w 1802"/>
                      <a:gd name="T17" fmla="*/ 102 h 132"/>
                      <a:gd name="T18" fmla="*/ 21 w 1802"/>
                      <a:gd name="T19" fmla="*/ 121 h 132"/>
                      <a:gd name="T20" fmla="*/ 1779 w 1802"/>
                      <a:gd name="T21" fmla="*/ 132 h 132"/>
                      <a:gd name="T22" fmla="*/ 1786 w 1802"/>
                      <a:gd name="T23" fmla="*/ 123 h 132"/>
                      <a:gd name="T24" fmla="*/ 1793 w 1802"/>
                      <a:gd name="T25" fmla="*/ 110 h 132"/>
                      <a:gd name="T26" fmla="*/ 1798 w 1802"/>
                      <a:gd name="T27" fmla="*/ 94 h 132"/>
                      <a:gd name="T28" fmla="*/ 1802 w 1802"/>
                      <a:gd name="T29" fmla="*/ 77 h 132"/>
                      <a:gd name="T30" fmla="*/ 1801 w 1802"/>
                      <a:gd name="T31" fmla="*/ 58 h 132"/>
                      <a:gd name="T32" fmla="*/ 1795 w 1802"/>
                      <a:gd name="T33" fmla="*/ 39 h 132"/>
                      <a:gd name="T34" fmla="*/ 1782 w 1802"/>
                      <a:gd name="T35" fmla="*/ 19 h 132"/>
                      <a:gd name="T36" fmla="*/ 1760 w 1802"/>
                      <a:gd name="T37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802" h="132">
                        <a:moveTo>
                          <a:pt x="1760" y="0"/>
                        </a:moveTo>
                        <a:lnTo>
                          <a:pt x="26" y="7"/>
                        </a:lnTo>
                        <a:lnTo>
                          <a:pt x="24" y="10"/>
                        </a:lnTo>
                        <a:lnTo>
                          <a:pt x="18" y="18"/>
                        </a:lnTo>
                        <a:lnTo>
                          <a:pt x="11" y="31"/>
                        </a:lnTo>
                        <a:lnTo>
                          <a:pt x="4" y="46"/>
                        </a:lnTo>
                        <a:lnTo>
                          <a:pt x="0" y="64"/>
                        </a:lnTo>
                        <a:lnTo>
                          <a:pt x="0" y="83"/>
                        </a:lnTo>
                        <a:lnTo>
                          <a:pt x="6" y="102"/>
                        </a:lnTo>
                        <a:lnTo>
                          <a:pt x="21" y="121"/>
                        </a:lnTo>
                        <a:lnTo>
                          <a:pt x="1779" y="132"/>
                        </a:lnTo>
                        <a:lnTo>
                          <a:pt x="1786" y="123"/>
                        </a:lnTo>
                        <a:lnTo>
                          <a:pt x="1793" y="110"/>
                        </a:lnTo>
                        <a:lnTo>
                          <a:pt x="1798" y="94"/>
                        </a:lnTo>
                        <a:lnTo>
                          <a:pt x="1802" y="77"/>
                        </a:lnTo>
                        <a:lnTo>
                          <a:pt x="1801" y="58"/>
                        </a:lnTo>
                        <a:lnTo>
                          <a:pt x="1795" y="39"/>
                        </a:lnTo>
                        <a:lnTo>
                          <a:pt x="1782" y="19"/>
                        </a:lnTo>
                        <a:lnTo>
                          <a:pt x="176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0" name="Freeform 294"/>
                  <p:cNvSpPr>
                    <a:spLocks/>
                  </p:cNvSpPr>
                  <p:nvPr/>
                </p:nvSpPr>
                <p:spPr bwMode="auto">
                  <a:xfrm>
                    <a:off x="4606925" y="923926"/>
                    <a:ext cx="1422400" cy="101600"/>
                  </a:xfrm>
                  <a:custGeom>
                    <a:avLst/>
                    <a:gdLst>
                      <a:gd name="T0" fmla="*/ 32 w 1791"/>
                      <a:gd name="T1" fmla="*/ 120 h 126"/>
                      <a:gd name="T2" fmla="*/ 32 w 1791"/>
                      <a:gd name="T3" fmla="*/ 120 h 126"/>
                      <a:gd name="T4" fmla="*/ 32 w 1791"/>
                      <a:gd name="T5" fmla="*/ 120 h 126"/>
                      <a:gd name="T6" fmla="*/ 32 w 1791"/>
                      <a:gd name="T7" fmla="*/ 120 h 126"/>
                      <a:gd name="T8" fmla="*/ 32 w 1791"/>
                      <a:gd name="T9" fmla="*/ 120 h 126"/>
                      <a:gd name="T10" fmla="*/ 698 w 1791"/>
                      <a:gd name="T11" fmla="*/ 123 h 126"/>
                      <a:gd name="T12" fmla="*/ 697 w 1791"/>
                      <a:gd name="T13" fmla="*/ 100 h 126"/>
                      <a:gd name="T14" fmla="*/ 1177 w 1791"/>
                      <a:gd name="T15" fmla="*/ 100 h 126"/>
                      <a:gd name="T16" fmla="*/ 1177 w 1791"/>
                      <a:gd name="T17" fmla="*/ 124 h 126"/>
                      <a:gd name="T18" fmla="*/ 1759 w 1791"/>
                      <a:gd name="T19" fmla="*/ 126 h 126"/>
                      <a:gd name="T20" fmla="*/ 1766 w 1791"/>
                      <a:gd name="T21" fmla="*/ 120 h 126"/>
                      <a:gd name="T22" fmla="*/ 1773 w 1791"/>
                      <a:gd name="T23" fmla="*/ 111 h 126"/>
                      <a:gd name="T24" fmla="*/ 1780 w 1791"/>
                      <a:gd name="T25" fmla="*/ 101 h 126"/>
                      <a:gd name="T26" fmla="*/ 1787 w 1791"/>
                      <a:gd name="T27" fmla="*/ 87 h 126"/>
                      <a:gd name="T28" fmla="*/ 1790 w 1791"/>
                      <a:gd name="T29" fmla="*/ 72 h 126"/>
                      <a:gd name="T30" fmla="*/ 1791 w 1791"/>
                      <a:gd name="T31" fmla="*/ 54 h 126"/>
                      <a:gd name="T32" fmla="*/ 1788 w 1791"/>
                      <a:gd name="T33" fmla="*/ 34 h 126"/>
                      <a:gd name="T34" fmla="*/ 1780 w 1791"/>
                      <a:gd name="T35" fmla="*/ 11 h 126"/>
                      <a:gd name="T36" fmla="*/ 17 w 1791"/>
                      <a:gd name="T37" fmla="*/ 0 h 126"/>
                      <a:gd name="T38" fmla="*/ 11 w 1791"/>
                      <a:gd name="T39" fmla="*/ 10 h 126"/>
                      <a:gd name="T40" fmla="*/ 7 w 1791"/>
                      <a:gd name="T41" fmla="*/ 23 h 126"/>
                      <a:gd name="T42" fmla="*/ 2 w 1791"/>
                      <a:gd name="T43" fmla="*/ 38 h 126"/>
                      <a:gd name="T44" fmla="*/ 0 w 1791"/>
                      <a:gd name="T45" fmla="*/ 55 h 126"/>
                      <a:gd name="T46" fmla="*/ 1 w 1791"/>
                      <a:gd name="T47" fmla="*/ 71 h 126"/>
                      <a:gd name="T48" fmla="*/ 5 w 1791"/>
                      <a:gd name="T49" fmla="*/ 88 h 126"/>
                      <a:gd name="T50" fmla="*/ 16 w 1791"/>
                      <a:gd name="T51" fmla="*/ 105 h 126"/>
                      <a:gd name="T52" fmla="*/ 32 w 1791"/>
                      <a:gd name="T53" fmla="*/ 12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91" h="126">
                        <a:moveTo>
                          <a:pt x="32" y="120"/>
                        </a:move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698" y="123"/>
                        </a:lnTo>
                        <a:lnTo>
                          <a:pt x="697" y="100"/>
                        </a:lnTo>
                        <a:lnTo>
                          <a:pt x="1177" y="100"/>
                        </a:lnTo>
                        <a:lnTo>
                          <a:pt x="1177" y="124"/>
                        </a:lnTo>
                        <a:lnTo>
                          <a:pt x="1759" y="126"/>
                        </a:lnTo>
                        <a:lnTo>
                          <a:pt x="1766" y="120"/>
                        </a:lnTo>
                        <a:lnTo>
                          <a:pt x="1773" y="111"/>
                        </a:lnTo>
                        <a:lnTo>
                          <a:pt x="1780" y="101"/>
                        </a:lnTo>
                        <a:lnTo>
                          <a:pt x="1787" y="87"/>
                        </a:lnTo>
                        <a:lnTo>
                          <a:pt x="1790" y="72"/>
                        </a:lnTo>
                        <a:lnTo>
                          <a:pt x="1791" y="54"/>
                        </a:lnTo>
                        <a:lnTo>
                          <a:pt x="1788" y="34"/>
                        </a:lnTo>
                        <a:lnTo>
                          <a:pt x="1780" y="11"/>
                        </a:lnTo>
                        <a:lnTo>
                          <a:pt x="17" y="0"/>
                        </a:lnTo>
                        <a:lnTo>
                          <a:pt x="11" y="10"/>
                        </a:lnTo>
                        <a:lnTo>
                          <a:pt x="7" y="23"/>
                        </a:lnTo>
                        <a:lnTo>
                          <a:pt x="2" y="38"/>
                        </a:lnTo>
                        <a:lnTo>
                          <a:pt x="0" y="55"/>
                        </a:lnTo>
                        <a:lnTo>
                          <a:pt x="1" y="71"/>
                        </a:lnTo>
                        <a:lnTo>
                          <a:pt x="5" y="88"/>
                        </a:lnTo>
                        <a:lnTo>
                          <a:pt x="16" y="105"/>
                        </a:lnTo>
                        <a:lnTo>
                          <a:pt x="32" y="12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1" name="Freeform 295"/>
                  <p:cNvSpPr>
                    <a:spLocks/>
                  </p:cNvSpPr>
                  <p:nvPr/>
                </p:nvSpPr>
                <p:spPr bwMode="auto">
                  <a:xfrm>
                    <a:off x="5541963" y="1214438"/>
                    <a:ext cx="439738" cy="96838"/>
                  </a:xfrm>
                  <a:custGeom>
                    <a:avLst/>
                    <a:gdLst>
                      <a:gd name="T0" fmla="*/ 0 w 554"/>
                      <a:gd name="T1" fmla="*/ 123 h 123"/>
                      <a:gd name="T2" fmla="*/ 528 w 554"/>
                      <a:gd name="T3" fmla="*/ 123 h 123"/>
                      <a:gd name="T4" fmla="*/ 530 w 554"/>
                      <a:gd name="T5" fmla="*/ 119 h 123"/>
                      <a:gd name="T6" fmla="*/ 535 w 554"/>
                      <a:gd name="T7" fmla="*/ 111 h 123"/>
                      <a:gd name="T8" fmla="*/ 541 w 554"/>
                      <a:gd name="T9" fmla="*/ 99 h 123"/>
                      <a:gd name="T10" fmla="*/ 546 w 554"/>
                      <a:gd name="T11" fmla="*/ 81 h 123"/>
                      <a:gd name="T12" fmla="*/ 552 w 554"/>
                      <a:gd name="T13" fmla="*/ 63 h 123"/>
                      <a:gd name="T14" fmla="*/ 554 w 554"/>
                      <a:gd name="T15" fmla="*/ 42 h 123"/>
                      <a:gd name="T16" fmla="*/ 553 w 554"/>
                      <a:gd name="T17" fmla="*/ 20 h 123"/>
                      <a:gd name="T18" fmla="*/ 546 w 554"/>
                      <a:gd name="T19" fmla="*/ 0 h 123"/>
                      <a:gd name="T20" fmla="*/ 0 w 554"/>
                      <a:gd name="T21" fmla="*/ 4 h 123"/>
                      <a:gd name="T22" fmla="*/ 0 w 554"/>
                      <a:gd name="T23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4" h="123">
                        <a:moveTo>
                          <a:pt x="0" y="123"/>
                        </a:moveTo>
                        <a:lnTo>
                          <a:pt x="528" y="123"/>
                        </a:lnTo>
                        <a:lnTo>
                          <a:pt x="530" y="119"/>
                        </a:lnTo>
                        <a:lnTo>
                          <a:pt x="535" y="111"/>
                        </a:lnTo>
                        <a:lnTo>
                          <a:pt x="541" y="99"/>
                        </a:lnTo>
                        <a:lnTo>
                          <a:pt x="546" y="81"/>
                        </a:lnTo>
                        <a:lnTo>
                          <a:pt x="552" y="63"/>
                        </a:lnTo>
                        <a:lnTo>
                          <a:pt x="554" y="42"/>
                        </a:lnTo>
                        <a:lnTo>
                          <a:pt x="553" y="20"/>
                        </a:lnTo>
                        <a:lnTo>
                          <a:pt x="546" y="0"/>
                        </a:lnTo>
                        <a:lnTo>
                          <a:pt x="0" y="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2" name="Freeform 296"/>
                  <p:cNvSpPr>
                    <a:spLocks/>
                  </p:cNvSpPr>
                  <p:nvPr/>
                </p:nvSpPr>
                <p:spPr bwMode="auto">
                  <a:xfrm>
                    <a:off x="5541963" y="1125538"/>
                    <a:ext cx="454025" cy="80963"/>
                  </a:xfrm>
                  <a:custGeom>
                    <a:avLst/>
                    <a:gdLst>
                      <a:gd name="T0" fmla="*/ 0 w 573"/>
                      <a:gd name="T1" fmla="*/ 102 h 102"/>
                      <a:gd name="T2" fmla="*/ 547 w 573"/>
                      <a:gd name="T3" fmla="*/ 97 h 102"/>
                      <a:gd name="T4" fmla="*/ 552 w 573"/>
                      <a:gd name="T5" fmla="*/ 91 h 102"/>
                      <a:gd name="T6" fmla="*/ 558 w 573"/>
                      <a:gd name="T7" fmla="*/ 82 h 102"/>
                      <a:gd name="T8" fmla="*/ 564 w 573"/>
                      <a:gd name="T9" fmla="*/ 72 h 102"/>
                      <a:gd name="T10" fmla="*/ 568 w 573"/>
                      <a:gd name="T11" fmla="*/ 60 h 102"/>
                      <a:gd name="T12" fmla="*/ 572 w 573"/>
                      <a:gd name="T13" fmla="*/ 47 h 102"/>
                      <a:gd name="T14" fmla="*/ 573 w 573"/>
                      <a:gd name="T15" fmla="*/ 32 h 102"/>
                      <a:gd name="T16" fmla="*/ 571 w 573"/>
                      <a:gd name="T17" fmla="*/ 17 h 102"/>
                      <a:gd name="T18" fmla="*/ 565 w 573"/>
                      <a:gd name="T19" fmla="*/ 0 h 102"/>
                      <a:gd name="T20" fmla="*/ 0 w 573"/>
                      <a:gd name="T21" fmla="*/ 4 h 102"/>
                      <a:gd name="T22" fmla="*/ 0 w 573"/>
                      <a:gd name="T2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3" h="102">
                        <a:moveTo>
                          <a:pt x="0" y="102"/>
                        </a:moveTo>
                        <a:lnTo>
                          <a:pt x="547" y="97"/>
                        </a:lnTo>
                        <a:lnTo>
                          <a:pt x="552" y="91"/>
                        </a:lnTo>
                        <a:lnTo>
                          <a:pt x="558" y="82"/>
                        </a:lnTo>
                        <a:lnTo>
                          <a:pt x="564" y="72"/>
                        </a:lnTo>
                        <a:lnTo>
                          <a:pt x="568" y="60"/>
                        </a:lnTo>
                        <a:lnTo>
                          <a:pt x="572" y="47"/>
                        </a:lnTo>
                        <a:lnTo>
                          <a:pt x="573" y="32"/>
                        </a:lnTo>
                        <a:lnTo>
                          <a:pt x="571" y="17"/>
                        </a:lnTo>
                        <a:lnTo>
                          <a:pt x="565" y="0"/>
                        </a:lnTo>
                        <a:lnTo>
                          <a:pt x="0" y="4"/>
                        </a:lnTo>
                        <a:lnTo>
                          <a:pt x="0" y="102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3" name="Freeform 297"/>
                  <p:cNvSpPr>
                    <a:spLocks/>
                  </p:cNvSpPr>
                  <p:nvPr/>
                </p:nvSpPr>
                <p:spPr bwMode="auto">
                  <a:xfrm>
                    <a:off x="5195888" y="1033463"/>
                    <a:ext cx="76200" cy="276225"/>
                  </a:xfrm>
                  <a:custGeom>
                    <a:avLst/>
                    <a:gdLst>
                      <a:gd name="T0" fmla="*/ 0 w 95"/>
                      <a:gd name="T1" fmla="*/ 0 h 348"/>
                      <a:gd name="T2" fmla="*/ 10 w 95"/>
                      <a:gd name="T3" fmla="*/ 348 h 348"/>
                      <a:gd name="T4" fmla="*/ 95 w 95"/>
                      <a:gd name="T5" fmla="*/ 348 h 348"/>
                      <a:gd name="T6" fmla="*/ 89 w 95"/>
                      <a:gd name="T7" fmla="*/ 0 h 348"/>
                      <a:gd name="T8" fmla="*/ 0 w 95"/>
                      <a:gd name="T9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348">
                        <a:moveTo>
                          <a:pt x="0" y="0"/>
                        </a:moveTo>
                        <a:lnTo>
                          <a:pt x="10" y="348"/>
                        </a:lnTo>
                        <a:lnTo>
                          <a:pt x="95" y="348"/>
                        </a:lnTo>
                        <a:lnTo>
                          <a:pt x="8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4" name="Freeform 298"/>
                  <p:cNvSpPr>
                    <a:spLocks/>
                  </p:cNvSpPr>
                  <p:nvPr/>
                </p:nvSpPr>
                <p:spPr bwMode="auto">
                  <a:xfrm>
                    <a:off x="5284788" y="1033463"/>
                    <a:ext cx="65088" cy="277813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6 w 80"/>
                      <a:gd name="T3" fmla="*/ 348 h 349"/>
                      <a:gd name="T4" fmla="*/ 80 w 80"/>
                      <a:gd name="T5" fmla="*/ 349 h 349"/>
                      <a:gd name="T6" fmla="*/ 73 w 80"/>
                      <a:gd name="T7" fmla="*/ 0 h 349"/>
                      <a:gd name="T8" fmla="*/ 0 w 8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49">
                        <a:moveTo>
                          <a:pt x="0" y="0"/>
                        </a:moveTo>
                        <a:lnTo>
                          <a:pt x="6" y="348"/>
                        </a:lnTo>
                        <a:lnTo>
                          <a:pt x="80" y="349"/>
                        </a:lnTo>
                        <a:lnTo>
                          <a:pt x="7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5" name="Freeform 299"/>
                  <p:cNvSpPr>
                    <a:spLocks/>
                  </p:cNvSpPr>
                  <p:nvPr/>
                </p:nvSpPr>
                <p:spPr bwMode="auto">
                  <a:xfrm>
                    <a:off x="5434013" y="1033463"/>
                    <a:ext cx="71438" cy="277813"/>
                  </a:xfrm>
                  <a:custGeom>
                    <a:avLst/>
                    <a:gdLst>
                      <a:gd name="T0" fmla="*/ 90 w 90"/>
                      <a:gd name="T1" fmla="*/ 0 h 350"/>
                      <a:gd name="T2" fmla="*/ 0 w 90"/>
                      <a:gd name="T3" fmla="*/ 0 h 350"/>
                      <a:gd name="T4" fmla="*/ 7 w 90"/>
                      <a:gd name="T5" fmla="*/ 350 h 350"/>
                      <a:gd name="T6" fmla="*/ 90 w 90"/>
                      <a:gd name="T7" fmla="*/ 350 h 350"/>
                      <a:gd name="T8" fmla="*/ 90 w 90"/>
                      <a:gd name="T9" fmla="*/ 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350">
                        <a:moveTo>
                          <a:pt x="90" y="0"/>
                        </a:moveTo>
                        <a:lnTo>
                          <a:pt x="0" y="0"/>
                        </a:lnTo>
                        <a:lnTo>
                          <a:pt x="7" y="350"/>
                        </a:lnTo>
                        <a:lnTo>
                          <a:pt x="90" y="350"/>
                        </a:lnTo>
                        <a:lnTo>
                          <a:pt x="9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6" name="Freeform 300"/>
                  <p:cNvSpPr>
                    <a:spLocks/>
                  </p:cNvSpPr>
                  <p:nvPr/>
                </p:nvSpPr>
                <p:spPr bwMode="auto">
                  <a:xfrm>
                    <a:off x="5360988" y="1033463"/>
                    <a:ext cx="55563" cy="277813"/>
                  </a:xfrm>
                  <a:custGeom>
                    <a:avLst/>
                    <a:gdLst>
                      <a:gd name="T0" fmla="*/ 0 w 70"/>
                      <a:gd name="T1" fmla="*/ 0 h 349"/>
                      <a:gd name="T2" fmla="*/ 7 w 70"/>
                      <a:gd name="T3" fmla="*/ 349 h 349"/>
                      <a:gd name="T4" fmla="*/ 70 w 70"/>
                      <a:gd name="T5" fmla="*/ 349 h 349"/>
                      <a:gd name="T6" fmla="*/ 64 w 70"/>
                      <a:gd name="T7" fmla="*/ 0 h 349"/>
                      <a:gd name="T8" fmla="*/ 0 w 7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349">
                        <a:moveTo>
                          <a:pt x="0" y="0"/>
                        </a:moveTo>
                        <a:lnTo>
                          <a:pt x="7" y="349"/>
                        </a:lnTo>
                        <a:lnTo>
                          <a:pt x="70" y="349"/>
                        </a:lnTo>
                        <a:lnTo>
                          <a:pt x="6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7" name="Freeform 301"/>
                  <p:cNvSpPr>
                    <a:spLocks/>
                  </p:cNvSpPr>
                  <p:nvPr/>
                </p:nvSpPr>
                <p:spPr bwMode="auto">
                  <a:xfrm>
                    <a:off x="5445125" y="1182688"/>
                    <a:ext cx="39688" cy="34925"/>
                  </a:xfrm>
                  <a:custGeom>
                    <a:avLst/>
                    <a:gdLst>
                      <a:gd name="T0" fmla="*/ 26 w 51"/>
                      <a:gd name="T1" fmla="*/ 43 h 43"/>
                      <a:gd name="T2" fmla="*/ 36 w 51"/>
                      <a:gd name="T3" fmla="*/ 42 h 43"/>
                      <a:gd name="T4" fmla="*/ 44 w 51"/>
                      <a:gd name="T5" fmla="*/ 37 h 43"/>
                      <a:gd name="T6" fmla="*/ 49 w 51"/>
                      <a:gd name="T7" fmla="*/ 30 h 43"/>
                      <a:gd name="T8" fmla="*/ 51 w 51"/>
                      <a:gd name="T9" fmla="*/ 22 h 43"/>
                      <a:gd name="T10" fmla="*/ 49 w 51"/>
                      <a:gd name="T11" fmla="*/ 14 h 43"/>
                      <a:gd name="T12" fmla="*/ 44 w 51"/>
                      <a:gd name="T13" fmla="*/ 7 h 43"/>
                      <a:gd name="T14" fmla="*/ 36 w 51"/>
                      <a:gd name="T15" fmla="*/ 3 h 43"/>
                      <a:gd name="T16" fmla="*/ 26 w 51"/>
                      <a:gd name="T17" fmla="*/ 0 h 43"/>
                      <a:gd name="T18" fmla="*/ 16 w 51"/>
                      <a:gd name="T19" fmla="*/ 3 h 43"/>
                      <a:gd name="T20" fmla="*/ 8 w 51"/>
                      <a:gd name="T21" fmla="*/ 7 h 43"/>
                      <a:gd name="T22" fmla="*/ 2 w 51"/>
                      <a:gd name="T23" fmla="*/ 14 h 43"/>
                      <a:gd name="T24" fmla="*/ 0 w 51"/>
                      <a:gd name="T25" fmla="*/ 22 h 43"/>
                      <a:gd name="T26" fmla="*/ 2 w 51"/>
                      <a:gd name="T27" fmla="*/ 30 h 43"/>
                      <a:gd name="T28" fmla="*/ 8 w 51"/>
                      <a:gd name="T29" fmla="*/ 37 h 43"/>
                      <a:gd name="T30" fmla="*/ 16 w 51"/>
                      <a:gd name="T31" fmla="*/ 42 h 43"/>
                      <a:gd name="T32" fmla="*/ 26 w 51"/>
                      <a:gd name="T33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1" h="43">
                        <a:moveTo>
                          <a:pt x="26" y="43"/>
                        </a:moveTo>
                        <a:lnTo>
                          <a:pt x="36" y="42"/>
                        </a:lnTo>
                        <a:lnTo>
                          <a:pt x="44" y="37"/>
                        </a:lnTo>
                        <a:lnTo>
                          <a:pt x="49" y="30"/>
                        </a:lnTo>
                        <a:lnTo>
                          <a:pt x="51" y="22"/>
                        </a:lnTo>
                        <a:lnTo>
                          <a:pt x="49" y="14"/>
                        </a:lnTo>
                        <a:lnTo>
                          <a:pt x="44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6" y="3"/>
                        </a:lnTo>
                        <a:lnTo>
                          <a:pt x="8" y="7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8" y="37"/>
                        </a:lnTo>
                        <a:lnTo>
                          <a:pt x="16" y="42"/>
                        </a:lnTo>
                        <a:lnTo>
                          <a:pt x="26" y="43"/>
                        </a:lnTo>
                        <a:close/>
                      </a:path>
                    </a:pathLst>
                  </a:custGeom>
                  <a:solidFill>
                    <a:srgbClr val="FF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8" name="Freeform 302"/>
                  <p:cNvSpPr>
                    <a:spLocks/>
                  </p:cNvSpPr>
                  <p:nvPr/>
                </p:nvSpPr>
                <p:spPr bwMode="auto">
                  <a:xfrm>
                    <a:off x="4764088" y="887413"/>
                    <a:ext cx="274638" cy="198438"/>
                  </a:xfrm>
                  <a:custGeom>
                    <a:avLst/>
                    <a:gdLst>
                      <a:gd name="T0" fmla="*/ 0 w 347"/>
                      <a:gd name="T1" fmla="*/ 4 h 250"/>
                      <a:gd name="T2" fmla="*/ 70 w 347"/>
                      <a:gd name="T3" fmla="*/ 250 h 250"/>
                      <a:gd name="T4" fmla="*/ 347 w 347"/>
                      <a:gd name="T5" fmla="*/ 244 h 250"/>
                      <a:gd name="T6" fmla="*/ 336 w 347"/>
                      <a:gd name="T7" fmla="*/ 0 h 250"/>
                      <a:gd name="T8" fmla="*/ 0 w 347"/>
                      <a:gd name="T9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7" h="250">
                        <a:moveTo>
                          <a:pt x="0" y="4"/>
                        </a:moveTo>
                        <a:lnTo>
                          <a:pt x="70" y="250"/>
                        </a:lnTo>
                        <a:lnTo>
                          <a:pt x="347" y="244"/>
                        </a:lnTo>
                        <a:lnTo>
                          <a:pt x="336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19" name="Freeform 303"/>
                  <p:cNvSpPr>
                    <a:spLocks/>
                  </p:cNvSpPr>
                  <p:nvPr/>
                </p:nvSpPr>
                <p:spPr bwMode="auto">
                  <a:xfrm>
                    <a:off x="5659438" y="887413"/>
                    <a:ext cx="257175" cy="195263"/>
                  </a:xfrm>
                  <a:custGeom>
                    <a:avLst/>
                    <a:gdLst>
                      <a:gd name="T0" fmla="*/ 0 w 325"/>
                      <a:gd name="T1" fmla="*/ 0 h 248"/>
                      <a:gd name="T2" fmla="*/ 0 w 325"/>
                      <a:gd name="T3" fmla="*/ 244 h 248"/>
                      <a:gd name="T4" fmla="*/ 275 w 325"/>
                      <a:gd name="T5" fmla="*/ 248 h 248"/>
                      <a:gd name="T6" fmla="*/ 325 w 325"/>
                      <a:gd name="T7" fmla="*/ 6 h 248"/>
                      <a:gd name="T8" fmla="*/ 0 w 325"/>
                      <a:gd name="T9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5" h="248">
                        <a:moveTo>
                          <a:pt x="0" y="0"/>
                        </a:moveTo>
                        <a:lnTo>
                          <a:pt x="0" y="244"/>
                        </a:lnTo>
                        <a:lnTo>
                          <a:pt x="275" y="248"/>
                        </a:lnTo>
                        <a:lnTo>
                          <a:pt x="32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0" name="Freeform 304"/>
                  <p:cNvSpPr>
                    <a:spLocks/>
                  </p:cNvSpPr>
                  <p:nvPr/>
                </p:nvSpPr>
                <p:spPr bwMode="auto">
                  <a:xfrm>
                    <a:off x="4814888" y="958851"/>
                    <a:ext cx="85725" cy="31750"/>
                  </a:xfrm>
                  <a:custGeom>
                    <a:avLst/>
                    <a:gdLst>
                      <a:gd name="T0" fmla="*/ 102 w 109"/>
                      <a:gd name="T1" fmla="*/ 0 h 41"/>
                      <a:gd name="T2" fmla="*/ 0 w 109"/>
                      <a:gd name="T3" fmla="*/ 7 h 41"/>
                      <a:gd name="T4" fmla="*/ 10 w 109"/>
                      <a:gd name="T5" fmla="*/ 41 h 41"/>
                      <a:gd name="T6" fmla="*/ 109 w 109"/>
                      <a:gd name="T7" fmla="*/ 34 h 41"/>
                      <a:gd name="T8" fmla="*/ 102 w 109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41">
                        <a:moveTo>
                          <a:pt x="102" y="0"/>
                        </a:moveTo>
                        <a:lnTo>
                          <a:pt x="0" y="7"/>
                        </a:lnTo>
                        <a:lnTo>
                          <a:pt x="10" y="41"/>
                        </a:lnTo>
                        <a:lnTo>
                          <a:pt x="109" y="34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1" name="Freeform 305"/>
                  <p:cNvSpPr>
                    <a:spLocks/>
                  </p:cNvSpPr>
                  <p:nvPr/>
                </p:nvSpPr>
                <p:spPr bwMode="auto">
                  <a:xfrm>
                    <a:off x="4906963" y="900113"/>
                    <a:ext cx="96838" cy="57150"/>
                  </a:xfrm>
                  <a:custGeom>
                    <a:avLst/>
                    <a:gdLst>
                      <a:gd name="T0" fmla="*/ 122 w 122"/>
                      <a:gd name="T1" fmla="*/ 64 h 71"/>
                      <a:gd name="T2" fmla="*/ 116 w 122"/>
                      <a:gd name="T3" fmla="*/ 0 h 71"/>
                      <a:gd name="T4" fmla="*/ 0 w 122"/>
                      <a:gd name="T5" fmla="*/ 4 h 71"/>
                      <a:gd name="T6" fmla="*/ 11 w 122"/>
                      <a:gd name="T7" fmla="*/ 71 h 71"/>
                      <a:gd name="T8" fmla="*/ 122 w 122"/>
                      <a:gd name="T9" fmla="*/ 64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71">
                        <a:moveTo>
                          <a:pt x="122" y="64"/>
                        </a:moveTo>
                        <a:lnTo>
                          <a:pt x="116" y="0"/>
                        </a:lnTo>
                        <a:lnTo>
                          <a:pt x="0" y="4"/>
                        </a:lnTo>
                        <a:lnTo>
                          <a:pt x="11" y="71"/>
                        </a:lnTo>
                        <a:lnTo>
                          <a:pt x="122" y="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2" name="Freeform 306"/>
                  <p:cNvSpPr>
                    <a:spLocks/>
                  </p:cNvSpPr>
                  <p:nvPr/>
                </p:nvSpPr>
                <p:spPr bwMode="auto">
                  <a:xfrm>
                    <a:off x="4800600" y="904876"/>
                    <a:ext cx="95250" cy="60325"/>
                  </a:xfrm>
                  <a:custGeom>
                    <a:avLst/>
                    <a:gdLst>
                      <a:gd name="T0" fmla="*/ 108 w 120"/>
                      <a:gd name="T1" fmla="*/ 0 h 75"/>
                      <a:gd name="T2" fmla="*/ 0 w 120"/>
                      <a:gd name="T3" fmla="*/ 4 h 75"/>
                      <a:gd name="T4" fmla="*/ 18 w 120"/>
                      <a:gd name="T5" fmla="*/ 75 h 75"/>
                      <a:gd name="T6" fmla="*/ 120 w 120"/>
                      <a:gd name="T7" fmla="*/ 68 h 75"/>
                      <a:gd name="T8" fmla="*/ 108 w 120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75">
                        <a:moveTo>
                          <a:pt x="108" y="0"/>
                        </a:moveTo>
                        <a:lnTo>
                          <a:pt x="0" y="4"/>
                        </a:lnTo>
                        <a:lnTo>
                          <a:pt x="18" y="75"/>
                        </a:lnTo>
                        <a:lnTo>
                          <a:pt x="120" y="68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3" name="Freeform 307"/>
                  <p:cNvSpPr>
                    <a:spLocks/>
                  </p:cNvSpPr>
                  <p:nvPr/>
                </p:nvSpPr>
                <p:spPr bwMode="auto">
                  <a:xfrm>
                    <a:off x="4924425" y="993776"/>
                    <a:ext cx="85725" cy="42863"/>
                  </a:xfrm>
                  <a:custGeom>
                    <a:avLst/>
                    <a:gdLst>
                      <a:gd name="T0" fmla="*/ 8 w 110"/>
                      <a:gd name="T1" fmla="*/ 53 h 53"/>
                      <a:gd name="T2" fmla="*/ 110 w 110"/>
                      <a:gd name="T3" fmla="*/ 46 h 53"/>
                      <a:gd name="T4" fmla="*/ 106 w 110"/>
                      <a:gd name="T5" fmla="*/ 0 h 53"/>
                      <a:gd name="T6" fmla="*/ 0 w 110"/>
                      <a:gd name="T7" fmla="*/ 7 h 53"/>
                      <a:gd name="T8" fmla="*/ 8 w 110"/>
                      <a:gd name="T9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3">
                        <a:moveTo>
                          <a:pt x="8" y="53"/>
                        </a:moveTo>
                        <a:lnTo>
                          <a:pt x="110" y="46"/>
                        </a:lnTo>
                        <a:lnTo>
                          <a:pt x="106" y="0"/>
                        </a:lnTo>
                        <a:lnTo>
                          <a:pt x="0" y="7"/>
                        </a:lnTo>
                        <a:lnTo>
                          <a:pt x="8" y="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4" name="Freeform 308"/>
                  <p:cNvSpPr>
                    <a:spLocks/>
                  </p:cNvSpPr>
                  <p:nvPr/>
                </p:nvSpPr>
                <p:spPr bwMode="auto">
                  <a:xfrm>
                    <a:off x="4916488" y="952501"/>
                    <a:ext cx="90488" cy="31750"/>
                  </a:xfrm>
                  <a:custGeom>
                    <a:avLst/>
                    <a:gdLst>
                      <a:gd name="T0" fmla="*/ 0 w 113"/>
                      <a:gd name="T1" fmla="*/ 7 h 42"/>
                      <a:gd name="T2" fmla="*/ 6 w 113"/>
                      <a:gd name="T3" fmla="*/ 42 h 42"/>
                      <a:gd name="T4" fmla="*/ 113 w 113"/>
                      <a:gd name="T5" fmla="*/ 35 h 42"/>
                      <a:gd name="T6" fmla="*/ 111 w 113"/>
                      <a:gd name="T7" fmla="*/ 0 h 42"/>
                      <a:gd name="T8" fmla="*/ 0 w 113"/>
                      <a:gd name="T9" fmla="*/ 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3" h="42">
                        <a:moveTo>
                          <a:pt x="0" y="7"/>
                        </a:moveTo>
                        <a:lnTo>
                          <a:pt x="6" y="42"/>
                        </a:lnTo>
                        <a:lnTo>
                          <a:pt x="113" y="35"/>
                        </a:lnTo>
                        <a:lnTo>
                          <a:pt x="11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5" name="Freeform 309"/>
                  <p:cNvSpPr>
                    <a:spLocks/>
                  </p:cNvSpPr>
                  <p:nvPr/>
                </p:nvSpPr>
                <p:spPr bwMode="auto">
                  <a:xfrm>
                    <a:off x="4930775" y="1030288"/>
                    <a:ext cx="82550" cy="33338"/>
                  </a:xfrm>
                  <a:custGeom>
                    <a:avLst/>
                    <a:gdLst>
                      <a:gd name="T0" fmla="*/ 6 w 105"/>
                      <a:gd name="T1" fmla="*/ 43 h 43"/>
                      <a:gd name="T2" fmla="*/ 105 w 105"/>
                      <a:gd name="T3" fmla="*/ 40 h 43"/>
                      <a:gd name="T4" fmla="*/ 102 w 105"/>
                      <a:gd name="T5" fmla="*/ 0 h 43"/>
                      <a:gd name="T6" fmla="*/ 0 w 105"/>
                      <a:gd name="T7" fmla="*/ 7 h 43"/>
                      <a:gd name="T8" fmla="*/ 6 w 105"/>
                      <a:gd name="T9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43">
                        <a:moveTo>
                          <a:pt x="6" y="43"/>
                        </a:moveTo>
                        <a:lnTo>
                          <a:pt x="105" y="40"/>
                        </a:lnTo>
                        <a:lnTo>
                          <a:pt x="102" y="0"/>
                        </a:lnTo>
                        <a:lnTo>
                          <a:pt x="0" y="7"/>
                        </a:lnTo>
                        <a:lnTo>
                          <a:pt x="6" y="43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6" name="Freeform 310"/>
                  <p:cNvSpPr>
                    <a:spLocks/>
                  </p:cNvSpPr>
                  <p:nvPr/>
                </p:nvSpPr>
                <p:spPr bwMode="auto">
                  <a:xfrm>
                    <a:off x="4826000" y="1000126"/>
                    <a:ext cx="82550" cy="42863"/>
                  </a:xfrm>
                  <a:custGeom>
                    <a:avLst/>
                    <a:gdLst>
                      <a:gd name="T0" fmla="*/ 97 w 105"/>
                      <a:gd name="T1" fmla="*/ 0 h 53"/>
                      <a:gd name="T2" fmla="*/ 0 w 105"/>
                      <a:gd name="T3" fmla="*/ 7 h 53"/>
                      <a:gd name="T4" fmla="*/ 13 w 105"/>
                      <a:gd name="T5" fmla="*/ 53 h 53"/>
                      <a:gd name="T6" fmla="*/ 105 w 105"/>
                      <a:gd name="T7" fmla="*/ 47 h 53"/>
                      <a:gd name="T8" fmla="*/ 97 w 105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3">
                        <a:moveTo>
                          <a:pt x="97" y="0"/>
                        </a:moveTo>
                        <a:lnTo>
                          <a:pt x="0" y="7"/>
                        </a:lnTo>
                        <a:lnTo>
                          <a:pt x="13" y="53"/>
                        </a:lnTo>
                        <a:lnTo>
                          <a:pt x="105" y="47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7" name="Freeform 311"/>
                  <p:cNvSpPr>
                    <a:spLocks/>
                  </p:cNvSpPr>
                  <p:nvPr/>
                </p:nvSpPr>
                <p:spPr bwMode="auto">
                  <a:xfrm>
                    <a:off x="4835525" y="1038226"/>
                    <a:ext cx="79375" cy="28575"/>
                  </a:xfrm>
                  <a:custGeom>
                    <a:avLst/>
                    <a:gdLst>
                      <a:gd name="T0" fmla="*/ 0 w 99"/>
                      <a:gd name="T1" fmla="*/ 6 h 37"/>
                      <a:gd name="T2" fmla="*/ 8 w 99"/>
                      <a:gd name="T3" fmla="*/ 37 h 37"/>
                      <a:gd name="T4" fmla="*/ 99 w 99"/>
                      <a:gd name="T5" fmla="*/ 35 h 37"/>
                      <a:gd name="T6" fmla="*/ 92 w 99"/>
                      <a:gd name="T7" fmla="*/ 0 h 37"/>
                      <a:gd name="T8" fmla="*/ 0 w 99"/>
                      <a:gd name="T9" fmla="*/ 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9" h="37">
                        <a:moveTo>
                          <a:pt x="0" y="6"/>
                        </a:moveTo>
                        <a:lnTo>
                          <a:pt x="8" y="37"/>
                        </a:lnTo>
                        <a:lnTo>
                          <a:pt x="99" y="35"/>
                        </a:lnTo>
                        <a:lnTo>
                          <a:pt x="92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8" name="Freeform 312"/>
                  <p:cNvSpPr>
                    <a:spLocks/>
                  </p:cNvSpPr>
                  <p:nvPr/>
                </p:nvSpPr>
                <p:spPr bwMode="auto">
                  <a:xfrm>
                    <a:off x="5797550" y="960438"/>
                    <a:ext cx="76200" cy="17463"/>
                  </a:xfrm>
                  <a:custGeom>
                    <a:avLst/>
                    <a:gdLst>
                      <a:gd name="T0" fmla="*/ 0 w 95"/>
                      <a:gd name="T1" fmla="*/ 20 h 20"/>
                      <a:gd name="T2" fmla="*/ 92 w 95"/>
                      <a:gd name="T3" fmla="*/ 19 h 20"/>
                      <a:gd name="T4" fmla="*/ 95 w 95"/>
                      <a:gd name="T5" fmla="*/ 0 h 20"/>
                      <a:gd name="T6" fmla="*/ 0 w 95"/>
                      <a:gd name="T7" fmla="*/ 2 h 20"/>
                      <a:gd name="T8" fmla="*/ 0 w 95"/>
                      <a:gd name="T9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20">
                        <a:moveTo>
                          <a:pt x="0" y="20"/>
                        </a:moveTo>
                        <a:lnTo>
                          <a:pt x="92" y="19"/>
                        </a:lnTo>
                        <a:lnTo>
                          <a:pt x="95" y="0"/>
                        </a:lnTo>
                        <a:lnTo>
                          <a:pt x="0" y="2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29" name="Freeform 313"/>
                  <p:cNvSpPr>
                    <a:spLocks/>
                  </p:cNvSpPr>
                  <p:nvPr/>
                </p:nvSpPr>
                <p:spPr bwMode="auto">
                  <a:xfrm>
                    <a:off x="5795963" y="914401"/>
                    <a:ext cx="85725" cy="47625"/>
                  </a:xfrm>
                  <a:custGeom>
                    <a:avLst/>
                    <a:gdLst>
                      <a:gd name="T0" fmla="*/ 96 w 107"/>
                      <a:gd name="T1" fmla="*/ 58 h 60"/>
                      <a:gd name="T2" fmla="*/ 107 w 107"/>
                      <a:gd name="T3" fmla="*/ 0 h 60"/>
                      <a:gd name="T4" fmla="*/ 0 w 107"/>
                      <a:gd name="T5" fmla="*/ 1 h 60"/>
                      <a:gd name="T6" fmla="*/ 1 w 107"/>
                      <a:gd name="T7" fmla="*/ 60 h 60"/>
                      <a:gd name="T8" fmla="*/ 96 w 107"/>
                      <a:gd name="T9" fmla="*/ 58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0">
                        <a:moveTo>
                          <a:pt x="96" y="58"/>
                        </a:moveTo>
                        <a:lnTo>
                          <a:pt x="107" y="0"/>
                        </a:lnTo>
                        <a:lnTo>
                          <a:pt x="0" y="1"/>
                        </a:lnTo>
                        <a:lnTo>
                          <a:pt x="1" y="60"/>
                        </a:lnTo>
                        <a:lnTo>
                          <a:pt x="96" y="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30" name="Freeform 314"/>
                  <p:cNvSpPr>
                    <a:spLocks/>
                  </p:cNvSpPr>
                  <p:nvPr/>
                </p:nvSpPr>
                <p:spPr bwMode="auto">
                  <a:xfrm>
                    <a:off x="5688013" y="915988"/>
                    <a:ext cx="84138" cy="49213"/>
                  </a:xfrm>
                  <a:custGeom>
                    <a:avLst/>
                    <a:gdLst>
                      <a:gd name="T0" fmla="*/ 106 w 107"/>
                      <a:gd name="T1" fmla="*/ 0 h 62"/>
                      <a:gd name="T2" fmla="*/ 0 w 107"/>
                      <a:gd name="T3" fmla="*/ 1 h 62"/>
                      <a:gd name="T4" fmla="*/ 1 w 107"/>
                      <a:gd name="T5" fmla="*/ 62 h 62"/>
                      <a:gd name="T6" fmla="*/ 107 w 107"/>
                      <a:gd name="T7" fmla="*/ 59 h 62"/>
                      <a:gd name="T8" fmla="*/ 106 w 107"/>
                      <a:gd name="T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2">
                        <a:moveTo>
                          <a:pt x="106" y="0"/>
                        </a:moveTo>
                        <a:lnTo>
                          <a:pt x="0" y="1"/>
                        </a:lnTo>
                        <a:lnTo>
                          <a:pt x="1" y="62"/>
                        </a:lnTo>
                        <a:lnTo>
                          <a:pt x="107" y="5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31" name="Freeform 315"/>
                  <p:cNvSpPr>
                    <a:spLocks/>
                  </p:cNvSpPr>
                  <p:nvPr/>
                </p:nvSpPr>
                <p:spPr bwMode="auto">
                  <a:xfrm>
                    <a:off x="5797550" y="993776"/>
                    <a:ext cx="69850" cy="41275"/>
                  </a:xfrm>
                  <a:custGeom>
                    <a:avLst/>
                    <a:gdLst>
                      <a:gd name="T0" fmla="*/ 1 w 87"/>
                      <a:gd name="T1" fmla="*/ 52 h 52"/>
                      <a:gd name="T2" fmla="*/ 79 w 87"/>
                      <a:gd name="T3" fmla="*/ 50 h 52"/>
                      <a:gd name="T4" fmla="*/ 87 w 87"/>
                      <a:gd name="T5" fmla="*/ 0 h 52"/>
                      <a:gd name="T6" fmla="*/ 0 w 87"/>
                      <a:gd name="T7" fmla="*/ 2 h 52"/>
                      <a:gd name="T8" fmla="*/ 1 w 87"/>
                      <a:gd name="T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52">
                        <a:moveTo>
                          <a:pt x="1" y="52"/>
                        </a:moveTo>
                        <a:lnTo>
                          <a:pt x="79" y="50"/>
                        </a:lnTo>
                        <a:lnTo>
                          <a:pt x="87" y="0"/>
                        </a:lnTo>
                        <a:lnTo>
                          <a:pt x="0" y="2"/>
                        </a:lnTo>
                        <a:lnTo>
                          <a:pt x="1" y="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32" name="Freeform 316"/>
                  <p:cNvSpPr>
                    <a:spLocks/>
                  </p:cNvSpPr>
                  <p:nvPr/>
                </p:nvSpPr>
                <p:spPr bwMode="auto">
                  <a:xfrm>
                    <a:off x="5797550" y="1033463"/>
                    <a:ext cx="63500" cy="25400"/>
                  </a:xfrm>
                  <a:custGeom>
                    <a:avLst/>
                    <a:gdLst>
                      <a:gd name="T0" fmla="*/ 0 w 78"/>
                      <a:gd name="T1" fmla="*/ 32 h 32"/>
                      <a:gd name="T2" fmla="*/ 73 w 78"/>
                      <a:gd name="T3" fmla="*/ 31 h 32"/>
                      <a:gd name="T4" fmla="*/ 78 w 78"/>
                      <a:gd name="T5" fmla="*/ 0 h 32"/>
                      <a:gd name="T6" fmla="*/ 0 w 78"/>
                      <a:gd name="T7" fmla="*/ 2 h 32"/>
                      <a:gd name="T8" fmla="*/ 0 w 78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" h="32">
                        <a:moveTo>
                          <a:pt x="0" y="32"/>
                        </a:moveTo>
                        <a:lnTo>
                          <a:pt x="73" y="31"/>
                        </a:lnTo>
                        <a:lnTo>
                          <a:pt x="78" y="0"/>
                        </a:lnTo>
                        <a:lnTo>
                          <a:pt x="0" y="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33" name="Freeform 317"/>
                  <p:cNvSpPr>
                    <a:spLocks/>
                  </p:cNvSpPr>
                  <p:nvPr/>
                </p:nvSpPr>
                <p:spPr bwMode="auto">
                  <a:xfrm>
                    <a:off x="5688013" y="962026"/>
                    <a:ext cx="84138" cy="17463"/>
                  </a:xfrm>
                  <a:custGeom>
                    <a:avLst/>
                    <a:gdLst>
                      <a:gd name="T0" fmla="*/ 106 w 106"/>
                      <a:gd name="T1" fmla="*/ 0 h 22"/>
                      <a:gd name="T2" fmla="*/ 0 w 106"/>
                      <a:gd name="T3" fmla="*/ 3 h 22"/>
                      <a:gd name="T4" fmla="*/ 0 w 106"/>
                      <a:gd name="T5" fmla="*/ 22 h 22"/>
                      <a:gd name="T6" fmla="*/ 106 w 106"/>
                      <a:gd name="T7" fmla="*/ 19 h 22"/>
                      <a:gd name="T8" fmla="*/ 106 w 106"/>
                      <a:gd name="T9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2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0" y="22"/>
                        </a:lnTo>
                        <a:lnTo>
                          <a:pt x="106" y="1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34" name="Freeform 318"/>
                  <p:cNvSpPr>
                    <a:spLocks/>
                  </p:cNvSpPr>
                  <p:nvPr/>
                </p:nvSpPr>
                <p:spPr bwMode="auto">
                  <a:xfrm>
                    <a:off x="5689600" y="1035051"/>
                    <a:ext cx="84138" cy="23813"/>
                  </a:xfrm>
                  <a:custGeom>
                    <a:avLst/>
                    <a:gdLst>
                      <a:gd name="T0" fmla="*/ 0 w 107"/>
                      <a:gd name="T1" fmla="*/ 2 h 31"/>
                      <a:gd name="T2" fmla="*/ 1 w 107"/>
                      <a:gd name="T3" fmla="*/ 31 h 31"/>
                      <a:gd name="T4" fmla="*/ 107 w 107"/>
                      <a:gd name="T5" fmla="*/ 30 h 31"/>
                      <a:gd name="T6" fmla="*/ 106 w 107"/>
                      <a:gd name="T7" fmla="*/ 0 h 31"/>
                      <a:gd name="T8" fmla="*/ 0 w 107"/>
                      <a:gd name="T9" fmla="*/ 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31">
                        <a:moveTo>
                          <a:pt x="0" y="2"/>
                        </a:moveTo>
                        <a:lnTo>
                          <a:pt x="1" y="31"/>
                        </a:lnTo>
                        <a:lnTo>
                          <a:pt x="107" y="30"/>
                        </a:lnTo>
                        <a:lnTo>
                          <a:pt x="106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35" name="Freeform 319"/>
                  <p:cNvSpPr>
                    <a:spLocks/>
                  </p:cNvSpPr>
                  <p:nvPr/>
                </p:nvSpPr>
                <p:spPr bwMode="auto">
                  <a:xfrm>
                    <a:off x="5688013" y="995363"/>
                    <a:ext cx="85725" cy="41275"/>
                  </a:xfrm>
                  <a:custGeom>
                    <a:avLst/>
                    <a:gdLst>
                      <a:gd name="T0" fmla="*/ 106 w 107"/>
                      <a:gd name="T1" fmla="*/ 0 h 52"/>
                      <a:gd name="T2" fmla="*/ 0 w 107"/>
                      <a:gd name="T3" fmla="*/ 3 h 52"/>
                      <a:gd name="T4" fmla="*/ 1 w 107"/>
                      <a:gd name="T5" fmla="*/ 52 h 52"/>
                      <a:gd name="T6" fmla="*/ 107 w 107"/>
                      <a:gd name="T7" fmla="*/ 50 h 52"/>
                      <a:gd name="T8" fmla="*/ 106 w 107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5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1" y="52"/>
                        </a:lnTo>
                        <a:lnTo>
                          <a:pt x="107" y="50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36" name="Freeform 328"/>
                  <p:cNvSpPr>
                    <a:spLocks/>
                  </p:cNvSpPr>
                  <p:nvPr/>
                </p:nvSpPr>
                <p:spPr bwMode="auto">
                  <a:xfrm>
                    <a:off x="5072063" y="393701"/>
                    <a:ext cx="33338" cy="34925"/>
                  </a:xfrm>
                  <a:custGeom>
                    <a:avLst/>
                    <a:gdLst>
                      <a:gd name="T0" fmla="*/ 0 w 42"/>
                      <a:gd name="T1" fmla="*/ 18 h 43"/>
                      <a:gd name="T2" fmla="*/ 7 w 42"/>
                      <a:gd name="T3" fmla="*/ 43 h 43"/>
                      <a:gd name="T4" fmla="*/ 12 w 42"/>
                      <a:gd name="T5" fmla="*/ 43 h 43"/>
                      <a:gd name="T6" fmla="*/ 40 w 42"/>
                      <a:gd name="T7" fmla="*/ 3 h 43"/>
                      <a:gd name="T8" fmla="*/ 42 w 42"/>
                      <a:gd name="T9" fmla="*/ 3 h 43"/>
                      <a:gd name="T10" fmla="*/ 38 w 42"/>
                      <a:gd name="T11" fmla="*/ 0 h 43"/>
                      <a:gd name="T12" fmla="*/ 0 w 42"/>
                      <a:gd name="T13" fmla="*/ 1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43">
                        <a:moveTo>
                          <a:pt x="0" y="18"/>
                        </a:moveTo>
                        <a:lnTo>
                          <a:pt x="7" y="43"/>
                        </a:lnTo>
                        <a:lnTo>
                          <a:pt x="12" y="43"/>
                        </a:lnTo>
                        <a:lnTo>
                          <a:pt x="40" y="3"/>
                        </a:lnTo>
                        <a:lnTo>
                          <a:pt x="42" y="3"/>
                        </a:lnTo>
                        <a:lnTo>
                          <a:pt x="3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137" name="Freeform 343"/>
                  <p:cNvSpPr>
                    <a:spLocks/>
                  </p:cNvSpPr>
                  <p:nvPr/>
                </p:nvSpPr>
                <p:spPr bwMode="auto">
                  <a:xfrm>
                    <a:off x="4545013" y="793751"/>
                    <a:ext cx="1541463" cy="38100"/>
                  </a:xfrm>
                  <a:custGeom>
                    <a:avLst/>
                    <a:gdLst>
                      <a:gd name="T0" fmla="*/ 0 w 1943"/>
                      <a:gd name="T1" fmla="*/ 0 h 47"/>
                      <a:gd name="T2" fmla="*/ 39 w 1943"/>
                      <a:gd name="T3" fmla="*/ 47 h 47"/>
                      <a:gd name="T4" fmla="*/ 1924 w 1943"/>
                      <a:gd name="T5" fmla="*/ 47 h 47"/>
                      <a:gd name="T6" fmla="*/ 1943 w 1943"/>
                      <a:gd name="T7" fmla="*/ 6 h 47"/>
                      <a:gd name="T8" fmla="*/ 1936 w 1943"/>
                      <a:gd name="T9" fmla="*/ 0 h 47"/>
                      <a:gd name="T10" fmla="*/ 0 w 1943"/>
                      <a:gd name="T1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3" h="47">
                        <a:moveTo>
                          <a:pt x="0" y="0"/>
                        </a:moveTo>
                        <a:lnTo>
                          <a:pt x="39" y="47"/>
                        </a:lnTo>
                        <a:lnTo>
                          <a:pt x="1924" y="47"/>
                        </a:lnTo>
                        <a:lnTo>
                          <a:pt x="1943" y="6"/>
                        </a:lnTo>
                        <a:lnTo>
                          <a:pt x="193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grpSp>
              <p:nvGrpSpPr>
                <p:cNvPr id="845" name="Group 844"/>
                <p:cNvGrpSpPr/>
                <p:nvPr/>
              </p:nvGrpSpPr>
              <p:grpSpPr>
                <a:xfrm>
                  <a:off x="5160724" y="1221111"/>
                  <a:ext cx="586297" cy="373182"/>
                  <a:chOff x="4503697" y="354175"/>
                  <a:chExt cx="1603461" cy="1016233"/>
                </a:xfrm>
              </p:grpSpPr>
              <p:sp>
                <p:nvSpPr>
                  <p:cNvPr id="1056" name="Freeform 1055"/>
                  <p:cNvSpPr/>
                  <p:nvPr/>
                </p:nvSpPr>
                <p:spPr>
                  <a:xfrm>
                    <a:off x="4503697" y="354175"/>
                    <a:ext cx="1603461" cy="1016233"/>
                  </a:xfrm>
                  <a:custGeom>
                    <a:avLst/>
                    <a:gdLst>
                      <a:gd name="connsiteX0" fmla="*/ 183152 w 1680044"/>
                      <a:gd name="connsiteY0" fmla="*/ 1034964 h 1088991"/>
                      <a:gd name="connsiteX1" fmla="*/ 1516652 w 1680044"/>
                      <a:gd name="connsiteY1" fmla="*/ 996864 h 1088991"/>
                      <a:gd name="connsiteX2" fmla="*/ 1630952 w 1680044"/>
                      <a:gd name="connsiteY2" fmla="*/ 472989 h 1088991"/>
                      <a:gd name="connsiteX3" fmla="*/ 1269002 w 1680044"/>
                      <a:gd name="connsiteY3" fmla="*/ 34839 h 1088991"/>
                      <a:gd name="connsiteX4" fmla="*/ 345077 w 1680044"/>
                      <a:gd name="connsiteY4" fmla="*/ 72939 h 1088991"/>
                      <a:gd name="connsiteX5" fmla="*/ 30752 w 1680044"/>
                      <a:gd name="connsiteY5" fmla="*/ 434889 h 1088991"/>
                      <a:gd name="connsiteX6" fmla="*/ 183152 w 1680044"/>
                      <a:gd name="connsiteY6" fmla="*/ 1034964 h 1088991"/>
                      <a:gd name="connsiteX0" fmla="*/ 159359 w 1656251"/>
                      <a:gd name="connsiteY0" fmla="*/ 1034964 h 1088991"/>
                      <a:gd name="connsiteX1" fmla="*/ 1492859 w 1656251"/>
                      <a:gd name="connsiteY1" fmla="*/ 996864 h 1088991"/>
                      <a:gd name="connsiteX2" fmla="*/ 1607159 w 1656251"/>
                      <a:gd name="connsiteY2" fmla="*/ 472989 h 1088991"/>
                      <a:gd name="connsiteX3" fmla="*/ 1245209 w 1656251"/>
                      <a:gd name="connsiteY3" fmla="*/ 34839 h 1088991"/>
                      <a:gd name="connsiteX4" fmla="*/ 321284 w 1656251"/>
                      <a:gd name="connsiteY4" fmla="*/ 72939 h 1088991"/>
                      <a:gd name="connsiteX5" fmla="*/ 6959 w 1656251"/>
                      <a:gd name="connsiteY5" fmla="*/ 434889 h 1088991"/>
                      <a:gd name="connsiteX6" fmla="*/ 159359 w 1656251"/>
                      <a:gd name="connsiteY6" fmla="*/ 1034964 h 1088991"/>
                      <a:gd name="connsiteX0" fmla="*/ 155828 w 1652720"/>
                      <a:gd name="connsiteY0" fmla="*/ 1034964 h 1050786"/>
                      <a:gd name="connsiteX1" fmla="*/ 1489328 w 1652720"/>
                      <a:gd name="connsiteY1" fmla="*/ 996864 h 1050786"/>
                      <a:gd name="connsiteX2" fmla="*/ 1603628 w 1652720"/>
                      <a:gd name="connsiteY2" fmla="*/ 472989 h 1050786"/>
                      <a:gd name="connsiteX3" fmla="*/ 1241678 w 1652720"/>
                      <a:gd name="connsiteY3" fmla="*/ 34839 h 1050786"/>
                      <a:gd name="connsiteX4" fmla="*/ 317753 w 1652720"/>
                      <a:gd name="connsiteY4" fmla="*/ 72939 h 1050786"/>
                      <a:gd name="connsiteX5" fmla="*/ 3428 w 1652720"/>
                      <a:gd name="connsiteY5" fmla="*/ 434889 h 1050786"/>
                      <a:gd name="connsiteX6" fmla="*/ 155828 w 1652720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26732 h 1042554"/>
                      <a:gd name="connsiteX1" fmla="*/ 1487529 w 1650921"/>
                      <a:gd name="connsiteY1" fmla="*/ 988632 h 1042554"/>
                      <a:gd name="connsiteX2" fmla="*/ 1601829 w 1650921"/>
                      <a:gd name="connsiteY2" fmla="*/ 464757 h 1042554"/>
                      <a:gd name="connsiteX3" fmla="*/ 1239879 w 1650921"/>
                      <a:gd name="connsiteY3" fmla="*/ 26607 h 1042554"/>
                      <a:gd name="connsiteX4" fmla="*/ 315954 w 1650921"/>
                      <a:gd name="connsiteY4" fmla="*/ 64707 h 1042554"/>
                      <a:gd name="connsiteX5" fmla="*/ 1629 w 1650921"/>
                      <a:gd name="connsiteY5" fmla="*/ 426657 h 1042554"/>
                      <a:gd name="connsiteX6" fmla="*/ 154029 w 1650921"/>
                      <a:gd name="connsiteY6" fmla="*/ 1026732 h 1042554"/>
                      <a:gd name="connsiteX0" fmla="*/ 154029 w 1650921"/>
                      <a:gd name="connsiteY0" fmla="*/ 1012132 h 1027954"/>
                      <a:gd name="connsiteX1" fmla="*/ 1487529 w 1650921"/>
                      <a:gd name="connsiteY1" fmla="*/ 974032 h 1027954"/>
                      <a:gd name="connsiteX2" fmla="*/ 1601829 w 1650921"/>
                      <a:gd name="connsiteY2" fmla="*/ 450157 h 1027954"/>
                      <a:gd name="connsiteX3" fmla="*/ 1239879 w 1650921"/>
                      <a:gd name="connsiteY3" fmla="*/ 31057 h 1027954"/>
                      <a:gd name="connsiteX4" fmla="*/ 315954 w 1650921"/>
                      <a:gd name="connsiteY4" fmla="*/ 50107 h 1027954"/>
                      <a:gd name="connsiteX5" fmla="*/ 1629 w 1650921"/>
                      <a:gd name="connsiteY5" fmla="*/ 412057 h 1027954"/>
                      <a:gd name="connsiteX6" fmla="*/ 154029 w 1650921"/>
                      <a:gd name="connsiteY6" fmla="*/ 1012132 h 1027954"/>
                      <a:gd name="connsiteX0" fmla="*/ 154029 w 1650921"/>
                      <a:gd name="connsiteY0" fmla="*/ 990986 h 1006808"/>
                      <a:gd name="connsiteX1" fmla="*/ 1487529 w 1650921"/>
                      <a:gd name="connsiteY1" fmla="*/ 952886 h 1006808"/>
                      <a:gd name="connsiteX2" fmla="*/ 1601829 w 1650921"/>
                      <a:gd name="connsiteY2" fmla="*/ 429011 h 1006808"/>
                      <a:gd name="connsiteX3" fmla="*/ 1239879 w 1650921"/>
                      <a:gd name="connsiteY3" fmla="*/ 9911 h 1006808"/>
                      <a:gd name="connsiteX4" fmla="*/ 315954 w 1650921"/>
                      <a:gd name="connsiteY4" fmla="*/ 28961 h 1006808"/>
                      <a:gd name="connsiteX5" fmla="*/ 1629 w 1650921"/>
                      <a:gd name="connsiteY5" fmla="*/ 390911 h 1006808"/>
                      <a:gd name="connsiteX6" fmla="*/ 154029 w 1650921"/>
                      <a:gd name="connsiteY6" fmla="*/ 990986 h 1006808"/>
                      <a:gd name="connsiteX0" fmla="*/ 154029 w 1650921"/>
                      <a:gd name="connsiteY0" fmla="*/ 1007899 h 1023721"/>
                      <a:gd name="connsiteX1" fmla="*/ 1487529 w 1650921"/>
                      <a:gd name="connsiteY1" fmla="*/ 969799 h 1023721"/>
                      <a:gd name="connsiteX2" fmla="*/ 1601829 w 1650921"/>
                      <a:gd name="connsiteY2" fmla="*/ 445924 h 1023721"/>
                      <a:gd name="connsiteX3" fmla="*/ 1239879 w 1650921"/>
                      <a:gd name="connsiteY3" fmla="*/ 26824 h 1023721"/>
                      <a:gd name="connsiteX4" fmla="*/ 315954 w 1650921"/>
                      <a:gd name="connsiteY4" fmla="*/ 45874 h 1023721"/>
                      <a:gd name="connsiteX5" fmla="*/ 1629 w 1650921"/>
                      <a:gd name="connsiteY5" fmla="*/ 407824 h 1023721"/>
                      <a:gd name="connsiteX6" fmla="*/ 154029 w 1650921"/>
                      <a:gd name="connsiteY6" fmla="*/ 1007899 h 1023721"/>
                      <a:gd name="connsiteX0" fmla="*/ 154029 w 1626229"/>
                      <a:gd name="connsiteY0" fmla="*/ 1007899 h 1023721"/>
                      <a:gd name="connsiteX1" fmla="*/ 1487529 w 1626229"/>
                      <a:gd name="connsiteY1" fmla="*/ 969799 h 1023721"/>
                      <a:gd name="connsiteX2" fmla="*/ 1601829 w 1626229"/>
                      <a:gd name="connsiteY2" fmla="*/ 445924 h 1023721"/>
                      <a:gd name="connsiteX3" fmla="*/ 1239879 w 1626229"/>
                      <a:gd name="connsiteY3" fmla="*/ 26824 h 1023721"/>
                      <a:gd name="connsiteX4" fmla="*/ 315954 w 1626229"/>
                      <a:gd name="connsiteY4" fmla="*/ 45874 h 1023721"/>
                      <a:gd name="connsiteX5" fmla="*/ 1629 w 1626229"/>
                      <a:gd name="connsiteY5" fmla="*/ 407824 h 1023721"/>
                      <a:gd name="connsiteX6" fmla="*/ 154029 w 1626229"/>
                      <a:gd name="connsiteY6" fmla="*/ 1007899 h 1023721"/>
                      <a:gd name="connsiteX0" fmla="*/ 154029 w 1603461"/>
                      <a:gd name="connsiteY0" fmla="*/ 1007899 h 1016233"/>
                      <a:gd name="connsiteX1" fmla="*/ 1487529 w 1603461"/>
                      <a:gd name="connsiteY1" fmla="*/ 969799 h 1016233"/>
                      <a:gd name="connsiteX2" fmla="*/ 1601829 w 1603461"/>
                      <a:gd name="connsiteY2" fmla="*/ 445924 h 1016233"/>
                      <a:gd name="connsiteX3" fmla="*/ 1239879 w 1603461"/>
                      <a:gd name="connsiteY3" fmla="*/ 26824 h 1016233"/>
                      <a:gd name="connsiteX4" fmla="*/ 315954 w 1603461"/>
                      <a:gd name="connsiteY4" fmla="*/ 45874 h 1016233"/>
                      <a:gd name="connsiteX5" fmla="*/ 1629 w 1603461"/>
                      <a:gd name="connsiteY5" fmla="*/ 407824 h 1016233"/>
                      <a:gd name="connsiteX6" fmla="*/ 154029 w 1603461"/>
                      <a:gd name="connsiteY6" fmla="*/ 1007899 h 101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3461" h="1016233">
                        <a:moveTo>
                          <a:pt x="154029" y="1007899"/>
                        </a:moveTo>
                        <a:cubicBezTo>
                          <a:pt x="144504" y="1006312"/>
                          <a:pt x="1446254" y="1044411"/>
                          <a:pt x="1487529" y="969799"/>
                        </a:cubicBezTo>
                        <a:cubicBezTo>
                          <a:pt x="1528804" y="895187"/>
                          <a:pt x="1576429" y="517361"/>
                          <a:pt x="1601829" y="445924"/>
                        </a:cubicBezTo>
                        <a:cubicBezTo>
                          <a:pt x="1627229" y="374487"/>
                          <a:pt x="1349416" y="83974"/>
                          <a:pt x="1239879" y="26824"/>
                        </a:cubicBezTo>
                        <a:cubicBezTo>
                          <a:pt x="1130342" y="-30326"/>
                          <a:pt x="427079" y="17299"/>
                          <a:pt x="315954" y="45874"/>
                        </a:cubicBezTo>
                        <a:cubicBezTo>
                          <a:pt x="261979" y="122074"/>
                          <a:pt x="22267" y="376074"/>
                          <a:pt x="1629" y="407824"/>
                        </a:cubicBezTo>
                        <a:cubicBezTo>
                          <a:pt x="-19009" y="439574"/>
                          <a:pt x="163554" y="1009486"/>
                          <a:pt x="154029" y="100789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057" name="Freeform 281"/>
                  <p:cNvSpPr>
                    <a:spLocks/>
                  </p:cNvSpPr>
                  <p:nvPr/>
                </p:nvSpPr>
                <p:spPr bwMode="auto">
                  <a:xfrm>
                    <a:off x="4803775" y="390526"/>
                    <a:ext cx="1004888" cy="73025"/>
                  </a:xfrm>
                  <a:custGeom>
                    <a:avLst/>
                    <a:gdLst>
                      <a:gd name="T0" fmla="*/ 74 w 1267"/>
                      <a:gd name="T1" fmla="*/ 24 h 92"/>
                      <a:gd name="T2" fmla="*/ 82 w 1267"/>
                      <a:gd name="T3" fmla="*/ 24 h 92"/>
                      <a:gd name="T4" fmla="*/ 105 w 1267"/>
                      <a:gd name="T5" fmla="*/ 22 h 92"/>
                      <a:gd name="T6" fmla="*/ 141 w 1267"/>
                      <a:gd name="T7" fmla="*/ 19 h 92"/>
                      <a:gd name="T8" fmla="*/ 188 w 1267"/>
                      <a:gd name="T9" fmla="*/ 17 h 92"/>
                      <a:gd name="T10" fmla="*/ 247 w 1267"/>
                      <a:gd name="T11" fmla="*/ 14 h 92"/>
                      <a:gd name="T12" fmla="*/ 314 w 1267"/>
                      <a:gd name="T13" fmla="*/ 10 h 92"/>
                      <a:gd name="T14" fmla="*/ 389 w 1267"/>
                      <a:gd name="T15" fmla="*/ 8 h 92"/>
                      <a:gd name="T16" fmla="*/ 469 w 1267"/>
                      <a:gd name="T17" fmla="*/ 5 h 92"/>
                      <a:gd name="T18" fmla="*/ 553 w 1267"/>
                      <a:gd name="T19" fmla="*/ 2 h 92"/>
                      <a:gd name="T20" fmla="*/ 641 w 1267"/>
                      <a:gd name="T21" fmla="*/ 1 h 92"/>
                      <a:gd name="T22" fmla="*/ 731 w 1267"/>
                      <a:gd name="T23" fmla="*/ 0 h 92"/>
                      <a:gd name="T24" fmla="*/ 820 w 1267"/>
                      <a:gd name="T25" fmla="*/ 0 h 92"/>
                      <a:gd name="T26" fmla="*/ 907 w 1267"/>
                      <a:gd name="T27" fmla="*/ 2 h 92"/>
                      <a:gd name="T28" fmla="*/ 991 w 1267"/>
                      <a:gd name="T29" fmla="*/ 6 h 92"/>
                      <a:gd name="T30" fmla="*/ 1072 w 1267"/>
                      <a:gd name="T31" fmla="*/ 10 h 92"/>
                      <a:gd name="T32" fmla="*/ 1146 w 1267"/>
                      <a:gd name="T33" fmla="*/ 17 h 92"/>
                      <a:gd name="T34" fmla="*/ 1263 w 1267"/>
                      <a:gd name="T35" fmla="*/ 75 h 92"/>
                      <a:gd name="T36" fmla="*/ 1241 w 1267"/>
                      <a:gd name="T37" fmla="*/ 75 h 92"/>
                      <a:gd name="T38" fmla="*/ 1200 w 1267"/>
                      <a:gd name="T39" fmla="*/ 74 h 92"/>
                      <a:gd name="T40" fmla="*/ 1141 w 1267"/>
                      <a:gd name="T41" fmla="*/ 72 h 92"/>
                      <a:gd name="T42" fmla="*/ 1067 w 1267"/>
                      <a:gd name="T43" fmla="*/ 71 h 92"/>
                      <a:gd name="T44" fmla="*/ 982 w 1267"/>
                      <a:gd name="T45" fmla="*/ 70 h 92"/>
                      <a:gd name="T46" fmla="*/ 886 w 1267"/>
                      <a:gd name="T47" fmla="*/ 69 h 92"/>
                      <a:gd name="T48" fmla="*/ 784 w 1267"/>
                      <a:gd name="T49" fmla="*/ 69 h 92"/>
                      <a:gd name="T50" fmla="*/ 678 w 1267"/>
                      <a:gd name="T51" fmla="*/ 69 h 92"/>
                      <a:gd name="T52" fmla="*/ 570 w 1267"/>
                      <a:gd name="T53" fmla="*/ 69 h 92"/>
                      <a:gd name="T54" fmla="*/ 462 w 1267"/>
                      <a:gd name="T55" fmla="*/ 70 h 92"/>
                      <a:gd name="T56" fmla="*/ 359 w 1267"/>
                      <a:gd name="T57" fmla="*/ 71 h 92"/>
                      <a:gd name="T58" fmla="*/ 261 w 1267"/>
                      <a:gd name="T59" fmla="*/ 75 h 92"/>
                      <a:gd name="T60" fmla="*/ 171 w 1267"/>
                      <a:gd name="T61" fmla="*/ 78 h 92"/>
                      <a:gd name="T62" fmla="*/ 93 w 1267"/>
                      <a:gd name="T63" fmla="*/ 83 h 92"/>
                      <a:gd name="T64" fmla="*/ 27 w 1267"/>
                      <a:gd name="T65" fmla="*/ 89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67" h="92">
                        <a:moveTo>
                          <a:pt x="0" y="92"/>
                        </a:moveTo>
                        <a:lnTo>
                          <a:pt x="74" y="24"/>
                        </a:lnTo>
                        <a:lnTo>
                          <a:pt x="76" y="24"/>
                        </a:lnTo>
                        <a:lnTo>
                          <a:pt x="82" y="24"/>
                        </a:lnTo>
                        <a:lnTo>
                          <a:pt x="91" y="23"/>
                        </a:lnTo>
                        <a:lnTo>
                          <a:pt x="105" y="22"/>
                        </a:lnTo>
                        <a:lnTo>
                          <a:pt x="121" y="21"/>
                        </a:lnTo>
                        <a:lnTo>
                          <a:pt x="141" y="19"/>
                        </a:lnTo>
                        <a:lnTo>
                          <a:pt x="163" y="18"/>
                        </a:lnTo>
                        <a:lnTo>
                          <a:pt x="188" y="17"/>
                        </a:lnTo>
                        <a:lnTo>
                          <a:pt x="217" y="16"/>
                        </a:lnTo>
                        <a:lnTo>
                          <a:pt x="247" y="14"/>
                        </a:lnTo>
                        <a:lnTo>
                          <a:pt x="279" y="13"/>
                        </a:lnTo>
                        <a:lnTo>
                          <a:pt x="314" y="10"/>
                        </a:lnTo>
                        <a:lnTo>
                          <a:pt x="351" y="9"/>
                        </a:lnTo>
                        <a:lnTo>
                          <a:pt x="389" y="8"/>
                        </a:lnTo>
                        <a:lnTo>
                          <a:pt x="428" y="6"/>
                        </a:lnTo>
                        <a:lnTo>
                          <a:pt x="469" y="5"/>
                        </a:lnTo>
                        <a:lnTo>
                          <a:pt x="511" y="3"/>
                        </a:lnTo>
                        <a:lnTo>
                          <a:pt x="553" y="2"/>
                        </a:lnTo>
                        <a:lnTo>
                          <a:pt x="597" y="1"/>
                        </a:lnTo>
                        <a:lnTo>
                          <a:pt x="641" y="1"/>
                        </a:lnTo>
                        <a:lnTo>
                          <a:pt x="686" y="0"/>
                        </a:lnTo>
                        <a:lnTo>
                          <a:pt x="731" y="0"/>
                        </a:lnTo>
                        <a:lnTo>
                          <a:pt x="776" y="0"/>
                        </a:lnTo>
                        <a:lnTo>
                          <a:pt x="820" y="0"/>
                        </a:lnTo>
                        <a:lnTo>
                          <a:pt x="863" y="1"/>
                        </a:lnTo>
                        <a:lnTo>
                          <a:pt x="907" y="2"/>
                        </a:lnTo>
                        <a:lnTo>
                          <a:pt x="950" y="3"/>
                        </a:lnTo>
                        <a:lnTo>
                          <a:pt x="991" y="6"/>
                        </a:lnTo>
                        <a:lnTo>
                          <a:pt x="1033" y="8"/>
                        </a:lnTo>
                        <a:lnTo>
                          <a:pt x="1072" y="10"/>
                        </a:lnTo>
                        <a:lnTo>
                          <a:pt x="1110" y="14"/>
                        </a:lnTo>
                        <a:lnTo>
                          <a:pt x="1146" y="17"/>
                        </a:lnTo>
                        <a:lnTo>
                          <a:pt x="1267" y="75"/>
                        </a:lnTo>
                        <a:lnTo>
                          <a:pt x="1263" y="75"/>
                        </a:lnTo>
                        <a:lnTo>
                          <a:pt x="1255" y="75"/>
                        </a:lnTo>
                        <a:lnTo>
                          <a:pt x="1241" y="75"/>
                        </a:lnTo>
                        <a:lnTo>
                          <a:pt x="1223" y="74"/>
                        </a:lnTo>
                        <a:lnTo>
                          <a:pt x="1200" y="74"/>
                        </a:lnTo>
                        <a:lnTo>
                          <a:pt x="1172" y="72"/>
                        </a:lnTo>
                        <a:lnTo>
                          <a:pt x="1141" y="72"/>
                        </a:lnTo>
                        <a:lnTo>
                          <a:pt x="1105" y="72"/>
                        </a:lnTo>
                        <a:lnTo>
                          <a:pt x="1067" y="71"/>
                        </a:lnTo>
                        <a:lnTo>
                          <a:pt x="1026" y="71"/>
                        </a:lnTo>
                        <a:lnTo>
                          <a:pt x="982" y="70"/>
                        </a:lnTo>
                        <a:lnTo>
                          <a:pt x="935" y="70"/>
                        </a:lnTo>
                        <a:lnTo>
                          <a:pt x="886" y="69"/>
                        </a:lnTo>
                        <a:lnTo>
                          <a:pt x="836" y="69"/>
                        </a:lnTo>
                        <a:lnTo>
                          <a:pt x="784" y="69"/>
                        </a:lnTo>
                        <a:lnTo>
                          <a:pt x="732" y="69"/>
                        </a:lnTo>
                        <a:lnTo>
                          <a:pt x="678" y="69"/>
                        </a:lnTo>
                        <a:lnTo>
                          <a:pt x="624" y="69"/>
                        </a:lnTo>
                        <a:lnTo>
                          <a:pt x="570" y="69"/>
                        </a:lnTo>
                        <a:lnTo>
                          <a:pt x="515" y="69"/>
                        </a:lnTo>
                        <a:lnTo>
                          <a:pt x="462" y="70"/>
                        </a:lnTo>
                        <a:lnTo>
                          <a:pt x="409" y="70"/>
                        </a:lnTo>
                        <a:lnTo>
                          <a:pt x="359" y="71"/>
                        </a:lnTo>
                        <a:lnTo>
                          <a:pt x="308" y="72"/>
                        </a:lnTo>
                        <a:lnTo>
                          <a:pt x="261" y="75"/>
                        </a:lnTo>
                        <a:lnTo>
                          <a:pt x="215" y="76"/>
                        </a:lnTo>
                        <a:lnTo>
                          <a:pt x="171" y="78"/>
                        </a:lnTo>
                        <a:lnTo>
                          <a:pt x="129" y="81"/>
                        </a:lnTo>
                        <a:lnTo>
                          <a:pt x="93" y="83"/>
                        </a:lnTo>
                        <a:lnTo>
                          <a:pt x="58" y="85"/>
                        </a:lnTo>
                        <a:lnTo>
                          <a:pt x="27" y="89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58" name="Freeform 283"/>
                  <p:cNvSpPr>
                    <a:spLocks/>
                  </p:cNvSpPr>
                  <p:nvPr/>
                </p:nvSpPr>
                <p:spPr bwMode="auto">
                  <a:xfrm>
                    <a:off x="4749800" y="454026"/>
                    <a:ext cx="1125538" cy="71438"/>
                  </a:xfrm>
                  <a:custGeom>
                    <a:avLst/>
                    <a:gdLst>
                      <a:gd name="T0" fmla="*/ 0 w 1417"/>
                      <a:gd name="T1" fmla="*/ 88 h 88"/>
                      <a:gd name="T2" fmla="*/ 20 w 1417"/>
                      <a:gd name="T3" fmla="*/ 87 h 88"/>
                      <a:gd name="T4" fmla="*/ 77 w 1417"/>
                      <a:gd name="T5" fmla="*/ 84 h 88"/>
                      <a:gd name="T6" fmla="*/ 160 w 1417"/>
                      <a:gd name="T7" fmla="*/ 78 h 88"/>
                      <a:gd name="T8" fmla="*/ 262 w 1417"/>
                      <a:gd name="T9" fmla="*/ 72 h 88"/>
                      <a:gd name="T10" fmla="*/ 374 w 1417"/>
                      <a:gd name="T11" fmla="*/ 66 h 88"/>
                      <a:gd name="T12" fmla="*/ 488 w 1417"/>
                      <a:gd name="T13" fmla="*/ 61 h 88"/>
                      <a:gd name="T14" fmla="*/ 594 w 1417"/>
                      <a:gd name="T15" fmla="*/ 57 h 88"/>
                      <a:gd name="T16" fmla="*/ 686 w 1417"/>
                      <a:gd name="T17" fmla="*/ 56 h 88"/>
                      <a:gd name="T18" fmla="*/ 780 w 1417"/>
                      <a:gd name="T19" fmla="*/ 57 h 88"/>
                      <a:gd name="T20" fmla="*/ 891 w 1417"/>
                      <a:gd name="T21" fmla="*/ 58 h 88"/>
                      <a:gd name="T22" fmla="*/ 1011 w 1417"/>
                      <a:gd name="T23" fmla="*/ 61 h 88"/>
                      <a:gd name="T24" fmla="*/ 1132 w 1417"/>
                      <a:gd name="T25" fmla="*/ 63 h 88"/>
                      <a:gd name="T26" fmla="*/ 1242 w 1417"/>
                      <a:gd name="T27" fmla="*/ 66 h 88"/>
                      <a:gd name="T28" fmla="*/ 1333 w 1417"/>
                      <a:gd name="T29" fmla="*/ 69 h 88"/>
                      <a:gd name="T30" fmla="*/ 1394 w 1417"/>
                      <a:gd name="T31" fmla="*/ 70 h 88"/>
                      <a:gd name="T32" fmla="*/ 1417 w 1417"/>
                      <a:gd name="T33" fmla="*/ 71 h 88"/>
                      <a:gd name="T34" fmla="*/ 1326 w 1417"/>
                      <a:gd name="T35" fmla="*/ 14 h 88"/>
                      <a:gd name="T36" fmla="*/ 1298 w 1417"/>
                      <a:gd name="T37" fmla="*/ 13 h 88"/>
                      <a:gd name="T38" fmla="*/ 1247 w 1417"/>
                      <a:gd name="T39" fmla="*/ 11 h 88"/>
                      <a:gd name="T40" fmla="*/ 1176 w 1417"/>
                      <a:gd name="T41" fmla="*/ 9 h 88"/>
                      <a:gd name="T42" fmla="*/ 1087 w 1417"/>
                      <a:gd name="T43" fmla="*/ 5 h 88"/>
                      <a:gd name="T44" fmla="*/ 986 w 1417"/>
                      <a:gd name="T45" fmla="*/ 3 h 88"/>
                      <a:gd name="T46" fmla="*/ 873 w 1417"/>
                      <a:gd name="T47" fmla="*/ 1 h 88"/>
                      <a:gd name="T48" fmla="*/ 754 w 1417"/>
                      <a:gd name="T49" fmla="*/ 0 h 88"/>
                      <a:gd name="T50" fmla="*/ 632 w 1417"/>
                      <a:gd name="T51" fmla="*/ 0 h 88"/>
                      <a:gd name="T52" fmla="*/ 515 w 1417"/>
                      <a:gd name="T53" fmla="*/ 2 h 88"/>
                      <a:gd name="T54" fmla="*/ 405 w 1417"/>
                      <a:gd name="T55" fmla="*/ 5 h 88"/>
                      <a:gd name="T56" fmla="*/ 307 w 1417"/>
                      <a:gd name="T57" fmla="*/ 10 h 88"/>
                      <a:gd name="T58" fmla="*/ 223 w 1417"/>
                      <a:gd name="T59" fmla="*/ 16 h 88"/>
                      <a:gd name="T60" fmla="*/ 156 w 1417"/>
                      <a:gd name="T61" fmla="*/ 20 h 88"/>
                      <a:gd name="T62" fmla="*/ 109 w 1417"/>
                      <a:gd name="T63" fmla="*/ 24 h 88"/>
                      <a:gd name="T64" fmla="*/ 84 w 1417"/>
                      <a:gd name="T65" fmla="*/ 2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17" h="88">
                        <a:moveTo>
                          <a:pt x="80" y="26"/>
                        </a:move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20" y="87"/>
                        </a:lnTo>
                        <a:lnTo>
                          <a:pt x="44" y="85"/>
                        </a:lnTo>
                        <a:lnTo>
                          <a:pt x="77" y="84"/>
                        </a:lnTo>
                        <a:lnTo>
                          <a:pt x="115" y="81"/>
                        </a:lnTo>
                        <a:lnTo>
                          <a:pt x="160" y="78"/>
                        </a:lnTo>
                        <a:lnTo>
                          <a:pt x="209" y="76"/>
                        </a:lnTo>
                        <a:lnTo>
                          <a:pt x="262" y="72"/>
                        </a:lnTo>
                        <a:lnTo>
                          <a:pt x="318" y="69"/>
                        </a:lnTo>
                        <a:lnTo>
                          <a:pt x="374" y="66"/>
                        </a:lnTo>
                        <a:lnTo>
                          <a:pt x="430" y="63"/>
                        </a:lnTo>
                        <a:lnTo>
                          <a:pt x="488" y="61"/>
                        </a:lnTo>
                        <a:lnTo>
                          <a:pt x="542" y="59"/>
                        </a:lnTo>
                        <a:lnTo>
                          <a:pt x="594" y="57"/>
                        </a:lnTo>
                        <a:lnTo>
                          <a:pt x="642" y="56"/>
                        </a:lnTo>
                        <a:lnTo>
                          <a:pt x="686" y="56"/>
                        </a:lnTo>
                        <a:lnTo>
                          <a:pt x="730" y="56"/>
                        </a:lnTo>
                        <a:lnTo>
                          <a:pt x="780" y="57"/>
                        </a:lnTo>
                        <a:lnTo>
                          <a:pt x="834" y="57"/>
                        </a:lnTo>
                        <a:lnTo>
                          <a:pt x="891" y="58"/>
                        </a:lnTo>
                        <a:lnTo>
                          <a:pt x="950" y="59"/>
                        </a:lnTo>
                        <a:lnTo>
                          <a:pt x="1011" y="61"/>
                        </a:lnTo>
                        <a:lnTo>
                          <a:pt x="1072" y="62"/>
                        </a:lnTo>
                        <a:lnTo>
                          <a:pt x="1132" y="63"/>
                        </a:lnTo>
                        <a:lnTo>
                          <a:pt x="1189" y="65"/>
                        </a:lnTo>
                        <a:lnTo>
                          <a:pt x="1242" y="66"/>
                        </a:lnTo>
                        <a:lnTo>
                          <a:pt x="1290" y="67"/>
                        </a:lnTo>
                        <a:lnTo>
                          <a:pt x="1333" y="69"/>
                        </a:lnTo>
                        <a:lnTo>
                          <a:pt x="1367" y="70"/>
                        </a:lnTo>
                        <a:lnTo>
                          <a:pt x="1394" y="70"/>
                        </a:lnTo>
                        <a:lnTo>
                          <a:pt x="1411" y="71"/>
                        </a:lnTo>
                        <a:lnTo>
                          <a:pt x="1417" y="71"/>
                        </a:lnTo>
                        <a:lnTo>
                          <a:pt x="1329" y="14"/>
                        </a:lnTo>
                        <a:lnTo>
                          <a:pt x="1326" y="14"/>
                        </a:lnTo>
                        <a:lnTo>
                          <a:pt x="1315" y="13"/>
                        </a:lnTo>
                        <a:lnTo>
                          <a:pt x="1298" y="13"/>
                        </a:lnTo>
                        <a:lnTo>
                          <a:pt x="1276" y="12"/>
                        </a:lnTo>
                        <a:lnTo>
                          <a:pt x="1247" y="11"/>
                        </a:lnTo>
                        <a:lnTo>
                          <a:pt x="1214" y="10"/>
                        </a:lnTo>
                        <a:lnTo>
                          <a:pt x="1176" y="9"/>
                        </a:lnTo>
                        <a:lnTo>
                          <a:pt x="1134" y="6"/>
                        </a:lnTo>
                        <a:lnTo>
                          <a:pt x="1087" y="5"/>
                        </a:lnTo>
                        <a:lnTo>
                          <a:pt x="1038" y="4"/>
                        </a:lnTo>
                        <a:lnTo>
                          <a:pt x="986" y="3"/>
                        </a:lnTo>
                        <a:lnTo>
                          <a:pt x="930" y="2"/>
                        </a:lnTo>
                        <a:lnTo>
                          <a:pt x="873" y="1"/>
                        </a:lnTo>
                        <a:lnTo>
                          <a:pt x="814" y="1"/>
                        </a:lnTo>
                        <a:lnTo>
                          <a:pt x="754" y="0"/>
                        </a:lnTo>
                        <a:lnTo>
                          <a:pt x="693" y="0"/>
                        </a:lnTo>
                        <a:lnTo>
                          <a:pt x="632" y="0"/>
                        </a:lnTo>
                        <a:lnTo>
                          <a:pt x="572" y="1"/>
                        </a:lnTo>
                        <a:lnTo>
                          <a:pt x="515" y="2"/>
                        </a:lnTo>
                        <a:lnTo>
                          <a:pt x="458" y="4"/>
                        </a:lnTo>
                        <a:lnTo>
                          <a:pt x="405" y="5"/>
                        </a:lnTo>
                        <a:lnTo>
                          <a:pt x="354" y="8"/>
                        </a:lnTo>
                        <a:lnTo>
                          <a:pt x="307" y="10"/>
                        </a:lnTo>
                        <a:lnTo>
                          <a:pt x="263" y="12"/>
                        </a:lnTo>
                        <a:lnTo>
                          <a:pt x="223" y="16"/>
                        </a:lnTo>
                        <a:lnTo>
                          <a:pt x="187" y="18"/>
                        </a:lnTo>
                        <a:lnTo>
                          <a:pt x="156" y="20"/>
                        </a:lnTo>
                        <a:lnTo>
                          <a:pt x="130" y="21"/>
                        </a:lnTo>
                        <a:lnTo>
                          <a:pt x="109" y="24"/>
                        </a:lnTo>
                        <a:lnTo>
                          <a:pt x="93" y="25"/>
                        </a:lnTo>
                        <a:lnTo>
                          <a:pt x="84" y="26"/>
                        </a:lnTo>
                        <a:lnTo>
                          <a:pt x="80" y="26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59" name="Freeform 284"/>
                  <p:cNvSpPr>
                    <a:spLocks/>
                  </p:cNvSpPr>
                  <p:nvPr/>
                </p:nvSpPr>
                <p:spPr bwMode="auto">
                  <a:xfrm>
                    <a:off x="4702175" y="512763"/>
                    <a:ext cx="1220788" cy="58738"/>
                  </a:xfrm>
                  <a:custGeom>
                    <a:avLst/>
                    <a:gdLst>
                      <a:gd name="T0" fmla="*/ 0 w 1540"/>
                      <a:gd name="T1" fmla="*/ 74 h 74"/>
                      <a:gd name="T2" fmla="*/ 21 w 1540"/>
                      <a:gd name="T3" fmla="*/ 73 h 74"/>
                      <a:gd name="T4" fmla="*/ 79 w 1540"/>
                      <a:gd name="T5" fmla="*/ 70 h 74"/>
                      <a:gd name="T6" fmla="*/ 163 w 1540"/>
                      <a:gd name="T7" fmla="*/ 67 h 74"/>
                      <a:gd name="T8" fmla="*/ 268 w 1540"/>
                      <a:gd name="T9" fmla="*/ 64 h 74"/>
                      <a:gd name="T10" fmla="*/ 384 w 1540"/>
                      <a:gd name="T11" fmla="*/ 60 h 74"/>
                      <a:gd name="T12" fmla="*/ 503 w 1540"/>
                      <a:gd name="T13" fmla="*/ 57 h 74"/>
                      <a:gd name="T14" fmla="*/ 616 w 1540"/>
                      <a:gd name="T15" fmla="*/ 54 h 74"/>
                      <a:gd name="T16" fmla="*/ 716 w 1540"/>
                      <a:gd name="T17" fmla="*/ 53 h 74"/>
                      <a:gd name="T18" fmla="*/ 763 w 1540"/>
                      <a:gd name="T19" fmla="*/ 53 h 74"/>
                      <a:gd name="T20" fmla="*/ 815 w 1540"/>
                      <a:gd name="T21" fmla="*/ 53 h 74"/>
                      <a:gd name="T22" fmla="*/ 869 w 1540"/>
                      <a:gd name="T23" fmla="*/ 53 h 74"/>
                      <a:gd name="T24" fmla="*/ 927 w 1540"/>
                      <a:gd name="T25" fmla="*/ 54 h 74"/>
                      <a:gd name="T26" fmla="*/ 987 w 1540"/>
                      <a:gd name="T27" fmla="*/ 54 h 74"/>
                      <a:gd name="T28" fmla="*/ 1048 w 1540"/>
                      <a:gd name="T29" fmla="*/ 54 h 74"/>
                      <a:gd name="T30" fmla="*/ 1108 w 1540"/>
                      <a:gd name="T31" fmla="*/ 56 h 74"/>
                      <a:gd name="T32" fmla="*/ 1169 w 1540"/>
                      <a:gd name="T33" fmla="*/ 57 h 74"/>
                      <a:gd name="T34" fmla="*/ 1228 w 1540"/>
                      <a:gd name="T35" fmla="*/ 58 h 74"/>
                      <a:gd name="T36" fmla="*/ 1285 w 1540"/>
                      <a:gd name="T37" fmla="*/ 58 h 74"/>
                      <a:gd name="T38" fmla="*/ 1339 w 1540"/>
                      <a:gd name="T39" fmla="*/ 60 h 74"/>
                      <a:gd name="T40" fmla="*/ 1389 w 1540"/>
                      <a:gd name="T41" fmla="*/ 61 h 74"/>
                      <a:gd name="T42" fmla="*/ 1436 w 1540"/>
                      <a:gd name="T43" fmla="*/ 62 h 74"/>
                      <a:gd name="T44" fmla="*/ 1476 w 1540"/>
                      <a:gd name="T45" fmla="*/ 65 h 74"/>
                      <a:gd name="T46" fmla="*/ 1511 w 1540"/>
                      <a:gd name="T47" fmla="*/ 66 h 74"/>
                      <a:gd name="T48" fmla="*/ 1540 w 1540"/>
                      <a:gd name="T49" fmla="*/ 68 h 74"/>
                      <a:gd name="T50" fmla="*/ 1457 w 1540"/>
                      <a:gd name="T51" fmla="*/ 12 h 74"/>
                      <a:gd name="T52" fmla="*/ 1422 w 1540"/>
                      <a:gd name="T53" fmla="*/ 11 h 74"/>
                      <a:gd name="T54" fmla="*/ 1359 w 1540"/>
                      <a:gd name="T55" fmla="*/ 9 h 74"/>
                      <a:gd name="T56" fmla="*/ 1271 w 1540"/>
                      <a:gd name="T57" fmla="*/ 7 h 74"/>
                      <a:gd name="T58" fmla="*/ 1165 w 1540"/>
                      <a:gd name="T59" fmla="*/ 5 h 74"/>
                      <a:gd name="T60" fmla="*/ 1047 w 1540"/>
                      <a:gd name="T61" fmla="*/ 3 h 74"/>
                      <a:gd name="T62" fmla="*/ 921 w 1540"/>
                      <a:gd name="T63" fmla="*/ 1 h 74"/>
                      <a:gd name="T64" fmla="*/ 793 w 1540"/>
                      <a:gd name="T65" fmla="*/ 0 h 74"/>
                      <a:gd name="T66" fmla="*/ 668 w 1540"/>
                      <a:gd name="T67" fmla="*/ 0 h 74"/>
                      <a:gd name="T68" fmla="*/ 547 w 1540"/>
                      <a:gd name="T69" fmla="*/ 3 h 74"/>
                      <a:gd name="T70" fmla="*/ 431 w 1540"/>
                      <a:gd name="T71" fmla="*/ 6 h 74"/>
                      <a:gd name="T72" fmla="*/ 327 w 1540"/>
                      <a:gd name="T73" fmla="*/ 11 h 74"/>
                      <a:gd name="T74" fmla="*/ 235 w 1540"/>
                      <a:gd name="T75" fmla="*/ 16 h 74"/>
                      <a:gd name="T76" fmla="*/ 163 w 1540"/>
                      <a:gd name="T77" fmla="*/ 21 h 74"/>
                      <a:gd name="T78" fmla="*/ 110 w 1540"/>
                      <a:gd name="T79" fmla="*/ 24 h 74"/>
                      <a:gd name="T80" fmla="*/ 82 w 1540"/>
                      <a:gd name="T81" fmla="*/ 2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540" h="74">
                        <a:moveTo>
                          <a:pt x="79" y="27"/>
                        </a:moveTo>
                        <a:lnTo>
                          <a:pt x="0" y="74"/>
                        </a:lnTo>
                        <a:lnTo>
                          <a:pt x="6" y="74"/>
                        </a:lnTo>
                        <a:lnTo>
                          <a:pt x="21" y="73"/>
                        </a:lnTo>
                        <a:lnTo>
                          <a:pt x="45" y="72"/>
                        </a:lnTo>
                        <a:lnTo>
                          <a:pt x="79" y="70"/>
                        </a:lnTo>
                        <a:lnTo>
                          <a:pt x="118" y="69"/>
                        </a:lnTo>
                        <a:lnTo>
                          <a:pt x="163" y="67"/>
                        </a:lnTo>
                        <a:lnTo>
                          <a:pt x="214" y="66"/>
                        </a:lnTo>
                        <a:lnTo>
                          <a:pt x="268" y="64"/>
                        </a:lnTo>
                        <a:lnTo>
                          <a:pt x="325" y="61"/>
                        </a:lnTo>
                        <a:lnTo>
                          <a:pt x="384" y="60"/>
                        </a:lnTo>
                        <a:lnTo>
                          <a:pt x="443" y="58"/>
                        </a:lnTo>
                        <a:lnTo>
                          <a:pt x="503" y="57"/>
                        </a:lnTo>
                        <a:lnTo>
                          <a:pt x="560" y="56"/>
                        </a:lnTo>
                        <a:lnTo>
                          <a:pt x="616" y="54"/>
                        </a:lnTo>
                        <a:lnTo>
                          <a:pt x="669" y="53"/>
                        </a:lnTo>
                        <a:lnTo>
                          <a:pt x="716" y="53"/>
                        </a:lnTo>
                        <a:lnTo>
                          <a:pt x="739" y="53"/>
                        </a:lnTo>
                        <a:lnTo>
                          <a:pt x="763" y="53"/>
                        </a:lnTo>
                        <a:lnTo>
                          <a:pt x="789" y="53"/>
                        </a:lnTo>
                        <a:lnTo>
                          <a:pt x="815" y="53"/>
                        </a:lnTo>
                        <a:lnTo>
                          <a:pt x="842" y="53"/>
                        </a:lnTo>
                        <a:lnTo>
                          <a:pt x="869" y="53"/>
                        </a:lnTo>
                        <a:lnTo>
                          <a:pt x="898" y="53"/>
                        </a:lnTo>
                        <a:lnTo>
                          <a:pt x="927" y="54"/>
                        </a:lnTo>
                        <a:lnTo>
                          <a:pt x="957" y="54"/>
                        </a:lnTo>
                        <a:lnTo>
                          <a:pt x="987" y="54"/>
                        </a:lnTo>
                        <a:lnTo>
                          <a:pt x="1017" y="54"/>
                        </a:lnTo>
                        <a:lnTo>
                          <a:pt x="1048" y="54"/>
                        </a:lnTo>
                        <a:lnTo>
                          <a:pt x="1078" y="56"/>
                        </a:lnTo>
                        <a:lnTo>
                          <a:pt x="1108" y="56"/>
                        </a:lnTo>
                        <a:lnTo>
                          <a:pt x="1139" y="56"/>
                        </a:lnTo>
                        <a:lnTo>
                          <a:pt x="1169" y="57"/>
                        </a:lnTo>
                        <a:lnTo>
                          <a:pt x="1199" y="57"/>
                        </a:lnTo>
                        <a:lnTo>
                          <a:pt x="1228" y="58"/>
                        </a:lnTo>
                        <a:lnTo>
                          <a:pt x="1256" y="58"/>
                        </a:lnTo>
                        <a:lnTo>
                          <a:pt x="1285" y="58"/>
                        </a:lnTo>
                        <a:lnTo>
                          <a:pt x="1312" y="59"/>
                        </a:lnTo>
                        <a:lnTo>
                          <a:pt x="1339" y="60"/>
                        </a:lnTo>
                        <a:lnTo>
                          <a:pt x="1365" y="60"/>
                        </a:lnTo>
                        <a:lnTo>
                          <a:pt x="1389" y="61"/>
                        </a:lnTo>
                        <a:lnTo>
                          <a:pt x="1413" y="61"/>
                        </a:lnTo>
                        <a:lnTo>
                          <a:pt x="1436" y="62"/>
                        </a:lnTo>
                        <a:lnTo>
                          <a:pt x="1457" y="64"/>
                        </a:lnTo>
                        <a:lnTo>
                          <a:pt x="1476" y="65"/>
                        </a:lnTo>
                        <a:lnTo>
                          <a:pt x="1495" y="65"/>
                        </a:lnTo>
                        <a:lnTo>
                          <a:pt x="1511" y="66"/>
                        </a:lnTo>
                        <a:lnTo>
                          <a:pt x="1527" y="67"/>
                        </a:lnTo>
                        <a:lnTo>
                          <a:pt x="1540" y="68"/>
                        </a:lnTo>
                        <a:lnTo>
                          <a:pt x="1461" y="12"/>
                        </a:lnTo>
                        <a:lnTo>
                          <a:pt x="1457" y="12"/>
                        </a:lnTo>
                        <a:lnTo>
                          <a:pt x="1444" y="12"/>
                        </a:lnTo>
                        <a:lnTo>
                          <a:pt x="1422" y="11"/>
                        </a:lnTo>
                        <a:lnTo>
                          <a:pt x="1393" y="9"/>
                        </a:lnTo>
                        <a:lnTo>
                          <a:pt x="1359" y="9"/>
                        </a:lnTo>
                        <a:lnTo>
                          <a:pt x="1317" y="8"/>
                        </a:lnTo>
                        <a:lnTo>
                          <a:pt x="1271" y="7"/>
                        </a:lnTo>
                        <a:lnTo>
                          <a:pt x="1221" y="6"/>
                        </a:lnTo>
                        <a:lnTo>
                          <a:pt x="1165" y="5"/>
                        </a:lnTo>
                        <a:lnTo>
                          <a:pt x="1107" y="4"/>
                        </a:lnTo>
                        <a:lnTo>
                          <a:pt x="1047" y="3"/>
                        </a:lnTo>
                        <a:lnTo>
                          <a:pt x="984" y="3"/>
                        </a:lnTo>
                        <a:lnTo>
                          <a:pt x="921" y="1"/>
                        </a:lnTo>
                        <a:lnTo>
                          <a:pt x="857" y="0"/>
                        </a:lnTo>
                        <a:lnTo>
                          <a:pt x="793" y="0"/>
                        </a:lnTo>
                        <a:lnTo>
                          <a:pt x="730" y="0"/>
                        </a:lnTo>
                        <a:lnTo>
                          <a:pt x="668" y="0"/>
                        </a:lnTo>
                        <a:lnTo>
                          <a:pt x="607" y="1"/>
                        </a:lnTo>
                        <a:lnTo>
                          <a:pt x="547" y="3"/>
                        </a:lnTo>
                        <a:lnTo>
                          <a:pt x="488" y="5"/>
                        </a:lnTo>
                        <a:lnTo>
                          <a:pt x="431" y="6"/>
                        </a:lnTo>
                        <a:lnTo>
                          <a:pt x="377" y="8"/>
                        </a:lnTo>
                        <a:lnTo>
                          <a:pt x="327" y="11"/>
                        </a:lnTo>
                        <a:lnTo>
                          <a:pt x="279" y="13"/>
                        </a:lnTo>
                        <a:lnTo>
                          <a:pt x="235" y="16"/>
                        </a:lnTo>
                        <a:lnTo>
                          <a:pt x="197" y="19"/>
                        </a:lnTo>
                        <a:lnTo>
                          <a:pt x="163" y="21"/>
                        </a:lnTo>
                        <a:lnTo>
                          <a:pt x="134" y="22"/>
                        </a:lnTo>
                        <a:lnTo>
                          <a:pt x="110" y="24"/>
                        </a:lnTo>
                        <a:lnTo>
                          <a:pt x="93" y="26"/>
                        </a:lnTo>
                        <a:lnTo>
                          <a:pt x="82" y="27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0" name="Freeform 285"/>
                  <p:cNvSpPr>
                    <a:spLocks/>
                  </p:cNvSpPr>
                  <p:nvPr/>
                </p:nvSpPr>
                <p:spPr bwMode="auto">
                  <a:xfrm>
                    <a:off x="4656138" y="566738"/>
                    <a:ext cx="1309688" cy="63500"/>
                  </a:xfrm>
                  <a:custGeom>
                    <a:avLst/>
                    <a:gdLst>
                      <a:gd name="T0" fmla="*/ 0 w 1649"/>
                      <a:gd name="T1" fmla="*/ 80 h 80"/>
                      <a:gd name="T2" fmla="*/ 8 w 1649"/>
                      <a:gd name="T3" fmla="*/ 80 h 80"/>
                      <a:gd name="T4" fmla="*/ 30 w 1649"/>
                      <a:gd name="T5" fmla="*/ 79 h 80"/>
                      <a:gd name="T6" fmla="*/ 65 w 1649"/>
                      <a:gd name="T7" fmla="*/ 77 h 80"/>
                      <a:gd name="T8" fmla="*/ 109 w 1649"/>
                      <a:gd name="T9" fmla="*/ 76 h 80"/>
                      <a:gd name="T10" fmla="*/ 164 w 1649"/>
                      <a:gd name="T11" fmla="*/ 74 h 80"/>
                      <a:gd name="T12" fmla="*/ 226 w 1649"/>
                      <a:gd name="T13" fmla="*/ 73 h 80"/>
                      <a:gd name="T14" fmla="*/ 293 w 1649"/>
                      <a:gd name="T15" fmla="*/ 70 h 80"/>
                      <a:gd name="T16" fmla="*/ 363 w 1649"/>
                      <a:gd name="T17" fmla="*/ 68 h 80"/>
                      <a:gd name="T18" fmla="*/ 436 w 1649"/>
                      <a:gd name="T19" fmla="*/ 66 h 80"/>
                      <a:gd name="T20" fmla="*/ 507 w 1649"/>
                      <a:gd name="T21" fmla="*/ 64 h 80"/>
                      <a:gd name="T22" fmla="*/ 578 w 1649"/>
                      <a:gd name="T23" fmla="*/ 62 h 80"/>
                      <a:gd name="T24" fmla="*/ 645 w 1649"/>
                      <a:gd name="T25" fmla="*/ 60 h 80"/>
                      <a:gd name="T26" fmla="*/ 706 w 1649"/>
                      <a:gd name="T27" fmla="*/ 59 h 80"/>
                      <a:gd name="T28" fmla="*/ 762 w 1649"/>
                      <a:gd name="T29" fmla="*/ 58 h 80"/>
                      <a:gd name="T30" fmla="*/ 808 w 1649"/>
                      <a:gd name="T31" fmla="*/ 57 h 80"/>
                      <a:gd name="T32" fmla="*/ 842 w 1649"/>
                      <a:gd name="T33" fmla="*/ 57 h 80"/>
                      <a:gd name="T34" fmla="*/ 876 w 1649"/>
                      <a:gd name="T35" fmla="*/ 57 h 80"/>
                      <a:gd name="T36" fmla="*/ 917 w 1649"/>
                      <a:gd name="T37" fmla="*/ 57 h 80"/>
                      <a:gd name="T38" fmla="*/ 967 w 1649"/>
                      <a:gd name="T39" fmla="*/ 58 h 80"/>
                      <a:gd name="T40" fmla="*/ 1021 w 1649"/>
                      <a:gd name="T41" fmla="*/ 59 h 80"/>
                      <a:gd name="T42" fmla="*/ 1080 w 1649"/>
                      <a:gd name="T43" fmla="*/ 60 h 80"/>
                      <a:gd name="T44" fmla="*/ 1141 w 1649"/>
                      <a:gd name="T45" fmla="*/ 61 h 80"/>
                      <a:gd name="T46" fmla="*/ 1205 w 1649"/>
                      <a:gd name="T47" fmla="*/ 62 h 80"/>
                      <a:gd name="T48" fmla="*/ 1269 w 1649"/>
                      <a:gd name="T49" fmla="*/ 64 h 80"/>
                      <a:gd name="T50" fmla="*/ 1332 w 1649"/>
                      <a:gd name="T51" fmla="*/ 65 h 80"/>
                      <a:gd name="T52" fmla="*/ 1394 w 1649"/>
                      <a:gd name="T53" fmla="*/ 67 h 80"/>
                      <a:gd name="T54" fmla="*/ 1452 w 1649"/>
                      <a:gd name="T55" fmla="*/ 68 h 80"/>
                      <a:gd name="T56" fmla="*/ 1506 w 1649"/>
                      <a:gd name="T57" fmla="*/ 69 h 80"/>
                      <a:gd name="T58" fmla="*/ 1553 w 1649"/>
                      <a:gd name="T59" fmla="*/ 72 h 80"/>
                      <a:gd name="T60" fmla="*/ 1593 w 1649"/>
                      <a:gd name="T61" fmla="*/ 73 h 80"/>
                      <a:gd name="T62" fmla="*/ 1626 w 1649"/>
                      <a:gd name="T63" fmla="*/ 75 h 80"/>
                      <a:gd name="T64" fmla="*/ 1649 w 1649"/>
                      <a:gd name="T65" fmla="*/ 76 h 80"/>
                      <a:gd name="T66" fmla="*/ 1576 w 1649"/>
                      <a:gd name="T67" fmla="*/ 12 h 80"/>
                      <a:gd name="T68" fmla="*/ 1562 w 1649"/>
                      <a:gd name="T69" fmla="*/ 12 h 80"/>
                      <a:gd name="T70" fmla="*/ 1539 w 1649"/>
                      <a:gd name="T71" fmla="*/ 11 h 80"/>
                      <a:gd name="T72" fmla="*/ 1505 w 1649"/>
                      <a:gd name="T73" fmla="*/ 9 h 80"/>
                      <a:gd name="T74" fmla="*/ 1462 w 1649"/>
                      <a:gd name="T75" fmla="*/ 9 h 80"/>
                      <a:gd name="T76" fmla="*/ 1411 w 1649"/>
                      <a:gd name="T77" fmla="*/ 8 h 80"/>
                      <a:gd name="T78" fmla="*/ 1355 w 1649"/>
                      <a:gd name="T79" fmla="*/ 7 h 80"/>
                      <a:gd name="T80" fmla="*/ 1295 w 1649"/>
                      <a:gd name="T81" fmla="*/ 5 h 80"/>
                      <a:gd name="T82" fmla="*/ 1231 w 1649"/>
                      <a:gd name="T83" fmla="*/ 4 h 80"/>
                      <a:gd name="T84" fmla="*/ 1166 w 1649"/>
                      <a:gd name="T85" fmla="*/ 2 h 80"/>
                      <a:gd name="T86" fmla="*/ 1099 w 1649"/>
                      <a:gd name="T87" fmla="*/ 1 h 80"/>
                      <a:gd name="T88" fmla="*/ 1035 w 1649"/>
                      <a:gd name="T89" fmla="*/ 1 h 80"/>
                      <a:gd name="T90" fmla="*/ 972 w 1649"/>
                      <a:gd name="T91" fmla="*/ 0 h 80"/>
                      <a:gd name="T92" fmla="*/ 914 w 1649"/>
                      <a:gd name="T93" fmla="*/ 0 h 80"/>
                      <a:gd name="T94" fmla="*/ 861 w 1649"/>
                      <a:gd name="T95" fmla="*/ 0 h 80"/>
                      <a:gd name="T96" fmla="*/ 813 w 1649"/>
                      <a:gd name="T97" fmla="*/ 0 h 80"/>
                      <a:gd name="T98" fmla="*/ 750 w 1649"/>
                      <a:gd name="T99" fmla="*/ 1 h 80"/>
                      <a:gd name="T100" fmla="*/ 650 w 1649"/>
                      <a:gd name="T101" fmla="*/ 4 h 80"/>
                      <a:gd name="T102" fmla="*/ 536 w 1649"/>
                      <a:gd name="T103" fmla="*/ 7 h 80"/>
                      <a:gd name="T104" fmla="*/ 417 w 1649"/>
                      <a:gd name="T105" fmla="*/ 11 h 80"/>
                      <a:gd name="T106" fmla="*/ 303 w 1649"/>
                      <a:gd name="T107" fmla="*/ 14 h 80"/>
                      <a:gd name="T108" fmla="*/ 205 w 1649"/>
                      <a:gd name="T109" fmla="*/ 16 h 80"/>
                      <a:gd name="T110" fmla="*/ 129 w 1649"/>
                      <a:gd name="T111" fmla="*/ 20 h 80"/>
                      <a:gd name="T112" fmla="*/ 88 w 1649"/>
                      <a:gd name="T113" fmla="*/ 21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49" h="80">
                        <a:moveTo>
                          <a:pt x="82" y="21"/>
                        </a:moveTo>
                        <a:lnTo>
                          <a:pt x="0" y="80"/>
                        </a:lnTo>
                        <a:lnTo>
                          <a:pt x="2" y="80"/>
                        </a:lnTo>
                        <a:lnTo>
                          <a:pt x="8" y="80"/>
                        </a:lnTo>
                        <a:lnTo>
                          <a:pt x="17" y="80"/>
                        </a:lnTo>
                        <a:lnTo>
                          <a:pt x="30" y="79"/>
                        </a:lnTo>
                        <a:lnTo>
                          <a:pt x="46" y="79"/>
                        </a:lnTo>
                        <a:lnTo>
                          <a:pt x="65" y="77"/>
                        </a:lnTo>
                        <a:lnTo>
                          <a:pt x="85" y="77"/>
                        </a:lnTo>
                        <a:lnTo>
                          <a:pt x="109" y="76"/>
                        </a:lnTo>
                        <a:lnTo>
                          <a:pt x="136" y="75"/>
                        </a:lnTo>
                        <a:lnTo>
                          <a:pt x="164" y="74"/>
                        </a:lnTo>
                        <a:lnTo>
                          <a:pt x="194" y="74"/>
                        </a:lnTo>
                        <a:lnTo>
                          <a:pt x="226" y="73"/>
                        </a:lnTo>
                        <a:lnTo>
                          <a:pt x="258" y="72"/>
                        </a:lnTo>
                        <a:lnTo>
                          <a:pt x="293" y="70"/>
                        </a:lnTo>
                        <a:lnTo>
                          <a:pt x="327" y="69"/>
                        </a:lnTo>
                        <a:lnTo>
                          <a:pt x="363" y="68"/>
                        </a:lnTo>
                        <a:lnTo>
                          <a:pt x="399" y="67"/>
                        </a:lnTo>
                        <a:lnTo>
                          <a:pt x="436" y="66"/>
                        </a:lnTo>
                        <a:lnTo>
                          <a:pt x="471" y="65"/>
                        </a:lnTo>
                        <a:lnTo>
                          <a:pt x="507" y="64"/>
                        </a:lnTo>
                        <a:lnTo>
                          <a:pt x="543" y="62"/>
                        </a:lnTo>
                        <a:lnTo>
                          <a:pt x="578" y="62"/>
                        </a:lnTo>
                        <a:lnTo>
                          <a:pt x="612" y="61"/>
                        </a:lnTo>
                        <a:lnTo>
                          <a:pt x="645" y="60"/>
                        </a:lnTo>
                        <a:lnTo>
                          <a:pt x="676" y="59"/>
                        </a:lnTo>
                        <a:lnTo>
                          <a:pt x="706" y="59"/>
                        </a:lnTo>
                        <a:lnTo>
                          <a:pt x="735" y="58"/>
                        </a:lnTo>
                        <a:lnTo>
                          <a:pt x="762" y="58"/>
                        </a:lnTo>
                        <a:lnTo>
                          <a:pt x="786" y="57"/>
                        </a:lnTo>
                        <a:lnTo>
                          <a:pt x="808" y="57"/>
                        </a:lnTo>
                        <a:lnTo>
                          <a:pt x="826" y="57"/>
                        </a:lnTo>
                        <a:lnTo>
                          <a:pt x="842" y="57"/>
                        </a:lnTo>
                        <a:lnTo>
                          <a:pt x="858" y="57"/>
                        </a:lnTo>
                        <a:lnTo>
                          <a:pt x="876" y="57"/>
                        </a:lnTo>
                        <a:lnTo>
                          <a:pt x="895" y="57"/>
                        </a:lnTo>
                        <a:lnTo>
                          <a:pt x="917" y="57"/>
                        </a:lnTo>
                        <a:lnTo>
                          <a:pt x="941" y="58"/>
                        </a:lnTo>
                        <a:lnTo>
                          <a:pt x="967" y="58"/>
                        </a:lnTo>
                        <a:lnTo>
                          <a:pt x="993" y="58"/>
                        </a:lnTo>
                        <a:lnTo>
                          <a:pt x="1021" y="59"/>
                        </a:lnTo>
                        <a:lnTo>
                          <a:pt x="1050" y="59"/>
                        </a:lnTo>
                        <a:lnTo>
                          <a:pt x="1080" y="60"/>
                        </a:lnTo>
                        <a:lnTo>
                          <a:pt x="1110" y="60"/>
                        </a:lnTo>
                        <a:lnTo>
                          <a:pt x="1141" y="61"/>
                        </a:lnTo>
                        <a:lnTo>
                          <a:pt x="1173" y="61"/>
                        </a:lnTo>
                        <a:lnTo>
                          <a:pt x="1205" y="62"/>
                        </a:lnTo>
                        <a:lnTo>
                          <a:pt x="1236" y="62"/>
                        </a:lnTo>
                        <a:lnTo>
                          <a:pt x="1269" y="64"/>
                        </a:lnTo>
                        <a:lnTo>
                          <a:pt x="1301" y="65"/>
                        </a:lnTo>
                        <a:lnTo>
                          <a:pt x="1332" y="65"/>
                        </a:lnTo>
                        <a:lnTo>
                          <a:pt x="1363" y="66"/>
                        </a:lnTo>
                        <a:lnTo>
                          <a:pt x="1394" y="67"/>
                        </a:lnTo>
                        <a:lnTo>
                          <a:pt x="1423" y="67"/>
                        </a:lnTo>
                        <a:lnTo>
                          <a:pt x="1452" y="68"/>
                        </a:lnTo>
                        <a:lnTo>
                          <a:pt x="1479" y="69"/>
                        </a:lnTo>
                        <a:lnTo>
                          <a:pt x="1506" y="69"/>
                        </a:lnTo>
                        <a:lnTo>
                          <a:pt x="1530" y="70"/>
                        </a:lnTo>
                        <a:lnTo>
                          <a:pt x="1553" y="72"/>
                        </a:lnTo>
                        <a:lnTo>
                          <a:pt x="1575" y="73"/>
                        </a:lnTo>
                        <a:lnTo>
                          <a:pt x="1593" y="73"/>
                        </a:lnTo>
                        <a:lnTo>
                          <a:pt x="1611" y="74"/>
                        </a:lnTo>
                        <a:lnTo>
                          <a:pt x="1626" y="75"/>
                        </a:lnTo>
                        <a:lnTo>
                          <a:pt x="1638" y="75"/>
                        </a:lnTo>
                        <a:lnTo>
                          <a:pt x="1649" y="76"/>
                        </a:lnTo>
                        <a:lnTo>
                          <a:pt x="1577" y="12"/>
                        </a:lnTo>
                        <a:lnTo>
                          <a:pt x="1576" y="12"/>
                        </a:lnTo>
                        <a:lnTo>
                          <a:pt x="1570" y="12"/>
                        </a:lnTo>
                        <a:lnTo>
                          <a:pt x="1562" y="12"/>
                        </a:lnTo>
                        <a:lnTo>
                          <a:pt x="1552" y="11"/>
                        </a:lnTo>
                        <a:lnTo>
                          <a:pt x="1539" y="11"/>
                        </a:lnTo>
                        <a:lnTo>
                          <a:pt x="1523" y="11"/>
                        </a:lnTo>
                        <a:lnTo>
                          <a:pt x="1505" y="9"/>
                        </a:lnTo>
                        <a:lnTo>
                          <a:pt x="1484" y="9"/>
                        </a:lnTo>
                        <a:lnTo>
                          <a:pt x="1462" y="9"/>
                        </a:lnTo>
                        <a:lnTo>
                          <a:pt x="1438" y="8"/>
                        </a:lnTo>
                        <a:lnTo>
                          <a:pt x="1411" y="8"/>
                        </a:lnTo>
                        <a:lnTo>
                          <a:pt x="1384" y="7"/>
                        </a:lnTo>
                        <a:lnTo>
                          <a:pt x="1355" y="7"/>
                        </a:lnTo>
                        <a:lnTo>
                          <a:pt x="1325" y="6"/>
                        </a:lnTo>
                        <a:lnTo>
                          <a:pt x="1295" y="5"/>
                        </a:lnTo>
                        <a:lnTo>
                          <a:pt x="1263" y="5"/>
                        </a:lnTo>
                        <a:lnTo>
                          <a:pt x="1231" y="4"/>
                        </a:lnTo>
                        <a:lnTo>
                          <a:pt x="1198" y="4"/>
                        </a:lnTo>
                        <a:lnTo>
                          <a:pt x="1166" y="2"/>
                        </a:lnTo>
                        <a:lnTo>
                          <a:pt x="1133" y="2"/>
                        </a:lnTo>
                        <a:lnTo>
                          <a:pt x="1099" y="1"/>
                        </a:lnTo>
                        <a:lnTo>
                          <a:pt x="1067" y="1"/>
                        </a:lnTo>
                        <a:lnTo>
                          <a:pt x="1035" y="1"/>
                        </a:lnTo>
                        <a:lnTo>
                          <a:pt x="1004" y="0"/>
                        </a:lnTo>
                        <a:lnTo>
                          <a:pt x="972" y="0"/>
                        </a:lnTo>
                        <a:lnTo>
                          <a:pt x="942" y="0"/>
                        </a:lnTo>
                        <a:lnTo>
                          <a:pt x="914" y="0"/>
                        </a:lnTo>
                        <a:lnTo>
                          <a:pt x="886" y="0"/>
                        </a:lnTo>
                        <a:lnTo>
                          <a:pt x="861" y="0"/>
                        </a:lnTo>
                        <a:lnTo>
                          <a:pt x="835" y="0"/>
                        </a:lnTo>
                        <a:lnTo>
                          <a:pt x="813" y="0"/>
                        </a:lnTo>
                        <a:lnTo>
                          <a:pt x="793" y="0"/>
                        </a:lnTo>
                        <a:lnTo>
                          <a:pt x="750" y="1"/>
                        </a:lnTo>
                        <a:lnTo>
                          <a:pt x="703" y="2"/>
                        </a:lnTo>
                        <a:lnTo>
                          <a:pt x="650" y="4"/>
                        </a:lnTo>
                        <a:lnTo>
                          <a:pt x="593" y="5"/>
                        </a:lnTo>
                        <a:lnTo>
                          <a:pt x="536" y="7"/>
                        </a:lnTo>
                        <a:lnTo>
                          <a:pt x="476" y="8"/>
                        </a:lnTo>
                        <a:lnTo>
                          <a:pt x="417" y="11"/>
                        </a:lnTo>
                        <a:lnTo>
                          <a:pt x="359" y="12"/>
                        </a:lnTo>
                        <a:lnTo>
                          <a:pt x="303" y="14"/>
                        </a:lnTo>
                        <a:lnTo>
                          <a:pt x="251" y="15"/>
                        </a:lnTo>
                        <a:lnTo>
                          <a:pt x="205" y="16"/>
                        </a:lnTo>
                        <a:lnTo>
                          <a:pt x="164" y="19"/>
                        </a:lnTo>
                        <a:lnTo>
                          <a:pt x="129" y="20"/>
                        </a:lnTo>
                        <a:lnTo>
                          <a:pt x="104" y="20"/>
                        </a:lnTo>
                        <a:lnTo>
                          <a:pt x="88" y="21"/>
                        </a:lnTo>
                        <a:lnTo>
                          <a:pt x="82" y="21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1" name="Freeform 286"/>
                  <p:cNvSpPr>
                    <a:spLocks/>
                  </p:cNvSpPr>
                  <p:nvPr/>
                </p:nvSpPr>
                <p:spPr bwMode="auto">
                  <a:xfrm>
                    <a:off x="4611688" y="622301"/>
                    <a:ext cx="1398588" cy="68263"/>
                  </a:xfrm>
                  <a:custGeom>
                    <a:avLst/>
                    <a:gdLst>
                      <a:gd name="T0" fmla="*/ 1 w 1761"/>
                      <a:gd name="T1" fmla="*/ 83 h 86"/>
                      <a:gd name="T2" fmla="*/ 26 w 1761"/>
                      <a:gd name="T3" fmla="*/ 82 h 86"/>
                      <a:gd name="T4" fmla="*/ 76 w 1761"/>
                      <a:gd name="T5" fmla="*/ 81 h 86"/>
                      <a:gd name="T6" fmla="*/ 147 w 1761"/>
                      <a:gd name="T7" fmla="*/ 80 h 86"/>
                      <a:gd name="T8" fmla="*/ 236 w 1761"/>
                      <a:gd name="T9" fmla="*/ 78 h 86"/>
                      <a:gd name="T10" fmla="*/ 336 w 1761"/>
                      <a:gd name="T11" fmla="*/ 75 h 86"/>
                      <a:gd name="T12" fmla="*/ 445 w 1761"/>
                      <a:gd name="T13" fmla="*/ 74 h 86"/>
                      <a:gd name="T14" fmla="*/ 558 w 1761"/>
                      <a:gd name="T15" fmla="*/ 72 h 86"/>
                      <a:gd name="T16" fmla="*/ 671 w 1761"/>
                      <a:gd name="T17" fmla="*/ 71 h 86"/>
                      <a:gd name="T18" fmla="*/ 780 w 1761"/>
                      <a:gd name="T19" fmla="*/ 70 h 86"/>
                      <a:gd name="T20" fmla="*/ 880 w 1761"/>
                      <a:gd name="T21" fmla="*/ 68 h 86"/>
                      <a:gd name="T22" fmla="*/ 971 w 1761"/>
                      <a:gd name="T23" fmla="*/ 68 h 86"/>
                      <a:gd name="T24" fmla="*/ 1070 w 1761"/>
                      <a:gd name="T25" fmla="*/ 70 h 86"/>
                      <a:gd name="T26" fmla="*/ 1175 w 1761"/>
                      <a:gd name="T27" fmla="*/ 71 h 86"/>
                      <a:gd name="T28" fmla="*/ 1282 w 1761"/>
                      <a:gd name="T29" fmla="*/ 73 h 86"/>
                      <a:gd name="T30" fmla="*/ 1387 w 1761"/>
                      <a:gd name="T31" fmla="*/ 75 h 86"/>
                      <a:gd name="T32" fmla="*/ 1485 w 1761"/>
                      <a:gd name="T33" fmla="*/ 78 h 86"/>
                      <a:gd name="T34" fmla="*/ 1575 w 1761"/>
                      <a:gd name="T35" fmla="*/ 80 h 86"/>
                      <a:gd name="T36" fmla="*/ 1651 w 1761"/>
                      <a:gd name="T37" fmla="*/ 82 h 86"/>
                      <a:gd name="T38" fmla="*/ 1709 w 1761"/>
                      <a:gd name="T39" fmla="*/ 85 h 86"/>
                      <a:gd name="T40" fmla="*/ 1747 w 1761"/>
                      <a:gd name="T41" fmla="*/ 86 h 86"/>
                      <a:gd name="T42" fmla="*/ 1761 w 1761"/>
                      <a:gd name="T43" fmla="*/ 86 h 86"/>
                      <a:gd name="T44" fmla="*/ 1683 w 1761"/>
                      <a:gd name="T45" fmla="*/ 21 h 86"/>
                      <a:gd name="T46" fmla="*/ 1646 w 1761"/>
                      <a:gd name="T47" fmla="*/ 20 h 86"/>
                      <a:gd name="T48" fmla="*/ 1585 w 1761"/>
                      <a:gd name="T49" fmla="*/ 18 h 86"/>
                      <a:gd name="T50" fmla="*/ 1504 w 1761"/>
                      <a:gd name="T51" fmla="*/ 15 h 86"/>
                      <a:gd name="T52" fmla="*/ 1409 w 1761"/>
                      <a:gd name="T53" fmla="*/ 13 h 86"/>
                      <a:gd name="T54" fmla="*/ 1304 w 1761"/>
                      <a:gd name="T55" fmla="*/ 10 h 86"/>
                      <a:gd name="T56" fmla="*/ 1194 w 1761"/>
                      <a:gd name="T57" fmla="*/ 7 h 86"/>
                      <a:gd name="T58" fmla="*/ 1087 w 1761"/>
                      <a:gd name="T59" fmla="*/ 4 h 86"/>
                      <a:gd name="T60" fmla="*/ 987 w 1761"/>
                      <a:gd name="T61" fmla="*/ 3 h 86"/>
                      <a:gd name="T62" fmla="*/ 898 w 1761"/>
                      <a:gd name="T63" fmla="*/ 0 h 86"/>
                      <a:gd name="T64" fmla="*/ 828 w 1761"/>
                      <a:gd name="T65" fmla="*/ 0 h 86"/>
                      <a:gd name="T66" fmla="*/ 759 w 1761"/>
                      <a:gd name="T67" fmla="*/ 2 h 86"/>
                      <a:gd name="T68" fmla="*/ 678 w 1761"/>
                      <a:gd name="T69" fmla="*/ 3 h 86"/>
                      <a:gd name="T70" fmla="*/ 589 w 1761"/>
                      <a:gd name="T71" fmla="*/ 5 h 86"/>
                      <a:gd name="T72" fmla="*/ 495 w 1761"/>
                      <a:gd name="T73" fmla="*/ 9 h 86"/>
                      <a:gd name="T74" fmla="*/ 402 w 1761"/>
                      <a:gd name="T75" fmla="*/ 12 h 86"/>
                      <a:gd name="T76" fmla="*/ 313 w 1761"/>
                      <a:gd name="T77" fmla="*/ 17 h 86"/>
                      <a:gd name="T78" fmla="*/ 232 w 1761"/>
                      <a:gd name="T79" fmla="*/ 20 h 86"/>
                      <a:gd name="T80" fmla="*/ 164 w 1761"/>
                      <a:gd name="T81" fmla="*/ 22 h 86"/>
                      <a:gd name="T82" fmla="*/ 114 w 1761"/>
                      <a:gd name="T83" fmla="*/ 25 h 86"/>
                      <a:gd name="T84" fmla="*/ 84 w 1761"/>
                      <a:gd name="T85" fmla="*/ 2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761" h="86">
                        <a:moveTo>
                          <a:pt x="78" y="27"/>
                        </a:moveTo>
                        <a:lnTo>
                          <a:pt x="0" y="83"/>
                        </a:lnTo>
                        <a:lnTo>
                          <a:pt x="1" y="83"/>
                        </a:lnTo>
                        <a:lnTo>
                          <a:pt x="6" y="83"/>
                        </a:lnTo>
                        <a:lnTo>
                          <a:pt x="15" y="83"/>
                        </a:lnTo>
                        <a:lnTo>
                          <a:pt x="26" y="82"/>
                        </a:lnTo>
                        <a:lnTo>
                          <a:pt x="40" y="82"/>
                        </a:lnTo>
                        <a:lnTo>
                          <a:pt x="56" y="82"/>
                        </a:lnTo>
                        <a:lnTo>
                          <a:pt x="76" y="81"/>
                        </a:lnTo>
                        <a:lnTo>
                          <a:pt x="97" y="81"/>
                        </a:lnTo>
                        <a:lnTo>
                          <a:pt x="122" y="80"/>
                        </a:lnTo>
                        <a:lnTo>
                          <a:pt x="147" y="80"/>
                        </a:lnTo>
                        <a:lnTo>
                          <a:pt x="175" y="79"/>
                        </a:lnTo>
                        <a:lnTo>
                          <a:pt x="205" y="79"/>
                        </a:lnTo>
                        <a:lnTo>
                          <a:pt x="236" y="78"/>
                        </a:lnTo>
                        <a:lnTo>
                          <a:pt x="268" y="78"/>
                        </a:lnTo>
                        <a:lnTo>
                          <a:pt x="301" y="76"/>
                        </a:lnTo>
                        <a:lnTo>
                          <a:pt x="336" y="75"/>
                        </a:lnTo>
                        <a:lnTo>
                          <a:pt x="372" y="75"/>
                        </a:lnTo>
                        <a:lnTo>
                          <a:pt x="409" y="74"/>
                        </a:lnTo>
                        <a:lnTo>
                          <a:pt x="445" y="74"/>
                        </a:lnTo>
                        <a:lnTo>
                          <a:pt x="483" y="73"/>
                        </a:lnTo>
                        <a:lnTo>
                          <a:pt x="520" y="73"/>
                        </a:lnTo>
                        <a:lnTo>
                          <a:pt x="558" y="72"/>
                        </a:lnTo>
                        <a:lnTo>
                          <a:pt x="596" y="72"/>
                        </a:lnTo>
                        <a:lnTo>
                          <a:pt x="634" y="71"/>
                        </a:lnTo>
                        <a:lnTo>
                          <a:pt x="671" y="71"/>
                        </a:lnTo>
                        <a:lnTo>
                          <a:pt x="708" y="70"/>
                        </a:lnTo>
                        <a:lnTo>
                          <a:pt x="745" y="70"/>
                        </a:lnTo>
                        <a:lnTo>
                          <a:pt x="780" y="70"/>
                        </a:lnTo>
                        <a:lnTo>
                          <a:pt x="814" y="68"/>
                        </a:lnTo>
                        <a:lnTo>
                          <a:pt x="848" y="68"/>
                        </a:lnTo>
                        <a:lnTo>
                          <a:pt x="880" y="68"/>
                        </a:lnTo>
                        <a:lnTo>
                          <a:pt x="910" y="68"/>
                        </a:lnTo>
                        <a:lnTo>
                          <a:pt x="940" y="68"/>
                        </a:lnTo>
                        <a:lnTo>
                          <a:pt x="971" y="68"/>
                        </a:lnTo>
                        <a:lnTo>
                          <a:pt x="1003" y="68"/>
                        </a:lnTo>
                        <a:lnTo>
                          <a:pt x="1037" y="70"/>
                        </a:lnTo>
                        <a:lnTo>
                          <a:pt x="1070" y="70"/>
                        </a:lnTo>
                        <a:lnTo>
                          <a:pt x="1104" y="70"/>
                        </a:lnTo>
                        <a:lnTo>
                          <a:pt x="1140" y="71"/>
                        </a:lnTo>
                        <a:lnTo>
                          <a:pt x="1175" y="71"/>
                        </a:lnTo>
                        <a:lnTo>
                          <a:pt x="1210" y="72"/>
                        </a:lnTo>
                        <a:lnTo>
                          <a:pt x="1246" y="72"/>
                        </a:lnTo>
                        <a:lnTo>
                          <a:pt x="1282" y="73"/>
                        </a:lnTo>
                        <a:lnTo>
                          <a:pt x="1317" y="74"/>
                        </a:lnTo>
                        <a:lnTo>
                          <a:pt x="1352" y="74"/>
                        </a:lnTo>
                        <a:lnTo>
                          <a:pt x="1387" y="75"/>
                        </a:lnTo>
                        <a:lnTo>
                          <a:pt x="1420" y="76"/>
                        </a:lnTo>
                        <a:lnTo>
                          <a:pt x="1454" y="76"/>
                        </a:lnTo>
                        <a:lnTo>
                          <a:pt x="1485" y="78"/>
                        </a:lnTo>
                        <a:lnTo>
                          <a:pt x="1516" y="79"/>
                        </a:lnTo>
                        <a:lnTo>
                          <a:pt x="1546" y="80"/>
                        </a:lnTo>
                        <a:lnTo>
                          <a:pt x="1575" y="80"/>
                        </a:lnTo>
                        <a:lnTo>
                          <a:pt x="1601" y="81"/>
                        </a:lnTo>
                        <a:lnTo>
                          <a:pt x="1626" y="82"/>
                        </a:lnTo>
                        <a:lnTo>
                          <a:pt x="1651" y="82"/>
                        </a:lnTo>
                        <a:lnTo>
                          <a:pt x="1673" y="83"/>
                        </a:lnTo>
                        <a:lnTo>
                          <a:pt x="1692" y="83"/>
                        </a:lnTo>
                        <a:lnTo>
                          <a:pt x="1709" y="85"/>
                        </a:lnTo>
                        <a:lnTo>
                          <a:pt x="1724" y="85"/>
                        </a:lnTo>
                        <a:lnTo>
                          <a:pt x="1737" y="85"/>
                        </a:lnTo>
                        <a:lnTo>
                          <a:pt x="1747" y="86"/>
                        </a:lnTo>
                        <a:lnTo>
                          <a:pt x="1755" y="86"/>
                        </a:lnTo>
                        <a:lnTo>
                          <a:pt x="1760" y="86"/>
                        </a:lnTo>
                        <a:lnTo>
                          <a:pt x="1761" y="86"/>
                        </a:lnTo>
                        <a:lnTo>
                          <a:pt x="1690" y="21"/>
                        </a:lnTo>
                        <a:lnTo>
                          <a:pt x="1688" y="21"/>
                        </a:lnTo>
                        <a:lnTo>
                          <a:pt x="1683" y="21"/>
                        </a:lnTo>
                        <a:lnTo>
                          <a:pt x="1674" y="21"/>
                        </a:lnTo>
                        <a:lnTo>
                          <a:pt x="1661" y="20"/>
                        </a:lnTo>
                        <a:lnTo>
                          <a:pt x="1646" y="20"/>
                        </a:lnTo>
                        <a:lnTo>
                          <a:pt x="1629" y="19"/>
                        </a:lnTo>
                        <a:lnTo>
                          <a:pt x="1608" y="19"/>
                        </a:lnTo>
                        <a:lnTo>
                          <a:pt x="1585" y="18"/>
                        </a:lnTo>
                        <a:lnTo>
                          <a:pt x="1561" y="18"/>
                        </a:lnTo>
                        <a:lnTo>
                          <a:pt x="1533" y="17"/>
                        </a:lnTo>
                        <a:lnTo>
                          <a:pt x="1504" y="15"/>
                        </a:lnTo>
                        <a:lnTo>
                          <a:pt x="1473" y="14"/>
                        </a:lnTo>
                        <a:lnTo>
                          <a:pt x="1442" y="14"/>
                        </a:lnTo>
                        <a:lnTo>
                          <a:pt x="1409" y="13"/>
                        </a:lnTo>
                        <a:lnTo>
                          <a:pt x="1374" y="12"/>
                        </a:lnTo>
                        <a:lnTo>
                          <a:pt x="1340" y="11"/>
                        </a:lnTo>
                        <a:lnTo>
                          <a:pt x="1304" y="10"/>
                        </a:lnTo>
                        <a:lnTo>
                          <a:pt x="1267" y="9"/>
                        </a:lnTo>
                        <a:lnTo>
                          <a:pt x="1231" y="7"/>
                        </a:lnTo>
                        <a:lnTo>
                          <a:pt x="1194" y="7"/>
                        </a:lnTo>
                        <a:lnTo>
                          <a:pt x="1159" y="6"/>
                        </a:lnTo>
                        <a:lnTo>
                          <a:pt x="1123" y="5"/>
                        </a:lnTo>
                        <a:lnTo>
                          <a:pt x="1087" y="4"/>
                        </a:lnTo>
                        <a:lnTo>
                          <a:pt x="1053" y="4"/>
                        </a:lnTo>
                        <a:lnTo>
                          <a:pt x="1019" y="3"/>
                        </a:lnTo>
                        <a:lnTo>
                          <a:pt x="987" y="3"/>
                        </a:lnTo>
                        <a:lnTo>
                          <a:pt x="956" y="2"/>
                        </a:lnTo>
                        <a:lnTo>
                          <a:pt x="927" y="2"/>
                        </a:lnTo>
                        <a:lnTo>
                          <a:pt x="898" y="0"/>
                        </a:lnTo>
                        <a:lnTo>
                          <a:pt x="873" y="0"/>
                        </a:lnTo>
                        <a:lnTo>
                          <a:pt x="850" y="0"/>
                        </a:lnTo>
                        <a:lnTo>
                          <a:pt x="828" y="0"/>
                        </a:lnTo>
                        <a:lnTo>
                          <a:pt x="807" y="0"/>
                        </a:lnTo>
                        <a:lnTo>
                          <a:pt x="784" y="0"/>
                        </a:lnTo>
                        <a:lnTo>
                          <a:pt x="759" y="2"/>
                        </a:lnTo>
                        <a:lnTo>
                          <a:pt x="733" y="2"/>
                        </a:lnTo>
                        <a:lnTo>
                          <a:pt x="707" y="3"/>
                        </a:lnTo>
                        <a:lnTo>
                          <a:pt x="678" y="3"/>
                        </a:lnTo>
                        <a:lnTo>
                          <a:pt x="649" y="4"/>
                        </a:lnTo>
                        <a:lnTo>
                          <a:pt x="619" y="5"/>
                        </a:lnTo>
                        <a:lnTo>
                          <a:pt x="589" y="5"/>
                        </a:lnTo>
                        <a:lnTo>
                          <a:pt x="558" y="6"/>
                        </a:lnTo>
                        <a:lnTo>
                          <a:pt x="527" y="7"/>
                        </a:lnTo>
                        <a:lnTo>
                          <a:pt x="495" y="9"/>
                        </a:lnTo>
                        <a:lnTo>
                          <a:pt x="464" y="10"/>
                        </a:lnTo>
                        <a:lnTo>
                          <a:pt x="433" y="11"/>
                        </a:lnTo>
                        <a:lnTo>
                          <a:pt x="402" y="12"/>
                        </a:lnTo>
                        <a:lnTo>
                          <a:pt x="372" y="13"/>
                        </a:lnTo>
                        <a:lnTo>
                          <a:pt x="342" y="15"/>
                        </a:lnTo>
                        <a:lnTo>
                          <a:pt x="313" y="17"/>
                        </a:lnTo>
                        <a:lnTo>
                          <a:pt x="285" y="18"/>
                        </a:lnTo>
                        <a:lnTo>
                          <a:pt x="258" y="19"/>
                        </a:lnTo>
                        <a:lnTo>
                          <a:pt x="232" y="20"/>
                        </a:lnTo>
                        <a:lnTo>
                          <a:pt x="208" y="21"/>
                        </a:lnTo>
                        <a:lnTo>
                          <a:pt x="185" y="22"/>
                        </a:lnTo>
                        <a:lnTo>
                          <a:pt x="164" y="22"/>
                        </a:lnTo>
                        <a:lnTo>
                          <a:pt x="146" y="23"/>
                        </a:lnTo>
                        <a:lnTo>
                          <a:pt x="129" y="25"/>
                        </a:lnTo>
                        <a:lnTo>
                          <a:pt x="114" y="25"/>
                        </a:lnTo>
                        <a:lnTo>
                          <a:pt x="101" y="26"/>
                        </a:lnTo>
                        <a:lnTo>
                          <a:pt x="92" y="26"/>
                        </a:lnTo>
                        <a:lnTo>
                          <a:pt x="84" y="27"/>
                        </a:lnTo>
                        <a:lnTo>
                          <a:pt x="79" y="27"/>
                        </a:lnTo>
                        <a:lnTo>
                          <a:pt x="78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2" name="Freeform 287"/>
                  <p:cNvSpPr>
                    <a:spLocks/>
                  </p:cNvSpPr>
                  <p:nvPr/>
                </p:nvSpPr>
                <p:spPr bwMode="auto">
                  <a:xfrm>
                    <a:off x="4567238" y="688976"/>
                    <a:ext cx="1482725" cy="58738"/>
                  </a:xfrm>
                  <a:custGeom>
                    <a:avLst/>
                    <a:gdLst>
                      <a:gd name="T0" fmla="*/ 2 w 1868"/>
                      <a:gd name="T1" fmla="*/ 71 h 74"/>
                      <a:gd name="T2" fmla="*/ 36 w 1868"/>
                      <a:gd name="T3" fmla="*/ 69 h 74"/>
                      <a:gd name="T4" fmla="*/ 104 w 1868"/>
                      <a:gd name="T5" fmla="*/ 68 h 74"/>
                      <a:gd name="T6" fmla="*/ 198 w 1868"/>
                      <a:gd name="T7" fmla="*/ 67 h 74"/>
                      <a:gd name="T8" fmla="*/ 311 w 1868"/>
                      <a:gd name="T9" fmla="*/ 65 h 74"/>
                      <a:gd name="T10" fmla="*/ 436 w 1868"/>
                      <a:gd name="T11" fmla="*/ 63 h 74"/>
                      <a:gd name="T12" fmla="*/ 565 w 1868"/>
                      <a:gd name="T13" fmla="*/ 61 h 74"/>
                      <a:gd name="T14" fmla="*/ 689 w 1868"/>
                      <a:gd name="T15" fmla="*/ 59 h 74"/>
                      <a:gd name="T16" fmla="*/ 804 w 1868"/>
                      <a:gd name="T17" fmla="*/ 58 h 74"/>
                      <a:gd name="T18" fmla="*/ 900 w 1868"/>
                      <a:gd name="T19" fmla="*/ 57 h 74"/>
                      <a:gd name="T20" fmla="*/ 971 w 1868"/>
                      <a:gd name="T21" fmla="*/ 56 h 74"/>
                      <a:gd name="T22" fmla="*/ 1023 w 1868"/>
                      <a:gd name="T23" fmla="*/ 56 h 74"/>
                      <a:gd name="T24" fmla="*/ 1097 w 1868"/>
                      <a:gd name="T25" fmla="*/ 57 h 74"/>
                      <a:gd name="T26" fmla="*/ 1190 w 1868"/>
                      <a:gd name="T27" fmla="*/ 58 h 74"/>
                      <a:gd name="T28" fmla="*/ 1296 w 1868"/>
                      <a:gd name="T29" fmla="*/ 60 h 74"/>
                      <a:gd name="T30" fmla="*/ 1409 w 1868"/>
                      <a:gd name="T31" fmla="*/ 64 h 74"/>
                      <a:gd name="T32" fmla="*/ 1523 w 1868"/>
                      <a:gd name="T33" fmla="*/ 66 h 74"/>
                      <a:gd name="T34" fmla="*/ 1630 w 1868"/>
                      <a:gd name="T35" fmla="*/ 68 h 74"/>
                      <a:gd name="T36" fmla="*/ 1725 w 1868"/>
                      <a:gd name="T37" fmla="*/ 71 h 74"/>
                      <a:gd name="T38" fmla="*/ 1800 w 1868"/>
                      <a:gd name="T39" fmla="*/ 73 h 74"/>
                      <a:gd name="T40" fmla="*/ 1849 w 1868"/>
                      <a:gd name="T41" fmla="*/ 74 h 74"/>
                      <a:gd name="T42" fmla="*/ 1868 w 1868"/>
                      <a:gd name="T43" fmla="*/ 74 h 74"/>
                      <a:gd name="T44" fmla="*/ 1785 w 1868"/>
                      <a:gd name="T45" fmla="*/ 15 h 74"/>
                      <a:gd name="T46" fmla="*/ 1746 w 1868"/>
                      <a:gd name="T47" fmla="*/ 14 h 74"/>
                      <a:gd name="T48" fmla="*/ 1680 w 1868"/>
                      <a:gd name="T49" fmla="*/ 13 h 74"/>
                      <a:gd name="T50" fmla="*/ 1592 w 1868"/>
                      <a:gd name="T51" fmla="*/ 11 h 74"/>
                      <a:gd name="T52" fmla="*/ 1490 w 1868"/>
                      <a:gd name="T53" fmla="*/ 10 h 74"/>
                      <a:gd name="T54" fmla="*/ 1379 w 1868"/>
                      <a:gd name="T55" fmla="*/ 7 h 74"/>
                      <a:gd name="T56" fmla="*/ 1264 w 1868"/>
                      <a:gd name="T57" fmla="*/ 5 h 74"/>
                      <a:gd name="T58" fmla="*/ 1152 w 1868"/>
                      <a:gd name="T59" fmla="*/ 4 h 74"/>
                      <a:gd name="T60" fmla="*/ 1050 w 1868"/>
                      <a:gd name="T61" fmla="*/ 2 h 74"/>
                      <a:gd name="T62" fmla="*/ 962 w 1868"/>
                      <a:gd name="T63" fmla="*/ 0 h 74"/>
                      <a:gd name="T64" fmla="*/ 895 w 1868"/>
                      <a:gd name="T65" fmla="*/ 0 h 74"/>
                      <a:gd name="T66" fmla="*/ 831 w 1868"/>
                      <a:gd name="T67" fmla="*/ 0 h 74"/>
                      <a:gd name="T68" fmla="*/ 749 w 1868"/>
                      <a:gd name="T69" fmla="*/ 2 h 74"/>
                      <a:gd name="T70" fmla="*/ 655 w 1868"/>
                      <a:gd name="T71" fmla="*/ 3 h 74"/>
                      <a:gd name="T72" fmla="*/ 554 w 1868"/>
                      <a:gd name="T73" fmla="*/ 4 h 74"/>
                      <a:gd name="T74" fmla="*/ 453 w 1868"/>
                      <a:gd name="T75" fmla="*/ 6 h 74"/>
                      <a:gd name="T76" fmla="*/ 354 w 1868"/>
                      <a:gd name="T77" fmla="*/ 7 h 74"/>
                      <a:gd name="T78" fmla="*/ 264 w 1868"/>
                      <a:gd name="T79" fmla="*/ 8 h 74"/>
                      <a:gd name="T80" fmla="*/ 188 w 1868"/>
                      <a:gd name="T81" fmla="*/ 10 h 74"/>
                      <a:gd name="T82" fmla="*/ 129 w 1868"/>
                      <a:gd name="T83" fmla="*/ 11 h 74"/>
                      <a:gd name="T84" fmla="*/ 96 w 1868"/>
                      <a:gd name="T85" fmla="*/ 1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8" h="74">
                        <a:moveTo>
                          <a:pt x="89" y="12"/>
                        </a:moveTo>
                        <a:lnTo>
                          <a:pt x="0" y="71"/>
                        </a:lnTo>
                        <a:lnTo>
                          <a:pt x="2" y="71"/>
                        </a:lnTo>
                        <a:lnTo>
                          <a:pt x="9" y="71"/>
                        </a:lnTo>
                        <a:lnTo>
                          <a:pt x="21" y="71"/>
                        </a:lnTo>
                        <a:lnTo>
                          <a:pt x="36" y="69"/>
                        </a:lnTo>
                        <a:lnTo>
                          <a:pt x="55" y="69"/>
                        </a:lnTo>
                        <a:lnTo>
                          <a:pt x="78" y="69"/>
                        </a:lnTo>
                        <a:lnTo>
                          <a:pt x="104" y="68"/>
                        </a:lnTo>
                        <a:lnTo>
                          <a:pt x="133" y="68"/>
                        </a:lnTo>
                        <a:lnTo>
                          <a:pt x="164" y="67"/>
                        </a:lnTo>
                        <a:lnTo>
                          <a:pt x="198" y="67"/>
                        </a:lnTo>
                        <a:lnTo>
                          <a:pt x="234" y="66"/>
                        </a:lnTo>
                        <a:lnTo>
                          <a:pt x="272" y="66"/>
                        </a:lnTo>
                        <a:lnTo>
                          <a:pt x="311" y="65"/>
                        </a:lnTo>
                        <a:lnTo>
                          <a:pt x="351" y="65"/>
                        </a:lnTo>
                        <a:lnTo>
                          <a:pt x="393" y="64"/>
                        </a:lnTo>
                        <a:lnTo>
                          <a:pt x="436" y="63"/>
                        </a:lnTo>
                        <a:lnTo>
                          <a:pt x="478" y="63"/>
                        </a:lnTo>
                        <a:lnTo>
                          <a:pt x="521" y="61"/>
                        </a:lnTo>
                        <a:lnTo>
                          <a:pt x="565" y="61"/>
                        </a:lnTo>
                        <a:lnTo>
                          <a:pt x="607" y="60"/>
                        </a:lnTo>
                        <a:lnTo>
                          <a:pt x="649" y="60"/>
                        </a:lnTo>
                        <a:lnTo>
                          <a:pt x="689" y="59"/>
                        </a:lnTo>
                        <a:lnTo>
                          <a:pt x="729" y="59"/>
                        </a:lnTo>
                        <a:lnTo>
                          <a:pt x="767" y="58"/>
                        </a:lnTo>
                        <a:lnTo>
                          <a:pt x="804" y="58"/>
                        </a:lnTo>
                        <a:lnTo>
                          <a:pt x="839" y="57"/>
                        </a:lnTo>
                        <a:lnTo>
                          <a:pt x="871" y="57"/>
                        </a:lnTo>
                        <a:lnTo>
                          <a:pt x="900" y="57"/>
                        </a:lnTo>
                        <a:lnTo>
                          <a:pt x="928" y="56"/>
                        </a:lnTo>
                        <a:lnTo>
                          <a:pt x="951" y="56"/>
                        </a:lnTo>
                        <a:lnTo>
                          <a:pt x="971" y="56"/>
                        </a:lnTo>
                        <a:lnTo>
                          <a:pt x="988" y="56"/>
                        </a:lnTo>
                        <a:lnTo>
                          <a:pt x="1004" y="56"/>
                        </a:lnTo>
                        <a:lnTo>
                          <a:pt x="1023" y="56"/>
                        </a:lnTo>
                        <a:lnTo>
                          <a:pt x="1045" y="56"/>
                        </a:lnTo>
                        <a:lnTo>
                          <a:pt x="1069" y="57"/>
                        </a:lnTo>
                        <a:lnTo>
                          <a:pt x="1097" y="57"/>
                        </a:lnTo>
                        <a:lnTo>
                          <a:pt x="1126" y="57"/>
                        </a:lnTo>
                        <a:lnTo>
                          <a:pt x="1157" y="58"/>
                        </a:lnTo>
                        <a:lnTo>
                          <a:pt x="1190" y="58"/>
                        </a:lnTo>
                        <a:lnTo>
                          <a:pt x="1225" y="59"/>
                        </a:lnTo>
                        <a:lnTo>
                          <a:pt x="1261" y="60"/>
                        </a:lnTo>
                        <a:lnTo>
                          <a:pt x="1296" y="60"/>
                        </a:lnTo>
                        <a:lnTo>
                          <a:pt x="1334" y="61"/>
                        </a:lnTo>
                        <a:lnTo>
                          <a:pt x="1371" y="63"/>
                        </a:lnTo>
                        <a:lnTo>
                          <a:pt x="1409" y="64"/>
                        </a:lnTo>
                        <a:lnTo>
                          <a:pt x="1447" y="64"/>
                        </a:lnTo>
                        <a:lnTo>
                          <a:pt x="1485" y="65"/>
                        </a:lnTo>
                        <a:lnTo>
                          <a:pt x="1523" y="66"/>
                        </a:lnTo>
                        <a:lnTo>
                          <a:pt x="1560" y="66"/>
                        </a:lnTo>
                        <a:lnTo>
                          <a:pt x="1596" y="67"/>
                        </a:lnTo>
                        <a:lnTo>
                          <a:pt x="1630" y="68"/>
                        </a:lnTo>
                        <a:lnTo>
                          <a:pt x="1663" y="69"/>
                        </a:lnTo>
                        <a:lnTo>
                          <a:pt x="1695" y="69"/>
                        </a:lnTo>
                        <a:lnTo>
                          <a:pt x="1725" y="71"/>
                        </a:lnTo>
                        <a:lnTo>
                          <a:pt x="1751" y="71"/>
                        </a:lnTo>
                        <a:lnTo>
                          <a:pt x="1777" y="72"/>
                        </a:lnTo>
                        <a:lnTo>
                          <a:pt x="1800" y="73"/>
                        </a:lnTo>
                        <a:lnTo>
                          <a:pt x="1819" y="73"/>
                        </a:lnTo>
                        <a:lnTo>
                          <a:pt x="1837" y="73"/>
                        </a:lnTo>
                        <a:lnTo>
                          <a:pt x="1849" y="74"/>
                        </a:lnTo>
                        <a:lnTo>
                          <a:pt x="1860" y="74"/>
                        </a:lnTo>
                        <a:lnTo>
                          <a:pt x="1865" y="74"/>
                        </a:lnTo>
                        <a:lnTo>
                          <a:pt x="1868" y="74"/>
                        </a:lnTo>
                        <a:lnTo>
                          <a:pt x="1793" y="15"/>
                        </a:lnTo>
                        <a:lnTo>
                          <a:pt x="1791" y="15"/>
                        </a:lnTo>
                        <a:lnTo>
                          <a:pt x="1785" y="15"/>
                        </a:lnTo>
                        <a:lnTo>
                          <a:pt x="1776" y="15"/>
                        </a:lnTo>
                        <a:lnTo>
                          <a:pt x="1762" y="14"/>
                        </a:lnTo>
                        <a:lnTo>
                          <a:pt x="1746" y="14"/>
                        </a:lnTo>
                        <a:lnTo>
                          <a:pt x="1727" y="14"/>
                        </a:lnTo>
                        <a:lnTo>
                          <a:pt x="1704" y="13"/>
                        </a:lnTo>
                        <a:lnTo>
                          <a:pt x="1680" y="13"/>
                        </a:lnTo>
                        <a:lnTo>
                          <a:pt x="1652" y="12"/>
                        </a:lnTo>
                        <a:lnTo>
                          <a:pt x="1624" y="12"/>
                        </a:lnTo>
                        <a:lnTo>
                          <a:pt x="1592" y="11"/>
                        </a:lnTo>
                        <a:lnTo>
                          <a:pt x="1560" y="11"/>
                        </a:lnTo>
                        <a:lnTo>
                          <a:pt x="1526" y="10"/>
                        </a:lnTo>
                        <a:lnTo>
                          <a:pt x="1490" y="10"/>
                        </a:lnTo>
                        <a:lnTo>
                          <a:pt x="1454" y="8"/>
                        </a:lnTo>
                        <a:lnTo>
                          <a:pt x="1417" y="7"/>
                        </a:lnTo>
                        <a:lnTo>
                          <a:pt x="1379" y="7"/>
                        </a:lnTo>
                        <a:lnTo>
                          <a:pt x="1341" y="6"/>
                        </a:lnTo>
                        <a:lnTo>
                          <a:pt x="1302" y="6"/>
                        </a:lnTo>
                        <a:lnTo>
                          <a:pt x="1264" y="5"/>
                        </a:lnTo>
                        <a:lnTo>
                          <a:pt x="1226" y="5"/>
                        </a:lnTo>
                        <a:lnTo>
                          <a:pt x="1189" y="4"/>
                        </a:lnTo>
                        <a:lnTo>
                          <a:pt x="1152" y="4"/>
                        </a:lnTo>
                        <a:lnTo>
                          <a:pt x="1118" y="3"/>
                        </a:lnTo>
                        <a:lnTo>
                          <a:pt x="1083" y="3"/>
                        </a:lnTo>
                        <a:lnTo>
                          <a:pt x="1050" y="2"/>
                        </a:lnTo>
                        <a:lnTo>
                          <a:pt x="1019" y="2"/>
                        </a:lnTo>
                        <a:lnTo>
                          <a:pt x="990" y="2"/>
                        </a:lnTo>
                        <a:lnTo>
                          <a:pt x="962" y="0"/>
                        </a:lnTo>
                        <a:lnTo>
                          <a:pt x="937" y="0"/>
                        </a:lnTo>
                        <a:lnTo>
                          <a:pt x="915" y="0"/>
                        </a:lnTo>
                        <a:lnTo>
                          <a:pt x="895" y="0"/>
                        </a:lnTo>
                        <a:lnTo>
                          <a:pt x="876" y="0"/>
                        </a:lnTo>
                        <a:lnTo>
                          <a:pt x="854" y="0"/>
                        </a:lnTo>
                        <a:lnTo>
                          <a:pt x="831" y="0"/>
                        </a:lnTo>
                        <a:lnTo>
                          <a:pt x="804" y="0"/>
                        </a:lnTo>
                        <a:lnTo>
                          <a:pt x="778" y="2"/>
                        </a:lnTo>
                        <a:lnTo>
                          <a:pt x="749" y="2"/>
                        </a:lnTo>
                        <a:lnTo>
                          <a:pt x="718" y="2"/>
                        </a:lnTo>
                        <a:lnTo>
                          <a:pt x="687" y="3"/>
                        </a:lnTo>
                        <a:lnTo>
                          <a:pt x="655" y="3"/>
                        </a:lnTo>
                        <a:lnTo>
                          <a:pt x="622" y="3"/>
                        </a:lnTo>
                        <a:lnTo>
                          <a:pt x="589" y="4"/>
                        </a:lnTo>
                        <a:lnTo>
                          <a:pt x="554" y="4"/>
                        </a:lnTo>
                        <a:lnTo>
                          <a:pt x="521" y="5"/>
                        </a:lnTo>
                        <a:lnTo>
                          <a:pt x="486" y="5"/>
                        </a:lnTo>
                        <a:lnTo>
                          <a:pt x="453" y="6"/>
                        </a:lnTo>
                        <a:lnTo>
                          <a:pt x="419" y="6"/>
                        </a:lnTo>
                        <a:lnTo>
                          <a:pt x="386" y="6"/>
                        </a:lnTo>
                        <a:lnTo>
                          <a:pt x="354" y="7"/>
                        </a:lnTo>
                        <a:lnTo>
                          <a:pt x="323" y="7"/>
                        </a:lnTo>
                        <a:lnTo>
                          <a:pt x="293" y="8"/>
                        </a:lnTo>
                        <a:lnTo>
                          <a:pt x="264" y="8"/>
                        </a:lnTo>
                        <a:lnTo>
                          <a:pt x="236" y="10"/>
                        </a:lnTo>
                        <a:lnTo>
                          <a:pt x="211" y="10"/>
                        </a:lnTo>
                        <a:lnTo>
                          <a:pt x="188" y="10"/>
                        </a:lnTo>
                        <a:lnTo>
                          <a:pt x="166" y="11"/>
                        </a:lnTo>
                        <a:lnTo>
                          <a:pt x="146" y="11"/>
                        </a:lnTo>
                        <a:lnTo>
                          <a:pt x="129" y="11"/>
                        </a:lnTo>
                        <a:lnTo>
                          <a:pt x="115" y="12"/>
                        </a:lnTo>
                        <a:lnTo>
                          <a:pt x="104" y="12"/>
                        </a:lnTo>
                        <a:lnTo>
                          <a:pt x="96" y="12"/>
                        </a:lnTo>
                        <a:lnTo>
                          <a:pt x="91" y="12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3" name="Freeform 288"/>
                  <p:cNvSpPr>
                    <a:spLocks/>
                  </p:cNvSpPr>
                  <p:nvPr/>
                </p:nvSpPr>
                <p:spPr bwMode="auto">
                  <a:xfrm>
                    <a:off x="4545013" y="749301"/>
                    <a:ext cx="1535113" cy="44450"/>
                  </a:xfrm>
                  <a:custGeom>
                    <a:avLst/>
                    <a:gdLst>
                      <a:gd name="T0" fmla="*/ 1881 w 1936"/>
                      <a:gd name="T1" fmla="*/ 10 h 57"/>
                      <a:gd name="T2" fmla="*/ 1866 w 1936"/>
                      <a:gd name="T3" fmla="*/ 10 h 57"/>
                      <a:gd name="T4" fmla="*/ 1836 w 1936"/>
                      <a:gd name="T5" fmla="*/ 8 h 57"/>
                      <a:gd name="T6" fmla="*/ 1795 w 1936"/>
                      <a:gd name="T7" fmla="*/ 8 h 57"/>
                      <a:gd name="T8" fmla="*/ 1744 w 1936"/>
                      <a:gd name="T9" fmla="*/ 7 h 57"/>
                      <a:gd name="T10" fmla="*/ 1684 w 1936"/>
                      <a:gd name="T11" fmla="*/ 7 h 57"/>
                      <a:gd name="T12" fmla="*/ 1617 w 1936"/>
                      <a:gd name="T13" fmla="*/ 6 h 57"/>
                      <a:gd name="T14" fmla="*/ 1545 w 1936"/>
                      <a:gd name="T15" fmla="*/ 5 h 57"/>
                      <a:gd name="T16" fmla="*/ 1470 w 1936"/>
                      <a:gd name="T17" fmla="*/ 5 h 57"/>
                      <a:gd name="T18" fmla="*/ 1394 w 1936"/>
                      <a:gd name="T19" fmla="*/ 4 h 57"/>
                      <a:gd name="T20" fmla="*/ 1318 w 1936"/>
                      <a:gd name="T21" fmla="*/ 3 h 57"/>
                      <a:gd name="T22" fmla="*/ 1245 w 1936"/>
                      <a:gd name="T23" fmla="*/ 3 h 57"/>
                      <a:gd name="T24" fmla="*/ 1176 w 1936"/>
                      <a:gd name="T25" fmla="*/ 2 h 57"/>
                      <a:gd name="T26" fmla="*/ 1111 w 1936"/>
                      <a:gd name="T27" fmla="*/ 2 h 57"/>
                      <a:gd name="T28" fmla="*/ 1055 w 1936"/>
                      <a:gd name="T29" fmla="*/ 0 h 57"/>
                      <a:gd name="T30" fmla="*/ 1007 w 1936"/>
                      <a:gd name="T31" fmla="*/ 0 h 57"/>
                      <a:gd name="T32" fmla="*/ 968 w 1936"/>
                      <a:gd name="T33" fmla="*/ 0 h 57"/>
                      <a:gd name="T34" fmla="*/ 920 w 1936"/>
                      <a:gd name="T35" fmla="*/ 0 h 57"/>
                      <a:gd name="T36" fmla="*/ 861 w 1936"/>
                      <a:gd name="T37" fmla="*/ 2 h 57"/>
                      <a:gd name="T38" fmla="*/ 794 w 1936"/>
                      <a:gd name="T39" fmla="*/ 3 h 57"/>
                      <a:gd name="T40" fmla="*/ 722 w 1936"/>
                      <a:gd name="T41" fmla="*/ 4 h 57"/>
                      <a:gd name="T42" fmla="*/ 646 w 1936"/>
                      <a:gd name="T43" fmla="*/ 5 h 57"/>
                      <a:gd name="T44" fmla="*/ 566 w 1936"/>
                      <a:gd name="T45" fmla="*/ 6 h 57"/>
                      <a:gd name="T46" fmla="*/ 485 w 1936"/>
                      <a:gd name="T47" fmla="*/ 7 h 57"/>
                      <a:gd name="T48" fmla="*/ 407 w 1936"/>
                      <a:gd name="T49" fmla="*/ 8 h 57"/>
                      <a:gd name="T50" fmla="*/ 331 w 1936"/>
                      <a:gd name="T51" fmla="*/ 10 h 57"/>
                      <a:gd name="T52" fmla="*/ 261 w 1936"/>
                      <a:gd name="T53" fmla="*/ 11 h 57"/>
                      <a:gd name="T54" fmla="*/ 197 w 1936"/>
                      <a:gd name="T55" fmla="*/ 12 h 57"/>
                      <a:gd name="T56" fmla="*/ 143 w 1936"/>
                      <a:gd name="T57" fmla="*/ 13 h 57"/>
                      <a:gd name="T58" fmla="*/ 99 w 1936"/>
                      <a:gd name="T59" fmla="*/ 14 h 57"/>
                      <a:gd name="T60" fmla="*/ 68 w 1936"/>
                      <a:gd name="T61" fmla="*/ 15 h 57"/>
                      <a:gd name="T62" fmla="*/ 52 w 1936"/>
                      <a:gd name="T63" fmla="*/ 15 h 57"/>
                      <a:gd name="T64" fmla="*/ 0 w 1936"/>
                      <a:gd name="T65" fmla="*/ 57 h 57"/>
                      <a:gd name="T66" fmla="*/ 1883 w 1936"/>
                      <a:gd name="T67" fmla="*/ 1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36" h="57">
                        <a:moveTo>
                          <a:pt x="1883" y="10"/>
                        </a:moveTo>
                        <a:lnTo>
                          <a:pt x="1881" y="10"/>
                        </a:lnTo>
                        <a:lnTo>
                          <a:pt x="1875" y="10"/>
                        </a:lnTo>
                        <a:lnTo>
                          <a:pt x="1866" y="10"/>
                        </a:lnTo>
                        <a:lnTo>
                          <a:pt x="1853" y="10"/>
                        </a:lnTo>
                        <a:lnTo>
                          <a:pt x="1836" y="8"/>
                        </a:lnTo>
                        <a:lnTo>
                          <a:pt x="1817" y="8"/>
                        </a:lnTo>
                        <a:lnTo>
                          <a:pt x="1795" y="8"/>
                        </a:lnTo>
                        <a:lnTo>
                          <a:pt x="1770" y="8"/>
                        </a:lnTo>
                        <a:lnTo>
                          <a:pt x="1744" y="7"/>
                        </a:lnTo>
                        <a:lnTo>
                          <a:pt x="1715" y="7"/>
                        </a:lnTo>
                        <a:lnTo>
                          <a:pt x="1684" y="7"/>
                        </a:lnTo>
                        <a:lnTo>
                          <a:pt x="1650" y="6"/>
                        </a:lnTo>
                        <a:lnTo>
                          <a:pt x="1617" y="6"/>
                        </a:lnTo>
                        <a:lnTo>
                          <a:pt x="1581" y="6"/>
                        </a:lnTo>
                        <a:lnTo>
                          <a:pt x="1545" y="5"/>
                        </a:lnTo>
                        <a:lnTo>
                          <a:pt x="1509" y="5"/>
                        </a:lnTo>
                        <a:lnTo>
                          <a:pt x="1470" y="5"/>
                        </a:lnTo>
                        <a:lnTo>
                          <a:pt x="1432" y="4"/>
                        </a:lnTo>
                        <a:lnTo>
                          <a:pt x="1394" y="4"/>
                        </a:lnTo>
                        <a:lnTo>
                          <a:pt x="1356" y="4"/>
                        </a:lnTo>
                        <a:lnTo>
                          <a:pt x="1318" y="3"/>
                        </a:lnTo>
                        <a:lnTo>
                          <a:pt x="1282" y="3"/>
                        </a:lnTo>
                        <a:lnTo>
                          <a:pt x="1245" y="3"/>
                        </a:lnTo>
                        <a:lnTo>
                          <a:pt x="1209" y="2"/>
                        </a:lnTo>
                        <a:lnTo>
                          <a:pt x="1176" y="2"/>
                        </a:lnTo>
                        <a:lnTo>
                          <a:pt x="1142" y="2"/>
                        </a:lnTo>
                        <a:lnTo>
                          <a:pt x="1111" y="2"/>
                        </a:lnTo>
                        <a:lnTo>
                          <a:pt x="1082" y="0"/>
                        </a:lnTo>
                        <a:lnTo>
                          <a:pt x="1055" y="0"/>
                        </a:lnTo>
                        <a:lnTo>
                          <a:pt x="1029" y="0"/>
                        </a:lnTo>
                        <a:lnTo>
                          <a:pt x="1007" y="0"/>
                        </a:lnTo>
                        <a:lnTo>
                          <a:pt x="988" y="0"/>
                        </a:lnTo>
                        <a:lnTo>
                          <a:pt x="968" y="0"/>
                        </a:lnTo>
                        <a:lnTo>
                          <a:pt x="945" y="0"/>
                        </a:lnTo>
                        <a:lnTo>
                          <a:pt x="920" y="0"/>
                        </a:lnTo>
                        <a:lnTo>
                          <a:pt x="892" y="2"/>
                        </a:lnTo>
                        <a:lnTo>
                          <a:pt x="861" y="2"/>
                        </a:lnTo>
                        <a:lnTo>
                          <a:pt x="829" y="2"/>
                        </a:lnTo>
                        <a:lnTo>
                          <a:pt x="794" y="3"/>
                        </a:lnTo>
                        <a:lnTo>
                          <a:pt x="760" y="3"/>
                        </a:lnTo>
                        <a:lnTo>
                          <a:pt x="722" y="4"/>
                        </a:lnTo>
                        <a:lnTo>
                          <a:pt x="684" y="4"/>
                        </a:lnTo>
                        <a:lnTo>
                          <a:pt x="646" y="5"/>
                        </a:lnTo>
                        <a:lnTo>
                          <a:pt x="605" y="5"/>
                        </a:lnTo>
                        <a:lnTo>
                          <a:pt x="566" y="6"/>
                        </a:lnTo>
                        <a:lnTo>
                          <a:pt x="526" y="6"/>
                        </a:lnTo>
                        <a:lnTo>
                          <a:pt x="485" y="7"/>
                        </a:lnTo>
                        <a:lnTo>
                          <a:pt x="446" y="7"/>
                        </a:lnTo>
                        <a:lnTo>
                          <a:pt x="407" y="8"/>
                        </a:lnTo>
                        <a:lnTo>
                          <a:pt x="368" y="10"/>
                        </a:lnTo>
                        <a:lnTo>
                          <a:pt x="331" y="10"/>
                        </a:lnTo>
                        <a:lnTo>
                          <a:pt x="295" y="11"/>
                        </a:lnTo>
                        <a:lnTo>
                          <a:pt x="261" y="11"/>
                        </a:lnTo>
                        <a:lnTo>
                          <a:pt x="228" y="12"/>
                        </a:lnTo>
                        <a:lnTo>
                          <a:pt x="197" y="12"/>
                        </a:lnTo>
                        <a:lnTo>
                          <a:pt x="168" y="13"/>
                        </a:lnTo>
                        <a:lnTo>
                          <a:pt x="143" y="13"/>
                        </a:lnTo>
                        <a:lnTo>
                          <a:pt x="120" y="14"/>
                        </a:lnTo>
                        <a:lnTo>
                          <a:pt x="99" y="14"/>
                        </a:lnTo>
                        <a:lnTo>
                          <a:pt x="82" y="14"/>
                        </a:lnTo>
                        <a:lnTo>
                          <a:pt x="68" y="15"/>
                        </a:lnTo>
                        <a:lnTo>
                          <a:pt x="58" y="15"/>
                        </a:lnTo>
                        <a:lnTo>
                          <a:pt x="52" y="15"/>
                        </a:lnTo>
                        <a:lnTo>
                          <a:pt x="50" y="15"/>
                        </a:lnTo>
                        <a:lnTo>
                          <a:pt x="0" y="57"/>
                        </a:lnTo>
                        <a:lnTo>
                          <a:pt x="1936" y="57"/>
                        </a:lnTo>
                        <a:lnTo>
                          <a:pt x="1883" y="10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4" name="Freeform 289"/>
                  <p:cNvSpPr>
                    <a:spLocks/>
                  </p:cNvSpPr>
                  <p:nvPr/>
                </p:nvSpPr>
                <p:spPr bwMode="auto">
                  <a:xfrm>
                    <a:off x="4621213" y="1031876"/>
                    <a:ext cx="542925" cy="93663"/>
                  </a:xfrm>
                  <a:custGeom>
                    <a:avLst/>
                    <a:gdLst>
                      <a:gd name="T0" fmla="*/ 680 w 684"/>
                      <a:gd name="T1" fmla="*/ 3 h 118"/>
                      <a:gd name="T2" fmla="*/ 7 w 684"/>
                      <a:gd name="T3" fmla="*/ 0 h 118"/>
                      <a:gd name="T4" fmla="*/ 4 w 684"/>
                      <a:gd name="T5" fmla="*/ 11 h 118"/>
                      <a:gd name="T6" fmla="*/ 1 w 684"/>
                      <a:gd name="T7" fmla="*/ 23 h 118"/>
                      <a:gd name="T8" fmla="*/ 0 w 684"/>
                      <a:gd name="T9" fmla="*/ 37 h 118"/>
                      <a:gd name="T10" fmla="*/ 1 w 684"/>
                      <a:gd name="T11" fmla="*/ 52 h 118"/>
                      <a:gd name="T12" fmla="*/ 4 w 684"/>
                      <a:gd name="T13" fmla="*/ 68 h 118"/>
                      <a:gd name="T14" fmla="*/ 10 w 684"/>
                      <a:gd name="T15" fmla="*/ 86 h 118"/>
                      <a:gd name="T16" fmla="*/ 20 w 684"/>
                      <a:gd name="T17" fmla="*/ 102 h 118"/>
                      <a:gd name="T18" fmla="*/ 35 w 684"/>
                      <a:gd name="T19" fmla="*/ 118 h 118"/>
                      <a:gd name="T20" fmla="*/ 684 w 684"/>
                      <a:gd name="T21" fmla="*/ 112 h 118"/>
                      <a:gd name="T22" fmla="*/ 680 w 684"/>
                      <a:gd name="T23" fmla="*/ 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4" h="118">
                        <a:moveTo>
                          <a:pt x="680" y="3"/>
                        </a:moveTo>
                        <a:lnTo>
                          <a:pt x="7" y="0"/>
                        </a:lnTo>
                        <a:lnTo>
                          <a:pt x="4" y="11"/>
                        </a:lnTo>
                        <a:lnTo>
                          <a:pt x="1" y="23"/>
                        </a:lnTo>
                        <a:lnTo>
                          <a:pt x="0" y="37"/>
                        </a:lnTo>
                        <a:lnTo>
                          <a:pt x="1" y="52"/>
                        </a:lnTo>
                        <a:lnTo>
                          <a:pt x="4" y="68"/>
                        </a:lnTo>
                        <a:lnTo>
                          <a:pt x="10" y="86"/>
                        </a:lnTo>
                        <a:lnTo>
                          <a:pt x="20" y="102"/>
                        </a:lnTo>
                        <a:lnTo>
                          <a:pt x="35" y="118"/>
                        </a:lnTo>
                        <a:lnTo>
                          <a:pt x="684" y="112"/>
                        </a:lnTo>
                        <a:lnTo>
                          <a:pt x="680" y="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5" name="Freeform 290"/>
                  <p:cNvSpPr>
                    <a:spLocks/>
                  </p:cNvSpPr>
                  <p:nvPr/>
                </p:nvSpPr>
                <p:spPr bwMode="auto">
                  <a:xfrm>
                    <a:off x="4643438" y="1133476"/>
                    <a:ext cx="523875" cy="82550"/>
                  </a:xfrm>
                  <a:custGeom>
                    <a:avLst/>
                    <a:gdLst>
                      <a:gd name="T0" fmla="*/ 656 w 660"/>
                      <a:gd name="T1" fmla="*/ 0 h 105"/>
                      <a:gd name="T2" fmla="*/ 5 w 660"/>
                      <a:gd name="T3" fmla="*/ 5 h 105"/>
                      <a:gd name="T4" fmla="*/ 3 w 660"/>
                      <a:gd name="T5" fmla="*/ 15 h 105"/>
                      <a:gd name="T6" fmla="*/ 1 w 660"/>
                      <a:gd name="T7" fmla="*/ 27 h 105"/>
                      <a:gd name="T8" fmla="*/ 0 w 660"/>
                      <a:gd name="T9" fmla="*/ 39 h 105"/>
                      <a:gd name="T10" fmla="*/ 1 w 660"/>
                      <a:gd name="T11" fmla="*/ 53 h 105"/>
                      <a:gd name="T12" fmla="*/ 3 w 660"/>
                      <a:gd name="T13" fmla="*/ 68 h 105"/>
                      <a:gd name="T14" fmla="*/ 10 w 660"/>
                      <a:gd name="T15" fmla="*/ 82 h 105"/>
                      <a:gd name="T16" fmla="*/ 19 w 660"/>
                      <a:gd name="T17" fmla="*/ 93 h 105"/>
                      <a:gd name="T18" fmla="*/ 34 w 660"/>
                      <a:gd name="T19" fmla="*/ 105 h 105"/>
                      <a:gd name="T20" fmla="*/ 660 w 660"/>
                      <a:gd name="T21" fmla="*/ 99 h 105"/>
                      <a:gd name="T22" fmla="*/ 656 w 660"/>
                      <a:gd name="T23" fmla="*/ 0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0" h="105">
                        <a:moveTo>
                          <a:pt x="656" y="0"/>
                        </a:moveTo>
                        <a:lnTo>
                          <a:pt x="5" y="5"/>
                        </a:lnTo>
                        <a:lnTo>
                          <a:pt x="3" y="15"/>
                        </a:lnTo>
                        <a:lnTo>
                          <a:pt x="1" y="27"/>
                        </a:lnTo>
                        <a:lnTo>
                          <a:pt x="0" y="39"/>
                        </a:lnTo>
                        <a:lnTo>
                          <a:pt x="1" y="53"/>
                        </a:lnTo>
                        <a:lnTo>
                          <a:pt x="3" y="68"/>
                        </a:lnTo>
                        <a:lnTo>
                          <a:pt x="10" y="82"/>
                        </a:lnTo>
                        <a:lnTo>
                          <a:pt x="19" y="93"/>
                        </a:lnTo>
                        <a:lnTo>
                          <a:pt x="34" y="105"/>
                        </a:lnTo>
                        <a:lnTo>
                          <a:pt x="660" y="99"/>
                        </a:lnTo>
                        <a:lnTo>
                          <a:pt x="656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6" name="Freeform 291"/>
                  <p:cNvSpPr>
                    <a:spLocks/>
                  </p:cNvSpPr>
                  <p:nvPr/>
                </p:nvSpPr>
                <p:spPr bwMode="auto">
                  <a:xfrm>
                    <a:off x="4668838" y="1220788"/>
                    <a:ext cx="501650" cy="90488"/>
                  </a:xfrm>
                  <a:custGeom>
                    <a:avLst/>
                    <a:gdLst>
                      <a:gd name="T0" fmla="*/ 1 w 633"/>
                      <a:gd name="T1" fmla="*/ 4 h 114"/>
                      <a:gd name="T2" fmla="*/ 0 w 633"/>
                      <a:gd name="T3" fmla="*/ 16 h 114"/>
                      <a:gd name="T4" fmla="*/ 1 w 633"/>
                      <a:gd name="T5" fmla="*/ 30 h 114"/>
                      <a:gd name="T6" fmla="*/ 2 w 633"/>
                      <a:gd name="T7" fmla="*/ 45 h 114"/>
                      <a:gd name="T8" fmla="*/ 6 w 633"/>
                      <a:gd name="T9" fmla="*/ 61 h 114"/>
                      <a:gd name="T10" fmla="*/ 11 w 633"/>
                      <a:gd name="T11" fmla="*/ 77 h 114"/>
                      <a:gd name="T12" fmla="*/ 20 w 633"/>
                      <a:gd name="T13" fmla="*/ 92 h 114"/>
                      <a:gd name="T14" fmla="*/ 32 w 633"/>
                      <a:gd name="T15" fmla="*/ 105 h 114"/>
                      <a:gd name="T16" fmla="*/ 48 w 633"/>
                      <a:gd name="T17" fmla="*/ 114 h 114"/>
                      <a:gd name="T18" fmla="*/ 633 w 633"/>
                      <a:gd name="T19" fmla="*/ 114 h 114"/>
                      <a:gd name="T20" fmla="*/ 629 w 633"/>
                      <a:gd name="T21" fmla="*/ 0 h 114"/>
                      <a:gd name="T22" fmla="*/ 1 w 633"/>
                      <a:gd name="T23" fmla="*/ 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3" h="114">
                        <a:moveTo>
                          <a:pt x="1" y="4"/>
                        </a:moveTo>
                        <a:lnTo>
                          <a:pt x="0" y="16"/>
                        </a:lnTo>
                        <a:lnTo>
                          <a:pt x="1" y="30"/>
                        </a:lnTo>
                        <a:lnTo>
                          <a:pt x="2" y="45"/>
                        </a:lnTo>
                        <a:lnTo>
                          <a:pt x="6" y="61"/>
                        </a:lnTo>
                        <a:lnTo>
                          <a:pt x="11" y="77"/>
                        </a:lnTo>
                        <a:lnTo>
                          <a:pt x="20" y="92"/>
                        </a:lnTo>
                        <a:lnTo>
                          <a:pt x="32" y="105"/>
                        </a:lnTo>
                        <a:lnTo>
                          <a:pt x="48" y="114"/>
                        </a:lnTo>
                        <a:lnTo>
                          <a:pt x="633" y="114"/>
                        </a:lnTo>
                        <a:lnTo>
                          <a:pt x="629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7" name="Freeform 292"/>
                  <p:cNvSpPr>
                    <a:spLocks/>
                  </p:cNvSpPr>
                  <p:nvPr/>
                </p:nvSpPr>
                <p:spPr bwMode="auto">
                  <a:xfrm>
                    <a:off x="5541963" y="1035051"/>
                    <a:ext cx="471488" cy="82550"/>
                  </a:xfrm>
                  <a:custGeom>
                    <a:avLst/>
                    <a:gdLst>
                      <a:gd name="T0" fmla="*/ 0 w 595"/>
                      <a:gd name="T1" fmla="*/ 104 h 104"/>
                      <a:gd name="T2" fmla="*/ 568 w 595"/>
                      <a:gd name="T3" fmla="*/ 99 h 104"/>
                      <a:gd name="T4" fmla="*/ 575 w 595"/>
                      <a:gd name="T5" fmla="*/ 93 h 104"/>
                      <a:gd name="T6" fmla="*/ 582 w 595"/>
                      <a:gd name="T7" fmla="*/ 86 h 104"/>
                      <a:gd name="T8" fmla="*/ 588 w 595"/>
                      <a:gd name="T9" fmla="*/ 77 h 104"/>
                      <a:gd name="T10" fmla="*/ 592 w 595"/>
                      <a:gd name="T11" fmla="*/ 67 h 104"/>
                      <a:gd name="T12" fmla="*/ 595 w 595"/>
                      <a:gd name="T13" fmla="*/ 54 h 104"/>
                      <a:gd name="T14" fmla="*/ 595 w 595"/>
                      <a:gd name="T15" fmla="*/ 39 h 104"/>
                      <a:gd name="T16" fmla="*/ 589 w 595"/>
                      <a:gd name="T17" fmla="*/ 22 h 104"/>
                      <a:gd name="T18" fmla="*/ 580 w 595"/>
                      <a:gd name="T19" fmla="*/ 2 h 104"/>
                      <a:gd name="T20" fmla="*/ 0 w 595"/>
                      <a:gd name="T21" fmla="*/ 0 h 104"/>
                      <a:gd name="T22" fmla="*/ 0 w 595"/>
                      <a:gd name="T23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95" h="104">
                        <a:moveTo>
                          <a:pt x="0" y="104"/>
                        </a:moveTo>
                        <a:lnTo>
                          <a:pt x="568" y="99"/>
                        </a:lnTo>
                        <a:lnTo>
                          <a:pt x="575" y="93"/>
                        </a:lnTo>
                        <a:lnTo>
                          <a:pt x="582" y="86"/>
                        </a:lnTo>
                        <a:lnTo>
                          <a:pt x="588" y="77"/>
                        </a:lnTo>
                        <a:lnTo>
                          <a:pt x="592" y="67"/>
                        </a:lnTo>
                        <a:lnTo>
                          <a:pt x="595" y="54"/>
                        </a:lnTo>
                        <a:lnTo>
                          <a:pt x="595" y="39"/>
                        </a:lnTo>
                        <a:lnTo>
                          <a:pt x="589" y="22"/>
                        </a:lnTo>
                        <a:lnTo>
                          <a:pt x="580" y="2"/>
                        </a:lnTo>
                        <a:lnTo>
                          <a:pt x="0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8" name="Freeform 293"/>
                  <p:cNvSpPr>
                    <a:spLocks/>
                  </p:cNvSpPr>
                  <p:nvPr/>
                </p:nvSpPr>
                <p:spPr bwMode="auto">
                  <a:xfrm>
                    <a:off x="4606925" y="815976"/>
                    <a:ext cx="1430338" cy="106363"/>
                  </a:xfrm>
                  <a:custGeom>
                    <a:avLst/>
                    <a:gdLst>
                      <a:gd name="T0" fmla="*/ 1760 w 1802"/>
                      <a:gd name="T1" fmla="*/ 0 h 132"/>
                      <a:gd name="T2" fmla="*/ 26 w 1802"/>
                      <a:gd name="T3" fmla="*/ 7 h 132"/>
                      <a:gd name="T4" fmla="*/ 24 w 1802"/>
                      <a:gd name="T5" fmla="*/ 10 h 132"/>
                      <a:gd name="T6" fmla="*/ 18 w 1802"/>
                      <a:gd name="T7" fmla="*/ 18 h 132"/>
                      <a:gd name="T8" fmla="*/ 11 w 1802"/>
                      <a:gd name="T9" fmla="*/ 31 h 132"/>
                      <a:gd name="T10" fmla="*/ 4 w 1802"/>
                      <a:gd name="T11" fmla="*/ 46 h 132"/>
                      <a:gd name="T12" fmla="*/ 0 w 1802"/>
                      <a:gd name="T13" fmla="*/ 64 h 132"/>
                      <a:gd name="T14" fmla="*/ 0 w 1802"/>
                      <a:gd name="T15" fmla="*/ 83 h 132"/>
                      <a:gd name="T16" fmla="*/ 6 w 1802"/>
                      <a:gd name="T17" fmla="*/ 102 h 132"/>
                      <a:gd name="T18" fmla="*/ 21 w 1802"/>
                      <a:gd name="T19" fmla="*/ 121 h 132"/>
                      <a:gd name="T20" fmla="*/ 1779 w 1802"/>
                      <a:gd name="T21" fmla="*/ 132 h 132"/>
                      <a:gd name="T22" fmla="*/ 1786 w 1802"/>
                      <a:gd name="T23" fmla="*/ 123 h 132"/>
                      <a:gd name="T24" fmla="*/ 1793 w 1802"/>
                      <a:gd name="T25" fmla="*/ 110 h 132"/>
                      <a:gd name="T26" fmla="*/ 1798 w 1802"/>
                      <a:gd name="T27" fmla="*/ 94 h 132"/>
                      <a:gd name="T28" fmla="*/ 1802 w 1802"/>
                      <a:gd name="T29" fmla="*/ 77 h 132"/>
                      <a:gd name="T30" fmla="*/ 1801 w 1802"/>
                      <a:gd name="T31" fmla="*/ 58 h 132"/>
                      <a:gd name="T32" fmla="*/ 1795 w 1802"/>
                      <a:gd name="T33" fmla="*/ 39 h 132"/>
                      <a:gd name="T34" fmla="*/ 1782 w 1802"/>
                      <a:gd name="T35" fmla="*/ 19 h 132"/>
                      <a:gd name="T36" fmla="*/ 1760 w 1802"/>
                      <a:gd name="T37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802" h="132">
                        <a:moveTo>
                          <a:pt x="1760" y="0"/>
                        </a:moveTo>
                        <a:lnTo>
                          <a:pt x="26" y="7"/>
                        </a:lnTo>
                        <a:lnTo>
                          <a:pt x="24" y="10"/>
                        </a:lnTo>
                        <a:lnTo>
                          <a:pt x="18" y="18"/>
                        </a:lnTo>
                        <a:lnTo>
                          <a:pt x="11" y="31"/>
                        </a:lnTo>
                        <a:lnTo>
                          <a:pt x="4" y="46"/>
                        </a:lnTo>
                        <a:lnTo>
                          <a:pt x="0" y="64"/>
                        </a:lnTo>
                        <a:lnTo>
                          <a:pt x="0" y="83"/>
                        </a:lnTo>
                        <a:lnTo>
                          <a:pt x="6" y="102"/>
                        </a:lnTo>
                        <a:lnTo>
                          <a:pt x="21" y="121"/>
                        </a:lnTo>
                        <a:lnTo>
                          <a:pt x="1779" y="132"/>
                        </a:lnTo>
                        <a:lnTo>
                          <a:pt x="1786" y="123"/>
                        </a:lnTo>
                        <a:lnTo>
                          <a:pt x="1793" y="110"/>
                        </a:lnTo>
                        <a:lnTo>
                          <a:pt x="1798" y="94"/>
                        </a:lnTo>
                        <a:lnTo>
                          <a:pt x="1802" y="77"/>
                        </a:lnTo>
                        <a:lnTo>
                          <a:pt x="1801" y="58"/>
                        </a:lnTo>
                        <a:lnTo>
                          <a:pt x="1795" y="39"/>
                        </a:lnTo>
                        <a:lnTo>
                          <a:pt x="1782" y="19"/>
                        </a:lnTo>
                        <a:lnTo>
                          <a:pt x="176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69" name="Freeform 294"/>
                  <p:cNvSpPr>
                    <a:spLocks/>
                  </p:cNvSpPr>
                  <p:nvPr/>
                </p:nvSpPr>
                <p:spPr bwMode="auto">
                  <a:xfrm>
                    <a:off x="4606925" y="923926"/>
                    <a:ext cx="1422400" cy="101600"/>
                  </a:xfrm>
                  <a:custGeom>
                    <a:avLst/>
                    <a:gdLst>
                      <a:gd name="T0" fmla="*/ 32 w 1791"/>
                      <a:gd name="T1" fmla="*/ 120 h 126"/>
                      <a:gd name="T2" fmla="*/ 32 w 1791"/>
                      <a:gd name="T3" fmla="*/ 120 h 126"/>
                      <a:gd name="T4" fmla="*/ 32 w 1791"/>
                      <a:gd name="T5" fmla="*/ 120 h 126"/>
                      <a:gd name="T6" fmla="*/ 32 w 1791"/>
                      <a:gd name="T7" fmla="*/ 120 h 126"/>
                      <a:gd name="T8" fmla="*/ 32 w 1791"/>
                      <a:gd name="T9" fmla="*/ 120 h 126"/>
                      <a:gd name="T10" fmla="*/ 698 w 1791"/>
                      <a:gd name="T11" fmla="*/ 123 h 126"/>
                      <a:gd name="T12" fmla="*/ 697 w 1791"/>
                      <a:gd name="T13" fmla="*/ 100 h 126"/>
                      <a:gd name="T14" fmla="*/ 1177 w 1791"/>
                      <a:gd name="T15" fmla="*/ 100 h 126"/>
                      <a:gd name="T16" fmla="*/ 1177 w 1791"/>
                      <a:gd name="T17" fmla="*/ 124 h 126"/>
                      <a:gd name="T18" fmla="*/ 1759 w 1791"/>
                      <a:gd name="T19" fmla="*/ 126 h 126"/>
                      <a:gd name="T20" fmla="*/ 1766 w 1791"/>
                      <a:gd name="T21" fmla="*/ 120 h 126"/>
                      <a:gd name="T22" fmla="*/ 1773 w 1791"/>
                      <a:gd name="T23" fmla="*/ 111 h 126"/>
                      <a:gd name="T24" fmla="*/ 1780 w 1791"/>
                      <a:gd name="T25" fmla="*/ 101 h 126"/>
                      <a:gd name="T26" fmla="*/ 1787 w 1791"/>
                      <a:gd name="T27" fmla="*/ 87 h 126"/>
                      <a:gd name="T28" fmla="*/ 1790 w 1791"/>
                      <a:gd name="T29" fmla="*/ 72 h 126"/>
                      <a:gd name="T30" fmla="*/ 1791 w 1791"/>
                      <a:gd name="T31" fmla="*/ 54 h 126"/>
                      <a:gd name="T32" fmla="*/ 1788 w 1791"/>
                      <a:gd name="T33" fmla="*/ 34 h 126"/>
                      <a:gd name="T34" fmla="*/ 1780 w 1791"/>
                      <a:gd name="T35" fmla="*/ 11 h 126"/>
                      <a:gd name="T36" fmla="*/ 17 w 1791"/>
                      <a:gd name="T37" fmla="*/ 0 h 126"/>
                      <a:gd name="T38" fmla="*/ 11 w 1791"/>
                      <a:gd name="T39" fmla="*/ 10 h 126"/>
                      <a:gd name="T40" fmla="*/ 7 w 1791"/>
                      <a:gd name="T41" fmla="*/ 23 h 126"/>
                      <a:gd name="T42" fmla="*/ 2 w 1791"/>
                      <a:gd name="T43" fmla="*/ 38 h 126"/>
                      <a:gd name="T44" fmla="*/ 0 w 1791"/>
                      <a:gd name="T45" fmla="*/ 55 h 126"/>
                      <a:gd name="T46" fmla="*/ 1 w 1791"/>
                      <a:gd name="T47" fmla="*/ 71 h 126"/>
                      <a:gd name="T48" fmla="*/ 5 w 1791"/>
                      <a:gd name="T49" fmla="*/ 88 h 126"/>
                      <a:gd name="T50" fmla="*/ 16 w 1791"/>
                      <a:gd name="T51" fmla="*/ 105 h 126"/>
                      <a:gd name="T52" fmla="*/ 32 w 1791"/>
                      <a:gd name="T53" fmla="*/ 12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91" h="126">
                        <a:moveTo>
                          <a:pt x="32" y="120"/>
                        </a:move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698" y="123"/>
                        </a:lnTo>
                        <a:lnTo>
                          <a:pt x="697" y="100"/>
                        </a:lnTo>
                        <a:lnTo>
                          <a:pt x="1177" y="100"/>
                        </a:lnTo>
                        <a:lnTo>
                          <a:pt x="1177" y="124"/>
                        </a:lnTo>
                        <a:lnTo>
                          <a:pt x="1759" y="126"/>
                        </a:lnTo>
                        <a:lnTo>
                          <a:pt x="1766" y="120"/>
                        </a:lnTo>
                        <a:lnTo>
                          <a:pt x="1773" y="111"/>
                        </a:lnTo>
                        <a:lnTo>
                          <a:pt x="1780" y="101"/>
                        </a:lnTo>
                        <a:lnTo>
                          <a:pt x="1787" y="87"/>
                        </a:lnTo>
                        <a:lnTo>
                          <a:pt x="1790" y="72"/>
                        </a:lnTo>
                        <a:lnTo>
                          <a:pt x="1791" y="54"/>
                        </a:lnTo>
                        <a:lnTo>
                          <a:pt x="1788" y="34"/>
                        </a:lnTo>
                        <a:lnTo>
                          <a:pt x="1780" y="11"/>
                        </a:lnTo>
                        <a:lnTo>
                          <a:pt x="17" y="0"/>
                        </a:lnTo>
                        <a:lnTo>
                          <a:pt x="11" y="10"/>
                        </a:lnTo>
                        <a:lnTo>
                          <a:pt x="7" y="23"/>
                        </a:lnTo>
                        <a:lnTo>
                          <a:pt x="2" y="38"/>
                        </a:lnTo>
                        <a:lnTo>
                          <a:pt x="0" y="55"/>
                        </a:lnTo>
                        <a:lnTo>
                          <a:pt x="1" y="71"/>
                        </a:lnTo>
                        <a:lnTo>
                          <a:pt x="5" y="88"/>
                        </a:lnTo>
                        <a:lnTo>
                          <a:pt x="16" y="105"/>
                        </a:lnTo>
                        <a:lnTo>
                          <a:pt x="32" y="12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0" name="Freeform 295"/>
                  <p:cNvSpPr>
                    <a:spLocks/>
                  </p:cNvSpPr>
                  <p:nvPr/>
                </p:nvSpPr>
                <p:spPr bwMode="auto">
                  <a:xfrm>
                    <a:off x="5541963" y="1214438"/>
                    <a:ext cx="439738" cy="96838"/>
                  </a:xfrm>
                  <a:custGeom>
                    <a:avLst/>
                    <a:gdLst>
                      <a:gd name="T0" fmla="*/ 0 w 554"/>
                      <a:gd name="T1" fmla="*/ 123 h 123"/>
                      <a:gd name="T2" fmla="*/ 528 w 554"/>
                      <a:gd name="T3" fmla="*/ 123 h 123"/>
                      <a:gd name="T4" fmla="*/ 530 w 554"/>
                      <a:gd name="T5" fmla="*/ 119 h 123"/>
                      <a:gd name="T6" fmla="*/ 535 w 554"/>
                      <a:gd name="T7" fmla="*/ 111 h 123"/>
                      <a:gd name="T8" fmla="*/ 541 w 554"/>
                      <a:gd name="T9" fmla="*/ 99 h 123"/>
                      <a:gd name="T10" fmla="*/ 546 w 554"/>
                      <a:gd name="T11" fmla="*/ 81 h 123"/>
                      <a:gd name="T12" fmla="*/ 552 w 554"/>
                      <a:gd name="T13" fmla="*/ 63 h 123"/>
                      <a:gd name="T14" fmla="*/ 554 w 554"/>
                      <a:gd name="T15" fmla="*/ 42 h 123"/>
                      <a:gd name="T16" fmla="*/ 553 w 554"/>
                      <a:gd name="T17" fmla="*/ 20 h 123"/>
                      <a:gd name="T18" fmla="*/ 546 w 554"/>
                      <a:gd name="T19" fmla="*/ 0 h 123"/>
                      <a:gd name="T20" fmla="*/ 0 w 554"/>
                      <a:gd name="T21" fmla="*/ 4 h 123"/>
                      <a:gd name="T22" fmla="*/ 0 w 554"/>
                      <a:gd name="T23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4" h="123">
                        <a:moveTo>
                          <a:pt x="0" y="123"/>
                        </a:moveTo>
                        <a:lnTo>
                          <a:pt x="528" y="123"/>
                        </a:lnTo>
                        <a:lnTo>
                          <a:pt x="530" y="119"/>
                        </a:lnTo>
                        <a:lnTo>
                          <a:pt x="535" y="111"/>
                        </a:lnTo>
                        <a:lnTo>
                          <a:pt x="541" y="99"/>
                        </a:lnTo>
                        <a:lnTo>
                          <a:pt x="546" y="81"/>
                        </a:lnTo>
                        <a:lnTo>
                          <a:pt x="552" y="63"/>
                        </a:lnTo>
                        <a:lnTo>
                          <a:pt x="554" y="42"/>
                        </a:lnTo>
                        <a:lnTo>
                          <a:pt x="553" y="20"/>
                        </a:lnTo>
                        <a:lnTo>
                          <a:pt x="546" y="0"/>
                        </a:lnTo>
                        <a:lnTo>
                          <a:pt x="0" y="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1" name="Freeform 296"/>
                  <p:cNvSpPr>
                    <a:spLocks/>
                  </p:cNvSpPr>
                  <p:nvPr/>
                </p:nvSpPr>
                <p:spPr bwMode="auto">
                  <a:xfrm>
                    <a:off x="5541963" y="1125538"/>
                    <a:ext cx="454025" cy="80963"/>
                  </a:xfrm>
                  <a:custGeom>
                    <a:avLst/>
                    <a:gdLst>
                      <a:gd name="T0" fmla="*/ 0 w 573"/>
                      <a:gd name="T1" fmla="*/ 102 h 102"/>
                      <a:gd name="T2" fmla="*/ 547 w 573"/>
                      <a:gd name="T3" fmla="*/ 97 h 102"/>
                      <a:gd name="T4" fmla="*/ 552 w 573"/>
                      <a:gd name="T5" fmla="*/ 91 h 102"/>
                      <a:gd name="T6" fmla="*/ 558 w 573"/>
                      <a:gd name="T7" fmla="*/ 82 h 102"/>
                      <a:gd name="T8" fmla="*/ 564 w 573"/>
                      <a:gd name="T9" fmla="*/ 72 h 102"/>
                      <a:gd name="T10" fmla="*/ 568 w 573"/>
                      <a:gd name="T11" fmla="*/ 60 h 102"/>
                      <a:gd name="T12" fmla="*/ 572 w 573"/>
                      <a:gd name="T13" fmla="*/ 47 h 102"/>
                      <a:gd name="T14" fmla="*/ 573 w 573"/>
                      <a:gd name="T15" fmla="*/ 32 h 102"/>
                      <a:gd name="T16" fmla="*/ 571 w 573"/>
                      <a:gd name="T17" fmla="*/ 17 h 102"/>
                      <a:gd name="T18" fmla="*/ 565 w 573"/>
                      <a:gd name="T19" fmla="*/ 0 h 102"/>
                      <a:gd name="T20" fmla="*/ 0 w 573"/>
                      <a:gd name="T21" fmla="*/ 4 h 102"/>
                      <a:gd name="T22" fmla="*/ 0 w 573"/>
                      <a:gd name="T2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3" h="102">
                        <a:moveTo>
                          <a:pt x="0" y="102"/>
                        </a:moveTo>
                        <a:lnTo>
                          <a:pt x="547" y="97"/>
                        </a:lnTo>
                        <a:lnTo>
                          <a:pt x="552" y="91"/>
                        </a:lnTo>
                        <a:lnTo>
                          <a:pt x="558" y="82"/>
                        </a:lnTo>
                        <a:lnTo>
                          <a:pt x="564" y="72"/>
                        </a:lnTo>
                        <a:lnTo>
                          <a:pt x="568" y="60"/>
                        </a:lnTo>
                        <a:lnTo>
                          <a:pt x="572" y="47"/>
                        </a:lnTo>
                        <a:lnTo>
                          <a:pt x="573" y="32"/>
                        </a:lnTo>
                        <a:lnTo>
                          <a:pt x="571" y="17"/>
                        </a:lnTo>
                        <a:lnTo>
                          <a:pt x="565" y="0"/>
                        </a:lnTo>
                        <a:lnTo>
                          <a:pt x="0" y="4"/>
                        </a:lnTo>
                        <a:lnTo>
                          <a:pt x="0" y="102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2" name="Freeform 297"/>
                  <p:cNvSpPr>
                    <a:spLocks/>
                  </p:cNvSpPr>
                  <p:nvPr/>
                </p:nvSpPr>
                <p:spPr bwMode="auto">
                  <a:xfrm>
                    <a:off x="5195888" y="1033463"/>
                    <a:ext cx="76200" cy="276225"/>
                  </a:xfrm>
                  <a:custGeom>
                    <a:avLst/>
                    <a:gdLst>
                      <a:gd name="T0" fmla="*/ 0 w 95"/>
                      <a:gd name="T1" fmla="*/ 0 h 348"/>
                      <a:gd name="T2" fmla="*/ 10 w 95"/>
                      <a:gd name="T3" fmla="*/ 348 h 348"/>
                      <a:gd name="T4" fmla="*/ 95 w 95"/>
                      <a:gd name="T5" fmla="*/ 348 h 348"/>
                      <a:gd name="T6" fmla="*/ 89 w 95"/>
                      <a:gd name="T7" fmla="*/ 0 h 348"/>
                      <a:gd name="T8" fmla="*/ 0 w 95"/>
                      <a:gd name="T9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348">
                        <a:moveTo>
                          <a:pt x="0" y="0"/>
                        </a:moveTo>
                        <a:lnTo>
                          <a:pt x="10" y="348"/>
                        </a:lnTo>
                        <a:lnTo>
                          <a:pt x="95" y="348"/>
                        </a:lnTo>
                        <a:lnTo>
                          <a:pt x="8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3" name="Freeform 298"/>
                  <p:cNvSpPr>
                    <a:spLocks/>
                  </p:cNvSpPr>
                  <p:nvPr/>
                </p:nvSpPr>
                <p:spPr bwMode="auto">
                  <a:xfrm>
                    <a:off x="5284788" y="1033463"/>
                    <a:ext cx="65088" cy="277813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6 w 80"/>
                      <a:gd name="T3" fmla="*/ 348 h 349"/>
                      <a:gd name="T4" fmla="*/ 80 w 80"/>
                      <a:gd name="T5" fmla="*/ 349 h 349"/>
                      <a:gd name="T6" fmla="*/ 73 w 80"/>
                      <a:gd name="T7" fmla="*/ 0 h 349"/>
                      <a:gd name="T8" fmla="*/ 0 w 8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49">
                        <a:moveTo>
                          <a:pt x="0" y="0"/>
                        </a:moveTo>
                        <a:lnTo>
                          <a:pt x="6" y="348"/>
                        </a:lnTo>
                        <a:lnTo>
                          <a:pt x="80" y="349"/>
                        </a:lnTo>
                        <a:lnTo>
                          <a:pt x="7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4" name="Freeform 299"/>
                  <p:cNvSpPr>
                    <a:spLocks/>
                  </p:cNvSpPr>
                  <p:nvPr/>
                </p:nvSpPr>
                <p:spPr bwMode="auto">
                  <a:xfrm>
                    <a:off x="5434013" y="1033463"/>
                    <a:ext cx="71438" cy="277813"/>
                  </a:xfrm>
                  <a:custGeom>
                    <a:avLst/>
                    <a:gdLst>
                      <a:gd name="T0" fmla="*/ 90 w 90"/>
                      <a:gd name="T1" fmla="*/ 0 h 350"/>
                      <a:gd name="T2" fmla="*/ 0 w 90"/>
                      <a:gd name="T3" fmla="*/ 0 h 350"/>
                      <a:gd name="T4" fmla="*/ 7 w 90"/>
                      <a:gd name="T5" fmla="*/ 350 h 350"/>
                      <a:gd name="T6" fmla="*/ 90 w 90"/>
                      <a:gd name="T7" fmla="*/ 350 h 350"/>
                      <a:gd name="T8" fmla="*/ 90 w 90"/>
                      <a:gd name="T9" fmla="*/ 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350">
                        <a:moveTo>
                          <a:pt x="90" y="0"/>
                        </a:moveTo>
                        <a:lnTo>
                          <a:pt x="0" y="0"/>
                        </a:lnTo>
                        <a:lnTo>
                          <a:pt x="7" y="350"/>
                        </a:lnTo>
                        <a:lnTo>
                          <a:pt x="90" y="350"/>
                        </a:lnTo>
                        <a:lnTo>
                          <a:pt x="9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5" name="Freeform 300"/>
                  <p:cNvSpPr>
                    <a:spLocks/>
                  </p:cNvSpPr>
                  <p:nvPr/>
                </p:nvSpPr>
                <p:spPr bwMode="auto">
                  <a:xfrm>
                    <a:off x="5360988" y="1033463"/>
                    <a:ext cx="55563" cy="277813"/>
                  </a:xfrm>
                  <a:custGeom>
                    <a:avLst/>
                    <a:gdLst>
                      <a:gd name="T0" fmla="*/ 0 w 70"/>
                      <a:gd name="T1" fmla="*/ 0 h 349"/>
                      <a:gd name="T2" fmla="*/ 7 w 70"/>
                      <a:gd name="T3" fmla="*/ 349 h 349"/>
                      <a:gd name="T4" fmla="*/ 70 w 70"/>
                      <a:gd name="T5" fmla="*/ 349 h 349"/>
                      <a:gd name="T6" fmla="*/ 64 w 70"/>
                      <a:gd name="T7" fmla="*/ 0 h 349"/>
                      <a:gd name="T8" fmla="*/ 0 w 7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349">
                        <a:moveTo>
                          <a:pt x="0" y="0"/>
                        </a:moveTo>
                        <a:lnTo>
                          <a:pt x="7" y="349"/>
                        </a:lnTo>
                        <a:lnTo>
                          <a:pt x="70" y="349"/>
                        </a:lnTo>
                        <a:lnTo>
                          <a:pt x="6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6" name="Freeform 301"/>
                  <p:cNvSpPr>
                    <a:spLocks/>
                  </p:cNvSpPr>
                  <p:nvPr/>
                </p:nvSpPr>
                <p:spPr bwMode="auto">
                  <a:xfrm>
                    <a:off x="5445125" y="1182688"/>
                    <a:ext cx="39688" cy="34925"/>
                  </a:xfrm>
                  <a:custGeom>
                    <a:avLst/>
                    <a:gdLst>
                      <a:gd name="T0" fmla="*/ 26 w 51"/>
                      <a:gd name="T1" fmla="*/ 43 h 43"/>
                      <a:gd name="T2" fmla="*/ 36 w 51"/>
                      <a:gd name="T3" fmla="*/ 42 h 43"/>
                      <a:gd name="T4" fmla="*/ 44 w 51"/>
                      <a:gd name="T5" fmla="*/ 37 h 43"/>
                      <a:gd name="T6" fmla="*/ 49 w 51"/>
                      <a:gd name="T7" fmla="*/ 30 h 43"/>
                      <a:gd name="T8" fmla="*/ 51 w 51"/>
                      <a:gd name="T9" fmla="*/ 22 h 43"/>
                      <a:gd name="T10" fmla="*/ 49 w 51"/>
                      <a:gd name="T11" fmla="*/ 14 h 43"/>
                      <a:gd name="T12" fmla="*/ 44 w 51"/>
                      <a:gd name="T13" fmla="*/ 7 h 43"/>
                      <a:gd name="T14" fmla="*/ 36 w 51"/>
                      <a:gd name="T15" fmla="*/ 3 h 43"/>
                      <a:gd name="T16" fmla="*/ 26 w 51"/>
                      <a:gd name="T17" fmla="*/ 0 h 43"/>
                      <a:gd name="T18" fmla="*/ 16 w 51"/>
                      <a:gd name="T19" fmla="*/ 3 h 43"/>
                      <a:gd name="T20" fmla="*/ 8 w 51"/>
                      <a:gd name="T21" fmla="*/ 7 h 43"/>
                      <a:gd name="T22" fmla="*/ 2 w 51"/>
                      <a:gd name="T23" fmla="*/ 14 h 43"/>
                      <a:gd name="T24" fmla="*/ 0 w 51"/>
                      <a:gd name="T25" fmla="*/ 22 h 43"/>
                      <a:gd name="T26" fmla="*/ 2 w 51"/>
                      <a:gd name="T27" fmla="*/ 30 h 43"/>
                      <a:gd name="T28" fmla="*/ 8 w 51"/>
                      <a:gd name="T29" fmla="*/ 37 h 43"/>
                      <a:gd name="T30" fmla="*/ 16 w 51"/>
                      <a:gd name="T31" fmla="*/ 42 h 43"/>
                      <a:gd name="T32" fmla="*/ 26 w 51"/>
                      <a:gd name="T33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1" h="43">
                        <a:moveTo>
                          <a:pt x="26" y="43"/>
                        </a:moveTo>
                        <a:lnTo>
                          <a:pt x="36" y="42"/>
                        </a:lnTo>
                        <a:lnTo>
                          <a:pt x="44" y="37"/>
                        </a:lnTo>
                        <a:lnTo>
                          <a:pt x="49" y="30"/>
                        </a:lnTo>
                        <a:lnTo>
                          <a:pt x="51" y="22"/>
                        </a:lnTo>
                        <a:lnTo>
                          <a:pt x="49" y="14"/>
                        </a:lnTo>
                        <a:lnTo>
                          <a:pt x="44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6" y="3"/>
                        </a:lnTo>
                        <a:lnTo>
                          <a:pt x="8" y="7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8" y="37"/>
                        </a:lnTo>
                        <a:lnTo>
                          <a:pt x="16" y="42"/>
                        </a:lnTo>
                        <a:lnTo>
                          <a:pt x="26" y="43"/>
                        </a:lnTo>
                        <a:close/>
                      </a:path>
                    </a:pathLst>
                  </a:custGeom>
                  <a:solidFill>
                    <a:srgbClr val="FF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7" name="Freeform 302"/>
                  <p:cNvSpPr>
                    <a:spLocks/>
                  </p:cNvSpPr>
                  <p:nvPr/>
                </p:nvSpPr>
                <p:spPr bwMode="auto">
                  <a:xfrm>
                    <a:off x="4764088" y="887413"/>
                    <a:ext cx="274638" cy="198438"/>
                  </a:xfrm>
                  <a:custGeom>
                    <a:avLst/>
                    <a:gdLst>
                      <a:gd name="T0" fmla="*/ 0 w 347"/>
                      <a:gd name="T1" fmla="*/ 4 h 250"/>
                      <a:gd name="T2" fmla="*/ 70 w 347"/>
                      <a:gd name="T3" fmla="*/ 250 h 250"/>
                      <a:gd name="T4" fmla="*/ 347 w 347"/>
                      <a:gd name="T5" fmla="*/ 244 h 250"/>
                      <a:gd name="T6" fmla="*/ 336 w 347"/>
                      <a:gd name="T7" fmla="*/ 0 h 250"/>
                      <a:gd name="T8" fmla="*/ 0 w 347"/>
                      <a:gd name="T9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7" h="250">
                        <a:moveTo>
                          <a:pt x="0" y="4"/>
                        </a:moveTo>
                        <a:lnTo>
                          <a:pt x="70" y="250"/>
                        </a:lnTo>
                        <a:lnTo>
                          <a:pt x="347" y="244"/>
                        </a:lnTo>
                        <a:lnTo>
                          <a:pt x="336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8" name="Freeform 303"/>
                  <p:cNvSpPr>
                    <a:spLocks/>
                  </p:cNvSpPr>
                  <p:nvPr/>
                </p:nvSpPr>
                <p:spPr bwMode="auto">
                  <a:xfrm>
                    <a:off x="5659438" y="887413"/>
                    <a:ext cx="257175" cy="195263"/>
                  </a:xfrm>
                  <a:custGeom>
                    <a:avLst/>
                    <a:gdLst>
                      <a:gd name="T0" fmla="*/ 0 w 325"/>
                      <a:gd name="T1" fmla="*/ 0 h 248"/>
                      <a:gd name="T2" fmla="*/ 0 w 325"/>
                      <a:gd name="T3" fmla="*/ 244 h 248"/>
                      <a:gd name="T4" fmla="*/ 275 w 325"/>
                      <a:gd name="T5" fmla="*/ 248 h 248"/>
                      <a:gd name="T6" fmla="*/ 325 w 325"/>
                      <a:gd name="T7" fmla="*/ 6 h 248"/>
                      <a:gd name="T8" fmla="*/ 0 w 325"/>
                      <a:gd name="T9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5" h="248">
                        <a:moveTo>
                          <a:pt x="0" y="0"/>
                        </a:moveTo>
                        <a:lnTo>
                          <a:pt x="0" y="244"/>
                        </a:lnTo>
                        <a:lnTo>
                          <a:pt x="275" y="248"/>
                        </a:lnTo>
                        <a:lnTo>
                          <a:pt x="32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79" name="Freeform 304"/>
                  <p:cNvSpPr>
                    <a:spLocks/>
                  </p:cNvSpPr>
                  <p:nvPr/>
                </p:nvSpPr>
                <p:spPr bwMode="auto">
                  <a:xfrm>
                    <a:off x="4814888" y="958851"/>
                    <a:ext cx="85725" cy="31750"/>
                  </a:xfrm>
                  <a:custGeom>
                    <a:avLst/>
                    <a:gdLst>
                      <a:gd name="T0" fmla="*/ 102 w 109"/>
                      <a:gd name="T1" fmla="*/ 0 h 41"/>
                      <a:gd name="T2" fmla="*/ 0 w 109"/>
                      <a:gd name="T3" fmla="*/ 7 h 41"/>
                      <a:gd name="T4" fmla="*/ 10 w 109"/>
                      <a:gd name="T5" fmla="*/ 41 h 41"/>
                      <a:gd name="T6" fmla="*/ 109 w 109"/>
                      <a:gd name="T7" fmla="*/ 34 h 41"/>
                      <a:gd name="T8" fmla="*/ 102 w 109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41">
                        <a:moveTo>
                          <a:pt x="102" y="0"/>
                        </a:moveTo>
                        <a:lnTo>
                          <a:pt x="0" y="7"/>
                        </a:lnTo>
                        <a:lnTo>
                          <a:pt x="10" y="41"/>
                        </a:lnTo>
                        <a:lnTo>
                          <a:pt x="109" y="34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0" name="Freeform 305"/>
                  <p:cNvSpPr>
                    <a:spLocks/>
                  </p:cNvSpPr>
                  <p:nvPr/>
                </p:nvSpPr>
                <p:spPr bwMode="auto">
                  <a:xfrm>
                    <a:off x="4906963" y="900113"/>
                    <a:ext cx="96838" cy="57150"/>
                  </a:xfrm>
                  <a:custGeom>
                    <a:avLst/>
                    <a:gdLst>
                      <a:gd name="T0" fmla="*/ 122 w 122"/>
                      <a:gd name="T1" fmla="*/ 64 h 71"/>
                      <a:gd name="T2" fmla="*/ 116 w 122"/>
                      <a:gd name="T3" fmla="*/ 0 h 71"/>
                      <a:gd name="T4" fmla="*/ 0 w 122"/>
                      <a:gd name="T5" fmla="*/ 4 h 71"/>
                      <a:gd name="T6" fmla="*/ 11 w 122"/>
                      <a:gd name="T7" fmla="*/ 71 h 71"/>
                      <a:gd name="T8" fmla="*/ 122 w 122"/>
                      <a:gd name="T9" fmla="*/ 64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71">
                        <a:moveTo>
                          <a:pt x="122" y="64"/>
                        </a:moveTo>
                        <a:lnTo>
                          <a:pt x="116" y="0"/>
                        </a:lnTo>
                        <a:lnTo>
                          <a:pt x="0" y="4"/>
                        </a:lnTo>
                        <a:lnTo>
                          <a:pt x="11" y="71"/>
                        </a:lnTo>
                        <a:lnTo>
                          <a:pt x="122" y="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1" name="Freeform 306"/>
                  <p:cNvSpPr>
                    <a:spLocks/>
                  </p:cNvSpPr>
                  <p:nvPr/>
                </p:nvSpPr>
                <p:spPr bwMode="auto">
                  <a:xfrm>
                    <a:off x="4800600" y="904876"/>
                    <a:ext cx="95250" cy="60325"/>
                  </a:xfrm>
                  <a:custGeom>
                    <a:avLst/>
                    <a:gdLst>
                      <a:gd name="T0" fmla="*/ 108 w 120"/>
                      <a:gd name="T1" fmla="*/ 0 h 75"/>
                      <a:gd name="T2" fmla="*/ 0 w 120"/>
                      <a:gd name="T3" fmla="*/ 4 h 75"/>
                      <a:gd name="T4" fmla="*/ 18 w 120"/>
                      <a:gd name="T5" fmla="*/ 75 h 75"/>
                      <a:gd name="T6" fmla="*/ 120 w 120"/>
                      <a:gd name="T7" fmla="*/ 68 h 75"/>
                      <a:gd name="T8" fmla="*/ 108 w 120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75">
                        <a:moveTo>
                          <a:pt x="108" y="0"/>
                        </a:moveTo>
                        <a:lnTo>
                          <a:pt x="0" y="4"/>
                        </a:lnTo>
                        <a:lnTo>
                          <a:pt x="18" y="75"/>
                        </a:lnTo>
                        <a:lnTo>
                          <a:pt x="120" y="68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2" name="Freeform 307"/>
                  <p:cNvSpPr>
                    <a:spLocks/>
                  </p:cNvSpPr>
                  <p:nvPr/>
                </p:nvSpPr>
                <p:spPr bwMode="auto">
                  <a:xfrm>
                    <a:off x="4924425" y="993776"/>
                    <a:ext cx="85725" cy="42863"/>
                  </a:xfrm>
                  <a:custGeom>
                    <a:avLst/>
                    <a:gdLst>
                      <a:gd name="T0" fmla="*/ 8 w 110"/>
                      <a:gd name="T1" fmla="*/ 53 h 53"/>
                      <a:gd name="T2" fmla="*/ 110 w 110"/>
                      <a:gd name="T3" fmla="*/ 46 h 53"/>
                      <a:gd name="T4" fmla="*/ 106 w 110"/>
                      <a:gd name="T5" fmla="*/ 0 h 53"/>
                      <a:gd name="T6" fmla="*/ 0 w 110"/>
                      <a:gd name="T7" fmla="*/ 7 h 53"/>
                      <a:gd name="T8" fmla="*/ 8 w 110"/>
                      <a:gd name="T9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3">
                        <a:moveTo>
                          <a:pt x="8" y="53"/>
                        </a:moveTo>
                        <a:lnTo>
                          <a:pt x="110" y="46"/>
                        </a:lnTo>
                        <a:lnTo>
                          <a:pt x="106" y="0"/>
                        </a:lnTo>
                        <a:lnTo>
                          <a:pt x="0" y="7"/>
                        </a:lnTo>
                        <a:lnTo>
                          <a:pt x="8" y="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3" name="Freeform 308"/>
                  <p:cNvSpPr>
                    <a:spLocks/>
                  </p:cNvSpPr>
                  <p:nvPr/>
                </p:nvSpPr>
                <p:spPr bwMode="auto">
                  <a:xfrm>
                    <a:off x="4916488" y="952501"/>
                    <a:ext cx="90488" cy="31750"/>
                  </a:xfrm>
                  <a:custGeom>
                    <a:avLst/>
                    <a:gdLst>
                      <a:gd name="T0" fmla="*/ 0 w 113"/>
                      <a:gd name="T1" fmla="*/ 7 h 42"/>
                      <a:gd name="T2" fmla="*/ 6 w 113"/>
                      <a:gd name="T3" fmla="*/ 42 h 42"/>
                      <a:gd name="T4" fmla="*/ 113 w 113"/>
                      <a:gd name="T5" fmla="*/ 35 h 42"/>
                      <a:gd name="T6" fmla="*/ 111 w 113"/>
                      <a:gd name="T7" fmla="*/ 0 h 42"/>
                      <a:gd name="T8" fmla="*/ 0 w 113"/>
                      <a:gd name="T9" fmla="*/ 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3" h="42">
                        <a:moveTo>
                          <a:pt x="0" y="7"/>
                        </a:moveTo>
                        <a:lnTo>
                          <a:pt x="6" y="42"/>
                        </a:lnTo>
                        <a:lnTo>
                          <a:pt x="113" y="35"/>
                        </a:lnTo>
                        <a:lnTo>
                          <a:pt x="11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4" name="Freeform 309"/>
                  <p:cNvSpPr>
                    <a:spLocks/>
                  </p:cNvSpPr>
                  <p:nvPr/>
                </p:nvSpPr>
                <p:spPr bwMode="auto">
                  <a:xfrm>
                    <a:off x="4930775" y="1030288"/>
                    <a:ext cx="82550" cy="33338"/>
                  </a:xfrm>
                  <a:custGeom>
                    <a:avLst/>
                    <a:gdLst>
                      <a:gd name="T0" fmla="*/ 6 w 105"/>
                      <a:gd name="T1" fmla="*/ 43 h 43"/>
                      <a:gd name="T2" fmla="*/ 105 w 105"/>
                      <a:gd name="T3" fmla="*/ 40 h 43"/>
                      <a:gd name="T4" fmla="*/ 102 w 105"/>
                      <a:gd name="T5" fmla="*/ 0 h 43"/>
                      <a:gd name="T6" fmla="*/ 0 w 105"/>
                      <a:gd name="T7" fmla="*/ 7 h 43"/>
                      <a:gd name="T8" fmla="*/ 6 w 105"/>
                      <a:gd name="T9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43">
                        <a:moveTo>
                          <a:pt x="6" y="43"/>
                        </a:moveTo>
                        <a:lnTo>
                          <a:pt x="105" y="40"/>
                        </a:lnTo>
                        <a:lnTo>
                          <a:pt x="102" y="0"/>
                        </a:lnTo>
                        <a:lnTo>
                          <a:pt x="0" y="7"/>
                        </a:lnTo>
                        <a:lnTo>
                          <a:pt x="6" y="43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5" name="Freeform 310"/>
                  <p:cNvSpPr>
                    <a:spLocks/>
                  </p:cNvSpPr>
                  <p:nvPr/>
                </p:nvSpPr>
                <p:spPr bwMode="auto">
                  <a:xfrm>
                    <a:off x="4826000" y="1000126"/>
                    <a:ext cx="82550" cy="42863"/>
                  </a:xfrm>
                  <a:custGeom>
                    <a:avLst/>
                    <a:gdLst>
                      <a:gd name="T0" fmla="*/ 97 w 105"/>
                      <a:gd name="T1" fmla="*/ 0 h 53"/>
                      <a:gd name="T2" fmla="*/ 0 w 105"/>
                      <a:gd name="T3" fmla="*/ 7 h 53"/>
                      <a:gd name="T4" fmla="*/ 13 w 105"/>
                      <a:gd name="T5" fmla="*/ 53 h 53"/>
                      <a:gd name="T6" fmla="*/ 105 w 105"/>
                      <a:gd name="T7" fmla="*/ 47 h 53"/>
                      <a:gd name="T8" fmla="*/ 97 w 105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3">
                        <a:moveTo>
                          <a:pt x="97" y="0"/>
                        </a:moveTo>
                        <a:lnTo>
                          <a:pt x="0" y="7"/>
                        </a:lnTo>
                        <a:lnTo>
                          <a:pt x="13" y="53"/>
                        </a:lnTo>
                        <a:lnTo>
                          <a:pt x="105" y="47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6" name="Freeform 311"/>
                  <p:cNvSpPr>
                    <a:spLocks/>
                  </p:cNvSpPr>
                  <p:nvPr/>
                </p:nvSpPr>
                <p:spPr bwMode="auto">
                  <a:xfrm>
                    <a:off x="4835525" y="1038226"/>
                    <a:ext cx="79375" cy="28575"/>
                  </a:xfrm>
                  <a:custGeom>
                    <a:avLst/>
                    <a:gdLst>
                      <a:gd name="T0" fmla="*/ 0 w 99"/>
                      <a:gd name="T1" fmla="*/ 6 h 37"/>
                      <a:gd name="T2" fmla="*/ 8 w 99"/>
                      <a:gd name="T3" fmla="*/ 37 h 37"/>
                      <a:gd name="T4" fmla="*/ 99 w 99"/>
                      <a:gd name="T5" fmla="*/ 35 h 37"/>
                      <a:gd name="T6" fmla="*/ 92 w 99"/>
                      <a:gd name="T7" fmla="*/ 0 h 37"/>
                      <a:gd name="T8" fmla="*/ 0 w 99"/>
                      <a:gd name="T9" fmla="*/ 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9" h="37">
                        <a:moveTo>
                          <a:pt x="0" y="6"/>
                        </a:moveTo>
                        <a:lnTo>
                          <a:pt x="8" y="37"/>
                        </a:lnTo>
                        <a:lnTo>
                          <a:pt x="99" y="35"/>
                        </a:lnTo>
                        <a:lnTo>
                          <a:pt x="92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7" name="Freeform 312"/>
                  <p:cNvSpPr>
                    <a:spLocks/>
                  </p:cNvSpPr>
                  <p:nvPr/>
                </p:nvSpPr>
                <p:spPr bwMode="auto">
                  <a:xfrm>
                    <a:off x="5797550" y="960438"/>
                    <a:ext cx="76200" cy="17463"/>
                  </a:xfrm>
                  <a:custGeom>
                    <a:avLst/>
                    <a:gdLst>
                      <a:gd name="T0" fmla="*/ 0 w 95"/>
                      <a:gd name="T1" fmla="*/ 20 h 20"/>
                      <a:gd name="T2" fmla="*/ 92 w 95"/>
                      <a:gd name="T3" fmla="*/ 19 h 20"/>
                      <a:gd name="T4" fmla="*/ 95 w 95"/>
                      <a:gd name="T5" fmla="*/ 0 h 20"/>
                      <a:gd name="T6" fmla="*/ 0 w 95"/>
                      <a:gd name="T7" fmla="*/ 2 h 20"/>
                      <a:gd name="T8" fmla="*/ 0 w 95"/>
                      <a:gd name="T9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20">
                        <a:moveTo>
                          <a:pt x="0" y="20"/>
                        </a:moveTo>
                        <a:lnTo>
                          <a:pt x="92" y="19"/>
                        </a:lnTo>
                        <a:lnTo>
                          <a:pt x="95" y="0"/>
                        </a:lnTo>
                        <a:lnTo>
                          <a:pt x="0" y="2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8" name="Freeform 313"/>
                  <p:cNvSpPr>
                    <a:spLocks/>
                  </p:cNvSpPr>
                  <p:nvPr/>
                </p:nvSpPr>
                <p:spPr bwMode="auto">
                  <a:xfrm>
                    <a:off x="5795963" y="914401"/>
                    <a:ext cx="85725" cy="47625"/>
                  </a:xfrm>
                  <a:custGeom>
                    <a:avLst/>
                    <a:gdLst>
                      <a:gd name="T0" fmla="*/ 96 w 107"/>
                      <a:gd name="T1" fmla="*/ 58 h 60"/>
                      <a:gd name="T2" fmla="*/ 107 w 107"/>
                      <a:gd name="T3" fmla="*/ 0 h 60"/>
                      <a:gd name="T4" fmla="*/ 0 w 107"/>
                      <a:gd name="T5" fmla="*/ 1 h 60"/>
                      <a:gd name="T6" fmla="*/ 1 w 107"/>
                      <a:gd name="T7" fmla="*/ 60 h 60"/>
                      <a:gd name="T8" fmla="*/ 96 w 107"/>
                      <a:gd name="T9" fmla="*/ 58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0">
                        <a:moveTo>
                          <a:pt x="96" y="58"/>
                        </a:moveTo>
                        <a:lnTo>
                          <a:pt x="107" y="0"/>
                        </a:lnTo>
                        <a:lnTo>
                          <a:pt x="0" y="1"/>
                        </a:lnTo>
                        <a:lnTo>
                          <a:pt x="1" y="60"/>
                        </a:lnTo>
                        <a:lnTo>
                          <a:pt x="96" y="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89" name="Freeform 314"/>
                  <p:cNvSpPr>
                    <a:spLocks/>
                  </p:cNvSpPr>
                  <p:nvPr/>
                </p:nvSpPr>
                <p:spPr bwMode="auto">
                  <a:xfrm>
                    <a:off x="5688013" y="915988"/>
                    <a:ext cx="84138" cy="49213"/>
                  </a:xfrm>
                  <a:custGeom>
                    <a:avLst/>
                    <a:gdLst>
                      <a:gd name="T0" fmla="*/ 106 w 107"/>
                      <a:gd name="T1" fmla="*/ 0 h 62"/>
                      <a:gd name="T2" fmla="*/ 0 w 107"/>
                      <a:gd name="T3" fmla="*/ 1 h 62"/>
                      <a:gd name="T4" fmla="*/ 1 w 107"/>
                      <a:gd name="T5" fmla="*/ 62 h 62"/>
                      <a:gd name="T6" fmla="*/ 107 w 107"/>
                      <a:gd name="T7" fmla="*/ 59 h 62"/>
                      <a:gd name="T8" fmla="*/ 106 w 107"/>
                      <a:gd name="T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2">
                        <a:moveTo>
                          <a:pt x="106" y="0"/>
                        </a:moveTo>
                        <a:lnTo>
                          <a:pt x="0" y="1"/>
                        </a:lnTo>
                        <a:lnTo>
                          <a:pt x="1" y="62"/>
                        </a:lnTo>
                        <a:lnTo>
                          <a:pt x="107" y="5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90" name="Freeform 315"/>
                  <p:cNvSpPr>
                    <a:spLocks/>
                  </p:cNvSpPr>
                  <p:nvPr/>
                </p:nvSpPr>
                <p:spPr bwMode="auto">
                  <a:xfrm>
                    <a:off x="5797550" y="993776"/>
                    <a:ext cx="69850" cy="41275"/>
                  </a:xfrm>
                  <a:custGeom>
                    <a:avLst/>
                    <a:gdLst>
                      <a:gd name="T0" fmla="*/ 1 w 87"/>
                      <a:gd name="T1" fmla="*/ 52 h 52"/>
                      <a:gd name="T2" fmla="*/ 79 w 87"/>
                      <a:gd name="T3" fmla="*/ 50 h 52"/>
                      <a:gd name="T4" fmla="*/ 87 w 87"/>
                      <a:gd name="T5" fmla="*/ 0 h 52"/>
                      <a:gd name="T6" fmla="*/ 0 w 87"/>
                      <a:gd name="T7" fmla="*/ 2 h 52"/>
                      <a:gd name="T8" fmla="*/ 1 w 87"/>
                      <a:gd name="T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52">
                        <a:moveTo>
                          <a:pt x="1" y="52"/>
                        </a:moveTo>
                        <a:lnTo>
                          <a:pt x="79" y="50"/>
                        </a:lnTo>
                        <a:lnTo>
                          <a:pt x="87" y="0"/>
                        </a:lnTo>
                        <a:lnTo>
                          <a:pt x="0" y="2"/>
                        </a:lnTo>
                        <a:lnTo>
                          <a:pt x="1" y="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91" name="Freeform 316"/>
                  <p:cNvSpPr>
                    <a:spLocks/>
                  </p:cNvSpPr>
                  <p:nvPr/>
                </p:nvSpPr>
                <p:spPr bwMode="auto">
                  <a:xfrm>
                    <a:off x="5797550" y="1033463"/>
                    <a:ext cx="63500" cy="25400"/>
                  </a:xfrm>
                  <a:custGeom>
                    <a:avLst/>
                    <a:gdLst>
                      <a:gd name="T0" fmla="*/ 0 w 78"/>
                      <a:gd name="T1" fmla="*/ 32 h 32"/>
                      <a:gd name="T2" fmla="*/ 73 w 78"/>
                      <a:gd name="T3" fmla="*/ 31 h 32"/>
                      <a:gd name="T4" fmla="*/ 78 w 78"/>
                      <a:gd name="T5" fmla="*/ 0 h 32"/>
                      <a:gd name="T6" fmla="*/ 0 w 78"/>
                      <a:gd name="T7" fmla="*/ 2 h 32"/>
                      <a:gd name="T8" fmla="*/ 0 w 78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" h="32">
                        <a:moveTo>
                          <a:pt x="0" y="32"/>
                        </a:moveTo>
                        <a:lnTo>
                          <a:pt x="73" y="31"/>
                        </a:lnTo>
                        <a:lnTo>
                          <a:pt x="78" y="0"/>
                        </a:lnTo>
                        <a:lnTo>
                          <a:pt x="0" y="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92" name="Freeform 317"/>
                  <p:cNvSpPr>
                    <a:spLocks/>
                  </p:cNvSpPr>
                  <p:nvPr/>
                </p:nvSpPr>
                <p:spPr bwMode="auto">
                  <a:xfrm>
                    <a:off x="5688013" y="962026"/>
                    <a:ext cx="84138" cy="17463"/>
                  </a:xfrm>
                  <a:custGeom>
                    <a:avLst/>
                    <a:gdLst>
                      <a:gd name="T0" fmla="*/ 106 w 106"/>
                      <a:gd name="T1" fmla="*/ 0 h 22"/>
                      <a:gd name="T2" fmla="*/ 0 w 106"/>
                      <a:gd name="T3" fmla="*/ 3 h 22"/>
                      <a:gd name="T4" fmla="*/ 0 w 106"/>
                      <a:gd name="T5" fmla="*/ 22 h 22"/>
                      <a:gd name="T6" fmla="*/ 106 w 106"/>
                      <a:gd name="T7" fmla="*/ 19 h 22"/>
                      <a:gd name="T8" fmla="*/ 106 w 106"/>
                      <a:gd name="T9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2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0" y="22"/>
                        </a:lnTo>
                        <a:lnTo>
                          <a:pt x="106" y="1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93" name="Freeform 318"/>
                  <p:cNvSpPr>
                    <a:spLocks/>
                  </p:cNvSpPr>
                  <p:nvPr/>
                </p:nvSpPr>
                <p:spPr bwMode="auto">
                  <a:xfrm>
                    <a:off x="5689600" y="1035051"/>
                    <a:ext cx="84138" cy="23813"/>
                  </a:xfrm>
                  <a:custGeom>
                    <a:avLst/>
                    <a:gdLst>
                      <a:gd name="T0" fmla="*/ 0 w 107"/>
                      <a:gd name="T1" fmla="*/ 2 h 31"/>
                      <a:gd name="T2" fmla="*/ 1 w 107"/>
                      <a:gd name="T3" fmla="*/ 31 h 31"/>
                      <a:gd name="T4" fmla="*/ 107 w 107"/>
                      <a:gd name="T5" fmla="*/ 30 h 31"/>
                      <a:gd name="T6" fmla="*/ 106 w 107"/>
                      <a:gd name="T7" fmla="*/ 0 h 31"/>
                      <a:gd name="T8" fmla="*/ 0 w 107"/>
                      <a:gd name="T9" fmla="*/ 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31">
                        <a:moveTo>
                          <a:pt x="0" y="2"/>
                        </a:moveTo>
                        <a:lnTo>
                          <a:pt x="1" y="31"/>
                        </a:lnTo>
                        <a:lnTo>
                          <a:pt x="107" y="30"/>
                        </a:lnTo>
                        <a:lnTo>
                          <a:pt x="106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94" name="Freeform 319"/>
                  <p:cNvSpPr>
                    <a:spLocks/>
                  </p:cNvSpPr>
                  <p:nvPr/>
                </p:nvSpPr>
                <p:spPr bwMode="auto">
                  <a:xfrm>
                    <a:off x="5688013" y="995363"/>
                    <a:ext cx="85725" cy="41275"/>
                  </a:xfrm>
                  <a:custGeom>
                    <a:avLst/>
                    <a:gdLst>
                      <a:gd name="T0" fmla="*/ 106 w 107"/>
                      <a:gd name="T1" fmla="*/ 0 h 52"/>
                      <a:gd name="T2" fmla="*/ 0 w 107"/>
                      <a:gd name="T3" fmla="*/ 3 h 52"/>
                      <a:gd name="T4" fmla="*/ 1 w 107"/>
                      <a:gd name="T5" fmla="*/ 52 h 52"/>
                      <a:gd name="T6" fmla="*/ 107 w 107"/>
                      <a:gd name="T7" fmla="*/ 50 h 52"/>
                      <a:gd name="T8" fmla="*/ 106 w 107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5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1" y="52"/>
                        </a:lnTo>
                        <a:lnTo>
                          <a:pt x="107" y="50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95" name="Freeform 328"/>
                  <p:cNvSpPr>
                    <a:spLocks/>
                  </p:cNvSpPr>
                  <p:nvPr/>
                </p:nvSpPr>
                <p:spPr bwMode="auto">
                  <a:xfrm>
                    <a:off x="5072063" y="393701"/>
                    <a:ext cx="33338" cy="34925"/>
                  </a:xfrm>
                  <a:custGeom>
                    <a:avLst/>
                    <a:gdLst>
                      <a:gd name="T0" fmla="*/ 0 w 42"/>
                      <a:gd name="T1" fmla="*/ 18 h 43"/>
                      <a:gd name="T2" fmla="*/ 7 w 42"/>
                      <a:gd name="T3" fmla="*/ 43 h 43"/>
                      <a:gd name="T4" fmla="*/ 12 w 42"/>
                      <a:gd name="T5" fmla="*/ 43 h 43"/>
                      <a:gd name="T6" fmla="*/ 40 w 42"/>
                      <a:gd name="T7" fmla="*/ 3 h 43"/>
                      <a:gd name="T8" fmla="*/ 42 w 42"/>
                      <a:gd name="T9" fmla="*/ 3 h 43"/>
                      <a:gd name="T10" fmla="*/ 38 w 42"/>
                      <a:gd name="T11" fmla="*/ 0 h 43"/>
                      <a:gd name="T12" fmla="*/ 0 w 42"/>
                      <a:gd name="T13" fmla="*/ 1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43">
                        <a:moveTo>
                          <a:pt x="0" y="18"/>
                        </a:moveTo>
                        <a:lnTo>
                          <a:pt x="7" y="43"/>
                        </a:lnTo>
                        <a:lnTo>
                          <a:pt x="12" y="43"/>
                        </a:lnTo>
                        <a:lnTo>
                          <a:pt x="40" y="3"/>
                        </a:lnTo>
                        <a:lnTo>
                          <a:pt x="42" y="3"/>
                        </a:lnTo>
                        <a:lnTo>
                          <a:pt x="3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96" name="Freeform 343"/>
                  <p:cNvSpPr>
                    <a:spLocks/>
                  </p:cNvSpPr>
                  <p:nvPr/>
                </p:nvSpPr>
                <p:spPr bwMode="auto">
                  <a:xfrm>
                    <a:off x="4545013" y="793751"/>
                    <a:ext cx="1541463" cy="38100"/>
                  </a:xfrm>
                  <a:custGeom>
                    <a:avLst/>
                    <a:gdLst>
                      <a:gd name="T0" fmla="*/ 0 w 1943"/>
                      <a:gd name="T1" fmla="*/ 0 h 47"/>
                      <a:gd name="T2" fmla="*/ 39 w 1943"/>
                      <a:gd name="T3" fmla="*/ 47 h 47"/>
                      <a:gd name="T4" fmla="*/ 1924 w 1943"/>
                      <a:gd name="T5" fmla="*/ 47 h 47"/>
                      <a:gd name="T6" fmla="*/ 1943 w 1943"/>
                      <a:gd name="T7" fmla="*/ 6 h 47"/>
                      <a:gd name="T8" fmla="*/ 1936 w 1943"/>
                      <a:gd name="T9" fmla="*/ 0 h 47"/>
                      <a:gd name="T10" fmla="*/ 0 w 1943"/>
                      <a:gd name="T1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3" h="47">
                        <a:moveTo>
                          <a:pt x="0" y="0"/>
                        </a:moveTo>
                        <a:lnTo>
                          <a:pt x="39" y="47"/>
                        </a:lnTo>
                        <a:lnTo>
                          <a:pt x="1924" y="47"/>
                        </a:lnTo>
                        <a:lnTo>
                          <a:pt x="1943" y="6"/>
                        </a:lnTo>
                        <a:lnTo>
                          <a:pt x="193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grpSp>
              <p:nvGrpSpPr>
                <p:cNvPr id="846" name="Group 845"/>
                <p:cNvGrpSpPr/>
                <p:nvPr/>
              </p:nvGrpSpPr>
              <p:grpSpPr>
                <a:xfrm>
                  <a:off x="4741310" y="1379822"/>
                  <a:ext cx="586297" cy="373182"/>
                  <a:chOff x="4503697" y="354175"/>
                  <a:chExt cx="1603461" cy="1016233"/>
                </a:xfrm>
              </p:grpSpPr>
              <p:sp>
                <p:nvSpPr>
                  <p:cNvPr id="1015" name="Freeform 1014"/>
                  <p:cNvSpPr/>
                  <p:nvPr/>
                </p:nvSpPr>
                <p:spPr>
                  <a:xfrm>
                    <a:off x="4503697" y="354175"/>
                    <a:ext cx="1603461" cy="1016233"/>
                  </a:xfrm>
                  <a:custGeom>
                    <a:avLst/>
                    <a:gdLst>
                      <a:gd name="connsiteX0" fmla="*/ 183152 w 1680044"/>
                      <a:gd name="connsiteY0" fmla="*/ 1034964 h 1088991"/>
                      <a:gd name="connsiteX1" fmla="*/ 1516652 w 1680044"/>
                      <a:gd name="connsiteY1" fmla="*/ 996864 h 1088991"/>
                      <a:gd name="connsiteX2" fmla="*/ 1630952 w 1680044"/>
                      <a:gd name="connsiteY2" fmla="*/ 472989 h 1088991"/>
                      <a:gd name="connsiteX3" fmla="*/ 1269002 w 1680044"/>
                      <a:gd name="connsiteY3" fmla="*/ 34839 h 1088991"/>
                      <a:gd name="connsiteX4" fmla="*/ 345077 w 1680044"/>
                      <a:gd name="connsiteY4" fmla="*/ 72939 h 1088991"/>
                      <a:gd name="connsiteX5" fmla="*/ 30752 w 1680044"/>
                      <a:gd name="connsiteY5" fmla="*/ 434889 h 1088991"/>
                      <a:gd name="connsiteX6" fmla="*/ 183152 w 1680044"/>
                      <a:gd name="connsiteY6" fmla="*/ 1034964 h 1088991"/>
                      <a:gd name="connsiteX0" fmla="*/ 159359 w 1656251"/>
                      <a:gd name="connsiteY0" fmla="*/ 1034964 h 1088991"/>
                      <a:gd name="connsiteX1" fmla="*/ 1492859 w 1656251"/>
                      <a:gd name="connsiteY1" fmla="*/ 996864 h 1088991"/>
                      <a:gd name="connsiteX2" fmla="*/ 1607159 w 1656251"/>
                      <a:gd name="connsiteY2" fmla="*/ 472989 h 1088991"/>
                      <a:gd name="connsiteX3" fmla="*/ 1245209 w 1656251"/>
                      <a:gd name="connsiteY3" fmla="*/ 34839 h 1088991"/>
                      <a:gd name="connsiteX4" fmla="*/ 321284 w 1656251"/>
                      <a:gd name="connsiteY4" fmla="*/ 72939 h 1088991"/>
                      <a:gd name="connsiteX5" fmla="*/ 6959 w 1656251"/>
                      <a:gd name="connsiteY5" fmla="*/ 434889 h 1088991"/>
                      <a:gd name="connsiteX6" fmla="*/ 159359 w 1656251"/>
                      <a:gd name="connsiteY6" fmla="*/ 1034964 h 1088991"/>
                      <a:gd name="connsiteX0" fmla="*/ 155828 w 1652720"/>
                      <a:gd name="connsiteY0" fmla="*/ 1034964 h 1050786"/>
                      <a:gd name="connsiteX1" fmla="*/ 1489328 w 1652720"/>
                      <a:gd name="connsiteY1" fmla="*/ 996864 h 1050786"/>
                      <a:gd name="connsiteX2" fmla="*/ 1603628 w 1652720"/>
                      <a:gd name="connsiteY2" fmla="*/ 472989 h 1050786"/>
                      <a:gd name="connsiteX3" fmla="*/ 1241678 w 1652720"/>
                      <a:gd name="connsiteY3" fmla="*/ 34839 h 1050786"/>
                      <a:gd name="connsiteX4" fmla="*/ 317753 w 1652720"/>
                      <a:gd name="connsiteY4" fmla="*/ 72939 h 1050786"/>
                      <a:gd name="connsiteX5" fmla="*/ 3428 w 1652720"/>
                      <a:gd name="connsiteY5" fmla="*/ 434889 h 1050786"/>
                      <a:gd name="connsiteX6" fmla="*/ 155828 w 1652720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26732 h 1042554"/>
                      <a:gd name="connsiteX1" fmla="*/ 1487529 w 1650921"/>
                      <a:gd name="connsiteY1" fmla="*/ 988632 h 1042554"/>
                      <a:gd name="connsiteX2" fmla="*/ 1601829 w 1650921"/>
                      <a:gd name="connsiteY2" fmla="*/ 464757 h 1042554"/>
                      <a:gd name="connsiteX3" fmla="*/ 1239879 w 1650921"/>
                      <a:gd name="connsiteY3" fmla="*/ 26607 h 1042554"/>
                      <a:gd name="connsiteX4" fmla="*/ 315954 w 1650921"/>
                      <a:gd name="connsiteY4" fmla="*/ 64707 h 1042554"/>
                      <a:gd name="connsiteX5" fmla="*/ 1629 w 1650921"/>
                      <a:gd name="connsiteY5" fmla="*/ 426657 h 1042554"/>
                      <a:gd name="connsiteX6" fmla="*/ 154029 w 1650921"/>
                      <a:gd name="connsiteY6" fmla="*/ 1026732 h 1042554"/>
                      <a:gd name="connsiteX0" fmla="*/ 154029 w 1650921"/>
                      <a:gd name="connsiteY0" fmla="*/ 1012132 h 1027954"/>
                      <a:gd name="connsiteX1" fmla="*/ 1487529 w 1650921"/>
                      <a:gd name="connsiteY1" fmla="*/ 974032 h 1027954"/>
                      <a:gd name="connsiteX2" fmla="*/ 1601829 w 1650921"/>
                      <a:gd name="connsiteY2" fmla="*/ 450157 h 1027954"/>
                      <a:gd name="connsiteX3" fmla="*/ 1239879 w 1650921"/>
                      <a:gd name="connsiteY3" fmla="*/ 31057 h 1027954"/>
                      <a:gd name="connsiteX4" fmla="*/ 315954 w 1650921"/>
                      <a:gd name="connsiteY4" fmla="*/ 50107 h 1027954"/>
                      <a:gd name="connsiteX5" fmla="*/ 1629 w 1650921"/>
                      <a:gd name="connsiteY5" fmla="*/ 412057 h 1027954"/>
                      <a:gd name="connsiteX6" fmla="*/ 154029 w 1650921"/>
                      <a:gd name="connsiteY6" fmla="*/ 1012132 h 1027954"/>
                      <a:gd name="connsiteX0" fmla="*/ 154029 w 1650921"/>
                      <a:gd name="connsiteY0" fmla="*/ 990986 h 1006808"/>
                      <a:gd name="connsiteX1" fmla="*/ 1487529 w 1650921"/>
                      <a:gd name="connsiteY1" fmla="*/ 952886 h 1006808"/>
                      <a:gd name="connsiteX2" fmla="*/ 1601829 w 1650921"/>
                      <a:gd name="connsiteY2" fmla="*/ 429011 h 1006808"/>
                      <a:gd name="connsiteX3" fmla="*/ 1239879 w 1650921"/>
                      <a:gd name="connsiteY3" fmla="*/ 9911 h 1006808"/>
                      <a:gd name="connsiteX4" fmla="*/ 315954 w 1650921"/>
                      <a:gd name="connsiteY4" fmla="*/ 28961 h 1006808"/>
                      <a:gd name="connsiteX5" fmla="*/ 1629 w 1650921"/>
                      <a:gd name="connsiteY5" fmla="*/ 390911 h 1006808"/>
                      <a:gd name="connsiteX6" fmla="*/ 154029 w 1650921"/>
                      <a:gd name="connsiteY6" fmla="*/ 990986 h 1006808"/>
                      <a:gd name="connsiteX0" fmla="*/ 154029 w 1650921"/>
                      <a:gd name="connsiteY0" fmla="*/ 1007899 h 1023721"/>
                      <a:gd name="connsiteX1" fmla="*/ 1487529 w 1650921"/>
                      <a:gd name="connsiteY1" fmla="*/ 969799 h 1023721"/>
                      <a:gd name="connsiteX2" fmla="*/ 1601829 w 1650921"/>
                      <a:gd name="connsiteY2" fmla="*/ 445924 h 1023721"/>
                      <a:gd name="connsiteX3" fmla="*/ 1239879 w 1650921"/>
                      <a:gd name="connsiteY3" fmla="*/ 26824 h 1023721"/>
                      <a:gd name="connsiteX4" fmla="*/ 315954 w 1650921"/>
                      <a:gd name="connsiteY4" fmla="*/ 45874 h 1023721"/>
                      <a:gd name="connsiteX5" fmla="*/ 1629 w 1650921"/>
                      <a:gd name="connsiteY5" fmla="*/ 407824 h 1023721"/>
                      <a:gd name="connsiteX6" fmla="*/ 154029 w 1650921"/>
                      <a:gd name="connsiteY6" fmla="*/ 1007899 h 1023721"/>
                      <a:gd name="connsiteX0" fmla="*/ 154029 w 1626229"/>
                      <a:gd name="connsiteY0" fmla="*/ 1007899 h 1023721"/>
                      <a:gd name="connsiteX1" fmla="*/ 1487529 w 1626229"/>
                      <a:gd name="connsiteY1" fmla="*/ 969799 h 1023721"/>
                      <a:gd name="connsiteX2" fmla="*/ 1601829 w 1626229"/>
                      <a:gd name="connsiteY2" fmla="*/ 445924 h 1023721"/>
                      <a:gd name="connsiteX3" fmla="*/ 1239879 w 1626229"/>
                      <a:gd name="connsiteY3" fmla="*/ 26824 h 1023721"/>
                      <a:gd name="connsiteX4" fmla="*/ 315954 w 1626229"/>
                      <a:gd name="connsiteY4" fmla="*/ 45874 h 1023721"/>
                      <a:gd name="connsiteX5" fmla="*/ 1629 w 1626229"/>
                      <a:gd name="connsiteY5" fmla="*/ 407824 h 1023721"/>
                      <a:gd name="connsiteX6" fmla="*/ 154029 w 1626229"/>
                      <a:gd name="connsiteY6" fmla="*/ 1007899 h 1023721"/>
                      <a:gd name="connsiteX0" fmla="*/ 154029 w 1603461"/>
                      <a:gd name="connsiteY0" fmla="*/ 1007899 h 1016233"/>
                      <a:gd name="connsiteX1" fmla="*/ 1487529 w 1603461"/>
                      <a:gd name="connsiteY1" fmla="*/ 969799 h 1016233"/>
                      <a:gd name="connsiteX2" fmla="*/ 1601829 w 1603461"/>
                      <a:gd name="connsiteY2" fmla="*/ 445924 h 1016233"/>
                      <a:gd name="connsiteX3" fmla="*/ 1239879 w 1603461"/>
                      <a:gd name="connsiteY3" fmla="*/ 26824 h 1016233"/>
                      <a:gd name="connsiteX4" fmla="*/ 315954 w 1603461"/>
                      <a:gd name="connsiteY4" fmla="*/ 45874 h 1016233"/>
                      <a:gd name="connsiteX5" fmla="*/ 1629 w 1603461"/>
                      <a:gd name="connsiteY5" fmla="*/ 407824 h 1016233"/>
                      <a:gd name="connsiteX6" fmla="*/ 154029 w 1603461"/>
                      <a:gd name="connsiteY6" fmla="*/ 1007899 h 101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3461" h="1016233">
                        <a:moveTo>
                          <a:pt x="154029" y="1007899"/>
                        </a:moveTo>
                        <a:cubicBezTo>
                          <a:pt x="144504" y="1006312"/>
                          <a:pt x="1446254" y="1044411"/>
                          <a:pt x="1487529" y="969799"/>
                        </a:cubicBezTo>
                        <a:cubicBezTo>
                          <a:pt x="1528804" y="895187"/>
                          <a:pt x="1576429" y="517361"/>
                          <a:pt x="1601829" y="445924"/>
                        </a:cubicBezTo>
                        <a:cubicBezTo>
                          <a:pt x="1627229" y="374487"/>
                          <a:pt x="1349416" y="83974"/>
                          <a:pt x="1239879" y="26824"/>
                        </a:cubicBezTo>
                        <a:cubicBezTo>
                          <a:pt x="1130342" y="-30326"/>
                          <a:pt x="427079" y="17299"/>
                          <a:pt x="315954" y="45874"/>
                        </a:cubicBezTo>
                        <a:cubicBezTo>
                          <a:pt x="261979" y="122074"/>
                          <a:pt x="22267" y="376074"/>
                          <a:pt x="1629" y="407824"/>
                        </a:cubicBezTo>
                        <a:cubicBezTo>
                          <a:pt x="-19009" y="439574"/>
                          <a:pt x="163554" y="1009486"/>
                          <a:pt x="154029" y="100789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1016" name="Freeform 281"/>
                  <p:cNvSpPr>
                    <a:spLocks/>
                  </p:cNvSpPr>
                  <p:nvPr/>
                </p:nvSpPr>
                <p:spPr bwMode="auto">
                  <a:xfrm>
                    <a:off x="4803775" y="390526"/>
                    <a:ext cx="1004888" cy="73025"/>
                  </a:xfrm>
                  <a:custGeom>
                    <a:avLst/>
                    <a:gdLst>
                      <a:gd name="T0" fmla="*/ 74 w 1267"/>
                      <a:gd name="T1" fmla="*/ 24 h 92"/>
                      <a:gd name="T2" fmla="*/ 82 w 1267"/>
                      <a:gd name="T3" fmla="*/ 24 h 92"/>
                      <a:gd name="T4" fmla="*/ 105 w 1267"/>
                      <a:gd name="T5" fmla="*/ 22 h 92"/>
                      <a:gd name="T6" fmla="*/ 141 w 1267"/>
                      <a:gd name="T7" fmla="*/ 19 h 92"/>
                      <a:gd name="T8" fmla="*/ 188 w 1267"/>
                      <a:gd name="T9" fmla="*/ 17 h 92"/>
                      <a:gd name="T10" fmla="*/ 247 w 1267"/>
                      <a:gd name="T11" fmla="*/ 14 h 92"/>
                      <a:gd name="T12" fmla="*/ 314 w 1267"/>
                      <a:gd name="T13" fmla="*/ 10 h 92"/>
                      <a:gd name="T14" fmla="*/ 389 w 1267"/>
                      <a:gd name="T15" fmla="*/ 8 h 92"/>
                      <a:gd name="T16" fmla="*/ 469 w 1267"/>
                      <a:gd name="T17" fmla="*/ 5 h 92"/>
                      <a:gd name="T18" fmla="*/ 553 w 1267"/>
                      <a:gd name="T19" fmla="*/ 2 h 92"/>
                      <a:gd name="T20" fmla="*/ 641 w 1267"/>
                      <a:gd name="T21" fmla="*/ 1 h 92"/>
                      <a:gd name="T22" fmla="*/ 731 w 1267"/>
                      <a:gd name="T23" fmla="*/ 0 h 92"/>
                      <a:gd name="T24" fmla="*/ 820 w 1267"/>
                      <a:gd name="T25" fmla="*/ 0 h 92"/>
                      <a:gd name="T26" fmla="*/ 907 w 1267"/>
                      <a:gd name="T27" fmla="*/ 2 h 92"/>
                      <a:gd name="T28" fmla="*/ 991 w 1267"/>
                      <a:gd name="T29" fmla="*/ 6 h 92"/>
                      <a:gd name="T30" fmla="*/ 1072 w 1267"/>
                      <a:gd name="T31" fmla="*/ 10 h 92"/>
                      <a:gd name="T32" fmla="*/ 1146 w 1267"/>
                      <a:gd name="T33" fmla="*/ 17 h 92"/>
                      <a:gd name="T34" fmla="*/ 1263 w 1267"/>
                      <a:gd name="T35" fmla="*/ 75 h 92"/>
                      <a:gd name="T36" fmla="*/ 1241 w 1267"/>
                      <a:gd name="T37" fmla="*/ 75 h 92"/>
                      <a:gd name="T38" fmla="*/ 1200 w 1267"/>
                      <a:gd name="T39" fmla="*/ 74 h 92"/>
                      <a:gd name="T40" fmla="*/ 1141 w 1267"/>
                      <a:gd name="T41" fmla="*/ 72 h 92"/>
                      <a:gd name="T42" fmla="*/ 1067 w 1267"/>
                      <a:gd name="T43" fmla="*/ 71 h 92"/>
                      <a:gd name="T44" fmla="*/ 982 w 1267"/>
                      <a:gd name="T45" fmla="*/ 70 h 92"/>
                      <a:gd name="T46" fmla="*/ 886 w 1267"/>
                      <a:gd name="T47" fmla="*/ 69 h 92"/>
                      <a:gd name="T48" fmla="*/ 784 w 1267"/>
                      <a:gd name="T49" fmla="*/ 69 h 92"/>
                      <a:gd name="T50" fmla="*/ 678 w 1267"/>
                      <a:gd name="T51" fmla="*/ 69 h 92"/>
                      <a:gd name="T52" fmla="*/ 570 w 1267"/>
                      <a:gd name="T53" fmla="*/ 69 h 92"/>
                      <a:gd name="T54" fmla="*/ 462 w 1267"/>
                      <a:gd name="T55" fmla="*/ 70 h 92"/>
                      <a:gd name="T56" fmla="*/ 359 w 1267"/>
                      <a:gd name="T57" fmla="*/ 71 h 92"/>
                      <a:gd name="T58" fmla="*/ 261 w 1267"/>
                      <a:gd name="T59" fmla="*/ 75 h 92"/>
                      <a:gd name="T60" fmla="*/ 171 w 1267"/>
                      <a:gd name="T61" fmla="*/ 78 h 92"/>
                      <a:gd name="T62" fmla="*/ 93 w 1267"/>
                      <a:gd name="T63" fmla="*/ 83 h 92"/>
                      <a:gd name="T64" fmla="*/ 27 w 1267"/>
                      <a:gd name="T65" fmla="*/ 89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67" h="92">
                        <a:moveTo>
                          <a:pt x="0" y="92"/>
                        </a:moveTo>
                        <a:lnTo>
                          <a:pt x="74" y="24"/>
                        </a:lnTo>
                        <a:lnTo>
                          <a:pt x="76" y="24"/>
                        </a:lnTo>
                        <a:lnTo>
                          <a:pt x="82" y="24"/>
                        </a:lnTo>
                        <a:lnTo>
                          <a:pt x="91" y="23"/>
                        </a:lnTo>
                        <a:lnTo>
                          <a:pt x="105" y="22"/>
                        </a:lnTo>
                        <a:lnTo>
                          <a:pt x="121" y="21"/>
                        </a:lnTo>
                        <a:lnTo>
                          <a:pt x="141" y="19"/>
                        </a:lnTo>
                        <a:lnTo>
                          <a:pt x="163" y="18"/>
                        </a:lnTo>
                        <a:lnTo>
                          <a:pt x="188" y="17"/>
                        </a:lnTo>
                        <a:lnTo>
                          <a:pt x="217" y="16"/>
                        </a:lnTo>
                        <a:lnTo>
                          <a:pt x="247" y="14"/>
                        </a:lnTo>
                        <a:lnTo>
                          <a:pt x="279" y="13"/>
                        </a:lnTo>
                        <a:lnTo>
                          <a:pt x="314" y="10"/>
                        </a:lnTo>
                        <a:lnTo>
                          <a:pt x="351" y="9"/>
                        </a:lnTo>
                        <a:lnTo>
                          <a:pt x="389" y="8"/>
                        </a:lnTo>
                        <a:lnTo>
                          <a:pt x="428" y="6"/>
                        </a:lnTo>
                        <a:lnTo>
                          <a:pt x="469" y="5"/>
                        </a:lnTo>
                        <a:lnTo>
                          <a:pt x="511" y="3"/>
                        </a:lnTo>
                        <a:lnTo>
                          <a:pt x="553" y="2"/>
                        </a:lnTo>
                        <a:lnTo>
                          <a:pt x="597" y="1"/>
                        </a:lnTo>
                        <a:lnTo>
                          <a:pt x="641" y="1"/>
                        </a:lnTo>
                        <a:lnTo>
                          <a:pt x="686" y="0"/>
                        </a:lnTo>
                        <a:lnTo>
                          <a:pt x="731" y="0"/>
                        </a:lnTo>
                        <a:lnTo>
                          <a:pt x="776" y="0"/>
                        </a:lnTo>
                        <a:lnTo>
                          <a:pt x="820" y="0"/>
                        </a:lnTo>
                        <a:lnTo>
                          <a:pt x="863" y="1"/>
                        </a:lnTo>
                        <a:lnTo>
                          <a:pt x="907" y="2"/>
                        </a:lnTo>
                        <a:lnTo>
                          <a:pt x="950" y="3"/>
                        </a:lnTo>
                        <a:lnTo>
                          <a:pt x="991" y="6"/>
                        </a:lnTo>
                        <a:lnTo>
                          <a:pt x="1033" y="8"/>
                        </a:lnTo>
                        <a:lnTo>
                          <a:pt x="1072" y="10"/>
                        </a:lnTo>
                        <a:lnTo>
                          <a:pt x="1110" y="14"/>
                        </a:lnTo>
                        <a:lnTo>
                          <a:pt x="1146" y="17"/>
                        </a:lnTo>
                        <a:lnTo>
                          <a:pt x="1267" y="75"/>
                        </a:lnTo>
                        <a:lnTo>
                          <a:pt x="1263" y="75"/>
                        </a:lnTo>
                        <a:lnTo>
                          <a:pt x="1255" y="75"/>
                        </a:lnTo>
                        <a:lnTo>
                          <a:pt x="1241" y="75"/>
                        </a:lnTo>
                        <a:lnTo>
                          <a:pt x="1223" y="74"/>
                        </a:lnTo>
                        <a:lnTo>
                          <a:pt x="1200" y="74"/>
                        </a:lnTo>
                        <a:lnTo>
                          <a:pt x="1172" y="72"/>
                        </a:lnTo>
                        <a:lnTo>
                          <a:pt x="1141" y="72"/>
                        </a:lnTo>
                        <a:lnTo>
                          <a:pt x="1105" y="72"/>
                        </a:lnTo>
                        <a:lnTo>
                          <a:pt x="1067" y="71"/>
                        </a:lnTo>
                        <a:lnTo>
                          <a:pt x="1026" y="71"/>
                        </a:lnTo>
                        <a:lnTo>
                          <a:pt x="982" y="70"/>
                        </a:lnTo>
                        <a:lnTo>
                          <a:pt x="935" y="70"/>
                        </a:lnTo>
                        <a:lnTo>
                          <a:pt x="886" y="69"/>
                        </a:lnTo>
                        <a:lnTo>
                          <a:pt x="836" y="69"/>
                        </a:lnTo>
                        <a:lnTo>
                          <a:pt x="784" y="69"/>
                        </a:lnTo>
                        <a:lnTo>
                          <a:pt x="732" y="69"/>
                        </a:lnTo>
                        <a:lnTo>
                          <a:pt x="678" y="69"/>
                        </a:lnTo>
                        <a:lnTo>
                          <a:pt x="624" y="69"/>
                        </a:lnTo>
                        <a:lnTo>
                          <a:pt x="570" y="69"/>
                        </a:lnTo>
                        <a:lnTo>
                          <a:pt x="515" y="69"/>
                        </a:lnTo>
                        <a:lnTo>
                          <a:pt x="462" y="70"/>
                        </a:lnTo>
                        <a:lnTo>
                          <a:pt x="409" y="70"/>
                        </a:lnTo>
                        <a:lnTo>
                          <a:pt x="359" y="71"/>
                        </a:lnTo>
                        <a:lnTo>
                          <a:pt x="308" y="72"/>
                        </a:lnTo>
                        <a:lnTo>
                          <a:pt x="261" y="75"/>
                        </a:lnTo>
                        <a:lnTo>
                          <a:pt x="215" y="76"/>
                        </a:lnTo>
                        <a:lnTo>
                          <a:pt x="171" y="78"/>
                        </a:lnTo>
                        <a:lnTo>
                          <a:pt x="129" y="81"/>
                        </a:lnTo>
                        <a:lnTo>
                          <a:pt x="93" y="83"/>
                        </a:lnTo>
                        <a:lnTo>
                          <a:pt x="58" y="85"/>
                        </a:lnTo>
                        <a:lnTo>
                          <a:pt x="27" y="89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17" name="Freeform 283"/>
                  <p:cNvSpPr>
                    <a:spLocks/>
                  </p:cNvSpPr>
                  <p:nvPr/>
                </p:nvSpPr>
                <p:spPr bwMode="auto">
                  <a:xfrm>
                    <a:off x="4749800" y="454026"/>
                    <a:ext cx="1125538" cy="71438"/>
                  </a:xfrm>
                  <a:custGeom>
                    <a:avLst/>
                    <a:gdLst>
                      <a:gd name="T0" fmla="*/ 0 w 1417"/>
                      <a:gd name="T1" fmla="*/ 88 h 88"/>
                      <a:gd name="T2" fmla="*/ 20 w 1417"/>
                      <a:gd name="T3" fmla="*/ 87 h 88"/>
                      <a:gd name="T4" fmla="*/ 77 w 1417"/>
                      <a:gd name="T5" fmla="*/ 84 h 88"/>
                      <a:gd name="T6" fmla="*/ 160 w 1417"/>
                      <a:gd name="T7" fmla="*/ 78 h 88"/>
                      <a:gd name="T8" fmla="*/ 262 w 1417"/>
                      <a:gd name="T9" fmla="*/ 72 h 88"/>
                      <a:gd name="T10" fmla="*/ 374 w 1417"/>
                      <a:gd name="T11" fmla="*/ 66 h 88"/>
                      <a:gd name="T12" fmla="*/ 488 w 1417"/>
                      <a:gd name="T13" fmla="*/ 61 h 88"/>
                      <a:gd name="T14" fmla="*/ 594 w 1417"/>
                      <a:gd name="T15" fmla="*/ 57 h 88"/>
                      <a:gd name="T16" fmla="*/ 686 w 1417"/>
                      <a:gd name="T17" fmla="*/ 56 h 88"/>
                      <a:gd name="T18" fmla="*/ 780 w 1417"/>
                      <a:gd name="T19" fmla="*/ 57 h 88"/>
                      <a:gd name="T20" fmla="*/ 891 w 1417"/>
                      <a:gd name="T21" fmla="*/ 58 h 88"/>
                      <a:gd name="T22" fmla="*/ 1011 w 1417"/>
                      <a:gd name="T23" fmla="*/ 61 h 88"/>
                      <a:gd name="T24" fmla="*/ 1132 w 1417"/>
                      <a:gd name="T25" fmla="*/ 63 h 88"/>
                      <a:gd name="T26" fmla="*/ 1242 w 1417"/>
                      <a:gd name="T27" fmla="*/ 66 h 88"/>
                      <a:gd name="T28" fmla="*/ 1333 w 1417"/>
                      <a:gd name="T29" fmla="*/ 69 h 88"/>
                      <a:gd name="T30" fmla="*/ 1394 w 1417"/>
                      <a:gd name="T31" fmla="*/ 70 h 88"/>
                      <a:gd name="T32" fmla="*/ 1417 w 1417"/>
                      <a:gd name="T33" fmla="*/ 71 h 88"/>
                      <a:gd name="T34" fmla="*/ 1326 w 1417"/>
                      <a:gd name="T35" fmla="*/ 14 h 88"/>
                      <a:gd name="T36" fmla="*/ 1298 w 1417"/>
                      <a:gd name="T37" fmla="*/ 13 h 88"/>
                      <a:gd name="T38" fmla="*/ 1247 w 1417"/>
                      <a:gd name="T39" fmla="*/ 11 h 88"/>
                      <a:gd name="T40" fmla="*/ 1176 w 1417"/>
                      <a:gd name="T41" fmla="*/ 9 h 88"/>
                      <a:gd name="T42" fmla="*/ 1087 w 1417"/>
                      <a:gd name="T43" fmla="*/ 5 h 88"/>
                      <a:gd name="T44" fmla="*/ 986 w 1417"/>
                      <a:gd name="T45" fmla="*/ 3 h 88"/>
                      <a:gd name="T46" fmla="*/ 873 w 1417"/>
                      <a:gd name="T47" fmla="*/ 1 h 88"/>
                      <a:gd name="T48" fmla="*/ 754 w 1417"/>
                      <a:gd name="T49" fmla="*/ 0 h 88"/>
                      <a:gd name="T50" fmla="*/ 632 w 1417"/>
                      <a:gd name="T51" fmla="*/ 0 h 88"/>
                      <a:gd name="T52" fmla="*/ 515 w 1417"/>
                      <a:gd name="T53" fmla="*/ 2 h 88"/>
                      <a:gd name="T54" fmla="*/ 405 w 1417"/>
                      <a:gd name="T55" fmla="*/ 5 h 88"/>
                      <a:gd name="T56" fmla="*/ 307 w 1417"/>
                      <a:gd name="T57" fmla="*/ 10 h 88"/>
                      <a:gd name="T58" fmla="*/ 223 w 1417"/>
                      <a:gd name="T59" fmla="*/ 16 h 88"/>
                      <a:gd name="T60" fmla="*/ 156 w 1417"/>
                      <a:gd name="T61" fmla="*/ 20 h 88"/>
                      <a:gd name="T62" fmla="*/ 109 w 1417"/>
                      <a:gd name="T63" fmla="*/ 24 h 88"/>
                      <a:gd name="T64" fmla="*/ 84 w 1417"/>
                      <a:gd name="T65" fmla="*/ 2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17" h="88">
                        <a:moveTo>
                          <a:pt x="80" y="26"/>
                        </a:move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20" y="87"/>
                        </a:lnTo>
                        <a:lnTo>
                          <a:pt x="44" y="85"/>
                        </a:lnTo>
                        <a:lnTo>
                          <a:pt x="77" y="84"/>
                        </a:lnTo>
                        <a:lnTo>
                          <a:pt x="115" y="81"/>
                        </a:lnTo>
                        <a:lnTo>
                          <a:pt x="160" y="78"/>
                        </a:lnTo>
                        <a:lnTo>
                          <a:pt x="209" y="76"/>
                        </a:lnTo>
                        <a:lnTo>
                          <a:pt x="262" y="72"/>
                        </a:lnTo>
                        <a:lnTo>
                          <a:pt x="318" y="69"/>
                        </a:lnTo>
                        <a:lnTo>
                          <a:pt x="374" y="66"/>
                        </a:lnTo>
                        <a:lnTo>
                          <a:pt x="430" y="63"/>
                        </a:lnTo>
                        <a:lnTo>
                          <a:pt x="488" y="61"/>
                        </a:lnTo>
                        <a:lnTo>
                          <a:pt x="542" y="59"/>
                        </a:lnTo>
                        <a:lnTo>
                          <a:pt x="594" y="57"/>
                        </a:lnTo>
                        <a:lnTo>
                          <a:pt x="642" y="56"/>
                        </a:lnTo>
                        <a:lnTo>
                          <a:pt x="686" y="56"/>
                        </a:lnTo>
                        <a:lnTo>
                          <a:pt x="730" y="56"/>
                        </a:lnTo>
                        <a:lnTo>
                          <a:pt x="780" y="57"/>
                        </a:lnTo>
                        <a:lnTo>
                          <a:pt x="834" y="57"/>
                        </a:lnTo>
                        <a:lnTo>
                          <a:pt x="891" y="58"/>
                        </a:lnTo>
                        <a:lnTo>
                          <a:pt x="950" y="59"/>
                        </a:lnTo>
                        <a:lnTo>
                          <a:pt x="1011" y="61"/>
                        </a:lnTo>
                        <a:lnTo>
                          <a:pt x="1072" y="62"/>
                        </a:lnTo>
                        <a:lnTo>
                          <a:pt x="1132" y="63"/>
                        </a:lnTo>
                        <a:lnTo>
                          <a:pt x="1189" y="65"/>
                        </a:lnTo>
                        <a:lnTo>
                          <a:pt x="1242" y="66"/>
                        </a:lnTo>
                        <a:lnTo>
                          <a:pt x="1290" y="67"/>
                        </a:lnTo>
                        <a:lnTo>
                          <a:pt x="1333" y="69"/>
                        </a:lnTo>
                        <a:lnTo>
                          <a:pt x="1367" y="70"/>
                        </a:lnTo>
                        <a:lnTo>
                          <a:pt x="1394" y="70"/>
                        </a:lnTo>
                        <a:lnTo>
                          <a:pt x="1411" y="71"/>
                        </a:lnTo>
                        <a:lnTo>
                          <a:pt x="1417" y="71"/>
                        </a:lnTo>
                        <a:lnTo>
                          <a:pt x="1329" y="14"/>
                        </a:lnTo>
                        <a:lnTo>
                          <a:pt x="1326" y="14"/>
                        </a:lnTo>
                        <a:lnTo>
                          <a:pt x="1315" y="13"/>
                        </a:lnTo>
                        <a:lnTo>
                          <a:pt x="1298" y="13"/>
                        </a:lnTo>
                        <a:lnTo>
                          <a:pt x="1276" y="12"/>
                        </a:lnTo>
                        <a:lnTo>
                          <a:pt x="1247" y="11"/>
                        </a:lnTo>
                        <a:lnTo>
                          <a:pt x="1214" y="10"/>
                        </a:lnTo>
                        <a:lnTo>
                          <a:pt x="1176" y="9"/>
                        </a:lnTo>
                        <a:lnTo>
                          <a:pt x="1134" y="6"/>
                        </a:lnTo>
                        <a:lnTo>
                          <a:pt x="1087" y="5"/>
                        </a:lnTo>
                        <a:lnTo>
                          <a:pt x="1038" y="4"/>
                        </a:lnTo>
                        <a:lnTo>
                          <a:pt x="986" y="3"/>
                        </a:lnTo>
                        <a:lnTo>
                          <a:pt x="930" y="2"/>
                        </a:lnTo>
                        <a:lnTo>
                          <a:pt x="873" y="1"/>
                        </a:lnTo>
                        <a:lnTo>
                          <a:pt x="814" y="1"/>
                        </a:lnTo>
                        <a:lnTo>
                          <a:pt x="754" y="0"/>
                        </a:lnTo>
                        <a:lnTo>
                          <a:pt x="693" y="0"/>
                        </a:lnTo>
                        <a:lnTo>
                          <a:pt x="632" y="0"/>
                        </a:lnTo>
                        <a:lnTo>
                          <a:pt x="572" y="1"/>
                        </a:lnTo>
                        <a:lnTo>
                          <a:pt x="515" y="2"/>
                        </a:lnTo>
                        <a:lnTo>
                          <a:pt x="458" y="4"/>
                        </a:lnTo>
                        <a:lnTo>
                          <a:pt x="405" y="5"/>
                        </a:lnTo>
                        <a:lnTo>
                          <a:pt x="354" y="8"/>
                        </a:lnTo>
                        <a:lnTo>
                          <a:pt x="307" y="10"/>
                        </a:lnTo>
                        <a:lnTo>
                          <a:pt x="263" y="12"/>
                        </a:lnTo>
                        <a:lnTo>
                          <a:pt x="223" y="16"/>
                        </a:lnTo>
                        <a:lnTo>
                          <a:pt x="187" y="18"/>
                        </a:lnTo>
                        <a:lnTo>
                          <a:pt x="156" y="20"/>
                        </a:lnTo>
                        <a:lnTo>
                          <a:pt x="130" y="21"/>
                        </a:lnTo>
                        <a:lnTo>
                          <a:pt x="109" y="24"/>
                        </a:lnTo>
                        <a:lnTo>
                          <a:pt x="93" y="25"/>
                        </a:lnTo>
                        <a:lnTo>
                          <a:pt x="84" y="26"/>
                        </a:lnTo>
                        <a:lnTo>
                          <a:pt x="80" y="26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18" name="Freeform 284"/>
                  <p:cNvSpPr>
                    <a:spLocks/>
                  </p:cNvSpPr>
                  <p:nvPr/>
                </p:nvSpPr>
                <p:spPr bwMode="auto">
                  <a:xfrm>
                    <a:off x="4702175" y="512763"/>
                    <a:ext cx="1220788" cy="58738"/>
                  </a:xfrm>
                  <a:custGeom>
                    <a:avLst/>
                    <a:gdLst>
                      <a:gd name="T0" fmla="*/ 0 w 1540"/>
                      <a:gd name="T1" fmla="*/ 74 h 74"/>
                      <a:gd name="T2" fmla="*/ 21 w 1540"/>
                      <a:gd name="T3" fmla="*/ 73 h 74"/>
                      <a:gd name="T4" fmla="*/ 79 w 1540"/>
                      <a:gd name="T5" fmla="*/ 70 h 74"/>
                      <a:gd name="T6" fmla="*/ 163 w 1540"/>
                      <a:gd name="T7" fmla="*/ 67 h 74"/>
                      <a:gd name="T8" fmla="*/ 268 w 1540"/>
                      <a:gd name="T9" fmla="*/ 64 h 74"/>
                      <a:gd name="T10" fmla="*/ 384 w 1540"/>
                      <a:gd name="T11" fmla="*/ 60 h 74"/>
                      <a:gd name="T12" fmla="*/ 503 w 1540"/>
                      <a:gd name="T13" fmla="*/ 57 h 74"/>
                      <a:gd name="T14" fmla="*/ 616 w 1540"/>
                      <a:gd name="T15" fmla="*/ 54 h 74"/>
                      <a:gd name="T16" fmla="*/ 716 w 1540"/>
                      <a:gd name="T17" fmla="*/ 53 h 74"/>
                      <a:gd name="T18" fmla="*/ 763 w 1540"/>
                      <a:gd name="T19" fmla="*/ 53 h 74"/>
                      <a:gd name="T20" fmla="*/ 815 w 1540"/>
                      <a:gd name="T21" fmla="*/ 53 h 74"/>
                      <a:gd name="T22" fmla="*/ 869 w 1540"/>
                      <a:gd name="T23" fmla="*/ 53 h 74"/>
                      <a:gd name="T24" fmla="*/ 927 w 1540"/>
                      <a:gd name="T25" fmla="*/ 54 h 74"/>
                      <a:gd name="T26" fmla="*/ 987 w 1540"/>
                      <a:gd name="T27" fmla="*/ 54 h 74"/>
                      <a:gd name="T28" fmla="*/ 1048 w 1540"/>
                      <a:gd name="T29" fmla="*/ 54 h 74"/>
                      <a:gd name="T30" fmla="*/ 1108 w 1540"/>
                      <a:gd name="T31" fmla="*/ 56 h 74"/>
                      <a:gd name="T32" fmla="*/ 1169 w 1540"/>
                      <a:gd name="T33" fmla="*/ 57 h 74"/>
                      <a:gd name="T34" fmla="*/ 1228 w 1540"/>
                      <a:gd name="T35" fmla="*/ 58 h 74"/>
                      <a:gd name="T36" fmla="*/ 1285 w 1540"/>
                      <a:gd name="T37" fmla="*/ 58 h 74"/>
                      <a:gd name="T38" fmla="*/ 1339 w 1540"/>
                      <a:gd name="T39" fmla="*/ 60 h 74"/>
                      <a:gd name="T40" fmla="*/ 1389 w 1540"/>
                      <a:gd name="T41" fmla="*/ 61 h 74"/>
                      <a:gd name="T42" fmla="*/ 1436 w 1540"/>
                      <a:gd name="T43" fmla="*/ 62 h 74"/>
                      <a:gd name="T44" fmla="*/ 1476 w 1540"/>
                      <a:gd name="T45" fmla="*/ 65 h 74"/>
                      <a:gd name="T46" fmla="*/ 1511 w 1540"/>
                      <a:gd name="T47" fmla="*/ 66 h 74"/>
                      <a:gd name="T48" fmla="*/ 1540 w 1540"/>
                      <a:gd name="T49" fmla="*/ 68 h 74"/>
                      <a:gd name="T50" fmla="*/ 1457 w 1540"/>
                      <a:gd name="T51" fmla="*/ 12 h 74"/>
                      <a:gd name="T52" fmla="*/ 1422 w 1540"/>
                      <a:gd name="T53" fmla="*/ 11 h 74"/>
                      <a:gd name="T54" fmla="*/ 1359 w 1540"/>
                      <a:gd name="T55" fmla="*/ 9 h 74"/>
                      <a:gd name="T56" fmla="*/ 1271 w 1540"/>
                      <a:gd name="T57" fmla="*/ 7 h 74"/>
                      <a:gd name="T58" fmla="*/ 1165 w 1540"/>
                      <a:gd name="T59" fmla="*/ 5 h 74"/>
                      <a:gd name="T60" fmla="*/ 1047 w 1540"/>
                      <a:gd name="T61" fmla="*/ 3 h 74"/>
                      <a:gd name="T62" fmla="*/ 921 w 1540"/>
                      <a:gd name="T63" fmla="*/ 1 h 74"/>
                      <a:gd name="T64" fmla="*/ 793 w 1540"/>
                      <a:gd name="T65" fmla="*/ 0 h 74"/>
                      <a:gd name="T66" fmla="*/ 668 w 1540"/>
                      <a:gd name="T67" fmla="*/ 0 h 74"/>
                      <a:gd name="T68" fmla="*/ 547 w 1540"/>
                      <a:gd name="T69" fmla="*/ 3 h 74"/>
                      <a:gd name="T70" fmla="*/ 431 w 1540"/>
                      <a:gd name="T71" fmla="*/ 6 h 74"/>
                      <a:gd name="T72" fmla="*/ 327 w 1540"/>
                      <a:gd name="T73" fmla="*/ 11 h 74"/>
                      <a:gd name="T74" fmla="*/ 235 w 1540"/>
                      <a:gd name="T75" fmla="*/ 16 h 74"/>
                      <a:gd name="T76" fmla="*/ 163 w 1540"/>
                      <a:gd name="T77" fmla="*/ 21 h 74"/>
                      <a:gd name="T78" fmla="*/ 110 w 1540"/>
                      <a:gd name="T79" fmla="*/ 24 h 74"/>
                      <a:gd name="T80" fmla="*/ 82 w 1540"/>
                      <a:gd name="T81" fmla="*/ 2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540" h="74">
                        <a:moveTo>
                          <a:pt x="79" y="27"/>
                        </a:moveTo>
                        <a:lnTo>
                          <a:pt x="0" y="74"/>
                        </a:lnTo>
                        <a:lnTo>
                          <a:pt x="6" y="74"/>
                        </a:lnTo>
                        <a:lnTo>
                          <a:pt x="21" y="73"/>
                        </a:lnTo>
                        <a:lnTo>
                          <a:pt x="45" y="72"/>
                        </a:lnTo>
                        <a:lnTo>
                          <a:pt x="79" y="70"/>
                        </a:lnTo>
                        <a:lnTo>
                          <a:pt x="118" y="69"/>
                        </a:lnTo>
                        <a:lnTo>
                          <a:pt x="163" y="67"/>
                        </a:lnTo>
                        <a:lnTo>
                          <a:pt x="214" y="66"/>
                        </a:lnTo>
                        <a:lnTo>
                          <a:pt x="268" y="64"/>
                        </a:lnTo>
                        <a:lnTo>
                          <a:pt x="325" y="61"/>
                        </a:lnTo>
                        <a:lnTo>
                          <a:pt x="384" y="60"/>
                        </a:lnTo>
                        <a:lnTo>
                          <a:pt x="443" y="58"/>
                        </a:lnTo>
                        <a:lnTo>
                          <a:pt x="503" y="57"/>
                        </a:lnTo>
                        <a:lnTo>
                          <a:pt x="560" y="56"/>
                        </a:lnTo>
                        <a:lnTo>
                          <a:pt x="616" y="54"/>
                        </a:lnTo>
                        <a:lnTo>
                          <a:pt x="669" y="53"/>
                        </a:lnTo>
                        <a:lnTo>
                          <a:pt x="716" y="53"/>
                        </a:lnTo>
                        <a:lnTo>
                          <a:pt x="739" y="53"/>
                        </a:lnTo>
                        <a:lnTo>
                          <a:pt x="763" y="53"/>
                        </a:lnTo>
                        <a:lnTo>
                          <a:pt x="789" y="53"/>
                        </a:lnTo>
                        <a:lnTo>
                          <a:pt x="815" y="53"/>
                        </a:lnTo>
                        <a:lnTo>
                          <a:pt x="842" y="53"/>
                        </a:lnTo>
                        <a:lnTo>
                          <a:pt x="869" y="53"/>
                        </a:lnTo>
                        <a:lnTo>
                          <a:pt x="898" y="53"/>
                        </a:lnTo>
                        <a:lnTo>
                          <a:pt x="927" y="54"/>
                        </a:lnTo>
                        <a:lnTo>
                          <a:pt x="957" y="54"/>
                        </a:lnTo>
                        <a:lnTo>
                          <a:pt x="987" y="54"/>
                        </a:lnTo>
                        <a:lnTo>
                          <a:pt x="1017" y="54"/>
                        </a:lnTo>
                        <a:lnTo>
                          <a:pt x="1048" y="54"/>
                        </a:lnTo>
                        <a:lnTo>
                          <a:pt x="1078" y="56"/>
                        </a:lnTo>
                        <a:lnTo>
                          <a:pt x="1108" y="56"/>
                        </a:lnTo>
                        <a:lnTo>
                          <a:pt x="1139" y="56"/>
                        </a:lnTo>
                        <a:lnTo>
                          <a:pt x="1169" y="57"/>
                        </a:lnTo>
                        <a:lnTo>
                          <a:pt x="1199" y="57"/>
                        </a:lnTo>
                        <a:lnTo>
                          <a:pt x="1228" y="58"/>
                        </a:lnTo>
                        <a:lnTo>
                          <a:pt x="1256" y="58"/>
                        </a:lnTo>
                        <a:lnTo>
                          <a:pt x="1285" y="58"/>
                        </a:lnTo>
                        <a:lnTo>
                          <a:pt x="1312" y="59"/>
                        </a:lnTo>
                        <a:lnTo>
                          <a:pt x="1339" y="60"/>
                        </a:lnTo>
                        <a:lnTo>
                          <a:pt x="1365" y="60"/>
                        </a:lnTo>
                        <a:lnTo>
                          <a:pt x="1389" y="61"/>
                        </a:lnTo>
                        <a:lnTo>
                          <a:pt x="1413" y="61"/>
                        </a:lnTo>
                        <a:lnTo>
                          <a:pt x="1436" y="62"/>
                        </a:lnTo>
                        <a:lnTo>
                          <a:pt x="1457" y="64"/>
                        </a:lnTo>
                        <a:lnTo>
                          <a:pt x="1476" y="65"/>
                        </a:lnTo>
                        <a:lnTo>
                          <a:pt x="1495" y="65"/>
                        </a:lnTo>
                        <a:lnTo>
                          <a:pt x="1511" y="66"/>
                        </a:lnTo>
                        <a:lnTo>
                          <a:pt x="1527" y="67"/>
                        </a:lnTo>
                        <a:lnTo>
                          <a:pt x="1540" y="68"/>
                        </a:lnTo>
                        <a:lnTo>
                          <a:pt x="1461" y="12"/>
                        </a:lnTo>
                        <a:lnTo>
                          <a:pt x="1457" y="12"/>
                        </a:lnTo>
                        <a:lnTo>
                          <a:pt x="1444" y="12"/>
                        </a:lnTo>
                        <a:lnTo>
                          <a:pt x="1422" y="11"/>
                        </a:lnTo>
                        <a:lnTo>
                          <a:pt x="1393" y="9"/>
                        </a:lnTo>
                        <a:lnTo>
                          <a:pt x="1359" y="9"/>
                        </a:lnTo>
                        <a:lnTo>
                          <a:pt x="1317" y="8"/>
                        </a:lnTo>
                        <a:lnTo>
                          <a:pt x="1271" y="7"/>
                        </a:lnTo>
                        <a:lnTo>
                          <a:pt x="1221" y="6"/>
                        </a:lnTo>
                        <a:lnTo>
                          <a:pt x="1165" y="5"/>
                        </a:lnTo>
                        <a:lnTo>
                          <a:pt x="1107" y="4"/>
                        </a:lnTo>
                        <a:lnTo>
                          <a:pt x="1047" y="3"/>
                        </a:lnTo>
                        <a:lnTo>
                          <a:pt x="984" y="3"/>
                        </a:lnTo>
                        <a:lnTo>
                          <a:pt x="921" y="1"/>
                        </a:lnTo>
                        <a:lnTo>
                          <a:pt x="857" y="0"/>
                        </a:lnTo>
                        <a:lnTo>
                          <a:pt x="793" y="0"/>
                        </a:lnTo>
                        <a:lnTo>
                          <a:pt x="730" y="0"/>
                        </a:lnTo>
                        <a:lnTo>
                          <a:pt x="668" y="0"/>
                        </a:lnTo>
                        <a:lnTo>
                          <a:pt x="607" y="1"/>
                        </a:lnTo>
                        <a:lnTo>
                          <a:pt x="547" y="3"/>
                        </a:lnTo>
                        <a:lnTo>
                          <a:pt x="488" y="5"/>
                        </a:lnTo>
                        <a:lnTo>
                          <a:pt x="431" y="6"/>
                        </a:lnTo>
                        <a:lnTo>
                          <a:pt x="377" y="8"/>
                        </a:lnTo>
                        <a:lnTo>
                          <a:pt x="327" y="11"/>
                        </a:lnTo>
                        <a:lnTo>
                          <a:pt x="279" y="13"/>
                        </a:lnTo>
                        <a:lnTo>
                          <a:pt x="235" y="16"/>
                        </a:lnTo>
                        <a:lnTo>
                          <a:pt x="197" y="19"/>
                        </a:lnTo>
                        <a:lnTo>
                          <a:pt x="163" y="21"/>
                        </a:lnTo>
                        <a:lnTo>
                          <a:pt x="134" y="22"/>
                        </a:lnTo>
                        <a:lnTo>
                          <a:pt x="110" y="24"/>
                        </a:lnTo>
                        <a:lnTo>
                          <a:pt x="93" y="26"/>
                        </a:lnTo>
                        <a:lnTo>
                          <a:pt x="82" y="27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19" name="Freeform 285"/>
                  <p:cNvSpPr>
                    <a:spLocks/>
                  </p:cNvSpPr>
                  <p:nvPr/>
                </p:nvSpPr>
                <p:spPr bwMode="auto">
                  <a:xfrm>
                    <a:off x="4656138" y="566738"/>
                    <a:ext cx="1309688" cy="63500"/>
                  </a:xfrm>
                  <a:custGeom>
                    <a:avLst/>
                    <a:gdLst>
                      <a:gd name="T0" fmla="*/ 0 w 1649"/>
                      <a:gd name="T1" fmla="*/ 80 h 80"/>
                      <a:gd name="T2" fmla="*/ 8 w 1649"/>
                      <a:gd name="T3" fmla="*/ 80 h 80"/>
                      <a:gd name="T4" fmla="*/ 30 w 1649"/>
                      <a:gd name="T5" fmla="*/ 79 h 80"/>
                      <a:gd name="T6" fmla="*/ 65 w 1649"/>
                      <a:gd name="T7" fmla="*/ 77 h 80"/>
                      <a:gd name="T8" fmla="*/ 109 w 1649"/>
                      <a:gd name="T9" fmla="*/ 76 h 80"/>
                      <a:gd name="T10" fmla="*/ 164 w 1649"/>
                      <a:gd name="T11" fmla="*/ 74 h 80"/>
                      <a:gd name="T12" fmla="*/ 226 w 1649"/>
                      <a:gd name="T13" fmla="*/ 73 h 80"/>
                      <a:gd name="T14" fmla="*/ 293 w 1649"/>
                      <a:gd name="T15" fmla="*/ 70 h 80"/>
                      <a:gd name="T16" fmla="*/ 363 w 1649"/>
                      <a:gd name="T17" fmla="*/ 68 h 80"/>
                      <a:gd name="T18" fmla="*/ 436 w 1649"/>
                      <a:gd name="T19" fmla="*/ 66 h 80"/>
                      <a:gd name="T20" fmla="*/ 507 w 1649"/>
                      <a:gd name="T21" fmla="*/ 64 h 80"/>
                      <a:gd name="T22" fmla="*/ 578 w 1649"/>
                      <a:gd name="T23" fmla="*/ 62 h 80"/>
                      <a:gd name="T24" fmla="*/ 645 w 1649"/>
                      <a:gd name="T25" fmla="*/ 60 h 80"/>
                      <a:gd name="T26" fmla="*/ 706 w 1649"/>
                      <a:gd name="T27" fmla="*/ 59 h 80"/>
                      <a:gd name="T28" fmla="*/ 762 w 1649"/>
                      <a:gd name="T29" fmla="*/ 58 h 80"/>
                      <a:gd name="T30" fmla="*/ 808 w 1649"/>
                      <a:gd name="T31" fmla="*/ 57 h 80"/>
                      <a:gd name="T32" fmla="*/ 842 w 1649"/>
                      <a:gd name="T33" fmla="*/ 57 h 80"/>
                      <a:gd name="T34" fmla="*/ 876 w 1649"/>
                      <a:gd name="T35" fmla="*/ 57 h 80"/>
                      <a:gd name="T36" fmla="*/ 917 w 1649"/>
                      <a:gd name="T37" fmla="*/ 57 h 80"/>
                      <a:gd name="T38" fmla="*/ 967 w 1649"/>
                      <a:gd name="T39" fmla="*/ 58 h 80"/>
                      <a:gd name="T40" fmla="*/ 1021 w 1649"/>
                      <a:gd name="T41" fmla="*/ 59 h 80"/>
                      <a:gd name="T42" fmla="*/ 1080 w 1649"/>
                      <a:gd name="T43" fmla="*/ 60 h 80"/>
                      <a:gd name="T44" fmla="*/ 1141 w 1649"/>
                      <a:gd name="T45" fmla="*/ 61 h 80"/>
                      <a:gd name="T46" fmla="*/ 1205 w 1649"/>
                      <a:gd name="T47" fmla="*/ 62 h 80"/>
                      <a:gd name="T48" fmla="*/ 1269 w 1649"/>
                      <a:gd name="T49" fmla="*/ 64 h 80"/>
                      <a:gd name="T50" fmla="*/ 1332 w 1649"/>
                      <a:gd name="T51" fmla="*/ 65 h 80"/>
                      <a:gd name="T52" fmla="*/ 1394 w 1649"/>
                      <a:gd name="T53" fmla="*/ 67 h 80"/>
                      <a:gd name="T54" fmla="*/ 1452 w 1649"/>
                      <a:gd name="T55" fmla="*/ 68 h 80"/>
                      <a:gd name="T56" fmla="*/ 1506 w 1649"/>
                      <a:gd name="T57" fmla="*/ 69 h 80"/>
                      <a:gd name="T58" fmla="*/ 1553 w 1649"/>
                      <a:gd name="T59" fmla="*/ 72 h 80"/>
                      <a:gd name="T60" fmla="*/ 1593 w 1649"/>
                      <a:gd name="T61" fmla="*/ 73 h 80"/>
                      <a:gd name="T62" fmla="*/ 1626 w 1649"/>
                      <a:gd name="T63" fmla="*/ 75 h 80"/>
                      <a:gd name="T64" fmla="*/ 1649 w 1649"/>
                      <a:gd name="T65" fmla="*/ 76 h 80"/>
                      <a:gd name="T66" fmla="*/ 1576 w 1649"/>
                      <a:gd name="T67" fmla="*/ 12 h 80"/>
                      <a:gd name="T68" fmla="*/ 1562 w 1649"/>
                      <a:gd name="T69" fmla="*/ 12 h 80"/>
                      <a:gd name="T70" fmla="*/ 1539 w 1649"/>
                      <a:gd name="T71" fmla="*/ 11 h 80"/>
                      <a:gd name="T72" fmla="*/ 1505 w 1649"/>
                      <a:gd name="T73" fmla="*/ 9 h 80"/>
                      <a:gd name="T74" fmla="*/ 1462 w 1649"/>
                      <a:gd name="T75" fmla="*/ 9 h 80"/>
                      <a:gd name="T76" fmla="*/ 1411 w 1649"/>
                      <a:gd name="T77" fmla="*/ 8 h 80"/>
                      <a:gd name="T78" fmla="*/ 1355 w 1649"/>
                      <a:gd name="T79" fmla="*/ 7 h 80"/>
                      <a:gd name="T80" fmla="*/ 1295 w 1649"/>
                      <a:gd name="T81" fmla="*/ 5 h 80"/>
                      <a:gd name="T82" fmla="*/ 1231 w 1649"/>
                      <a:gd name="T83" fmla="*/ 4 h 80"/>
                      <a:gd name="T84" fmla="*/ 1166 w 1649"/>
                      <a:gd name="T85" fmla="*/ 2 h 80"/>
                      <a:gd name="T86" fmla="*/ 1099 w 1649"/>
                      <a:gd name="T87" fmla="*/ 1 h 80"/>
                      <a:gd name="T88" fmla="*/ 1035 w 1649"/>
                      <a:gd name="T89" fmla="*/ 1 h 80"/>
                      <a:gd name="T90" fmla="*/ 972 w 1649"/>
                      <a:gd name="T91" fmla="*/ 0 h 80"/>
                      <a:gd name="T92" fmla="*/ 914 w 1649"/>
                      <a:gd name="T93" fmla="*/ 0 h 80"/>
                      <a:gd name="T94" fmla="*/ 861 w 1649"/>
                      <a:gd name="T95" fmla="*/ 0 h 80"/>
                      <a:gd name="T96" fmla="*/ 813 w 1649"/>
                      <a:gd name="T97" fmla="*/ 0 h 80"/>
                      <a:gd name="T98" fmla="*/ 750 w 1649"/>
                      <a:gd name="T99" fmla="*/ 1 h 80"/>
                      <a:gd name="T100" fmla="*/ 650 w 1649"/>
                      <a:gd name="T101" fmla="*/ 4 h 80"/>
                      <a:gd name="T102" fmla="*/ 536 w 1649"/>
                      <a:gd name="T103" fmla="*/ 7 h 80"/>
                      <a:gd name="T104" fmla="*/ 417 w 1649"/>
                      <a:gd name="T105" fmla="*/ 11 h 80"/>
                      <a:gd name="T106" fmla="*/ 303 w 1649"/>
                      <a:gd name="T107" fmla="*/ 14 h 80"/>
                      <a:gd name="T108" fmla="*/ 205 w 1649"/>
                      <a:gd name="T109" fmla="*/ 16 h 80"/>
                      <a:gd name="T110" fmla="*/ 129 w 1649"/>
                      <a:gd name="T111" fmla="*/ 20 h 80"/>
                      <a:gd name="T112" fmla="*/ 88 w 1649"/>
                      <a:gd name="T113" fmla="*/ 21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49" h="80">
                        <a:moveTo>
                          <a:pt x="82" y="21"/>
                        </a:moveTo>
                        <a:lnTo>
                          <a:pt x="0" y="80"/>
                        </a:lnTo>
                        <a:lnTo>
                          <a:pt x="2" y="80"/>
                        </a:lnTo>
                        <a:lnTo>
                          <a:pt x="8" y="80"/>
                        </a:lnTo>
                        <a:lnTo>
                          <a:pt x="17" y="80"/>
                        </a:lnTo>
                        <a:lnTo>
                          <a:pt x="30" y="79"/>
                        </a:lnTo>
                        <a:lnTo>
                          <a:pt x="46" y="79"/>
                        </a:lnTo>
                        <a:lnTo>
                          <a:pt x="65" y="77"/>
                        </a:lnTo>
                        <a:lnTo>
                          <a:pt x="85" y="77"/>
                        </a:lnTo>
                        <a:lnTo>
                          <a:pt x="109" y="76"/>
                        </a:lnTo>
                        <a:lnTo>
                          <a:pt x="136" y="75"/>
                        </a:lnTo>
                        <a:lnTo>
                          <a:pt x="164" y="74"/>
                        </a:lnTo>
                        <a:lnTo>
                          <a:pt x="194" y="74"/>
                        </a:lnTo>
                        <a:lnTo>
                          <a:pt x="226" y="73"/>
                        </a:lnTo>
                        <a:lnTo>
                          <a:pt x="258" y="72"/>
                        </a:lnTo>
                        <a:lnTo>
                          <a:pt x="293" y="70"/>
                        </a:lnTo>
                        <a:lnTo>
                          <a:pt x="327" y="69"/>
                        </a:lnTo>
                        <a:lnTo>
                          <a:pt x="363" y="68"/>
                        </a:lnTo>
                        <a:lnTo>
                          <a:pt x="399" y="67"/>
                        </a:lnTo>
                        <a:lnTo>
                          <a:pt x="436" y="66"/>
                        </a:lnTo>
                        <a:lnTo>
                          <a:pt x="471" y="65"/>
                        </a:lnTo>
                        <a:lnTo>
                          <a:pt x="507" y="64"/>
                        </a:lnTo>
                        <a:lnTo>
                          <a:pt x="543" y="62"/>
                        </a:lnTo>
                        <a:lnTo>
                          <a:pt x="578" y="62"/>
                        </a:lnTo>
                        <a:lnTo>
                          <a:pt x="612" y="61"/>
                        </a:lnTo>
                        <a:lnTo>
                          <a:pt x="645" y="60"/>
                        </a:lnTo>
                        <a:lnTo>
                          <a:pt x="676" y="59"/>
                        </a:lnTo>
                        <a:lnTo>
                          <a:pt x="706" y="59"/>
                        </a:lnTo>
                        <a:lnTo>
                          <a:pt x="735" y="58"/>
                        </a:lnTo>
                        <a:lnTo>
                          <a:pt x="762" y="58"/>
                        </a:lnTo>
                        <a:lnTo>
                          <a:pt x="786" y="57"/>
                        </a:lnTo>
                        <a:lnTo>
                          <a:pt x="808" y="57"/>
                        </a:lnTo>
                        <a:lnTo>
                          <a:pt x="826" y="57"/>
                        </a:lnTo>
                        <a:lnTo>
                          <a:pt x="842" y="57"/>
                        </a:lnTo>
                        <a:lnTo>
                          <a:pt x="858" y="57"/>
                        </a:lnTo>
                        <a:lnTo>
                          <a:pt x="876" y="57"/>
                        </a:lnTo>
                        <a:lnTo>
                          <a:pt x="895" y="57"/>
                        </a:lnTo>
                        <a:lnTo>
                          <a:pt x="917" y="57"/>
                        </a:lnTo>
                        <a:lnTo>
                          <a:pt x="941" y="58"/>
                        </a:lnTo>
                        <a:lnTo>
                          <a:pt x="967" y="58"/>
                        </a:lnTo>
                        <a:lnTo>
                          <a:pt x="993" y="58"/>
                        </a:lnTo>
                        <a:lnTo>
                          <a:pt x="1021" y="59"/>
                        </a:lnTo>
                        <a:lnTo>
                          <a:pt x="1050" y="59"/>
                        </a:lnTo>
                        <a:lnTo>
                          <a:pt x="1080" y="60"/>
                        </a:lnTo>
                        <a:lnTo>
                          <a:pt x="1110" y="60"/>
                        </a:lnTo>
                        <a:lnTo>
                          <a:pt x="1141" y="61"/>
                        </a:lnTo>
                        <a:lnTo>
                          <a:pt x="1173" y="61"/>
                        </a:lnTo>
                        <a:lnTo>
                          <a:pt x="1205" y="62"/>
                        </a:lnTo>
                        <a:lnTo>
                          <a:pt x="1236" y="62"/>
                        </a:lnTo>
                        <a:lnTo>
                          <a:pt x="1269" y="64"/>
                        </a:lnTo>
                        <a:lnTo>
                          <a:pt x="1301" y="65"/>
                        </a:lnTo>
                        <a:lnTo>
                          <a:pt x="1332" y="65"/>
                        </a:lnTo>
                        <a:lnTo>
                          <a:pt x="1363" y="66"/>
                        </a:lnTo>
                        <a:lnTo>
                          <a:pt x="1394" y="67"/>
                        </a:lnTo>
                        <a:lnTo>
                          <a:pt x="1423" y="67"/>
                        </a:lnTo>
                        <a:lnTo>
                          <a:pt x="1452" y="68"/>
                        </a:lnTo>
                        <a:lnTo>
                          <a:pt x="1479" y="69"/>
                        </a:lnTo>
                        <a:lnTo>
                          <a:pt x="1506" y="69"/>
                        </a:lnTo>
                        <a:lnTo>
                          <a:pt x="1530" y="70"/>
                        </a:lnTo>
                        <a:lnTo>
                          <a:pt x="1553" y="72"/>
                        </a:lnTo>
                        <a:lnTo>
                          <a:pt x="1575" y="73"/>
                        </a:lnTo>
                        <a:lnTo>
                          <a:pt x="1593" y="73"/>
                        </a:lnTo>
                        <a:lnTo>
                          <a:pt x="1611" y="74"/>
                        </a:lnTo>
                        <a:lnTo>
                          <a:pt x="1626" y="75"/>
                        </a:lnTo>
                        <a:lnTo>
                          <a:pt x="1638" y="75"/>
                        </a:lnTo>
                        <a:lnTo>
                          <a:pt x="1649" y="76"/>
                        </a:lnTo>
                        <a:lnTo>
                          <a:pt x="1577" y="12"/>
                        </a:lnTo>
                        <a:lnTo>
                          <a:pt x="1576" y="12"/>
                        </a:lnTo>
                        <a:lnTo>
                          <a:pt x="1570" y="12"/>
                        </a:lnTo>
                        <a:lnTo>
                          <a:pt x="1562" y="12"/>
                        </a:lnTo>
                        <a:lnTo>
                          <a:pt x="1552" y="11"/>
                        </a:lnTo>
                        <a:lnTo>
                          <a:pt x="1539" y="11"/>
                        </a:lnTo>
                        <a:lnTo>
                          <a:pt x="1523" y="11"/>
                        </a:lnTo>
                        <a:lnTo>
                          <a:pt x="1505" y="9"/>
                        </a:lnTo>
                        <a:lnTo>
                          <a:pt x="1484" y="9"/>
                        </a:lnTo>
                        <a:lnTo>
                          <a:pt x="1462" y="9"/>
                        </a:lnTo>
                        <a:lnTo>
                          <a:pt x="1438" y="8"/>
                        </a:lnTo>
                        <a:lnTo>
                          <a:pt x="1411" y="8"/>
                        </a:lnTo>
                        <a:lnTo>
                          <a:pt x="1384" y="7"/>
                        </a:lnTo>
                        <a:lnTo>
                          <a:pt x="1355" y="7"/>
                        </a:lnTo>
                        <a:lnTo>
                          <a:pt x="1325" y="6"/>
                        </a:lnTo>
                        <a:lnTo>
                          <a:pt x="1295" y="5"/>
                        </a:lnTo>
                        <a:lnTo>
                          <a:pt x="1263" y="5"/>
                        </a:lnTo>
                        <a:lnTo>
                          <a:pt x="1231" y="4"/>
                        </a:lnTo>
                        <a:lnTo>
                          <a:pt x="1198" y="4"/>
                        </a:lnTo>
                        <a:lnTo>
                          <a:pt x="1166" y="2"/>
                        </a:lnTo>
                        <a:lnTo>
                          <a:pt x="1133" y="2"/>
                        </a:lnTo>
                        <a:lnTo>
                          <a:pt x="1099" y="1"/>
                        </a:lnTo>
                        <a:lnTo>
                          <a:pt x="1067" y="1"/>
                        </a:lnTo>
                        <a:lnTo>
                          <a:pt x="1035" y="1"/>
                        </a:lnTo>
                        <a:lnTo>
                          <a:pt x="1004" y="0"/>
                        </a:lnTo>
                        <a:lnTo>
                          <a:pt x="972" y="0"/>
                        </a:lnTo>
                        <a:lnTo>
                          <a:pt x="942" y="0"/>
                        </a:lnTo>
                        <a:lnTo>
                          <a:pt x="914" y="0"/>
                        </a:lnTo>
                        <a:lnTo>
                          <a:pt x="886" y="0"/>
                        </a:lnTo>
                        <a:lnTo>
                          <a:pt x="861" y="0"/>
                        </a:lnTo>
                        <a:lnTo>
                          <a:pt x="835" y="0"/>
                        </a:lnTo>
                        <a:lnTo>
                          <a:pt x="813" y="0"/>
                        </a:lnTo>
                        <a:lnTo>
                          <a:pt x="793" y="0"/>
                        </a:lnTo>
                        <a:lnTo>
                          <a:pt x="750" y="1"/>
                        </a:lnTo>
                        <a:lnTo>
                          <a:pt x="703" y="2"/>
                        </a:lnTo>
                        <a:lnTo>
                          <a:pt x="650" y="4"/>
                        </a:lnTo>
                        <a:lnTo>
                          <a:pt x="593" y="5"/>
                        </a:lnTo>
                        <a:lnTo>
                          <a:pt x="536" y="7"/>
                        </a:lnTo>
                        <a:lnTo>
                          <a:pt x="476" y="8"/>
                        </a:lnTo>
                        <a:lnTo>
                          <a:pt x="417" y="11"/>
                        </a:lnTo>
                        <a:lnTo>
                          <a:pt x="359" y="12"/>
                        </a:lnTo>
                        <a:lnTo>
                          <a:pt x="303" y="14"/>
                        </a:lnTo>
                        <a:lnTo>
                          <a:pt x="251" y="15"/>
                        </a:lnTo>
                        <a:lnTo>
                          <a:pt x="205" y="16"/>
                        </a:lnTo>
                        <a:lnTo>
                          <a:pt x="164" y="19"/>
                        </a:lnTo>
                        <a:lnTo>
                          <a:pt x="129" y="20"/>
                        </a:lnTo>
                        <a:lnTo>
                          <a:pt x="104" y="20"/>
                        </a:lnTo>
                        <a:lnTo>
                          <a:pt x="88" y="21"/>
                        </a:lnTo>
                        <a:lnTo>
                          <a:pt x="82" y="21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0" name="Freeform 286"/>
                  <p:cNvSpPr>
                    <a:spLocks/>
                  </p:cNvSpPr>
                  <p:nvPr/>
                </p:nvSpPr>
                <p:spPr bwMode="auto">
                  <a:xfrm>
                    <a:off x="4611688" y="622301"/>
                    <a:ext cx="1398588" cy="68263"/>
                  </a:xfrm>
                  <a:custGeom>
                    <a:avLst/>
                    <a:gdLst>
                      <a:gd name="T0" fmla="*/ 1 w 1761"/>
                      <a:gd name="T1" fmla="*/ 83 h 86"/>
                      <a:gd name="T2" fmla="*/ 26 w 1761"/>
                      <a:gd name="T3" fmla="*/ 82 h 86"/>
                      <a:gd name="T4" fmla="*/ 76 w 1761"/>
                      <a:gd name="T5" fmla="*/ 81 h 86"/>
                      <a:gd name="T6" fmla="*/ 147 w 1761"/>
                      <a:gd name="T7" fmla="*/ 80 h 86"/>
                      <a:gd name="T8" fmla="*/ 236 w 1761"/>
                      <a:gd name="T9" fmla="*/ 78 h 86"/>
                      <a:gd name="T10" fmla="*/ 336 w 1761"/>
                      <a:gd name="T11" fmla="*/ 75 h 86"/>
                      <a:gd name="T12" fmla="*/ 445 w 1761"/>
                      <a:gd name="T13" fmla="*/ 74 h 86"/>
                      <a:gd name="T14" fmla="*/ 558 w 1761"/>
                      <a:gd name="T15" fmla="*/ 72 h 86"/>
                      <a:gd name="T16" fmla="*/ 671 w 1761"/>
                      <a:gd name="T17" fmla="*/ 71 h 86"/>
                      <a:gd name="T18" fmla="*/ 780 w 1761"/>
                      <a:gd name="T19" fmla="*/ 70 h 86"/>
                      <a:gd name="T20" fmla="*/ 880 w 1761"/>
                      <a:gd name="T21" fmla="*/ 68 h 86"/>
                      <a:gd name="T22" fmla="*/ 971 w 1761"/>
                      <a:gd name="T23" fmla="*/ 68 h 86"/>
                      <a:gd name="T24" fmla="*/ 1070 w 1761"/>
                      <a:gd name="T25" fmla="*/ 70 h 86"/>
                      <a:gd name="T26" fmla="*/ 1175 w 1761"/>
                      <a:gd name="T27" fmla="*/ 71 h 86"/>
                      <a:gd name="T28" fmla="*/ 1282 w 1761"/>
                      <a:gd name="T29" fmla="*/ 73 h 86"/>
                      <a:gd name="T30" fmla="*/ 1387 w 1761"/>
                      <a:gd name="T31" fmla="*/ 75 h 86"/>
                      <a:gd name="T32" fmla="*/ 1485 w 1761"/>
                      <a:gd name="T33" fmla="*/ 78 h 86"/>
                      <a:gd name="T34" fmla="*/ 1575 w 1761"/>
                      <a:gd name="T35" fmla="*/ 80 h 86"/>
                      <a:gd name="T36" fmla="*/ 1651 w 1761"/>
                      <a:gd name="T37" fmla="*/ 82 h 86"/>
                      <a:gd name="T38" fmla="*/ 1709 w 1761"/>
                      <a:gd name="T39" fmla="*/ 85 h 86"/>
                      <a:gd name="T40" fmla="*/ 1747 w 1761"/>
                      <a:gd name="T41" fmla="*/ 86 h 86"/>
                      <a:gd name="T42" fmla="*/ 1761 w 1761"/>
                      <a:gd name="T43" fmla="*/ 86 h 86"/>
                      <a:gd name="T44" fmla="*/ 1683 w 1761"/>
                      <a:gd name="T45" fmla="*/ 21 h 86"/>
                      <a:gd name="T46" fmla="*/ 1646 w 1761"/>
                      <a:gd name="T47" fmla="*/ 20 h 86"/>
                      <a:gd name="T48" fmla="*/ 1585 w 1761"/>
                      <a:gd name="T49" fmla="*/ 18 h 86"/>
                      <a:gd name="T50" fmla="*/ 1504 w 1761"/>
                      <a:gd name="T51" fmla="*/ 15 h 86"/>
                      <a:gd name="T52" fmla="*/ 1409 w 1761"/>
                      <a:gd name="T53" fmla="*/ 13 h 86"/>
                      <a:gd name="T54" fmla="*/ 1304 w 1761"/>
                      <a:gd name="T55" fmla="*/ 10 h 86"/>
                      <a:gd name="T56" fmla="*/ 1194 w 1761"/>
                      <a:gd name="T57" fmla="*/ 7 h 86"/>
                      <a:gd name="T58" fmla="*/ 1087 w 1761"/>
                      <a:gd name="T59" fmla="*/ 4 h 86"/>
                      <a:gd name="T60" fmla="*/ 987 w 1761"/>
                      <a:gd name="T61" fmla="*/ 3 h 86"/>
                      <a:gd name="T62" fmla="*/ 898 w 1761"/>
                      <a:gd name="T63" fmla="*/ 0 h 86"/>
                      <a:gd name="T64" fmla="*/ 828 w 1761"/>
                      <a:gd name="T65" fmla="*/ 0 h 86"/>
                      <a:gd name="T66" fmla="*/ 759 w 1761"/>
                      <a:gd name="T67" fmla="*/ 2 h 86"/>
                      <a:gd name="T68" fmla="*/ 678 w 1761"/>
                      <a:gd name="T69" fmla="*/ 3 h 86"/>
                      <a:gd name="T70" fmla="*/ 589 w 1761"/>
                      <a:gd name="T71" fmla="*/ 5 h 86"/>
                      <a:gd name="T72" fmla="*/ 495 w 1761"/>
                      <a:gd name="T73" fmla="*/ 9 h 86"/>
                      <a:gd name="T74" fmla="*/ 402 w 1761"/>
                      <a:gd name="T75" fmla="*/ 12 h 86"/>
                      <a:gd name="T76" fmla="*/ 313 w 1761"/>
                      <a:gd name="T77" fmla="*/ 17 h 86"/>
                      <a:gd name="T78" fmla="*/ 232 w 1761"/>
                      <a:gd name="T79" fmla="*/ 20 h 86"/>
                      <a:gd name="T80" fmla="*/ 164 w 1761"/>
                      <a:gd name="T81" fmla="*/ 22 h 86"/>
                      <a:gd name="T82" fmla="*/ 114 w 1761"/>
                      <a:gd name="T83" fmla="*/ 25 h 86"/>
                      <a:gd name="T84" fmla="*/ 84 w 1761"/>
                      <a:gd name="T85" fmla="*/ 2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761" h="86">
                        <a:moveTo>
                          <a:pt x="78" y="27"/>
                        </a:moveTo>
                        <a:lnTo>
                          <a:pt x="0" y="83"/>
                        </a:lnTo>
                        <a:lnTo>
                          <a:pt x="1" y="83"/>
                        </a:lnTo>
                        <a:lnTo>
                          <a:pt x="6" y="83"/>
                        </a:lnTo>
                        <a:lnTo>
                          <a:pt x="15" y="83"/>
                        </a:lnTo>
                        <a:lnTo>
                          <a:pt x="26" y="82"/>
                        </a:lnTo>
                        <a:lnTo>
                          <a:pt x="40" y="82"/>
                        </a:lnTo>
                        <a:lnTo>
                          <a:pt x="56" y="82"/>
                        </a:lnTo>
                        <a:lnTo>
                          <a:pt x="76" y="81"/>
                        </a:lnTo>
                        <a:lnTo>
                          <a:pt x="97" y="81"/>
                        </a:lnTo>
                        <a:lnTo>
                          <a:pt x="122" y="80"/>
                        </a:lnTo>
                        <a:lnTo>
                          <a:pt x="147" y="80"/>
                        </a:lnTo>
                        <a:lnTo>
                          <a:pt x="175" y="79"/>
                        </a:lnTo>
                        <a:lnTo>
                          <a:pt x="205" y="79"/>
                        </a:lnTo>
                        <a:lnTo>
                          <a:pt x="236" y="78"/>
                        </a:lnTo>
                        <a:lnTo>
                          <a:pt x="268" y="78"/>
                        </a:lnTo>
                        <a:lnTo>
                          <a:pt x="301" y="76"/>
                        </a:lnTo>
                        <a:lnTo>
                          <a:pt x="336" y="75"/>
                        </a:lnTo>
                        <a:lnTo>
                          <a:pt x="372" y="75"/>
                        </a:lnTo>
                        <a:lnTo>
                          <a:pt x="409" y="74"/>
                        </a:lnTo>
                        <a:lnTo>
                          <a:pt x="445" y="74"/>
                        </a:lnTo>
                        <a:lnTo>
                          <a:pt x="483" y="73"/>
                        </a:lnTo>
                        <a:lnTo>
                          <a:pt x="520" y="73"/>
                        </a:lnTo>
                        <a:lnTo>
                          <a:pt x="558" y="72"/>
                        </a:lnTo>
                        <a:lnTo>
                          <a:pt x="596" y="72"/>
                        </a:lnTo>
                        <a:lnTo>
                          <a:pt x="634" y="71"/>
                        </a:lnTo>
                        <a:lnTo>
                          <a:pt x="671" y="71"/>
                        </a:lnTo>
                        <a:lnTo>
                          <a:pt x="708" y="70"/>
                        </a:lnTo>
                        <a:lnTo>
                          <a:pt x="745" y="70"/>
                        </a:lnTo>
                        <a:lnTo>
                          <a:pt x="780" y="70"/>
                        </a:lnTo>
                        <a:lnTo>
                          <a:pt x="814" y="68"/>
                        </a:lnTo>
                        <a:lnTo>
                          <a:pt x="848" y="68"/>
                        </a:lnTo>
                        <a:lnTo>
                          <a:pt x="880" y="68"/>
                        </a:lnTo>
                        <a:lnTo>
                          <a:pt x="910" y="68"/>
                        </a:lnTo>
                        <a:lnTo>
                          <a:pt x="940" y="68"/>
                        </a:lnTo>
                        <a:lnTo>
                          <a:pt x="971" y="68"/>
                        </a:lnTo>
                        <a:lnTo>
                          <a:pt x="1003" y="68"/>
                        </a:lnTo>
                        <a:lnTo>
                          <a:pt x="1037" y="70"/>
                        </a:lnTo>
                        <a:lnTo>
                          <a:pt x="1070" y="70"/>
                        </a:lnTo>
                        <a:lnTo>
                          <a:pt x="1104" y="70"/>
                        </a:lnTo>
                        <a:lnTo>
                          <a:pt x="1140" y="71"/>
                        </a:lnTo>
                        <a:lnTo>
                          <a:pt x="1175" y="71"/>
                        </a:lnTo>
                        <a:lnTo>
                          <a:pt x="1210" y="72"/>
                        </a:lnTo>
                        <a:lnTo>
                          <a:pt x="1246" y="72"/>
                        </a:lnTo>
                        <a:lnTo>
                          <a:pt x="1282" y="73"/>
                        </a:lnTo>
                        <a:lnTo>
                          <a:pt x="1317" y="74"/>
                        </a:lnTo>
                        <a:lnTo>
                          <a:pt x="1352" y="74"/>
                        </a:lnTo>
                        <a:lnTo>
                          <a:pt x="1387" y="75"/>
                        </a:lnTo>
                        <a:lnTo>
                          <a:pt x="1420" y="76"/>
                        </a:lnTo>
                        <a:lnTo>
                          <a:pt x="1454" y="76"/>
                        </a:lnTo>
                        <a:lnTo>
                          <a:pt x="1485" y="78"/>
                        </a:lnTo>
                        <a:lnTo>
                          <a:pt x="1516" y="79"/>
                        </a:lnTo>
                        <a:lnTo>
                          <a:pt x="1546" y="80"/>
                        </a:lnTo>
                        <a:lnTo>
                          <a:pt x="1575" y="80"/>
                        </a:lnTo>
                        <a:lnTo>
                          <a:pt x="1601" y="81"/>
                        </a:lnTo>
                        <a:lnTo>
                          <a:pt x="1626" y="82"/>
                        </a:lnTo>
                        <a:lnTo>
                          <a:pt x="1651" y="82"/>
                        </a:lnTo>
                        <a:lnTo>
                          <a:pt x="1673" y="83"/>
                        </a:lnTo>
                        <a:lnTo>
                          <a:pt x="1692" y="83"/>
                        </a:lnTo>
                        <a:lnTo>
                          <a:pt x="1709" y="85"/>
                        </a:lnTo>
                        <a:lnTo>
                          <a:pt x="1724" y="85"/>
                        </a:lnTo>
                        <a:lnTo>
                          <a:pt x="1737" y="85"/>
                        </a:lnTo>
                        <a:lnTo>
                          <a:pt x="1747" y="86"/>
                        </a:lnTo>
                        <a:lnTo>
                          <a:pt x="1755" y="86"/>
                        </a:lnTo>
                        <a:lnTo>
                          <a:pt x="1760" y="86"/>
                        </a:lnTo>
                        <a:lnTo>
                          <a:pt x="1761" y="86"/>
                        </a:lnTo>
                        <a:lnTo>
                          <a:pt x="1690" y="21"/>
                        </a:lnTo>
                        <a:lnTo>
                          <a:pt x="1688" y="21"/>
                        </a:lnTo>
                        <a:lnTo>
                          <a:pt x="1683" y="21"/>
                        </a:lnTo>
                        <a:lnTo>
                          <a:pt x="1674" y="21"/>
                        </a:lnTo>
                        <a:lnTo>
                          <a:pt x="1661" y="20"/>
                        </a:lnTo>
                        <a:lnTo>
                          <a:pt x="1646" y="20"/>
                        </a:lnTo>
                        <a:lnTo>
                          <a:pt x="1629" y="19"/>
                        </a:lnTo>
                        <a:lnTo>
                          <a:pt x="1608" y="19"/>
                        </a:lnTo>
                        <a:lnTo>
                          <a:pt x="1585" y="18"/>
                        </a:lnTo>
                        <a:lnTo>
                          <a:pt x="1561" y="18"/>
                        </a:lnTo>
                        <a:lnTo>
                          <a:pt x="1533" y="17"/>
                        </a:lnTo>
                        <a:lnTo>
                          <a:pt x="1504" y="15"/>
                        </a:lnTo>
                        <a:lnTo>
                          <a:pt x="1473" y="14"/>
                        </a:lnTo>
                        <a:lnTo>
                          <a:pt x="1442" y="14"/>
                        </a:lnTo>
                        <a:lnTo>
                          <a:pt x="1409" y="13"/>
                        </a:lnTo>
                        <a:lnTo>
                          <a:pt x="1374" y="12"/>
                        </a:lnTo>
                        <a:lnTo>
                          <a:pt x="1340" y="11"/>
                        </a:lnTo>
                        <a:lnTo>
                          <a:pt x="1304" y="10"/>
                        </a:lnTo>
                        <a:lnTo>
                          <a:pt x="1267" y="9"/>
                        </a:lnTo>
                        <a:lnTo>
                          <a:pt x="1231" y="7"/>
                        </a:lnTo>
                        <a:lnTo>
                          <a:pt x="1194" y="7"/>
                        </a:lnTo>
                        <a:lnTo>
                          <a:pt x="1159" y="6"/>
                        </a:lnTo>
                        <a:lnTo>
                          <a:pt x="1123" y="5"/>
                        </a:lnTo>
                        <a:lnTo>
                          <a:pt x="1087" y="4"/>
                        </a:lnTo>
                        <a:lnTo>
                          <a:pt x="1053" y="4"/>
                        </a:lnTo>
                        <a:lnTo>
                          <a:pt x="1019" y="3"/>
                        </a:lnTo>
                        <a:lnTo>
                          <a:pt x="987" y="3"/>
                        </a:lnTo>
                        <a:lnTo>
                          <a:pt x="956" y="2"/>
                        </a:lnTo>
                        <a:lnTo>
                          <a:pt x="927" y="2"/>
                        </a:lnTo>
                        <a:lnTo>
                          <a:pt x="898" y="0"/>
                        </a:lnTo>
                        <a:lnTo>
                          <a:pt x="873" y="0"/>
                        </a:lnTo>
                        <a:lnTo>
                          <a:pt x="850" y="0"/>
                        </a:lnTo>
                        <a:lnTo>
                          <a:pt x="828" y="0"/>
                        </a:lnTo>
                        <a:lnTo>
                          <a:pt x="807" y="0"/>
                        </a:lnTo>
                        <a:lnTo>
                          <a:pt x="784" y="0"/>
                        </a:lnTo>
                        <a:lnTo>
                          <a:pt x="759" y="2"/>
                        </a:lnTo>
                        <a:lnTo>
                          <a:pt x="733" y="2"/>
                        </a:lnTo>
                        <a:lnTo>
                          <a:pt x="707" y="3"/>
                        </a:lnTo>
                        <a:lnTo>
                          <a:pt x="678" y="3"/>
                        </a:lnTo>
                        <a:lnTo>
                          <a:pt x="649" y="4"/>
                        </a:lnTo>
                        <a:lnTo>
                          <a:pt x="619" y="5"/>
                        </a:lnTo>
                        <a:lnTo>
                          <a:pt x="589" y="5"/>
                        </a:lnTo>
                        <a:lnTo>
                          <a:pt x="558" y="6"/>
                        </a:lnTo>
                        <a:lnTo>
                          <a:pt x="527" y="7"/>
                        </a:lnTo>
                        <a:lnTo>
                          <a:pt x="495" y="9"/>
                        </a:lnTo>
                        <a:lnTo>
                          <a:pt x="464" y="10"/>
                        </a:lnTo>
                        <a:lnTo>
                          <a:pt x="433" y="11"/>
                        </a:lnTo>
                        <a:lnTo>
                          <a:pt x="402" y="12"/>
                        </a:lnTo>
                        <a:lnTo>
                          <a:pt x="372" y="13"/>
                        </a:lnTo>
                        <a:lnTo>
                          <a:pt x="342" y="15"/>
                        </a:lnTo>
                        <a:lnTo>
                          <a:pt x="313" y="17"/>
                        </a:lnTo>
                        <a:lnTo>
                          <a:pt x="285" y="18"/>
                        </a:lnTo>
                        <a:lnTo>
                          <a:pt x="258" y="19"/>
                        </a:lnTo>
                        <a:lnTo>
                          <a:pt x="232" y="20"/>
                        </a:lnTo>
                        <a:lnTo>
                          <a:pt x="208" y="21"/>
                        </a:lnTo>
                        <a:lnTo>
                          <a:pt x="185" y="22"/>
                        </a:lnTo>
                        <a:lnTo>
                          <a:pt x="164" y="22"/>
                        </a:lnTo>
                        <a:lnTo>
                          <a:pt x="146" y="23"/>
                        </a:lnTo>
                        <a:lnTo>
                          <a:pt x="129" y="25"/>
                        </a:lnTo>
                        <a:lnTo>
                          <a:pt x="114" y="25"/>
                        </a:lnTo>
                        <a:lnTo>
                          <a:pt x="101" y="26"/>
                        </a:lnTo>
                        <a:lnTo>
                          <a:pt x="92" y="26"/>
                        </a:lnTo>
                        <a:lnTo>
                          <a:pt x="84" y="27"/>
                        </a:lnTo>
                        <a:lnTo>
                          <a:pt x="79" y="27"/>
                        </a:lnTo>
                        <a:lnTo>
                          <a:pt x="78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1" name="Freeform 287"/>
                  <p:cNvSpPr>
                    <a:spLocks/>
                  </p:cNvSpPr>
                  <p:nvPr/>
                </p:nvSpPr>
                <p:spPr bwMode="auto">
                  <a:xfrm>
                    <a:off x="4567238" y="688976"/>
                    <a:ext cx="1482725" cy="58738"/>
                  </a:xfrm>
                  <a:custGeom>
                    <a:avLst/>
                    <a:gdLst>
                      <a:gd name="T0" fmla="*/ 2 w 1868"/>
                      <a:gd name="T1" fmla="*/ 71 h 74"/>
                      <a:gd name="T2" fmla="*/ 36 w 1868"/>
                      <a:gd name="T3" fmla="*/ 69 h 74"/>
                      <a:gd name="T4" fmla="*/ 104 w 1868"/>
                      <a:gd name="T5" fmla="*/ 68 h 74"/>
                      <a:gd name="T6" fmla="*/ 198 w 1868"/>
                      <a:gd name="T7" fmla="*/ 67 h 74"/>
                      <a:gd name="T8" fmla="*/ 311 w 1868"/>
                      <a:gd name="T9" fmla="*/ 65 h 74"/>
                      <a:gd name="T10" fmla="*/ 436 w 1868"/>
                      <a:gd name="T11" fmla="*/ 63 h 74"/>
                      <a:gd name="T12" fmla="*/ 565 w 1868"/>
                      <a:gd name="T13" fmla="*/ 61 h 74"/>
                      <a:gd name="T14" fmla="*/ 689 w 1868"/>
                      <a:gd name="T15" fmla="*/ 59 h 74"/>
                      <a:gd name="T16" fmla="*/ 804 w 1868"/>
                      <a:gd name="T17" fmla="*/ 58 h 74"/>
                      <a:gd name="T18" fmla="*/ 900 w 1868"/>
                      <a:gd name="T19" fmla="*/ 57 h 74"/>
                      <a:gd name="T20" fmla="*/ 971 w 1868"/>
                      <a:gd name="T21" fmla="*/ 56 h 74"/>
                      <a:gd name="T22" fmla="*/ 1023 w 1868"/>
                      <a:gd name="T23" fmla="*/ 56 h 74"/>
                      <a:gd name="T24" fmla="*/ 1097 w 1868"/>
                      <a:gd name="T25" fmla="*/ 57 h 74"/>
                      <a:gd name="T26" fmla="*/ 1190 w 1868"/>
                      <a:gd name="T27" fmla="*/ 58 h 74"/>
                      <a:gd name="T28" fmla="*/ 1296 w 1868"/>
                      <a:gd name="T29" fmla="*/ 60 h 74"/>
                      <a:gd name="T30" fmla="*/ 1409 w 1868"/>
                      <a:gd name="T31" fmla="*/ 64 h 74"/>
                      <a:gd name="T32" fmla="*/ 1523 w 1868"/>
                      <a:gd name="T33" fmla="*/ 66 h 74"/>
                      <a:gd name="T34" fmla="*/ 1630 w 1868"/>
                      <a:gd name="T35" fmla="*/ 68 h 74"/>
                      <a:gd name="T36" fmla="*/ 1725 w 1868"/>
                      <a:gd name="T37" fmla="*/ 71 h 74"/>
                      <a:gd name="T38" fmla="*/ 1800 w 1868"/>
                      <a:gd name="T39" fmla="*/ 73 h 74"/>
                      <a:gd name="T40" fmla="*/ 1849 w 1868"/>
                      <a:gd name="T41" fmla="*/ 74 h 74"/>
                      <a:gd name="T42" fmla="*/ 1868 w 1868"/>
                      <a:gd name="T43" fmla="*/ 74 h 74"/>
                      <a:gd name="T44" fmla="*/ 1785 w 1868"/>
                      <a:gd name="T45" fmla="*/ 15 h 74"/>
                      <a:gd name="T46" fmla="*/ 1746 w 1868"/>
                      <a:gd name="T47" fmla="*/ 14 h 74"/>
                      <a:gd name="T48" fmla="*/ 1680 w 1868"/>
                      <a:gd name="T49" fmla="*/ 13 h 74"/>
                      <a:gd name="T50" fmla="*/ 1592 w 1868"/>
                      <a:gd name="T51" fmla="*/ 11 h 74"/>
                      <a:gd name="T52" fmla="*/ 1490 w 1868"/>
                      <a:gd name="T53" fmla="*/ 10 h 74"/>
                      <a:gd name="T54" fmla="*/ 1379 w 1868"/>
                      <a:gd name="T55" fmla="*/ 7 h 74"/>
                      <a:gd name="T56" fmla="*/ 1264 w 1868"/>
                      <a:gd name="T57" fmla="*/ 5 h 74"/>
                      <a:gd name="T58" fmla="*/ 1152 w 1868"/>
                      <a:gd name="T59" fmla="*/ 4 h 74"/>
                      <a:gd name="T60" fmla="*/ 1050 w 1868"/>
                      <a:gd name="T61" fmla="*/ 2 h 74"/>
                      <a:gd name="T62" fmla="*/ 962 w 1868"/>
                      <a:gd name="T63" fmla="*/ 0 h 74"/>
                      <a:gd name="T64" fmla="*/ 895 w 1868"/>
                      <a:gd name="T65" fmla="*/ 0 h 74"/>
                      <a:gd name="T66" fmla="*/ 831 w 1868"/>
                      <a:gd name="T67" fmla="*/ 0 h 74"/>
                      <a:gd name="T68" fmla="*/ 749 w 1868"/>
                      <a:gd name="T69" fmla="*/ 2 h 74"/>
                      <a:gd name="T70" fmla="*/ 655 w 1868"/>
                      <a:gd name="T71" fmla="*/ 3 h 74"/>
                      <a:gd name="T72" fmla="*/ 554 w 1868"/>
                      <a:gd name="T73" fmla="*/ 4 h 74"/>
                      <a:gd name="T74" fmla="*/ 453 w 1868"/>
                      <a:gd name="T75" fmla="*/ 6 h 74"/>
                      <a:gd name="T76" fmla="*/ 354 w 1868"/>
                      <a:gd name="T77" fmla="*/ 7 h 74"/>
                      <a:gd name="T78" fmla="*/ 264 w 1868"/>
                      <a:gd name="T79" fmla="*/ 8 h 74"/>
                      <a:gd name="T80" fmla="*/ 188 w 1868"/>
                      <a:gd name="T81" fmla="*/ 10 h 74"/>
                      <a:gd name="T82" fmla="*/ 129 w 1868"/>
                      <a:gd name="T83" fmla="*/ 11 h 74"/>
                      <a:gd name="T84" fmla="*/ 96 w 1868"/>
                      <a:gd name="T85" fmla="*/ 1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8" h="74">
                        <a:moveTo>
                          <a:pt x="89" y="12"/>
                        </a:moveTo>
                        <a:lnTo>
                          <a:pt x="0" y="71"/>
                        </a:lnTo>
                        <a:lnTo>
                          <a:pt x="2" y="71"/>
                        </a:lnTo>
                        <a:lnTo>
                          <a:pt x="9" y="71"/>
                        </a:lnTo>
                        <a:lnTo>
                          <a:pt x="21" y="71"/>
                        </a:lnTo>
                        <a:lnTo>
                          <a:pt x="36" y="69"/>
                        </a:lnTo>
                        <a:lnTo>
                          <a:pt x="55" y="69"/>
                        </a:lnTo>
                        <a:lnTo>
                          <a:pt x="78" y="69"/>
                        </a:lnTo>
                        <a:lnTo>
                          <a:pt x="104" y="68"/>
                        </a:lnTo>
                        <a:lnTo>
                          <a:pt x="133" y="68"/>
                        </a:lnTo>
                        <a:lnTo>
                          <a:pt x="164" y="67"/>
                        </a:lnTo>
                        <a:lnTo>
                          <a:pt x="198" y="67"/>
                        </a:lnTo>
                        <a:lnTo>
                          <a:pt x="234" y="66"/>
                        </a:lnTo>
                        <a:lnTo>
                          <a:pt x="272" y="66"/>
                        </a:lnTo>
                        <a:lnTo>
                          <a:pt x="311" y="65"/>
                        </a:lnTo>
                        <a:lnTo>
                          <a:pt x="351" y="65"/>
                        </a:lnTo>
                        <a:lnTo>
                          <a:pt x="393" y="64"/>
                        </a:lnTo>
                        <a:lnTo>
                          <a:pt x="436" y="63"/>
                        </a:lnTo>
                        <a:lnTo>
                          <a:pt x="478" y="63"/>
                        </a:lnTo>
                        <a:lnTo>
                          <a:pt x="521" y="61"/>
                        </a:lnTo>
                        <a:lnTo>
                          <a:pt x="565" y="61"/>
                        </a:lnTo>
                        <a:lnTo>
                          <a:pt x="607" y="60"/>
                        </a:lnTo>
                        <a:lnTo>
                          <a:pt x="649" y="60"/>
                        </a:lnTo>
                        <a:lnTo>
                          <a:pt x="689" y="59"/>
                        </a:lnTo>
                        <a:lnTo>
                          <a:pt x="729" y="59"/>
                        </a:lnTo>
                        <a:lnTo>
                          <a:pt x="767" y="58"/>
                        </a:lnTo>
                        <a:lnTo>
                          <a:pt x="804" y="58"/>
                        </a:lnTo>
                        <a:lnTo>
                          <a:pt x="839" y="57"/>
                        </a:lnTo>
                        <a:lnTo>
                          <a:pt x="871" y="57"/>
                        </a:lnTo>
                        <a:lnTo>
                          <a:pt x="900" y="57"/>
                        </a:lnTo>
                        <a:lnTo>
                          <a:pt x="928" y="56"/>
                        </a:lnTo>
                        <a:lnTo>
                          <a:pt x="951" y="56"/>
                        </a:lnTo>
                        <a:lnTo>
                          <a:pt x="971" y="56"/>
                        </a:lnTo>
                        <a:lnTo>
                          <a:pt x="988" y="56"/>
                        </a:lnTo>
                        <a:lnTo>
                          <a:pt x="1004" y="56"/>
                        </a:lnTo>
                        <a:lnTo>
                          <a:pt x="1023" y="56"/>
                        </a:lnTo>
                        <a:lnTo>
                          <a:pt x="1045" y="56"/>
                        </a:lnTo>
                        <a:lnTo>
                          <a:pt x="1069" y="57"/>
                        </a:lnTo>
                        <a:lnTo>
                          <a:pt x="1097" y="57"/>
                        </a:lnTo>
                        <a:lnTo>
                          <a:pt x="1126" y="57"/>
                        </a:lnTo>
                        <a:lnTo>
                          <a:pt x="1157" y="58"/>
                        </a:lnTo>
                        <a:lnTo>
                          <a:pt x="1190" y="58"/>
                        </a:lnTo>
                        <a:lnTo>
                          <a:pt x="1225" y="59"/>
                        </a:lnTo>
                        <a:lnTo>
                          <a:pt x="1261" y="60"/>
                        </a:lnTo>
                        <a:lnTo>
                          <a:pt x="1296" y="60"/>
                        </a:lnTo>
                        <a:lnTo>
                          <a:pt x="1334" y="61"/>
                        </a:lnTo>
                        <a:lnTo>
                          <a:pt x="1371" y="63"/>
                        </a:lnTo>
                        <a:lnTo>
                          <a:pt x="1409" y="64"/>
                        </a:lnTo>
                        <a:lnTo>
                          <a:pt x="1447" y="64"/>
                        </a:lnTo>
                        <a:lnTo>
                          <a:pt x="1485" y="65"/>
                        </a:lnTo>
                        <a:lnTo>
                          <a:pt x="1523" y="66"/>
                        </a:lnTo>
                        <a:lnTo>
                          <a:pt x="1560" y="66"/>
                        </a:lnTo>
                        <a:lnTo>
                          <a:pt x="1596" y="67"/>
                        </a:lnTo>
                        <a:lnTo>
                          <a:pt x="1630" y="68"/>
                        </a:lnTo>
                        <a:lnTo>
                          <a:pt x="1663" y="69"/>
                        </a:lnTo>
                        <a:lnTo>
                          <a:pt x="1695" y="69"/>
                        </a:lnTo>
                        <a:lnTo>
                          <a:pt x="1725" y="71"/>
                        </a:lnTo>
                        <a:lnTo>
                          <a:pt x="1751" y="71"/>
                        </a:lnTo>
                        <a:lnTo>
                          <a:pt x="1777" y="72"/>
                        </a:lnTo>
                        <a:lnTo>
                          <a:pt x="1800" y="73"/>
                        </a:lnTo>
                        <a:lnTo>
                          <a:pt x="1819" y="73"/>
                        </a:lnTo>
                        <a:lnTo>
                          <a:pt x="1837" y="73"/>
                        </a:lnTo>
                        <a:lnTo>
                          <a:pt x="1849" y="74"/>
                        </a:lnTo>
                        <a:lnTo>
                          <a:pt x="1860" y="74"/>
                        </a:lnTo>
                        <a:lnTo>
                          <a:pt x="1865" y="74"/>
                        </a:lnTo>
                        <a:lnTo>
                          <a:pt x="1868" y="74"/>
                        </a:lnTo>
                        <a:lnTo>
                          <a:pt x="1793" y="15"/>
                        </a:lnTo>
                        <a:lnTo>
                          <a:pt x="1791" y="15"/>
                        </a:lnTo>
                        <a:lnTo>
                          <a:pt x="1785" y="15"/>
                        </a:lnTo>
                        <a:lnTo>
                          <a:pt x="1776" y="15"/>
                        </a:lnTo>
                        <a:lnTo>
                          <a:pt x="1762" y="14"/>
                        </a:lnTo>
                        <a:lnTo>
                          <a:pt x="1746" y="14"/>
                        </a:lnTo>
                        <a:lnTo>
                          <a:pt x="1727" y="14"/>
                        </a:lnTo>
                        <a:lnTo>
                          <a:pt x="1704" y="13"/>
                        </a:lnTo>
                        <a:lnTo>
                          <a:pt x="1680" y="13"/>
                        </a:lnTo>
                        <a:lnTo>
                          <a:pt x="1652" y="12"/>
                        </a:lnTo>
                        <a:lnTo>
                          <a:pt x="1624" y="12"/>
                        </a:lnTo>
                        <a:lnTo>
                          <a:pt x="1592" y="11"/>
                        </a:lnTo>
                        <a:lnTo>
                          <a:pt x="1560" y="11"/>
                        </a:lnTo>
                        <a:lnTo>
                          <a:pt x="1526" y="10"/>
                        </a:lnTo>
                        <a:lnTo>
                          <a:pt x="1490" y="10"/>
                        </a:lnTo>
                        <a:lnTo>
                          <a:pt x="1454" y="8"/>
                        </a:lnTo>
                        <a:lnTo>
                          <a:pt x="1417" y="7"/>
                        </a:lnTo>
                        <a:lnTo>
                          <a:pt x="1379" y="7"/>
                        </a:lnTo>
                        <a:lnTo>
                          <a:pt x="1341" y="6"/>
                        </a:lnTo>
                        <a:lnTo>
                          <a:pt x="1302" y="6"/>
                        </a:lnTo>
                        <a:lnTo>
                          <a:pt x="1264" y="5"/>
                        </a:lnTo>
                        <a:lnTo>
                          <a:pt x="1226" y="5"/>
                        </a:lnTo>
                        <a:lnTo>
                          <a:pt x="1189" y="4"/>
                        </a:lnTo>
                        <a:lnTo>
                          <a:pt x="1152" y="4"/>
                        </a:lnTo>
                        <a:lnTo>
                          <a:pt x="1118" y="3"/>
                        </a:lnTo>
                        <a:lnTo>
                          <a:pt x="1083" y="3"/>
                        </a:lnTo>
                        <a:lnTo>
                          <a:pt x="1050" y="2"/>
                        </a:lnTo>
                        <a:lnTo>
                          <a:pt x="1019" y="2"/>
                        </a:lnTo>
                        <a:lnTo>
                          <a:pt x="990" y="2"/>
                        </a:lnTo>
                        <a:lnTo>
                          <a:pt x="962" y="0"/>
                        </a:lnTo>
                        <a:lnTo>
                          <a:pt x="937" y="0"/>
                        </a:lnTo>
                        <a:lnTo>
                          <a:pt x="915" y="0"/>
                        </a:lnTo>
                        <a:lnTo>
                          <a:pt x="895" y="0"/>
                        </a:lnTo>
                        <a:lnTo>
                          <a:pt x="876" y="0"/>
                        </a:lnTo>
                        <a:lnTo>
                          <a:pt x="854" y="0"/>
                        </a:lnTo>
                        <a:lnTo>
                          <a:pt x="831" y="0"/>
                        </a:lnTo>
                        <a:lnTo>
                          <a:pt x="804" y="0"/>
                        </a:lnTo>
                        <a:lnTo>
                          <a:pt x="778" y="2"/>
                        </a:lnTo>
                        <a:lnTo>
                          <a:pt x="749" y="2"/>
                        </a:lnTo>
                        <a:lnTo>
                          <a:pt x="718" y="2"/>
                        </a:lnTo>
                        <a:lnTo>
                          <a:pt x="687" y="3"/>
                        </a:lnTo>
                        <a:lnTo>
                          <a:pt x="655" y="3"/>
                        </a:lnTo>
                        <a:lnTo>
                          <a:pt x="622" y="3"/>
                        </a:lnTo>
                        <a:lnTo>
                          <a:pt x="589" y="4"/>
                        </a:lnTo>
                        <a:lnTo>
                          <a:pt x="554" y="4"/>
                        </a:lnTo>
                        <a:lnTo>
                          <a:pt x="521" y="5"/>
                        </a:lnTo>
                        <a:lnTo>
                          <a:pt x="486" y="5"/>
                        </a:lnTo>
                        <a:lnTo>
                          <a:pt x="453" y="6"/>
                        </a:lnTo>
                        <a:lnTo>
                          <a:pt x="419" y="6"/>
                        </a:lnTo>
                        <a:lnTo>
                          <a:pt x="386" y="6"/>
                        </a:lnTo>
                        <a:lnTo>
                          <a:pt x="354" y="7"/>
                        </a:lnTo>
                        <a:lnTo>
                          <a:pt x="323" y="7"/>
                        </a:lnTo>
                        <a:lnTo>
                          <a:pt x="293" y="8"/>
                        </a:lnTo>
                        <a:lnTo>
                          <a:pt x="264" y="8"/>
                        </a:lnTo>
                        <a:lnTo>
                          <a:pt x="236" y="10"/>
                        </a:lnTo>
                        <a:lnTo>
                          <a:pt x="211" y="10"/>
                        </a:lnTo>
                        <a:lnTo>
                          <a:pt x="188" y="10"/>
                        </a:lnTo>
                        <a:lnTo>
                          <a:pt x="166" y="11"/>
                        </a:lnTo>
                        <a:lnTo>
                          <a:pt x="146" y="11"/>
                        </a:lnTo>
                        <a:lnTo>
                          <a:pt x="129" y="11"/>
                        </a:lnTo>
                        <a:lnTo>
                          <a:pt x="115" y="12"/>
                        </a:lnTo>
                        <a:lnTo>
                          <a:pt x="104" y="12"/>
                        </a:lnTo>
                        <a:lnTo>
                          <a:pt x="96" y="12"/>
                        </a:lnTo>
                        <a:lnTo>
                          <a:pt x="91" y="12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2" name="Freeform 288"/>
                  <p:cNvSpPr>
                    <a:spLocks/>
                  </p:cNvSpPr>
                  <p:nvPr/>
                </p:nvSpPr>
                <p:spPr bwMode="auto">
                  <a:xfrm>
                    <a:off x="4545013" y="749301"/>
                    <a:ext cx="1535113" cy="44450"/>
                  </a:xfrm>
                  <a:custGeom>
                    <a:avLst/>
                    <a:gdLst>
                      <a:gd name="T0" fmla="*/ 1881 w 1936"/>
                      <a:gd name="T1" fmla="*/ 10 h 57"/>
                      <a:gd name="T2" fmla="*/ 1866 w 1936"/>
                      <a:gd name="T3" fmla="*/ 10 h 57"/>
                      <a:gd name="T4" fmla="*/ 1836 w 1936"/>
                      <a:gd name="T5" fmla="*/ 8 h 57"/>
                      <a:gd name="T6" fmla="*/ 1795 w 1936"/>
                      <a:gd name="T7" fmla="*/ 8 h 57"/>
                      <a:gd name="T8" fmla="*/ 1744 w 1936"/>
                      <a:gd name="T9" fmla="*/ 7 h 57"/>
                      <a:gd name="T10" fmla="*/ 1684 w 1936"/>
                      <a:gd name="T11" fmla="*/ 7 h 57"/>
                      <a:gd name="T12" fmla="*/ 1617 w 1936"/>
                      <a:gd name="T13" fmla="*/ 6 h 57"/>
                      <a:gd name="T14" fmla="*/ 1545 w 1936"/>
                      <a:gd name="T15" fmla="*/ 5 h 57"/>
                      <a:gd name="T16" fmla="*/ 1470 w 1936"/>
                      <a:gd name="T17" fmla="*/ 5 h 57"/>
                      <a:gd name="T18" fmla="*/ 1394 w 1936"/>
                      <a:gd name="T19" fmla="*/ 4 h 57"/>
                      <a:gd name="T20" fmla="*/ 1318 w 1936"/>
                      <a:gd name="T21" fmla="*/ 3 h 57"/>
                      <a:gd name="T22" fmla="*/ 1245 w 1936"/>
                      <a:gd name="T23" fmla="*/ 3 h 57"/>
                      <a:gd name="T24" fmla="*/ 1176 w 1936"/>
                      <a:gd name="T25" fmla="*/ 2 h 57"/>
                      <a:gd name="T26" fmla="*/ 1111 w 1936"/>
                      <a:gd name="T27" fmla="*/ 2 h 57"/>
                      <a:gd name="T28" fmla="*/ 1055 w 1936"/>
                      <a:gd name="T29" fmla="*/ 0 h 57"/>
                      <a:gd name="T30" fmla="*/ 1007 w 1936"/>
                      <a:gd name="T31" fmla="*/ 0 h 57"/>
                      <a:gd name="T32" fmla="*/ 968 w 1936"/>
                      <a:gd name="T33" fmla="*/ 0 h 57"/>
                      <a:gd name="T34" fmla="*/ 920 w 1936"/>
                      <a:gd name="T35" fmla="*/ 0 h 57"/>
                      <a:gd name="T36" fmla="*/ 861 w 1936"/>
                      <a:gd name="T37" fmla="*/ 2 h 57"/>
                      <a:gd name="T38" fmla="*/ 794 w 1936"/>
                      <a:gd name="T39" fmla="*/ 3 h 57"/>
                      <a:gd name="T40" fmla="*/ 722 w 1936"/>
                      <a:gd name="T41" fmla="*/ 4 h 57"/>
                      <a:gd name="T42" fmla="*/ 646 w 1936"/>
                      <a:gd name="T43" fmla="*/ 5 h 57"/>
                      <a:gd name="T44" fmla="*/ 566 w 1936"/>
                      <a:gd name="T45" fmla="*/ 6 h 57"/>
                      <a:gd name="T46" fmla="*/ 485 w 1936"/>
                      <a:gd name="T47" fmla="*/ 7 h 57"/>
                      <a:gd name="T48" fmla="*/ 407 w 1936"/>
                      <a:gd name="T49" fmla="*/ 8 h 57"/>
                      <a:gd name="T50" fmla="*/ 331 w 1936"/>
                      <a:gd name="T51" fmla="*/ 10 h 57"/>
                      <a:gd name="T52" fmla="*/ 261 w 1936"/>
                      <a:gd name="T53" fmla="*/ 11 h 57"/>
                      <a:gd name="T54" fmla="*/ 197 w 1936"/>
                      <a:gd name="T55" fmla="*/ 12 h 57"/>
                      <a:gd name="T56" fmla="*/ 143 w 1936"/>
                      <a:gd name="T57" fmla="*/ 13 h 57"/>
                      <a:gd name="T58" fmla="*/ 99 w 1936"/>
                      <a:gd name="T59" fmla="*/ 14 h 57"/>
                      <a:gd name="T60" fmla="*/ 68 w 1936"/>
                      <a:gd name="T61" fmla="*/ 15 h 57"/>
                      <a:gd name="T62" fmla="*/ 52 w 1936"/>
                      <a:gd name="T63" fmla="*/ 15 h 57"/>
                      <a:gd name="T64" fmla="*/ 0 w 1936"/>
                      <a:gd name="T65" fmla="*/ 57 h 57"/>
                      <a:gd name="T66" fmla="*/ 1883 w 1936"/>
                      <a:gd name="T67" fmla="*/ 1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36" h="57">
                        <a:moveTo>
                          <a:pt x="1883" y="10"/>
                        </a:moveTo>
                        <a:lnTo>
                          <a:pt x="1881" y="10"/>
                        </a:lnTo>
                        <a:lnTo>
                          <a:pt x="1875" y="10"/>
                        </a:lnTo>
                        <a:lnTo>
                          <a:pt x="1866" y="10"/>
                        </a:lnTo>
                        <a:lnTo>
                          <a:pt x="1853" y="10"/>
                        </a:lnTo>
                        <a:lnTo>
                          <a:pt x="1836" y="8"/>
                        </a:lnTo>
                        <a:lnTo>
                          <a:pt x="1817" y="8"/>
                        </a:lnTo>
                        <a:lnTo>
                          <a:pt x="1795" y="8"/>
                        </a:lnTo>
                        <a:lnTo>
                          <a:pt x="1770" y="8"/>
                        </a:lnTo>
                        <a:lnTo>
                          <a:pt x="1744" y="7"/>
                        </a:lnTo>
                        <a:lnTo>
                          <a:pt x="1715" y="7"/>
                        </a:lnTo>
                        <a:lnTo>
                          <a:pt x="1684" y="7"/>
                        </a:lnTo>
                        <a:lnTo>
                          <a:pt x="1650" y="6"/>
                        </a:lnTo>
                        <a:lnTo>
                          <a:pt x="1617" y="6"/>
                        </a:lnTo>
                        <a:lnTo>
                          <a:pt x="1581" y="6"/>
                        </a:lnTo>
                        <a:lnTo>
                          <a:pt x="1545" y="5"/>
                        </a:lnTo>
                        <a:lnTo>
                          <a:pt x="1509" y="5"/>
                        </a:lnTo>
                        <a:lnTo>
                          <a:pt x="1470" y="5"/>
                        </a:lnTo>
                        <a:lnTo>
                          <a:pt x="1432" y="4"/>
                        </a:lnTo>
                        <a:lnTo>
                          <a:pt x="1394" y="4"/>
                        </a:lnTo>
                        <a:lnTo>
                          <a:pt x="1356" y="4"/>
                        </a:lnTo>
                        <a:lnTo>
                          <a:pt x="1318" y="3"/>
                        </a:lnTo>
                        <a:lnTo>
                          <a:pt x="1282" y="3"/>
                        </a:lnTo>
                        <a:lnTo>
                          <a:pt x="1245" y="3"/>
                        </a:lnTo>
                        <a:lnTo>
                          <a:pt x="1209" y="2"/>
                        </a:lnTo>
                        <a:lnTo>
                          <a:pt x="1176" y="2"/>
                        </a:lnTo>
                        <a:lnTo>
                          <a:pt x="1142" y="2"/>
                        </a:lnTo>
                        <a:lnTo>
                          <a:pt x="1111" y="2"/>
                        </a:lnTo>
                        <a:lnTo>
                          <a:pt x="1082" y="0"/>
                        </a:lnTo>
                        <a:lnTo>
                          <a:pt x="1055" y="0"/>
                        </a:lnTo>
                        <a:lnTo>
                          <a:pt x="1029" y="0"/>
                        </a:lnTo>
                        <a:lnTo>
                          <a:pt x="1007" y="0"/>
                        </a:lnTo>
                        <a:lnTo>
                          <a:pt x="988" y="0"/>
                        </a:lnTo>
                        <a:lnTo>
                          <a:pt x="968" y="0"/>
                        </a:lnTo>
                        <a:lnTo>
                          <a:pt x="945" y="0"/>
                        </a:lnTo>
                        <a:lnTo>
                          <a:pt x="920" y="0"/>
                        </a:lnTo>
                        <a:lnTo>
                          <a:pt x="892" y="2"/>
                        </a:lnTo>
                        <a:lnTo>
                          <a:pt x="861" y="2"/>
                        </a:lnTo>
                        <a:lnTo>
                          <a:pt x="829" y="2"/>
                        </a:lnTo>
                        <a:lnTo>
                          <a:pt x="794" y="3"/>
                        </a:lnTo>
                        <a:lnTo>
                          <a:pt x="760" y="3"/>
                        </a:lnTo>
                        <a:lnTo>
                          <a:pt x="722" y="4"/>
                        </a:lnTo>
                        <a:lnTo>
                          <a:pt x="684" y="4"/>
                        </a:lnTo>
                        <a:lnTo>
                          <a:pt x="646" y="5"/>
                        </a:lnTo>
                        <a:lnTo>
                          <a:pt x="605" y="5"/>
                        </a:lnTo>
                        <a:lnTo>
                          <a:pt x="566" y="6"/>
                        </a:lnTo>
                        <a:lnTo>
                          <a:pt x="526" y="6"/>
                        </a:lnTo>
                        <a:lnTo>
                          <a:pt x="485" y="7"/>
                        </a:lnTo>
                        <a:lnTo>
                          <a:pt x="446" y="7"/>
                        </a:lnTo>
                        <a:lnTo>
                          <a:pt x="407" y="8"/>
                        </a:lnTo>
                        <a:lnTo>
                          <a:pt x="368" y="10"/>
                        </a:lnTo>
                        <a:lnTo>
                          <a:pt x="331" y="10"/>
                        </a:lnTo>
                        <a:lnTo>
                          <a:pt x="295" y="11"/>
                        </a:lnTo>
                        <a:lnTo>
                          <a:pt x="261" y="11"/>
                        </a:lnTo>
                        <a:lnTo>
                          <a:pt x="228" y="12"/>
                        </a:lnTo>
                        <a:lnTo>
                          <a:pt x="197" y="12"/>
                        </a:lnTo>
                        <a:lnTo>
                          <a:pt x="168" y="13"/>
                        </a:lnTo>
                        <a:lnTo>
                          <a:pt x="143" y="13"/>
                        </a:lnTo>
                        <a:lnTo>
                          <a:pt x="120" y="14"/>
                        </a:lnTo>
                        <a:lnTo>
                          <a:pt x="99" y="14"/>
                        </a:lnTo>
                        <a:lnTo>
                          <a:pt x="82" y="14"/>
                        </a:lnTo>
                        <a:lnTo>
                          <a:pt x="68" y="15"/>
                        </a:lnTo>
                        <a:lnTo>
                          <a:pt x="58" y="15"/>
                        </a:lnTo>
                        <a:lnTo>
                          <a:pt x="52" y="15"/>
                        </a:lnTo>
                        <a:lnTo>
                          <a:pt x="50" y="15"/>
                        </a:lnTo>
                        <a:lnTo>
                          <a:pt x="0" y="57"/>
                        </a:lnTo>
                        <a:lnTo>
                          <a:pt x="1936" y="57"/>
                        </a:lnTo>
                        <a:lnTo>
                          <a:pt x="1883" y="10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3" name="Freeform 289"/>
                  <p:cNvSpPr>
                    <a:spLocks/>
                  </p:cNvSpPr>
                  <p:nvPr/>
                </p:nvSpPr>
                <p:spPr bwMode="auto">
                  <a:xfrm>
                    <a:off x="4621213" y="1031876"/>
                    <a:ext cx="542925" cy="93663"/>
                  </a:xfrm>
                  <a:custGeom>
                    <a:avLst/>
                    <a:gdLst>
                      <a:gd name="T0" fmla="*/ 680 w 684"/>
                      <a:gd name="T1" fmla="*/ 3 h 118"/>
                      <a:gd name="T2" fmla="*/ 7 w 684"/>
                      <a:gd name="T3" fmla="*/ 0 h 118"/>
                      <a:gd name="T4" fmla="*/ 4 w 684"/>
                      <a:gd name="T5" fmla="*/ 11 h 118"/>
                      <a:gd name="T6" fmla="*/ 1 w 684"/>
                      <a:gd name="T7" fmla="*/ 23 h 118"/>
                      <a:gd name="T8" fmla="*/ 0 w 684"/>
                      <a:gd name="T9" fmla="*/ 37 h 118"/>
                      <a:gd name="T10" fmla="*/ 1 w 684"/>
                      <a:gd name="T11" fmla="*/ 52 h 118"/>
                      <a:gd name="T12" fmla="*/ 4 w 684"/>
                      <a:gd name="T13" fmla="*/ 68 h 118"/>
                      <a:gd name="T14" fmla="*/ 10 w 684"/>
                      <a:gd name="T15" fmla="*/ 86 h 118"/>
                      <a:gd name="T16" fmla="*/ 20 w 684"/>
                      <a:gd name="T17" fmla="*/ 102 h 118"/>
                      <a:gd name="T18" fmla="*/ 35 w 684"/>
                      <a:gd name="T19" fmla="*/ 118 h 118"/>
                      <a:gd name="T20" fmla="*/ 684 w 684"/>
                      <a:gd name="T21" fmla="*/ 112 h 118"/>
                      <a:gd name="T22" fmla="*/ 680 w 684"/>
                      <a:gd name="T23" fmla="*/ 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4" h="118">
                        <a:moveTo>
                          <a:pt x="680" y="3"/>
                        </a:moveTo>
                        <a:lnTo>
                          <a:pt x="7" y="0"/>
                        </a:lnTo>
                        <a:lnTo>
                          <a:pt x="4" y="11"/>
                        </a:lnTo>
                        <a:lnTo>
                          <a:pt x="1" y="23"/>
                        </a:lnTo>
                        <a:lnTo>
                          <a:pt x="0" y="37"/>
                        </a:lnTo>
                        <a:lnTo>
                          <a:pt x="1" y="52"/>
                        </a:lnTo>
                        <a:lnTo>
                          <a:pt x="4" y="68"/>
                        </a:lnTo>
                        <a:lnTo>
                          <a:pt x="10" y="86"/>
                        </a:lnTo>
                        <a:lnTo>
                          <a:pt x="20" y="102"/>
                        </a:lnTo>
                        <a:lnTo>
                          <a:pt x="35" y="118"/>
                        </a:lnTo>
                        <a:lnTo>
                          <a:pt x="684" y="112"/>
                        </a:lnTo>
                        <a:lnTo>
                          <a:pt x="680" y="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4" name="Freeform 290"/>
                  <p:cNvSpPr>
                    <a:spLocks/>
                  </p:cNvSpPr>
                  <p:nvPr/>
                </p:nvSpPr>
                <p:spPr bwMode="auto">
                  <a:xfrm>
                    <a:off x="4643438" y="1133476"/>
                    <a:ext cx="523875" cy="82550"/>
                  </a:xfrm>
                  <a:custGeom>
                    <a:avLst/>
                    <a:gdLst>
                      <a:gd name="T0" fmla="*/ 656 w 660"/>
                      <a:gd name="T1" fmla="*/ 0 h 105"/>
                      <a:gd name="T2" fmla="*/ 5 w 660"/>
                      <a:gd name="T3" fmla="*/ 5 h 105"/>
                      <a:gd name="T4" fmla="*/ 3 w 660"/>
                      <a:gd name="T5" fmla="*/ 15 h 105"/>
                      <a:gd name="T6" fmla="*/ 1 w 660"/>
                      <a:gd name="T7" fmla="*/ 27 h 105"/>
                      <a:gd name="T8" fmla="*/ 0 w 660"/>
                      <a:gd name="T9" fmla="*/ 39 h 105"/>
                      <a:gd name="T10" fmla="*/ 1 w 660"/>
                      <a:gd name="T11" fmla="*/ 53 h 105"/>
                      <a:gd name="T12" fmla="*/ 3 w 660"/>
                      <a:gd name="T13" fmla="*/ 68 h 105"/>
                      <a:gd name="T14" fmla="*/ 10 w 660"/>
                      <a:gd name="T15" fmla="*/ 82 h 105"/>
                      <a:gd name="T16" fmla="*/ 19 w 660"/>
                      <a:gd name="T17" fmla="*/ 93 h 105"/>
                      <a:gd name="T18" fmla="*/ 34 w 660"/>
                      <a:gd name="T19" fmla="*/ 105 h 105"/>
                      <a:gd name="T20" fmla="*/ 660 w 660"/>
                      <a:gd name="T21" fmla="*/ 99 h 105"/>
                      <a:gd name="T22" fmla="*/ 656 w 660"/>
                      <a:gd name="T23" fmla="*/ 0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0" h="105">
                        <a:moveTo>
                          <a:pt x="656" y="0"/>
                        </a:moveTo>
                        <a:lnTo>
                          <a:pt x="5" y="5"/>
                        </a:lnTo>
                        <a:lnTo>
                          <a:pt x="3" y="15"/>
                        </a:lnTo>
                        <a:lnTo>
                          <a:pt x="1" y="27"/>
                        </a:lnTo>
                        <a:lnTo>
                          <a:pt x="0" y="39"/>
                        </a:lnTo>
                        <a:lnTo>
                          <a:pt x="1" y="53"/>
                        </a:lnTo>
                        <a:lnTo>
                          <a:pt x="3" y="68"/>
                        </a:lnTo>
                        <a:lnTo>
                          <a:pt x="10" y="82"/>
                        </a:lnTo>
                        <a:lnTo>
                          <a:pt x="19" y="93"/>
                        </a:lnTo>
                        <a:lnTo>
                          <a:pt x="34" y="105"/>
                        </a:lnTo>
                        <a:lnTo>
                          <a:pt x="660" y="99"/>
                        </a:lnTo>
                        <a:lnTo>
                          <a:pt x="656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5" name="Freeform 291"/>
                  <p:cNvSpPr>
                    <a:spLocks/>
                  </p:cNvSpPr>
                  <p:nvPr/>
                </p:nvSpPr>
                <p:spPr bwMode="auto">
                  <a:xfrm>
                    <a:off x="4668838" y="1220788"/>
                    <a:ext cx="501650" cy="90488"/>
                  </a:xfrm>
                  <a:custGeom>
                    <a:avLst/>
                    <a:gdLst>
                      <a:gd name="T0" fmla="*/ 1 w 633"/>
                      <a:gd name="T1" fmla="*/ 4 h 114"/>
                      <a:gd name="T2" fmla="*/ 0 w 633"/>
                      <a:gd name="T3" fmla="*/ 16 h 114"/>
                      <a:gd name="T4" fmla="*/ 1 w 633"/>
                      <a:gd name="T5" fmla="*/ 30 h 114"/>
                      <a:gd name="T6" fmla="*/ 2 w 633"/>
                      <a:gd name="T7" fmla="*/ 45 h 114"/>
                      <a:gd name="T8" fmla="*/ 6 w 633"/>
                      <a:gd name="T9" fmla="*/ 61 h 114"/>
                      <a:gd name="T10" fmla="*/ 11 w 633"/>
                      <a:gd name="T11" fmla="*/ 77 h 114"/>
                      <a:gd name="T12" fmla="*/ 20 w 633"/>
                      <a:gd name="T13" fmla="*/ 92 h 114"/>
                      <a:gd name="T14" fmla="*/ 32 w 633"/>
                      <a:gd name="T15" fmla="*/ 105 h 114"/>
                      <a:gd name="T16" fmla="*/ 48 w 633"/>
                      <a:gd name="T17" fmla="*/ 114 h 114"/>
                      <a:gd name="T18" fmla="*/ 633 w 633"/>
                      <a:gd name="T19" fmla="*/ 114 h 114"/>
                      <a:gd name="T20" fmla="*/ 629 w 633"/>
                      <a:gd name="T21" fmla="*/ 0 h 114"/>
                      <a:gd name="T22" fmla="*/ 1 w 633"/>
                      <a:gd name="T23" fmla="*/ 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3" h="114">
                        <a:moveTo>
                          <a:pt x="1" y="4"/>
                        </a:moveTo>
                        <a:lnTo>
                          <a:pt x="0" y="16"/>
                        </a:lnTo>
                        <a:lnTo>
                          <a:pt x="1" y="30"/>
                        </a:lnTo>
                        <a:lnTo>
                          <a:pt x="2" y="45"/>
                        </a:lnTo>
                        <a:lnTo>
                          <a:pt x="6" y="61"/>
                        </a:lnTo>
                        <a:lnTo>
                          <a:pt x="11" y="77"/>
                        </a:lnTo>
                        <a:lnTo>
                          <a:pt x="20" y="92"/>
                        </a:lnTo>
                        <a:lnTo>
                          <a:pt x="32" y="105"/>
                        </a:lnTo>
                        <a:lnTo>
                          <a:pt x="48" y="114"/>
                        </a:lnTo>
                        <a:lnTo>
                          <a:pt x="633" y="114"/>
                        </a:lnTo>
                        <a:lnTo>
                          <a:pt x="629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6" name="Freeform 292"/>
                  <p:cNvSpPr>
                    <a:spLocks/>
                  </p:cNvSpPr>
                  <p:nvPr/>
                </p:nvSpPr>
                <p:spPr bwMode="auto">
                  <a:xfrm>
                    <a:off x="5541963" y="1035051"/>
                    <a:ext cx="471488" cy="82550"/>
                  </a:xfrm>
                  <a:custGeom>
                    <a:avLst/>
                    <a:gdLst>
                      <a:gd name="T0" fmla="*/ 0 w 595"/>
                      <a:gd name="T1" fmla="*/ 104 h 104"/>
                      <a:gd name="T2" fmla="*/ 568 w 595"/>
                      <a:gd name="T3" fmla="*/ 99 h 104"/>
                      <a:gd name="T4" fmla="*/ 575 w 595"/>
                      <a:gd name="T5" fmla="*/ 93 h 104"/>
                      <a:gd name="T6" fmla="*/ 582 w 595"/>
                      <a:gd name="T7" fmla="*/ 86 h 104"/>
                      <a:gd name="T8" fmla="*/ 588 w 595"/>
                      <a:gd name="T9" fmla="*/ 77 h 104"/>
                      <a:gd name="T10" fmla="*/ 592 w 595"/>
                      <a:gd name="T11" fmla="*/ 67 h 104"/>
                      <a:gd name="T12" fmla="*/ 595 w 595"/>
                      <a:gd name="T13" fmla="*/ 54 h 104"/>
                      <a:gd name="T14" fmla="*/ 595 w 595"/>
                      <a:gd name="T15" fmla="*/ 39 h 104"/>
                      <a:gd name="T16" fmla="*/ 589 w 595"/>
                      <a:gd name="T17" fmla="*/ 22 h 104"/>
                      <a:gd name="T18" fmla="*/ 580 w 595"/>
                      <a:gd name="T19" fmla="*/ 2 h 104"/>
                      <a:gd name="T20" fmla="*/ 0 w 595"/>
                      <a:gd name="T21" fmla="*/ 0 h 104"/>
                      <a:gd name="T22" fmla="*/ 0 w 595"/>
                      <a:gd name="T23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95" h="104">
                        <a:moveTo>
                          <a:pt x="0" y="104"/>
                        </a:moveTo>
                        <a:lnTo>
                          <a:pt x="568" y="99"/>
                        </a:lnTo>
                        <a:lnTo>
                          <a:pt x="575" y="93"/>
                        </a:lnTo>
                        <a:lnTo>
                          <a:pt x="582" y="86"/>
                        </a:lnTo>
                        <a:lnTo>
                          <a:pt x="588" y="77"/>
                        </a:lnTo>
                        <a:lnTo>
                          <a:pt x="592" y="67"/>
                        </a:lnTo>
                        <a:lnTo>
                          <a:pt x="595" y="54"/>
                        </a:lnTo>
                        <a:lnTo>
                          <a:pt x="595" y="39"/>
                        </a:lnTo>
                        <a:lnTo>
                          <a:pt x="589" y="22"/>
                        </a:lnTo>
                        <a:lnTo>
                          <a:pt x="580" y="2"/>
                        </a:lnTo>
                        <a:lnTo>
                          <a:pt x="0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7" name="Freeform 293"/>
                  <p:cNvSpPr>
                    <a:spLocks/>
                  </p:cNvSpPr>
                  <p:nvPr/>
                </p:nvSpPr>
                <p:spPr bwMode="auto">
                  <a:xfrm>
                    <a:off x="4606925" y="815976"/>
                    <a:ext cx="1430338" cy="106363"/>
                  </a:xfrm>
                  <a:custGeom>
                    <a:avLst/>
                    <a:gdLst>
                      <a:gd name="T0" fmla="*/ 1760 w 1802"/>
                      <a:gd name="T1" fmla="*/ 0 h 132"/>
                      <a:gd name="T2" fmla="*/ 26 w 1802"/>
                      <a:gd name="T3" fmla="*/ 7 h 132"/>
                      <a:gd name="T4" fmla="*/ 24 w 1802"/>
                      <a:gd name="T5" fmla="*/ 10 h 132"/>
                      <a:gd name="T6" fmla="*/ 18 w 1802"/>
                      <a:gd name="T7" fmla="*/ 18 h 132"/>
                      <a:gd name="T8" fmla="*/ 11 w 1802"/>
                      <a:gd name="T9" fmla="*/ 31 h 132"/>
                      <a:gd name="T10" fmla="*/ 4 w 1802"/>
                      <a:gd name="T11" fmla="*/ 46 h 132"/>
                      <a:gd name="T12" fmla="*/ 0 w 1802"/>
                      <a:gd name="T13" fmla="*/ 64 h 132"/>
                      <a:gd name="T14" fmla="*/ 0 w 1802"/>
                      <a:gd name="T15" fmla="*/ 83 h 132"/>
                      <a:gd name="T16" fmla="*/ 6 w 1802"/>
                      <a:gd name="T17" fmla="*/ 102 h 132"/>
                      <a:gd name="T18" fmla="*/ 21 w 1802"/>
                      <a:gd name="T19" fmla="*/ 121 h 132"/>
                      <a:gd name="T20" fmla="*/ 1779 w 1802"/>
                      <a:gd name="T21" fmla="*/ 132 h 132"/>
                      <a:gd name="T22" fmla="*/ 1786 w 1802"/>
                      <a:gd name="T23" fmla="*/ 123 h 132"/>
                      <a:gd name="T24" fmla="*/ 1793 w 1802"/>
                      <a:gd name="T25" fmla="*/ 110 h 132"/>
                      <a:gd name="T26" fmla="*/ 1798 w 1802"/>
                      <a:gd name="T27" fmla="*/ 94 h 132"/>
                      <a:gd name="T28" fmla="*/ 1802 w 1802"/>
                      <a:gd name="T29" fmla="*/ 77 h 132"/>
                      <a:gd name="T30" fmla="*/ 1801 w 1802"/>
                      <a:gd name="T31" fmla="*/ 58 h 132"/>
                      <a:gd name="T32" fmla="*/ 1795 w 1802"/>
                      <a:gd name="T33" fmla="*/ 39 h 132"/>
                      <a:gd name="T34" fmla="*/ 1782 w 1802"/>
                      <a:gd name="T35" fmla="*/ 19 h 132"/>
                      <a:gd name="T36" fmla="*/ 1760 w 1802"/>
                      <a:gd name="T37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802" h="132">
                        <a:moveTo>
                          <a:pt x="1760" y="0"/>
                        </a:moveTo>
                        <a:lnTo>
                          <a:pt x="26" y="7"/>
                        </a:lnTo>
                        <a:lnTo>
                          <a:pt x="24" y="10"/>
                        </a:lnTo>
                        <a:lnTo>
                          <a:pt x="18" y="18"/>
                        </a:lnTo>
                        <a:lnTo>
                          <a:pt x="11" y="31"/>
                        </a:lnTo>
                        <a:lnTo>
                          <a:pt x="4" y="46"/>
                        </a:lnTo>
                        <a:lnTo>
                          <a:pt x="0" y="64"/>
                        </a:lnTo>
                        <a:lnTo>
                          <a:pt x="0" y="83"/>
                        </a:lnTo>
                        <a:lnTo>
                          <a:pt x="6" y="102"/>
                        </a:lnTo>
                        <a:lnTo>
                          <a:pt x="21" y="121"/>
                        </a:lnTo>
                        <a:lnTo>
                          <a:pt x="1779" y="132"/>
                        </a:lnTo>
                        <a:lnTo>
                          <a:pt x="1786" y="123"/>
                        </a:lnTo>
                        <a:lnTo>
                          <a:pt x="1793" y="110"/>
                        </a:lnTo>
                        <a:lnTo>
                          <a:pt x="1798" y="94"/>
                        </a:lnTo>
                        <a:lnTo>
                          <a:pt x="1802" y="77"/>
                        </a:lnTo>
                        <a:lnTo>
                          <a:pt x="1801" y="58"/>
                        </a:lnTo>
                        <a:lnTo>
                          <a:pt x="1795" y="39"/>
                        </a:lnTo>
                        <a:lnTo>
                          <a:pt x="1782" y="19"/>
                        </a:lnTo>
                        <a:lnTo>
                          <a:pt x="176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8" name="Freeform 294"/>
                  <p:cNvSpPr>
                    <a:spLocks/>
                  </p:cNvSpPr>
                  <p:nvPr/>
                </p:nvSpPr>
                <p:spPr bwMode="auto">
                  <a:xfrm>
                    <a:off x="4606925" y="923926"/>
                    <a:ext cx="1422400" cy="101600"/>
                  </a:xfrm>
                  <a:custGeom>
                    <a:avLst/>
                    <a:gdLst>
                      <a:gd name="T0" fmla="*/ 32 w 1791"/>
                      <a:gd name="T1" fmla="*/ 120 h 126"/>
                      <a:gd name="T2" fmla="*/ 32 w 1791"/>
                      <a:gd name="T3" fmla="*/ 120 h 126"/>
                      <a:gd name="T4" fmla="*/ 32 w 1791"/>
                      <a:gd name="T5" fmla="*/ 120 h 126"/>
                      <a:gd name="T6" fmla="*/ 32 w 1791"/>
                      <a:gd name="T7" fmla="*/ 120 h 126"/>
                      <a:gd name="T8" fmla="*/ 32 w 1791"/>
                      <a:gd name="T9" fmla="*/ 120 h 126"/>
                      <a:gd name="T10" fmla="*/ 698 w 1791"/>
                      <a:gd name="T11" fmla="*/ 123 h 126"/>
                      <a:gd name="T12" fmla="*/ 697 w 1791"/>
                      <a:gd name="T13" fmla="*/ 100 h 126"/>
                      <a:gd name="T14" fmla="*/ 1177 w 1791"/>
                      <a:gd name="T15" fmla="*/ 100 h 126"/>
                      <a:gd name="T16" fmla="*/ 1177 w 1791"/>
                      <a:gd name="T17" fmla="*/ 124 h 126"/>
                      <a:gd name="T18" fmla="*/ 1759 w 1791"/>
                      <a:gd name="T19" fmla="*/ 126 h 126"/>
                      <a:gd name="T20" fmla="*/ 1766 w 1791"/>
                      <a:gd name="T21" fmla="*/ 120 h 126"/>
                      <a:gd name="T22" fmla="*/ 1773 w 1791"/>
                      <a:gd name="T23" fmla="*/ 111 h 126"/>
                      <a:gd name="T24" fmla="*/ 1780 w 1791"/>
                      <a:gd name="T25" fmla="*/ 101 h 126"/>
                      <a:gd name="T26" fmla="*/ 1787 w 1791"/>
                      <a:gd name="T27" fmla="*/ 87 h 126"/>
                      <a:gd name="T28" fmla="*/ 1790 w 1791"/>
                      <a:gd name="T29" fmla="*/ 72 h 126"/>
                      <a:gd name="T30" fmla="*/ 1791 w 1791"/>
                      <a:gd name="T31" fmla="*/ 54 h 126"/>
                      <a:gd name="T32" fmla="*/ 1788 w 1791"/>
                      <a:gd name="T33" fmla="*/ 34 h 126"/>
                      <a:gd name="T34" fmla="*/ 1780 w 1791"/>
                      <a:gd name="T35" fmla="*/ 11 h 126"/>
                      <a:gd name="T36" fmla="*/ 17 w 1791"/>
                      <a:gd name="T37" fmla="*/ 0 h 126"/>
                      <a:gd name="T38" fmla="*/ 11 w 1791"/>
                      <a:gd name="T39" fmla="*/ 10 h 126"/>
                      <a:gd name="T40" fmla="*/ 7 w 1791"/>
                      <a:gd name="T41" fmla="*/ 23 h 126"/>
                      <a:gd name="T42" fmla="*/ 2 w 1791"/>
                      <a:gd name="T43" fmla="*/ 38 h 126"/>
                      <a:gd name="T44" fmla="*/ 0 w 1791"/>
                      <a:gd name="T45" fmla="*/ 55 h 126"/>
                      <a:gd name="T46" fmla="*/ 1 w 1791"/>
                      <a:gd name="T47" fmla="*/ 71 h 126"/>
                      <a:gd name="T48" fmla="*/ 5 w 1791"/>
                      <a:gd name="T49" fmla="*/ 88 h 126"/>
                      <a:gd name="T50" fmla="*/ 16 w 1791"/>
                      <a:gd name="T51" fmla="*/ 105 h 126"/>
                      <a:gd name="T52" fmla="*/ 32 w 1791"/>
                      <a:gd name="T53" fmla="*/ 12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91" h="126">
                        <a:moveTo>
                          <a:pt x="32" y="120"/>
                        </a:move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698" y="123"/>
                        </a:lnTo>
                        <a:lnTo>
                          <a:pt x="697" y="100"/>
                        </a:lnTo>
                        <a:lnTo>
                          <a:pt x="1177" y="100"/>
                        </a:lnTo>
                        <a:lnTo>
                          <a:pt x="1177" y="124"/>
                        </a:lnTo>
                        <a:lnTo>
                          <a:pt x="1759" y="126"/>
                        </a:lnTo>
                        <a:lnTo>
                          <a:pt x="1766" y="120"/>
                        </a:lnTo>
                        <a:lnTo>
                          <a:pt x="1773" y="111"/>
                        </a:lnTo>
                        <a:lnTo>
                          <a:pt x="1780" y="101"/>
                        </a:lnTo>
                        <a:lnTo>
                          <a:pt x="1787" y="87"/>
                        </a:lnTo>
                        <a:lnTo>
                          <a:pt x="1790" y="72"/>
                        </a:lnTo>
                        <a:lnTo>
                          <a:pt x="1791" y="54"/>
                        </a:lnTo>
                        <a:lnTo>
                          <a:pt x="1788" y="34"/>
                        </a:lnTo>
                        <a:lnTo>
                          <a:pt x="1780" y="11"/>
                        </a:lnTo>
                        <a:lnTo>
                          <a:pt x="17" y="0"/>
                        </a:lnTo>
                        <a:lnTo>
                          <a:pt x="11" y="10"/>
                        </a:lnTo>
                        <a:lnTo>
                          <a:pt x="7" y="23"/>
                        </a:lnTo>
                        <a:lnTo>
                          <a:pt x="2" y="38"/>
                        </a:lnTo>
                        <a:lnTo>
                          <a:pt x="0" y="55"/>
                        </a:lnTo>
                        <a:lnTo>
                          <a:pt x="1" y="71"/>
                        </a:lnTo>
                        <a:lnTo>
                          <a:pt x="5" y="88"/>
                        </a:lnTo>
                        <a:lnTo>
                          <a:pt x="16" y="105"/>
                        </a:lnTo>
                        <a:lnTo>
                          <a:pt x="32" y="12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29" name="Freeform 295"/>
                  <p:cNvSpPr>
                    <a:spLocks/>
                  </p:cNvSpPr>
                  <p:nvPr/>
                </p:nvSpPr>
                <p:spPr bwMode="auto">
                  <a:xfrm>
                    <a:off x="5541963" y="1214438"/>
                    <a:ext cx="439738" cy="96838"/>
                  </a:xfrm>
                  <a:custGeom>
                    <a:avLst/>
                    <a:gdLst>
                      <a:gd name="T0" fmla="*/ 0 w 554"/>
                      <a:gd name="T1" fmla="*/ 123 h 123"/>
                      <a:gd name="T2" fmla="*/ 528 w 554"/>
                      <a:gd name="T3" fmla="*/ 123 h 123"/>
                      <a:gd name="T4" fmla="*/ 530 w 554"/>
                      <a:gd name="T5" fmla="*/ 119 h 123"/>
                      <a:gd name="T6" fmla="*/ 535 w 554"/>
                      <a:gd name="T7" fmla="*/ 111 h 123"/>
                      <a:gd name="T8" fmla="*/ 541 w 554"/>
                      <a:gd name="T9" fmla="*/ 99 h 123"/>
                      <a:gd name="T10" fmla="*/ 546 w 554"/>
                      <a:gd name="T11" fmla="*/ 81 h 123"/>
                      <a:gd name="T12" fmla="*/ 552 w 554"/>
                      <a:gd name="T13" fmla="*/ 63 h 123"/>
                      <a:gd name="T14" fmla="*/ 554 w 554"/>
                      <a:gd name="T15" fmla="*/ 42 h 123"/>
                      <a:gd name="T16" fmla="*/ 553 w 554"/>
                      <a:gd name="T17" fmla="*/ 20 h 123"/>
                      <a:gd name="T18" fmla="*/ 546 w 554"/>
                      <a:gd name="T19" fmla="*/ 0 h 123"/>
                      <a:gd name="T20" fmla="*/ 0 w 554"/>
                      <a:gd name="T21" fmla="*/ 4 h 123"/>
                      <a:gd name="T22" fmla="*/ 0 w 554"/>
                      <a:gd name="T23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4" h="123">
                        <a:moveTo>
                          <a:pt x="0" y="123"/>
                        </a:moveTo>
                        <a:lnTo>
                          <a:pt x="528" y="123"/>
                        </a:lnTo>
                        <a:lnTo>
                          <a:pt x="530" y="119"/>
                        </a:lnTo>
                        <a:lnTo>
                          <a:pt x="535" y="111"/>
                        </a:lnTo>
                        <a:lnTo>
                          <a:pt x="541" y="99"/>
                        </a:lnTo>
                        <a:lnTo>
                          <a:pt x="546" y="81"/>
                        </a:lnTo>
                        <a:lnTo>
                          <a:pt x="552" y="63"/>
                        </a:lnTo>
                        <a:lnTo>
                          <a:pt x="554" y="42"/>
                        </a:lnTo>
                        <a:lnTo>
                          <a:pt x="553" y="20"/>
                        </a:lnTo>
                        <a:lnTo>
                          <a:pt x="546" y="0"/>
                        </a:lnTo>
                        <a:lnTo>
                          <a:pt x="0" y="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0" name="Freeform 296"/>
                  <p:cNvSpPr>
                    <a:spLocks/>
                  </p:cNvSpPr>
                  <p:nvPr/>
                </p:nvSpPr>
                <p:spPr bwMode="auto">
                  <a:xfrm>
                    <a:off x="5541963" y="1125538"/>
                    <a:ext cx="454025" cy="80963"/>
                  </a:xfrm>
                  <a:custGeom>
                    <a:avLst/>
                    <a:gdLst>
                      <a:gd name="T0" fmla="*/ 0 w 573"/>
                      <a:gd name="T1" fmla="*/ 102 h 102"/>
                      <a:gd name="T2" fmla="*/ 547 w 573"/>
                      <a:gd name="T3" fmla="*/ 97 h 102"/>
                      <a:gd name="T4" fmla="*/ 552 w 573"/>
                      <a:gd name="T5" fmla="*/ 91 h 102"/>
                      <a:gd name="T6" fmla="*/ 558 w 573"/>
                      <a:gd name="T7" fmla="*/ 82 h 102"/>
                      <a:gd name="T8" fmla="*/ 564 w 573"/>
                      <a:gd name="T9" fmla="*/ 72 h 102"/>
                      <a:gd name="T10" fmla="*/ 568 w 573"/>
                      <a:gd name="T11" fmla="*/ 60 h 102"/>
                      <a:gd name="T12" fmla="*/ 572 w 573"/>
                      <a:gd name="T13" fmla="*/ 47 h 102"/>
                      <a:gd name="T14" fmla="*/ 573 w 573"/>
                      <a:gd name="T15" fmla="*/ 32 h 102"/>
                      <a:gd name="T16" fmla="*/ 571 w 573"/>
                      <a:gd name="T17" fmla="*/ 17 h 102"/>
                      <a:gd name="T18" fmla="*/ 565 w 573"/>
                      <a:gd name="T19" fmla="*/ 0 h 102"/>
                      <a:gd name="T20" fmla="*/ 0 w 573"/>
                      <a:gd name="T21" fmla="*/ 4 h 102"/>
                      <a:gd name="T22" fmla="*/ 0 w 573"/>
                      <a:gd name="T2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3" h="102">
                        <a:moveTo>
                          <a:pt x="0" y="102"/>
                        </a:moveTo>
                        <a:lnTo>
                          <a:pt x="547" y="97"/>
                        </a:lnTo>
                        <a:lnTo>
                          <a:pt x="552" y="91"/>
                        </a:lnTo>
                        <a:lnTo>
                          <a:pt x="558" y="82"/>
                        </a:lnTo>
                        <a:lnTo>
                          <a:pt x="564" y="72"/>
                        </a:lnTo>
                        <a:lnTo>
                          <a:pt x="568" y="60"/>
                        </a:lnTo>
                        <a:lnTo>
                          <a:pt x="572" y="47"/>
                        </a:lnTo>
                        <a:lnTo>
                          <a:pt x="573" y="32"/>
                        </a:lnTo>
                        <a:lnTo>
                          <a:pt x="571" y="17"/>
                        </a:lnTo>
                        <a:lnTo>
                          <a:pt x="565" y="0"/>
                        </a:lnTo>
                        <a:lnTo>
                          <a:pt x="0" y="4"/>
                        </a:lnTo>
                        <a:lnTo>
                          <a:pt x="0" y="102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1" name="Freeform 297"/>
                  <p:cNvSpPr>
                    <a:spLocks/>
                  </p:cNvSpPr>
                  <p:nvPr/>
                </p:nvSpPr>
                <p:spPr bwMode="auto">
                  <a:xfrm>
                    <a:off x="5195888" y="1033463"/>
                    <a:ext cx="76200" cy="276225"/>
                  </a:xfrm>
                  <a:custGeom>
                    <a:avLst/>
                    <a:gdLst>
                      <a:gd name="T0" fmla="*/ 0 w 95"/>
                      <a:gd name="T1" fmla="*/ 0 h 348"/>
                      <a:gd name="T2" fmla="*/ 10 w 95"/>
                      <a:gd name="T3" fmla="*/ 348 h 348"/>
                      <a:gd name="T4" fmla="*/ 95 w 95"/>
                      <a:gd name="T5" fmla="*/ 348 h 348"/>
                      <a:gd name="T6" fmla="*/ 89 w 95"/>
                      <a:gd name="T7" fmla="*/ 0 h 348"/>
                      <a:gd name="T8" fmla="*/ 0 w 95"/>
                      <a:gd name="T9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348">
                        <a:moveTo>
                          <a:pt x="0" y="0"/>
                        </a:moveTo>
                        <a:lnTo>
                          <a:pt x="10" y="348"/>
                        </a:lnTo>
                        <a:lnTo>
                          <a:pt x="95" y="348"/>
                        </a:lnTo>
                        <a:lnTo>
                          <a:pt x="8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2" name="Freeform 298"/>
                  <p:cNvSpPr>
                    <a:spLocks/>
                  </p:cNvSpPr>
                  <p:nvPr/>
                </p:nvSpPr>
                <p:spPr bwMode="auto">
                  <a:xfrm>
                    <a:off x="5284788" y="1033463"/>
                    <a:ext cx="65088" cy="277813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6 w 80"/>
                      <a:gd name="T3" fmla="*/ 348 h 349"/>
                      <a:gd name="T4" fmla="*/ 80 w 80"/>
                      <a:gd name="T5" fmla="*/ 349 h 349"/>
                      <a:gd name="T6" fmla="*/ 73 w 80"/>
                      <a:gd name="T7" fmla="*/ 0 h 349"/>
                      <a:gd name="T8" fmla="*/ 0 w 8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49">
                        <a:moveTo>
                          <a:pt x="0" y="0"/>
                        </a:moveTo>
                        <a:lnTo>
                          <a:pt x="6" y="348"/>
                        </a:lnTo>
                        <a:lnTo>
                          <a:pt x="80" y="349"/>
                        </a:lnTo>
                        <a:lnTo>
                          <a:pt x="7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3" name="Freeform 299"/>
                  <p:cNvSpPr>
                    <a:spLocks/>
                  </p:cNvSpPr>
                  <p:nvPr/>
                </p:nvSpPr>
                <p:spPr bwMode="auto">
                  <a:xfrm>
                    <a:off x="5434013" y="1033463"/>
                    <a:ext cx="71438" cy="277813"/>
                  </a:xfrm>
                  <a:custGeom>
                    <a:avLst/>
                    <a:gdLst>
                      <a:gd name="T0" fmla="*/ 90 w 90"/>
                      <a:gd name="T1" fmla="*/ 0 h 350"/>
                      <a:gd name="T2" fmla="*/ 0 w 90"/>
                      <a:gd name="T3" fmla="*/ 0 h 350"/>
                      <a:gd name="T4" fmla="*/ 7 w 90"/>
                      <a:gd name="T5" fmla="*/ 350 h 350"/>
                      <a:gd name="T6" fmla="*/ 90 w 90"/>
                      <a:gd name="T7" fmla="*/ 350 h 350"/>
                      <a:gd name="T8" fmla="*/ 90 w 90"/>
                      <a:gd name="T9" fmla="*/ 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350">
                        <a:moveTo>
                          <a:pt x="90" y="0"/>
                        </a:moveTo>
                        <a:lnTo>
                          <a:pt x="0" y="0"/>
                        </a:lnTo>
                        <a:lnTo>
                          <a:pt x="7" y="350"/>
                        </a:lnTo>
                        <a:lnTo>
                          <a:pt x="90" y="350"/>
                        </a:lnTo>
                        <a:lnTo>
                          <a:pt x="9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4" name="Freeform 300"/>
                  <p:cNvSpPr>
                    <a:spLocks/>
                  </p:cNvSpPr>
                  <p:nvPr/>
                </p:nvSpPr>
                <p:spPr bwMode="auto">
                  <a:xfrm>
                    <a:off x="5360988" y="1033463"/>
                    <a:ext cx="55563" cy="277813"/>
                  </a:xfrm>
                  <a:custGeom>
                    <a:avLst/>
                    <a:gdLst>
                      <a:gd name="T0" fmla="*/ 0 w 70"/>
                      <a:gd name="T1" fmla="*/ 0 h 349"/>
                      <a:gd name="T2" fmla="*/ 7 w 70"/>
                      <a:gd name="T3" fmla="*/ 349 h 349"/>
                      <a:gd name="T4" fmla="*/ 70 w 70"/>
                      <a:gd name="T5" fmla="*/ 349 h 349"/>
                      <a:gd name="T6" fmla="*/ 64 w 70"/>
                      <a:gd name="T7" fmla="*/ 0 h 349"/>
                      <a:gd name="T8" fmla="*/ 0 w 7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349">
                        <a:moveTo>
                          <a:pt x="0" y="0"/>
                        </a:moveTo>
                        <a:lnTo>
                          <a:pt x="7" y="349"/>
                        </a:lnTo>
                        <a:lnTo>
                          <a:pt x="70" y="349"/>
                        </a:lnTo>
                        <a:lnTo>
                          <a:pt x="6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5" name="Freeform 301"/>
                  <p:cNvSpPr>
                    <a:spLocks/>
                  </p:cNvSpPr>
                  <p:nvPr/>
                </p:nvSpPr>
                <p:spPr bwMode="auto">
                  <a:xfrm>
                    <a:off x="5445125" y="1182688"/>
                    <a:ext cx="39688" cy="34925"/>
                  </a:xfrm>
                  <a:custGeom>
                    <a:avLst/>
                    <a:gdLst>
                      <a:gd name="T0" fmla="*/ 26 w 51"/>
                      <a:gd name="T1" fmla="*/ 43 h 43"/>
                      <a:gd name="T2" fmla="*/ 36 w 51"/>
                      <a:gd name="T3" fmla="*/ 42 h 43"/>
                      <a:gd name="T4" fmla="*/ 44 w 51"/>
                      <a:gd name="T5" fmla="*/ 37 h 43"/>
                      <a:gd name="T6" fmla="*/ 49 w 51"/>
                      <a:gd name="T7" fmla="*/ 30 h 43"/>
                      <a:gd name="T8" fmla="*/ 51 w 51"/>
                      <a:gd name="T9" fmla="*/ 22 h 43"/>
                      <a:gd name="T10" fmla="*/ 49 w 51"/>
                      <a:gd name="T11" fmla="*/ 14 h 43"/>
                      <a:gd name="T12" fmla="*/ 44 w 51"/>
                      <a:gd name="T13" fmla="*/ 7 h 43"/>
                      <a:gd name="T14" fmla="*/ 36 w 51"/>
                      <a:gd name="T15" fmla="*/ 3 h 43"/>
                      <a:gd name="T16" fmla="*/ 26 w 51"/>
                      <a:gd name="T17" fmla="*/ 0 h 43"/>
                      <a:gd name="T18" fmla="*/ 16 w 51"/>
                      <a:gd name="T19" fmla="*/ 3 h 43"/>
                      <a:gd name="T20" fmla="*/ 8 w 51"/>
                      <a:gd name="T21" fmla="*/ 7 h 43"/>
                      <a:gd name="T22" fmla="*/ 2 w 51"/>
                      <a:gd name="T23" fmla="*/ 14 h 43"/>
                      <a:gd name="T24" fmla="*/ 0 w 51"/>
                      <a:gd name="T25" fmla="*/ 22 h 43"/>
                      <a:gd name="T26" fmla="*/ 2 w 51"/>
                      <a:gd name="T27" fmla="*/ 30 h 43"/>
                      <a:gd name="T28" fmla="*/ 8 w 51"/>
                      <a:gd name="T29" fmla="*/ 37 h 43"/>
                      <a:gd name="T30" fmla="*/ 16 w 51"/>
                      <a:gd name="T31" fmla="*/ 42 h 43"/>
                      <a:gd name="T32" fmla="*/ 26 w 51"/>
                      <a:gd name="T33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1" h="43">
                        <a:moveTo>
                          <a:pt x="26" y="43"/>
                        </a:moveTo>
                        <a:lnTo>
                          <a:pt x="36" y="42"/>
                        </a:lnTo>
                        <a:lnTo>
                          <a:pt x="44" y="37"/>
                        </a:lnTo>
                        <a:lnTo>
                          <a:pt x="49" y="30"/>
                        </a:lnTo>
                        <a:lnTo>
                          <a:pt x="51" y="22"/>
                        </a:lnTo>
                        <a:lnTo>
                          <a:pt x="49" y="14"/>
                        </a:lnTo>
                        <a:lnTo>
                          <a:pt x="44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6" y="3"/>
                        </a:lnTo>
                        <a:lnTo>
                          <a:pt x="8" y="7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8" y="37"/>
                        </a:lnTo>
                        <a:lnTo>
                          <a:pt x="16" y="42"/>
                        </a:lnTo>
                        <a:lnTo>
                          <a:pt x="26" y="43"/>
                        </a:lnTo>
                        <a:close/>
                      </a:path>
                    </a:pathLst>
                  </a:custGeom>
                  <a:solidFill>
                    <a:srgbClr val="FF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6" name="Freeform 302"/>
                  <p:cNvSpPr>
                    <a:spLocks/>
                  </p:cNvSpPr>
                  <p:nvPr/>
                </p:nvSpPr>
                <p:spPr bwMode="auto">
                  <a:xfrm>
                    <a:off x="4764088" y="887413"/>
                    <a:ext cx="274638" cy="198438"/>
                  </a:xfrm>
                  <a:custGeom>
                    <a:avLst/>
                    <a:gdLst>
                      <a:gd name="T0" fmla="*/ 0 w 347"/>
                      <a:gd name="T1" fmla="*/ 4 h 250"/>
                      <a:gd name="T2" fmla="*/ 70 w 347"/>
                      <a:gd name="T3" fmla="*/ 250 h 250"/>
                      <a:gd name="T4" fmla="*/ 347 w 347"/>
                      <a:gd name="T5" fmla="*/ 244 h 250"/>
                      <a:gd name="T6" fmla="*/ 336 w 347"/>
                      <a:gd name="T7" fmla="*/ 0 h 250"/>
                      <a:gd name="T8" fmla="*/ 0 w 347"/>
                      <a:gd name="T9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7" h="250">
                        <a:moveTo>
                          <a:pt x="0" y="4"/>
                        </a:moveTo>
                        <a:lnTo>
                          <a:pt x="70" y="250"/>
                        </a:lnTo>
                        <a:lnTo>
                          <a:pt x="347" y="244"/>
                        </a:lnTo>
                        <a:lnTo>
                          <a:pt x="336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7" name="Freeform 303"/>
                  <p:cNvSpPr>
                    <a:spLocks/>
                  </p:cNvSpPr>
                  <p:nvPr/>
                </p:nvSpPr>
                <p:spPr bwMode="auto">
                  <a:xfrm>
                    <a:off x="5659438" y="887413"/>
                    <a:ext cx="257175" cy="195263"/>
                  </a:xfrm>
                  <a:custGeom>
                    <a:avLst/>
                    <a:gdLst>
                      <a:gd name="T0" fmla="*/ 0 w 325"/>
                      <a:gd name="T1" fmla="*/ 0 h 248"/>
                      <a:gd name="T2" fmla="*/ 0 w 325"/>
                      <a:gd name="T3" fmla="*/ 244 h 248"/>
                      <a:gd name="T4" fmla="*/ 275 w 325"/>
                      <a:gd name="T5" fmla="*/ 248 h 248"/>
                      <a:gd name="T6" fmla="*/ 325 w 325"/>
                      <a:gd name="T7" fmla="*/ 6 h 248"/>
                      <a:gd name="T8" fmla="*/ 0 w 325"/>
                      <a:gd name="T9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5" h="248">
                        <a:moveTo>
                          <a:pt x="0" y="0"/>
                        </a:moveTo>
                        <a:lnTo>
                          <a:pt x="0" y="244"/>
                        </a:lnTo>
                        <a:lnTo>
                          <a:pt x="275" y="248"/>
                        </a:lnTo>
                        <a:lnTo>
                          <a:pt x="32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8" name="Freeform 304"/>
                  <p:cNvSpPr>
                    <a:spLocks/>
                  </p:cNvSpPr>
                  <p:nvPr/>
                </p:nvSpPr>
                <p:spPr bwMode="auto">
                  <a:xfrm>
                    <a:off x="4814888" y="958851"/>
                    <a:ext cx="85725" cy="31750"/>
                  </a:xfrm>
                  <a:custGeom>
                    <a:avLst/>
                    <a:gdLst>
                      <a:gd name="T0" fmla="*/ 102 w 109"/>
                      <a:gd name="T1" fmla="*/ 0 h 41"/>
                      <a:gd name="T2" fmla="*/ 0 w 109"/>
                      <a:gd name="T3" fmla="*/ 7 h 41"/>
                      <a:gd name="T4" fmla="*/ 10 w 109"/>
                      <a:gd name="T5" fmla="*/ 41 h 41"/>
                      <a:gd name="T6" fmla="*/ 109 w 109"/>
                      <a:gd name="T7" fmla="*/ 34 h 41"/>
                      <a:gd name="T8" fmla="*/ 102 w 109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41">
                        <a:moveTo>
                          <a:pt x="102" y="0"/>
                        </a:moveTo>
                        <a:lnTo>
                          <a:pt x="0" y="7"/>
                        </a:lnTo>
                        <a:lnTo>
                          <a:pt x="10" y="41"/>
                        </a:lnTo>
                        <a:lnTo>
                          <a:pt x="109" y="34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39" name="Freeform 305"/>
                  <p:cNvSpPr>
                    <a:spLocks/>
                  </p:cNvSpPr>
                  <p:nvPr/>
                </p:nvSpPr>
                <p:spPr bwMode="auto">
                  <a:xfrm>
                    <a:off x="4906963" y="900113"/>
                    <a:ext cx="96838" cy="57150"/>
                  </a:xfrm>
                  <a:custGeom>
                    <a:avLst/>
                    <a:gdLst>
                      <a:gd name="T0" fmla="*/ 122 w 122"/>
                      <a:gd name="T1" fmla="*/ 64 h 71"/>
                      <a:gd name="T2" fmla="*/ 116 w 122"/>
                      <a:gd name="T3" fmla="*/ 0 h 71"/>
                      <a:gd name="T4" fmla="*/ 0 w 122"/>
                      <a:gd name="T5" fmla="*/ 4 h 71"/>
                      <a:gd name="T6" fmla="*/ 11 w 122"/>
                      <a:gd name="T7" fmla="*/ 71 h 71"/>
                      <a:gd name="T8" fmla="*/ 122 w 122"/>
                      <a:gd name="T9" fmla="*/ 64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71">
                        <a:moveTo>
                          <a:pt x="122" y="64"/>
                        </a:moveTo>
                        <a:lnTo>
                          <a:pt x="116" y="0"/>
                        </a:lnTo>
                        <a:lnTo>
                          <a:pt x="0" y="4"/>
                        </a:lnTo>
                        <a:lnTo>
                          <a:pt x="11" y="71"/>
                        </a:lnTo>
                        <a:lnTo>
                          <a:pt x="122" y="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0" name="Freeform 306"/>
                  <p:cNvSpPr>
                    <a:spLocks/>
                  </p:cNvSpPr>
                  <p:nvPr/>
                </p:nvSpPr>
                <p:spPr bwMode="auto">
                  <a:xfrm>
                    <a:off x="4800600" y="904876"/>
                    <a:ext cx="95250" cy="60325"/>
                  </a:xfrm>
                  <a:custGeom>
                    <a:avLst/>
                    <a:gdLst>
                      <a:gd name="T0" fmla="*/ 108 w 120"/>
                      <a:gd name="T1" fmla="*/ 0 h 75"/>
                      <a:gd name="T2" fmla="*/ 0 w 120"/>
                      <a:gd name="T3" fmla="*/ 4 h 75"/>
                      <a:gd name="T4" fmla="*/ 18 w 120"/>
                      <a:gd name="T5" fmla="*/ 75 h 75"/>
                      <a:gd name="T6" fmla="*/ 120 w 120"/>
                      <a:gd name="T7" fmla="*/ 68 h 75"/>
                      <a:gd name="T8" fmla="*/ 108 w 120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75">
                        <a:moveTo>
                          <a:pt x="108" y="0"/>
                        </a:moveTo>
                        <a:lnTo>
                          <a:pt x="0" y="4"/>
                        </a:lnTo>
                        <a:lnTo>
                          <a:pt x="18" y="75"/>
                        </a:lnTo>
                        <a:lnTo>
                          <a:pt x="120" y="68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1" name="Freeform 307"/>
                  <p:cNvSpPr>
                    <a:spLocks/>
                  </p:cNvSpPr>
                  <p:nvPr/>
                </p:nvSpPr>
                <p:spPr bwMode="auto">
                  <a:xfrm>
                    <a:off x="4924425" y="993776"/>
                    <a:ext cx="85725" cy="42863"/>
                  </a:xfrm>
                  <a:custGeom>
                    <a:avLst/>
                    <a:gdLst>
                      <a:gd name="T0" fmla="*/ 8 w 110"/>
                      <a:gd name="T1" fmla="*/ 53 h 53"/>
                      <a:gd name="T2" fmla="*/ 110 w 110"/>
                      <a:gd name="T3" fmla="*/ 46 h 53"/>
                      <a:gd name="T4" fmla="*/ 106 w 110"/>
                      <a:gd name="T5" fmla="*/ 0 h 53"/>
                      <a:gd name="T6" fmla="*/ 0 w 110"/>
                      <a:gd name="T7" fmla="*/ 7 h 53"/>
                      <a:gd name="T8" fmla="*/ 8 w 110"/>
                      <a:gd name="T9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3">
                        <a:moveTo>
                          <a:pt x="8" y="53"/>
                        </a:moveTo>
                        <a:lnTo>
                          <a:pt x="110" y="46"/>
                        </a:lnTo>
                        <a:lnTo>
                          <a:pt x="106" y="0"/>
                        </a:lnTo>
                        <a:lnTo>
                          <a:pt x="0" y="7"/>
                        </a:lnTo>
                        <a:lnTo>
                          <a:pt x="8" y="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2" name="Freeform 308"/>
                  <p:cNvSpPr>
                    <a:spLocks/>
                  </p:cNvSpPr>
                  <p:nvPr/>
                </p:nvSpPr>
                <p:spPr bwMode="auto">
                  <a:xfrm>
                    <a:off x="4916488" y="952501"/>
                    <a:ext cx="90488" cy="31750"/>
                  </a:xfrm>
                  <a:custGeom>
                    <a:avLst/>
                    <a:gdLst>
                      <a:gd name="T0" fmla="*/ 0 w 113"/>
                      <a:gd name="T1" fmla="*/ 7 h 42"/>
                      <a:gd name="T2" fmla="*/ 6 w 113"/>
                      <a:gd name="T3" fmla="*/ 42 h 42"/>
                      <a:gd name="T4" fmla="*/ 113 w 113"/>
                      <a:gd name="T5" fmla="*/ 35 h 42"/>
                      <a:gd name="T6" fmla="*/ 111 w 113"/>
                      <a:gd name="T7" fmla="*/ 0 h 42"/>
                      <a:gd name="T8" fmla="*/ 0 w 113"/>
                      <a:gd name="T9" fmla="*/ 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3" h="42">
                        <a:moveTo>
                          <a:pt x="0" y="7"/>
                        </a:moveTo>
                        <a:lnTo>
                          <a:pt x="6" y="42"/>
                        </a:lnTo>
                        <a:lnTo>
                          <a:pt x="113" y="35"/>
                        </a:lnTo>
                        <a:lnTo>
                          <a:pt x="11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3" name="Freeform 309"/>
                  <p:cNvSpPr>
                    <a:spLocks/>
                  </p:cNvSpPr>
                  <p:nvPr/>
                </p:nvSpPr>
                <p:spPr bwMode="auto">
                  <a:xfrm>
                    <a:off x="4930775" y="1030288"/>
                    <a:ext cx="82550" cy="33338"/>
                  </a:xfrm>
                  <a:custGeom>
                    <a:avLst/>
                    <a:gdLst>
                      <a:gd name="T0" fmla="*/ 6 w 105"/>
                      <a:gd name="T1" fmla="*/ 43 h 43"/>
                      <a:gd name="T2" fmla="*/ 105 w 105"/>
                      <a:gd name="T3" fmla="*/ 40 h 43"/>
                      <a:gd name="T4" fmla="*/ 102 w 105"/>
                      <a:gd name="T5" fmla="*/ 0 h 43"/>
                      <a:gd name="T6" fmla="*/ 0 w 105"/>
                      <a:gd name="T7" fmla="*/ 7 h 43"/>
                      <a:gd name="T8" fmla="*/ 6 w 105"/>
                      <a:gd name="T9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43">
                        <a:moveTo>
                          <a:pt x="6" y="43"/>
                        </a:moveTo>
                        <a:lnTo>
                          <a:pt x="105" y="40"/>
                        </a:lnTo>
                        <a:lnTo>
                          <a:pt x="102" y="0"/>
                        </a:lnTo>
                        <a:lnTo>
                          <a:pt x="0" y="7"/>
                        </a:lnTo>
                        <a:lnTo>
                          <a:pt x="6" y="43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4" name="Freeform 310"/>
                  <p:cNvSpPr>
                    <a:spLocks/>
                  </p:cNvSpPr>
                  <p:nvPr/>
                </p:nvSpPr>
                <p:spPr bwMode="auto">
                  <a:xfrm>
                    <a:off x="4826000" y="1000126"/>
                    <a:ext cx="82550" cy="42863"/>
                  </a:xfrm>
                  <a:custGeom>
                    <a:avLst/>
                    <a:gdLst>
                      <a:gd name="T0" fmla="*/ 97 w 105"/>
                      <a:gd name="T1" fmla="*/ 0 h 53"/>
                      <a:gd name="T2" fmla="*/ 0 w 105"/>
                      <a:gd name="T3" fmla="*/ 7 h 53"/>
                      <a:gd name="T4" fmla="*/ 13 w 105"/>
                      <a:gd name="T5" fmla="*/ 53 h 53"/>
                      <a:gd name="T6" fmla="*/ 105 w 105"/>
                      <a:gd name="T7" fmla="*/ 47 h 53"/>
                      <a:gd name="T8" fmla="*/ 97 w 105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3">
                        <a:moveTo>
                          <a:pt x="97" y="0"/>
                        </a:moveTo>
                        <a:lnTo>
                          <a:pt x="0" y="7"/>
                        </a:lnTo>
                        <a:lnTo>
                          <a:pt x="13" y="53"/>
                        </a:lnTo>
                        <a:lnTo>
                          <a:pt x="105" y="47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5" name="Freeform 311"/>
                  <p:cNvSpPr>
                    <a:spLocks/>
                  </p:cNvSpPr>
                  <p:nvPr/>
                </p:nvSpPr>
                <p:spPr bwMode="auto">
                  <a:xfrm>
                    <a:off x="4835525" y="1038226"/>
                    <a:ext cx="79375" cy="28575"/>
                  </a:xfrm>
                  <a:custGeom>
                    <a:avLst/>
                    <a:gdLst>
                      <a:gd name="T0" fmla="*/ 0 w 99"/>
                      <a:gd name="T1" fmla="*/ 6 h 37"/>
                      <a:gd name="T2" fmla="*/ 8 w 99"/>
                      <a:gd name="T3" fmla="*/ 37 h 37"/>
                      <a:gd name="T4" fmla="*/ 99 w 99"/>
                      <a:gd name="T5" fmla="*/ 35 h 37"/>
                      <a:gd name="T6" fmla="*/ 92 w 99"/>
                      <a:gd name="T7" fmla="*/ 0 h 37"/>
                      <a:gd name="T8" fmla="*/ 0 w 99"/>
                      <a:gd name="T9" fmla="*/ 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9" h="37">
                        <a:moveTo>
                          <a:pt x="0" y="6"/>
                        </a:moveTo>
                        <a:lnTo>
                          <a:pt x="8" y="37"/>
                        </a:lnTo>
                        <a:lnTo>
                          <a:pt x="99" y="35"/>
                        </a:lnTo>
                        <a:lnTo>
                          <a:pt x="92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6" name="Freeform 312"/>
                  <p:cNvSpPr>
                    <a:spLocks/>
                  </p:cNvSpPr>
                  <p:nvPr/>
                </p:nvSpPr>
                <p:spPr bwMode="auto">
                  <a:xfrm>
                    <a:off x="5797550" y="960438"/>
                    <a:ext cx="76200" cy="17463"/>
                  </a:xfrm>
                  <a:custGeom>
                    <a:avLst/>
                    <a:gdLst>
                      <a:gd name="T0" fmla="*/ 0 w 95"/>
                      <a:gd name="T1" fmla="*/ 20 h 20"/>
                      <a:gd name="T2" fmla="*/ 92 w 95"/>
                      <a:gd name="T3" fmla="*/ 19 h 20"/>
                      <a:gd name="T4" fmla="*/ 95 w 95"/>
                      <a:gd name="T5" fmla="*/ 0 h 20"/>
                      <a:gd name="T6" fmla="*/ 0 w 95"/>
                      <a:gd name="T7" fmla="*/ 2 h 20"/>
                      <a:gd name="T8" fmla="*/ 0 w 95"/>
                      <a:gd name="T9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20">
                        <a:moveTo>
                          <a:pt x="0" y="20"/>
                        </a:moveTo>
                        <a:lnTo>
                          <a:pt x="92" y="19"/>
                        </a:lnTo>
                        <a:lnTo>
                          <a:pt x="95" y="0"/>
                        </a:lnTo>
                        <a:lnTo>
                          <a:pt x="0" y="2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7" name="Freeform 313"/>
                  <p:cNvSpPr>
                    <a:spLocks/>
                  </p:cNvSpPr>
                  <p:nvPr/>
                </p:nvSpPr>
                <p:spPr bwMode="auto">
                  <a:xfrm>
                    <a:off x="5795963" y="914401"/>
                    <a:ext cx="85725" cy="47625"/>
                  </a:xfrm>
                  <a:custGeom>
                    <a:avLst/>
                    <a:gdLst>
                      <a:gd name="T0" fmla="*/ 96 w 107"/>
                      <a:gd name="T1" fmla="*/ 58 h 60"/>
                      <a:gd name="T2" fmla="*/ 107 w 107"/>
                      <a:gd name="T3" fmla="*/ 0 h 60"/>
                      <a:gd name="T4" fmla="*/ 0 w 107"/>
                      <a:gd name="T5" fmla="*/ 1 h 60"/>
                      <a:gd name="T6" fmla="*/ 1 w 107"/>
                      <a:gd name="T7" fmla="*/ 60 h 60"/>
                      <a:gd name="T8" fmla="*/ 96 w 107"/>
                      <a:gd name="T9" fmla="*/ 58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0">
                        <a:moveTo>
                          <a:pt x="96" y="58"/>
                        </a:moveTo>
                        <a:lnTo>
                          <a:pt x="107" y="0"/>
                        </a:lnTo>
                        <a:lnTo>
                          <a:pt x="0" y="1"/>
                        </a:lnTo>
                        <a:lnTo>
                          <a:pt x="1" y="60"/>
                        </a:lnTo>
                        <a:lnTo>
                          <a:pt x="96" y="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8" name="Freeform 314"/>
                  <p:cNvSpPr>
                    <a:spLocks/>
                  </p:cNvSpPr>
                  <p:nvPr/>
                </p:nvSpPr>
                <p:spPr bwMode="auto">
                  <a:xfrm>
                    <a:off x="5688013" y="915988"/>
                    <a:ext cx="84138" cy="49213"/>
                  </a:xfrm>
                  <a:custGeom>
                    <a:avLst/>
                    <a:gdLst>
                      <a:gd name="T0" fmla="*/ 106 w 107"/>
                      <a:gd name="T1" fmla="*/ 0 h 62"/>
                      <a:gd name="T2" fmla="*/ 0 w 107"/>
                      <a:gd name="T3" fmla="*/ 1 h 62"/>
                      <a:gd name="T4" fmla="*/ 1 w 107"/>
                      <a:gd name="T5" fmla="*/ 62 h 62"/>
                      <a:gd name="T6" fmla="*/ 107 w 107"/>
                      <a:gd name="T7" fmla="*/ 59 h 62"/>
                      <a:gd name="T8" fmla="*/ 106 w 107"/>
                      <a:gd name="T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2">
                        <a:moveTo>
                          <a:pt x="106" y="0"/>
                        </a:moveTo>
                        <a:lnTo>
                          <a:pt x="0" y="1"/>
                        </a:lnTo>
                        <a:lnTo>
                          <a:pt x="1" y="62"/>
                        </a:lnTo>
                        <a:lnTo>
                          <a:pt x="107" y="5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49" name="Freeform 315"/>
                  <p:cNvSpPr>
                    <a:spLocks/>
                  </p:cNvSpPr>
                  <p:nvPr/>
                </p:nvSpPr>
                <p:spPr bwMode="auto">
                  <a:xfrm>
                    <a:off x="5797550" y="993776"/>
                    <a:ext cx="69850" cy="41275"/>
                  </a:xfrm>
                  <a:custGeom>
                    <a:avLst/>
                    <a:gdLst>
                      <a:gd name="T0" fmla="*/ 1 w 87"/>
                      <a:gd name="T1" fmla="*/ 52 h 52"/>
                      <a:gd name="T2" fmla="*/ 79 w 87"/>
                      <a:gd name="T3" fmla="*/ 50 h 52"/>
                      <a:gd name="T4" fmla="*/ 87 w 87"/>
                      <a:gd name="T5" fmla="*/ 0 h 52"/>
                      <a:gd name="T6" fmla="*/ 0 w 87"/>
                      <a:gd name="T7" fmla="*/ 2 h 52"/>
                      <a:gd name="T8" fmla="*/ 1 w 87"/>
                      <a:gd name="T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52">
                        <a:moveTo>
                          <a:pt x="1" y="52"/>
                        </a:moveTo>
                        <a:lnTo>
                          <a:pt x="79" y="50"/>
                        </a:lnTo>
                        <a:lnTo>
                          <a:pt x="87" y="0"/>
                        </a:lnTo>
                        <a:lnTo>
                          <a:pt x="0" y="2"/>
                        </a:lnTo>
                        <a:lnTo>
                          <a:pt x="1" y="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50" name="Freeform 316"/>
                  <p:cNvSpPr>
                    <a:spLocks/>
                  </p:cNvSpPr>
                  <p:nvPr/>
                </p:nvSpPr>
                <p:spPr bwMode="auto">
                  <a:xfrm>
                    <a:off x="5797550" y="1033463"/>
                    <a:ext cx="63500" cy="25400"/>
                  </a:xfrm>
                  <a:custGeom>
                    <a:avLst/>
                    <a:gdLst>
                      <a:gd name="T0" fmla="*/ 0 w 78"/>
                      <a:gd name="T1" fmla="*/ 32 h 32"/>
                      <a:gd name="T2" fmla="*/ 73 w 78"/>
                      <a:gd name="T3" fmla="*/ 31 h 32"/>
                      <a:gd name="T4" fmla="*/ 78 w 78"/>
                      <a:gd name="T5" fmla="*/ 0 h 32"/>
                      <a:gd name="T6" fmla="*/ 0 w 78"/>
                      <a:gd name="T7" fmla="*/ 2 h 32"/>
                      <a:gd name="T8" fmla="*/ 0 w 78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" h="32">
                        <a:moveTo>
                          <a:pt x="0" y="32"/>
                        </a:moveTo>
                        <a:lnTo>
                          <a:pt x="73" y="31"/>
                        </a:lnTo>
                        <a:lnTo>
                          <a:pt x="78" y="0"/>
                        </a:lnTo>
                        <a:lnTo>
                          <a:pt x="0" y="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51" name="Freeform 317"/>
                  <p:cNvSpPr>
                    <a:spLocks/>
                  </p:cNvSpPr>
                  <p:nvPr/>
                </p:nvSpPr>
                <p:spPr bwMode="auto">
                  <a:xfrm>
                    <a:off x="5688013" y="962026"/>
                    <a:ext cx="84138" cy="17463"/>
                  </a:xfrm>
                  <a:custGeom>
                    <a:avLst/>
                    <a:gdLst>
                      <a:gd name="T0" fmla="*/ 106 w 106"/>
                      <a:gd name="T1" fmla="*/ 0 h 22"/>
                      <a:gd name="T2" fmla="*/ 0 w 106"/>
                      <a:gd name="T3" fmla="*/ 3 h 22"/>
                      <a:gd name="T4" fmla="*/ 0 w 106"/>
                      <a:gd name="T5" fmla="*/ 22 h 22"/>
                      <a:gd name="T6" fmla="*/ 106 w 106"/>
                      <a:gd name="T7" fmla="*/ 19 h 22"/>
                      <a:gd name="T8" fmla="*/ 106 w 106"/>
                      <a:gd name="T9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2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0" y="22"/>
                        </a:lnTo>
                        <a:lnTo>
                          <a:pt x="106" y="1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52" name="Freeform 318"/>
                  <p:cNvSpPr>
                    <a:spLocks/>
                  </p:cNvSpPr>
                  <p:nvPr/>
                </p:nvSpPr>
                <p:spPr bwMode="auto">
                  <a:xfrm>
                    <a:off x="5689600" y="1035051"/>
                    <a:ext cx="84138" cy="23813"/>
                  </a:xfrm>
                  <a:custGeom>
                    <a:avLst/>
                    <a:gdLst>
                      <a:gd name="T0" fmla="*/ 0 w 107"/>
                      <a:gd name="T1" fmla="*/ 2 h 31"/>
                      <a:gd name="T2" fmla="*/ 1 w 107"/>
                      <a:gd name="T3" fmla="*/ 31 h 31"/>
                      <a:gd name="T4" fmla="*/ 107 w 107"/>
                      <a:gd name="T5" fmla="*/ 30 h 31"/>
                      <a:gd name="T6" fmla="*/ 106 w 107"/>
                      <a:gd name="T7" fmla="*/ 0 h 31"/>
                      <a:gd name="T8" fmla="*/ 0 w 107"/>
                      <a:gd name="T9" fmla="*/ 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31">
                        <a:moveTo>
                          <a:pt x="0" y="2"/>
                        </a:moveTo>
                        <a:lnTo>
                          <a:pt x="1" y="31"/>
                        </a:lnTo>
                        <a:lnTo>
                          <a:pt x="107" y="30"/>
                        </a:lnTo>
                        <a:lnTo>
                          <a:pt x="106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53" name="Freeform 319"/>
                  <p:cNvSpPr>
                    <a:spLocks/>
                  </p:cNvSpPr>
                  <p:nvPr/>
                </p:nvSpPr>
                <p:spPr bwMode="auto">
                  <a:xfrm>
                    <a:off x="5688013" y="995363"/>
                    <a:ext cx="85725" cy="41275"/>
                  </a:xfrm>
                  <a:custGeom>
                    <a:avLst/>
                    <a:gdLst>
                      <a:gd name="T0" fmla="*/ 106 w 107"/>
                      <a:gd name="T1" fmla="*/ 0 h 52"/>
                      <a:gd name="T2" fmla="*/ 0 w 107"/>
                      <a:gd name="T3" fmla="*/ 3 h 52"/>
                      <a:gd name="T4" fmla="*/ 1 w 107"/>
                      <a:gd name="T5" fmla="*/ 52 h 52"/>
                      <a:gd name="T6" fmla="*/ 107 w 107"/>
                      <a:gd name="T7" fmla="*/ 50 h 52"/>
                      <a:gd name="T8" fmla="*/ 106 w 107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5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1" y="52"/>
                        </a:lnTo>
                        <a:lnTo>
                          <a:pt x="107" y="50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54" name="Freeform 328"/>
                  <p:cNvSpPr>
                    <a:spLocks/>
                  </p:cNvSpPr>
                  <p:nvPr/>
                </p:nvSpPr>
                <p:spPr bwMode="auto">
                  <a:xfrm>
                    <a:off x="5072063" y="393701"/>
                    <a:ext cx="33338" cy="34925"/>
                  </a:xfrm>
                  <a:custGeom>
                    <a:avLst/>
                    <a:gdLst>
                      <a:gd name="T0" fmla="*/ 0 w 42"/>
                      <a:gd name="T1" fmla="*/ 18 h 43"/>
                      <a:gd name="T2" fmla="*/ 7 w 42"/>
                      <a:gd name="T3" fmla="*/ 43 h 43"/>
                      <a:gd name="T4" fmla="*/ 12 w 42"/>
                      <a:gd name="T5" fmla="*/ 43 h 43"/>
                      <a:gd name="T6" fmla="*/ 40 w 42"/>
                      <a:gd name="T7" fmla="*/ 3 h 43"/>
                      <a:gd name="T8" fmla="*/ 42 w 42"/>
                      <a:gd name="T9" fmla="*/ 3 h 43"/>
                      <a:gd name="T10" fmla="*/ 38 w 42"/>
                      <a:gd name="T11" fmla="*/ 0 h 43"/>
                      <a:gd name="T12" fmla="*/ 0 w 42"/>
                      <a:gd name="T13" fmla="*/ 1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43">
                        <a:moveTo>
                          <a:pt x="0" y="18"/>
                        </a:moveTo>
                        <a:lnTo>
                          <a:pt x="7" y="43"/>
                        </a:lnTo>
                        <a:lnTo>
                          <a:pt x="12" y="43"/>
                        </a:lnTo>
                        <a:lnTo>
                          <a:pt x="40" y="3"/>
                        </a:lnTo>
                        <a:lnTo>
                          <a:pt x="42" y="3"/>
                        </a:lnTo>
                        <a:lnTo>
                          <a:pt x="3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55" name="Freeform 343"/>
                  <p:cNvSpPr>
                    <a:spLocks/>
                  </p:cNvSpPr>
                  <p:nvPr/>
                </p:nvSpPr>
                <p:spPr bwMode="auto">
                  <a:xfrm>
                    <a:off x="4545013" y="793751"/>
                    <a:ext cx="1541463" cy="38100"/>
                  </a:xfrm>
                  <a:custGeom>
                    <a:avLst/>
                    <a:gdLst>
                      <a:gd name="T0" fmla="*/ 0 w 1943"/>
                      <a:gd name="T1" fmla="*/ 0 h 47"/>
                      <a:gd name="T2" fmla="*/ 39 w 1943"/>
                      <a:gd name="T3" fmla="*/ 47 h 47"/>
                      <a:gd name="T4" fmla="*/ 1924 w 1943"/>
                      <a:gd name="T5" fmla="*/ 47 h 47"/>
                      <a:gd name="T6" fmla="*/ 1943 w 1943"/>
                      <a:gd name="T7" fmla="*/ 6 h 47"/>
                      <a:gd name="T8" fmla="*/ 1936 w 1943"/>
                      <a:gd name="T9" fmla="*/ 0 h 47"/>
                      <a:gd name="T10" fmla="*/ 0 w 1943"/>
                      <a:gd name="T1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3" h="47">
                        <a:moveTo>
                          <a:pt x="0" y="0"/>
                        </a:moveTo>
                        <a:lnTo>
                          <a:pt x="39" y="47"/>
                        </a:lnTo>
                        <a:lnTo>
                          <a:pt x="1924" y="47"/>
                        </a:lnTo>
                        <a:lnTo>
                          <a:pt x="1943" y="6"/>
                        </a:lnTo>
                        <a:lnTo>
                          <a:pt x="193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grpSp>
              <p:nvGrpSpPr>
                <p:cNvPr id="847" name="Group 846"/>
                <p:cNvGrpSpPr/>
                <p:nvPr/>
              </p:nvGrpSpPr>
              <p:grpSpPr>
                <a:xfrm>
                  <a:off x="5074719" y="1481319"/>
                  <a:ext cx="586297" cy="373182"/>
                  <a:chOff x="4503697" y="354175"/>
                  <a:chExt cx="1603461" cy="1016233"/>
                </a:xfrm>
              </p:grpSpPr>
              <p:sp>
                <p:nvSpPr>
                  <p:cNvPr id="974" name="Freeform 973"/>
                  <p:cNvSpPr/>
                  <p:nvPr/>
                </p:nvSpPr>
                <p:spPr>
                  <a:xfrm>
                    <a:off x="4503697" y="354175"/>
                    <a:ext cx="1603461" cy="1016233"/>
                  </a:xfrm>
                  <a:custGeom>
                    <a:avLst/>
                    <a:gdLst>
                      <a:gd name="connsiteX0" fmla="*/ 183152 w 1680044"/>
                      <a:gd name="connsiteY0" fmla="*/ 1034964 h 1088991"/>
                      <a:gd name="connsiteX1" fmla="*/ 1516652 w 1680044"/>
                      <a:gd name="connsiteY1" fmla="*/ 996864 h 1088991"/>
                      <a:gd name="connsiteX2" fmla="*/ 1630952 w 1680044"/>
                      <a:gd name="connsiteY2" fmla="*/ 472989 h 1088991"/>
                      <a:gd name="connsiteX3" fmla="*/ 1269002 w 1680044"/>
                      <a:gd name="connsiteY3" fmla="*/ 34839 h 1088991"/>
                      <a:gd name="connsiteX4" fmla="*/ 345077 w 1680044"/>
                      <a:gd name="connsiteY4" fmla="*/ 72939 h 1088991"/>
                      <a:gd name="connsiteX5" fmla="*/ 30752 w 1680044"/>
                      <a:gd name="connsiteY5" fmla="*/ 434889 h 1088991"/>
                      <a:gd name="connsiteX6" fmla="*/ 183152 w 1680044"/>
                      <a:gd name="connsiteY6" fmla="*/ 1034964 h 1088991"/>
                      <a:gd name="connsiteX0" fmla="*/ 159359 w 1656251"/>
                      <a:gd name="connsiteY0" fmla="*/ 1034964 h 1088991"/>
                      <a:gd name="connsiteX1" fmla="*/ 1492859 w 1656251"/>
                      <a:gd name="connsiteY1" fmla="*/ 996864 h 1088991"/>
                      <a:gd name="connsiteX2" fmla="*/ 1607159 w 1656251"/>
                      <a:gd name="connsiteY2" fmla="*/ 472989 h 1088991"/>
                      <a:gd name="connsiteX3" fmla="*/ 1245209 w 1656251"/>
                      <a:gd name="connsiteY3" fmla="*/ 34839 h 1088991"/>
                      <a:gd name="connsiteX4" fmla="*/ 321284 w 1656251"/>
                      <a:gd name="connsiteY4" fmla="*/ 72939 h 1088991"/>
                      <a:gd name="connsiteX5" fmla="*/ 6959 w 1656251"/>
                      <a:gd name="connsiteY5" fmla="*/ 434889 h 1088991"/>
                      <a:gd name="connsiteX6" fmla="*/ 159359 w 1656251"/>
                      <a:gd name="connsiteY6" fmla="*/ 1034964 h 1088991"/>
                      <a:gd name="connsiteX0" fmla="*/ 155828 w 1652720"/>
                      <a:gd name="connsiteY0" fmla="*/ 1034964 h 1050786"/>
                      <a:gd name="connsiteX1" fmla="*/ 1489328 w 1652720"/>
                      <a:gd name="connsiteY1" fmla="*/ 996864 h 1050786"/>
                      <a:gd name="connsiteX2" fmla="*/ 1603628 w 1652720"/>
                      <a:gd name="connsiteY2" fmla="*/ 472989 h 1050786"/>
                      <a:gd name="connsiteX3" fmla="*/ 1241678 w 1652720"/>
                      <a:gd name="connsiteY3" fmla="*/ 34839 h 1050786"/>
                      <a:gd name="connsiteX4" fmla="*/ 317753 w 1652720"/>
                      <a:gd name="connsiteY4" fmla="*/ 72939 h 1050786"/>
                      <a:gd name="connsiteX5" fmla="*/ 3428 w 1652720"/>
                      <a:gd name="connsiteY5" fmla="*/ 434889 h 1050786"/>
                      <a:gd name="connsiteX6" fmla="*/ 155828 w 1652720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26732 h 1042554"/>
                      <a:gd name="connsiteX1" fmla="*/ 1487529 w 1650921"/>
                      <a:gd name="connsiteY1" fmla="*/ 988632 h 1042554"/>
                      <a:gd name="connsiteX2" fmla="*/ 1601829 w 1650921"/>
                      <a:gd name="connsiteY2" fmla="*/ 464757 h 1042554"/>
                      <a:gd name="connsiteX3" fmla="*/ 1239879 w 1650921"/>
                      <a:gd name="connsiteY3" fmla="*/ 26607 h 1042554"/>
                      <a:gd name="connsiteX4" fmla="*/ 315954 w 1650921"/>
                      <a:gd name="connsiteY4" fmla="*/ 64707 h 1042554"/>
                      <a:gd name="connsiteX5" fmla="*/ 1629 w 1650921"/>
                      <a:gd name="connsiteY5" fmla="*/ 426657 h 1042554"/>
                      <a:gd name="connsiteX6" fmla="*/ 154029 w 1650921"/>
                      <a:gd name="connsiteY6" fmla="*/ 1026732 h 1042554"/>
                      <a:gd name="connsiteX0" fmla="*/ 154029 w 1650921"/>
                      <a:gd name="connsiteY0" fmla="*/ 1012132 h 1027954"/>
                      <a:gd name="connsiteX1" fmla="*/ 1487529 w 1650921"/>
                      <a:gd name="connsiteY1" fmla="*/ 974032 h 1027954"/>
                      <a:gd name="connsiteX2" fmla="*/ 1601829 w 1650921"/>
                      <a:gd name="connsiteY2" fmla="*/ 450157 h 1027954"/>
                      <a:gd name="connsiteX3" fmla="*/ 1239879 w 1650921"/>
                      <a:gd name="connsiteY3" fmla="*/ 31057 h 1027954"/>
                      <a:gd name="connsiteX4" fmla="*/ 315954 w 1650921"/>
                      <a:gd name="connsiteY4" fmla="*/ 50107 h 1027954"/>
                      <a:gd name="connsiteX5" fmla="*/ 1629 w 1650921"/>
                      <a:gd name="connsiteY5" fmla="*/ 412057 h 1027954"/>
                      <a:gd name="connsiteX6" fmla="*/ 154029 w 1650921"/>
                      <a:gd name="connsiteY6" fmla="*/ 1012132 h 1027954"/>
                      <a:gd name="connsiteX0" fmla="*/ 154029 w 1650921"/>
                      <a:gd name="connsiteY0" fmla="*/ 990986 h 1006808"/>
                      <a:gd name="connsiteX1" fmla="*/ 1487529 w 1650921"/>
                      <a:gd name="connsiteY1" fmla="*/ 952886 h 1006808"/>
                      <a:gd name="connsiteX2" fmla="*/ 1601829 w 1650921"/>
                      <a:gd name="connsiteY2" fmla="*/ 429011 h 1006808"/>
                      <a:gd name="connsiteX3" fmla="*/ 1239879 w 1650921"/>
                      <a:gd name="connsiteY3" fmla="*/ 9911 h 1006808"/>
                      <a:gd name="connsiteX4" fmla="*/ 315954 w 1650921"/>
                      <a:gd name="connsiteY4" fmla="*/ 28961 h 1006808"/>
                      <a:gd name="connsiteX5" fmla="*/ 1629 w 1650921"/>
                      <a:gd name="connsiteY5" fmla="*/ 390911 h 1006808"/>
                      <a:gd name="connsiteX6" fmla="*/ 154029 w 1650921"/>
                      <a:gd name="connsiteY6" fmla="*/ 990986 h 1006808"/>
                      <a:gd name="connsiteX0" fmla="*/ 154029 w 1650921"/>
                      <a:gd name="connsiteY0" fmla="*/ 1007899 h 1023721"/>
                      <a:gd name="connsiteX1" fmla="*/ 1487529 w 1650921"/>
                      <a:gd name="connsiteY1" fmla="*/ 969799 h 1023721"/>
                      <a:gd name="connsiteX2" fmla="*/ 1601829 w 1650921"/>
                      <a:gd name="connsiteY2" fmla="*/ 445924 h 1023721"/>
                      <a:gd name="connsiteX3" fmla="*/ 1239879 w 1650921"/>
                      <a:gd name="connsiteY3" fmla="*/ 26824 h 1023721"/>
                      <a:gd name="connsiteX4" fmla="*/ 315954 w 1650921"/>
                      <a:gd name="connsiteY4" fmla="*/ 45874 h 1023721"/>
                      <a:gd name="connsiteX5" fmla="*/ 1629 w 1650921"/>
                      <a:gd name="connsiteY5" fmla="*/ 407824 h 1023721"/>
                      <a:gd name="connsiteX6" fmla="*/ 154029 w 1650921"/>
                      <a:gd name="connsiteY6" fmla="*/ 1007899 h 1023721"/>
                      <a:gd name="connsiteX0" fmla="*/ 154029 w 1626229"/>
                      <a:gd name="connsiteY0" fmla="*/ 1007899 h 1023721"/>
                      <a:gd name="connsiteX1" fmla="*/ 1487529 w 1626229"/>
                      <a:gd name="connsiteY1" fmla="*/ 969799 h 1023721"/>
                      <a:gd name="connsiteX2" fmla="*/ 1601829 w 1626229"/>
                      <a:gd name="connsiteY2" fmla="*/ 445924 h 1023721"/>
                      <a:gd name="connsiteX3" fmla="*/ 1239879 w 1626229"/>
                      <a:gd name="connsiteY3" fmla="*/ 26824 h 1023721"/>
                      <a:gd name="connsiteX4" fmla="*/ 315954 w 1626229"/>
                      <a:gd name="connsiteY4" fmla="*/ 45874 h 1023721"/>
                      <a:gd name="connsiteX5" fmla="*/ 1629 w 1626229"/>
                      <a:gd name="connsiteY5" fmla="*/ 407824 h 1023721"/>
                      <a:gd name="connsiteX6" fmla="*/ 154029 w 1626229"/>
                      <a:gd name="connsiteY6" fmla="*/ 1007899 h 1023721"/>
                      <a:gd name="connsiteX0" fmla="*/ 154029 w 1603461"/>
                      <a:gd name="connsiteY0" fmla="*/ 1007899 h 1016233"/>
                      <a:gd name="connsiteX1" fmla="*/ 1487529 w 1603461"/>
                      <a:gd name="connsiteY1" fmla="*/ 969799 h 1016233"/>
                      <a:gd name="connsiteX2" fmla="*/ 1601829 w 1603461"/>
                      <a:gd name="connsiteY2" fmla="*/ 445924 h 1016233"/>
                      <a:gd name="connsiteX3" fmla="*/ 1239879 w 1603461"/>
                      <a:gd name="connsiteY3" fmla="*/ 26824 h 1016233"/>
                      <a:gd name="connsiteX4" fmla="*/ 315954 w 1603461"/>
                      <a:gd name="connsiteY4" fmla="*/ 45874 h 1016233"/>
                      <a:gd name="connsiteX5" fmla="*/ 1629 w 1603461"/>
                      <a:gd name="connsiteY5" fmla="*/ 407824 h 1016233"/>
                      <a:gd name="connsiteX6" fmla="*/ 154029 w 1603461"/>
                      <a:gd name="connsiteY6" fmla="*/ 1007899 h 101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3461" h="1016233">
                        <a:moveTo>
                          <a:pt x="154029" y="1007899"/>
                        </a:moveTo>
                        <a:cubicBezTo>
                          <a:pt x="144504" y="1006312"/>
                          <a:pt x="1446254" y="1044411"/>
                          <a:pt x="1487529" y="969799"/>
                        </a:cubicBezTo>
                        <a:cubicBezTo>
                          <a:pt x="1528804" y="895187"/>
                          <a:pt x="1576429" y="517361"/>
                          <a:pt x="1601829" y="445924"/>
                        </a:cubicBezTo>
                        <a:cubicBezTo>
                          <a:pt x="1627229" y="374487"/>
                          <a:pt x="1349416" y="83974"/>
                          <a:pt x="1239879" y="26824"/>
                        </a:cubicBezTo>
                        <a:cubicBezTo>
                          <a:pt x="1130342" y="-30326"/>
                          <a:pt x="427079" y="17299"/>
                          <a:pt x="315954" y="45874"/>
                        </a:cubicBezTo>
                        <a:cubicBezTo>
                          <a:pt x="261979" y="122074"/>
                          <a:pt x="22267" y="376074"/>
                          <a:pt x="1629" y="407824"/>
                        </a:cubicBezTo>
                        <a:cubicBezTo>
                          <a:pt x="-19009" y="439574"/>
                          <a:pt x="163554" y="1009486"/>
                          <a:pt x="154029" y="100789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975" name="Freeform 281"/>
                  <p:cNvSpPr>
                    <a:spLocks/>
                  </p:cNvSpPr>
                  <p:nvPr/>
                </p:nvSpPr>
                <p:spPr bwMode="auto">
                  <a:xfrm>
                    <a:off x="4803775" y="390526"/>
                    <a:ext cx="1004888" cy="73025"/>
                  </a:xfrm>
                  <a:custGeom>
                    <a:avLst/>
                    <a:gdLst>
                      <a:gd name="T0" fmla="*/ 74 w 1267"/>
                      <a:gd name="T1" fmla="*/ 24 h 92"/>
                      <a:gd name="T2" fmla="*/ 82 w 1267"/>
                      <a:gd name="T3" fmla="*/ 24 h 92"/>
                      <a:gd name="T4" fmla="*/ 105 w 1267"/>
                      <a:gd name="T5" fmla="*/ 22 h 92"/>
                      <a:gd name="T6" fmla="*/ 141 w 1267"/>
                      <a:gd name="T7" fmla="*/ 19 h 92"/>
                      <a:gd name="T8" fmla="*/ 188 w 1267"/>
                      <a:gd name="T9" fmla="*/ 17 h 92"/>
                      <a:gd name="T10" fmla="*/ 247 w 1267"/>
                      <a:gd name="T11" fmla="*/ 14 h 92"/>
                      <a:gd name="T12" fmla="*/ 314 w 1267"/>
                      <a:gd name="T13" fmla="*/ 10 h 92"/>
                      <a:gd name="T14" fmla="*/ 389 w 1267"/>
                      <a:gd name="T15" fmla="*/ 8 h 92"/>
                      <a:gd name="T16" fmla="*/ 469 w 1267"/>
                      <a:gd name="T17" fmla="*/ 5 h 92"/>
                      <a:gd name="T18" fmla="*/ 553 w 1267"/>
                      <a:gd name="T19" fmla="*/ 2 h 92"/>
                      <a:gd name="T20" fmla="*/ 641 w 1267"/>
                      <a:gd name="T21" fmla="*/ 1 h 92"/>
                      <a:gd name="T22" fmla="*/ 731 w 1267"/>
                      <a:gd name="T23" fmla="*/ 0 h 92"/>
                      <a:gd name="T24" fmla="*/ 820 w 1267"/>
                      <a:gd name="T25" fmla="*/ 0 h 92"/>
                      <a:gd name="T26" fmla="*/ 907 w 1267"/>
                      <a:gd name="T27" fmla="*/ 2 h 92"/>
                      <a:gd name="T28" fmla="*/ 991 w 1267"/>
                      <a:gd name="T29" fmla="*/ 6 h 92"/>
                      <a:gd name="T30" fmla="*/ 1072 w 1267"/>
                      <a:gd name="T31" fmla="*/ 10 h 92"/>
                      <a:gd name="T32" fmla="*/ 1146 w 1267"/>
                      <a:gd name="T33" fmla="*/ 17 h 92"/>
                      <a:gd name="T34" fmla="*/ 1263 w 1267"/>
                      <a:gd name="T35" fmla="*/ 75 h 92"/>
                      <a:gd name="T36" fmla="*/ 1241 w 1267"/>
                      <a:gd name="T37" fmla="*/ 75 h 92"/>
                      <a:gd name="T38" fmla="*/ 1200 w 1267"/>
                      <a:gd name="T39" fmla="*/ 74 h 92"/>
                      <a:gd name="T40" fmla="*/ 1141 w 1267"/>
                      <a:gd name="T41" fmla="*/ 72 h 92"/>
                      <a:gd name="T42" fmla="*/ 1067 w 1267"/>
                      <a:gd name="T43" fmla="*/ 71 h 92"/>
                      <a:gd name="T44" fmla="*/ 982 w 1267"/>
                      <a:gd name="T45" fmla="*/ 70 h 92"/>
                      <a:gd name="T46" fmla="*/ 886 w 1267"/>
                      <a:gd name="T47" fmla="*/ 69 h 92"/>
                      <a:gd name="T48" fmla="*/ 784 w 1267"/>
                      <a:gd name="T49" fmla="*/ 69 h 92"/>
                      <a:gd name="T50" fmla="*/ 678 w 1267"/>
                      <a:gd name="T51" fmla="*/ 69 h 92"/>
                      <a:gd name="T52" fmla="*/ 570 w 1267"/>
                      <a:gd name="T53" fmla="*/ 69 h 92"/>
                      <a:gd name="T54" fmla="*/ 462 w 1267"/>
                      <a:gd name="T55" fmla="*/ 70 h 92"/>
                      <a:gd name="T56" fmla="*/ 359 w 1267"/>
                      <a:gd name="T57" fmla="*/ 71 h 92"/>
                      <a:gd name="T58" fmla="*/ 261 w 1267"/>
                      <a:gd name="T59" fmla="*/ 75 h 92"/>
                      <a:gd name="T60" fmla="*/ 171 w 1267"/>
                      <a:gd name="T61" fmla="*/ 78 h 92"/>
                      <a:gd name="T62" fmla="*/ 93 w 1267"/>
                      <a:gd name="T63" fmla="*/ 83 h 92"/>
                      <a:gd name="T64" fmla="*/ 27 w 1267"/>
                      <a:gd name="T65" fmla="*/ 89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67" h="92">
                        <a:moveTo>
                          <a:pt x="0" y="92"/>
                        </a:moveTo>
                        <a:lnTo>
                          <a:pt x="74" y="24"/>
                        </a:lnTo>
                        <a:lnTo>
                          <a:pt x="76" y="24"/>
                        </a:lnTo>
                        <a:lnTo>
                          <a:pt x="82" y="24"/>
                        </a:lnTo>
                        <a:lnTo>
                          <a:pt x="91" y="23"/>
                        </a:lnTo>
                        <a:lnTo>
                          <a:pt x="105" y="22"/>
                        </a:lnTo>
                        <a:lnTo>
                          <a:pt x="121" y="21"/>
                        </a:lnTo>
                        <a:lnTo>
                          <a:pt x="141" y="19"/>
                        </a:lnTo>
                        <a:lnTo>
                          <a:pt x="163" y="18"/>
                        </a:lnTo>
                        <a:lnTo>
                          <a:pt x="188" y="17"/>
                        </a:lnTo>
                        <a:lnTo>
                          <a:pt x="217" y="16"/>
                        </a:lnTo>
                        <a:lnTo>
                          <a:pt x="247" y="14"/>
                        </a:lnTo>
                        <a:lnTo>
                          <a:pt x="279" y="13"/>
                        </a:lnTo>
                        <a:lnTo>
                          <a:pt x="314" y="10"/>
                        </a:lnTo>
                        <a:lnTo>
                          <a:pt x="351" y="9"/>
                        </a:lnTo>
                        <a:lnTo>
                          <a:pt x="389" y="8"/>
                        </a:lnTo>
                        <a:lnTo>
                          <a:pt x="428" y="6"/>
                        </a:lnTo>
                        <a:lnTo>
                          <a:pt x="469" y="5"/>
                        </a:lnTo>
                        <a:lnTo>
                          <a:pt x="511" y="3"/>
                        </a:lnTo>
                        <a:lnTo>
                          <a:pt x="553" y="2"/>
                        </a:lnTo>
                        <a:lnTo>
                          <a:pt x="597" y="1"/>
                        </a:lnTo>
                        <a:lnTo>
                          <a:pt x="641" y="1"/>
                        </a:lnTo>
                        <a:lnTo>
                          <a:pt x="686" y="0"/>
                        </a:lnTo>
                        <a:lnTo>
                          <a:pt x="731" y="0"/>
                        </a:lnTo>
                        <a:lnTo>
                          <a:pt x="776" y="0"/>
                        </a:lnTo>
                        <a:lnTo>
                          <a:pt x="820" y="0"/>
                        </a:lnTo>
                        <a:lnTo>
                          <a:pt x="863" y="1"/>
                        </a:lnTo>
                        <a:lnTo>
                          <a:pt x="907" y="2"/>
                        </a:lnTo>
                        <a:lnTo>
                          <a:pt x="950" y="3"/>
                        </a:lnTo>
                        <a:lnTo>
                          <a:pt x="991" y="6"/>
                        </a:lnTo>
                        <a:lnTo>
                          <a:pt x="1033" y="8"/>
                        </a:lnTo>
                        <a:lnTo>
                          <a:pt x="1072" y="10"/>
                        </a:lnTo>
                        <a:lnTo>
                          <a:pt x="1110" y="14"/>
                        </a:lnTo>
                        <a:lnTo>
                          <a:pt x="1146" y="17"/>
                        </a:lnTo>
                        <a:lnTo>
                          <a:pt x="1267" y="75"/>
                        </a:lnTo>
                        <a:lnTo>
                          <a:pt x="1263" y="75"/>
                        </a:lnTo>
                        <a:lnTo>
                          <a:pt x="1255" y="75"/>
                        </a:lnTo>
                        <a:lnTo>
                          <a:pt x="1241" y="75"/>
                        </a:lnTo>
                        <a:lnTo>
                          <a:pt x="1223" y="74"/>
                        </a:lnTo>
                        <a:lnTo>
                          <a:pt x="1200" y="74"/>
                        </a:lnTo>
                        <a:lnTo>
                          <a:pt x="1172" y="72"/>
                        </a:lnTo>
                        <a:lnTo>
                          <a:pt x="1141" y="72"/>
                        </a:lnTo>
                        <a:lnTo>
                          <a:pt x="1105" y="72"/>
                        </a:lnTo>
                        <a:lnTo>
                          <a:pt x="1067" y="71"/>
                        </a:lnTo>
                        <a:lnTo>
                          <a:pt x="1026" y="71"/>
                        </a:lnTo>
                        <a:lnTo>
                          <a:pt x="982" y="70"/>
                        </a:lnTo>
                        <a:lnTo>
                          <a:pt x="935" y="70"/>
                        </a:lnTo>
                        <a:lnTo>
                          <a:pt x="886" y="69"/>
                        </a:lnTo>
                        <a:lnTo>
                          <a:pt x="836" y="69"/>
                        </a:lnTo>
                        <a:lnTo>
                          <a:pt x="784" y="69"/>
                        </a:lnTo>
                        <a:lnTo>
                          <a:pt x="732" y="69"/>
                        </a:lnTo>
                        <a:lnTo>
                          <a:pt x="678" y="69"/>
                        </a:lnTo>
                        <a:lnTo>
                          <a:pt x="624" y="69"/>
                        </a:lnTo>
                        <a:lnTo>
                          <a:pt x="570" y="69"/>
                        </a:lnTo>
                        <a:lnTo>
                          <a:pt x="515" y="69"/>
                        </a:lnTo>
                        <a:lnTo>
                          <a:pt x="462" y="70"/>
                        </a:lnTo>
                        <a:lnTo>
                          <a:pt x="409" y="70"/>
                        </a:lnTo>
                        <a:lnTo>
                          <a:pt x="359" y="71"/>
                        </a:lnTo>
                        <a:lnTo>
                          <a:pt x="308" y="72"/>
                        </a:lnTo>
                        <a:lnTo>
                          <a:pt x="261" y="75"/>
                        </a:lnTo>
                        <a:lnTo>
                          <a:pt x="215" y="76"/>
                        </a:lnTo>
                        <a:lnTo>
                          <a:pt x="171" y="78"/>
                        </a:lnTo>
                        <a:lnTo>
                          <a:pt x="129" y="81"/>
                        </a:lnTo>
                        <a:lnTo>
                          <a:pt x="93" y="83"/>
                        </a:lnTo>
                        <a:lnTo>
                          <a:pt x="58" y="85"/>
                        </a:lnTo>
                        <a:lnTo>
                          <a:pt x="27" y="89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76" name="Freeform 283"/>
                  <p:cNvSpPr>
                    <a:spLocks/>
                  </p:cNvSpPr>
                  <p:nvPr/>
                </p:nvSpPr>
                <p:spPr bwMode="auto">
                  <a:xfrm>
                    <a:off x="4749800" y="454026"/>
                    <a:ext cx="1125538" cy="71438"/>
                  </a:xfrm>
                  <a:custGeom>
                    <a:avLst/>
                    <a:gdLst>
                      <a:gd name="T0" fmla="*/ 0 w 1417"/>
                      <a:gd name="T1" fmla="*/ 88 h 88"/>
                      <a:gd name="T2" fmla="*/ 20 w 1417"/>
                      <a:gd name="T3" fmla="*/ 87 h 88"/>
                      <a:gd name="T4" fmla="*/ 77 w 1417"/>
                      <a:gd name="T5" fmla="*/ 84 h 88"/>
                      <a:gd name="T6" fmla="*/ 160 w 1417"/>
                      <a:gd name="T7" fmla="*/ 78 h 88"/>
                      <a:gd name="T8" fmla="*/ 262 w 1417"/>
                      <a:gd name="T9" fmla="*/ 72 h 88"/>
                      <a:gd name="T10" fmla="*/ 374 w 1417"/>
                      <a:gd name="T11" fmla="*/ 66 h 88"/>
                      <a:gd name="T12" fmla="*/ 488 w 1417"/>
                      <a:gd name="T13" fmla="*/ 61 h 88"/>
                      <a:gd name="T14" fmla="*/ 594 w 1417"/>
                      <a:gd name="T15" fmla="*/ 57 h 88"/>
                      <a:gd name="T16" fmla="*/ 686 w 1417"/>
                      <a:gd name="T17" fmla="*/ 56 h 88"/>
                      <a:gd name="T18" fmla="*/ 780 w 1417"/>
                      <a:gd name="T19" fmla="*/ 57 h 88"/>
                      <a:gd name="T20" fmla="*/ 891 w 1417"/>
                      <a:gd name="T21" fmla="*/ 58 h 88"/>
                      <a:gd name="T22" fmla="*/ 1011 w 1417"/>
                      <a:gd name="T23" fmla="*/ 61 h 88"/>
                      <a:gd name="T24" fmla="*/ 1132 w 1417"/>
                      <a:gd name="T25" fmla="*/ 63 h 88"/>
                      <a:gd name="T26" fmla="*/ 1242 w 1417"/>
                      <a:gd name="T27" fmla="*/ 66 h 88"/>
                      <a:gd name="T28" fmla="*/ 1333 w 1417"/>
                      <a:gd name="T29" fmla="*/ 69 h 88"/>
                      <a:gd name="T30" fmla="*/ 1394 w 1417"/>
                      <a:gd name="T31" fmla="*/ 70 h 88"/>
                      <a:gd name="T32" fmla="*/ 1417 w 1417"/>
                      <a:gd name="T33" fmla="*/ 71 h 88"/>
                      <a:gd name="T34" fmla="*/ 1326 w 1417"/>
                      <a:gd name="T35" fmla="*/ 14 h 88"/>
                      <a:gd name="T36" fmla="*/ 1298 w 1417"/>
                      <a:gd name="T37" fmla="*/ 13 h 88"/>
                      <a:gd name="T38" fmla="*/ 1247 w 1417"/>
                      <a:gd name="T39" fmla="*/ 11 h 88"/>
                      <a:gd name="T40" fmla="*/ 1176 w 1417"/>
                      <a:gd name="T41" fmla="*/ 9 h 88"/>
                      <a:gd name="T42" fmla="*/ 1087 w 1417"/>
                      <a:gd name="T43" fmla="*/ 5 h 88"/>
                      <a:gd name="T44" fmla="*/ 986 w 1417"/>
                      <a:gd name="T45" fmla="*/ 3 h 88"/>
                      <a:gd name="T46" fmla="*/ 873 w 1417"/>
                      <a:gd name="T47" fmla="*/ 1 h 88"/>
                      <a:gd name="T48" fmla="*/ 754 w 1417"/>
                      <a:gd name="T49" fmla="*/ 0 h 88"/>
                      <a:gd name="T50" fmla="*/ 632 w 1417"/>
                      <a:gd name="T51" fmla="*/ 0 h 88"/>
                      <a:gd name="T52" fmla="*/ 515 w 1417"/>
                      <a:gd name="T53" fmla="*/ 2 h 88"/>
                      <a:gd name="T54" fmla="*/ 405 w 1417"/>
                      <a:gd name="T55" fmla="*/ 5 h 88"/>
                      <a:gd name="T56" fmla="*/ 307 w 1417"/>
                      <a:gd name="T57" fmla="*/ 10 h 88"/>
                      <a:gd name="T58" fmla="*/ 223 w 1417"/>
                      <a:gd name="T59" fmla="*/ 16 h 88"/>
                      <a:gd name="T60" fmla="*/ 156 w 1417"/>
                      <a:gd name="T61" fmla="*/ 20 h 88"/>
                      <a:gd name="T62" fmla="*/ 109 w 1417"/>
                      <a:gd name="T63" fmla="*/ 24 h 88"/>
                      <a:gd name="T64" fmla="*/ 84 w 1417"/>
                      <a:gd name="T65" fmla="*/ 2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17" h="88">
                        <a:moveTo>
                          <a:pt x="80" y="26"/>
                        </a:move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20" y="87"/>
                        </a:lnTo>
                        <a:lnTo>
                          <a:pt x="44" y="85"/>
                        </a:lnTo>
                        <a:lnTo>
                          <a:pt x="77" y="84"/>
                        </a:lnTo>
                        <a:lnTo>
                          <a:pt x="115" y="81"/>
                        </a:lnTo>
                        <a:lnTo>
                          <a:pt x="160" y="78"/>
                        </a:lnTo>
                        <a:lnTo>
                          <a:pt x="209" y="76"/>
                        </a:lnTo>
                        <a:lnTo>
                          <a:pt x="262" y="72"/>
                        </a:lnTo>
                        <a:lnTo>
                          <a:pt x="318" y="69"/>
                        </a:lnTo>
                        <a:lnTo>
                          <a:pt x="374" y="66"/>
                        </a:lnTo>
                        <a:lnTo>
                          <a:pt x="430" y="63"/>
                        </a:lnTo>
                        <a:lnTo>
                          <a:pt x="488" y="61"/>
                        </a:lnTo>
                        <a:lnTo>
                          <a:pt x="542" y="59"/>
                        </a:lnTo>
                        <a:lnTo>
                          <a:pt x="594" y="57"/>
                        </a:lnTo>
                        <a:lnTo>
                          <a:pt x="642" y="56"/>
                        </a:lnTo>
                        <a:lnTo>
                          <a:pt x="686" y="56"/>
                        </a:lnTo>
                        <a:lnTo>
                          <a:pt x="730" y="56"/>
                        </a:lnTo>
                        <a:lnTo>
                          <a:pt x="780" y="57"/>
                        </a:lnTo>
                        <a:lnTo>
                          <a:pt x="834" y="57"/>
                        </a:lnTo>
                        <a:lnTo>
                          <a:pt x="891" y="58"/>
                        </a:lnTo>
                        <a:lnTo>
                          <a:pt x="950" y="59"/>
                        </a:lnTo>
                        <a:lnTo>
                          <a:pt x="1011" y="61"/>
                        </a:lnTo>
                        <a:lnTo>
                          <a:pt x="1072" y="62"/>
                        </a:lnTo>
                        <a:lnTo>
                          <a:pt x="1132" y="63"/>
                        </a:lnTo>
                        <a:lnTo>
                          <a:pt x="1189" y="65"/>
                        </a:lnTo>
                        <a:lnTo>
                          <a:pt x="1242" y="66"/>
                        </a:lnTo>
                        <a:lnTo>
                          <a:pt x="1290" y="67"/>
                        </a:lnTo>
                        <a:lnTo>
                          <a:pt x="1333" y="69"/>
                        </a:lnTo>
                        <a:lnTo>
                          <a:pt x="1367" y="70"/>
                        </a:lnTo>
                        <a:lnTo>
                          <a:pt x="1394" y="70"/>
                        </a:lnTo>
                        <a:lnTo>
                          <a:pt x="1411" y="71"/>
                        </a:lnTo>
                        <a:lnTo>
                          <a:pt x="1417" y="71"/>
                        </a:lnTo>
                        <a:lnTo>
                          <a:pt x="1329" y="14"/>
                        </a:lnTo>
                        <a:lnTo>
                          <a:pt x="1326" y="14"/>
                        </a:lnTo>
                        <a:lnTo>
                          <a:pt x="1315" y="13"/>
                        </a:lnTo>
                        <a:lnTo>
                          <a:pt x="1298" y="13"/>
                        </a:lnTo>
                        <a:lnTo>
                          <a:pt x="1276" y="12"/>
                        </a:lnTo>
                        <a:lnTo>
                          <a:pt x="1247" y="11"/>
                        </a:lnTo>
                        <a:lnTo>
                          <a:pt x="1214" y="10"/>
                        </a:lnTo>
                        <a:lnTo>
                          <a:pt x="1176" y="9"/>
                        </a:lnTo>
                        <a:lnTo>
                          <a:pt x="1134" y="6"/>
                        </a:lnTo>
                        <a:lnTo>
                          <a:pt x="1087" y="5"/>
                        </a:lnTo>
                        <a:lnTo>
                          <a:pt x="1038" y="4"/>
                        </a:lnTo>
                        <a:lnTo>
                          <a:pt x="986" y="3"/>
                        </a:lnTo>
                        <a:lnTo>
                          <a:pt x="930" y="2"/>
                        </a:lnTo>
                        <a:lnTo>
                          <a:pt x="873" y="1"/>
                        </a:lnTo>
                        <a:lnTo>
                          <a:pt x="814" y="1"/>
                        </a:lnTo>
                        <a:lnTo>
                          <a:pt x="754" y="0"/>
                        </a:lnTo>
                        <a:lnTo>
                          <a:pt x="693" y="0"/>
                        </a:lnTo>
                        <a:lnTo>
                          <a:pt x="632" y="0"/>
                        </a:lnTo>
                        <a:lnTo>
                          <a:pt x="572" y="1"/>
                        </a:lnTo>
                        <a:lnTo>
                          <a:pt x="515" y="2"/>
                        </a:lnTo>
                        <a:lnTo>
                          <a:pt x="458" y="4"/>
                        </a:lnTo>
                        <a:lnTo>
                          <a:pt x="405" y="5"/>
                        </a:lnTo>
                        <a:lnTo>
                          <a:pt x="354" y="8"/>
                        </a:lnTo>
                        <a:lnTo>
                          <a:pt x="307" y="10"/>
                        </a:lnTo>
                        <a:lnTo>
                          <a:pt x="263" y="12"/>
                        </a:lnTo>
                        <a:lnTo>
                          <a:pt x="223" y="16"/>
                        </a:lnTo>
                        <a:lnTo>
                          <a:pt x="187" y="18"/>
                        </a:lnTo>
                        <a:lnTo>
                          <a:pt x="156" y="20"/>
                        </a:lnTo>
                        <a:lnTo>
                          <a:pt x="130" y="21"/>
                        </a:lnTo>
                        <a:lnTo>
                          <a:pt x="109" y="24"/>
                        </a:lnTo>
                        <a:lnTo>
                          <a:pt x="93" y="25"/>
                        </a:lnTo>
                        <a:lnTo>
                          <a:pt x="84" y="26"/>
                        </a:lnTo>
                        <a:lnTo>
                          <a:pt x="80" y="26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77" name="Freeform 284"/>
                  <p:cNvSpPr>
                    <a:spLocks/>
                  </p:cNvSpPr>
                  <p:nvPr/>
                </p:nvSpPr>
                <p:spPr bwMode="auto">
                  <a:xfrm>
                    <a:off x="4702175" y="512763"/>
                    <a:ext cx="1220788" cy="58738"/>
                  </a:xfrm>
                  <a:custGeom>
                    <a:avLst/>
                    <a:gdLst>
                      <a:gd name="T0" fmla="*/ 0 w 1540"/>
                      <a:gd name="T1" fmla="*/ 74 h 74"/>
                      <a:gd name="T2" fmla="*/ 21 w 1540"/>
                      <a:gd name="T3" fmla="*/ 73 h 74"/>
                      <a:gd name="T4" fmla="*/ 79 w 1540"/>
                      <a:gd name="T5" fmla="*/ 70 h 74"/>
                      <a:gd name="T6" fmla="*/ 163 w 1540"/>
                      <a:gd name="T7" fmla="*/ 67 h 74"/>
                      <a:gd name="T8" fmla="*/ 268 w 1540"/>
                      <a:gd name="T9" fmla="*/ 64 h 74"/>
                      <a:gd name="T10" fmla="*/ 384 w 1540"/>
                      <a:gd name="T11" fmla="*/ 60 h 74"/>
                      <a:gd name="T12" fmla="*/ 503 w 1540"/>
                      <a:gd name="T13" fmla="*/ 57 h 74"/>
                      <a:gd name="T14" fmla="*/ 616 w 1540"/>
                      <a:gd name="T15" fmla="*/ 54 h 74"/>
                      <a:gd name="T16" fmla="*/ 716 w 1540"/>
                      <a:gd name="T17" fmla="*/ 53 h 74"/>
                      <a:gd name="T18" fmla="*/ 763 w 1540"/>
                      <a:gd name="T19" fmla="*/ 53 h 74"/>
                      <a:gd name="T20" fmla="*/ 815 w 1540"/>
                      <a:gd name="T21" fmla="*/ 53 h 74"/>
                      <a:gd name="T22" fmla="*/ 869 w 1540"/>
                      <a:gd name="T23" fmla="*/ 53 h 74"/>
                      <a:gd name="T24" fmla="*/ 927 w 1540"/>
                      <a:gd name="T25" fmla="*/ 54 h 74"/>
                      <a:gd name="T26" fmla="*/ 987 w 1540"/>
                      <a:gd name="T27" fmla="*/ 54 h 74"/>
                      <a:gd name="T28" fmla="*/ 1048 w 1540"/>
                      <a:gd name="T29" fmla="*/ 54 h 74"/>
                      <a:gd name="T30" fmla="*/ 1108 w 1540"/>
                      <a:gd name="T31" fmla="*/ 56 h 74"/>
                      <a:gd name="T32" fmla="*/ 1169 w 1540"/>
                      <a:gd name="T33" fmla="*/ 57 h 74"/>
                      <a:gd name="T34" fmla="*/ 1228 w 1540"/>
                      <a:gd name="T35" fmla="*/ 58 h 74"/>
                      <a:gd name="T36" fmla="*/ 1285 w 1540"/>
                      <a:gd name="T37" fmla="*/ 58 h 74"/>
                      <a:gd name="T38" fmla="*/ 1339 w 1540"/>
                      <a:gd name="T39" fmla="*/ 60 h 74"/>
                      <a:gd name="T40" fmla="*/ 1389 w 1540"/>
                      <a:gd name="T41" fmla="*/ 61 h 74"/>
                      <a:gd name="T42" fmla="*/ 1436 w 1540"/>
                      <a:gd name="T43" fmla="*/ 62 h 74"/>
                      <a:gd name="T44" fmla="*/ 1476 w 1540"/>
                      <a:gd name="T45" fmla="*/ 65 h 74"/>
                      <a:gd name="T46" fmla="*/ 1511 w 1540"/>
                      <a:gd name="T47" fmla="*/ 66 h 74"/>
                      <a:gd name="T48" fmla="*/ 1540 w 1540"/>
                      <a:gd name="T49" fmla="*/ 68 h 74"/>
                      <a:gd name="T50" fmla="*/ 1457 w 1540"/>
                      <a:gd name="T51" fmla="*/ 12 h 74"/>
                      <a:gd name="T52" fmla="*/ 1422 w 1540"/>
                      <a:gd name="T53" fmla="*/ 11 h 74"/>
                      <a:gd name="T54" fmla="*/ 1359 w 1540"/>
                      <a:gd name="T55" fmla="*/ 9 h 74"/>
                      <a:gd name="T56" fmla="*/ 1271 w 1540"/>
                      <a:gd name="T57" fmla="*/ 7 h 74"/>
                      <a:gd name="T58" fmla="*/ 1165 w 1540"/>
                      <a:gd name="T59" fmla="*/ 5 h 74"/>
                      <a:gd name="T60" fmla="*/ 1047 w 1540"/>
                      <a:gd name="T61" fmla="*/ 3 h 74"/>
                      <a:gd name="T62" fmla="*/ 921 w 1540"/>
                      <a:gd name="T63" fmla="*/ 1 h 74"/>
                      <a:gd name="T64" fmla="*/ 793 w 1540"/>
                      <a:gd name="T65" fmla="*/ 0 h 74"/>
                      <a:gd name="T66" fmla="*/ 668 w 1540"/>
                      <a:gd name="T67" fmla="*/ 0 h 74"/>
                      <a:gd name="T68" fmla="*/ 547 w 1540"/>
                      <a:gd name="T69" fmla="*/ 3 h 74"/>
                      <a:gd name="T70" fmla="*/ 431 w 1540"/>
                      <a:gd name="T71" fmla="*/ 6 h 74"/>
                      <a:gd name="T72" fmla="*/ 327 w 1540"/>
                      <a:gd name="T73" fmla="*/ 11 h 74"/>
                      <a:gd name="T74" fmla="*/ 235 w 1540"/>
                      <a:gd name="T75" fmla="*/ 16 h 74"/>
                      <a:gd name="T76" fmla="*/ 163 w 1540"/>
                      <a:gd name="T77" fmla="*/ 21 h 74"/>
                      <a:gd name="T78" fmla="*/ 110 w 1540"/>
                      <a:gd name="T79" fmla="*/ 24 h 74"/>
                      <a:gd name="T80" fmla="*/ 82 w 1540"/>
                      <a:gd name="T81" fmla="*/ 2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540" h="74">
                        <a:moveTo>
                          <a:pt x="79" y="27"/>
                        </a:moveTo>
                        <a:lnTo>
                          <a:pt x="0" y="74"/>
                        </a:lnTo>
                        <a:lnTo>
                          <a:pt x="6" y="74"/>
                        </a:lnTo>
                        <a:lnTo>
                          <a:pt x="21" y="73"/>
                        </a:lnTo>
                        <a:lnTo>
                          <a:pt x="45" y="72"/>
                        </a:lnTo>
                        <a:lnTo>
                          <a:pt x="79" y="70"/>
                        </a:lnTo>
                        <a:lnTo>
                          <a:pt x="118" y="69"/>
                        </a:lnTo>
                        <a:lnTo>
                          <a:pt x="163" y="67"/>
                        </a:lnTo>
                        <a:lnTo>
                          <a:pt x="214" y="66"/>
                        </a:lnTo>
                        <a:lnTo>
                          <a:pt x="268" y="64"/>
                        </a:lnTo>
                        <a:lnTo>
                          <a:pt x="325" y="61"/>
                        </a:lnTo>
                        <a:lnTo>
                          <a:pt x="384" y="60"/>
                        </a:lnTo>
                        <a:lnTo>
                          <a:pt x="443" y="58"/>
                        </a:lnTo>
                        <a:lnTo>
                          <a:pt x="503" y="57"/>
                        </a:lnTo>
                        <a:lnTo>
                          <a:pt x="560" y="56"/>
                        </a:lnTo>
                        <a:lnTo>
                          <a:pt x="616" y="54"/>
                        </a:lnTo>
                        <a:lnTo>
                          <a:pt x="669" y="53"/>
                        </a:lnTo>
                        <a:lnTo>
                          <a:pt x="716" y="53"/>
                        </a:lnTo>
                        <a:lnTo>
                          <a:pt x="739" y="53"/>
                        </a:lnTo>
                        <a:lnTo>
                          <a:pt x="763" y="53"/>
                        </a:lnTo>
                        <a:lnTo>
                          <a:pt x="789" y="53"/>
                        </a:lnTo>
                        <a:lnTo>
                          <a:pt x="815" y="53"/>
                        </a:lnTo>
                        <a:lnTo>
                          <a:pt x="842" y="53"/>
                        </a:lnTo>
                        <a:lnTo>
                          <a:pt x="869" y="53"/>
                        </a:lnTo>
                        <a:lnTo>
                          <a:pt x="898" y="53"/>
                        </a:lnTo>
                        <a:lnTo>
                          <a:pt x="927" y="54"/>
                        </a:lnTo>
                        <a:lnTo>
                          <a:pt x="957" y="54"/>
                        </a:lnTo>
                        <a:lnTo>
                          <a:pt x="987" y="54"/>
                        </a:lnTo>
                        <a:lnTo>
                          <a:pt x="1017" y="54"/>
                        </a:lnTo>
                        <a:lnTo>
                          <a:pt x="1048" y="54"/>
                        </a:lnTo>
                        <a:lnTo>
                          <a:pt x="1078" y="56"/>
                        </a:lnTo>
                        <a:lnTo>
                          <a:pt x="1108" y="56"/>
                        </a:lnTo>
                        <a:lnTo>
                          <a:pt x="1139" y="56"/>
                        </a:lnTo>
                        <a:lnTo>
                          <a:pt x="1169" y="57"/>
                        </a:lnTo>
                        <a:lnTo>
                          <a:pt x="1199" y="57"/>
                        </a:lnTo>
                        <a:lnTo>
                          <a:pt x="1228" y="58"/>
                        </a:lnTo>
                        <a:lnTo>
                          <a:pt x="1256" y="58"/>
                        </a:lnTo>
                        <a:lnTo>
                          <a:pt x="1285" y="58"/>
                        </a:lnTo>
                        <a:lnTo>
                          <a:pt x="1312" y="59"/>
                        </a:lnTo>
                        <a:lnTo>
                          <a:pt x="1339" y="60"/>
                        </a:lnTo>
                        <a:lnTo>
                          <a:pt x="1365" y="60"/>
                        </a:lnTo>
                        <a:lnTo>
                          <a:pt x="1389" y="61"/>
                        </a:lnTo>
                        <a:lnTo>
                          <a:pt x="1413" y="61"/>
                        </a:lnTo>
                        <a:lnTo>
                          <a:pt x="1436" y="62"/>
                        </a:lnTo>
                        <a:lnTo>
                          <a:pt x="1457" y="64"/>
                        </a:lnTo>
                        <a:lnTo>
                          <a:pt x="1476" y="65"/>
                        </a:lnTo>
                        <a:lnTo>
                          <a:pt x="1495" y="65"/>
                        </a:lnTo>
                        <a:lnTo>
                          <a:pt x="1511" y="66"/>
                        </a:lnTo>
                        <a:lnTo>
                          <a:pt x="1527" y="67"/>
                        </a:lnTo>
                        <a:lnTo>
                          <a:pt x="1540" y="68"/>
                        </a:lnTo>
                        <a:lnTo>
                          <a:pt x="1461" y="12"/>
                        </a:lnTo>
                        <a:lnTo>
                          <a:pt x="1457" y="12"/>
                        </a:lnTo>
                        <a:lnTo>
                          <a:pt x="1444" y="12"/>
                        </a:lnTo>
                        <a:lnTo>
                          <a:pt x="1422" y="11"/>
                        </a:lnTo>
                        <a:lnTo>
                          <a:pt x="1393" y="9"/>
                        </a:lnTo>
                        <a:lnTo>
                          <a:pt x="1359" y="9"/>
                        </a:lnTo>
                        <a:lnTo>
                          <a:pt x="1317" y="8"/>
                        </a:lnTo>
                        <a:lnTo>
                          <a:pt x="1271" y="7"/>
                        </a:lnTo>
                        <a:lnTo>
                          <a:pt x="1221" y="6"/>
                        </a:lnTo>
                        <a:lnTo>
                          <a:pt x="1165" y="5"/>
                        </a:lnTo>
                        <a:lnTo>
                          <a:pt x="1107" y="4"/>
                        </a:lnTo>
                        <a:lnTo>
                          <a:pt x="1047" y="3"/>
                        </a:lnTo>
                        <a:lnTo>
                          <a:pt x="984" y="3"/>
                        </a:lnTo>
                        <a:lnTo>
                          <a:pt x="921" y="1"/>
                        </a:lnTo>
                        <a:lnTo>
                          <a:pt x="857" y="0"/>
                        </a:lnTo>
                        <a:lnTo>
                          <a:pt x="793" y="0"/>
                        </a:lnTo>
                        <a:lnTo>
                          <a:pt x="730" y="0"/>
                        </a:lnTo>
                        <a:lnTo>
                          <a:pt x="668" y="0"/>
                        </a:lnTo>
                        <a:lnTo>
                          <a:pt x="607" y="1"/>
                        </a:lnTo>
                        <a:lnTo>
                          <a:pt x="547" y="3"/>
                        </a:lnTo>
                        <a:lnTo>
                          <a:pt x="488" y="5"/>
                        </a:lnTo>
                        <a:lnTo>
                          <a:pt x="431" y="6"/>
                        </a:lnTo>
                        <a:lnTo>
                          <a:pt x="377" y="8"/>
                        </a:lnTo>
                        <a:lnTo>
                          <a:pt x="327" y="11"/>
                        </a:lnTo>
                        <a:lnTo>
                          <a:pt x="279" y="13"/>
                        </a:lnTo>
                        <a:lnTo>
                          <a:pt x="235" y="16"/>
                        </a:lnTo>
                        <a:lnTo>
                          <a:pt x="197" y="19"/>
                        </a:lnTo>
                        <a:lnTo>
                          <a:pt x="163" y="21"/>
                        </a:lnTo>
                        <a:lnTo>
                          <a:pt x="134" y="22"/>
                        </a:lnTo>
                        <a:lnTo>
                          <a:pt x="110" y="24"/>
                        </a:lnTo>
                        <a:lnTo>
                          <a:pt x="93" y="26"/>
                        </a:lnTo>
                        <a:lnTo>
                          <a:pt x="82" y="27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78" name="Freeform 285"/>
                  <p:cNvSpPr>
                    <a:spLocks/>
                  </p:cNvSpPr>
                  <p:nvPr/>
                </p:nvSpPr>
                <p:spPr bwMode="auto">
                  <a:xfrm>
                    <a:off x="4656138" y="566738"/>
                    <a:ext cx="1309688" cy="63500"/>
                  </a:xfrm>
                  <a:custGeom>
                    <a:avLst/>
                    <a:gdLst>
                      <a:gd name="T0" fmla="*/ 0 w 1649"/>
                      <a:gd name="T1" fmla="*/ 80 h 80"/>
                      <a:gd name="T2" fmla="*/ 8 w 1649"/>
                      <a:gd name="T3" fmla="*/ 80 h 80"/>
                      <a:gd name="T4" fmla="*/ 30 w 1649"/>
                      <a:gd name="T5" fmla="*/ 79 h 80"/>
                      <a:gd name="T6" fmla="*/ 65 w 1649"/>
                      <a:gd name="T7" fmla="*/ 77 h 80"/>
                      <a:gd name="T8" fmla="*/ 109 w 1649"/>
                      <a:gd name="T9" fmla="*/ 76 h 80"/>
                      <a:gd name="T10" fmla="*/ 164 w 1649"/>
                      <a:gd name="T11" fmla="*/ 74 h 80"/>
                      <a:gd name="T12" fmla="*/ 226 w 1649"/>
                      <a:gd name="T13" fmla="*/ 73 h 80"/>
                      <a:gd name="T14" fmla="*/ 293 w 1649"/>
                      <a:gd name="T15" fmla="*/ 70 h 80"/>
                      <a:gd name="T16" fmla="*/ 363 w 1649"/>
                      <a:gd name="T17" fmla="*/ 68 h 80"/>
                      <a:gd name="T18" fmla="*/ 436 w 1649"/>
                      <a:gd name="T19" fmla="*/ 66 h 80"/>
                      <a:gd name="T20" fmla="*/ 507 w 1649"/>
                      <a:gd name="T21" fmla="*/ 64 h 80"/>
                      <a:gd name="T22" fmla="*/ 578 w 1649"/>
                      <a:gd name="T23" fmla="*/ 62 h 80"/>
                      <a:gd name="T24" fmla="*/ 645 w 1649"/>
                      <a:gd name="T25" fmla="*/ 60 h 80"/>
                      <a:gd name="T26" fmla="*/ 706 w 1649"/>
                      <a:gd name="T27" fmla="*/ 59 h 80"/>
                      <a:gd name="T28" fmla="*/ 762 w 1649"/>
                      <a:gd name="T29" fmla="*/ 58 h 80"/>
                      <a:gd name="T30" fmla="*/ 808 w 1649"/>
                      <a:gd name="T31" fmla="*/ 57 h 80"/>
                      <a:gd name="T32" fmla="*/ 842 w 1649"/>
                      <a:gd name="T33" fmla="*/ 57 h 80"/>
                      <a:gd name="T34" fmla="*/ 876 w 1649"/>
                      <a:gd name="T35" fmla="*/ 57 h 80"/>
                      <a:gd name="T36" fmla="*/ 917 w 1649"/>
                      <a:gd name="T37" fmla="*/ 57 h 80"/>
                      <a:gd name="T38" fmla="*/ 967 w 1649"/>
                      <a:gd name="T39" fmla="*/ 58 h 80"/>
                      <a:gd name="T40" fmla="*/ 1021 w 1649"/>
                      <a:gd name="T41" fmla="*/ 59 h 80"/>
                      <a:gd name="T42" fmla="*/ 1080 w 1649"/>
                      <a:gd name="T43" fmla="*/ 60 h 80"/>
                      <a:gd name="T44" fmla="*/ 1141 w 1649"/>
                      <a:gd name="T45" fmla="*/ 61 h 80"/>
                      <a:gd name="T46" fmla="*/ 1205 w 1649"/>
                      <a:gd name="T47" fmla="*/ 62 h 80"/>
                      <a:gd name="T48" fmla="*/ 1269 w 1649"/>
                      <a:gd name="T49" fmla="*/ 64 h 80"/>
                      <a:gd name="T50" fmla="*/ 1332 w 1649"/>
                      <a:gd name="T51" fmla="*/ 65 h 80"/>
                      <a:gd name="T52" fmla="*/ 1394 w 1649"/>
                      <a:gd name="T53" fmla="*/ 67 h 80"/>
                      <a:gd name="T54" fmla="*/ 1452 w 1649"/>
                      <a:gd name="T55" fmla="*/ 68 h 80"/>
                      <a:gd name="T56" fmla="*/ 1506 w 1649"/>
                      <a:gd name="T57" fmla="*/ 69 h 80"/>
                      <a:gd name="T58" fmla="*/ 1553 w 1649"/>
                      <a:gd name="T59" fmla="*/ 72 h 80"/>
                      <a:gd name="T60" fmla="*/ 1593 w 1649"/>
                      <a:gd name="T61" fmla="*/ 73 h 80"/>
                      <a:gd name="T62" fmla="*/ 1626 w 1649"/>
                      <a:gd name="T63" fmla="*/ 75 h 80"/>
                      <a:gd name="T64" fmla="*/ 1649 w 1649"/>
                      <a:gd name="T65" fmla="*/ 76 h 80"/>
                      <a:gd name="T66" fmla="*/ 1576 w 1649"/>
                      <a:gd name="T67" fmla="*/ 12 h 80"/>
                      <a:gd name="T68" fmla="*/ 1562 w 1649"/>
                      <a:gd name="T69" fmla="*/ 12 h 80"/>
                      <a:gd name="T70" fmla="*/ 1539 w 1649"/>
                      <a:gd name="T71" fmla="*/ 11 h 80"/>
                      <a:gd name="T72" fmla="*/ 1505 w 1649"/>
                      <a:gd name="T73" fmla="*/ 9 h 80"/>
                      <a:gd name="T74" fmla="*/ 1462 w 1649"/>
                      <a:gd name="T75" fmla="*/ 9 h 80"/>
                      <a:gd name="T76" fmla="*/ 1411 w 1649"/>
                      <a:gd name="T77" fmla="*/ 8 h 80"/>
                      <a:gd name="T78" fmla="*/ 1355 w 1649"/>
                      <a:gd name="T79" fmla="*/ 7 h 80"/>
                      <a:gd name="T80" fmla="*/ 1295 w 1649"/>
                      <a:gd name="T81" fmla="*/ 5 h 80"/>
                      <a:gd name="T82" fmla="*/ 1231 w 1649"/>
                      <a:gd name="T83" fmla="*/ 4 h 80"/>
                      <a:gd name="T84" fmla="*/ 1166 w 1649"/>
                      <a:gd name="T85" fmla="*/ 2 h 80"/>
                      <a:gd name="T86" fmla="*/ 1099 w 1649"/>
                      <a:gd name="T87" fmla="*/ 1 h 80"/>
                      <a:gd name="T88" fmla="*/ 1035 w 1649"/>
                      <a:gd name="T89" fmla="*/ 1 h 80"/>
                      <a:gd name="T90" fmla="*/ 972 w 1649"/>
                      <a:gd name="T91" fmla="*/ 0 h 80"/>
                      <a:gd name="T92" fmla="*/ 914 w 1649"/>
                      <a:gd name="T93" fmla="*/ 0 h 80"/>
                      <a:gd name="T94" fmla="*/ 861 w 1649"/>
                      <a:gd name="T95" fmla="*/ 0 h 80"/>
                      <a:gd name="T96" fmla="*/ 813 w 1649"/>
                      <a:gd name="T97" fmla="*/ 0 h 80"/>
                      <a:gd name="T98" fmla="*/ 750 w 1649"/>
                      <a:gd name="T99" fmla="*/ 1 h 80"/>
                      <a:gd name="T100" fmla="*/ 650 w 1649"/>
                      <a:gd name="T101" fmla="*/ 4 h 80"/>
                      <a:gd name="T102" fmla="*/ 536 w 1649"/>
                      <a:gd name="T103" fmla="*/ 7 h 80"/>
                      <a:gd name="T104" fmla="*/ 417 w 1649"/>
                      <a:gd name="T105" fmla="*/ 11 h 80"/>
                      <a:gd name="T106" fmla="*/ 303 w 1649"/>
                      <a:gd name="T107" fmla="*/ 14 h 80"/>
                      <a:gd name="T108" fmla="*/ 205 w 1649"/>
                      <a:gd name="T109" fmla="*/ 16 h 80"/>
                      <a:gd name="T110" fmla="*/ 129 w 1649"/>
                      <a:gd name="T111" fmla="*/ 20 h 80"/>
                      <a:gd name="T112" fmla="*/ 88 w 1649"/>
                      <a:gd name="T113" fmla="*/ 21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49" h="80">
                        <a:moveTo>
                          <a:pt x="82" y="21"/>
                        </a:moveTo>
                        <a:lnTo>
                          <a:pt x="0" y="80"/>
                        </a:lnTo>
                        <a:lnTo>
                          <a:pt x="2" y="80"/>
                        </a:lnTo>
                        <a:lnTo>
                          <a:pt x="8" y="80"/>
                        </a:lnTo>
                        <a:lnTo>
                          <a:pt x="17" y="80"/>
                        </a:lnTo>
                        <a:lnTo>
                          <a:pt x="30" y="79"/>
                        </a:lnTo>
                        <a:lnTo>
                          <a:pt x="46" y="79"/>
                        </a:lnTo>
                        <a:lnTo>
                          <a:pt x="65" y="77"/>
                        </a:lnTo>
                        <a:lnTo>
                          <a:pt x="85" y="77"/>
                        </a:lnTo>
                        <a:lnTo>
                          <a:pt x="109" y="76"/>
                        </a:lnTo>
                        <a:lnTo>
                          <a:pt x="136" y="75"/>
                        </a:lnTo>
                        <a:lnTo>
                          <a:pt x="164" y="74"/>
                        </a:lnTo>
                        <a:lnTo>
                          <a:pt x="194" y="74"/>
                        </a:lnTo>
                        <a:lnTo>
                          <a:pt x="226" y="73"/>
                        </a:lnTo>
                        <a:lnTo>
                          <a:pt x="258" y="72"/>
                        </a:lnTo>
                        <a:lnTo>
                          <a:pt x="293" y="70"/>
                        </a:lnTo>
                        <a:lnTo>
                          <a:pt x="327" y="69"/>
                        </a:lnTo>
                        <a:lnTo>
                          <a:pt x="363" y="68"/>
                        </a:lnTo>
                        <a:lnTo>
                          <a:pt x="399" y="67"/>
                        </a:lnTo>
                        <a:lnTo>
                          <a:pt x="436" y="66"/>
                        </a:lnTo>
                        <a:lnTo>
                          <a:pt x="471" y="65"/>
                        </a:lnTo>
                        <a:lnTo>
                          <a:pt x="507" y="64"/>
                        </a:lnTo>
                        <a:lnTo>
                          <a:pt x="543" y="62"/>
                        </a:lnTo>
                        <a:lnTo>
                          <a:pt x="578" y="62"/>
                        </a:lnTo>
                        <a:lnTo>
                          <a:pt x="612" y="61"/>
                        </a:lnTo>
                        <a:lnTo>
                          <a:pt x="645" y="60"/>
                        </a:lnTo>
                        <a:lnTo>
                          <a:pt x="676" y="59"/>
                        </a:lnTo>
                        <a:lnTo>
                          <a:pt x="706" y="59"/>
                        </a:lnTo>
                        <a:lnTo>
                          <a:pt x="735" y="58"/>
                        </a:lnTo>
                        <a:lnTo>
                          <a:pt x="762" y="58"/>
                        </a:lnTo>
                        <a:lnTo>
                          <a:pt x="786" y="57"/>
                        </a:lnTo>
                        <a:lnTo>
                          <a:pt x="808" y="57"/>
                        </a:lnTo>
                        <a:lnTo>
                          <a:pt x="826" y="57"/>
                        </a:lnTo>
                        <a:lnTo>
                          <a:pt x="842" y="57"/>
                        </a:lnTo>
                        <a:lnTo>
                          <a:pt x="858" y="57"/>
                        </a:lnTo>
                        <a:lnTo>
                          <a:pt x="876" y="57"/>
                        </a:lnTo>
                        <a:lnTo>
                          <a:pt x="895" y="57"/>
                        </a:lnTo>
                        <a:lnTo>
                          <a:pt x="917" y="57"/>
                        </a:lnTo>
                        <a:lnTo>
                          <a:pt x="941" y="58"/>
                        </a:lnTo>
                        <a:lnTo>
                          <a:pt x="967" y="58"/>
                        </a:lnTo>
                        <a:lnTo>
                          <a:pt x="993" y="58"/>
                        </a:lnTo>
                        <a:lnTo>
                          <a:pt x="1021" y="59"/>
                        </a:lnTo>
                        <a:lnTo>
                          <a:pt x="1050" y="59"/>
                        </a:lnTo>
                        <a:lnTo>
                          <a:pt x="1080" y="60"/>
                        </a:lnTo>
                        <a:lnTo>
                          <a:pt x="1110" y="60"/>
                        </a:lnTo>
                        <a:lnTo>
                          <a:pt x="1141" y="61"/>
                        </a:lnTo>
                        <a:lnTo>
                          <a:pt x="1173" y="61"/>
                        </a:lnTo>
                        <a:lnTo>
                          <a:pt x="1205" y="62"/>
                        </a:lnTo>
                        <a:lnTo>
                          <a:pt x="1236" y="62"/>
                        </a:lnTo>
                        <a:lnTo>
                          <a:pt x="1269" y="64"/>
                        </a:lnTo>
                        <a:lnTo>
                          <a:pt x="1301" y="65"/>
                        </a:lnTo>
                        <a:lnTo>
                          <a:pt x="1332" y="65"/>
                        </a:lnTo>
                        <a:lnTo>
                          <a:pt x="1363" y="66"/>
                        </a:lnTo>
                        <a:lnTo>
                          <a:pt x="1394" y="67"/>
                        </a:lnTo>
                        <a:lnTo>
                          <a:pt x="1423" y="67"/>
                        </a:lnTo>
                        <a:lnTo>
                          <a:pt x="1452" y="68"/>
                        </a:lnTo>
                        <a:lnTo>
                          <a:pt x="1479" y="69"/>
                        </a:lnTo>
                        <a:lnTo>
                          <a:pt x="1506" y="69"/>
                        </a:lnTo>
                        <a:lnTo>
                          <a:pt x="1530" y="70"/>
                        </a:lnTo>
                        <a:lnTo>
                          <a:pt x="1553" y="72"/>
                        </a:lnTo>
                        <a:lnTo>
                          <a:pt x="1575" y="73"/>
                        </a:lnTo>
                        <a:lnTo>
                          <a:pt x="1593" y="73"/>
                        </a:lnTo>
                        <a:lnTo>
                          <a:pt x="1611" y="74"/>
                        </a:lnTo>
                        <a:lnTo>
                          <a:pt x="1626" y="75"/>
                        </a:lnTo>
                        <a:lnTo>
                          <a:pt x="1638" y="75"/>
                        </a:lnTo>
                        <a:lnTo>
                          <a:pt x="1649" y="76"/>
                        </a:lnTo>
                        <a:lnTo>
                          <a:pt x="1577" y="12"/>
                        </a:lnTo>
                        <a:lnTo>
                          <a:pt x="1576" y="12"/>
                        </a:lnTo>
                        <a:lnTo>
                          <a:pt x="1570" y="12"/>
                        </a:lnTo>
                        <a:lnTo>
                          <a:pt x="1562" y="12"/>
                        </a:lnTo>
                        <a:lnTo>
                          <a:pt x="1552" y="11"/>
                        </a:lnTo>
                        <a:lnTo>
                          <a:pt x="1539" y="11"/>
                        </a:lnTo>
                        <a:lnTo>
                          <a:pt x="1523" y="11"/>
                        </a:lnTo>
                        <a:lnTo>
                          <a:pt x="1505" y="9"/>
                        </a:lnTo>
                        <a:lnTo>
                          <a:pt x="1484" y="9"/>
                        </a:lnTo>
                        <a:lnTo>
                          <a:pt x="1462" y="9"/>
                        </a:lnTo>
                        <a:lnTo>
                          <a:pt x="1438" y="8"/>
                        </a:lnTo>
                        <a:lnTo>
                          <a:pt x="1411" y="8"/>
                        </a:lnTo>
                        <a:lnTo>
                          <a:pt x="1384" y="7"/>
                        </a:lnTo>
                        <a:lnTo>
                          <a:pt x="1355" y="7"/>
                        </a:lnTo>
                        <a:lnTo>
                          <a:pt x="1325" y="6"/>
                        </a:lnTo>
                        <a:lnTo>
                          <a:pt x="1295" y="5"/>
                        </a:lnTo>
                        <a:lnTo>
                          <a:pt x="1263" y="5"/>
                        </a:lnTo>
                        <a:lnTo>
                          <a:pt x="1231" y="4"/>
                        </a:lnTo>
                        <a:lnTo>
                          <a:pt x="1198" y="4"/>
                        </a:lnTo>
                        <a:lnTo>
                          <a:pt x="1166" y="2"/>
                        </a:lnTo>
                        <a:lnTo>
                          <a:pt x="1133" y="2"/>
                        </a:lnTo>
                        <a:lnTo>
                          <a:pt x="1099" y="1"/>
                        </a:lnTo>
                        <a:lnTo>
                          <a:pt x="1067" y="1"/>
                        </a:lnTo>
                        <a:lnTo>
                          <a:pt x="1035" y="1"/>
                        </a:lnTo>
                        <a:lnTo>
                          <a:pt x="1004" y="0"/>
                        </a:lnTo>
                        <a:lnTo>
                          <a:pt x="972" y="0"/>
                        </a:lnTo>
                        <a:lnTo>
                          <a:pt x="942" y="0"/>
                        </a:lnTo>
                        <a:lnTo>
                          <a:pt x="914" y="0"/>
                        </a:lnTo>
                        <a:lnTo>
                          <a:pt x="886" y="0"/>
                        </a:lnTo>
                        <a:lnTo>
                          <a:pt x="861" y="0"/>
                        </a:lnTo>
                        <a:lnTo>
                          <a:pt x="835" y="0"/>
                        </a:lnTo>
                        <a:lnTo>
                          <a:pt x="813" y="0"/>
                        </a:lnTo>
                        <a:lnTo>
                          <a:pt x="793" y="0"/>
                        </a:lnTo>
                        <a:lnTo>
                          <a:pt x="750" y="1"/>
                        </a:lnTo>
                        <a:lnTo>
                          <a:pt x="703" y="2"/>
                        </a:lnTo>
                        <a:lnTo>
                          <a:pt x="650" y="4"/>
                        </a:lnTo>
                        <a:lnTo>
                          <a:pt x="593" y="5"/>
                        </a:lnTo>
                        <a:lnTo>
                          <a:pt x="536" y="7"/>
                        </a:lnTo>
                        <a:lnTo>
                          <a:pt x="476" y="8"/>
                        </a:lnTo>
                        <a:lnTo>
                          <a:pt x="417" y="11"/>
                        </a:lnTo>
                        <a:lnTo>
                          <a:pt x="359" y="12"/>
                        </a:lnTo>
                        <a:lnTo>
                          <a:pt x="303" y="14"/>
                        </a:lnTo>
                        <a:lnTo>
                          <a:pt x="251" y="15"/>
                        </a:lnTo>
                        <a:lnTo>
                          <a:pt x="205" y="16"/>
                        </a:lnTo>
                        <a:lnTo>
                          <a:pt x="164" y="19"/>
                        </a:lnTo>
                        <a:lnTo>
                          <a:pt x="129" y="20"/>
                        </a:lnTo>
                        <a:lnTo>
                          <a:pt x="104" y="20"/>
                        </a:lnTo>
                        <a:lnTo>
                          <a:pt x="88" y="21"/>
                        </a:lnTo>
                        <a:lnTo>
                          <a:pt x="82" y="21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79" name="Freeform 286"/>
                  <p:cNvSpPr>
                    <a:spLocks/>
                  </p:cNvSpPr>
                  <p:nvPr/>
                </p:nvSpPr>
                <p:spPr bwMode="auto">
                  <a:xfrm>
                    <a:off x="4611688" y="622301"/>
                    <a:ext cx="1398588" cy="68263"/>
                  </a:xfrm>
                  <a:custGeom>
                    <a:avLst/>
                    <a:gdLst>
                      <a:gd name="T0" fmla="*/ 1 w 1761"/>
                      <a:gd name="T1" fmla="*/ 83 h 86"/>
                      <a:gd name="T2" fmla="*/ 26 w 1761"/>
                      <a:gd name="T3" fmla="*/ 82 h 86"/>
                      <a:gd name="T4" fmla="*/ 76 w 1761"/>
                      <a:gd name="T5" fmla="*/ 81 h 86"/>
                      <a:gd name="T6" fmla="*/ 147 w 1761"/>
                      <a:gd name="T7" fmla="*/ 80 h 86"/>
                      <a:gd name="T8" fmla="*/ 236 w 1761"/>
                      <a:gd name="T9" fmla="*/ 78 h 86"/>
                      <a:gd name="T10" fmla="*/ 336 w 1761"/>
                      <a:gd name="T11" fmla="*/ 75 h 86"/>
                      <a:gd name="T12" fmla="*/ 445 w 1761"/>
                      <a:gd name="T13" fmla="*/ 74 h 86"/>
                      <a:gd name="T14" fmla="*/ 558 w 1761"/>
                      <a:gd name="T15" fmla="*/ 72 h 86"/>
                      <a:gd name="T16" fmla="*/ 671 w 1761"/>
                      <a:gd name="T17" fmla="*/ 71 h 86"/>
                      <a:gd name="T18" fmla="*/ 780 w 1761"/>
                      <a:gd name="T19" fmla="*/ 70 h 86"/>
                      <a:gd name="T20" fmla="*/ 880 w 1761"/>
                      <a:gd name="T21" fmla="*/ 68 h 86"/>
                      <a:gd name="T22" fmla="*/ 971 w 1761"/>
                      <a:gd name="T23" fmla="*/ 68 h 86"/>
                      <a:gd name="T24" fmla="*/ 1070 w 1761"/>
                      <a:gd name="T25" fmla="*/ 70 h 86"/>
                      <a:gd name="T26" fmla="*/ 1175 w 1761"/>
                      <a:gd name="T27" fmla="*/ 71 h 86"/>
                      <a:gd name="T28" fmla="*/ 1282 w 1761"/>
                      <a:gd name="T29" fmla="*/ 73 h 86"/>
                      <a:gd name="T30" fmla="*/ 1387 w 1761"/>
                      <a:gd name="T31" fmla="*/ 75 h 86"/>
                      <a:gd name="T32" fmla="*/ 1485 w 1761"/>
                      <a:gd name="T33" fmla="*/ 78 h 86"/>
                      <a:gd name="T34" fmla="*/ 1575 w 1761"/>
                      <a:gd name="T35" fmla="*/ 80 h 86"/>
                      <a:gd name="T36" fmla="*/ 1651 w 1761"/>
                      <a:gd name="T37" fmla="*/ 82 h 86"/>
                      <a:gd name="T38" fmla="*/ 1709 w 1761"/>
                      <a:gd name="T39" fmla="*/ 85 h 86"/>
                      <a:gd name="T40" fmla="*/ 1747 w 1761"/>
                      <a:gd name="T41" fmla="*/ 86 h 86"/>
                      <a:gd name="T42" fmla="*/ 1761 w 1761"/>
                      <a:gd name="T43" fmla="*/ 86 h 86"/>
                      <a:gd name="T44" fmla="*/ 1683 w 1761"/>
                      <a:gd name="T45" fmla="*/ 21 h 86"/>
                      <a:gd name="T46" fmla="*/ 1646 w 1761"/>
                      <a:gd name="T47" fmla="*/ 20 h 86"/>
                      <a:gd name="T48" fmla="*/ 1585 w 1761"/>
                      <a:gd name="T49" fmla="*/ 18 h 86"/>
                      <a:gd name="T50" fmla="*/ 1504 w 1761"/>
                      <a:gd name="T51" fmla="*/ 15 h 86"/>
                      <a:gd name="T52" fmla="*/ 1409 w 1761"/>
                      <a:gd name="T53" fmla="*/ 13 h 86"/>
                      <a:gd name="T54" fmla="*/ 1304 w 1761"/>
                      <a:gd name="T55" fmla="*/ 10 h 86"/>
                      <a:gd name="T56" fmla="*/ 1194 w 1761"/>
                      <a:gd name="T57" fmla="*/ 7 h 86"/>
                      <a:gd name="T58" fmla="*/ 1087 w 1761"/>
                      <a:gd name="T59" fmla="*/ 4 h 86"/>
                      <a:gd name="T60" fmla="*/ 987 w 1761"/>
                      <a:gd name="T61" fmla="*/ 3 h 86"/>
                      <a:gd name="T62" fmla="*/ 898 w 1761"/>
                      <a:gd name="T63" fmla="*/ 0 h 86"/>
                      <a:gd name="T64" fmla="*/ 828 w 1761"/>
                      <a:gd name="T65" fmla="*/ 0 h 86"/>
                      <a:gd name="T66" fmla="*/ 759 w 1761"/>
                      <a:gd name="T67" fmla="*/ 2 h 86"/>
                      <a:gd name="T68" fmla="*/ 678 w 1761"/>
                      <a:gd name="T69" fmla="*/ 3 h 86"/>
                      <a:gd name="T70" fmla="*/ 589 w 1761"/>
                      <a:gd name="T71" fmla="*/ 5 h 86"/>
                      <a:gd name="T72" fmla="*/ 495 w 1761"/>
                      <a:gd name="T73" fmla="*/ 9 h 86"/>
                      <a:gd name="T74" fmla="*/ 402 w 1761"/>
                      <a:gd name="T75" fmla="*/ 12 h 86"/>
                      <a:gd name="T76" fmla="*/ 313 w 1761"/>
                      <a:gd name="T77" fmla="*/ 17 h 86"/>
                      <a:gd name="T78" fmla="*/ 232 w 1761"/>
                      <a:gd name="T79" fmla="*/ 20 h 86"/>
                      <a:gd name="T80" fmla="*/ 164 w 1761"/>
                      <a:gd name="T81" fmla="*/ 22 h 86"/>
                      <a:gd name="T82" fmla="*/ 114 w 1761"/>
                      <a:gd name="T83" fmla="*/ 25 h 86"/>
                      <a:gd name="T84" fmla="*/ 84 w 1761"/>
                      <a:gd name="T85" fmla="*/ 2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761" h="86">
                        <a:moveTo>
                          <a:pt x="78" y="27"/>
                        </a:moveTo>
                        <a:lnTo>
                          <a:pt x="0" y="83"/>
                        </a:lnTo>
                        <a:lnTo>
                          <a:pt x="1" y="83"/>
                        </a:lnTo>
                        <a:lnTo>
                          <a:pt x="6" y="83"/>
                        </a:lnTo>
                        <a:lnTo>
                          <a:pt x="15" y="83"/>
                        </a:lnTo>
                        <a:lnTo>
                          <a:pt x="26" y="82"/>
                        </a:lnTo>
                        <a:lnTo>
                          <a:pt x="40" y="82"/>
                        </a:lnTo>
                        <a:lnTo>
                          <a:pt x="56" y="82"/>
                        </a:lnTo>
                        <a:lnTo>
                          <a:pt x="76" y="81"/>
                        </a:lnTo>
                        <a:lnTo>
                          <a:pt x="97" y="81"/>
                        </a:lnTo>
                        <a:lnTo>
                          <a:pt x="122" y="80"/>
                        </a:lnTo>
                        <a:lnTo>
                          <a:pt x="147" y="80"/>
                        </a:lnTo>
                        <a:lnTo>
                          <a:pt x="175" y="79"/>
                        </a:lnTo>
                        <a:lnTo>
                          <a:pt x="205" y="79"/>
                        </a:lnTo>
                        <a:lnTo>
                          <a:pt x="236" y="78"/>
                        </a:lnTo>
                        <a:lnTo>
                          <a:pt x="268" y="78"/>
                        </a:lnTo>
                        <a:lnTo>
                          <a:pt x="301" y="76"/>
                        </a:lnTo>
                        <a:lnTo>
                          <a:pt x="336" y="75"/>
                        </a:lnTo>
                        <a:lnTo>
                          <a:pt x="372" y="75"/>
                        </a:lnTo>
                        <a:lnTo>
                          <a:pt x="409" y="74"/>
                        </a:lnTo>
                        <a:lnTo>
                          <a:pt x="445" y="74"/>
                        </a:lnTo>
                        <a:lnTo>
                          <a:pt x="483" y="73"/>
                        </a:lnTo>
                        <a:lnTo>
                          <a:pt x="520" y="73"/>
                        </a:lnTo>
                        <a:lnTo>
                          <a:pt x="558" y="72"/>
                        </a:lnTo>
                        <a:lnTo>
                          <a:pt x="596" y="72"/>
                        </a:lnTo>
                        <a:lnTo>
                          <a:pt x="634" y="71"/>
                        </a:lnTo>
                        <a:lnTo>
                          <a:pt x="671" y="71"/>
                        </a:lnTo>
                        <a:lnTo>
                          <a:pt x="708" y="70"/>
                        </a:lnTo>
                        <a:lnTo>
                          <a:pt x="745" y="70"/>
                        </a:lnTo>
                        <a:lnTo>
                          <a:pt x="780" y="70"/>
                        </a:lnTo>
                        <a:lnTo>
                          <a:pt x="814" y="68"/>
                        </a:lnTo>
                        <a:lnTo>
                          <a:pt x="848" y="68"/>
                        </a:lnTo>
                        <a:lnTo>
                          <a:pt x="880" y="68"/>
                        </a:lnTo>
                        <a:lnTo>
                          <a:pt x="910" y="68"/>
                        </a:lnTo>
                        <a:lnTo>
                          <a:pt x="940" y="68"/>
                        </a:lnTo>
                        <a:lnTo>
                          <a:pt x="971" y="68"/>
                        </a:lnTo>
                        <a:lnTo>
                          <a:pt x="1003" y="68"/>
                        </a:lnTo>
                        <a:lnTo>
                          <a:pt x="1037" y="70"/>
                        </a:lnTo>
                        <a:lnTo>
                          <a:pt x="1070" y="70"/>
                        </a:lnTo>
                        <a:lnTo>
                          <a:pt x="1104" y="70"/>
                        </a:lnTo>
                        <a:lnTo>
                          <a:pt x="1140" y="71"/>
                        </a:lnTo>
                        <a:lnTo>
                          <a:pt x="1175" y="71"/>
                        </a:lnTo>
                        <a:lnTo>
                          <a:pt x="1210" y="72"/>
                        </a:lnTo>
                        <a:lnTo>
                          <a:pt x="1246" y="72"/>
                        </a:lnTo>
                        <a:lnTo>
                          <a:pt x="1282" y="73"/>
                        </a:lnTo>
                        <a:lnTo>
                          <a:pt x="1317" y="74"/>
                        </a:lnTo>
                        <a:lnTo>
                          <a:pt x="1352" y="74"/>
                        </a:lnTo>
                        <a:lnTo>
                          <a:pt x="1387" y="75"/>
                        </a:lnTo>
                        <a:lnTo>
                          <a:pt x="1420" y="76"/>
                        </a:lnTo>
                        <a:lnTo>
                          <a:pt x="1454" y="76"/>
                        </a:lnTo>
                        <a:lnTo>
                          <a:pt x="1485" y="78"/>
                        </a:lnTo>
                        <a:lnTo>
                          <a:pt x="1516" y="79"/>
                        </a:lnTo>
                        <a:lnTo>
                          <a:pt x="1546" y="80"/>
                        </a:lnTo>
                        <a:lnTo>
                          <a:pt x="1575" y="80"/>
                        </a:lnTo>
                        <a:lnTo>
                          <a:pt x="1601" y="81"/>
                        </a:lnTo>
                        <a:lnTo>
                          <a:pt x="1626" y="82"/>
                        </a:lnTo>
                        <a:lnTo>
                          <a:pt x="1651" y="82"/>
                        </a:lnTo>
                        <a:lnTo>
                          <a:pt x="1673" y="83"/>
                        </a:lnTo>
                        <a:lnTo>
                          <a:pt x="1692" y="83"/>
                        </a:lnTo>
                        <a:lnTo>
                          <a:pt x="1709" y="85"/>
                        </a:lnTo>
                        <a:lnTo>
                          <a:pt x="1724" y="85"/>
                        </a:lnTo>
                        <a:lnTo>
                          <a:pt x="1737" y="85"/>
                        </a:lnTo>
                        <a:lnTo>
                          <a:pt x="1747" y="86"/>
                        </a:lnTo>
                        <a:lnTo>
                          <a:pt x="1755" y="86"/>
                        </a:lnTo>
                        <a:lnTo>
                          <a:pt x="1760" y="86"/>
                        </a:lnTo>
                        <a:lnTo>
                          <a:pt x="1761" y="86"/>
                        </a:lnTo>
                        <a:lnTo>
                          <a:pt x="1690" y="21"/>
                        </a:lnTo>
                        <a:lnTo>
                          <a:pt x="1688" y="21"/>
                        </a:lnTo>
                        <a:lnTo>
                          <a:pt x="1683" y="21"/>
                        </a:lnTo>
                        <a:lnTo>
                          <a:pt x="1674" y="21"/>
                        </a:lnTo>
                        <a:lnTo>
                          <a:pt x="1661" y="20"/>
                        </a:lnTo>
                        <a:lnTo>
                          <a:pt x="1646" y="20"/>
                        </a:lnTo>
                        <a:lnTo>
                          <a:pt x="1629" y="19"/>
                        </a:lnTo>
                        <a:lnTo>
                          <a:pt x="1608" y="19"/>
                        </a:lnTo>
                        <a:lnTo>
                          <a:pt x="1585" y="18"/>
                        </a:lnTo>
                        <a:lnTo>
                          <a:pt x="1561" y="18"/>
                        </a:lnTo>
                        <a:lnTo>
                          <a:pt x="1533" y="17"/>
                        </a:lnTo>
                        <a:lnTo>
                          <a:pt x="1504" y="15"/>
                        </a:lnTo>
                        <a:lnTo>
                          <a:pt x="1473" y="14"/>
                        </a:lnTo>
                        <a:lnTo>
                          <a:pt x="1442" y="14"/>
                        </a:lnTo>
                        <a:lnTo>
                          <a:pt x="1409" y="13"/>
                        </a:lnTo>
                        <a:lnTo>
                          <a:pt x="1374" y="12"/>
                        </a:lnTo>
                        <a:lnTo>
                          <a:pt x="1340" y="11"/>
                        </a:lnTo>
                        <a:lnTo>
                          <a:pt x="1304" y="10"/>
                        </a:lnTo>
                        <a:lnTo>
                          <a:pt x="1267" y="9"/>
                        </a:lnTo>
                        <a:lnTo>
                          <a:pt x="1231" y="7"/>
                        </a:lnTo>
                        <a:lnTo>
                          <a:pt x="1194" y="7"/>
                        </a:lnTo>
                        <a:lnTo>
                          <a:pt x="1159" y="6"/>
                        </a:lnTo>
                        <a:lnTo>
                          <a:pt x="1123" y="5"/>
                        </a:lnTo>
                        <a:lnTo>
                          <a:pt x="1087" y="4"/>
                        </a:lnTo>
                        <a:lnTo>
                          <a:pt x="1053" y="4"/>
                        </a:lnTo>
                        <a:lnTo>
                          <a:pt x="1019" y="3"/>
                        </a:lnTo>
                        <a:lnTo>
                          <a:pt x="987" y="3"/>
                        </a:lnTo>
                        <a:lnTo>
                          <a:pt x="956" y="2"/>
                        </a:lnTo>
                        <a:lnTo>
                          <a:pt x="927" y="2"/>
                        </a:lnTo>
                        <a:lnTo>
                          <a:pt x="898" y="0"/>
                        </a:lnTo>
                        <a:lnTo>
                          <a:pt x="873" y="0"/>
                        </a:lnTo>
                        <a:lnTo>
                          <a:pt x="850" y="0"/>
                        </a:lnTo>
                        <a:lnTo>
                          <a:pt x="828" y="0"/>
                        </a:lnTo>
                        <a:lnTo>
                          <a:pt x="807" y="0"/>
                        </a:lnTo>
                        <a:lnTo>
                          <a:pt x="784" y="0"/>
                        </a:lnTo>
                        <a:lnTo>
                          <a:pt x="759" y="2"/>
                        </a:lnTo>
                        <a:lnTo>
                          <a:pt x="733" y="2"/>
                        </a:lnTo>
                        <a:lnTo>
                          <a:pt x="707" y="3"/>
                        </a:lnTo>
                        <a:lnTo>
                          <a:pt x="678" y="3"/>
                        </a:lnTo>
                        <a:lnTo>
                          <a:pt x="649" y="4"/>
                        </a:lnTo>
                        <a:lnTo>
                          <a:pt x="619" y="5"/>
                        </a:lnTo>
                        <a:lnTo>
                          <a:pt x="589" y="5"/>
                        </a:lnTo>
                        <a:lnTo>
                          <a:pt x="558" y="6"/>
                        </a:lnTo>
                        <a:lnTo>
                          <a:pt x="527" y="7"/>
                        </a:lnTo>
                        <a:lnTo>
                          <a:pt x="495" y="9"/>
                        </a:lnTo>
                        <a:lnTo>
                          <a:pt x="464" y="10"/>
                        </a:lnTo>
                        <a:lnTo>
                          <a:pt x="433" y="11"/>
                        </a:lnTo>
                        <a:lnTo>
                          <a:pt x="402" y="12"/>
                        </a:lnTo>
                        <a:lnTo>
                          <a:pt x="372" y="13"/>
                        </a:lnTo>
                        <a:lnTo>
                          <a:pt x="342" y="15"/>
                        </a:lnTo>
                        <a:lnTo>
                          <a:pt x="313" y="17"/>
                        </a:lnTo>
                        <a:lnTo>
                          <a:pt x="285" y="18"/>
                        </a:lnTo>
                        <a:lnTo>
                          <a:pt x="258" y="19"/>
                        </a:lnTo>
                        <a:lnTo>
                          <a:pt x="232" y="20"/>
                        </a:lnTo>
                        <a:lnTo>
                          <a:pt x="208" y="21"/>
                        </a:lnTo>
                        <a:lnTo>
                          <a:pt x="185" y="22"/>
                        </a:lnTo>
                        <a:lnTo>
                          <a:pt x="164" y="22"/>
                        </a:lnTo>
                        <a:lnTo>
                          <a:pt x="146" y="23"/>
                        </a:lnTo>
                        <a:lnTo>
                          <a:pt x="129" y="25"/>
                        </a:lnTo>
                        <a:lnTo>
                          <a:pt x="114" y="25"/>
                        </a:lnTo>
                        <a:lnTo>
                          <a:pt x="101" y="26"/>
                        </a:lnTo>
                        <a:lnTo>
                          <a:pt x="92" y="26"/>
                        </a:lnTo>
                        <a:lnTo>
                          <a:pt x="84" y="27"/>
                        </a:lnTo>
                        <a:lnTo>
                          <a:pt x="79" y="27"/>
                        </a:lnTo>
                        <a:lnTo>
                          <a:pt x="78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0" name="Freeform 287"/>
                  <p:cNvSpPr>
                    <a:spLocks/>
                  </p:cNvSpPr>
                  <p:nvPr/>
                </p:nvSpPr>
                <p:spPr bwMode="auto">
                  <a:xfrm>
                    <a:off x="4567238" y="688976"/>
                    <a:ext cx="1482725" cy="58738"/>
                  </a:xfrm>
                  <a:custGeom>
                    <a:avLst/>
                    <a:gdLst>
                      <a:gd name="T0" fmla="*/ 2 w 1868"/>
                      <a:gd name="T1" fmla="*/ 71 h 74"/>
                      <a:gd name="T2" fmla="*/ 36 w 1868"/>
                      <a:gd name="T3" fmla="*/ 69 h 74"/>
                      <a:gd name="T4" fmla="*/ 104 w 1868"/>
                      <a:gd name="T5" fmla="*/ 68 h 74"/>
                      <a:gd name="T6" fmla="*/ 198 w 1868"/>
                      <a:gd name="T7" fmla="*/ 67 h 74"/>
                      <a:gd name="T8" fmla="*/ 311 w 1868"/>
                      <a:gd name="T9" fmla="*/ 65 h 74"/>
                      <a:gd name="T10" fmla="*/ 436 w 1868"/>
                      <a:gd name="T11" fmla="*/ 63 h 74"/>
                      <a:gd name="T12" fmla="*/ 565 w 1868"/>
                      <a:gd name="T13" fmla="*/ 61 h 74"/>
                      <a:gd name="T14" fmla="*/ 689 w 1868"/>
                      <a:gd name="T15" fmla="*/ 59 h 74"/>
                      <a:gd name="T16" fmla="*/ 804 w 1868"/>
                      <a:gd name="T17" fmla="*/ 58 h 74"/>
                      <a:gd name="T18" fmla="*/ 900 w 1868"/>
                      <a:gd name="T19" fmla="*/ 57 h 74"/>
                      <a:gd name="T20" fmla="*/ 971 w 1868"/>
                      <a:gd name="T21" fmla="*/ 56 h 74"/>
                      <a:gd name="T22" fmla="*/ 1023 w 1868"/>
                      <a:gd name="T23" fmla="*/ 56 h 74"/>
                      <a:gd name="T24" fmla="*/ 1097 w 1868"/>
                      <a:gd name="T25" fmla="*/ 57 h 74"/>
                      <a:gd name="T26" fmla="*/ 1190 w 1868"/>
                      <a:gd name="T27" fmla="*/ 58 h 74"/>
                      <a:gd name="T28" fmla="*/ 1296 w 1868"/>
                      <a:gd name="T29" fmla="*/ 60 h 74"/>
                      <a:gd name="T30" fmla="*/ 1409 w 1868"/>
                      <a:gd name="T31" fmla="*/ 64 h 74"/>
                      <a:gd name="T32" fmla="*/ 1523 w 1868"/>
                      <a:gd name="T33" fmla="*/ 66 h 74"/>
                      <a:gd name="T34" fmla="*/ 1630 w 1868"/>
                      <a:gd name="T35" fmla="*/ 68 h 74"/>
                      <a:gd name="T36" fmla="*/ 1725 w 1868"/>
                      <a:gd name="T37" fmla="*/ 71 h 74"/>
                      <a:gd name="T38" fmla="*/ 1800 w 1868"/>
                      <a:gd name="T39" fmla="*/ 73 h 74"/>
                      <a:gd name="T40" fmla="*/ 1849 w 1868"/>
                      <a:gd name="T41" fmla="*/ 74 h 74"/>
                      <a:gd name="T42" fmla="*/ 1868 w 1868"/>
                      <a:gd name="T43" fmla="*/ 74 h 74"/>
                      <a:gd name="T44" fmla="*/ 1785 w 1868"/>
                      <a:gd name="T45" fmla="*/ 15 h 74"/>
                      <a:gd name="T46" fmla="*/ 1746 w 1868"/>
                      <a:gd name="T47" fmla="*/ 14 h 74"/>
                      <a:gd name="T48" fmla="*/ 1680 w 1868"/>
                      <a:gd name="T49" fmla="*/ 13 h 74"/>
                      <a:gd name="T50" fmla="*/ 1592 w 1868"/>
                      <a:gd name="T51" fmla="*/ 11 h 74"/>
                      <a:gd name="T52" fmla="*/ 1490 w 1868"/>
                      <a:gd name="T53" fmla="*/ 10 h 74"/>
                      <a:gd name="T54" fmla="*/ 1379 w 1868"/>
                      <a:gd name="T55" fmla="*/ 7 h 74"/>
                      <a:gd name="T56" fmla="*/ 1264 w 1868"/>
                      <a:gd name="T57" fmla="*/ 5 h 74"/>
                      <a:gd name="T58" fmla="*/ 1152 w 1868"/>
                      <a:gd name="T59" fmla="*/ 4 h 74"/>
                      <a:gd name="T60" fmla="*/ 1050 w 1868"/>
                      <a:gd name="T61" fmla="*/ 2 h 74"/>
                      <a:gd name="T62" fmla="*/ 962 w 1868"/>
                      <a:gd name="T63" fmla="*/ 0 h 74"/>
                      <a:gd name="T64" fmla="*/ 895 w 1868"/>
                      <a:gd name="T65" fmla="*/ 0 h 74"/>
                      <a:gd name="T66" fmla="*/ 831 w 1868"/>
                      <a:gd name="T67" fmla="*/ 0 h 74"/>
                      <a:gd name="T68" fmla="*/ 749 w 1868"/>
                      <a:gd name="T69" fmla="*/ 2 h 74"/>
                      <a:gd name="T70" fmla="*/ 655 w 1868"/>
                      <a:gd name="T71" fmla="*/ 3 h 74"/>
                      <a:gd name="T72" fmla="*/ 554 w 1868"/>
                      <a:gd name="T73" fmla="*/ 4 h 74"/>
                      <a:gd name="T74" fmla="*/ 453 w 1868"/>
                      <a:gd name="T75" fmla="*/ 6 h 74"/>
                      <a:gd name="T76" fmla="*/ 354 w 1868"/>
                      <a:gd name="T77" fmla="*/ 7 h 74"/>
                      <a:gd name="T78" fmla="*/ 264 w 1868"/>
                      <a:gd name="T79" fmla="*/ 8 h 74"/>
                      <a:gd name="T80" fmla="*/ 188 w 1868"/>
                      <a:gd name="T81" fmla="*/ 10 h 74"/>
                      <a:gd name="T82" fmla="*/ 129 w 1868"/>
                      <a:gd name="T83" fmla="*/ 11 h 74"/>
                      <a:gd name="T84" fmla="*/ 96 w 1868"/>
                      <a:gd name="T85" fmla="*/ 1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8" h="74">
                        <a:moveTo>
                          <a:pt x="89" y="12"/>
                        </a:moveTo>
                        <a:lnTo>
                          <a:pt x="0" y="71"/>
                        </a:lnTo>
                        <a:lnTo>
                          <a:pt x="2" y="71"/>
                        </a:lnTo>
                        <a:lnTo>
                          <a:pt x="9" y="71"/>
                        </a:lnTo>
                        <a:lnTo>
                          <a:pt x="21" y="71"/>
                        </a:lnTo>
                        <a:lnTo>
                          <a:pt x="36" y="69"/>
                        </a:lnTo>
                        <a:lnTo>
                          <a:pt x="55" y="69"/>
                        </a:lnTo>
                        <a:lnTo>
                          <a:pt x="78" y="69"/>
                        </a:lnTo>
                        <a:lnTo>
                          <a:pt x="104" y="68"/>
                        </a:lnTo>
                        <a:lnTo>
                          <a:pt x="133" y="68"/>
                        </a:lnTo>
                        <a:lnTo>
                          <a:pt x="164" y="67"/>
                        </a:lnTo>
                        <a:lnTo>
                          <a:pt x="198" y="67"/>
                        </a:lnTo>
                        <a:lnTo>
                          <a:pt x="234" y="66"/>
                        </a:lnTo>
                        <a:lnTo>
                          <a:pt x="272" y="66"/>
                        </a:lnTo>
                        <a:lnTo>
                          <a:pt x="311" y="65"/>
                        </a:lnTo>
                        <a:lnTo>
                          <a:pt x="351" y="65"/>
                        </a:lnTo>
                        <a:lnTo>
                          <a:pt x="393" y="64"/>
                        </a:lnTo>
                        <a:lnTo>
                          <a:pt x="436" y="63"/>
                        </a:lnTo>
                        <a:lnTo>
                          <a:pt x="478" y="63"/>
                        </a:lnTo>
                        <a:lnTo>
                          <a:pt x="521" y="61"/>
                        </a:lnTo>
                        <a:lnTo>
                          <a:pt x="565" y="61"/>
                        </a:lnTo>
                        <a:lnTo>
                          <a:pt x="607" y="60"/>
                        </a:lnTo>
                        <a:lnTo>
                          <a:pt x="649" y="60"/>
                        </a:lnTo>
                        <a:lnTo>
                          <a:pt x="689" y="59"/>
                        </a:lnTo>
                        <a:lnTo>
                          <a:pt x="729" y="59"/>
                        </a:lnTo>
                        <a:lnTo>
                          <a:pt x="767" y="58"/>
                        </a:lnTo>
                        <a:lnTo>
                          <a:pt x="804" y="58"/>
                        </a:lnTo>
                        <a:lnTo>
                          <a:pt x="839" y="57"/>
                        </a:lnTo>
                        <a:lnTo>
                          <a:pt x="871" y="57"/>
                        </a:lnTo>
                        <a:lnTo>
                          <a:pt x="900" y="57"/>
                        </a:lnTo>
                        <a:lnTo>
                          <a:pt x="928" y="56"/>
                        </a:lnTo>
                        <a:lnTo>
                          <a:pt x="951" y="56"/>
                        </a:lnTo>
                        <a:lnTo>
                          <a:pt x="971" y="56"/>
                        </a:lnTo>
                        <a:lnTo>
                          <a:pt x="988" y="56"/>
                        </a:lnTo>
                        <a:lnTo>
                          <a:pt x="1004" y="56"/>
                        </a:lnTo>
                        <a:lnTo>
                          <a:pt x="1023" y="56"/>
                        </a:lnTo>
                        <a:lnTo>
                          <a:pt x="1045" y="56"/>
                        </a:lnTo>
                        <a:lnTo>
                          <a:pt x="1069" y="57"/>
                        </a:lnTo>
                        <a:lnTo>
                          <a:pt x="1097" y="57"/>
                        </a:lnTo>
                        <a:lnTo>
                          <a:pt x="1126" y="57"/>
                        </a:lnTo>
                        <a:lnTo>
                          <a:pt x="1157" y="58"/>
                        </a:lnTo>
                        <a:lnTo>
                          <a:pt x="1190" y="58"/>
                        </a:lnTo>
                        <a:lnTo>
                          <a:pt x="1225" y="59"/>
                        </a:lnTo>
                        <a:lnTo>
                          <a:pt x="1261" y="60"/>
                        </a:lnTo>
                        <a:lnTo>
                          <a:pt x="1296" y="60"/>
                        </a:lnTo>
                        <a:lnTo>
                          <a:pt x="1334" y="61"/>
                        </a:lnTo>
                        <a:lnTo>
                          <a:pt x="1371" y="63"/>
                        </a:lnTo>
                        <a:lnTo>
                          <a:pt x="1409" y="64"/>
                        </a:lnTo>
                        <a:lnTo>
                          <a:pt x="1447" y="64"/>
                        </a:lnTo>
                        <a:lnTo>
                          <a:pt x="1485" y="65"/>
                        </a:lnTo>
                        <a:lnTo>
                          <a:pt x="1523" y="66"/>
                        </a:lnTo>
                        <a:lnTo>
                          <a:pt x="1560" y="66"/>
                        </a:lnTo>
                        <a:lnTo>
                          <a:pt x="1596" y="67"/>
                        </a:lnTo>
                        <a:lnTo>
                          <a:pt x="1630" y="68"/>
                        </a:lnTo>
                        <a:lnTo>
                          <a:pt x="1663" y="69"/>
                        </a:lnTo>
                        <a:lnTo>
                          <a:pt x="1695" y="69"/>
                        </a:lnTo>
                        <a:lnTo>
                          <a:pt x="1725" y="71"/>
                        </a:lnTo>
                        <a:lnTo>
                          <a:pt x="1751" y="71"/>
                        </a:lnTo>
                        <a:lnTo>
                          <a:pt x="1777" y="72"/>
                        </a:lnTo>
                        <a:lnTo>
                          <a:pt x="1800" y="73"/>
                        </a:lnTo>
                        <a:lnTo>
                          <a:pt x="1819" y="73"/>
                        </a:lnTo>
                        <a:lnTo>
                          <a:pt x="1837" y="73"/>
                        </a:lnTo>
                        <a:lnTo>
                          <a:pt x="1849" y="74"/>
                        </a:lnTo>
                        <a:lnTo>
                          <a:pt x="1860" y="74"/>
                        </a:lnTo>
                        <a:lnTo>
                          <a:pt x="1865" y="74"/>
                        </a:lnTo>
                        <a:lnTo>
                          <a:pt x="1868" y="74"/>
                        </a:lnTo>
                        <a:lnTo>
                          <a:pt x="1793" y="15"/>
                        </a:lnTo>
                        <a:lnTo>
                          <a:pt x="1791" y="15"/>
                        </a:lnTo>
                        <a:lnTo>
                          <a:pt x="1785" y="15"/>
                        </a:lnTo>
                        <a:lnTo>
                          <a:pt x="1776" y="15"/>
                        </a:lnTo>
                        <a:lnTo>
                          <a:pt x="1762" y="14"/>
                        </a:lnTo>
                        <a:lnTo>
                          <a:pt x="1746" y="14"/>
                        </a:lnTo>
                        <a:lnTo>
                          <a:pt x="1727" y="14"/>
                        </a:lnTo>
                        <a:lnTo>
                          <a:pt x="1704" y="13"/>
                        </a:lnTo>
                        <a:lnTo>
                          <a:pt x="1680" y="13"/>
                        </a:lnTo>
                        <a:lnTo>
                          <a:pt x="1652" y="12"/>
                        </a:lnTo>
                        <a:lnTo>
                          <a:pt x="1624" y="12"/>
                        </a:lnTo>
                        <a:lnTo>
                          <a:pt x="1592" y="11"/>
                        </a:lnTo>
                        <a:lnTo>
                          <a:pt x="1560" y="11"/>
                        </a:lnTo>
                        <a:lnTo>
                          <a:pt x="1526" y="10"/>
                        </a:lnTo>
                        <a:lnTo>
                          <a:pt x="1490" y="10"/>
                        </a:lnTo>
                        <a:lnTo>
                          <a:pt x="1454" y="8"/>
                        </a:lnTo>
                        <a:lnTo>
                          <a:pt x="1417" y="7"/>
                        </a:lnTo>
                        <a:lnTo>
                          <a:pt x="1379" y="7"/>
                        </a:lnTo>
                        <a:lnTo>
                          <a:pt x="1341" y="6"/>
                        </a:lnTo>
                        <a:lnTo>
                          <a:pt x="1302" y="6"/>
                        </a:lnTo>
                        <a:lnTo>
                          <a:pt x="1264" y="5"/>
                        </a:lnTo>
                        <a:lnTo>
                          <a:pt x="1226" y="5"/>
                        </a:lnTo>
                        <a:lnTo>
                          <a:pt x="1189" y="4"/>
                        </a:lnTo>
                        <a:lnTo>
                          <a:pt x="1152" y="4"/>
                        </a:lnTo>
                        <a:lnTo>
                          <a:pt x="1118" y="3"/>
                        </a:lnTo>
                        <a:lnTo>
                          <a:pt x="1083" y="3"/>
                        </a:lnTo>
                        <a:lnTo>
                          <a:pt x="1050" y="2"/>
                        </a:lnTo>
                        <a:lnTo>
                          <a:pt x="1019" y="2"/>
                        </a:lnTo>
                        <a:lnTo>
                          <a:pt x="990" y="2"/>
                        </a:lnTo>
                        <a:lnTo>
                          <a:pt x="962" y="0"/>
                        </a:lnTo>
                        <a:lnTo>
                          <a:pt x="937" y="0"/>
                        </a:lnTo>
                        <a:lnTo>
                          <a:pt x="915" y="0"/>
                        </a:lnTo>
                        <a:lnTo>
                          <a:pt x="895" y="0"/>
                        </a:lnTo>
                        <a:lnTo>
                          <a:pt x="876" y="0"/>
                        </a:lnTo>
                        <a:lnTo>
                          <a:pt x="854" y="0"/>
                        </a:lnTo>
                        <a:lnTo>
                          <a:pt x="831" y="0"/>
                        </a:lnTo>
                        <a:lnTo>
                          <a:pt x="804" y="0"/>
                        </a:lnTo>
                        <a:lnTo>
                          <a:pt x="778" y="2"/>
                        </a:lnTo>
                        <a:lnTo>
                          <a:pt x="749" y="2"/>
                        </a:lnTo>
                        <a:lnTo>
                          <a:pt x="718" y="2"/>
                        </a:lnTo>
                        <a:lnTo>
                          <a:pt x="687" y="3"/>
                        </a:lnTo>
                        <a:lnTo>
                          <a:pt x="655" y="3"/>
                        </a:lnTo>
                        <a:lnTo>
                          <a:pt x="622" y="3"/>
                        </a:lnTo>
                        <a:lnTo>
                          <a:pt x="589" y="4"/>
                        </a:lnTo>
                        <a:lnTo>
                          <a:pt x="554" y="4"/>
                        </a:lnTo>
                        <a:lnTo>
                          <a:pt x="521" y="5"/>
                        </a:lnTo>
                        <a:lnTo>
                          <a:pt x="486" y="5"/>
                        </a:lnTo>
                        <a:lnTo>
                          <a:pt x="453" y="6"/>
                        </a:lnTo>
                        <a:lnTo>
                          <a:pt x="419" y="6"/>
                        </a:lnTo>
                        <a:lnTo>
                          <a:pt x="386" y="6"/>
                        </a:lnTo>
                        <a:lnTo>
                          <a:pt x="354" y="7"/>
                        </a:lnTo>
                        <a:lnTo>
                          <a:pt x="323" y="7"/>
                        </a:lnTo>
                        <a:lnTo>
                          <a:pt x="293" y="8"/>
                        </a:lnTo>
                        <a:lnTo>
                          <a:pt x="264" y="8"/>
                        </a:lnTo>
                        <a:lnTo>
                          <a:pt x="236" y="10"/>
                        </a:lnTo>
                        <a:lnTo>
                          <a:pt x="211" y="10"/>
                        </a:lnTo>
                        <a:lnTo>
                          <a:pt x="188" y="10"/>
                        </a:lnTo>
                        <a:lnTo>
                          <a:pt x="166" y="11"/>
                        </a:lnTo>
                        <a:lnTo>
                          <a:pt x="146" y="11"/>
                        </a:lnTo>
                        <a:lnTo>
                          <a:pt x="129" y="11"/>
                        </a:lnTo>
                        <a:lnTo>
                          <a:pt x="115" y="12"/>
                        </a:lnTo>
                        <a:lnTo>
                          <a:pt x="104" y="12"/>
                        </a:lnTo>
                        <a:lnTo>
                          <a:pt x="96" y="12"/>
                        </a:lnTo>
                        <a:lnTo>
                          <a:pt x="91" y="12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1" name="Freeform 288"/>
                  <p:cNvSpPr>
                    <a:spLocks/>
                  </p:cNvSpPr>
                  <p:nvPr/>
                </p:nvSpPr>
                <p:spPr bwMode="auto">
                  <a:xfrm>
                    <a:off x="4545013" y="749301"/>
                    <a:ext cx="1535113" cy="44450"/>
                  </a:xfrm>
                  <a:custGeom>
                    <a:avLst/>
                    <a:gdLst>
                      <a:gd name="T0" fmla="*/ 1881 w 1936"/>
                      <a:gd name="T1" fmla="*/ 10 h 57"/>
                      <a:gd name="T2" fmla="*/ 1866 w 1936"/>
                      <a:gd name="T3" fmla="*/ 10 h 57"/>
                      <a:gd name="T4" fmla="*/ 1836 w 1936"/>
                      <a:gd name="T5" fmla="*/ 8 h 57"/>
                      <a:gd name="T6" fmla="*/ 1795 w 1936"/>
                      <a:gd name="T7" fmla="*/ 8 h 57"/>
                      <a:gd name="T8" fmla="*/ 1744 w 1936"/>
                      <a:gd name="T9" fmla="*/ 7 h 57"/>
                      <a:gd name="T10" fmla="*/ 1684 w 1936"/>
                      <a:gd name="T11" fmla="*/ 7 h 57"/>
                      <a:gd name="T12" fmla="*/ 1617 w 1936"/>
                      <a:gd name="T13" fmla="*/ 6 h 57"/>
                      <a:gd name="T14" fmla="*/ 1545 w 1936"/>
                      <a:gd name="T15" fmla="*/ 5 h 57"/>
                      <a:gd name="T16" fmla="*/ 1470 w 1936"/>
                      <a:gd name="T17" fmla="*/ 5 h 57"/>
                      <a:gd name="T18" fmla="*/ 1394 w 1936"/>
                      <a:gd name="T19" fmla="*/ 4 h 57"/>
                      <a:gd name="T20" fmla="*/ 1318 w 1936"/>
                      <a:gd name="T21" fmla="*/ 3 h 57"/>
                      <a:gd name="T22" fmla="*/ 1245 w 1936"/>
                      <a:gd name="T23" fmla="*/ 3 h 57"/>
                      <a:gd name="T24" fmla="*/ 1176 w 1936"/>
                      <a:gd name="T25" fmla="*/ 2 h 57"/>
                      <a:gd name="T26" fmla="*/ 1111 w 1936"/>
                      <a:gd name="T27" fmla="*/ 2 h 57"/>
                      <a:gd name="T28" fmla="*/ 1055 w 1936"/>
                      <a:gd name="T29" fmla="*/ 0 h 57"/>
                      <a:gd name="T30" fmla="*/ 1007 w 1936"/>
                      <a:gd name="T31" fmla="*/ 0 h 57"/>
                      <a:gd name="T32" fmla="*/ 968 w 1936"/>
                      <a:gd name="T33" fmla="*/ 0 h 57"/>
                      <a:gd name="T34" fmla="*/ 920 w 1936"/>
                      <a:gd name="T35" fmla="*/ 0 h 57"/>
                      <a:gd name="T36" fmla="*/ 861 w 1936"/>
                      <a:gd name="T37" fmla="*/ 2 h 57"/>
                      <a:gd name="T38" fmla="*/ 794 w 1936"/>
                      <a:gd name="T39" fmla="*/ 3 h 57"/>
                      <a:gd name="T40" fmla="*/ 722 w 1936"/>
                      <a:gd name="T41" fmla="*/ 4 h 57"/>
                      <a:gd name="T42" fmla="*/ 646 w 1936"/>
                      <a:gd name="T43" fmla="*/ 5 h 57"/>
                      <a:gd name="T44" fmla="*/ 566 w 1936"/>
                      <a:gd name="T45" fmla="*/ 6 h 57"/>
                      <a:gd name="T46" fmla="*/ 485 w 1936"/>
                      <a:gd name="T47" fmla="*/ 7 h 57"/>
                      <a:gd name="T48" fmla="*/ 407 w 1936"/>
                      <a:gd name="T49" fmla="*/ 8 h 57"/>
                      <a:gd name="T50" fmla="*/ 331 w 1936"/>
                      <a:gd name="T51" fmla="*/ 10 h 57"/>
                      <a:gd name="T52" fmla="*/ 261 w 1936"/>
                      <a:gd name="T53" fmla="*/ 11 h 57"/>
                      <a:gd name="T54" fmla="*/ 197 w 1936"/>
                      <a:gd name="T55" fmla="*/ 12 h 57"/>
                      <a:gd name="T56" fmla="*/ 143 w 1936"/>
                      <a:gd name="T57" fmla="*/ 13 h 57"/>
                      <a:gd name="T58" fmla="*/ 99 w 1936"/>
                      <a:gd name="T59" fmla="*/ 14 h 57"/>
                      <a:gd name="T60" fmla="*/ 68 w 1936"/>
                      <a:gd name="T61" fmla="*/ 15 h 57"/>
                      <a:gd name="T62" fmla="*/ 52 w 1936"/>
                      <a:gd name="T63" fmla="*/ 15 h 57"/>
                      <a:gd name="T64" fmla="*/ 0 w 1936"/>
                      <a:gd name="T65" fmla="*/ 57 h 57"/>
                      <a:gd name="T66" fmla="*/ 1883 w 1936"/>
                      <a:gd name="T67" fmla="*/ 1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36" h="57">
                        <a:moveTo>
                          <a:pt x="1883" y="10"/>
                        </a:moveTo>
                        <a:lnTo>
                          <a:pt x="1881" y="10"/>
                        </a:lnTo>
                        <a:lnTo>
                          <a:pt x="1875" y="10"/>
                        </a:lnTo>
                        <a:lnTo>
                          <a:pt x="1866" y="10"/>
                        </a:lnTo>
                        <a:lnTo>
                          <a:pt x="1853" y="10"/>
                        </a:lnTo>
                        <a:lnTo>
                          <a:pt x="1836" y="8"/>
                        </a:lnTo>
                        <a:lnTo>
                          <a:pt x="1817" y="8"/>
                        </a:lnTo>
                        <a:lnTo>
                          <a:pt x="1795" y="8"/>
                        </a:lnTo>
                        <a:lnTo>
                          <a:pt x="1770" y="8"/>
                        </a:lnTo>
                        <a:lnTo>
                          <a:pt x="1744" y="7"/>
                        </a:lnTo>
                        <a:lnTo>
                          <a:pt x="1715" y="7"/>
                        </a:lnTo>
                        <a:lnTo>
                          <a:pt x="1684" y="7"/>
                        </a:lnTo>
                        <a:lnTo>
                          <a:pt x="1650" y="6"/>
                        </a:lnTo>
                        <a:lnTo>
                          <a:pt x="1617" y="6"/>
                        </a:lnTo>
                        <a:lnTo>
                          <a:pt x="1581" y="6"/>
                        </a:lnTo>
                        <a:lnTo>
                          <a:pt x="1545" y="5"/>
                        </a:lnTo>
                        <a:lnTo>
                          <a:pt x="1509" y="5"/>
                        </a:lnTo>
                        <a:lnTo>
                          <a:pt x="1470" y="5"/>
                        </a:lnTo>
                        <a:lnTo>
                          <a:pt x="1432" y="4"/>
                        </a:lnTo>
                        <a:lnTo>
                          <a:pt x="1394" y="4"/>
                        </a:lnTo>
                        <a:lnTo>
                          <a:pt x="1356" y="4"/>
                        </a:lnTo>
                        <a:lnTo>
                          <a:pt x="1318" y="3"/>
                        </a:lnTo>
                        <a:lnTo>
                          <a:pt x="1282" y="3"/>
                        </a:lnTo>
                        <a:lnTo>
                          <a:pt x="1245" y="3"/>
                        </a:lnTo>
                        <a:lnTo>
                          <a:pt x="1209" y="2"/>
                        </a:lnTo>
                        <a:lnTo>
                          <a:pt x="1176" y="2"/>
                        </a:lnTo>
                        <a:lnTo>
                          <a:pt x="1142" y="2"/>
                        </a:lnTo>
                        <a:lnTo>
                          <a:pt x="1111" y="2"/>
                        </a:lnTo>
                        <a:lnTo>
                          <a:pt x="1082" y="0"/>
                        </a:lnTo>
                        <a:lnTo>
                          <a:pt x="1055" y="0"/>
                        </a:lnTo>
                        <a:lnTo>
                          <a:pt x="1029" y="0"/>
                        </a:lnTo>
                        <a:lnTo>
                          <a:pt x="1007" y="0"/>
                        </a:lnTo>
                        <a:lnTo>
                          <a:pt x="988" y="0"/>
                        </a:lnTo>
                        <a:lnTo>
                          <a:pt x="968" y="0"/>
                        </a:lnTo>
                        <a:lnTo>
                          <a:pt x="945" y="0"/>
                        </a:lnTo>
                        <a:lnTo>
                          <a:pt x="920" y="0"/>
                        </a:lnTo>
                        <a:lnTo>
                          <a:pt x="892" y="2"/>
                        </a:lnTo>
                        <a:lnTo>
                          <a:pt x="861" y="2"/>
                        </a:lnTo>
                        <a:lnTo>
                          <a:pt x="829" y="2"/>
                        </a:lnTo>
                        <a:lnTo>
                          <a:pt x="794" y="3"/>
                        </a:lnTo>
                        <a:lnTo>
                          <a:pt x="760" y="3"/>
                        </a:lnTo>
                        <a:lnTo>
                          <a:pt x="722" y="4"/>
                        </a:lnTo>
                        <a:lnTo>
                          <a:pt x="684" y="4"/>
                        </a:lnTo>
                        <a:lnTo>
                          <a:pt x="646" y="5"/>
                        </a:lnTo>
                        <a:lnTo>
                          <a:pt x="605" y="5"/>
                        </a:lnTo>
                        <a:lnTo>
                          <a:pt x="566" y="6"/>
                        </a:lnTo>
                        <a:lnTo>
                          <a:pt x="526" y="6"/>
                        </a:lnTo>
                        <a:lnTo>
                          <a:pt x="485" y="7"/>
                        </a:lnTo>
                        <a:lnTo>
                          <a:pt x="446" y="7"/>
                        </a:lnTo>
                        <a:lnTo>
                          <a:pt x="407" y="8"/>
                        </a:lnTo>
                        <a:lnTo>
                          <a:pt x="368" y="10"/>
                        </a:lnTo>
                        <a:lnTo>
                          <a:pt x="331" y="10"/>
                        </a:lnTo>
                        <a:lnTo>
                          <a:pt x="295" y="11"/>
                        </a:lnTo>
                        <a:lnTo>
                          <a:pt x="261" y="11"/>
                        </a:lnTo>
                        <a:lnTo>
                          <a:pt x="228" y="12"/>
                        </a:lnTo>
                        <a:lnTo>
                          <a:pt x="197" y="12"/>
                        </a:lnTo>
                        <a:lnTo>
                          <a:pt x="168" y="13"/>
                        </a:lnTo>
                        <a:lnTo>
                          <a:pt x="143" y="13"/>
                        </a:lnTo>
                        <a:lnTo>
                          <a:pt x="120" y="14"/>
                        </a:lnTo>
                        <a:lnTo>
                          <a:pt x="99" y="14"/>
                        </a:lnTo>
                        <a:lnTo>
                          <a:pt x="82" y="14"/>
                        </a:lnTo>
                        <a:lnTo>
                          <a:pt x="68" y="15"/>
                        </a:lnTo>
                        <a:lnTo>
                          <a:pt x="58" y="15"/>
                        </a:lnTo>
                        <a:lnTo>
                          <a:pt x="52" y="15"/>
                        </a:lnTo>
                        <a:lnTo>
                          <a:pt x="50" y="15"/>
                        </a:lnTo>
                        <a:lnTo>
                          <a:pt x="0" y="57"/>
                        </a:lnTo>
                        <a:lnTo>
                          <a:pt x="1936" y="57"/>
                        </a:lnTo>
                        <a:lnTo>
                          <a:pt x="1883" y="10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2" name="Freeform 289"/>
                  <p:cNvSpPr>
                    <a:spLocks/>
                  </p:cNvSpPr>
                  <p:nvPr/>
                </p:nvSpPr>
                <p:spPr bwMode="auto">
                  <a:xfrm>
                    <a:off x="4621213" y="1031876"/>
                    <a:ext cx="542925" cy="93663"/>
                  </a:xfrm>
                  <a:custGeom>
                    <a:avLst/>
                    <a:gdLst>
                      <a:gd name="T0" fmla="*/ 680 w 684"/>
                      <a:gd name="T1" fmla="*/ 3 h 118"/>
                      <a:gd name="T2" fmla="*/ 7 w 684"/>
                      <a:gd name="T3" fmla="*/ 0 h 118"/>
                      <a:gd name="T4" fmla="*/ 4 w 684"/>
                      <a:gd name="T5" fmla="*/ 11 h 118"/>
                      <a:gd name="T6" fmla="*/ 1 w 684"/>
                      <a:gd name="T7" fmla="*/ 23 h 118"/>
                      <a:gd name="T8" fmla="*/ 0 w 684"/>
                      <a:gd name="T9" fmla="*/ 37 h 118"/>
                      <a:gd name="T10" fmla="*/ 1 w 684"/>
                      <a:gd name="T11" fmla="*/ 52 h 118"/>
                      <a:gd name="T12" fmla="*/ 4 w 684"/>
                      <a:gd name="T13" fmla="*/ 68 h 118"/>
                      <a:gd name="T14" fmla="*/ 10 w 684"/>
                      <a:gd name="T15" fmla="*/ 86 h 118"/>
                      <a:gd name="T16" fmla="*/ 20 w 684"/>
                      <a:gd name="T17" fmla="*/ 102 h 118"/>
                      <a:gd name="T18" fmla="*/ 35 w 684"/>
                      <a:gd name="T19" fmla="*/ 118 h 118"/>
                      <a:gd name="T20" fmla="*/ 684 w 684"/>
                      <a:gd name="T21" fmla="*/ 112 h 118"/>
                      <a:gd name="T22" fmla="*/ 680 w 684"/>
                      <a:gd name="T23" fmla="*/ 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4" h="118">
                        <a:moveTo>
                          <a:pt x="680" y="3"/>
                        </a:moveTo>
                        <a:lnTo>
                          <a:pt x="7" y="0"/>
                        </a:lnTo>
                        <a:lnTo>
                          <a:pt x="4" y="11"/>
                        </a:lnTo>
                        <a:lnTo>
                          <a:pt x="1" y="23"/>
                        </a:lnTo>
                        <a:lnTo>
                          <a:pt x="0" y="37"/>
                        </a:lnTo>
                        <a:lnTo>
                          <a:pt x="1" y="52"/>
                        </a:lnTo>
                        <a:lnTo>
                          <a:pt x="4" y="68"/>
                        </a:lnTo>
                        <a:lnTo>
                          <a:pt x="10" y="86"/>
                        </a:lnTo>
                        <a:lnTo>
                          <a:pt x="20" y="102"/>
                        </a:lnTo>
                        <a:lnTo>
                          <a:pt x="35" y="118"/>
                        </a:lnTo>
                        <a:lnTo>
                          <a:pt x="684" y="112"/>
                        </a:lnTo>
                        <a:lnTo>
                          <a:pt x="680" y="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3" name="Freeform 290"/>
                  <p:cNvSpPr>
                    <a:spLocks/>
                  </p:cNvSpPr>
                  <p:nvPr/>
                </p:nvSpPr>
                <p:spPr bwMode="auto">
                  <a:xfrm>
                    <a:off x="4643438" y="1133476"/>
                    <a:ext cx="523875" cy="82550"/>
                  </a:xfrm>
                  <a:custGeom>
                    <a:avLst/>
                    <a:gdLst>
                      <a:gd name="T0" fmla="*/ 656 w 660"/>
                      <a:gd name="T1" fmla="*/ 0 h 105"/>
                      <a:gd name="T2" fmla="*/ 5 w 660"/>
                      <a:gd name="T3" fmla="*/ 5 h 105"/>
                      <a:gd name="T4" fmla="*/ 3 w 660"/>
                      <a:gd name="T5" fmla="*/ 15 h 105"/>
                      <a:gd name="T6" fmla="*/ 1 w 660"/>
                      <a:gd name="T7" fmla="*/ 27 h 105"/>
                      <a:gd name="T8" fmla="*/ 0 w 660"/>
                      <a:gd name="T9" fmla="*/ 39 h 105"/>
                      <a:gd name="T10" fmla="*/ 1 w 660"/>
                      <a:gd name="T11" fmla="*/ 53 h 105"/>
                      <a:gd name="T12" fmla="*/ 3 w 660"/>
                      <a:gd name="T13" fmla="*/ 68 h 105"/>
                      <a:gd name="T14" fmla="*/ 10 w 660"/>
                      <a:gd name="T15" fmla="*/ 82 h 105"/>
                      <a:gd name="T16" fmla="*/ 19 w 660"/>
                      <a:gd name="T17" fmla="*/ 93 h 105"/>
                      <a:gd name="T18" fmla="*/ 34 w 660"/>
                      <a:gd name="T19" fmla="*/ 105 h 105"/>
                      <a:gd name="T20" fmla="*/ 660 w 660"/>
                      <a:gd name="T21" fmla="*/ 99 h 105"/>
                      <a:gd name="T22" fmla="*/ 656 w 660"/>
                      <a:gd name="T23" fmla="*/ 0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0" h="105">
                        <a:moveTo>
                          <a:pt x="656" y="0"/>
                        </a:moveTo>
                        <a:lnTo>
                          <a:pt x="5" y="5"/>
                        </a:lnTo>
                        <a:lnTo>
                          <a:pt x="3" y="15"/>
                        </a:lnTo>
                        <a:lnTo>
                          <a:pt x="1" y="27"/>
                        </a:lnTo>
                        <a:lnTo>
                          <a:pt x="0" y="39"/>
                        </a:lnTo>
                        <a:lnTo>
                          <a:pt x="1" y="53"/>
                        </a:lnTo>
                        <a:lnTo>
                          <a:pt x="3" y="68"/>
                        </a:lnTo>
                        <a:lnTo>
                          <a:pt x="10" y="82"/>
                        </a:lnTo>
                        <a:lnTo>
                          <a:pt x="19" y="93"/>
                        </a:lnTo>
                        <a:lnTo>
                          <a:pt x="34" y="105"/>
                        </a:lnTo>
                        <a:lnTo>
                          <a:pt x="660" y="99"/>
                        </a:lnTo>
                        <a:lnTo>
                          <a:pt x="656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4" name="Freeform 291"/>
                  <p:cNvSpPr>
                    <a:spLocks/>
                  </p:cNvSpPr>
                  <p:nvPr/>
                </p:nvSpPr>
                <p:spPr bwMode="auto">
                  <a:xfrm>
                    <a:off x="4668838" y="1220788"/>
                    <a:ext cx="501650" cy="90488"/>
                  </a:xfrm>
                  <a:custGeom>
                    <a:avLst/>
                    <a:gdLst>
                      <a:gd name="T0" fmla="*/ 1 w 633"/>
                      <a:gd name="T1" fmla="*/ 4 h 114"/>
                      <a:gd name="T2" fmla="*/ 0 w 633"/>
                      <a:gd name="T3" fmla="*/ 16 h 114"/>
                      <a:gd name="T4" fmla="*/ 1 w 633"/>
                      <a:gd name="T5" fmla="*/ 30 h 114"/>
                      <a:gd name="T6" fmla="*/ 2 w 633"/>
                      <a:gd name="T7" fmla="*/ 45 h 114"/>
                      <a:gd name="T8" fmla="*/ 6 w 633"/>
                      <a:gd name="T9" fmla="*/ 61 h 114"/>
                      <a:gd name="T10" fmla="*/ 11 w 633"/>
                      <a:gd name="T11" fmla="*/ 77 h 114"/>
                      <a:gd name="T12" fmla="*/ 20 w 633"/>
                      <a:gd name="T13" fmla="*/ 92 h 114"/>
                      <a:gd name="T14" fmla="*/ 32 w 633"/>
                      <a:gd name="T15" fmla="*/ 105 h 114"/>
                      <a:gd name="T16" fmla="*/ 48 w 633"/>
                      <a:gd name="T17" fmla="*/ 114 h 114"/>
                      <a:gd name="T18" fmla="*/ 633 w 633"/>
                      <a:gd name="T19" fmla="*/ 114 h 114"/>
                      <a:gd name="T20" fmla="*/ 629 w 633"/>
                      <a:gd name="T21" fmla="*/ 0 h 114"/>
                      <a:gd name="T22" fmla="*/ 1 w 633"/>
                      <a:gd name="T23" fmla="*/ 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3" h="114">
                        <a:moveTo>
                          <a:pt x="1" y="4"/>
                        </a:moveTo>
                        <a:lnTo>
                          <a:pt x="0" y="16"/>
                        </a:lnTo>
                        <a:lnTo>
                          <a:pt x="1" y="30"/>
                        </a:lnTo>
                        <a:lnTo>
                          <a:pt x="2" y="45"/>
                        </a:lnTo>
                        <a:lnTo>
                          <a:pt x="6" y="61"/>
                        </a:lnTo>
                        <a:lnTo>
                          <a:pt x="11" y="77"/>
                        </a:lnTo>
                        <a:lnTo>
                          <a:pt x="20" y="92"/>
                        </a:lnTo>
                        <a:lnTo>
                          <a:pt x="32" y="105"/>
                        </a:lnTo>
                        <a:lnTo>
                          <a:pt x="48" y="114"/>
                        </a:lnTo>
                        <a:lnTo>
                          <a:pt x="633" y="114"/>
                        </a:lnTo>
                        <a:lnTo>
                          <a:pt x="629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5" name="Freeform 292"/>
                  <p:cNvSpPr>
                    <a:spLocks/>
                  </p:cNvSpPr>
                  <p:nvPr/>
                </p:nvSpPr>
                <p:spPr bwMode="auto">
                  <a:xfrm>
                    <a:off x="5541963" y="1035051"/>
                    <a:ext cx="471488" cy="82550"/>
                  </a:xfrm>
                  <a:custGeom>
                    <a:avLst/>
                    <a:gdLst>
                      <a:gd name="T0" fmla="*/ 0 w 595"/>
                      <a:gd name="T1" fmla="*/ 104 h 104"/>
                      <a:gd name="T2" fmla="*/ 568 w 595"/>
                      <a:gd name="T3" fmla="*/ 99 h 104"/>
                      <a:gd name="T4" fmla="*/ 575 w 595"/>
                      <a:gd name="T5" fmla="*/ 93 h 104"/>
                      <a:gd name="T6" fmla="*/ 582 w 595"/>
                      <a:gd name="T7" fmla="*/ 86 h 104"/>
                      <a:gd name="T8" fmla="*/ 588 w 595"/>
                      <a:gd name="T9" fmla="*/ 77 h 104"/>
                      <a:gd name="T10" fmla="*/ 592 w 595"/>
                      <a:gd name="T11" fmla="*/ 67 h 104"/>
                      <a:gd name="T12" fmla="*/ 595 w 595"/>
                      <a:gd name="T13" fmla="*/ 54 h 104"/>
                      <a:gd name="T14" fmla="*/ 595 w 595"/>
                      <a:gd name="T15" fmla="*/ 39 h 104"/>
                      <a:gd name="T16" fmla="*/ 589 w 595"/>
                      <a:gd name="T17" fmla="*/ 22 h 104"/>
                      <a:gd name="T18" fmla="*/ 580 w 595"/>
                      <a:gd name="T19" fmla="*/ 2 h 104"/>
                      <a:gd name="T20" fmla="*/ 0 w 595"/>
                      <a:gd name="T21" fmla="*/ 0 h 104"/>
                      <a:gd name="T22" fmla="*/ 0 w 595"/>
                      <a:gd name="T23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95" h="104">
                        <a:moveTo>
                          <a:pt x="0" y="104"/>
                        </a:moveTo>
                        <a:lnTo>
                          <a:pt x="568" y="99"/>
                        </a:lnTo>
                        <a:lnTo>
                          <a:pt x="575" y="93"/>
                        </a:lnTo>
                        <a:lnTo>
                          <a:pt x="582" y="86"/>
                        </a:lnTo>
                        <a:lnTo>
                          <a:pt x="588" y="77"/>
                        </a:lnTo>
                        <a:lnTo>
                          <a:pt x="592" y="67"/>
                        </a:lnTo>
                        <a:lnTo>
                          <a:pt x="595" y="54"/>
                        </a:lnTo>
                        <a:lnTo>
                          <a:pt x="595" y="39"/>
                        </a:lnTo>
                        <a:lnTo>
                          <a:pt x="589" y="22"/>
                        </a:lnTo>
                        <a:lnTo>
                          <a:pt x="580" y="2"/>
                        </a:lnTo>
                        <a:lnTo>
                          <a:pt x="0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6" name="Freeform 293"/>
                  <p:cNvSpPr>
                    <a:spLocks/>
                  </p:cNvSpPr>
                  <p:nvPr/>
                </p:nvSpPr>
                <p:spPr bwMode="auto">
                  <a:xfrm>
                    <a:off x="4606925" y="815976"/>
                    <a:ext cx="1430338" cy="106363"/>
                  </a:xfrm>
                  <a:custGeom>
                    <a:avLst/>
                    <a:gdLst>
                      <a:gd name="T0" fmla="*/ 1760 w 1802"/>
                      <a:gd name="T1" fmla="*/ 0 h 132"/>
                      <a:gd name="T2" fmla="*/ 26 w 1802"/>
                      <a:gd name="T3" fmla="*/ 7 h 132"/>
                      <a:gd name="T4" fmla="*/ 24 w 1802"/>
                      <a:gd name="T5" fmla="*/ 10 h 132"/>
                      <a:gd name="T6" fmla="*/ 18 w 1802"/>
                      <a:gd name="T7" fmla="*/ 18 h 132"/>
                      <a:gd name="T8" fmla="*/ 11 w 1802"/>
                      <a:gd name="T9" fmla="*/ 31 h 132"/>
                      <a:gd name="T10" fmla="*/ 4 w 1802"/>
                      <a:gd name="T11" fmla="*/ 46 h 132"/>
                      <a:gd name="T12" fmla="*/ 0 w 1802"/>
                      <a:gd name="T13" fmla="*/ 64 h 132"/>
                      <a:gd name="T14" fmla="*/ 0 w 1802"/>
                      <a:gd name="T15" fmla="*/ 83 h 132"/>
                      <a:gd name="T16" fmla="*/ 6 w 1802"/>
                      <a:gd name="T17" fmla="*/ 102 h 132"/>
                      <a:gd name="T18" fmla="*/ 21 w 1802"/>
                      <a:gd name="T19" fmla="*/ 121 h 132"/>
                      <a:gd name="T20" fmla="*/ 1779 w 1802"/>
                      <a:gd name="T21" fmla="*/ 132 h 132"/>
                      <a:gd name="T22" fmla="*/ 1786 w 1802"/>
                      <a:gd name="T23" fmla="*/ 123 h 132"/>
                      <a:gd name="T24" fmla="*/ 1793 w 1802"/>
                      <a:gd name="T25" fmla="*/ 110 h 132"/>
                      <a:gd name="T26" fmla="*/ 1798 w 1802"/>
                      <a:gd name="T27" fmla="*/ 94 h 132"/>
                      <a:gd name="T28" fmla="*/ 1802 w 1802"/>
                      <a:gd name="T29" fmla="*/ 77 h 132"/>
                      <a:gd name="T30" fmla="*/ 1801 w 1802"/>
                      <a:gd name="T31" fmla="*/ 58 h 132"/>
                      <a:gd name="T32" fmla="*/ 1795 w 1802"/>
                      <a:gd name="T33" fmla="*/ 39 h 132"/>
                      <a:gd name="T34" fmla="*/ 1782 w 1802"/>
                      <a:gd name="T35" fmla="*/ 19 h 132"/>
                      <a:gd name="T36" fmla="*/ 1760 w 1802"/>
                      <a:gd name="T37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802" h="132">
                        <a:moveTo>
                          <a:pt x="1760" y="0"/>
                        </a:moveTo>
                        <a:lnTo>
                          <a:pt x="26" y="7"/>
                        </a:lnTo>
                        <a:lnTo>
                          <a:pt x="24" y="10"/>
                        </a:lnTo>
                        <a:lnTo>
                          <a:pt x="18" y="18"/>
                        </a:lnTo>
                        <a:lnTo>
                          <a:pt x="11" y="31"/>
                        </a:lnTo>
                        <a:lnTo>
                          <a:pt x="4" y="46"/>
                        </a:lnTo>
                        <a:lnTo>
                          <a:pt x="0" y="64"/>
                        </a:lnTo>
                        <a:lnTo>
                          <a:pt x="0" y="83"/>
                        </a:lnTo>
                        <a:lnTo>
                          <a:pt x="6" y="102"/>
                        </a:lnTo>
                        <a:lnTo>
                          <a:pt x="21" y="121"/>
                        </a:lnTo>
                        <a:lnTo>
                          <a:pt x="1779" y="132"/>
                        </a:lnTo>
                        <a:lnTo>
                          <a:pt x="1786" y="123"/>
                        </a:lnTo>
                        <a:lnTo>
                          <a:pt x="1793" y="110"/>
                        </a:lnTo>
                        <a:lnTo>
                          <a:pt x="1798" y="94"/>
                        </a:lnTo>
                        <a:lnTo>
                          <a:pt x="1802" y="77"/>
                        </a:lnTo>
                        <a:lnTo>
                          <a:pt x="1801" y="58"/>
                        </a:lnTo>
                        <a:lnTo>
                          <a:pt x="1795" y="39"/>
                        </a:lnTo>
                        <a:lnTo>
                          <a:pt x="1782" y="19"/>
                        </a:lnTo>
                        <a:lnTo>
                          <a:pt x="176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7" name="Freeform 294"/>
                  <p:cNvSpPr>
                    <a:spLocks/>
                  </p:cNvSpPr>
                  <p:nvPr/>
                </p:nvSpPr>
                <p:spPr bwMode="auto">
                  <a:xfrm>
                    <a:off x="4606925" y="923926"/>
                    <a:ext cx="1422400" cy="101600"/>
                  </a:xfrm>
                  <a:custGeom>
                    <a:avLst/>
                    <a:gdLst>
                      <a:gd name="T0" fmla="*/ 32 w 1791"/>
                      <a:gd name="T1" fmla="*/ 120 h 126"/>
                      <a:gd name="T2" fmla="*/ 32 w 1791"/>
                      <a:gd name="T3" fmla="*/ 120 h 126"/>
                      <a:gd name="T4" fmla="*/ 32 w 1791"/>
                      <a:gd name="T5" fmla="*/ 120 h 126"/>
                      <a:gd name="T6" fmla="*/ 32 w 1791"/>
                      <a:gd name="T7" fmla="*/ 120 h 126"/>
                      <a:gd name="T8" fmla="*/ 32 w 1791"/>
                      <a:gd name="T9" fmla="*/ 120 h 126"/>
                      <a:gd name="T10" fmla="*/ 698 w 1791"/>
                      <a:gd name="T11" fmla="*/ 123 h 126"/>
                      <a:gd name="T12" fmla="*/ 697 w 1791"/>
                      <a:gd name="T13" fmla="*/ 100 h 126"/>
                      <a:gd name="T14" fmla="*/ 1177 w 1791"/>
                      <a:gd name="T15" fmla="*/ 100 h 126"/>
                      <a:gd name="T16" fmla="*/ 1177 w 1791"/>
                      <a:gd name="T17" fmla="*/ 124 h 126"/>
                      <a:gd name="T18" fmla="*/ 1759 w 1791"/>
                      <a:gd name="T19" fmla="*/ 126 h 126"/>
                      <a:gd name="T20" fmla="*/ 1766 w 1791"/>
                      <a:gd name="T21" fmla="*/ 120 h 126"/>
                      <a:gd name="T22" fmla="*/ 1773 w 1791"/>
                      <a:gd name="T23" fmla="*/ 111 h 126"/>
                      <a:gd name="T24" fmla="*/ 1780 w 1791"/>
                      <a:gd name="T25" fmla="*/ 101 h 126"/>
                      <a:gd name="T26" fmla="*/ 1787 w 1791"/>
                      <a:gd name="T27" fmla="*/ 87 h 126"/>
                      <a:gd name="T28" fmla="*/ 1790 w 1791"/>
                      <a:gd name="T29" fmla="*/ 72 h 126"/>
                      <a:gd name="T30" fmla="*/ 1791 w 1791"/>
                      <a:gd name="T31" fmla="*/ 54 h 126"/>
                      <a:gd name="T32" fmla="*/ 1788 w 1791"/>
                      <a:gd name="T33" fmla="*/ 34 h 126"/>
                      <a:gd name="T34" fmla="*/ 1780 w 1791"/>
                      <a:gd name="T35" fmla="*/ 11 h 126"/>
                      <a:gd name="T36" fmla="*/ 17 w 1791"/>
                      <a:gd name="T37" fmla="*/ 0 h 126"/>
                      <a:gd name="T38" fmla="*/ 11 w 1791"/>
                      <a:gd name="T39" fmla="*/ 10 h 126"/>
                      <a:gd name="T40" fmla="*/ 7 w 1791"/>
                      <a:gd name="T41" fmla="*/ 23 h 126"/>
                      <a:gd name="T42" fmla="*/ 2 w 1791"/>
                      <a:gd name="T43" fmla="*/ 38 h 126"/>
                      <a:gd name="T44" fmla="*/ 0 w 1791"/>
                      <a:gd name="T45" fmla="*/ 55 h 126"/>
                      <a:gd name="T46" fmla="*/ 1 w 1791"/>
                      <a:gd name="T47" fmla="*/ 71 h 126"/>
                      <a:gd name="T48" fmla="*/ 5 w 1791"/>
                      <a:gd name="T49" fmla="*/ 88 h 126"/>
                      <a:gd name="T50" fmla="*/ 16 w 1791"/>
                      <a:gd name="T51" fmla="*/ 105 h 126"/>
                      <a:gd name="T52" fmla="*/ 32 w 1791"/>
                      <a:gd name="T53" fmla="*/ 12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91" h="126">
                        <a:moveTo>
                          <a:pt x="32" y="120"/>
                        </a:move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698" y="123"/>
                        </a:lnTo>
                        <a:lnTo>
                          <a:pt x="697" y="100"/>
                        </a:lnTo>
                        <a:lnTo>
                          <a:pt x="1177" y="100"/>
                        </a:lnTo>
                        <a:lnTo>
                          <a:pt x="1177" y="124"/>
                        </a:lnTo>
                        <a:lnTo>
                          <a:pt x="1759" y="126"/>
                        </a:lnTo>
                        <a:lnTo>
                          <a:pt x="1766" y="120"/>
                        </a:lnTo>
                        <a:lnTo>
                          <a:pt x="1773" y="111"/>
                        </a:lnTo>
                        <a:lnTo>
                          <a:pt x="1780" y="101"/>
                        </a:lnTo>
                        <a:lnTo>
                          <a:pt x="1787" y="87"/>
                        </a:lnTo>
                        <a:lnTo>
                          <a:pt x="1790" y="72"/>
                        </a:lnTo>
                        <a:lnTo>
                          <a:pt x="1791" y="54"/>
                        </a:lnTo>
                        <a:lnTo>
                          <a:pt x="1788" y="34"/>
                        </a:lnTo>
                        <a:lnTo>
                          <a:pt x="1780" y="11"/>
                        </a:lnTo>
                        <a:lnTo>
                          <a:pt x="17" y="0"/>
                        </a:lnTo>
                        <a:lnTo>
                          <a:pt x="11" y="10"/>
                        </a:lnTo>
                        <a:lnTo>
                          <a:pt x="7" y="23"/>
                        </a:lnTo>
                        <a:lnTo>
                          <a:pt x="2" y="38"/>
                        </a:lnTo>
                        <a:lnTo>
                          <a:pt x="0" y="55"/>
                        </a:lnTo>
                        <a:lnTo>
                          <a:pt x="1" y="71"/>
                        </a:lnTo>
                        <a:lnTo>
                          <a:pt x="5" y="88"/>
                        </a:lnTo>
                        <a:lnTo>
                          <a:pt x="16" y="105"/>
                        </a:lnTo>
                        <a:lnTo>
                          <a:pt x="32" y="12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8" name="Freeform 295"/>
                  <p:cNvSpPr>
                    <a:spLocks/>
                  </p:cNvSpPr>
                  <p:nvPr/>
                </p:nvSpPr>
                <p:spPr bwMode="auto">
                  <a:xfrm>
                    <a:off x="5541963" y="1214438"/>
                    <a:ext cx="439738" cy="96838"/>
                  </a:xfrm>
                  <a:custGeom>
                    <a:avLst/>
                    <a:gdLst>
                      <a:gd name="T0" fmla="*/ 0 w 554"/>
                      <a:gd name="T1" fmla="*/ 123 h 123"/>
                      <a:gd name="T2" fmla="*/ 528 w 554"/>
                      <a:gd name="T3" fmla="*/ 123 h 123"/>
                      <a:gd name="T4" fmla="*/ 530 w 554"/>
                      <a:gd name="T5" fmla="*/ 119 h 123"/>
                      <a:gd name="T6" fmla="*/ 535 w 554"/>
                      <a:gd name="T7" fmla="*/ 111 h 123"/>
                      <a:gd name="T8" fmla="*/ 541 w 554"/>
                      <a:gd name="T9" fmla="*/ 99 h 123"/>
                      <a:gd name="T10" fmla="*/ 546 w 554"/>
                      <a:gd name="T11" fmla="*/ 81 h 123"/>
                      <a:gd name="T12" fmla="*/ 552 w 554"/>
                      <a:gd name="T13" fmla="*/ 63 h 123"/>
                      <a:gd name="T14" fmla="*/ 554 w 554"/>
                      <a:gd name="T15" fmla="*/ 42 h 123"/>
                      <a:gd name="T16" fmla="*/ 553 w 554"/>
                      <a:gd name="T17" fmla="*/ 20 h 123"/>
                      <a:gd name="T18" fmla="*/ 546 w 554"/>
                      <a:gd name="T19" fmla="*/ 0 h 123"/>
                      <a:gd name="T20" fmla="*/ 0 w 554"/>
                      <a:gd name="T21" fmla="*/ 4 h 123"/>
                      <a:gd name="T22" fmla="*/ 0 w 554"/>
                      <a:gd name="T23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4" h="123">
                        <a:moveTo>
                          <a:pt x="0" y="123"/>
                        </a:moveTo>
                        <a:lnTo>
                          <a:pt x="528" y="123"/>
                        </a:lnTo>
                        <a:lnTo>
                          <a:pt x="530" y="119"/>
                        </a:lnTo>
                        <a:lnTo>
                          <a:pt x="535" y="111"/>
                        </a:lnTo>
                        <a:lnTo>
                          <a:pt x="541" y="99"/>
                        </a:lnTo>
                        <a:lnTo>
                          <a:pt x="546" y="81"/>
                        </a:lnTo>
                        <a:lnTo>
                          <a:pt x="552" y="63"/>
                        </a:lnTo>
                        <a:lnTo>
                          <a:pt x="554" y="42"/>
                        </a:lnTo>
                        <a:lnTo>
                          <a:pt x="553" y="20"/>
                        </a:lnTo>
                        <a:lnTo>
                          <a:pt x="546" y="0"/>
                        </a:lnTo>
                        <a:lnTo>
                          <a:pt x="0" y="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89" name="Freeform 296"/>
                  <p:cNvSpPr>
                    <a:spLocks/>
                  </p:cNvSpPr>
                  <p:nvPr/>
                </p:nvSpPr>
                <p:spPr bwMode="auto">
                  <a:xfrm>
                    <a:off x="5541963" y="1125538"/>
                    <a:ext cx="454025" cy="80963"/>
                  </a:xfrm>
                  <a:custGeom>
                    <a:avLst/>
                    <a:gdLst>
                      <a:gd name="T0" fmla="*/ 0 w 573"/>
                      <a:gd name="T1" fmla="*/ 102 h 102"/>
                      <a:gd name="T2" fmla="*/ 547 w 573"/>
                      <a:gd name="T3" fmla="*/ 97 h 102"/>
                      <a:gd name="T4" fmla="*/ 552 w 573"/>
                      <a:gd name="T5" fmla="*/ 91 h 102"/>
                      <a:gd name="T6" fmla="*/ 558 w 573"/>
                      <a:gd name="T7" fmla="*/ 82 h 102"/>
                      <a:gd name="T8" fmla="*/ 564 w 573"/>
                      <a:gd name="T9" fmla="*/ 72 h 102"/>
                      <a:gd name="T10" fmla="*/ 568 w 573"/>
                      <a:gd name="T11" fmla="*/ 60 h 102"/>
                      <a:gd name="T12" fmla="*/ 572 w 573"/>
                      <a:gd name="T13" fmla="*/ 47 h 102"/>
                      <a:gd name="T14" fmla="*/ 573 w 573"/>
                      <a:gd name="T15" fmla="*/ 32 h 102"/>
                      <a:gd name="T16" fmla="*/ 571 w 573"/>
                      <a:gd name="T17" fmla="*/ 17 h 102"/>
                      <a:gd name="T18" fmla="*/ 565 w 573"/>
                      <a:gd name="T19" fmla="*/ 0 h 102"/>
                      <a:gd name="T20" fmla="*/ 0 w 573"/>
                      <a:gd name="T21" fmla="*/ 4 h 102"/>
                      <a:gd name="T22" fmla="*/ 0 w 573"/>
                      <a:gd name="T2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3" h="102">
                        <a:moveTo>
                          <a:pt x="0" y="102"/>
                        </a:moveTo>
                        <a:lnTo>
                          <a:pt x="547" y="97"/>
                        </a:lnTo>
                        <a:lnTo>
                          <a:pt x="552" y="91"/>
                        </a:lnTo>
                        <a:lnTo>
                          <a:pt x="558" y="82"/>
                        </a:lnTo>
                        <a:lnTo>
                          <a:pt x="564" y="72"/>
                        </a:lnTo>
                        <a:lnTo>
                          <a:pt x="568" y="60"/>
                        </a:lnTo>
                        <a:lnTo>
                          <a:pt x="572" y="47"/>
                        </a:lnTo>
                        <a:lnTo>
                          <a:pt x="573" y="32"/>
                        </a:lnTo>
                        <a:lnTo>
                          <a:pt x="571" y="17"/>
                        </a:lnTo>
                        <a:lnTo>
                          <a:pt x="565" y="0"/>
                        </a:lnTo>
                        <a:lnTo>
                          <a:pt x="0" y="4"/>
                        </a:lnTo>
                        <a:lnTo>
                          <a:pt x="0" y="102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0" name="Freeform 297"/>
                  <p:cNvSpPr>
                    <a:spLocks/>
                  </p:cNvSpPr>
                  <p:nvPr/>
                </p:nvSpPr>
                <p:spPr bwMode="auto">
                  <a:xfrm>
                    <a:off x="5195888" y="1033463"/>
                    <a:ext cx="76200" cy="276225"/>
                  </a:xfrm>
                  <a:custGeom>
                    <a:avLst/>
                    <a:gdLst>
                      <a:gd name="T0" fmla="*/ 0 w 95"/>
                      <a:gd name="T1" fmla="*/ 0 h 348"/>
                      <a:gd name="T2" fmla="*/ 10 w 95"/>
                      <a:gd name="T3" fmla="*/ 348 h 348"/>
                      <a:gd name="T4" fmla="*/ 95 w 95"/>
                      <a:gd name="T5" fmla="*/ 348 h 348"/>
                      <a:gd name="T6" fmla="*/ 89 w 95"/>
                      <a:gd name="T7" fmla="*/ 0 h 348"/>
                      <a:gd name="T8" fmla="*/ 0 w 95"/>
                      <a:gd name="T9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348">
                        <a:moveTo>
                          <a:pt x="0" y="0"/>
                        </a:moveTo>
                        <a:lnTo>
                          <a:pt x="10" y="348"/>
                        </a:lnTo>
                        <a:lnTo>
                          <a:pt x="95" y="348"/>
                        </a:lnTo>
                        <a:lnTo>
                          <a:pt x="8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1" name="Freeform 298"/>
                  <p:cNvSpPr>
                    <a:spLocks/>
                  </p:cNvSpPr>
                  <p:nvPr/>
                </p:nvSpPr>
                <p:spPr bwMode="auto">
                  <a:xfrm>
                    <a:off x="5284788" y="1033463"/>
                    <a:ext cx="65088" cy="277813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6 w 80"/>
                      <a:gd name="T3" fmla="*/ 348 h 349"/>
                      <a:gd name="T4" fmla="*/ 80 w 80"/>
                      <a:gd name="T5" fmla="*/ 349 h 349"/>
                      <a:gd name="T6" fmla="*/ 73 w 80"/>
                      <a:gd name="T7" fmla="*/ 0 h 349"/>
                      <a:gd name="T8" fmla="*/ 0 w 8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49">
                        <a:moveTo>
                          <a:pt x="0" y="0"/>
                        </a:moveTo>
                        <a:lnTo>
                          <a:pt x="6" y="348"/>
                        </a:lnTo>
                        <a:lnTo>
                          <a:pt x="80" y="349"/>
                        </a:lnTo>
                        <a:lnTo>
                          <a:pt x="7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2" name="Freeform 299"/>
                  <p:cNvSpPr>
                    <a:spLocks/>
                  </p:cNvSpPr>
                  <p:nvPr/>
                </p:nvSpPr>
                <p:spPr bwMode="auto">
                  <a:xfrm>
                    <a:off x="5434013" y="1033463"/>
                    <a:ext cx="71438" cy="277813"/>
                  </a:xfrm>
                  <a:custGeom>
                    <a:avLst/>
                    <a:gdLst>
                      <a:gd name="T0" fmla="*/ 90 w 90"/>
                      <a:gd name="T1" fmla="*/ 0 h 350"/>
                      <a:gd name="T2" fmla="*/ 0 w 90"/>
                      <a:gd name="T3" fmla="*/ 0 h 350"/>
                      <a:gd name="T4" fmla="*/ 7 w 90"/>
                      <a:gd name="T5" fmla="*/ 350 h 350"/>
                      <a:gd name="T6" fmla="*/ 90 w 90"/>
                      <a:gd name="T7" fmla="*/ 350 h 350"/>
                      <a:gd name="T8" fmla="*/ 90 w 90"/>
                      <a:gd name="T9" fmla="*/ 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350">
                        <a:moveTo>
                          <a:pt x="90" y="0"/>
                        </a:moveTo>
                        <a:lnTo>
                          <a:pt x="0" y="0"/>
                        </a:lnTo>
                        <a:lnTo>
                          <a:pt x="7" y="350"/>
                        </a:lnTo>
                        <a:lnTo>
                          <a:pt x="90" y="350"/>
                        </a:lnTo>
                        <a:lnTo>
                          <a:pt x="9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3" name="Freeform 300"/>
                  <p:cNvSpPr>
                    <a:spLocks/>
                  </p:cNvSpPr>
                  <p:nvPr/>
                </p:nvSpPr>
                <p:spPr bwMode="auto">
                  <a:xfrm>
                    <a:off x="5360988" y="1033463"/>
                    <a:ext cx="55563" cy="277813"/>
                  </a:xfrm>
                  <a:custGeom>
                    <a:avLst/>
                    <a:gdLst>
                      <a:gd name="T0" fmla="*/ 0 w 70"/>
                      <a:gd name="T1" fmla="*/ 0 h 349"/>
                      <a:gd name="T2" fmla="*/ 7 w 70"/>
                      <a:gd name="T3" fmla="*/ 349 h 349"/>
                      <a:gd name="T4" fmla="*/ 70 w 70"/>
                      <a:gd name="T5" fmla="*/ 349 h 349"/>
                      <a:gd name="T6" fmla="*/ 64 w 70"/>
                      <a:gd name="T7" fmla="*/ 0 h 349"/>
                      <a:gd name="T8" fmla="*/ 0 w 7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349">
                        <a:moveTo>
                          <a:pt x="0" y="0"/>
                        </a:moveTo>
                        <a:lnTo>
                          <a:pt x="7" y="349"/>
                        </a:lnTo>
                        <a:lnTo>
                          <a:pt x="70" y="349"/>
                        </a:lnTo>
                        <a:lnTo>
                          <a:pt x="6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4" name="Freeform 301"/>
                  <p:cNvSpPr>
                    <a:spLocks/>
                  </p:cNvSpPr>
                  <p:nvPr/>
                </p:nvSpPr>
                <p:spPr bwMode="auto">
                  <a:xfrm>
                    <a:off x="5445125" y="1182688"/>
                    <a:ext cx="39688" cy="34925"/>
                  </a:xfrm>
                  <a:custGeom>
                    <a:avLst/>
                    <a:gdLst>
                      <a:gd name="T0" fmla="*/ 26 w 51"/>
                      <a:gd name="T1" fmla="*/ 43 h 43"/>
                      <a:gd name="T2" fmla="*/ 36 w 51"/>
                      <a:gd name="T3" fmla="*/ 42 h 43"/>
                      <a:gd name="T4" fmla="*/ 44 w 51"/>
                      <a:gd name="T5" fmla="*/ 37 h 43"/>
                      <a:gd name="T6" fmla="*/ 49 w 51"/>
                      <a:gd name="T7" fmla="*/ 30 h 43"/>
                      <a:gd name="T8" fmla="*/ 51 w 51"/>
                      <a:gd name="T9" fmla="*/ 22 h 43"/>
                      <a:gd name="T10" fmla="*/ 49 w 51"/>
                      <a:gd name="T11" fmla="*/ 14 h 43"/>
                      <a:gd name="T12" fmla="*/ 44 w 51"/>
                      <a:gd name="T13" fmla="*/ 7 h 43"/>
                      <a:gd name="T14" fmla="*/ 36 w 51"/>
                      <a:gd name="T15" fmla="*/ 3 h 43"/>
                      <a:gd name="T16" fmla="*/ 26 w 51"/>
                      <a:gd name="T17" fmla="*/ 0 h 43"/>
                      <a:gd name="T18" fmla="*/ 16 w 51"/>
                      <a:gd name="T19" fmla="*/ 3 h 43"/>
                      <a:gd name="T20" fmla="*/ 8 w 51"/>
                      <a:gd name="T21" fmla="*/ 7 h 43"/>
                      <a:gd name="T22" fmla="*/ 2 w 51"/>
                      <a:gd name="T23" fmla="*/ 14 h 43"/>
                      <a:gd name="T24" fmla="*/ 0 w 51"/>
                      <a:gd name="T25" fmla="*/ 22 h 43"/>
                      <a:gd name="T26" fmla="*/ 2 w 51"/>
                      <a:gd name="T27" fmla="*/ 30 h 43"/>
                      <a:gd name="T28" fmla="*/ 8 w 51"/>
                      <a:gd name="T29" fmla="*/ 37 h 43"/>
                      <a:gd name="T30" fmla="*/ 16 w 51"/>
                      <a:gd name="T31" fmla="*/ 42 h 43"/>
                      <a:gd name="T32" fmla="*/ 26 w 51"/>
                      <a:gd name="T33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1" h="43">
                        <a:moveTo>
                          <a:pt x="26" y="43"/>
                        </a:moveTo>
                        <a:lnTo>
                          <a:pt x="36" y="42"/>
                        </a:lnTo>
                        <a:lnTo>
                          <a:pt x="44" y="37"/>
                        </a:lnTo>
                        <a:lnTo>
                          <a:pt x="49" y="30"/>
                        </a:lnTo>
                        <a:lnTo>
                          <a:pt x="51" y="22"/>
                        </a:lnTo>
                        <a:lnTo>
                          <a:pt x="49" y="14"/>
                        </a:lnTo>
                        <a:lnTo>
                          <a:pt x="44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6" y="3"/>
                        </a:lnTo>
                        <a:lnTo>
                          <a:pt x="8" y="7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8" y="37"/>
                        </a:lnTo>
                        <a:lnTo>
                          <a:pt x="16" y="42"/>
                        </a:lnTo>
                        <a:lnTo>
                          <a:pt x="26" y="43"/>
                        </a:lnTo>
                        <a:close/>
                      </a:path>
                    </a:pathLst>
                  </a:custGeom>
                  <a:solidFill>
                    <a:srgbClr val="FF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5" name="Freeform 302"/>
                  <p:cNvSpPr>
                    <a:spLocks/>
                  </p:cNvSpPr>
                  <p:nvPr/>
                </p:nvSpPr>
                <p:spPr bwMode="auto">
                  <a:xfrm>
                    <a:off x="4764088" y="887413"/>
                    <a:ext cx="274638" cy="198438"/>
                  </a:xfrm>
                  <a:custGeom>
                    <a:avLst/>
                    <a:gdLst>
                      <a:gd name="T0" fmla="*/ 0 w 347"/>
                      <a:gd name="T1" fmla="*/ 4 h 250"/>
                      <a:gd name="T2" fmla="*/ 70 w 347"/>
                      <a:gd name="T3" fmla="*/ 250 h 250"/>
                      <a:gd name="T4" fmla="*/ 347 w 347"/>
                      <a:gd name="T5" fmla="*/ 244 h 250"/>
                      <a:gd name="T6" fmla="*/ 336 w 347"/>
                      <a:gd name="T7" fmla="*/ 0 h 250"/>
                      <a:gd name="T8" fmla="*/ 0 w 347"/>
                      <a:gd name="T9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7" h="250">
                        <a:moveTo>
                          <a:pt x="0" y="4"/>
                        </a:moveTo>
                        <a:lnTo>
                          <a:pt x="70" y="250"/>
                        </a:lnTo>
                        <a:lnTo>
                          <a:pt x="347" y="244"/>
                        </a:lnTo>
                        <a:lnTo>
                          <a:pt x="336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6" name="Freeform 303"/>
                  <p:cNvSpPr>
                    <a:spLocks/>
                  </p:cNvSpPr>
                  <p:nvPr/>
                </p:nvSpPr>
                <p:spPr bwMode="auto">
                  <a:xfrm>
                    <a:off x="5659438" y="887413"/>
                    <a:ext cx="257175" cy="195263"/>
                  </a:xfrm>
                  <a:custGeom>
                    <a:avLst/>
                    <a:gdLst>
                      <a:gd name="T0" fmla="*/ 0 w 325"/>
                      <a:gd name="T1" fmla="*/ 0 h 248"/>
                      <a:gd name="T2" fmla="*/ 0 w 325"/>
                      <a:gd name="T3" fmla="*/ 244 h 248"/>
                      <a:gd name="T4" fmla="*/ 275 w 325"/>
                      <a:gd name="T5" fmla="*/ 248 h 248"/>
                      <a:gd name="T6" fmla="*/ 325 w 325"/>
                      <a:gd name="T7" fmla="*/ 6 h 248"/>
                      <a:gd name="T8" fmla="*/ 0 w 325"/>
                      <a:gd name="T9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5" h="248">
                        <a:moveTo>
                          <a:pt x="0" y="0"/>
                        </a:moveTo>
                        <a:lnTo>
                          <a:pt x="0" y="244"/>
                        </a:lnTo>
                        <a:lnTo>
                          <a:pt x="275" y="248"/>
                        </a:lnTo>
                        <a:lnTo>
                          <a:pt x="32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7" name="Freeform 304"/>
                  <p:cNvSpPr>
                    <a:spLocks/>
                  </p:cNvSpPr>
                  <p:nvPr/>
                </p:nvSpPr>
                <p:spPr bwMode="auto">
                  <a:xfrm>
                    <a:off x="4814888" y="958851"/>
                    <a:ext cx="85725" cy="31750"/>
                  </a:xfrm>
                  <a:custGeom>
                    <a:avLst/>
                    <a:gdLst>
                      <a:gd name="T0" fmla="*/ 102 w 109"/>
                      <a:gd name="T1" fmla="*/ 0 h 41"/>
                      <a:gd name="T2" fmla="*/ 0 w 109"/>
                      <a:gd name="T3" fmla="*/ 7 h 41"/>
                      <a:gd name="T4" fmla="*/ 10 w 109"/>
                      <a:gd name="T5" fmla="*/ 41 h 41"/>
                      <a:gd name="T6" fmla="*/ 109 w 109"/>
                      <a:gd name="T7" fmla="*/ 34 h 41"/>
                      <a:gd name="T8" fmla="*/ 102 w 109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41">
                        <a:moveTo>
                          <a:pt x="102" y="0"/>
                        </a:moveTo>
                        <a:lnTo>
                          <a:pt x="0" y="7"/>
                        </a:lnTo>
                        <a:lnTo>
                          <a:pt x="10" y="41"/>
                        </a:lnTo>
                        <a:lnTo>
                          <a:pt x="109" y="34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8" name="Freeform 305"/>
                  <p:cNvSpPr>
                    <a:spLocks/>
                  </p:cNvSpPr>
                  <p:nvPr/>
                </p:nvSpPr>
                <p:spPr bwMode="auto">
                  <a:xfrm>
                    <a:off x="4906963" y="900113"/>
                    <a:ext cx="96838" cy="57150"/>
                  </a:xfrm>
                  <a:custGeom>
                    <a:avLst/>
                    <a:gdLst>
                      <a:gd name="T0" fmla="*/ 122 w 122"/>
                      <a:gd name="T1" fmla="*/ 64 h 71"/>
                      <a:gd name="T2" fmla="*/ 116 w 122"/>
                      <a:gd name="T3" fmla="*/ 0 h 71"/>
                      <a:gd name="T4" fmla="*/ 0 w 122"/>
                      <a:gd name="T5" fmla="*/ 4 h 71"/>
                      <a:gd name="T6" fmla="*/ 11 w 122"/>
                      <a:gd name="T7" fmla="*/ 71 h 71"/>
                      <a:gd name="T8" fmla="*/ 122 w 122"/>
                      <a:gd name="T9" fmla="*/ 64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71">
                        <a:moveTo>
                          <a:pt x="122" y="64"/>
                        </a:moveTo>
                        <a:lnTo>
                          <a:pt x="116" y="0"/>
                        </a:lnTo>
                        <a:lnTo>
                          <a:pt x="0" y="4"/>
                        </a:lnTo>
                        <a:lnTo>
                          <a:pt x="11" y="71"/>
                        </a:lnTo>
                        <a:lnTo>
                          <a:pt x="122" y="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99" name="Freeform 306"/>
                  <p:cNvSpPr>
                    <a:spLocks/>
                  </p:cNvSpPr>
                  <p:nvPr/>
                </p:nvSpPr>
                <p:spPr bwMode="auto">
                  <a:xfrm>
                    <a:off x="4800600" y="904876"/>
                    <a:ext cx="95250" cy="60325"/>
                  </a:xfrm>
                  <a:custGeom>
                    <a:avLst/>
                    <a:gdLst>
                      <a:gd name="T0" fmla="*/ 108 w 120"/>
                      <a:gd name="T1" fmla="*/ 0 h 75"/>
                      <a:gd name="T2" fmla="*/ 0 w 120"/>
                      <a:gd name="T3" fmla="*/ 4 h 75"/>
                      <a:gd name="T4" fmla="*/ 18 w 120"/>
                      <a:gd name="T5" fmla="*/ 75 h 75"/>
                      <a:gd name="T6" fmla="*/ 120 w 120"/>
                      <a:gd name="T7" fmla="*/ 68 h 75"/>
                      <a:gd name="T8" fmla="*/ 108 w 120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75">
                        <a:moveTo>
                          <a:pt x="108" y="0"/>
                        </a:moveTo>
                        <a:lnTo>
                          <a:pt x="0" y="4"/>
                        </a:lnTo>
                        <a:lnTo>
                          <a:pt x="18" y="75"/>
                        </a:lnTo>
                        <a:lnTo>
                          <a:pt x="120" y="68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0" name="Freeform 307"/>
                  <p:cNvSpPr>
                    <a:spLocks/>
                  </p:cNvSpPr>
                  <p:nvPr/>
                </p:nvSpPr>
                <p:spPr bwMode="auto">
                  <a:xfrm>
                    <a:off x="4924425" y="993776"/>
                    <a:ext cx="85725" cy="42863"/>
                  </a:xfrm>
                  <a:custGeom>
                    <a:avLst/>
                    <a:gdLst>
                      <a:gd name="T0" fmla="*/ 8 w 110"/>
                      <a:gd name="T1" fmla="*/ 53 h 53"/>
                      <a:gd name="T2" fmla="*/ 110 w 110"/>
                      <a:gd name="T3" fmla="*/ 46 h 53"/>
                      <a:gd name="T4" fmla="*/ 106 w 110"/>
                      <a:gd name="T5" fmla="*/ 0 h 53"/>
                      <a:gd name="T6" fmla="*/ 0 w 110"/>
                      <a:gd name="T7" fmla="*/ 7 h 53"/>
                      <a:gd name="T8" fmla="*/ 8 w 110"/>
                      <a:gd name="T9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3">
                        <a:moveTo>
                          <a:pt x="8" y="53"/>
                        </a:moveTo>
                        <a:lnTo>
                          <a:pt x="110" y="46"/>
                        </a:lnTo>
                        <a:lnTo>
                          <a:pt x="106" y="0"/>
                        </a:lnTo>
                        <a:lnTo>
                          <a:pt x="0" y="7"/>
                        </a:lnTo>
                        <a:lnTo>
                          <a:pt x="8" y="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1" name="Freeform 308"/>
                  <p:cNvSpPr>
                    <a:spLocks/>
                  </p:cNvSpPr>
                  <p:nvPr/>
                </p:nvSpPr>
                <p:spPr bwMode="auto">
                  <a:xfrm>
                    <a:off x="4916488" y="952501"/>
                    <a:ext cx="90488" cy="31750"/>
                  </a:xfrm>
                  <a:custGeom>
                    <a:avLst/>
                    <a:gdLst>
                      <a:gd name="T0" fmla="*/ 0 w 113"/>
                      <a:gd name="T1" fmla="*/ 7 h 42"/>
                      <a:gd name="T2" fmla="*/ 6 w 113"/>
                      <a:gd name="T3" fmla="*/ 42 h 42"/>
                      <a:gd name="T4" fmla="*/ 113 w 113"/>
                      <a:gd name="T5" fmla="*/ 35 h 42"/>
                      <a:gd name="T6" fmla="*/ 111 w 113"/>
                      <a:gd name="T7" fmla="*/ 0 h 42"/>
                      <a:gd name="T8" fmla="*/ 0 w 113"/>
                      <a:gd name="T9" fmla="*/ 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3" h="42">
                        <a:moveTo>
                          <a:pt x="0" y="7"/>
                        </a:moveTo>
                        <a:lnTo>
                          <a:pt x="6" y="42"/>
                        </a:lnTo>
                        <a:lnTo>
                          <a:pt x="113" y="35"/>
                        </a:lnTo>
                        <a:lnTo>
                          <a:pt x="11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2" name="Freeform 309"/>
                  <p:cNvSpPr>
                    <a:spLocks/>
                  </p:cNvSpPr>
                  <p:nvPr/>
                </p:nvSpPr>
                <p:spPr bwMode="auto">
                  <a:xfrm>
                    <a:off x="4930775" y="1030288"/>
                    <a:ext cx="82550" cy="33338"/>
                  </a:xfrm>
                  <a:custGeom>
                    <a:avLst/>
                    <a:gdLst>
                      <a:gd name="T0" fmla="*/ 6 w 105"/>
                      <a:gd name="T1" fmla="*/ 43 h 43"/>
                      <a:gd name="T2" fmla="*/ 105 w 105"/>
                      <a:gd name="T3" fmla="*/ 40 h 43"/>
                      <a:gd name="T4" fmla="*/ 102 w 105"/>
                      <a:gd name="T5" fmla="*/ 0 h 43"/>
                      <a:gd name="T6" fmla="*/ 0 w 105"/>
                      <a:gd name="T7" fmla="*/ 7 h 43"/>
                      <a:gd name="T8" fmla="*/ 6 w 105"/>
                      <a:gd name="T9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43">
                        <a:moveTo>
                          <a:pt x="6" y="43"/>
                        </a:moveTo>
                        <a:lnTo>
                          <a:pt x="105" y="40"/>
                        </a:lnTo>
                        <a:lnTo>
                          <a:pt x="102" y="0"/>
                        </a:lnTo>
                        <a:lnTo>
                          <a:pt x="0" y="7"/>
                        </a:lnTo>
                        <a:lnTo>
                          <a:pt x="6" y="43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3" name="Freeform 310"/>
                  <p:cNvSpPr>
                    <a:spLocks/>
                  </p:cNvSpPr>
                  <p:nvPr/>
                </p:nvSpPr>
                <p:spPr bwMode="auto">
                  <a:xfrm>
                    <a:off x="4826000" y="1000126"/>
                    <a:ext cx="82550" cy="42863"/>
                  </a:xfrm>
                  <a:custGeom>
                    <a:avLst/>
                    <a:gdLst>
                      <a:gd name="T0" fmla="*/ 97 w 105"/>
                      <a:gd name="T1" fmla="*/ 0 h 53"/>
                      <a:gd name="T2" fmla="*/ 0 w 105"/>
                      <a:gd name="T3" fmla="*/ 7 h 53"/>
                      <a:gd name="T4" fmla="*/ 13 w 105"/>
                      <a:gd name="T5" fmla="*/ 53 h 53"/>
                      <a:gd name="T6" fmla="*/ 105 w 105"/>
                      <a:gd name="T7" fmla="*/ 47 h 53"/>
                      <a:gd name="T8" fmla="*/ 97 w 105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3">
                        <a:moveTo>
                          <a:pt x="97" y="0"/>
                        </a:moveTo>
                        <a:lnTo>
                          <a:pt x="0" y="7"/>
                        </a:lnTo>
                        <a:lnTo>
                          <a:pt x="13" y="53"/>
                        </a:lnTo>
                        <a:lnTo>
                          <a:pt x="105" y="47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4" name="Freeform 311"/>
                  <p:cNvSpPr>
                    <a:spLocks/>
                  </p:cNvSpPr>
                  <p:nvPr/>
                </p:nvSpPr>
                <p:spPr bwMode="auto">
                  <a:xfrm>
                    <a:off x="4835525" y="1038226"/>
                    <a:ext cx="79375" cy="28575"/>
                  </a:xfrm>
                  <a:custGeom>
                    <a:avLst/>
                    <a:gdLst>
                      <a:gd name="T0" fmla="*/ 0 w 99"/>
                      <a:gd name="T1" fmla="*/ 6 h 37"/>
                      <a:gd name="T2" fmla="*/ 8 w 99"/>
                      <a:gd name="T3" fmla="*/ 37 h 37"/>
                      <a:gd name="T4" fmla="*/ 99 w 99"/>
                      <a:gd name="T5" fmla="*/ 35 h 37"/>
                      <a:gd name="T6" fmla="*/ 92 w 99"/>
                      <a:gd name="T7" fmla="*/ 0 h 37"/>
                      <a:gd name="T8" fmla="*/ 0 w 99"/>
                      <a:gd name="T9" fmla="*/ 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9" h="37">
                        <a:moveTo>
                          <a:pt x="0" y="6"/>
                        </a:moveTo>
                        <a:lnTo>
                          <a:pt x="8" y="37"/>
                        </a:lnTo>
                        <a:lnTo>
                          <a:pt x="99" y="35"/>
                        </a:lnTo>
                        <a:lnTo>
                          <a:pt x="92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5" name="Freeform 312"/>
                  <p:cNvSpPr>
                    <a:spLocks/>
                  </p:cNvSpPr>
                  <p:nvPr/>
                </p:nvSpPr>
                <p:spPr bwMode="auto">
                  <a:xfrm>
                    <a:off x="5797550" y="960438"/>
                    <a:ext cx="76200" cy="17463"/>
                  </a:xfrm>
                  <a:custGeom>
                    <a:avLst/>
                    <a:gdLst>
                      <a:gd name="T0" fmla="*/ 0 w 95"/>
                      <a:gd name="T1" fmla="*/ 20 h 20"/>
                      <a:gd name="T2" fmla="*/ 92 w 95"/>
                      <a:gd name="T3" fmla="*/ 19 h 20"/>
                      <a:gd name="T4" fmla="*/ 95 w 95"/>
                      <a:gd name="T5" fmla="*/ 0 h 20"/>
                      <a:gd name="T6" fmla="*/ 0 w 95"/>
                      <a:gd name="T7" fmla="*/ 2 h 20"/>
                      <a:gd name="T8" fmla="*/ 0 w 95"/>
                      <a:gd name="T9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20">
                        <a:moveTo>
                          <a:pt x="0" y="20"/>
                        </a:moveTo>
                        <a:lnTo>
                          <a:pt x="92" y="19"/>
                        </a:lnTo>
                        <a:lnTo>
                          <a:pt x="95" y="0"/>
                        </a:lnTo>
                        <a:lnTo>
                          <a:pt x="0" y="2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6" name="Freeform 313"/>
                  <p:cNvSpPr>
                    <a:spLocks/>
                  </p:cNvSpPr>
                  <p:nvPr/>
                </p:nvSpPr>
                <p:spPr bwMode="auto">
                  <a:xfrm>
                    <a:off x="5795963" y="914401"/>
                    <a:ext cx="85725" cy="47625"/>
                  </a:xfrm>
                  <a:custGeom>
                    <a:avLst/>
                    <a:gdLst>
                      <a:gd name="T0" fmla="*/ 96 w 107"/>
                      <a:gd name="T1" fmla="*/ 58 h 60"/>
                      <a:gd name="T2" fmla="*/ 107 w 107"/>
                      <a:gd name="T3" fmla="*/ 0 h 60"/>
                      <a:gd name="T4" fmla="*/ 0 w 107"/>
                      <a:gd name="T5" fmla="*/ 1 h 60"/>
                      <a:gd name="T6" fmla="*/ 1 w 107"/>
                      <a:gd name="T7" fmla="*/ 60 h 60"/>
                      <a:gd name="T8" fmla="*/ 96 w 107"/>
                      <a:gd name="T9" fmla="*/ 58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0">
                        <a:moveTo>
                          <a:pt x="96" y="58"/>
                        </a:moveTo>
                        <a:lnTo>
                          <a:pt x="107" y="0"/>
                        </a:lnTo>
                        <a:lnTo>
                          <a:pt x="0" y="1"/>
                        </a:lnTo>
                        <a:lnTo>
                          <a:pt x="1" y="60"/>
                        </a:lnTo>
                        <a:lnTo>
                          <a:pt x="96" y="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7" name="Freeform 314"/>
                  <p:cNvSpPr>
                    <a:spLocks/>
                  </p:cNvSpPr>
                  <p:nvPr/>
                </p:nvSpPr>
                <p:spPr bwMode="auto">
                  <a:xfrm>
                    <a:off x="5688013" y="915988"/>
                    <a:ext cx="84138" cy="49213"/>
                  </a:xfrm>
                  <a:custGeom>
                    <a:avLst/>
                    <a:gdLst>
                      <a:gd name="T0" fmla="*/ 106 w 107"/>
                      <a:gd name="T1" fmla="*/ 0 h 62"/>
                      <a:gd name="T2" fmla="*/ 0 w 107"/>
                      <a:gd name="T3" fmla="*/ 1 h 62"/>
                      <a:gd name="T4" fmla="*/ 1 w 107"/>
                      <a:gd name="T5" fmla="*/ 62 h 62"/>
                      <a:gd name="T6" fmla="*/ 107 w 107"/>
                      <a:gd name="T7" fmla="*/ 59 h 62"/>
                      <a:gd name="T8" fmla="*/ 106 w 107"/>
                      <a:gd name="T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2">
                        <a:moveTo>
                          <a:pt x="106" y="0"/>
                        </a:moveTo>
                        <a:lnTo>
                          <a:pt x="0" y="1"/>
                        </a:lnTo>
                        <a:lnTo>
                          <a:pt x="1" y="62"/>
                        </a:lnTo>
                        <a:lnTo>
                          <a:pt x="107" y="5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8" name="Freeform 315"/>
                  <p:cNvSpPr>
                    <a:spLocks/>
                  </p:cNvSpPr>
                  <p:nvPr/>
                </p:nvSpPr>
                <p:spPr bwMode="auto">
                  <a:xfrm>
                    <a:off x="5797550" y="993776"/>
                    <a:ext cx="69850" cy="41275"/>
                  </a:xfrm>
                  <a:custGeom>
                    <a:avLst/>
                    <a:gdLst>
                      <a:gd name="T0" fmla="*/ 1 w 87"/>
                      <a:gd name="T1" fmla="*/ 52 h 52"/>
                      <a:gd name="T2" fmla="*/ 79 w 87"/>
                      <a:gd name="T3" fmla="*/ 50 h 52"/>
                      <a:gd name="T4" fmla="*/ 87 w 87"/>
                      <a:gd name="T5" fmla="*/ 0 h 52"/>
                      <a:gd name="T6" fmla="*/ 0 w 87"/>
                      <a:gd name="T7" fmla="*/ 2 h 52"/>
                      <a:gd name="T8" fmla="*/ 1 w 87"/>
                      <a:gd name="T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52">
                        <a:moveTo>
                          <a:pt x="1" y="52"/>
                        </a:moveTo>
                        <a:lnTo>
                          <a:pt x="79" y="50"/>
                        </a:lnTo>
                        <a:lnTo>
                          <a:pt x="87" y="0"/>
                        </a:lnTo>
                        <a:lnTo>
                          <a:pt x="0" y="2"/>
                        </a:lnTo>
                        <a:lnTo>
                          <a:pt x="1" y="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09" name="Freeform 316"/>
                  <p:cNvSpPr>
                    <a:spLocks/>
                  </p:cNvSpPr>
                  <p:nvPr/>
                </p:nvSpPr>
                <p:spPr bwMode="auto">
                  <a:xfrm>
                    <a:off x="5797550" y="1033463"/>
                    <a:ext cx="63500" cy="25400"/>
                  </a:xfrm>
                  <a:custGeom>
                    <a:avLst/>
                    <a:gdLst>
                      <a:gd name="T0" fmla="*/ 0 w 78"/>
                      <a:gd name="T1" fmla="*/ 32 h 32"/>
                      <a:gd name="T2" fmla="*/ 73 w 78"/>
                      <a:gd name="T3" fmla="*/ 31 h 32"/>
                      <a:gd name="T4" fmla="*/ 78 w 78"/>
                      <a:gd name="T5" fmla="*/ 0 h 32"/>
                      <a:gd name="T6" fmla="*/ 0 w 78"/>
                      <a:gd name="T7" fmla="*/ 2 h 32"/>
                      <a:gd name="T8" fmla="*/ 0 w 78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" h="32">
                        <a:moveTo>
                          <a:pt x="0" y="32"/>
                        </a:moveTo>
                        <a:lnTo>
                          <a:pt x="73" y="31"/>
                        </a:lnTo>
                        <a:lnTo>
                          <a:pt x="78" y="0"/>
                        </a:lnTo>
                        <a:lnTo>
                          <a:pt x="0" y="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10" name="Freeform 317"/>
                  <p:cNvSpPr>
                    <a:spLocks/>
                  </p:cNvSpPr>
                  <p:nvPr/>
                </p:nvSpPr>
                <p:spPr bwMode="auto">
                  <a:xfrm>
                    <a:off x="5688013" y="962026"/>
                    <a:ext cx="84138" cy="17463"/>
                  </a:xfrm>
                  <a:custGeom>
                    <a:avLst/>
                    <a:gdLst>
                      <a:gd name="T0" fmla="*/ 106 w 106"/>
                      <a:gd name="T1" fmla="*/ 0 h 22"/>
                      <a:gd name="T2" fmla="*/ 0 w 106"/>
                      <a:gd name="T3" fmla="*/ 3 h 22"/>
                      <a:gd name="T4" fmla="*/ 0 w 106"/>
                      <a:gd name="T5" fmla="*/ 22 h 22"/>
                      <a:gd name="T6" fmla="*/ 106 w 106"/>
                      <a:gd name="T7" fmla="*/ 19 h 22"/>
                      <a:gd name="T8" fmla="*/ 106 w 106"/>
                      <a:gd name="T9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2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0" y="22"/>
                        </a:lnTo>
                        <a:lnTo>
                          <a:pt x="106" y="1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11" name="Freeform 318"/>
                  <p:cNvSpPr>
                    <a:spLocks/>
                  </p:cNvSpPr>
                  <p:nvPr/>
                </p:nvSpPr>
                <p:spPr bwMode="auto">
                  <a:xfrm>
                    <a:off x="5689600" y="1035051"/>
                    <a:ext cx="84138" cy="23813"/>
                  </a:xfrm>
                  <a:custGeom>
                    <a:avLst/>
                    <a:gdLst>
                      <a:gd name="T0" fmla="*/ 0 w 107"/>
                      <a:gd name="T1" fmla="*/ 2 h 31"/>
                      <a:gd name="T2" fmla="*/ 1 w 107"/>
                      <a:gd name="T3" fmla="*/ 31 h 31"/>
                      <a:gd name="T4" fmla="*/ 107 w 107"/>
                      <a:gd name="T5" fmla="*/ 30 h 31"/>
                      <a:gd name="T6" fmla="*/ 106 w 107"/>
                      <a:gd name="T7" fmla="*/ 0 h 31"/>
                      <a:gd name="T8" fmla="*/ 0 w 107"/>
                      <a:gd name="T9" fmla="*/ 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31">
                        <a:moveTo>
                          <a:pt x="0" y="2"/>
                        </a:moveTo>
                        <a:lnTo>
                          <a:pt x="1" y="31"/>
                        </a:lnTo>
                        <a:lnTo>
                          <a:pt x="107" y="30"/>
                        </a:lnTo>
                        <a:lnTo>
                          <a:pt x="106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12" name="Freeform 319"/>
                  <p:cNvSpPr>
                    <a:spLocks/>
                  </p:cNvSpPr>
                  <p:nvPr/>
                </p:nvSpPr>
                <p:spPr bwMode="auto">
                  <a:xfrm>
                    <a:off x="5688013" y="995363"/>
                    <a:ext cx="85725" cy="41275"/>
                  </a:xfrm>
                  <a:custGeom>
                    <a:avLst/>
                    <a:gdLst>
                      <a:gd name="T0" fmla="*/ 106 w 107"/>
                      <a:gd name="T1" fmla="*/ 0 h 52"/>
                      <a:gd name="T2" fmla="*/ 0 w 107"/>
                      <a:gd name="T3" fmla="*/ 3 h 52"/>
                      <a:gd name="T4" fmla="*/ 1 w 107"/>
                      <a:gd name="T5" fmla="*/ 52 h 52"/>
                      <a:gd name="T6" fmla="*/ 107 w 107"/>
                      <a:gd name="T7" fmla="*/ 50 h 52"/>
                      <a:gd name="T8" fmla="*/ 106 w 107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5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1" y="52"/>
                        </a:lnTo>
                        <a:lnTo>
                          <a:pt x="107" y="50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13" name="Freeform 328"/>
                  <p:cNvSpPr>
                    <a:spLocks/>
                  </p:cNvSpPr>
                  <p:nvPr/>
                </p:nvSpPr>
                <p:spPr bwMode="auto">
                  <a:xfrm>
                    <a:off x="5072063" y="393701"/>
                    <a:ext cx="33338" cy="34925"/>
                  </a:xfrm>
                  <a:custGeom>
                    <a:avLst/>
                    <a:gdLst>
                      <a:gd name="T0" fmla="*/ 0 w 42"/>
                      <a:gd name="T1" fmla="*/ 18 h 43"/>
                      <a:gd name="T2" fmla="*/ 7 w 42"/>
                      <a:gd name="T3" fmla="*/ 43 h 43"/>
                      <a:gd name="T4" fmla="*/ 12 w 42"/>
                      <a:gd name="T5" fmla="*/ 43 h 43"/>
                      <a:gd name="T6" fmla="*/ 40 w 42"/>
                      <a:gd name="T7" fmla="*/ 3 h 43"/>
                      <a:gd name="T8" fmla="*/ 42 w 42"/>
                      <a:gd name="T9" fmla="*/ 3 h 43"/>
                      <a:gd name="T10" fmla="*/ 38 w 42"/>
                      <a:gd name="T11" fmla="*/ 0 h 43"/>
                      <a:gd name="T12" fmla="*/ 0 w 42"/>
                      <a:gd name="T13" fmla="*/ 1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43">
                        <a:moveTo>
                          <a:pt x="0" y="18"/>
                        </a:moveTo>
                        <a:lnTo>
                          <a:pt x="7" y="43"/>
                        </a:lnTo>
                        <a:lnTo>
                          <a:pt x="12" y="43"/>
                        </a:lnTo>
                        <a:lnTo>
                          <a:pt x="40" y="3"/>
                        </a:lnTo>
                        <a:lnTo>
                          <a:pt x="42" y="3"/>
                        </a:lnTo>
                        <a:lnTo>
                          <a:pt x="3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1014" name="Freeform 343"/>
                  <p:cNvSpPr>
                    <a:spLocks/>
                  </p:cNvSpPr>
                  <p:nvPr/>
                </p:nvSpPr>
                <p:spPr bwMode="auto">
                  <a:xfrm>
                    <a:off x="4545013" y="793751"/>
                    <a:ext cx="1541463" cy="38100"/>
                  </a:xfrm>
                  <a:custGeom>
                    <a:avLst/>
                    <a:gdLst>
                      <a:gd name="T0" fmla="*/ 0 w 1943"/>
                      <a:gd name="T1" fmla="*/ 0 h 47"/>
                      <a:gd name="T2" fmla="*/ 39 w 1943"/>
                      <a:gd name="T3" fmla="*/ 47 h 47"/>
                      <a:gd name="T4" fmla="*/ 1924 w 1943"/>
                      <a:gd name="T5" fmla="*/ 47 h 47"/>
                      <a:gd name="T6" fmla="*/ 1943 w 1943"/>
                      <a:gd name="T7" fmla="*/ 6 h 47"/>
                      <a:gd name="T8" fmla="*/ 1936 w 1943"/>
                      <a:gd name="T9" fmla="*/ 0 h 47"/>
                      <a:gd name="T10" fmla="*/ 0 w 1943"/>
                      <a:gd name="T1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3" h="47">
                        <a:moveTo>
                          <a:pt x="0" y="0"/>
                        </a:moveTo>
                        <a:lnTo>
                          <a:pt x="39" y="47"/>
                        </a:lnTo>
                        <a:lnTo>
                          <a:pt x="1924" y="47"/>
                        </a:lnTo>
                        <a:lnTo>
                          <a:pt x="1943" y="6"/>
                        </a:lnTo>
                        <a:lnTo>
                          <a:pt x="193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grpSp>
              <p:nvGrpSpPr>
                <p:cNvPr id="848" name="Group 847"/>
                <p:cNvGrpSpPr/>
                <p:nvPr/>
              </p:nvGrpSpPr>
              <p:grpSpPr>
                <a:xfrm>
                  <a:off x="4722459" y="1681155"/>
                  <a:ext cx="586297" cy="373182"/>
                  <a:chOff x="4503697" y="354175"/>
                  <a:chExt cx="1603461" cy="1016233"/>
                </a:xfrm>
              </p:grpSpPr>
              <p:sp>
                <p:nvSpPr>
                  <p:cNvPr id="933" name="Freeform 932"/>
                  <p:cNvSpPr/>
                  <p:nvPr/>
                </p:nvSpPr>
                <p:spPr>
                  <a:xfrm>
                    <a:off x="4503697" y="354175"/>
                    <a:ext cx="1603461" cy="1016233"/>
                  </a:xfrm>
                  <a:custGeom>
                    <a:avLst/>
                    <a:gdLst>
                      <a:gd name="connsiteX0" fmla="*/ 183152 w 1680044"/>
                      <a:gd name="connsiteY0" fmla="*/ 1034964 h 1088991"/>
                      <a:gd name="connsiteX1" fmla="*/ 1516652 w 1680044"/>
                      <a:gd name="connsiteY1" fmla="*/ 996864 h 1088991"/>
                      <a:gd name="connsiteX2" fmla="*/ 1630952 w 1680044"/>
                      <a:gd name="connsiteY2" fmla="*/ 472989 h 1088991"/>
                      <a:gd name="connsiteX3" fmla="*/ 1269002 w 1680044"/>
                      <a:gd name="connsiteY3" fmla="*/ 34839 h 1088991"/>
                      <a:gd name="connsiteX4" fmla="*/ 345077 w 1680044"/>
                      <a:gd name="connsiteY4" fmla="*/ 72939 h 1088991"/>
                      <a:gd name="connsiteX5" fmla="*/ 30752 w 1680044"/>
                      <a:gd name="connsiteY5" fmla="*/ 434889 h 1088991"/>
                      <a:gd name="connsiteX6" fmla="*/ 183152 w 1680044"/>
                      <a:gd name="connsiteY6" fmla="*/ 1034964 h 1088991"/>
                      <a:gd name="connsiteX0" fmla="*/ 159359 w 1656251"/>
                      <a:gd name="connsiteY0" fmla="*/ 1034964 h 1088991"/>
                      <a:gd name="connsiteX1" fmla="*/ 1492859 w 1656251"/>
                      <a:gd name="connsiteY1" fmla="*/ 996864 h 1088991"/>
                      <a:gd name="connsiteX2" fmla="*/ 1607159 w 1656251"/>
                      <a:gd name="connsiteY2" fmla="*/ 472989 h 1088991"/>
                      <a:gd name="connsiteX3" fmla="*/ 1245209 w 1656251"/>
                      <a:gd name="connsiteY3" fmla="*/ 34839 h 1088991"/>
                      <a:gd name="connsiteX4" fmla="*/ 321284 w 1656251"/>
                      <a:gd name="connsiteY4" fmla="*/ 72939 h 1088991"/>
                      <a:gd name="connsiteX5" fmla="*/ 6959 w 1656251"/>
                      <a:gd name="connsiteY5" fmla="*/ 434889 h 1088991"/>
                      <a:gd name="connsiteX6" fmla="*/ 159359 w 1656251"/>
                      <a:gd name="connsiteY6" fmla="*/ 1034964 h 1088991"/>
                      <a:gd name="connsiteX0" fmla="*/ 155828 w 1652720"/>
                      <a:gd name="connsiteY0" fmla="*/ 1034964 h 1050786"/>
                      <a:gd name="connsiteX1" fmla="*/ 1489328 w 1652720"/>
                      <a:gd name="connsiteY1" fmla="*/ 996864 h 1050786"/>
                      <a:gd name="connsiteX2" fmla="*/ 1603628 w 1652720"/>
                      <a:gd name="connsiteY2" fmla="*/ 472989 h 1050786"/>
                      <a:gd name="connsiteX3" fmla="*/ 1241678 w 1652720"/>
                      <a:gd name="connsiteY3" fmla="*/ 34839 h 1050786"/>
                      <a:gd name="connsiteX4" fmla="*/ 317753 w 1652720"/>
                      <a:gd name="connsiteY4" fmla="*/ 72939 h 1050786"/>
                      <a:gd name="connsiteX5" fmla="*/ 3428 w 1652720"/>
                      <a:gd name="connsiteY5" fmla="*/ 434889 h 1050786"/>
                      <a:gd name="connsiteX6" fmla="*/ 155828 w 1652720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26732 h 1042554"/>
                      <a:gd name="connsiteX1" fmla="*/ 1487529 w 1650921"/>
                      <a:gd name="connsiteY1" fmla="*/ 988632 h 1042554"/>
                      <a:gd name="connsiteX2" fmla="*/ 1601829 w 1650921"/>
                      <a:gd name="connsiteY2" fmla="*/ 464757 h 1042554"/>
                      <a:gd name="connsiteX3" fmla="*/ 1239879 w 1650921"/>
                      <a:gd name="connsiteY3" fmla="*/ 26607 h 1042554"/>
                      <a:gd name="connsiteX4" fmla="*/ 315954 w 1650921"/>
                      <a:gd name="connsiteY4" fmla="*/ 64707 h 1042554"/>
                      <a:gd name="connsiteX5" fmla="*/ 1629 w 1650921"/>
                      <a:gd name="connsiteY5" fmla="*/ 426657 h 1042554"/>
                      <a:gd name="connsiteX6" fmla="*/ 154029 w 1650921"/>
                      <a:gd name="connsiteY6" fmla="*/ 1026732 h 1042554"/>
                      <a:gd name="connsiteX0" fmla="*/ 154029 w 1650921"/>
                      <a:gd name="connsiteY0" fmla="*/ 1012132 h 1027954"/>
                      <a:gd name="connsiteX1" fmla="*/ 1487529 w 1650921"/>
                      <a:gd name="connsiteY1" fmla="*/ 974032 h 1027954"/>
                      <a:gd name="connsiteX2" fmla="*/ 1601829 w 1650921"/>
                      <a:gd name="connsiteY2" fmla="*/ 450157 h 1027954"/>
                      <a:gd name="connsiteX3" fmla="*/ 1239879 w 1650921"/>
                      <a:gd name="connsiteY3" fmla="*/ 31057 h 1027954"/>
                      <a:gd name="connsiteX4" fmla="*/ 315954 w 1650921"/>
                      <a:gd name="connsiteY4" fmla="*/ 50107 h 1027954"/>
                      <a:gd name="connsiteX5" fmla="*/ 1629 w 1650921"/>
                      <a:gd name="connsiteY5" fmla="*/ 412057 h 1027954"/>
                      <a:gd name="connsiteX6" fmla="*/ 154029 w 1650921"/>
                      <a:gd name="connsiteY6" fmla="*/ 1012132 h 1027954"/>
                      <a:gd name="connsiteX0" fmla="*/ 154029 w 1650921"/>
                      <a:gd name="connsiteY0" fmla="*/ 990986 h 1006808"/>
                      <a:gd name="connsiteX1" fmla="*/ 1487529 w 1650921"/>
                      <a:gd name="connsiteY1" fmla="*/ 952886 h 1006808"/>
                      <a:gd name="connsiteX2" fmla="*/ 1601829 w 1650921"/>
                      <a:gd name="connsiteY2" fmla="*/ 429011 h 1006808"/>
                      <a:gd name="connsiteX3" fmla="*/ 1239879 w 1650921"/>
                      <a:gd name="connsiteY3" fmla="*/ 9911 h 1006808"/>
                      <a:gd name="connsiteX4" fmla="*/ 315954 w 1650921"/>
                      <a:gd name="connsiteY4" fmla="*/ 28961 h 1006808"/>
                      <a:gd name="connsiteX5" fmla="*/ 1629 w 1650921"/>
                      <a:gd name="connsiteY5" fmla="*/ 390911 h 1006808"/>
                      <a:gd name="connsiteX6" fmla="*/ 154029 w 1650921"/>
                      <a:gd name="connsiteY6" fmla="*/ 990986 h 1006808"/>
                      <a:gd name="connsiteX0" fmla="*/ 154029 w 1650921"/>
                      <a:gd name="connsiteY0" fmla="*/ 1007899 h 1023721"/>
                      <a:gd name="connsiteX1" fmla="*/ 1487529 w 1650921"/>
                      <a:gd name="connsiteY1" fmla="*/ 969799 h 1023721"/>
                      <a:gd name="connsiteX2" fmla="*/ 1601829 w 1650921"/>
                      <a:gd name="connsiteY2" fmla="*/ 445924 h 1023721"/>
                      <a:gd name="connsiteX3" fmla="*/ 1239879 w 1650921"/>
                      <a:gd name="connsiteY3" fmla="*/ 26824 h 1023721"/>
                      <a:gd name="connsiteX4" fmla="*/ 315954 w 1650921"/>
                      <a:gd name="connsiteY4" fmla="*/ 45874 h 1023721"/>
                      <a:gd name="connsiteX5" fmla="*/ 1629 w 1650921"/>
                      <a:gd name="connsiteY5" fmla="*/ 407824 h 1023721"/>
                      <a:gd name="connsiteX6" fmla="*/ 154029 w 1650921"/>
                      <a:gd name="connsiteY6" fmla="*/ 1007899 h 1023721"/>
                      <a:gd name="connsiteX0" fmla="*/ 154029 w 1626229"/>
                      <a:gd name="connsiteY0" fmla="*/ 1007899 h 1023721"/>
                      <a:gd name="connsiteX1" fmla="*/ 1487529 w 1626229"/>
                      <a:gd name="connsiteY1" fmla="*/ 969799 h 1023721"/>
                      <a:gd name="connsiteX2" fmla="*/ 1601829 w 1626229"/>
                      <a:gd name="connsiteY2" fmla="*/ 445924 h 1023721"/>
                      <a:gd name="connsiteX3" fmla="*/ 1239879 w 1626229"/>
                      <a:gd name="connsiteY3" fmla="*/ 26824 h 1023721"/>
                      <a:gd name="connsiteX4" fmla="*/ 315954 w 1626229"/>
                      <a:gd name="connsiteY4" fmla="*/ 45874 h 1023721"/>
                      <a:gd name="connsiteX5" fmla="*/ 1629 w 1626229"/>
                      <a:gd name="connsiteY5" fmla="*/ 407824 h 1023721"/>
                      <a:gd name="connsiteX6" fmla="*/ 154029 w 1626229"/>
                      <a:gd name="connsiteY6" fmla="*/ 1007899 h 1023721"/>
                      <a:gd name="connsiteX0" fmla="*/ 154029 w 1603461"/>
                      <a:gd name="connsiteY0" fmla="*/ 1007899 h 1016233"/>
                      <a:gd name="connsiteX1" fmla="*/ 1487529 w 1603461"/>
                      <a:gd name="connsiteY1" fmla="*/ 969799 h 1016233"/>
                      <a:gd name="connsiteX2" fmla="*/ 1601829 w 1603461"/>
                      <a:gd name="connsiteY2" fmla="*/ 445924 h 1016233"/>
                      <a:gd name="connsiteX3" fmla="*/ 1239879 w 1603461"/>
                      <a:gd name="connsiteY3" fmla="*/ 26824 h 1016233"/>
                      <a:gd name="connsiteX4" fmla="*/ 315954 w 1603461"/>
                      <a:gd name="connsiteY4" fmla="*/ 45874 h 1016233"/>
                      <a:gd name="connsiteX5" fmla="*/ 1629 w 1603461"/>
                      <a:gd name="connsiteY5" fmla="*/ 407824 h 1016233"/>
                      <a:gd name="connsiteX6" fmla="*/ 154029 w 1603461"/>
                      <a:gd name="connsiteY6" fmla="*/ 1007899 h 101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3461" h="1016233">
                        <a:moveTo>
                          <a:pt x="154029" y="1007899"/>
                        </a:moveTo>
                        <a:cubicBezTo>
                          <a:pt x="144504" y="1006312"/>
                          <a:pt x="1446254" y="1044411"/>
                          <a:pt x="1487529" y="969799"/>
                        </a:cubicBezTo>
                        <a:cubicBezTo>
                          <a:pt x="1528804" y="895187"/>
                          <a:pt x="1576429" y="517361"/>
                          <a:pt x="1601829" y="445924"/>
                        </a:cubicBezTo>
                        <a:cubicBezTo>
                          <a:pt x="1627229" y="374487"/>
                          <a:pt x="1349416" y="83974"/>
                          <a:pt x="1239879" y="26824"/>
                        </a:cubicBezTo>
                        <a:cubicBezTo>
                          <a:pt x="1130342" y="-30326"/>
                          <a:pt x="427079" y="17299"/>
                          <a:pt x="315954" y="45874"/>
                        </a:cubicBezTo>
                        <a:cubicBezTo>
                          <a:pt x="261979" y="122074"/>
                          <a:pt x="22267" y="376074"/>
                          <a:pt x="1629" y="407824"/>
                        </a:cubicBezTo>
                        <a:cubicBezTo>
                          <a:pt x="-19009" y="439574"/>
                          <a:pt x="163554" y="1009486"/>
                          <a:pt x="154029" y="100789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934" name="Freeform 281"/>
                  <p:cNvSpPr>
                    <a:spLocks/>
                  </p:cNvSpPr>
                  <p:nvPr/>
                </p:nvSpPr>
                <p:spPr bwMode="auto">
                  <a:xfrm>
                    <a:off x="4803775" y="390526"/>
                    <a:ext cx="1004888" cy="73025"/>
                  </a:xfrm>
                  <a:custGeom>
                    <a:avLst/>
                    <a:gdLst>
                      <a:gd name="T0" fmla="*/ 74 w 1267"/>
                      <a:gd name="T1" fmla="*/ 24 h 92"/>
                      <a:gd name="T2" fmla="*/ 82 w 1267"/>
                      <a:gd name="T3" fmla="*/ 24 h 92"/>
                      <a:gd name="T4" fmla="*/ 105 w 1267"/>
                      <a:gd name="T5" fmla="*/ 22 h 92"/>
                      <a:gd name="T6" fmla="*/ 141 w 1267"/>
                      <a:gd name="T7" fmla="*/ 19 h 92"/>
                      <a:gd name="T8" fmla="*/ 188 w 1267"/>
                      <a:gd name="T9" fmla="*/ 17 h 92"/>
                      <a:gd name="T10" fmla="*/ 247 w 1267"/>
                      <a:gd name="T11" fmla="*/ 14 h 92"/>
                      <a:gd name="T12" fmla="*/ 314 w 1267"/>
                      <a:gd name="T13" fmla="*/ 10 h 92"/>
                      <a:gd name="T14" fmla="*/ 389 w 1267"/>
                      <a:gd name="T15" fmla="*/ 8 h 92"/>
                      <a:gd name="T16" fmla="*/ 469 w 1267"/>
                      <a:gd name="T17" fmla="*/ 5 h 92"/>
                      <a:gd name="T18" fmla="*/ 553 w 1267"/>
                      <a:gd name="T19" fmla="*/ 2 h 92"/>
                      <a:gd name="T20" fmla="*/ 641 w 1267"/>
                      <a:gd name="T21" fmla="*/ 1 h 92"/>
                      <a:gd name="T22" fmla="*/ 731 w 1267"/>
                      <a:gd name="T23" fmla="*/ 0 h 92"/>
                      <a:gd name="T24" fmla="*/ 820 w 1267"/>
                      <a:gd name="T25" fmla="*/ 0 h 92"/>
                      <a:gd name="T26" fmla="*/ 907 w 1267"/>
                      <a:gd name="T27" fmla="*/ 2 h 92"/>
                      <a:gd name="T28" fmla="*/ 991 w 1267"/>
                      <a:gd name="T29" fmla="*/ 6 h 92"/>
                      <a:gd name="T30" fmla="*/ 1072 w 1267"/>
                      <a:gd name="T31" fmla="*/ 10 h 92"/>
                      <a:gd name="T32" fmla="*/ 1146 w 1267"/>
                      <a:gd name="T33" fmla="*/ 17 h 92"/>
                      <a:gd name="T34" fmla="*/ 1263 w 1267"/>
                      <a:gd name="T35" fmla="*/ 75 h 92"/>
                      <a:gd name="T36" fmla="*/ 1241 w 1267"/>
                      <a:gd name="T37" fmla="*/ 75 h 92"/>
                      <a:gd name="T38" fmla="*/ 1200 w 1267"/>
                      <a:gd name="T39" fmla="*/ 74 h 92"/>
                      <a:gd name="T40" fmla="*/ 1141 w 1267"/>
                      <a:gd name="T41" fmla="*/ 72 h 92"/>
                      <a:gd name="T42" fmla="*/ 1067 w 1267"/>
                      <a:gd name="T43" fmla="*/ 71 h 92"/>
                      <a:gd name="T44" fmla="*/ 982 w 1267"/>
                      <a:gd name="T45" fmla="*/ 70 h 92"/>
                      <a:gd name="T46" fmla="*/ 886 w 1267"/>
                      <a:gd name="T47" fmla="*/ 69 h 92"/>
                      <a:gd name="T48" fmla="*/ 784 w 1267"/>
                      <a:gd name="T49" fmla="*/ 69 h 92"/>
                      <a:gd name="T50" fmla="*/ 678 w 1267"/>
                      <a:gd name="T51" fmla="*/ 69 h 92"/>
                      <a:gd name="T52" fmla="*/ 570 w 1267"/>
                      <a:gd name="T53" fmla="*/ 69 h 92"/>
                      <a:gd name="T54" fmla="*/ 462 w 1267"/>
                      <a:gd name="T55" fmla="*/ 70 h 92"/>
                      <a:gd name="T56" fmla="*/ 359 w 1267"/>
                      <a:gd name="T57" fmla="*/ 71 h 92"/>
                      <a:gd name="T58" fmla="*/ 261 w 1267"/>
                      <a:gd name="T59" fmla="*/ 75 h 92"/>
                      <a:gd name="T60" fmla="*/ 171 w 1267"/>
                      <a:gd name="T61" fmla="*/ 78 h 92"/>
                      <a:gd name="T62" fmla="*/ 93 w 1267"/>
                      <a:gd name="T63" fmla="*/ 83 h 92"/>
                      <a:gd name="T64" fmla="*/ 27 w 1267"/>
                      <a:gd name="T65" fmla="*/ 89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67" h="92">
                        <a:moveTo>
                          <a:pt x="0" y="92"/>
                        </a:moveTo>
                        <a:lnTo>
                          <a:pt x="74" y="24"/>
                        </a:lnTo>
                        <a:lnTo>
                          <a:pt x="76" y="24"/>
                        </a:lnTo>
                        <a:lnTo>
                          <a:pt x="82" y="24"/>
                        </a:lnTo>
                        <a:lnTo>
                          <a:pt x="91" y="23"/>
                        </a:lnTo>
                        <a:lnTo>
                          <a:pt x="105" y="22"/>
                        </a:lnTo>
                        <a:lnTo>
                          <a:pt x="121" y="21"/>
                        </a:lnTo>
                        <a:lnTo>
                          <a:pt x="141" y="19"/>
                        </a:lnTo>
                        <a:lnTo>
                          <a:pt x="163" y="18"/>
                        </a:lnTo>
                        <a:lnTo>
                          <a:pt x="188" y="17"/>
                        </a:lnTo>
                        <a:lnTo>
                          <a:pt x="217" y="16"/>
                        </a:lnTo>
                        <a:lnTo>
                          <a:pt x="247" y="14"/>
                        </a:lnTo>
                        <a:lnTo>
                          <a:pt x="279" y="13"/>
                        </a:lnTo>
                        <a:lnTo>
                          <a:pt x="314" y="10"/>
                        </a:lnTo>
                        <a:lnTo>
                          <a:pt x="351" y="9"/>
                        </a:lnTo>
                        <a:lnTo>
                          <a:pt x="389" y="8"/>
                        </a:lnTo>
                        <a:lnTo>
                          <a:pt x="428" y="6"/>
                        </a:lnTo>
                        <a:lnTo>
                          <a:pt x="469" y="5"/>
                        </a:lnTo>
                        <a:lnTo>
                          <a:pt x="511" y="3"/>
                        </a:lnTo>
                        <a:lnTo>
                          <a:pt x="553" y="2"/>
                        </a:lnTo>
                        <a:lnTo>
                          <a:pt x="597" y="1"/>
                        </a:lnTo>
                        <a:lnTo>
                          <a:pt x="641" y="1"/>
                        </a:lnTo>
                        <a:lnTo>
                          <a:pt x="686" y="0"/>
                        </a:lnTo>
                        <a:lnTo>
                          <a:pt x="731" y="0"/>
                        </a:lnTo>
                        <a:lnTo>
                          <a:pt x="776" y="0"/>
                        </a:lnTo>
                        <a:lnTo>
                          <a:pt x="820" y="0"/>
                        </a:lnTo>
                        <a:lnTo>
                          <a:pt x="863" y="1"/>
                        </a:lnTo>
                        <a:lnTo>
                          <a:pt x="907" y="2"/>
                        </a:lnTo>
                        <a:lnTo>
                          <a:pt x="950" y="3"/>
                        </a:lnTo>
                        <a:lnTo>
                          <a:pt x="991" y="6"/>
                        </a:lnTo>
                        <a:lnTo>
                          <a:pt x="1033" y="8"/>
                        </a:lnTo>
                        <a:lnTo>
                          <a:pt x="1072" y="10"/>
                        </a:lnTo>
                        <a:lnTo>
                          <a:pt x="1110" y="14"/>
                        </a:lnTo>
                        <a:lnTo>
                          <a:pt x="1146" y="17"/>
                        </a:lnTo>
                        <a:lnTo>
                          <a:pt x="1267" y="75"/>
                        </a:lnTo>
                        <a:lnTo>
                          <a:pt x="1263" y="75"/>
                        </a:lnTo>
                        <a:lnTo>
                          <a:pt x="1255" y="75"/>
                        </a:lnTo>
                        <a:lnTo>
                          <a:pt x="1241" y="75"/>
                        </a:lnTo>
                        <a:lnTo>
                          <a:pt x="1223" y="74"/>
                        </a:lnTo>
                        <a:lnTo>
                          <a:pt x="1200" y="74"/>
                        </a:lnTo>
                        <a:lnTo>
                          <a:pt x="1172" y="72"/>
                        </a:lnTo>
                        <a:lnTo>
                          <a:pt x="1141" y="72"/>
                        </a:lnTo>
                        <a:lnTo>
                          <a:pt x="1105" y="72"/>
                        </a:lnTo>
                        <a:lnTo>
                          <a:pt x="1067" y="71"/>
                        </a:lnTo>
                        <a:lnTo>
                          <a:pt x="1026" y="71"/>
                        </a:lnTo>
                        <a:lnTo>
                          <a:pt x="982" y="70"/>
                        </a:lnTo>
                        <a:lnTo>
                          <a:pt x="935" y="70"/>
                        </a:lnTo>
                        <a:lnTo>
                          <a:pt x="886" y="69"/>
                        </a:lnTo>
                        <a:lnTo>
                          <a:pt x="836" y="69"/>
                        </a:lnTo>
                        <a:lnTo>
                          <a:pt x="784" y="69"/>
                        </a:lnTo>
                        <a:lnTo>
                          <a:pt x="732" y="69"/>
                        </a:lnTo>
                        <a:lnTo>
                          <a:pt x="678" y="69"/>
                        </a:lnTo>
                        <a:lnTo>
                          <a:pt x="624" y="69"/>
                        </a:lnTo>
                        <a:lnTo>
                          <a:pt x="570" y="69"/>
                        </a:lnTo>
                        <a:lnTo>
                          <a:pt x="515" y="69"/>
                        </a:lnTo>
                        <a:lnTo>
                          <a:pt x="462" y="70"/>
                        </a:lnTo>
                        <a:lnTo>
                          <a:pt x="409" y="70"/>
                        </a:lnTo>
                        <a:lnTo>
                          <a:pt x="359" y="71"/>
                        </a:lnTo>
                        <a:lnTo>
                          <a:pt x="308" y="72"/>
                        </a:lnTo>
                        <a:lnTo>
                          <a:pt x="261" y="75"/>
                        </a:lnTo>
                        <a:lnTo>
                          <a:pt x="215" y="76"/>
                        </a:lnTo>
                        <a:lnTo>
                          <a:pt x="171" y="78"/>
                        </a:lnTo>
                        <a:lnTo>
                          <a:pt x="129" y="81"/>
                        </a:lnTo>
                        <a:lnTo>
                          <a:pt x="93" y="83"/>
                        </a:lnTo>
                        <a:lnTo>
                          <a:pt x="58" y="85"/>
                        </a:lnTo>
                        <a:lnTo>
                          <a:pt x="27" y="89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35" name="Freeform 283"/>
                  <p:cNvSpPr>
                    <a:spLocks/>
                  </p:cNvSpPr>
                  <p:nvPr/>
                </p:nvSpPr>
                <p:spPr bwMode="auto">
                  <a:xfrm>
                    <a:off x="4749800" y="454026"/>
                    <a:ext cx="1125538" cy="71438"/>
                  </a:xfrm>
                  <a:custGeom>
                    <a:avLst/>
                    <a:gdLst>
                      <a:gd name="T0" fmla="*/ 0 w 1417"/>
                      <a:gd name="T1" fmla="*/ 88 h 88"/>
                      <a:gd name="T2" fmla="*/ 20 w 1417"/>
                      <a:gd name="T3" fmla="*/ 87 h 88"/>
                      <a:gd name="T4" fmla="*/ 77 w 1417"/>
                      <a:gd name="T5" fmla="*/ 84 h 88"/>
                      <a:gd name="T6" fmla="*/ 160 w 1417"/>
                      <a:gd name="T7" fmla="*/ 78 h 88"/>
                      <a:gd name="T8" fmla="*/ 262 w 1417"/>
                      <a:gd name="T9" fmla="*/ 72 h 88"/>
                      <a:gd name="T10" fmla="*/ 374 w 1417"/>
                      <a:gd name="T11" fmla="*/ 66 h 88"/>
                      <a:gd name="T12" fmla="*/ 488 w 1417"/>
                      <a:gd name="T13" fmla="*/ 61 h 88"/>
                      <a:gd name="T14" fmla="*/ 594 w 1417"/>
                      <a:gd name="T15" fmla="*/ 57 h 88"/>
                      <a:gd name="T16" fmla="*/ 686 w 1417"/>
                      <a:gd name="T17" fmla="*/ 56 h 88"/>
                      <a:gd name="T18" fmla="*/ 780 w 1417"/>
                      <a:gd name="T19" fmla="*/ 57 h 88"/>
                      <a:gd name="T20" fmla="*/ 891 w 1417"/>
                      <a:gd name="T21" fmla="*/ 58 h 88"/>
                      <a:gd name="T22" fmla="*/ 1011 w 1417"/>
                      <a:gd name="T23" fmla="*/ 61 h 88"/>
                      <a:gd name="T24" fmla="*/ 1132 w 1417"/>
                      <a:gd name="T25" fmla="*/ 63 h 88"/>
                      <a:gd name="T26" fmla="*/ 1242 w 1417"/>
                      <a:gd name="T27" fmla="*/ 66 h 88"/>
                      <a:gd name="T28" fmla="*/ 1333 w 1417"/>
                      <a:gd name="T29" fmla="*/ 69 h 88"/>
                      <a:gd name="T30" fmla="*/ 1394 w 1417"/>
                      <a:gd name="T31" fmla="*/ 70 h 88"/>
                      <a:gd name="T32" fmla="*/ 1417 w 1417"/>
                      <a:gd name="T33" fmla="*/ 71 h 88"/>
                      <a:gd name="T34" fmla="*/ 1326 w 1417"/>
                      <a:gd name="T35" fmla="*/ 14 h 88"/>
                      <a:gd name="T36" fmla="*/ 1298 w 1417"/>
                      <a:gd name="T37" fmla="*/ 13 h 88"/>
                      <a:gd name="T38" fmla="*/ 1247 w 1417"/>
                      <a:gd name="T39" fmla="*/ 11 h 88"/>
                      <a:gd name="T40" fmla="*/ 1176 w 1417"/>
                      <a:gd name="T41" fmla="*/ 9 h 88"/>
                      <a:gd name="T42" fmla="*/ 1087 w 1417"/>
                      <a:gd name="T43" fmla="*/ 5 h 88"/>
                      <a:gd name="T44" fmla="*/ 986 w 1417"/>
                      <a:gd name="T45" fmla="*/ 3 h 88"/>
                      <a:gd name="T46" fmla="*/ 873 w 1417"/>
                      <a:gd name="T47" fmla="*/ 1 h 88"/>
                      <a:gd name="T48" fmla="*/ 754 w 1417"/>
                      <a:gd name="T49" fmla="*/ 0 h 88"/>
                      <a:gd name="T50" fmla="*/ 632 w 1417"/>
                      <a:gd name="T51" fmla="*/ 0 h 88"/>
                      <a:gd name="T52" fmla="*/ 515 w 1417"/>
                      <a:gd name="T53" fmla="*/ 2 h 88"/>
                      <a:gd name="T54" fmla="*/ 405 w 1417"/>
                      <a:gd name="T55" fmla="*/ 5 h 88"/>
                      <a:gd name="T56" fmla="*/ 307 w 1417"/>
                      <a:gd name="T57" fmla="*/ 10 h 88"/>
                      <a:gd name="T58" fmla="*/ 223 w 1417"/>
                      <a:gd name="T59" fmla="*/ 16 h 88"/>
                      <a:gd name="T60" fmla="*/ 156 w 1417"/>
                      <a:gd name="T61" fmla="*/ 20 h 88"/>
                      <a:gd name="T62" fmla="*/ 109 w 1417"/>
                      <a:gd name="T63" fmla="*/ 24 h 88"/>
                      <a:gd name="T64" fmla="*/ 84 w 1417"/>
                      <a:gd name="T65" fmla="*/ 2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17" h="88">
                        <a:moveTo>
                          <a:pt x="80" y="26"/>
                        </a:move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20" y="87"/>
                        </a:lnTo>
                        <a:lnTo>
                          <a:pt x="44" y="85"/>
                        </a:lnTo>
                        <a:lnTo>
                          <a:pt x="77" y="84"/>
                        </a:lnTo>
                        <a:lnTo>
                          <a:pt x="115" y="81"/>
                        </a:lnTo>
                        <a:lnTo>
                          <a:pt x="160" y="78"/>
                        </a:lnTo>
                        <a:lnTo>
                          <a:pt x="209" y="76"/>
                        </a:lnTo>
                        <a:lnTo>
                          <a:pt x="262" y="72"/>
                        </a:lnTo>
                        <a:lnTo>
                          <a:pt x="318" y="69"/>
                        </a:lnTo>
                        <a:lnTo>
                          <a:pt x="374" y="66"/>
                        </a:lnTo>
                        <a:lnTo>
                          <a:pt x="430" y="63"/>
                        </a:lnTo>
                        <a:lnTo>
                          <a:pt x="488" y="61"/>
                        </a:lnTo>
                        <a:lnTo>
                          <a:pt x="542" y="59"/>
                        </a:lnTo>
                        <a:lnTo>
                          <a:pt x="594" y="57"/>
                        </a:lnTo>
                        <a:lnTo>
                          <a:pt x="642" y="56"/>
                        </a:lnTo>
                        <a:lnTo>
                          <a:pt x="686" y="56"/>
                        </a:lnTo>
                        <a:lnTo>
                          <a:pt x="730" y="56"/>
                        </a:lnTo>
                        <a:lnTo>
                          <a:pt x="780" y="57"/>
                        </a:lnTo>
                        <a:lnTo>
                          <a:pt x="834" y="57"/>
                        </a:lnTo>
                        <a:lnTo>
                          <a:pt x="891" y="58"/>
                        </a:lnTo>
                        <a:lnTo>
                          <a:pt x="950" y="59"/>
                        </a:lnTo>
                        <a:lnTo>
                          <a:pt x="1011" y="61"/>
                        </a:lnTo>
                        <a:lnTo>
                          <a:pt x="1072" y="62"/>
                        </a:lnTo>
                        <a:lnTo>
                          <a:pt x="1132" y="63"/>
                        </a:lnTo>
                        <a:lnTo>
                          <a:pt x="1189" y="65"/>
                        </a:lnTo>
                        <a:lnTo>
                          <a:pt x="1242" y="66"/>
                        </a:lnTo>
                        <a:lnTo>
                          <a:pt x="1290" y="67"/>
                        </a:lnTo>
                        <a:lnTo>
                          <a:pt x="1333" y="69"/>
                        </a:lnTo>
                        <a:lnTo>
                          <a:pt x="1367" y="70"/>
                        </a:lnTo>
                        <a:lnTo>
                          <a:pt x="1394" y="70"/>
                        </a:lnTo>
                        <a:lnTo>
                          <a:pt x="1411" y="71"/>
                        </a:lnTo>
                        <a:lnTo>
                          <a:pt x="1417" y="71"/>
                        </a:lnTo>
                        <a:lnTo>
                          <a:pt x="1329" y="14"/>
                        </a:lnTo>
                        <a:lnTo>
                          <a:pt x="1326" y="14"/>
                        </a:lnTo>
                        <a:lnTo>
                          <a:pt x="1315" y="13"/>
                        </a:lnTo>
                        <a:lnTo>
                          <a:pt x="1298" y="13"/>
                        </a:lnTo>
                        <a:lnTo>
                          <a:pt x="1276" y="12"/>
                        </a:lnTo>
                        <a:lnTo>
                          <a:pt x="1247" y="11"/>
                        </a:lnTo>
                        <a:lnTo>
                          <a:pt x="1214" y="10"/>
                        </a:lnTo>
                        <a:lnTo>
                          <a:pt x="1176" y="9"/>
                        </a:lnTo>
                        <a:lnTo>
                          <a:pt x="1134" y="6"/>
                        </a:lnTo>
                        <a:lnTo>
                          <a:pt x="1087" y="5"/>
                        </a:lnTo>
                        <a:lnTo>
                          <a:pt x="1038" y="4"/>
                        </a:lnTo>
                        <a:lnTo>
                          <a:pt x="986" y="3"/>
                        </a:lnTo>
                        <a:lnTo>
                          <a:pt x="930" y="2"/>
                        </a:lnTo>
                        <a:lnTo>
                          <a:pt x="873" y="1"/>
                        </a:lnTo>
                        <a:lnTo>
                          <a:pt x="814" y="1"/>
                        </a:lnTo>
                        <a:lnTo>
                          <a:pt x="754" y="0"/>
                        </a:lnTo>
                        <a:lnTo>
                          <a:pt x="693" y="0"/>
                        </a:lnTo>
                        <a:lnTo>
                          <a:pt x="632" y="0"/>
                        </a:lnTo>
                        <a:lnTo>
                          <a:pt x="572" y="1"/>
                        </a:lnTo>
                        <a:lnTo>
                          <a:pt x="515" y="2"/>
                        </a:lnTo>
                        <a:lnTo>
                          <a:pt x="458" y="4"/>
                        </a:lnTo>
                        <a:lnTo>
                          <a:pt x="405" y="5"/>
                        </a:lnTo>
                        <a:lnTo>
                          <a:pt x="354" y="8"/>
                        </a:lnTo>
                        <a:lnTo>
                          <a:pt x="307" y="10"/>
                        </a:lnTo>
                        <a:lnTo>
                          <a:pt x="263" y="12"/>
                        </a:lnTo>
                        <a:lnTo>
                          <a:pt x="223" y="16"/>
                        </a:lnTo>
                        <a:lnTo>
                          <a:pt x="187" y="18"/>
                        </a:lnTo>
                        <a:lnTo>
                          <a:pt x="156" y="20"/>
                        </a:lnTo>
                        <a:lnTo>
                          <a:pt x="130" y="21"/>
                        </a:lnTo>
                        <a:lnTo>
                          <a:pt x="109" y="24"/>
                        </a:lnTo>
                        <a:lnTo>
                          <a:pt x="93" y="25"/>
                        </a:lnTo>
                        <a:lnTo>
                          <a:pt x="84" y="26"/>
                        </a:lnTo>
                        <a:lnTo>
                          <a:pt x="80" y="26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36" name="Freeform 284"/>
                  <p:cNvSpPr>
                    <a:spLocks/>
                  </p:cNvSpPr>
                  <p:nvPr/>
                </p:nvSpPr>
                <p:spPr bwMode="auto">
                  <a:xfrm>
                    <a:off x="4702175" y="512763"/>
                    <a:ext cx="1220788" cy="58738"/>
                  </a:xfrm>
                  <a:custGeom>
                    <a:avLst/>
                    <a:gdLst>
                      <a:gd name="T0" fmla="*/ 0 w 1540"/>
                      <a:gd name="T1" fmla="*/ 74 h 74"/>
                      <a:gd name="T2" fmla="*/ 21 w 1540"/>
                      <a:gd name="T3" fmla="*/ 73 h 74"/>
                      <a:gd name="T4" fmla="*/ 79 w 1540"/>
                      <a:gd name="T5" fmla="*/ 70 h 74"/>
                      <a:gd name="T6" fmla="*/ 163 w 1540"/>
                      <a:gd name="T7" fmla="*/ 67 h 74"/>
                      <a:gd name="T8" fmla="*/ 268 w 1540"/>
                      <a:gd name="T9" fmla="*/ 64 h 74"/>
                      <a:gd name="T10" fmla="*/ 384 w 1540"/>
                      <a:gd name="T11" fmla="*/ 60 h 74"/>
                      <a:gd name="T12" fmla="*/ 503 w 1540"/>
                      <a:gd name="T13" fmla="*/ 57 h 74"/>
                      <a:gd name="T14" fmla="*/ 616 w 1540"/>
                      <a:gd name="T15" fmla="*/ 54 h 74"/>
                      <a:gd name="T16" fmla="*/ 716 w 1540"/>
                      <a:gd name="T17" fmla="*/ 53 h 74"/>
                      <a:gd name="T18" fmla="*/ 763 w 1540"/>
                      <a:gd name="T19" fmla="*/ 53 h 74"/>
                      <a:gd name="T20" fmla="*/ 815 w 1540"/>
                      <a:gd name="T21" fmla="*/ 53 h 74"/>
                      <a:gd name="T22" fmla="*/ 869 w 1540"/>
                      <a:gd name="T23" fmla="*/ 53 h 74"/>
                      <a:gd name="T24" fmla="*/ 927 w 1540"/>
                      <a:gd name="T25" fmla="*/ 54 h 74"/>
                      <a:gd name="T26" fmla="*/ 987 w 1540"/>
                      <a:gd name="T27" fmla="*/ 54 h 74"/>
                      <a:gd name="T28" fmla="*/ 1048 w 1540"/>
                      <a:gd name="T29" fmla="*/ 54 h 74"/>
                      <a:gd name="T30" fmla="*/ 1108 w 1540"/>
                      <a:gd name="T31" fmla="*/ 56 h 74"/>
                      <a:gd name="T32" fmla="*/ 1169 w 1540"/>
                      <a:gd name="T33" fmla="*/ 57 h 74"/>
                      <a:gd name="T34" fmla="*/ 1228 w 1540"/>
                      <a:gd name="T35" fmla="*/ 58 h 74"/>
                      <a:gd name="T36" fmla="*/ 1285 w 1540"/>
                      <a:gd name="T37" fmla="*/ 58 h 74"/>
                      <a:gd name="T38" fmla="*/ 1339 w 1540"/>
                      <a:gd name="T39" fmla="*/ 60 h 74"/>
                      <a:gd name="T40" fmla="*/ 1389 w 1540"/>
                      <a:gd name="T41" fmla="*/ 61 h 74"/>
                      <a:gd name="T42" fmla="*/ 1436 w 1540"/>
                      <a:gd name="T43" fmla="*/ 62 h 74"/>
                      <a:gd name="T44" fmla="*/ 1476 w 1540"/>
                      <a:gd name="T45" fmla="*/ 65 h 74"/>
                      <a:gd name="T46" fmla="*/ 1511 w 1540"/>
                      <a:gd name="T47" fmla="*/ 66 h 74"/>
                      <a:gd name="T48" fmla="*/ 1540 w 1540"/>
                      <a:gd name="T49" fmla="*/ 68 h 74"/>
                      <a:gd name="T50" fmla="*/ 1457 w 1540"/>
                      <a:gd name="T51" fmla="*/ 12 h 74"/>
                      <a:gd name="T52" fmla="*/ 1422 w 1540"/>
                      <a:gd name="T53" fmla="*/ 11 h 74"/>
                      <a:gd name="T54" fmla="*/ 1359 w 1540"/>
                      <a:gd name="T55" fmla="*/ 9 h 74"/>
                      <a:gd name="T56" fmla="*/ 1271 w 1540"/>
                      <a:gd name="T57" fmla="*/ 7 h 74"/>
                      <a:gd name="T58" fmla="*/ 1165 w 1540"/>
                      <a:gd name="T59" fmla="*/ 5 h 74"/>
                      <a:gd name="T60" fmla="*/ 1047 w 1540"/>
                      <a:gd name="T61" fmla="*/ 3 h 74"/>
                      <a:gd name="T62" fmla="*/ 921 w 1540"/>
                      <a:gd name="T63" fmla="*/ 1 h 74"/>
                      <a:gd name="T64" fmla="*/ 793 w 1540"/>
                      <a:gd name="T65" fmla="*/ 0 h 74"/>
                      <a:gd name="T66" fmla="*/ 668 w 1540"/>
                      <a:gd name="T67" fmla="*/ 0 h 74"/>
                      <a:gd name="T68" fmla="*/ 547 w 1540"/>
                      <a:gd name="T69" fmla="*/ 3 h 74"/>
                      <a:gd name="T70" fmla="*/ 431 w 1540"/>
                      <a:gd name="T71" fmla="*/ 6 h 74"/>
                      <a:gd name="T72" fmla="*/ 327 w 1540"/>
                      <a:gd name="T73" fmla="*/ 11 h 74"/>
                      <a:gd name="T74" fmla="*/ 235 w 1540"/>
                      <a:gd name="T75" fmla="*/ 16 h 74"/>
                      <a:gd name="T76" fmla="*/ 163 w 1540"/>
                      <a:gd name="T77" fmla="*/ 21 h 74"/>
                      <a:gd name="T78" fmla="*/ 110 w 1540"/>
                      <a:gd name="T79" fmla="*/ 24 h 74"/>
                      <a:gd name="T80" fmla="*/ 82 w 1540"/>
                      <a:gd name="T81" fmla="*/ 2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540" h="74">
                        <a:moveTo>
                          <a:pt x="79" y="27"/>
                        </a:moveTo>
                        <a:lnTo>
                          <a:pt x="0" y="74"/>
                        </a:lnTo>
                        <a:lnTo>
                          <a:pt x="6" y="74"/>
                        </a:lnTo>
                        <a:lnTo>
                          <a:pt x="21" y="73"/>
                        </a:lnTo>
                        <a:lnTo>
                          <a:pt x="45" y="72"/>
                        </a:lnTo>
                        <a:lnTo>
                          <a:pt x="79" y="70"/>
                        </a:lnTo>
                        <a:lnTo>
                          <a:pt x="118" y="69"/>
                        </a:lnTo>
                        <a:lnTo>
                          <a:pt x="163" y="67"/>
                        </a:lnTo>
                        <a:lnTo>
                          <a:pt x="214" y="66"/>
                        </a:lnTo>
                        <a:lnTo>
                          <a:pt x="268" y="64"/>
                        </a:lnTo>
                        <a:lnTo>
                          <a:pt x="325" y="61"/>
                        </a:lnTo>
                        <a:lnTo>
                          <a:pt x="384" y="60"/>
                        </a:lnTo>
                        <a:lnTo>
                          <a:pt x="443" y="58"/>
                        </a:lnTo>
                        <a:lnTo>
                          <a:pt x="503" y="57"/>
                        </a:lnTo>
                        <a:lnTo>
                          <a:pt x="560" y="56"/>
                        </a:lnTo>
                        <a:lnTo>
                          <a:pt x="616" y="54"/>
                        </a:lnTo>
                        <a:lnTo>
                          <a:pt x="669" y="53"/>
                        </a:lnTo>
                        <a:lnTo>
                          <a:pt x="716" y="53"/>
                        </a:lnTo>
                        <a:lnTo>
                          <a:pt x="739" y="53"/>
                        </a:lnTo>
                        <a:lnTo>
                          <a:pt x="763" y="53"/>
                        </a:lnTo>
                        <a:lnTo>
                          <a:pt x="789" y="53"/>
                        </a:lnTo>
                        <a:lnTo>
                          <a:pt x="815" y="53"/>
                        </a:lnTo>
                        <a:lnTo>
                          <a:pt x="842" y="53"/>
                        </a:lnTo>
                        <a:lnTo>
                          <a:pt x="869" y="53"/>
                        </a:lnTo>
                        <a:lnTo>
                          <a:pt x="898" y="53"/>
                        </a:lnTo>
                        <a:lnTo>
                          <a:pt x="927" y="54"/>
                        </a:lnTo>
                        <a:lnTo>
                          <a:pt x="957" y="54"/>
                        </a:lnTo>
                        <a:lnTo>
                          <a:pt x="987" y="54"/>
                        </a:lnTo>
                        <a:lnTo>
                          <a:pt x="1017" y="54"/>
                        </a:lnTo>
                        <a:lnTo>
                          <a:pt x="1048" y="54"/>
                        </a:lnTo>
                        <a:lnTo>
                          <a:pt x="1078" y="56"/>
                        </a:lnTo>
                        <a:lnTo>
                          <a:pt x="1108" y="56"/>
                        </a:lnTo>
                        <a:lnTo>
                          <a:pt x="1139" y="56"/>
                        </a:lnTo>
                        <a:lnTo>
                          <a:pt x="1169" y="57"/>
                        </a:lnTo>
                        <a:lnTo>
                          <a:pt x="1199" y="57"/>
                        </a:lnTo>
                        <a:lnTo>
                          <a:pt x="1228" y="58"/>
                        </a:lnTo>
                        <a:lnTo>
                          <a:pt x="1256" y="58"/>
                        </a:lnTo>
                        <a:lnTo>
                          <a:pt x="1285" y="58"/>
                        </a:lnTo>
                        <a:lnTo>
                          <a:pt x="1312" y="59"/>
                        </a:lnTo>
                        <a:lnTo>
                          <a:pt x="1339" y="60"/>
                        </a:lnTo>
                        <a:lnTo>
                          <a:pt x="1365" y="60"/>
                        </a:lnTo>
                        <a:lnTo>
                          <a:pt x="1389" y="61"/>
                        </a:lnTo>
                        <a:lnTo>
                          <a:pt x="1413" y="61"/>
                        </a:lnTo>
                        <a:lnTo>
                          <a:pt x="1436" y="62"/>
                        </a:lnTo>
                        <a:lnTo>
                          <a:pt x="1457" y="64"/>
                        </a:lnTo>
                        <a:lnTo>
                          <a:pt x="1476" y="65"/>
                        </a:lnTo>
                        <a:lnTo>
                          <a:pt x="1495" y="65"/>
                        </a:lnTo>
                        <a:lnTo>
                          <a:pt x="1511" y="66"/>
                        </a:lnTo>
                        <a:lnTo>
                          <a:pt x="1527" y="67"/>
                        </a:lnTo>
                        <a:lnTo>
                          <a:pt x="1540" y="68"/>
                        </a:lnTo>
                        <a:lnTo>
                          <a:pt x="1461" y="12"/>
                        </a:lnTo>
                        <a:lnTo>
                          <a:pt x="1457" y="12"/>
                        </a:lnTo>
                        <a:lnTo>
                          <a:pt x="1444" y="12"/>
                        </a:lnTo>
                        <a:lnTo>
                          <a:pt x="1422" y="11"/>
                        </a:lnTo>
                        <a:lnTo>
                          <a:pt x="1393" y="9"/>
                        </a:lnTo>
                        <a:lnTo>
                          <a:pt x="1359" y="9"/>
                        </a:lnTo>
                        <a:lnTo>
                          <a:pt x="1317" y="8"/>
                        </a:lnTo>
                        <a:lnTo>
                          <a:pt x="1271" y="7"/>
                        </a:lnTo>
                        <a:lnTo>
                          <a:pt x="1221" y="6"/>
                        </a:lnTo>
                        <a:lnTo>
                          <a:pt x="1165" y="5"/>
                        </a:lnTo>
                        <a:lnTo>
                          <a:pt x="1107" y="4"/>
                        </a:lnTo>
                        <a:lnTo>
                          <a:pt x="1047" y="3"/>
                        </a:lnTo>
                        <a:lnTo>
                          <a:pt x="984" y="3"/>
                        </a:lnTo>
                        <a:lnTo>
                          <a:pt x="921" y="1"/>
                        </a:lnTo>
                        <a:lnTo>
                          <a:pt x="857" y="0"/>
                        </a:lnTo>
                        <a:lnTo>
                          <a:pt x="793" y="0"/>
                        </a:lnTo>
                        <a:lnTo>
                          <a:pt x="730" y="0"/>
                        </a:lnTo>
                        <a:lnTo>
                          <a:pt x="668" y="0"/>
                        </a:lnTo>
                        <a:lnTo>
                          <a:pt x="607" y="1"/>
                        </a:lnTo>
                        <a:lnTo>
                          <a:pt x="547" y="3"/>
                        </a:lnTo>
                        <a:lnTo>
                          <a:pt x="488" y="5"/>
                        </a:lnTo>
                        <a:lnTo>
                          <a:pt x="431" y="6"/>
                        </a:lnTo>
                        <a:lnTo>
                          <a:pt x="377" y="8"/>
                        </a:lnTo>
                        <a:lnTo>
                          <a:pt x="327" y="11"/>
                        </a:lnTo>
                        <a:lnTo>
                          <a:pt x="279" y="13"/>
                        </a:lnTo>
                        <a:lnTo>
                          <a:pt x="235" y="16"/>
                        </a:lnTo>
                        <a:lnTo>
                          <a:pt x="197" y="19"/>
                        </a:lnTo>
                        <a:lnTo>
                          <a:pt x="163" y="21"/>
                        </a:lnTo>
                        <a:lnTo>
                          <a:pt x="134" y="22"/>
                        </a:lnTo>
                        <a:lnTo>
                          <a:pt x="110" y="24"/>
                        </a:lnTo>
                        <a:lnTo>
                          <a:pt x="93" y="26"/>
                        </a:lnTo>
                        <a:lnTo>
                          <a:pt x="82" y="27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37" name="Freeform 285"/>
                  <p:cNvSpPr>
                    <a:spLocks/>
                  </p:cNvSpPr>
                  <p:nvPr/>
                </p:nvSpPr>
                <p:spPr bwMode="auto">
                  <a:xfrm>
                    <a:off x="4656138" y="566738"/>
                    <a:ext cx="1309688" cy="63500"/>
                  </a:xfrm>
                  <a:custGeom>
                    <a:avLst/>
                    <a:gdLst>
                      <a:gd name="T0" fmla="*/ 0 w 1649"/>
                      <a:gd name="T1" fmla="*/ 80 h 80"/>
                      <a:gd name="T2" fmla="*/ 8 w 1649"/>
                      <a:gd name="T3" fmla="*/ 80 h 80"/>
                      <a:gd name="T4" fmla="*/ 30 w 1649"/>
                      <a:gd name="T5" fmla="*/ 79 h 80"/>
                      <a:gd name="T6" fmla="*/ 65 w 1649"/>
                      <a:gd name="T7" fmla="*/ 77 h 80"/>
                      <a:gd name="T8" fmla="*/ 109 w 1649"/>
                      <a:gd name="T9" fmla="*/ 76 h 80"/>
                      <a:gd name="T10" fmla="*/ 164 w 1649"/>
                      <a:gd name="T11" fmla="*/ 74 h 80"/>
                      <a:gd name="T12" fmla="*/ 226 w 1649"/>
                      <a:gd name="T13" fmla="*/ 73 h 80"/>
                      <a:gd name="T14" fmla="*/ 293 w 1649"/>
                      <a:gd name="T15" fmla="*/ 70 h 80"/>
                      <a:gd name="T16" fmla="*/ 363 w 1649"/>
                      <a:gd name="T17" fmla="*/ 68 h 80"/>
                      <a:gd name="T18" fmla="*/ 436 w 1649"/>
                      <a:gd name="T19" fmla="*/ 66 h 80"/>
                      <a:gd name="T20" fmla="*/ 507 w 1649"/>
                      <a:gd name="T21" fmla="*/ 64 h 80"/>
                      <a:gd name="T22" fmla="*/ 578 w 1649"/>
                      <a:gd name="T23" fmla="*/ 62 h 80"/>
                      <a:gd name="T24" fmla="*/ 645 w 1649"/>
                      <a:gd name="T25" fmla="*/ 60 h 80"/>
                      <a:gd name="T26" fmla="*/ 706 w 1649"/>
                      <a:gd name="T27" fmla="*/ 59 h 80"/>
                      <a:gd name="T28" fmla="*/ 762 w 1649"/>
                      <a:gd name="T29" fmla="*/ 58 h 80"/>
                      <a:gd name="T30" fmla="*/ 808 w 1649"/>
                      <a:gd name="T31" fmla="*/ 57 h 80"/>
                      <a:gd name="T32" fmla="*/ 842 w 1649"/>
                      <a:gd name="T33" fmla="*/ 57 h 80"/>
                      <a:gd name="T34" fmla="*/ 876 w 1649"/>
                      <a:gd name="T35" fmla="*/ 57 h 80"/>
                      <a:gd name="T36" fmla="*/ 917 w 1649"/>
                      <a:gd name="T37" fmla="*/ 57 h 80"/>
                      <a:gd name="T38" fmla="*/ 967 w 1649"/>
                      <a:gd name="T39" fmla="*/ 58 h 80"/>
                      <a:gd name="T40" fmla="*/ 1021 w 1649"/>
                      <a:gd name="T41" fmla="*/ 59 h 80"/>
                      <a:gd name="T42" fmla="*/ 1080 w 1649"/>
                      <a:gd name="T43" fmla="*/ 60 h 80"/>
                      <a:gd name="T44" fmla="*/ 1141 w 1649"/>
                      <a:gd name="T45" fmla="*/ 61 h 80"/>
                      <a:gd name="T46" fmla="*/ 1205 w 1649"/>
                      <a:gd name="T47" fmla="*/ 62 h 80"/>
                      <a:gd name="T48" fmla="*/ 1269 w 1649"/>
                      <a:gd name="T49" fmla="*/ 64 h 80"/>
                      <a:gd name="T50" fmla="*/ 1332 w 1649"/>
                      <a:gd name="T51" fmla="*/ 65 h 80"/>
                      <a:gd name="T52" fmla="*/ 1394 w 1649"/>
                      <a:gd name="T53" fmla="*/ 67 h 80"/>
                      <a:gd name="T54" fmla="*/ 1452 w 1649"/>
                      <a:gd name="T55" fmla="*/ 68 h 80"/>
                      <a:gd name="T56" fmla="*/ 1506 w 1649"/>
                      <a:gd name="T57" fmla="*/ 69 h 80"/>
                      <a:gd name="T58" fmla="*/ 1553 w 1649"/>
                      <a:gd name="T59" fmla="*/ 72 h 80"/>
                      <a:gd name="T60" fmla="*/ 1593 w 1649"/>
                      <a:gd name="T61" fmla="*/ 73 h 80"/>
                      <a:gd name="T62" fmla="*/ 1626 w 1649"/>
                      <a:gd name="T63" fmla="*/ 75 h 80"/>
                      <a:gd name="T64" fmla="*/ 1649 w 1649"/>
                      <a:gd name="T65" fmla="*/ 76 h 80"/>
                      <a:gd name="T66" fmla="*/ 1576 w 1649"/>
                      <a:gd name="T67" fmla="*/ 12 h 80"/>
                      <a:gd name="T68" fmla="*/ 1562 w 1649"/>
                      <a:gd name="T69" fmla="*/ 12 h 80"/>
                      <a:gd name="T70" fmla="*/ 1539 w 1649"/>
                      <a:gd name="T71" fmla="*/ 11 h 80"/>
                      <a:gd name="T72" fmla="*/ 1505 w 1649"/>
                      <a:gd name="T73" fmla="*/ 9 h 80"/>
                      <a:gd name="T74" fmla="*/ 1462 w 1649"/>
                      <a:gd name="T75" fmla="*/ 9 h 80"/>
                      <a:gd name="T76" fmla="*/ 1411 w 1649"/>
                      <a:gd name="T77" fmla="*/ 8 h 80"/>
                      <a:gd name="T78" fmla="*/ 1355 w 1649"/>
                      <a:gd name="T79" fmla="*/ 7 h 80"/>
                      <a:gd name="T80" fmla="*/ 1295 w 1649"/>
                      <a:gd name="T81" fmla="*/ 5 h 80"/>
                      <a:gd name="T82" fmla="*/ 1231 w 1649"/>
                      <a:gd name="T83" fmla="*/ 4 h 80"/>
                      <a:gd name="T84" fmla="*/ 1166 w 1649"/>
                      <a:gd name="T85" fmla="*/ 2 h 80"/>
                      <a:gd name="T86" fmla="*/ 1099 w 1649"/>
                      <a:gd name="T87" fmla="*/ 1 h 80"/>
                      <a:gd name="T88" fmla="*/ 1035 w 1649"/>
                      <a:gd name="T89" fmla="*/ 1 h 80"/>
                      <a:gd name="T90" fmla="*/ 972 w 1649"/>
                      <a:gd name="T91" fmla="*/ 0 h 80"/>
                      <a:gd name="T92" fmla="*/ 914 w 1649"/>
                      <a:gd name="T93" fmla="*/ 0 h 80"/>
                      <a:gd name="T94" fmla="*/ 861 w 1649"/>
                      <a:gd name="T95" fmla="*/ 0 h 80"/>
                      <a:gd name="T96" fmla="*/ 813 w 1649"/>
                      <a:gd name="T97" fmla="*/ 0 h 80"/>
                      <a:gd name="T98" fmla="*/ 750 w 1649"/>
                      <a:gd name="T99" fmla="*/ 1 h 80"/>
                      <a:gd name="T100" fmla="*/ 650 w 1649"/>
                      <a:gd name="T101" fmla="*/ 4 h 80"/>
                      <a:gd name="T102" fmla="*/ 536 w 1649"/>
                      <a:gd name="T103" fmla="*/ 7 h 80"/>
                      <a:gd name="T104" fmla="*/ 417 w 1649"/>
                      <a:gd name="T105" fmla="*/ 11 h 80"/>
                      <a:gd name="T106" fmla="*/ 303 w 1649"/>
                      <a:gd name="T107" fmla="*/ 14 h 80"/>
                      <a:gd name="T108" fmla="*/ 205 w 1649"/>
                      <a:gd name="T109" fmla="*/ 16 h 80"/>
                      <a:gd name="T110" fmla="*/ 129 w 1649"/>
                      <a:gd name="T111" fmla="*/ 20 h 80"/>
                      <a:gd name="T112" fmla="*/ 88 w 1649"/>
                      <a:gd name="T113" fmla="*/ 21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49" h="80">
                        <a:moveTo>
                          <a:pt x="82" y="21"/>
                        </a:moveTo>
                        <a:lnTo>
                          <a:pt x="0" y="80"/>
                        </a:lnTo>
                        <a:lnTo>
                          <a:pt x="2" y="80"/>
                        </a:lnTo>
                        <a:lnTo>
                          <a:pt x="8" y="80"/>
                        </a:lnTo>
                        <a:lnTo>
                          <a:pt x="17" y="80"/>
                        </a:lnTo>
                        <a:lnTo>
                          <a:pt x="30" y="79"/>
                        </a:lnTo>
                        <a:lnTo>
                          <a:pt x="46" y="79"/>
                        </a:lnTo>
                        <a:lnTo>
                          <a:pt x="65" y="77"/>
                        </a:lnTo>
                        <a:lnTo>
                          <a:pt x="85" y="77"/>
                        </a:lnTo>
                        <a:lnTo>
                          <a:pt x="109" y="76"/>
                        </a:lnTo>
                        <a:lnTo>
                          <a:pt x="136" y="75"/>
                        </a:lnTo>
                        <a:lnTo>
                          <a:pt x="164" y="74"/>
                        </a:lnTo>
                        <a:lnTo>
                          <a:pt x="194" y="74"/>
                        </a:lnTo>
                        <a:lnTo>
                          <a:pt x="226" y="73"/>
                        </a:lnTo>
                        <a:lnTo>
                          <a:pt x="258" y="72"/>
                        </a:lnTo>
                        <a:lnTo>
                          <a:pt x="293" y="70"/>
                        </a:lnTo>
                        <a:lnTo>
                          <a:pt x="327" y="69"/>
                        </a:lnTo>
                        <a:lnTo>
                          <a:pt x="363" y="68"/>
                        </a:lnTo>
                        <a:lnTo>
                          <a:pt x="399" y="67"/>
                        </a:lnTo>
                        <a:lnTo>
                          <a:pt x="436" y="66"/>
                        </a:lnTo>
                        <a:lnTo>
                          <a:pt x="471" y="65"/>
                        </a:lnTo>
                        <a:lnTo>
                          <a:pt x="507" y="64"/>
                        </a:lnTo>
                        <a:lnTo>
                          <a:pt x="543" y="62"/>
                        </a:lnTo>
                        <a:lnTo>
                          <a:pt x="578" y="62"/>
                        </a:lnTo>
                        <a:lnTo>
                          <a:pt x="612" y="61"/>
                        </a:lnTo>
                        <a:lnTo>
                          <a:pt x="645" y="60"/>
                        </a:lnTo>
                        <a:lnTo>
                          <a:pt x="676" y="59"/>
                        </a:lnTo>
                        <a:lnTo>
                          <a:pt x="706" y="59"/>
                        </a:lnTo>
                        <a:lnTo>
                          <a:pt x="735" y="58"/>
                        </a:lnTo>
                        <a:lnTo>
                          <a:pt x="762" y="58"/>
                        </a:lnTo>
                        <a:lnTo>
                          <a:pt x="786" y="57"/>
                        </a:lnTo>
                        <a:lnTo>
                          <a:pt x="808" y="57"/>
                        </a:lnTo>
                        <a:lnTo>
                          <a:pt x="826" y="57"/>
                        </a:lnTo>
                        <a:lnTo>
                          <a:pt x="842" y="57"/>
                        </a:lnTo>
                        <a:lnTo>
                          <a:pt x="858" y="57"/>
                        </a:lnTo>
                        <a:lnTo>
                          <a:pt x="876" y="57"/>
                        </a:lnTo>
                        <a:lnTo>
                          <a:pt x="895" y="57"/>
                        </a:lnTo>
                        <a:lnTo>
                          <a:pt x="917" y="57"/>
                        </a:lnTo>
                        <a:lnTo>
                          <a:pt x="941" y="58"/>
                        </a:lnTo>
                        <a:lnTo>
                          <a:pt x="967" y="58"/>
                        </a:lnTo>
                        <a:lnTo>
                          <a:pt x="993" y="58"/>
                        </a:lnTo>
                        <a:lnTo>
                          <a:pt x="1021" y="59"/>
                        </a:lnTo>
                        <a:lnTo>
                          <a:pt x="1050" y="59"/>
                        </a:lnTo>
                        <a:lnTo>
                          <a:pt x="1080" y="60"/>
                        </a:lnTo>
                        <a:lnTo>
                          <a:pt x="1110" y="60"/>
                        </a:lnTo>
                        <a:lnTo>
                          <a:pt x="1141" y="61"/>
                        </a:lnTo>
                        <a:lnTo>
                          <a:pt x="1173" y="61"/>
                        </a:lnTo>
                        <a:lnTo>
                          <a:pt x="1205" y="62"/>
                        </a:lnTo>
                        <a:lnTo>
                          <a:pt x="1236" y="62"/>
                        </a:lnTo>
                        <a:lnTo>
                          <a:pt x="1269" y="64"/>
                        </a:lnTo>
                        <a:lnTo>
                          <a:pt x="1301" y="65"/>
                        </a:lnTo>
                        <a:lnTo>
                          <a:pt x="1332" y="65"/>
                        </a:lnTo>
                        <a:lnTo>
                          <a:pt x="1363" y="66"/>
                        </a:lnTo>
                        <a:lnTo>
                          <a:pt x="1394" y="67"/>
                        </a:lnTo>
                        <a:lnTo>
                          <a:pt x="1423" y="67"/>
                        </a:lnTo>
                        <a:lnTo>
                          <a:pt x="1452" y="68"/>
                        </a:lnTo>
                        <a:lnTo>
                          <a:pt x="1479" y="69"/>
                        </a:lnTo>
                        <a:lnTo>
                          <a:pt x="1506" y="69"/>
                        </a:lnTo>
                        <a:lnTo>
                          <a:pt x="1530" y="70"/>
                        </a:lnTo>
                        <a:lnTo>
                          <a:pt x="1553" y="72"/>
                        </a:lnTo>
                        <a:lnTo>
                          <a:pt x="1575" y="73"/>
                        </a:lnTo>
                        <a:lnTo>
                          <a:pt x="1593" y="73"/>
                        </a:lnTo>
                        <a:lnTo>
                          <a:pt x="1611" y="74"/>
                        </a:lnTo>
                        <a:lnTo>
                          <a:pt x="1626" y="75"/>
                        </a:lnTo>
                        <a:lnTo>
                          <a:pt x="1638" y="75"/>
                        </a:lnTo>
                        <a:lnTo>
                          <a:pt x="1649" y="76"/>
                        </a:lnTo>
                        <a:lnTo>
                          <a:pt x="1577" y="12"/>
                        </a:lnTo>
                        <a:lnTo>
                          <a:pt x="1576" y="12"/>
                        </a:lnTo>
                        <a:lnTo>
                          <a:pt x="1570" y="12"/>
                        </a:lnTo>
                        <a:lnTo>
                          <a:pt x="1562" y="12"/>
                        </a:lnTo>
                        <a:lnTo>
                          <a:pt x="1552" y="11"/>
                        </a:lnTo>
                        <a:lnTo>
                          <a:pt x="1539" y="11"/>
                        </a:lnTo>
                        <a:lnTo>
                          <a:pt x="1523" y="11"/>
                        </a:lnTo>
                        <a:lnTo>
                          <a:pt x="1505" y="9"/>
                        </a:lnTo>
                        <a:lnTo>
                          <a:pt x="1484" y="9"/>
                        </a:lnTo>
                        <a:lnTo>
                          <a:pt x="1462" y="9"/>
                        </a:lnTo>
                        <a:lnTo>
                          <a:pt x="1438" y="8"/>
                        </a:lnTo>
                        <a:lnTo>
                          <a:pt x="1411" y="8"/>
                        </a:lnTo>
                        <a:lnTo>
                          <a:pt x="1384" y="7"/>
                        </a:lnTo>
                        <a:lnTo>
                          <a:pt x="1355" y="7"/>
                        </a:lnTo>
                        <a:lnTo>
                          <a:pt x="1325" y="6"/>
                        </a:lnTo>
                        <a:lnTo>
                          <a:pt x="1295" y="5"/>
                        </a:lnTo>
                        <a:lnTo>
                          <a:pt x="1263" y="5"/>
                        </a:lnTo>
                        <a:lnTo>
                          <a:pt x="1231" y="4"/>
                        </a:lnTo>
                        <a:lnTo>
                          <a:pt x="1198" y="4"/>
                        </a:lnTo>
                        <a:lnTo>
                          <a:pt x="1166" y="2"/>
                        </a:lnTo>
                        <a:lnTo>
                          <a:pt x="1133" y="2"/>
                        </a:lnTo>
                        <a:lnTo>
                          <a:pt x="1099" y="1"/>
                        </a:lnTo>
                        <a:lnTo>
                          <a:pt x="1067" y="1"/>
                        </a:lnTo>
                        <a:lnTo>
                          <a:pt x="1035" y="1"/>
                        </a:lnTo>
                        <a:lnTo>
                          <a:pt x="1004" y="0"/>
                        </a:lnTo>
                        <a:lnTo>
                          <a:pt x="972" y="0"/>
                        </a:lnTo>
                        <a:lnTo>
                          <a:pt x="942" y="0"/>
                        </a:lnTo>
                        <a:lnTo>
                          <a:pt x="914" y="0"/>
                        </a:lnTo>
                        <a:lnTo>
                          <a:pt x="886" y="0"/>
                        </a:lnTo>
                        <a:lnTo>
                          <a:pt x="861" y="0"/>
                        </a:lnTo>
                        <a:lnTo>
                          <a:pt x="835" y="0"/>
                        </a:lnTo>
                        <a:lnTo>
                          <a:pt x="813" y="0"/>
                        </a:lnTo>
                        <a:lnTo>
                          <a:pt x="793" y="0"/>
                        </a:lnTo>
                        <a:lnTo>
                          <a:pt x="750" y="1"/>
                        </a:lnTo>
                        <a:lnTo>
                          <a:pt x="703" y="2"/>
                        </a:lnTo>
                        <a:lnTo>
                          <a:pt x="650" y="4"/>
                        </a:lnTo>
                        <a:lnTo>
                          <a:pt x="593" y="5"/>
                        </a:lnTo>
                        <a:lnTo>
                          <a:pt x="536" y="7"/>
                        </a:lnTo>
                        <a:lnTo>
                          <a:pt x="476" y="8"/>
                        </a:lnTo>
                        <a:lnTo>
                          <a:pt x="417" y="11"/>
                        </a:lnTo>
                        <a:lnTo>
                          <a:pt x="359" y="12"/>
                        </a:lnTo>
                        <a:lnTo>
                          <a:pt x="303" y="14"/>
                        </a:lnTo>
                        <a:lnTo>
                          <a:pt x="251" y="15"/>
                        </a:lnTo>
                        <a:lnTo>
                          <a:pt x="205" y="16"/>
                        </a:lnTo>
                        <a:lnTo>
                          <a:pt x="164" y="19"/>
                        </a:lnTo>
                        <a:lnTo>
                          <a:pt x="129" y="20"/>
                        </a:lnTo>
                        <a:lnTo>
                          <a:pt x="104" y="20"/>
                        </a:lnTo>
                        <a:lnTo>
                          <a:pt x="88" y="21"/>
                        </a:lnTo>
                        <a:lnTo>
                          <a:pt x="82" y="21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38" name="Freeform 286"/>
                  <p:cNvSpPr>
                    <a:spLocks/>
                  </p:cNvSpPr>
                  <p:nvPr/>
                </p:nvSpPr>
                <p:spPr bwMode="auto">
                  <a:xfrm>
                    <a:off x="4611688" y="622301"/>
                    <a:ext cx="1398588" cy="68263"/>
                  </a:xfrm>
                  <a:custGeom>
                    <a:avLst/>
                    <a:gdLst>
                      <a:gd name="T0" fmla="*/ 1 w 1761"/>
                      <a:gd name="T1" fmla="*/ 83 h 86"/>
                      <a:gd name="T2" fmla="*/ 26 w 1761"/>
                      <a:gd name="T3" fmla="*/ 82 h 86"/>
                      <a:gd name="T4" fmla="*/ 76 w 1761"/>
                      <a:gd name="T5" fmla="*/ 81 h 86"/>
                      <a:gd name="T6" fmla="*/ 147 w 1761"/>
                      <a:gd name="T7" fmla="*/ 80 h 86"/>
                      <a:gd name="T8" fmla="*/ 236 w 1761"/>
                      <a:gd name="T9" fmla="*/ 78 h 86"/>
                      <a:gd name="T10" fmla="*/ 336 w 1761"/>
                      <a:gd name="T11" fmla="*/ 75 h 86"/>
                      <a:gd name="T12" fmla="*/ 445 w 1761"/>
                      <a:gd name="T13" fmla="*/ 74 h 86"/>
                      <a:gd name="T14" fmla="*/ 558 w 1761"/>
                      <a:gd name="T15" fmla="*/ 72 h 86"/>
                      <a:gd name="T16" fmla="*/ 671 w 1761"/>
                      <a:gd name="T17" fmla="*/ 71 h 86"/>
                      <a:gd name="T18" fmla="*/ 780 w 1761"/>
                      <a:gd name="T19" fmla="*/ 70 h 86"/>
                      <a:gd name="T20" fmla="*/ 880 w 1761"/>
                      <a:gd name="T21" fmla="*/ 68 h 86"/>
                      <a:gd name="T22" fmla="*/ 971 w 1761"/>
                      <a:gd name="T23" fmla="*/ 68 h 86"/>
                      <a:gd name="T24" fmla="*/ 1070 w 1761"/>
                      <a:gd name="T25" fmla="*/ 70 h 86"/>
                      <a:gd name="T26" fmla="*/ 1175 w 1761"/>
                      <a:gd name="T27" fmla="*/ 71 h 86"/>
                      <a:gd name="T28" fmla="*/ 1282 w 1761"/>
                      <a:gd name="T29" fmla="*/ 73 h 86"/>
                      <a:gd name="T30" fmla="*/ 1387 w 1761"/>
                      <a:gd name="T31" fmla="*/ 75 h 86"/>
                      <a:gd name="T32" fmla="*/ 1485 w 1761"/>
                      <a:gd name="T33" fmla="*/ 78 h 86"/>
                      <a:gd name="T34" fmla="*/ 1575 w 1761"/>
                      <a:gd name="T35" fmla="*/ 80 h 86"/>
                      <a:gd name="T36" fmla="*/ 1651 w 1761"/>
                      <a:gd name="T37" fmla="*/ 82 h 86"/>
                      <a:gd name="T38" fmla="*/ 1709 w 1761"/>
                      <a:gd name="T39" fmla="*/ 85 h 86"/>
                      <a:gd name="T40" fmla="*/ 1747 w 1761"/>
                      <a:gd name="T41" fmla="*/ 86 h 86"/>
                      <a:gd name="T42" fmla="*/ 1761 w 1761"/>
                      <a:gd name="T43" fmla="*/ 86 h 86"/>
                      <a:gd name="T44" fmla="*/ 1683 w 1761"/>
                      <a:gd name="T45" fmla="*/ 21 h 86"/>
                      <a:gd name="T46" fmla="*/ 1646 w 1761"/>
                      <a:gd name="T47" fmla="*/ 20 h 86"/>
                      <a:gd name="T48" fmla="*/ 1585 w 1761"/>
                      <a:gd name="T49" fmla="*/ 18 h 86"/>
                      <a:gd name="T50" fmla="*/ 1504 w 1761"/>
                      <a:gd name="T51" fmla="*/ 15 h 86"/>
                      <a:gd name="T52" fmla="*/ 1409 w 1761"/>
                      <a:gd name="T53" fmla="*/ 13 h 86"/>
                      <a:gd name="T54" fmla="*/ 1304 w 1761"/>
                      <a:gd name="T55" fmla="*/ 10 h 86"/>
                      <a:gd name="T56" fmla="*/ 1194 w 1761"/>
                      <a:gd name="T57" fmla="*/ 7 h 86"/>
                      <a:gd name="T58" fmla="*/ 1087 w 1761"/>
                      <a:gd name="T59" fmla="*/ 4 h 86"/>
                      <a:gd name="T60" fmla="*/ 987 w 1761"/>
                      <a:gd name="T61" fmla="*/ 3 h 86"/>
                      <a:gd name="T62" fmla="*/ 898 w 1761"/>
                      <a:gd name="T63" fmla="*/ 0 h 86"/>
                      <a:gd name="T64" fmla="*/ 828 w 1761"/>
                      <a:gd name="T65" fmla="*/ 0 h 86"/>
                      <a:gd name="T66" fmla="*/ 759 w 1761"/>
                      <a:gd name="T67" fmla="*/ 2 h 86"/>
                      <a:gd name="T68" fmla="*/ 678 w 1761"/>
                      <a:gd name="T69" fmla="*/ 3 h 86"/>
                      <a:gd name="T70" fmla="*/ 589 w 1761"/>
                      <a:gd name="T71" fmla="*/ 5 h 86"/>
                      <a:gd name="T72" fmla="*/ 495 w 1761"/>
                      <a:gd name="T73" fmla="*/ 9 h 86"/>
                      <a:gd name="T74" fmla="*/ 402 w 1761"/>
                      <a:gd name="T75" fmla="*/ 12 h 86"/>
                      <a:gd name="T76" fmla="*/ 313 w 1761"/>
                      <a:gd name="T77" fmla="*/ 17 h 86"/>
                      <a:gd name="T78" fmla="*/ 232 w 1761"/>
                      <a:gd name="T79" fmla="*/ 20 h 86"/>
                      <a:gd name="T80" fmla="*/ 164 w 1761"/>
                      <a:gd name="T81" fmla="*/ 22 h 86"/>
                      <a:gd name="T82" fmla="*/ 114 w 1761"/>
                      <a:gd name="T83" fmla="*/ 25 h 86"/>
                      <a:gd name="T84" fmla="*/ 84 w 1761"/>
                      <a:gd name="T85" fmla="*/ 2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761" h="86">
                        <a:moveTo>
                          <a:pt x="78" y="27"/>
                        </a:moveTo>
                        <a:lnTo>
                          <a:pt x="0" y="83"/>
                        </a:lnTo>
                        <a:lnTo>
                          <a:pt x="1" y="83"/>
                        </a:lnTo>
                        <a:lnTo>
                          <a:pt x="6" y="83"/>
                        </a:lnTo>
                        <a:lnTo>
                          <a:pt x="15" y="83"/>
                        </a:lnTo>
                        <a:lnTo>
                          <a:pt x="26" y="82"/>
                        </a:lnTo>
                        <a:lnTo>
                          <a:pt x="40" y="82"/>
                        </a:lnTo>
                        <a:lnTo>
                          <a:pt x="56" y="82"/>
                        </a:lnTo>
                        <a:lnTo>
                          <a:pt x="76" y="81"/>
                        </a:lnTo>
                        <a:lnTo>
                          <a:pt x="97" y="81"/>
                        </a:lnTo>
                        <a:lnTo>
                          <a:pt x="122" y="80"/>
                        </a:lnTo>
                        <a:lnTo>
                          <a:pt x="147" y="80"/>
                        </a:lnTo>
                        <a:lnTo>
                          <a:pt x="175" y="79"/>
                        </a:lnTo>
                        <a:lnTo>
                          <a:pt x="205" y="79"/>
                        </a:lnTo>
                        <a:lnTo>
                          <a:pt x="236" y="78"/>
                        </a:lnTo>
                        <a:lnTo>
                          <a:pt x="268" y="78"/>
                        </a:lnTo>
                        <a:lnTo>
                          <a:pt x="301" y="76"/>
                        </a:lnTo>
                        <a:lnTo>
                          <a:pt x="336" y="75"/>
                        </a:lnTo>
                        <a:lnTo>
                          <a:pt x="372" y="75"/>
                        </a:lnTo>
                        <a:lnTo>
                          <a:pt x="409" y="74"/>
                        </a:lnTo>
                        <a:lnTo>
                          <a:pt x="445" y="74"/>
                        </a:lnTo>
                        <a:lnTo>
                          <a:pt x="483" y="73"/>
                        </a:lnTo>
                        <a:lnTo>
                          <a:pt x="520" y="73"/>
                        </a:lnTo>
                        <a:lnTo>
                          <a:pt x="558" y="72"/>
                        </a:lnTo>
                        <a:lnTo>
                          <a:pt x="596" y="72"/>
                        </a:lnTo>
                        <a:lnTo>
                          <a:pt x="634" y="71"/>
                        </a:lnTo>
                        <a:lnTo>
                          <a:pt x="671" y="71"/>
                        </a:lnTo>
                        <a:lnTo>
                          <a:pt x="708" y="70"/>
                        </a:lnTo>
                        <a:lnTo>
                          <a:pt x="745" y="70"/>
                        </a:lnTo>
                        <a:lnTo>
                          <a:pt x="780" y="70"/>
                        </a:lnTo>
                        <a:lnTo>
                          <a:pt x="814" y="68"/>
                        </a:lnTo>
                        <a:lnTo>
                          <a:pt x="848" y="68"/>
                        </a:lnTo>
                        <a:lnTo>
                          <a:pt x="880" y="68"/>
                        </a:lnTo>
                        <a:lnTo>
                          <a:pt x="910" y="68"/>
                        </a:lnTo>
                        <a:lnTo>
                          <a:pt x="940" y="68"/>
                        </a:lnTo>
                        <a:lnTo>
                          <a:pt x="971" y="68"/>
                        </a:lnTo>
                        <a:lnTo>
                          <a:pt x="1003" y="68"/>
                        </a:lnTo>
                        <a:lnTo>
                          <a:pt x="1037" y="70"/>
                        </a:lnTo>
                        <a:lnTo>
                          <a:pt x="1070" y="70"/>
                        </a:lnTo>
                        <a:lnTo>
                          <a:pt x="1104" y="70"/>
                        </a:lnTo>
                        <a:lnTo>
                          <a:pt x="1140" y="71"/>
                        </a:lnTo>
                        <a:lnTo>
                          <a:pt x="1175" y="71"/>
                        </a:lnTo>
                        <a:lnTo>
                          <a:pt x="1210" y="72"/>
                        </a:lnTo>
                        <a:lnTo>
                          <a:pt x="1246" y="72"/>
                        </a:lnTo>
                        <a:lnTo>
                          <a:pt x="1282" y="73"/>
                        </a:lnTo>
                        <a:lnTo>
                          <a:pt x="1317" y="74"/>
                        </a:lnTo>
                        <a:lnTo>
                          <a:pt x="1352" y="74"/>
                        </a:lnTo>
                        <a:lnTo>
                          <a:pt x="1387" y="75"/>
                        </a:lnTo>
                        <a:lnTo>
                          <a:pt x="1420" y="76"/>
                        </a:lnTo>
                        <a:lnTo>
                          <a:pt x="1454" y="76"/>
                        </a:lnTo>
                        <a:lnTo>
                          <a:pt x="1485" y="78"/>
                        </a:lnTo>
                        <a:lnTo>
                          <a:pt x="1516" y="79"/>
                        </a:lnTo>
                        <a:lnTo>
                          <a:pt x="1546" y="80"/>
                        </a:lnTo>
                        <a:lnTo>
                          <a:pt x="1575" y="80"/>
                        </a:lnTo>
                        <a:lnTo>
                          <a:pt x="1601" y="81"/>
                        </a:lnTo>
                        <a:lnTo>
                          <a:pt x="1626" y="82"/>
                        </a:lnTo>
                        <a:lnTo>
                          <a:pt x="1651" y="82"/>
                        </a:lnTo>
                        <a:lnTo>
                          <a:pt x="1673" y="83"/>
                        </a:lnTo>
                        <a:lnTo>
                          <a:pt x="1692" y="83"/>
                        </a:lnTo>
                        <a:lnTo>
                          <a:pt x="1709" y="85"/>
                        </a:lnTo>
                        <a:lnTo>
                          <a:pt x="1724" y="85"/>
                        </a:lnTo>
                        <a:lnTo>
                          <a:pt x="1737" y="85"/>
                        </a:lnTo>
                        <a:lnTo>
                          <a:pt x="1747" y="86"/>
                        </a:lnTo>
                        <a:lnTo>
                          <a:pt x="1755" y="86"/>
                        </a:lnTo>
                        <a:lnTo>
                          <a:pt x="1760" y="86"/>
                        </a:lnTo>
                        <a:lnTo>
                          <a:pt x="1761" y="86"/>
                        </a:lnTo>
                        <a:lnTo>
                          <a:pt x="1690" y="21"/>
                        </a:lnTo>
                        <a:lnTo>
                          <a:pt x="1688" y="21"/>
                        </a:lnTo>
                        <a:lnTo>
                          <a:pt x="1683" y="21"/>
                        </a:lnTo>
                        <a:lnTo>
                          <a:pt x="1674" y="21"/>
                        </a:lnTo>
                        <a:lnTo>
                          <a:pt x="1661" y="20"/>
                        </a:lnTo>
                        <a:lnTo>
                          <a:pt x="1646" y="20"/>
                        </a:lnTo>
                        <a:lnTo>
                          <a:pt x="1629" y="19"/>
                        </a:lnTo>
                        <a:lnTo>
                          <a:pt x="1608" y="19"/>
                        </a:lnTo>
                        <a:lnTo>
                          <a:pt x="1585" y="18"/>
                        </a:lnTo>
                        <a:lnTo>
                          <a:pt x="1561" y="18"/>
                        </a:lnTo>
                        <a:lnTo>
                          <a:pt x="1533" y="17"/>
                        </a:lnTo>
                        <a:lnTo>
                          <a:pt x="1504" y="15"/>
                        </a:lnTo>
                        <a:lnTo>
                          <a:pt x="1473" y="14"/>
                        </a:lnTo>
                        <a:lnTo>
                          <a:pt x="1442" y="14"/>
                        </a:lnTo>
                        <a:lnTo>
                          <a:pt x="1409" y="13"/>
                        </a:lnTo>
                        <a:lnTo>
                          <a:pt x="1374" y="12"/>
                        </a:lnTo>
                        <a:lnTo>
                          <a:pt x="1340" y="11"/>
                        </a:lnTo>
                        <a:lnTo>
                          <a:pt x="1304" y="10"/>
                        </a:lnTo>
                        <a:lnTo>
                          <a:pt x="1267" y="9"/>
                        </a:lnTo>
                        <a:lnTo>
                          <a:pt x="1231" y="7"/>
                        </a:lnTo>
                        <a:lnTo>
                          <a:pt x="1194" y="7"/>
                        </a:lnTo>
                        <a:lnTo>
                          <a:pt x="1159" y="6"/>
                        </a:lnTo>
                        <a:lnTo>
                          <a:pt x="1123" y="5"/>
                        </a:lnTo>
                        <a:lnTo>
                          <a:pt x="1087" y="4"/>
                        </a:lnTo>
                        <a:lnTo>
                          <a:pt x="1053" y="4"/>
                        </a:lnTo>
                        <a:lnTo>
                          <a:pt x="1019" y="3"/>
                        </a:lnTo>
                        <a:lnTo>
                          <a:pt x="987" y="3"/>
                        </a:lnTo>
                        <a:lnTo>
                          <a:pt x="956" y="2"/>
                        </a:lnTo>
                        <a:lnTo>
                          <a:pt x="927" y="2"/>
                        </a:lnTo>
                        <a:lnTo>
                          <a:pt x="898" y="0"/>
                        </a:lnTo>
                        <a:lnTo>
                          <a:pt x="873" y="0"/>
                        </a:lnTo>
                        <a:lnTo>
                          <a:pt x="850" y="0"/>
                        </a:lnTo>
                        <a:lnTo>
                          <a:pt x="828" y="0"/>
                        </a:lnTo>
                        <a:lnTo>
                          <a:pt x="807" y="0"/>
                        </a:lnTo>
                        <a:lnTo>
                          <a:pt x="784" y="0"/>
                        </a:lnTo>
                        <a:lnTo>
                          <a:pt x="759" y="2"/>
                        </a:lnTo>
                        <a:lnTo>
                          <a:pt x="733" y="2"/>
                        </a:lnTo>
                        <a:lnTo>
                          <a:pt x="707" y="3"/>
                        </a:lnTo>
                        <a:lnTo>
                          <a:pt x="678" y="3"/>
                        </a:lnTo>
                        <a:lnTo>
                          <a:pt x="649" y="4"/>
                        </a:lnTo>
                        <a:lnTo>
                          <a:pt x="619" y="5"/>
                        </a:lnTo>
                        <a:lnTo>
                          <a:pt x="589" y="5"/>
                        </a:lnTo>
                        <a:lnTo>
                          <a:pt x="558" y="6"/>
                        </a:lnTo>
                        <a:lnTo>
                          <a:pt x="527" y="7"/>
                        </a:lnTo>
                        <a:lnTo>
                          <a:pt x="495" y="9"/>
                        </a:lnTo>
                        <a:lnTo>
                          <a:pt x="464" y="10"/>
                        </a:lnTo>
                        <a:lnTo>
                          <a:pt x="433" y="11"/>
                        </a:lnTo>
                        <a:lnTo>
                          <a:pt x="402" y="12"/>
                        </a:lnTo>
                        <a:lnTo>
                          <a:pt x="372" y="13"/>
                        </a:lnTo>
                        <a:lnTo>
                          <a:pt x="342" y="15"/>
                        </a:lnTo>
                        <a:lnTo>
                          <a:pt x="313" y="17"/>
                        </a:lnTo>
                        <a:lnTo>
                          <a:pt x="285" y="18"/>
                        </a:lnTo>
                        <a:lnTo>
                          <a:pt x="258" y="19"/>
                        </a:lnTo>
                        <a:lnTo>
                          <a:pt x="232" y="20"/>
                        </a:lnTo>
                        <a:lnTo>
                          <a:pt x="208" y="21"/>
                        </a:lnTo>
                        <a:lnTo>
                          <a:pt x="185" y="22"/>
                        </a:lnTo>
                        <a:lnTo>
                          <a:pt x="164" y="22"/>
                        </a:lnTo>
                        <a:lnTo>
                          <a:pt x="146" y="23"/>
                        </a:lnTo>
                        <a:lnTo>
                          <a:pt x="129" y="25"/>
                        </a:lnTo>
                        <a:lnTo>
                          <a:pt x="114" y="25"/>
                        </a:lnTo>
                        <a:lnTo>
                          <a:pt x="101" y="26"/>
                        </a:lnTo>
                        <a:lnTo>
                          <a:pt x="92" y="26"/>
                        </a:lnTo>
                        <a:lnTo>
                          <a:pt x="84" y="27"/>
                        </a:lnTo>
                        <a:lnTo>
                          <a:pt x="79" y="27"/>
                        </a:lnTo>
                        <a:lnTo>
                          <a:pt x="78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39" name="Freeform 287"/>
                  <p:cNvSpPr>
                    <a:spLocks/>
                  </p:cNvSpPr>
                  <p:nvPr/>
                </p:nvSpPr>
                <p:spPr bwMode="auto">
                  <a:xfrm>
                    <a:off x="4567238" y="688976"/>
                    <a:ext cx="1482725" cy="58738"/>
                  </a:xfrm>
                  <a:custGeom>
                    <a:avLst/>
                    <a:gdLst>
                      <a:gd name="T0" fmla="*/ 2 w 1868"/>
                      <a:gd name="T1" fmla="*/ 71 h 74"/>
                      <a:gd name="T2" fmla="*/ 36 w 1868"/>
                      <a:gd name="T3" fmla="*/ 69 h 74"/>
                      <a:gd name="T4" fmla="*/ 104 w 1868"/>
                      <a:gd name="T5" fmla="*/ 68 h 74"/>
                      <a:gd name="T6" fmla="*/ 198 w 1868"/>
                      <a:gd name="T7" fmla="*/ 67 h 74"/>
                      <a:gd name="T8" fmla="*/ 311 w 1868"/>
                      <a:gd name="T9" fmla="*/ 65 h 74"/>
                      <a:gd name="T10" fmla="*/ 436 w 1868"/>
                      <a:gd name="T11" fmla="*/ 63 h 74"/>
                      <a:gd name="T12" fmla="*/ 565 w 1868"/>
                      <a:gd name="T13" fmla="*/ 61 h 74"/>
                      <a:gd name="T14" fmla="*/ 689 w 1868"/>
                      <a:gd name="T15" fmla="*/ 59 h 74"/>
                      <a:gd name="T16" fmla="*/ 804 w 1868"/>
                      <a:gd name="T17" fmla="*/ 58 h 74"/>
                      <a:gd name="T18" fmla="*/ 900 w 1868"/>
                      <a:gd name="T19" fmla="*/ 57 h 74"/>
                      <a:gd name="T20" fmla="*/ 971 w 1868"/>
                      <a:gd name="T21" fmla="*/ 56 h 74"/>
                      <a:gd name="T22" fmla="*/ 1023 w 1868"/>
                      <a:gd name="T23" fmla="*/ 56 h 74"/>
                      <a:gd name="T24" fmla="*/ 1097 w 1868"/>
                      <a:gd name="T25" fmla="*/ 57 h 74"/>
                      <a:gd name="T26" fmla="*/ 1190 w 1868"/>
                      <a:gd name="T27" fmla="*/ 58 h 74"/>
                      <a:gd name="T28" fmla="*/ 1296 w 1868"/>
                      <a:gd name="T29" fmla="*/ 60 h 74"/>
                      <a:gd name="T30" fmla="*/ 1409 w 1868"/>
                      <a:gd name="T31" fmla="*/ 64 h 74"/>
                      <a:gd name="T32" fmla="*/ 1523 w 1868"/>
                      <a:gd name="T33" fmla="*/ 66 h 74"/>
                      <a:gd name="T34" fmla="*/ 1630 w 1868"/>
                      <a:gd name="T35" fmla="*/ 68 h 74"/>
                      <a:gd name="T36" fmla="*/ 1725 w 1868"/>
                      <a:gd name="T37" fmla="*/ 71 h 74"/>
                      <a:gd name="T38" fmla="*/ 1800 w 1868"/>
                      <a:gd name="T39" fmla="*/ 73 h 74"/>
                      <a:gd name="T40" fmla="*/ 1849 w 1868"/>
                      <a:gd name="T41" fmla="*/ 74 h 74"/>
                      <a:gd name="T42" fmla="*/ 1868 w 1868"/>
                      <a:gd name="T43" fmla="*/ 74 h 74"/>
                      <a:gd name="T44" fmla="*/ 1785 w 1868"/>
                      <a:gd name="T45" fmla="*/ 15 h 74"/>
                      <a:gd name="T46" fmla="*/ 1746 w 1868"/>
                      <a:gd name="T47" fmla="*/ 14 h 74"/>
                      <a:gd name="T48" fmla="*/ 1680 w 1868"/>
                      <a:gd name="T49" fmla="*/ 13 h 74"/>
                      <a:gd name="T50" fmla="*/ 1592 w 1868"/>
                      <a:gd name="T51" fmla="*/ 11 h 74"/>
                      <a:gd name="T52" fmla="*/ 1490 w 1868"/>
                      <a:gd name="T53" fmla="*/ 10 h 74"/>
                      <a:gd name="T54" fmla="*/ 1379 w 1868"/>
                      <a:gd name="T55" fmla="*/ 7 h 74"/>
                      <a:gd name="T56" fmla="*/ 1264 w 1868"/>
                      <a:gd name="T57" fmla="*/ 5 h 74"/>
                      <a:gd name="T58" fmla="*/ 1152 w 1868"/>
                      <a:gd name="T59" fmla="*/ 4 h 74"/>
                      <a:gd name="T60" fmla="*/ 1050 w 1868"/>
                      <a:gd name="T61" fmla="*/ 2 h 74"/>
                      <a:gd name="T62" fmla="*/ 962 w 1868"/>
                      <a:gd name="T63" fmla="*/ 0 h 74"/>
                      <a:gd name="T64" fmla="*/ 895 w 1868"/>
                      <a:gd name="T65" fmla="*/ 0 h 74"/>
                      <a:gd name="T66" fmla="*/ 831 w 1868"/>
                      <a:gd name="T67" fmla="*/ 0 h 74"/>
                      <a:gd name="T68" fmla="*/ 749 w 1868"/>
                      <a:gd name="T69" fmla="*/ 2 h 74"/>
                      <a:gd name="T70" fmla="*/ 655 w 1868"/>
                      <a:gd name="T71" fmla="*/ 3 h 74"/>
                      <a:gd name="T72" fmla="*/ 554 w 1868"/>
                      <a:gd name="T73" fmla="*/ 4 h 74"/>
                      <a:gd name="T74" fmla="*/ 453 w 1868"/>
                      <a:gd name="T75" fmla="*/ 6 h 74"/>
                      <a:gd name="T76" fmla="*/ 354 w 1868"/>
                      <a:gd name="T77" fmla="*/ 7 h 74"/>
                      <a:gd name="T78" fmla="*/ 264 w 1868"/>
                      <a:gd name="T79" fmla="*/ 8 h 74"/>
                      <a:gd name="T80" fmla="*/ 188 w 1868"/>
                      <a:gd name="T81" fmla="*/ 10 h 74"/>
                      <a:gd name="T82" fmla="*/ 129 w 1868"/>
                      <a:gd name="T83" fmla="*/ 11 h 74"/>
                      <a:gd name="T84" fmla="*/ 96 w 1868"/>
                      <a:gd name="T85" fmla="*/ 1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8" h="74">
                        <a:moveTo>
                          <a:pt x="89" y="12"/>
                        </a:moveTo>
                        <a:lnTo>
                          <a:pt x="0" y="71"/>
                        </a:lnTo>
                        <a:lnTo>
                          <a:pt x="2" y="71"/>
                        </a:lnTo>
                        <a:lnTo>
                          <a:pt x="9" y="71"/>
                        </a:lnTo>
                        <a:lnTo>
                          <a:pt x="21" y="71"/>
                        </a:lnTo>
                        <a:lnTo>
                          <a:pt x="36" y="69"/>
                        </a:lnTo>
                        <a:lnTo>
                          <a:pt x="55" y="69"/>
                        </a:lnTo>
                        <a:lnTo>
                          <a:pt x="78" y="69"/>
                        </a:lnTo>
                        <a:lnTo>
                          <a:pt x="104" y="68"/>
                        </a:lnTo>
                        <a:lnTo>
                          <a:pt x="133" y="68"/>
                        </a:lnTo>
                        <a:lnTo>
                          <a:pt x="164" y="67"/>
                        </a:lnTo>
                        <a:lnTo>
                          <a:pt x="198" y="67"/>
                        </a:lnTo>
                        <a:lnTo>
                          <a:pt x="234" y="66"/>
                        </a:lnTo>
                        <a:lnTo>
                          <a:pt x="272" y="66"/>
                        </a:lnTo>
                        <a:lnTo>
                          <a:pt x="311" y="65"/>
                        </a:lnTo>
                        <a:lnTo>
                          <a:pt x="351" y="65"/>
                        </a:lnTo>
                        <a:lnTo>
                          <a:pt x="393" y="64"/>
                        </a:lnTo>
                        <a:lnTo>
                          <a:pt x="436" y="63"/>
                        </a:lnTo>
                        <a:lnTo>
                          <a:pt x="478" y="63"/>
                        </a:lnTo>
                        <a:lnTo>
                          <a:pt x="521" y="61"/>
                        </a:lnTo>
                        <a:lnTo>
                          <a:pt x="565" y="61"/>
                        </a:lnTo>
                        <a:lnTo>
                          <a:pt x="607" y="60"/>
                        </a:lnTo>
                        <a:lnTo>
                          <a:pt x="649" y="60"/>
                        </a:lnTo>
                        <a:lnTo>
                          <a:pt x="689" y="59"/>
                        </a:lnTo>
                        <a:lnTo>
                          <a:pt x="729" y="59"/>
                        </a:lnTo>
                        <a:lnTo>
                          <a:pt x="767" y="58"/>
                        </a:lnTo>
                        <a:lnTo>
                          <a:pt x="804" y="58"/>
                        </a:lnTo>
                        <a:lnTo>
                          <a:pt x="839" y="57"/>
                        </a:lnTo>
                        <a:lnTo>
                          <a:pt x="871" y="57"/>
                        </a:lnTo>
                        <a:lnTo>
                          <a:pt x="900" y="57"/>
                        </a:lnTo>
                        <a:lnTo>
                          <a:pt x="928" y="56"/>
                        </a:lnTo>
                        <a:lnTo>
                          <a:pt x="951" y="56"/>
                        </a:lnTo>
                        <a:lnTo>
                          <a:pt x="971" y="56"/>
                        </a:lnTo>
                        <a:lnTo>
                          <a:pt x="988" y="56"/>
                        </a:lnTo>
                        <a:lnTo>
                          <a:pt x="1004" y="56"/>
                        </a:lnTo>
                        <a:lnTo>
                          <a:pt x="1023" y="56"/>
                        </a:lnTo>
                        <a:lnTo>
                          <a:pt x="1045" y="56"/>
                        </a:lnTo>
                        <a:lnTo>
                          <a:pt x="1069" y="57"/>
                        </a:lnTo>
                        <a:lnTo>
                          <a:pt x="1097" y="57"/>
                        </a:lnTo>
                        <a:lnTo>
                          <a:pt x="1126" y="57"/>
                        </a:lnTo>
                        <a:lnTo>
                          <a:pt x="1157" y="58"/>
                        </a:lnTo>
                        <a:lnTo>
                          <a:pt x="1190" y="58"/>
                        </a:lnTo>
                        <a:lnTo>
                          <a:pt x="1225" y="59"/>
                        </a:lnTo>
                        <a:lnTo>
                          <a:pt x="1261" y="60"/>
                        </a:lnTo>
                        <a:lnTo>
                          <a:pt x="1296" y="60"/>
                        </a:lnTo>
                        <a:lnTo>
                          <a:pt x="1334" y="61"/>
                        </a:lnTo>
                        <a:lnTo>
                          <a:pt x="1371" y="63"/>
                        </a:lnTo>
                        <a:lnTo>
                          <a:pt x="1409" y="64"/>
                        </a:lnTo>
                        <a:lnTo>
                          <a:pt x="1447" y="64"/>
                        </a:lnTo>
                        <a:lnTo>
                          <a:pt x="1485" y="65"/>
                        </a:lnTo>
                        <a:lnTo>
                          <a:pt x="1523" y="66"/>
                        </a:lnTo>
                        <a:lnTo>
                          <a:pt x="1560" y="66"/>
                        </a:lnTo>
                        <a:lnTo>
                          <a:pt x="1596" y="67"/>
                        </a:lnTo>
                        <a:lnTo>
                          <a:pt x="1630" y="68"/>
                        </a:lnTo>
                        <a:lnTo>
                          <a:pt x="1663" y="69"/>
                        </a:lnTo>
                        <a:lnTo>
                          <a:pt x="1695" y="69"/>
                        </a:lnTo>
                        <a:lnTo>
                          <a:pt x="1725" y="71"/>
                        </a:lnTo>
                        <a:lnTo>
                          <a:pt x="1751" y="71"/>
                        </a:lnTo>
                        <a:lnTo>
                          <a:pt x="1777" y="72"/>
                        </a:lnTo>
                        <a:lnTo>
                          <a:pt x="1800" y="73"/>
                        </a:lnTo>
                        <a:lnTo>
                          <a:pt x="1819" y="73"/>
                        </a:lnTo>
                        <a:lnTo>
                          <a:pt x="1837" y="73"/>
                        </a:lnTo>
                        <a:lnTo>
                          <a:pt x="1849" y="74"/>
                        </a:lnTo>
                        <a:lnTo>
                          <a:pt x="1860" y="74"/>
                        </a:lnTo>
                        <a:lnTo>
                          <a:pt x="1865" y="74"/>
                        </a:lnTo>
                        <a:lnTo>
                          <a:pt x="1868" y="74"/>
                        </a:lnTo>
                        <a:lnTo>
                          <a:pt x="1793" y="15"/>
                        </a:lnTo>
                        <a:lnTo>
                          <a:pt x="1791" y="15"/>
                        </a:lnTo>
                        <a:lnTo>
                          <a:pt x="1785" y="15"/>
                        </a:lnTo>
                        <a:lnTo>
                          <a:pt x="1776" y="15"/>
                        </a:lnTo>
                        <a:lnTo>
                          <a:pt x="1762" y="14"/>
                        </a:lnTo>
                        <a:lnTo>
                          <a:pt x="1746" y="14"/>
                        </a:lnTo>
                        <a:lnTo>
                          <a:pt x="1727" y="14"/>
                        </a:lnTo>
                        <a:lnTo>
                          <a:pt x="1704" y="13"/>
                        </a:lnTo>
                        <a:lnTo>
                          <a:pt x="1680" y="13"/>
                        </a:lnTo>
                        <a:lnTo>
                          <a:pt x="1652" y="12"/>
                        </a:lnTo>
                        <a:lnTo>
                          <a:pt x="1624" y="12"/>
                        </a:lnTo>
                        <a:lnTo>
                          <a:pt x="1592" y="11"/>
                        </a:lnTo>
                        <a:lnTo>
                          <a:pt x="1560" y="11"/>
                        </a:lnTo>
                        <a:lnTo>
                          <a:pt x="1526" y="10"/>
                        </a:lnTo>
                        <a:lnTo>
                          <a:pt x="1490" y="10"/>
                        </a:lnTo>
                        <a:lnTo>
                          <a:pt x="1454" y="8"/>
                        </a:lnTo>
                        <a:lnTo>
                          <a:pt x="1417" y="7"/>
                        </a:lnTo>
                        <a:lnTo>
                          <a:pt x="1379" y="7"/>
                        </a:lnTo>
                        <a:lnTo>
                          <a:pt x="1341" y="6"/>
                        </a:lnTo>
                        <a:lnTo>
                          <a:pt x="1302" y="6"/>
                        </a:lnTo>
                        <a:lnTo>
                          <a:pt x="1264" y="5"/>
                        </a:lnTo>
                        <a:lnTo>
                          <a:pt x="1226" y="5"/>
                        </a:lnTo>
                        <a:lnTo>
                          <a:pt x="1189" y="4"/>
                        </a:lnTo>
                        <a:lnTo>
                          <a:pt x="1152" y="4"/>
                        </a:lnTo>
                        <a:lnTo>
                          <a:pt x="1118" y="3"/>
                        </a:lnTo>
                        <a:lnTo>
                          <a:pt x="1083" y="3"/>
                        </a:lnTo>
                        <a:lnTo>
                          <a:pt x="1050" y="2"/>
                        </a:lnTo>
                        <a:lnTo>
                          <a:pt x="1019" y="2"/>
                        </a:lnTo>
                        <a:lnTo>
                          <a:pt x="990" y="2"/>
                        </a:lnTo>
                        <a:lnTo>
                          <a:pt x="962" y="0"/>
                        </a:lnTo>
                        <a:lnTo>
                          <a:pt x="937" y="0"/>
                        </a:lnTo>
                        <a:lnTo>
                          <a:pt x="915" y="0"/>
                        </a:lnTo>
                        <a:lnTo>
                          <a:pt x="895" y="0"/>
                        </a:lnTo>
                        <a:lnTo>
                          <a:pt x="876" y="0"/>
                        </a:lnTo>
                        <a:lnTo>
                          <a:pt x="854" y="0"/>
                        </a:lnTo>
                        <a:lnTo>
                          <a:pt x="831" y="0"/>
                        </a:lnTo>
                        <a:lnTo>
                          <a:pt x="804" y="0"/>
                        </a:lnTo>
                        <a:lnTo>
                          <a:pt x="778" y="2"/>
                        </a:lnTo>
                        <a:lnTo>
                          <a:pt x="749" y="2"/>
                        </a:lnTo>
                        <a:lnTo>
                          <a:pt x="718" y="2"/>
                        </a:lnTo>
                        <a:lnTo>
                          <a:pt x="687" y="3"/>
                        </a:lnTo>
                        <a:lnTo>
                          <a:pt x="655" y="3"/>
                        </a:lnTo>
                        <a:lnTo>
                          <a:pt x="622" y="3"/>
                        </a:lnTo>
                        <a:lnTo>
                          <a:pt x="589" y="4"/>
                        </a:lnTo>
                        <a:lnTo>
                          <a:pt x="554" y="4"/>
                        </a:lnTo>
                        <a:lnTo>
                          <a:pt x="521" y="5"/>
                        </a:lnTo>
                        <a:lnTo>
                          <a:pt x="486" y="5"/>
                        </a:lnTo>
                        <a:lnTo>
                          <a:pt x="453" y="6"/>
                        </a:lnTo>
                        <a:lnTo>
                          <a:pt x="419" y="6"/>
                        </a:lnTo>
                        <a:lnTo>
                          <a:pt x="386" y="6"/>
                        </a:lnTo>
                        <a:lnTo>
                          <a:pt x="354" y="7"/>
                        </a:lnTo>
                        <a:lnTo>
                          <a:pt x="323" y="7"/>
                        </a:lnTo>
                        <a:lnTo>
                          <a:pt x="293" y="8"/>
                        </a:lnTo>
                        <a:lnTo>
                          <a:pt x="264" y="8"/>
                        </a:lnTo>
                        <a:lnTo>
                          <a:pt x="236" y="10"/>
                        </a:lnTo>
                        <a:lnTo>
                          <a:pt x="211" y="10"/>
                        </a:lnTo>
                        <a:lnTo>
                          <a:pt x="188" y="10"/>
                        </a:lnTo>
                        <a:lnTo>
                          <a:pt x="166" y="11"/>
                        </a:lnTo>
                        <a:lnTo>
                          <a:pt x="146" y="11"/>
                        </a:lnTo>
                        <a:lnTo>
                          <a:pt x="129" y="11"/>
                        </a:lnTo>
                        <a:lnTo>
                          <a:pt x="115" y="12"/>
                        </a:lnTo>
                        <a:lnTo>
                          <a:pt x="104" y="12"/>
                        </a:lnTo>
                        <a:lnTo>
                          <a:pt x="96" y="12"/>
                        </a:lnTo>
                        <a:lnTo>
                          <a:pt x="91" y="12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0" name="Freeform 288"/>
                  <p:cNvSpPr>
                    <a:spLocks/>
                  </p:cNvSpPr>
                  <p:nvPr/>
                </p:nvSpPr>
                <p:spPr bwMode="auto">
                  <a:xfrm>
                    <a:off x="4545013" y="749301"/>
                    <a:ext cx="1535113" cy="44450"/>
                  </a:xfrm>
                  <a:custGeom>
                    <a:avLst/>
                    <a:gdLst>
                      <a:gd name="T0" fmla="*/ 1881 w 1936"/>
                      <a:gd name="T1" fmla="*/ 10 h 57"/>
                      <a:gd name="T2" fmla="*/ 1866 w 1936"/>
                      <a:gd name="T3" fmla="*/ 10 h 57"/>
                      <a:gd name="T4" fmla="*/ 1836 w 1936"/>
                      <a:gd name="T5" fmla="*/ 8 h 57"/>
                      <a:gd name="T6" fmla="*/ 1795 w 1936"/>
                      <a:gd name="T7" fmla="*/ 8 h 57"/>
                      <a:gd name="T8" fmla="*/ 1744 w 1936"/>
                      <a:gd name="T9" fmla="*/ 7 h 57"/>
                      <a:gd name="T10" fmla="*/ 1684 w 1936"/>
                      <a:gd name="T11" fmla="*/ 7 h 57"/>
                      <a:gd name="T12" fmla="*/ 1617 w 1936"/>
                      <a:gd name="T13" fmla="*/ 6 h 57"/>
                      <a:gd name="T14" fmla="*/ 1545 w 1936"/>
                      <a:gd name="T15" fmla="*/ 5 h 57"/>
                      <a:gd name="T16" fmla="*/ 1470 w 1936"/>
                      <a:gd name="T17" fmla="*/ 5 h 57"/>
                      <a:gd name="T18" fmla="*/ 1394 w 1936"/>
                      <a:gd name="T19" fmla="*/ 4 h 57"/>
                      <a:gd name="T20" fmla="*/ 1318 w 1936"/>
                      <a:gd name="T21" fmla="*/ 3 h 57"/>
                      <a:gd name="T22" fmla="*/ 1245 w 1936"/>
                      <a:gd name="T23" fmla="*/ 3 h 57"/>
                      <a:gd name="T24" fmla="*/ 1176 w 1936"/>
                      <a:gd name="T25" fmla="*/ 2 h 57"/>
                      <a:gd name="T26" fmla="*/ 1111 w 1936"/>
                      <a:gd name="T27" fmla="*/ 2 h 57"/>
                      <a:gd name="T28" fmla="*/ 1055 w 1936"/>
                      <a:gd name="T29" fmla="*/ 0 h 57"/>
                      <a:gd name="T30" fmla="*/ 1007 w 1936"/>
                      <a:gd name="T31" fmla="*/ 0 h 57"/>
                      <a:gd name="T32" fmla="*/ 968 w 1936"/>
                      <a:gd name="T33" fmla="*/ 0 h 57"/>
                      <a:gd name="T34" fmla="*/ 920 w 1936"/>
                      <a:gd name="T35" fmla="*/ 0 h 57"/>
                      <a:gd name="T36" fmla="*/ 861 w 1936"/>
                      <a:gd name="T37" fmla="*/ 2 h 57"/>
                      <a:gd name="T38" fmla="*/ 794 w 1936"/>
                      <a:gd name="T39" fmla="*/ 3 h 57"/>
                      <a:gd name="T40" fmla="*/ 722 w 1936"/>
                      <a:gd name="T41" fmla="*/ 4 h 57"/>
                      <a:gd name="T42" fmla="*/ 646 w 1936"/>
                      <a:gd name="T43" fmla="*/ 5 h 57"/>
                      <a:gd name="T44" fmla="*/ 566 w 1936"/>
                      <a:gd name="T45" fmla="*/ 6 h 57"/>
                      <a:gd name="T46" fmla="*/ 485 w 1936"/>
                      <a:gd name="T47" fmla="*/ 7 h 57"/>
                      <a:gd name="T48" fmla="*/ 407 w 1936"/>
                      <a:gd name="T49" fmla="*/ 8 h 57"/>
                      <a:gd name="T50" fmla="*/ 331 w 1936"/>
                      <a:gd name="T51" fmla="*/ 10 h 57"/>
                      <a:gd name="T52" fmla="*/ 261 w 1936"/>
                      <a:gd name="T53" fmla="*/ 11 h 57"/>
                      <a:gd name="T54" fmla="*/ 197 w 1936"/>
                      <a:gd name="T55" fmla="*/ 12 h 57"/>
                      <a:gd name="T56" fmla="*/ 143 w 1936"/>
                      <a:gd name="T57" fmla="*/ 13 h 57"/>
                      <a:gd name="T58" fmla="*/ 99 w 1936"/>
                      <a:gd name="T59" fmla="*/ 14 h 57"/>
                      <a:gd name="T60" fmla="*/ 68 w 1936"/>
                      <a:gd name="T61" fmla="*/ 15 h 57"/>
                      <a:gd name="T62" fmla="*/ 52 w 1936"/>
                      <a:gd name="T63" fmla="*/ 15 h 57"/>
                      <a:gd name="T64" fmla="*/ 0 w 1936"/>
                      <a:gd name="T65" fmla="*/ 57 h 57"/>
                      <a:gd name="T66" fmla="*/ 1883 w 1936"/>
                      <a:gd name="T67" fmla="*/ 1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36" h="57">
                        <a:moveTo>
                          <a:pt x="1883" y="10"/>
                        </a:moveTo>
                        <a:lnTo>
                          <a:pt x="1881" y="10"/>
                        </a:lnTo>
                        <a:lnTo>
                          <a:pt x="1875" y="10"/>
                        </a:lnTo>
                        <a:lnTo>
                          <a:pt x="1866" y="10"/>
                        </a:lnTo>
                        <a:lnTo>
                          <a:pt x="1853" y="10"/>
                        </a:lnTo>
                        <a:lnTo>
                          <a:pt x="1836" y="8"/>
                        </a:lnTo>
                        <a:lnTo>
                          <a:pt x="1817" y="8"/>
                        </a:lnTo>
                        <a:lnTo>
                          <a:pt x="1795" y="8"/>
                        </a:lnTo>
                        <a:lnTo>
                          <a:pt x="1770" y="8"/>
                        </a:lnTo>
                        <a:lnTo>
                          <a:pt x="1744" y="7"/>
                        </a:lnTo>
                        <a:lnTo>
                          <a:pt x="1715" y="7"/>
                        </a:lnTo>
                        <a:lnTo>
                          <a:pt x="1684" y="7"/>
                        </a:lnTo>
                        <a:lnTo>
                          <a:pt x="1650" y="6"/>
                        </a:lnTo>
                        <a:lnTo>
                          <a:pt x="1617" y="6"/>
                        </a:lnTo>
                        <a:lnTo>
                          <a:pt x="1581" y="6"/>
                        </a:lnTo>
                        <a:lnTo>
                          <a:pt x="1545" y="5"/>
                        </a:lnTo>
                        <a:lnTo>
                          <a:pt x="1509" y="5"/>
                        </a:lnTo>
                        <a:lnTo>
                          <a:pt x="1470" y="5"/>
                        </a:lnTo>
                        <a:lnTo>
                          <a:pt x="1432" y="4"/>
                        </a:lnTo>
                        <a:lnTo>
                          <a:pt x="1394" y="4"/>
                        </a:lnTo>
                        <a:lnTo>
                          <a:pt x="1356" y="4"/>
                        </a:lnTo>
                        <a:lnTo>
                          <a:pt x="1318" y="3"/>
                        </a:lnTo>
                        <a:lnTo>
                          <a:pt x="1282" y="3"/>
                        </a:lnTo>
                        <a:lnTo>
                          <a:pt x="1245" y="3"/>
                        </a:lnTo>
                        <a:lnTo>
                          <a:pt x="1209" y="2"/>
                        </a:lnTo>
                        <a:lnTo>
                          <a:pt x="1176" y="2"/>
                        </a:lnTo>
                        <a:lnTo>
                          <a:pt x="1142" y="2"/>
                        </a:lnTo>
                        <a:lnTo>
                          <a:pt x="1111" y="2"/>
                        </a:lnTo>
                        <a:lnTo>
                          <a:pt x="1082" y="0"/>
                        </a:lnTo>
                        <a:lnTo>
                          <a:pt x="1055" y="0"/>
                        </a:lnTo>
                        <a:lnTo>
                          <a:pt x="1029" y="0"/>
                        </a:lnTo>
                        <a:lnTo>
                          <a:pt x="1007" y="0"/>
                        </a:lnTo>
                        <a:lnTo>
                          <a:pt x="988" y="0"/>
                        </a:lnTo>
                        <a:lnTo>
                          <a:pt x="968" y="0"/>
                        </a:lnTo>
                        <a:lnTo>
                          <a:pt x="945" y="0"/>
                        </a:lnTo>
                        <a:lnTo>
                          <a:pt x="920" y="0"/>
                        </a:lnTo>
                        <a:lnTo>
                          <a:pt x="892" y="2"/>
                        </a:lnTo>
                        <a:lnTo>
                          <a:pt x="861" y="2"/>
                        </a:lnTo>
                        <a:lnTo>
                          <a:pt x="829" y="2"/>
                        </a:lnTo>
                        <a:lnTo>
                          <a:pt x="794" y="3"/>
                        </a:lnTo>
                        <a:lnTo>
                          <a:pt x="760" y="3"/>
                        </a:lnTo>
                        <a:lnTo>
                          <a:pt x="722" y="4"/>
                        </a:lnTo>
                        <a:lnTo>
                          <a:pt x="684" y="4"/>
                        </a:lnTo>
                        <a:lnTo>
                          <a:pt x="646" y="5"/>
                        </a:lnTo>
                        <a:lnTo>
                          <a:pt x="605" y="5"/>
                        </a:lnTo>
                        <a:lnTo>
                          <a:pt x="566" y="6"/>
                        </a:lnTo>
                        <a:lnTo>
                          <a:pt x="526" y="6"/>
                        </a:lnTo>
                        <a:lnTo>
                          <a:pt x="485" y="7"/>
                        </a:lnTo>
                        <a:lnTo>
                          <a:pt x="446" y="7"/>
                        </a:lnTo>
                        <a:lnTo>
                          <a:pt x="407" y="8"/>
                        </a:lnTo>
                        <a:lnTo>
                          <a:pt x="368" y="10"/>
                        </a:lnTo>
                        <a:lnTo>
                          <a:pt x="331" y="10"/>
                        </a:lnTo>
                        <a:lnTo>
                          <a:pt x="295" y="11"/>
                        </a:lnTo>
                        <a:lnTo>
                          <a:pt x="261" y="11"/>
                        </a:lnTo>
                        <a:lnTo>
                          <a:pt x="228" y="12"/>
                        </a:lnTo>
                        <a:lnTo>
                          <a:pt x="197" y="12"/>
                        </a:lnTo>
                        <a:lnTo>
                          <a:pt x="168" y="13"/>
                        </a:lnTo>
                        <a:lnTo>
                          <a:pt x="143" y="13"/>
                        </a:lnTo>
                        <a:lnTo>
                          <a:pt x="120" y="14"/>
                        </a:lnTo>
                        <a:lnTo>
                          <a:pt x="99" y="14"/>
                        </a:lnTo>
                        <a:lnTo>
                          <a:pt x="82" y="14"/>
                        </a:lnTo>
                        <a:lnTo>
                          <a:pt x="68" y="15"/>
                        </a:lnTo>
                        <a:lnTo>
                          <a:pt x="58" y="15"/>
                        </a:lnTo>
                        <a:lnTo>
                          <a:pt x="52" y="15"/>
                        </a:lnTo>
                        <a:lnTo>
                          <a:pt x="50" y="15"/>
                        </a:lnTo>
                        <a:lnTo>
                          <a:pt x="0" y="57"/>
                        </a:lnTo>
                        <a:lnTo>
                          <a:pt x="1936" y="57"/>
                        </a:lnTo>
                        <a:lnTo>
                          <a:pt x="1883" y="10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1" name="Freeform 289"/>
                  <p:cNvSpPr>
                    <a:spLocks/>
                  </p:cNvSpPr>
                  <p:nvPr/>
                </p:nvSpPr>
                <p:spPr bwMode="auto">
                  <a:xfrm>
                    <a:off x="4621213" y="1031876"/>
                    <a:ext cx="542925" cy="93663"/>
                  </a:xfrm>
                  <a:custGeom>
                    <a:avLst/>
                    <a:gdLst>
                      <a:gd name="T0" fmla="*/ 680 w 684"/>
                      <a:gd name="T1" fmla="*/ 3 h 118"/>
                      <a:gd name="T2" fmla="*/ 7 w 684"/>
                      <a:gd name="T3" fmla="*/ 0 h 118"/>
                      <a:gd name="T4" fmla="*/ 4 w 684"/>
                      <a:gd name="T5" fmla="*/ 11 h 118"/>
                      <a:gd name="T6" fmla="*/ 1 w 684"/>
                      <a:gd name="T7" fmla="*/ 23 h 118"/>
                      <a:gd name="T8" fmla="*/ 0 w 684"/>
                      <a:gd name="T9" fmla="*/ 37 h 118"/>
                      <a:gd name="T10" fmla="*/ 1 w 684"/>
                      <a:gd name="T11" fmla="*/ 52 h 118"/>
                      <a:gd name="T12" fmla="*/ 4 w 684"/>
                      <a:gd name="T13" fmla="*/ 68 h 118"/>
                      <a:gd name="T14" fmla="*/ 10 w 684"/>
                      <a:gd name="T15" fmla="*/ 86 h 118"/>
                      <a:gd name="T16" fmla="*/ 20 w 684"/>
                      <a:gd name="T17" fmla="*/ 102 h 118"/>
                      <a:gd name="T18" fmla="*/ 35 w 684"/>
                      <a:gd name="T19" fmla="*/ 118 h 118"/>
                      <a:gd name="T20" fmla="*/ 684 w 684"/>
                      <a:gd name="T21" fmla="*/ 112 h 118"/>
                      <a:gd name="T22" fmla="*/ 680 w 684"/>
                      <a:gd name="T23" fmla="*/ 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4" h="118">
                        <a:moveTo>
                          <a:pt x="680" y="3"/>
                        </a:moveTo>
                        <a:lnTo>
                          <a:pt x="7" y="0"/>
                        </a:lnTo>
                        <a:lnTo>
                          <a:pt x="4" y="11"/>
                        </a:lnTo>
                        <a:lnTo>
                          <a:pt x="1" y="23"/>
                        </a:lnTo>
                        <a:lnTo>
                          <a:pt x="0" y="37"/>
                        </a:lnTo>
                        <a:lnTo>
                          <a:pt x="1" y="52"/>
                        </a:lnTo>
                        <a:lnTo>
                          <a:pt x="4" y="68"/>
                        </a:lnTo>
                        <a:lnTo>
                          <a:pt x="10" y="86"/>
                        </a:lnTo>
                        <a:lnTo>
                          <a:pt x="20" y="102"/>
                        </a:lnTo>
                        <a:lnTo>
                          <a:pt x="35" y="118"/>
                        </a:lnTo>
                        <a:lnTo>
                          <a:pt x="684" y="112"/>
                        </a:lnTo>
                        <a:lnTo>
                          <a:pt x="680" y="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2" name="Freeform 290"/>
                  <p:cNvSpPr>
                    <a:spLocks/>
                  </p:cNvSpPr>
                  <p:nvPr/>
                </p:nvSpPr>
                <p:spPr bwMode="auto">
                  <a:xfrm>
                    <a:off x="4643438" y="1133476"/>
                    <a:ext cx="523875" cy="82550"/>
                  </a:xfrm>
                  <a:custGeom>
                    <a:avLst/>
                    <a:gdLst>
                      <a:gd name="T0" fmla="*/ 656 w 660"/>
                      <a:gd name="T1" fmla="*/ 0 h 105"/>
                      <a:gd name="T2" fmla="*/ 5 w 660"/>
                      <a:gd name="T3" fmla="*/ 5 h 105"/>
                      <a:gd name="T4" fmla="*/ 3 w 660"/>
                      <a:gd name="T5" fmla="*/ 15 h 105"/>
                      <a:gd name="T6" fmla="*/ 1 w 660"/>
                      <a:gd name="T7" fmla="*/ 27 h 105"/>
                      <a:gd name="T8" fmla="*/ 0 w 660"/>
                      <a:gd name="T9" fmla="*/ 39 h 105"/>
                      <a:gd name="T10" fmla="*/ 1 w 660"/>
                      <a:gd name="T11" fmla="*/ 53 h 105"/>
                      <a:gd name="T12" fmla="*/ 3 w 660"/>
                      <a:gd name="T13" fmla="*/ 68 h 105"/>
                      <a:gd name="T14" fmla="*/ 10 w 660"/>
                      <a:gd name="T15" fmla="*/ 82 h 105"/>
                      <a:gd name="T16" fmla="*/ 19 w 660"/>
                      <a:gd name="T17" fmla="*/ 93 h 105"/>
                      <a:gd name="T18" fmla="*/ 34 w 660"/>
                      <a:gd name="T19" fmla="*/ 105 h 105"/>
                      <a:gd name="T20" fmla="*/ 660 w 660"/>
                      <a:gd name="T21" fmla="*/ 99 h 105"/>
                      <a:gd name="T22" fmla="*/ 656 w 660"/>
                      <a:gd name="T23" fmla="*/ 0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0" h="105">
                        <a:moveTo>
                          <a:pt x="656" y="0"/>
                        </a:moveTo>
                        <a:lnTo>
                          <a:pt x="5" y="5"/>
                        </a:lnTo>
                        <a:lnTo>
                          <a:pt x="3" y="15"/>
                        </a:lnTo>
                        <a:lnTo>
                          <a:pt x="1" y="27"/>
                        </a:lnTo>
                        <a:lnTo>
                          <a:pt x="0" y="39"/>
                        </a:lnTo>
                        <a:lnTo>
                          <a:pt x="1" y="53"/>
                        </a:lnTo>
                        <a:lnTo>
                          <a:pt x="3" y="68"/>
                        </a:lnTo>
                        <a:lnTo>
                          <a:pt x="10" y="82"/>
                        </a:lnTo>
                        <a:lnTo>
                          <a:pt x="19" y="93"/>
                        </a:lnTo>
                        <a:lnTo>
                          <a:pt x="34" y="105"/>
                        </a:lnTo>
                        <a:lnTo>
                          <a:pt x="660" y="99"/>
                        </a:lnTo>
                        <a:lnTo>
                          <a:pt x="656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3" name="Freeform 291"/>
                  <p:cNvSpPr>
                    <a:spLocks/>
                  </p:cNvSpPr>
                  <p:nvPr/>
                </p:nvSpPr>
                <p:spPr bwMode="auto">
                  <a:xfrm>
                    <a:off x="4668838" y="1220788"/>
                    <a:ext cx="501650" cy="90488"/>
                  </a:xfrm>
                  <a:custGeom>
                    <a:avLst/>
                    <a:gdLst>
                      <a:gd name="T0" fmla="*/ 1 w 633"/>
                      <a:gd name="T1" fmla="*/ 4 h 114"/>
                      <a:gd name="T2" fmla="*/ 0 w 633"/>
                      <a:gd name="T3" fmla="*/ 16 h 114"/>
                      <a:gd name="T4" fmla="*/ 1 w 633"/>
                      <a:gd name="T5" fmla="*/ 30 h 114"/>
                      <a:gd name="T6" fmla="*/ 2 w 633"/>
                      <a:gd name="T7" fmla="*/ 45 h 114"/>
                      <a:gd name="T8" fmla="*/ 6 w 633"/>
                      <a:gd name="T9" fmla="*/ 61 h 114"/>
                      <a:gd name="T10" fmla="*/ 11 w 633"/>
                      <a:gd name="T11" fmla="*/ 77 h 114"/>
                      <a:gd name="T12" fmla="*/ 20 w 633"/>
                      <a:gd name="T13" fmla="*/ 92 h 114"/>
                      <a:gd name="T14" fmla="*/ 32 w 633"/>
                      <a:gd name="T15" fmla="*/ 105 h 114"/>
                      <a:gd name="T16" fmla="*/ 48 w 633"/>
                      <a:gd name="T17" fmla="*/ 114 h 114"/>
                      <a:gd name="T18" fmla="*/ 633 w 633"/>
                      <a:gd name="T19" fmla="*/ 114 h 114"/>
                      <a:gd name="T20" fmla="*/ 629 w 633"/>
                      <a:gd name="T21" fmla="*/ 0 h 114"/>
                      <a:gd name="T22" fmla="*/ 1 w 633"/>
                      <a:gd name="T23" fmla="*/ 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3" h="114">
                        <a:moveTo>
                          <a:pt x="1" y="4"/>
                        </a:moveTo>
                        <a:lnTo>
                          <a:pt x="0" y="16"/>
                        </a:lnTo>
                        <a:lnTo>
                          <a:pt x="1" y="30"/>
                        </a:lnTo>
                        <a:lnTo>
                          <a:pt x="2" y="45"/>
                        </a:lnTo>
                        <a:lnTo>
                          <a:pt x="6" y="61"/>
                        </a:lnTo>
                        <a:lnTo>
                          <a:pt x="11" y="77"/>
                        </a:lnTo>
                        <a:lnTo>
                          <a:pt x="20" y="92"/>
                        </a:lnTo>
                        <a:lnTo>
                          <a:pt x="32" y="105"/>
                        </a:lnTo>
                        <a:lnTo>
                          <a:pt x="48" y="114"/>
                        </a:lnTo>
                        <a:lnTo>
                          <a:pt x="633" y="114"/>
                        </a:lnTo>
                        <a:lnTo>
                          <a:pt x="629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4" name="Freeform 292"/>
                  <p:cNvSpPr>
                    <a:spLocks/>
                  </p:cNvSpPr>
                  <p:nvPr/>
                </p:nvSpPr>
                <p:spPr bwMode="auto">
                  <a:xfrm>
                    <a:off x="5541963" y="1035051"/>
                    <a:ext cx="471488" cy="82550"/>
                  </a:xfrm>
                  <a:custGeom>
                    <a:avLst/>
                    <a:gdLst>
                      <a:gd name="T0" fmla="*/ 0 w 595"/>
                      <a:gd name="T1" fmla="*/ 104 h 104"/>
                      <a:gd name="T2" fmla="*/ 568 w 595"/>
                      <a:gd name="T3" fmla="*/ 99 h 104"/>
                      <a:gd name="T4" fmla="*/ 575 w 595"/>
                      <a:gd name="T5" fmla="*/ 93 h 104"/>
                      <a:gd name="T6" fmla="*/ 582 w 595"/>
                      <a:gd name="T7" fmla="*/ 86 h 104"/>
                      <a:gd name="T8" fmla="*/ 588 w 595"/>
                      <a:gd name="T9" fmla="*/ 77 h 104"/>
                      <a:gd name="T10" fmla="*/ 592 w 595"/>
                      <a:gd name="T11" fmla="*/ 67 h 104"/>
                      <a:gd name="T12" fmla="*/ 595 w 595"/>
                      <a:gd name="T13" fmla="*/ 54 h 104"/>
                      <a:gd name="T14" fmla="*/ 595 w 595"/>
                      <a:gd name="T15" fmla="*/ 39 h 104"/>
                      <a:gd name="T16" fmla="*/ 589 w 595"/>
                      <a:gd name="T17" fmla="*/ 22 h 104"/>
                      <a:gd name="T18" fmla="*/ 580 w 595"/>
                      <a:gd name="T19" fmla="*/ 2 h 104"/>
                      <a:gd name="T20" fmla="*/ 0 w 595"/>
                      <a:gd name="T21" fmla="*/ 0 h 104"/>
                      <a:gd name="T22" fmla="*/ 0 w 595"/>
                      <a:gd name="T23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95" h="104">
                        <a:moveTo>
                          <a:pt x="0" y="104"/>
                        </a:moveTo>
                        <a:lnTo>
                          <a:pt x="568" y="99"/>
                        </a:lnTo>
                        <a:lnTo>
                          <a:pt x="575" y="93"/>
                        </a:lnTo>
                        <a:lnTo>
                          <a:pt x="582" y="86"/>
                        </a:lnTo>
                        <a:lnTo>
                          <a:pt x="588" y="77"/>
                        </a:lnTo>
                        <a:lnTo>
                          <a:pt x="592" y="67"/>
                        </a:lnTo>
                        <a:lnTo>
                          <a:pt x="595" y="54"/>
                        </a:lnTo>
                        <a:lnTo>
                          <a:pt x="595" y="39"/>
                        </a:lnTo>
                        <a:lnTo>
                          <a:pt x="589" y="22"/>
                        </a:lnTo>
                        <a:lnTo>
                          <a:pt x="580" y="2"/>
                        </a:lnTo>
                        <a:lnTo>
                          <a:pt x="0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5" name="Freeform 293"/>
                  <p:cNvSpPr>
                    <a:spLocks/>
                  </p:cNvSpPr>
                  <p:nvPr/>
                </p:nvSpPr>
                <p:spPr bwMode="auto">
                  <a:xfrm>
                    <a:off x="4606925" y="815976"/>
                    <a:ext cx="1430338" cy="106363"/>
                  </a:xfrm>
                  <a:custGeom>
                    <a:avLst/>
                    <a:gdLst>
                      <a:gd name="T0" fmla="*/ 1760 w 1802"/>
                      <a:gd name="T1" fmla="*/ 0 h 132"/>
                      <a:gd name="T2" fmla="*/ 26 w 1802"/>
                      <a:gd name="T3" fmla="*/ 7 h 132"/>
                      <a:gd name="T4" fmla="*/ 24 w 1802"/>
                      <a:gd name="T5" fmla="*/ 10 h 132"/>
                      <a:gd name="T6" fmla="*/ 18 w 1802"/>
                      <a:gd name="T7" fmla="*/ 18 h 132"/>
                      <a:gd name="T8" fmla="*/ 11 w 1802"/>
                      <a:gd name="T9" fmla="*/ 31 h 132"/>
                      <a:gd name="T10" fmla="*/ 4 w 1802"/>
                      <a:gd name="T11" fmla="*/ 46 h 132"/>
                      <a:gd name="T12" fmla="*/ 0 w 1802"/>
                      <a:gd name="T13" fmla="*/ 64 h 132"/>
                      <a:gd name="T14" fmla="*/ 0 w 1802"/>
                      <a:gd name="T15" fmla="*/ 83 h 132"/>
                      <a:gd name="T16" fmla="*/ 6 w 1802"/>
                      <a:gd name="T17" fmla="*/ 102 h 132"/>
                      <a:gd name="T18" fmla="*/ 21 w 1802"/>
                      <a:gd name="T19" fmla="*/ 121 h 132"/>
                      <a:gd name="T20" fmla="*/ 1779 w 1802"/>
                      <a:gd name="T21" fmla="*/ 132 h 132"/>
                      <a:gd name="T22" fmla="*/ 1786 w 1802"/>
                      <a:gd name="T23" fmla="*/ 123 h 132"/>
                      <a:gd name="T24" fmla="*/ 1793 w 1802"/>
                      <a:gd name="T25" fmla="*/ 110 h 132"/>
                      <a:gd name="T26" fmla="*/ 1798 w 1802"/>
                      <a:gd name="T27" fmla="*/ 94 h 132"/>
                      <a:gd name="T28" fmla="*/ 1802 w 1802"/>
                      <a:gd name="T29" fmla="*/ 77 h 132"/>
                      <a:gd name="T30" fmla="*/ 1801 w 1802"/>
                      <a:gd name="T31" fmla="*/ 58 h 132"/>
                      <a:gd name="T32" fmla="*/ 1795 w 1802"/>
                      <a:gd name="T33" fmla="*/ 39 h 132"/>
                      <a:gd name="T34" fmla="*/ 1782 w 1802"/>
                      <a:gd name="T35" fmla="*/ 19 h 132"/>
                      <a:gd name="T36" fmla="*/ 1760 w 1802"/>
                      <a:gd name="T37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802" h="132">
                        <a:moveTo>
                          <a:pt x="1760" y="0"/>
                        </a:moveTo>
                        <a:lnTo>
                          <a:pt x="26" y="7"/>
                        </a:lnTo>
                        <a:lnTo>
                          <a:pt x="24" y="10"/>
                        </a:lnTo>
                        <a:lnTo>
                          <a:pt x="18" y="18"/>
                        </a:lnTo>
                        <a:lnTo>
                          <a:pt x="11" y="31"/>
                        </a:lnTo>
                        <a:lnTo>
                          <a:pt x="4" y="46"/>
                        </a:lnTo>
                        <a:lnTo>
                          <a:pt x="0" y="64"/>
                        </a:lnTo>
                        <a:lnTo>
                          <a:pt x="0" y="83"/>
                        </a:lnTo>
                        <a:lnTo>
                          <a:pt x="6" y="102"/>
                        </a:lnTo>
                        <a:lnTo>
                          <a:pt x="21" y="121"/>
                        </a:lnTo>
                        <a:lnTo>
                          <a:pt x="1779" y="132"/>
                        </a:lnTo>
                        <a:lnTo>
                          <a:pt x="1786" y="123"/>
                        </a:lnTo>
                        <a:lnTo>
                          <a:pt x="1793" y="110"/>
                        </a:lnTo>
                        <a:lnTo>
                          <a:pt x="1798" y="94"/>
                        </a:lnTo>
                        <a:lnTo>
                          <a:pt x="1802" y="77"/>
                        </a:lnTo>
                        <a:lnTo>
                          <a:pt x="1801" y="58"/>
                        </a:lnTo>
                        <a:lnTo>
                          <a:pt x="1795" y="39"/>
                        </a:lnTo>
                        <a:lnTo>
                          <a:pt x="1782" y="19"/>
                        </a:lnTo>
                        <a:lnTo>
                          <a:pt x="176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6" name="Freeform 294"/>
                  <p:cNvSpPr>
                    <a:spLocks/>
                  </p:cNvSpPr>
                  <p:nvPr/>
                </p:nvSpPr>
                <p:spPr bwMode="auto">
                  <a:xfrm>
                    <a:off x="4606925" y="923926"/>
                    <a:ext cx="1422400" cy="101600"/>
                  </a:xfrm>
                  <a:custGeom>
                    <a:avLst/>
                    <a:gdLst>
                      <a:gd name="T0" fmla="*/ 32 w 1791"/>
                      <a:gd name="T1" fmla="*/ 120 h 126"/>
                      <a:gd name="T2" fmla="*/ 32 w 1791"/>
                      <a:gd name="T3" fmla="*/ 120 h 126"/>
                      <a:gd name="T4" fmla="*/ 32 w 1791"/>
                      <a:gd name="T5" fmla="*/ 120 h 126"/>
                      <a:gd name="T6" fmla="*/ 32 w 1791"/>
                      <a:gd name="T7" fmla="*/ 120 h 126"/>
                      <a:gd name="T8" fmla="*/ 32 w 1791"/>
                      <a:gd name="T9" fmla="*/ 120 h 126"/>
                      <a:gd name="T10" fmla="*/ 698 w 1791"/>
                      <a:gd name="T11" fmla="*/ 123 h 126"/>
                      <a:gd name="T12" fmla="*/ 697 w 1791"/>
                      <a:gd name="T13" fmla="*/ 100 h 126"/>
                      <a:gd name="T14" fmla="*/ 1177 w 1791"/>
                      <a:gd name="T15" fmla="*/ 100 h 126"/>
                      <a:gd name="T16" fmla="*/ 1177 w 1791"/>
                      <a:gd name="T17" fmla="*/ 124 h 126"/>
                      <a:gd name="T18" fmla="*/ 1759 w 1791"/>
                      <a:gd name="T19" fmla="*/ 126 h 126"/>
                      <a:gd name="T20" fmla="*/ 1766 w 1791"/>
                      <a:gd name="T21" fmla="*/ 120 h 126"/>
                      <a:gd name="T22" fmla="*/ 1773 w 1791"/>
                      <a:gd name="T23" fmla="*/ 111 h 126"/>
                      <a:gd name="T24" fmla="*/ 1780 w 1791"/>
                      <a:gd name="T25" fmla="*/ 101 h 126"/>
                      <a:gd name="T26" fmla="*/ 1787 w 1791"/>
                      <a:gd name="T27" fmla="*/ 87 h 126"/>
                      <a:gd name="T28" fmla="*/ 1790 w 1791"/>
                      <a:gd name="T29" fmla="*/ 72 h 126"/>
                      <a:gd name="T30" fmla="*/ 1791 w 1791"/>
                      <a:gd name="T31" fmla="*/ 54 h 126"/>
                      <a:gd name="T32" fmla="*/ 1788 w 1791"/>
                      <a:gd name="T33" fmla="*/ 34 h 126"/>
                      <a:gd name="T34" fmla="*/ 1780 w 1791"/>
                      <a:gd name="T35" fmla="*/ 11 h 126"/>
                      <a:gd name="T36" fmla="*/ 17 w 1791"/>
                      <a:gd name="T37" fmla="*/ 0 h 126"/>
                      <a:gd name="T38" fmla="*/ 11 w 1791"/>
                      <a:gd name="T39" fmla="*/ 10 h 126"/>
                      <a:gd name="T40" fmla="*/ 7 w 1791"/>
                      <a:gd name="T41" fmla="*/ 23 h 126"/>
                      <a:gd name="T42" fmla="*/ 2 w 1791"/>
                      <a:gd name="T43" fmla="*/ 38 h 126"/>
                      <a:gd name="T44" fmla="*/ 0 w 1791"/>
                      <a:gd name="T45" fmla="*/ 55 h 126"/>
                      <a:gd name="T46" fmla="*/ 1 w 1791"/>
                      <a:gd name="T47" fmla="*/ 71 h 126"/>
                      <a:gd name="T48" fmla="*/ 5 w 1791"/>
                      <a:gd name="T49" fmla="*/ 88 h 126"/>
                      <a:gd name="T50" fmla="*/ 16 w 1791"/>
                      <a:gd name="T51" fmla="*/ 105 h 126"/>
                      <a:gd name="T52" fmla="*/ 32 w 1791"/>
                      <a:gd name="T53" fmla="*/ 12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91" h="126">
                        <a:moveTo>
                          <a:pt x="32" y="120"/>
                        </a:move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698" y="123"/>
                        </a:lnTo>
                        <a:lnTo>
                          <a:pt x="697" y="100"/>
                        </a:lnTo>
                        <a:lnTo>
                          <a:pt x="1177" y="100"/>
                        </a:lnTo>
                        <a:lnTo>
                          <a:pt x="1177" y="124"/>
                        </a:lnTo>
                        <a:lnTo>
                          <a:pt x="1759" y="126"/>
                        </a:lnTo>
                        <a:lnTo>
                          <a:pt x="1766" y="120"/>
                        </a:lnTo>
                        <a:lnTo>
                          <a:pt x="1773" y="111"/>
                        </a:lnTo>
                        <a:lnTo>
                          <a:pt x="1780" y="101"/>
                        </a:lnTo>
                        <a:lnTo>
                          <a:pt x="1787" y="87"/>
                        </a:lnTo>
                        <a:lnTo>
                          <a:pt x="1790" y="72"/>
                        </a:lnTo>
                        <a:lnTo>
                          <a:pt x="1791" y="54"/>
                        </a:lnTo>
                        <a:lnTo>
                          <a:pt x="1788" y="34"/>
                        </a:lnTo>
                        <a:lnTo>
                          <a:pt x="1780" y="11"/>
                        </a:lnTo>
                        <a:lnTo>
                          <a:pt x="17" y="0"/>
                        </a:lnTo>
                        <a:lnTo>
                          <a:pt x="11" y="10"/>
                        </a:lnTo>
                        <a:lnTo>
                          <a:pt x="7" y="23"/>
                        </a:lnTo>
                        <a:lnTo>
                          <a:pt x="2" y="38"/>
                        </a:lnTo>
                        <a:lnTo>
                          <a:pt x="0" y="55"/>
                        </a:lnTo>
                        <a:lnTo>
                          <a:pt x="1" y="71"/>
                        </a:lnTo>
                        <a:lnTo>
                          <a:pt x="5" y="88"/>
                        </a:lnTo>
                        <a:lnTo>
                          <a:pt x="16" y="105"/>
                        </a:lnTo>
                        <a:lnTo>
                          <a:pt x="32" y="12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7" name="Freeform 295"/>
                  <p:cNvSpPr>
                    <a:spLocks/>
                  </p:cNvSpPr>
                  <p:nvPr/>
                </p:nvSpPr>
                <p:spPr bwMode="auto">
                  <a:xfrm>
                    <a:off x="5541963" y="1214438"/>
                    <a:ext cx="439738" cy="96838"/>
                  </a:xfrm>
                  <a:custGeom>
                    <a:avLst/>
                    <a:gdLst>
                      <a:gd name="T0" fmla="*/ 0 w 554"/>
                      <a:gd name="T1" fmla="*/ 123 h 123"/>
                      <a:gd name="T2" fmla="*/ 528 w 554"/>
                      <a:gd name="T3" fmla="*/ 123 h 123"/>
                      <a:gd name="T4" fmla="*/ 530 w 554"/>
                      <a:gd name="T5" fmla="*/ 119 h 123"/>
                      <a:gd name="T6" fmla="*/ 535 w 554"/>
                      <a:gd name="T7" fmla="*/ 111 h 123"/>
                      <a:gd name="T8" fmla="*/ 541 w 554"/>
                      <a:gd name="T9" fmla="*/ 99 h 123"/>
                      <a:gd name="T10" fmla="*/ 546 w 554"/>
                      <a:gd name="T11" fmla="*/ 81 h 123"/>
                      <a:gd name="T12" fmla="*/ 552 w 554"/>
                      <a:gd name="T13" fmla="*/ 63 h 123"/>
                      <a:gd name="T14" fmla="*/ 554 w 554"/>
                      <a:gd name="T15" fmla="*/ 42 h 123"/>
                      <a:gd name="T16" fmla="*/ 553 w 554"/>
                      <a:gd name="T17" fmla="*/ 20 h 123"/>
                      <a:gd name="T18" fmla="*/ 546 w 554"/>
                      <a:gd name="T19" fmla="*/ 0 h 123"/>
                      <a:gd name="T20" fmla="*/ 0 w 554"/>
                      <a:gd name="T21" fmla="*/ 4 h 123"/>
                      <a:gd name="T22" fmla="*/ 0 w 554"/>
                      <a:gd name="T23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4" h="123">
                        <a:moveTo>
                          <a:pt x="0" y="123"/>
                        </a:moveTo>
                        <a:lnTo>
                          <a:pt x="528" y="123"/>
                        </a:lnTo>
                        <a:lnTo>
                          <a:pt x="530" y="119"/>
                        </a:lnTo>
                        <a:lnTo>
                          <a:pt x="535" y="111"/>
                        </a:lnTo>
                        <a:lnTo>
                          <a:pt x="541" y="99"/>
                        </a:lnTo>
                        <a:lnTo>
                          <a:pt x="546" y="81"/>
                        </a:lnTo>
                        <a:lnTo>
                          <a:pt x="552" y="63"/>
                        </a:lnTo>
                        <a:lnTo>
                          <a:pt x="554" y="42"/>
                        </a:lnTo>
                        <a:lnTo>
                          <a:pt x="553" y="20"/>
                        </a:lnTo>
                        <a:lnTo>
                          <a:pt x="546" y="0"/>
                        </a:lnTo>
                        <a:lnTo>
                          <a:pt x="0" y="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8" name="Freeform 296"/>
                  <p:cNvSpPr>
                    <a:spLocks/>
                  </p:cNvSpPr>
                  <p:nvPr/>
                </p:nvSpPr>
                <p:spPr bwMode="auto">
                  <a:xfrm>
                    <a:off x="5541963" y="1125538"/>
                    <a:ext cx="454025" cy="80963"/>
                  </a:xfrm>
                  <a:custGeom>
                    <a:avLst/>
                    <a:gdLst>
                      <a:gd name="T0" fmla="*/ 0 w 573"/>
                      <a:gd name="T1" fmla="*/ 102 h 102"/>
                      <a:gd name="T2" fmla="*/ 547 w 573"/>
                      <a:gd name="T3" fmla="*/ 97 h 102"/>
                      <a:gd name="T4" fmla="*/ 552 w 573"/>
                      <a:gd name="T5" fmla="*/ 91 h 102"/>
                      <a:gd name="T6" fmla="*/ 558 w 573"/>
                      <a:gd name="T7" fmla="*/ 82 h 102"/>
                      <a:gd name="T8" fmla="*/ 564 w 573"/>
                      <a:gd name="T9" fmla="*/ 72 h 102"/>
                      <a:gd name="T10" fmla="*/ 568 w 573"/>
                      <a:gd name="T11" fmla="*/ 60 h 102"/>
                      <a:gd name="T12" fmla="*/ 572 w 573"/>
                      <a:gd name="T13" fmla="*/ 47 h 102"/>
                      <a:gd name="T14" fmla="*/ 573 w 573"/>
                      <a:gd name="T15" fmla="*/ 32 h 102"/>
                      <a:gd name="T16" fmla="*/ 571 w 573"/>
                      <a:gd name="T17" fmla="*/ 17 h 102"/>
                      <a:gd name="T18" fmla="*/ 565 w 573"/>
                      <a:gd name="T19" fmla="*/ 0 h 102"/>
                      <a:gd name="T20" fmla="*/ 0 w 573"/>
                      <a:gd name="T21" fmla="*/ 4 h 102"/>
                      <a:gd name="T22" fmla="*/ 0 w 573"/>
                      <a:gd name="T2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3" h="102">
                        <a:moveTo>
                          <a:pt x="0" y="102"/>
                        </a:moveTo>
                        <a:lnTo>
                          <a:pt x="547" y="97"/>
                        </a:lnTo>
                        <a:lnTo>
                          <a:pt x="552" y="91"/>
                        </a:lnTo>
                        <a:lnTo>
                          <a:pt x="558" y="82"/>
                        </a:lnTo>
                        <a:lnTo>
                          <a:pt x="564" y="72"/>
                        </a:lnTo>
                        <a:lnTo>
                          <a:pt x="568" y="60"/>
                        </a:lnTo>
                        <a:lnTo>
                          <a:pt x="572" y="47"/>
                        </a:lnTo>
                        <a:lnTo>
                          <a:pt x="573" y="32"/>
                        </a:lnTo>
                        <a:lnTo>
                          <a:pt x="571" y="17"/>
                        </a:lnTo>
                        <a:lnTo>
                          <a:pt x="565" y="0"/>
                        </a:lnTo>
                        <a:lnTo>
                          <a:pt x="0" y="4"/>
                        </a:lnTo>
                        <a:lnTo>
                          <a:pt x="0" y="102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49" name="Freeform 297"/>
                  <p:cNvSpPr>
                    <a:spLocks/>
                  </p:cNvSpPr>
                  <p:nvPr/>
                </p:nvSpPr>
                <p:spPr bwMode="auto">
                  <a:xfrm>
                    <a:off x="5195888" y="1033463"/>
                    <a:ext cx="76200" cy="276225"/>
                  </a:xfrm>
                  <a:custGeom>
                    <a:avLst/>
                    <a:gdLst>
                      <a:gd name="T0" fmla="*/ 0 w 95"/>
                      <a:gd name="T1" fmla="*/ 0 h 348"/>
                      <a:gd name="T2" fmla="*/ 10 w 95"/>
                      <a:gd name="T3" fmla="*/ 348 h 348"/>
                      <a:gd name="T4" fmla="*/ 95 w 95"/>
                      <a:gd name="T5" fmla="*/ 348 h 348"/>
                      <a:gd name="T6" fmla="*/ 89 w 95"/>
                      <a:gd name="T7" fmla="*/ 0 h 348"/>
                      <a:gd name="T8" fmla="*/ 0 w 95"/>
                      <a:gd name="T9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348">
                        <a:moveTo>
                          <a:pt x="0" y="0"/>
                        </a:moveTo>
                        <a:lnTo>
                          <a:pt x="10" y="348"/>
                        </a:lnTo>
                        <a:lnTo>
                          <a:pt x="95" y="348"/>
                        </a:lnTo>
                        <a:lnTo>
                          <a:pt x="8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0" name="Freeform 298"/>
                  <p:cNvSpPr>
                    <a:spLocks/>
                  </p:cNvSpPr>
                  <p:nvPr/>
                </p:nvSpPr>
                <p:spPr bwMode="auto">
                  <a:xfrm>
                    <a:off x="5284788" y="1033463"/>
                    <a:ext cx="65088" cy="277813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6 w 80"/>
                      <a:gd name="T3" fmla="*/ 348 h 349"/>
                      <a:gd name="T4" fmla="*/ 80 w 80"/>
                      <a:gd name="T5" fmla="*/ 349 h 349"/>
                      <a:gd name="T6" fmla="*/ 73 w 80"/>
                      <a:gd name="T7" fmla="*/ 0 h 349"/>
                      <a:gd name="T8" fmla="*/ 0 w 8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49">
                        <a:moveTo>
                          <a:pt x="0" y="0"/>
                        </a:moveTo>
                        <a:lnTo>
                          <a:pt x="6" y="348"/>
                        </a:lnTo>
                        <a:lnTo>
                          <a:pt x="80" y="349"/>
                        </a:lnTo>
                        <a:lnTo>
                          <a:pt x="7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1" name="Freeform 299"/>
                  <p:cNvSpPr>
                    <a:spLocks/>
                  </p:cNvSpPr>
                  <p:nvPr/>
                </p:nvSpPr>
                <p:spPr bwMode="auto">
                  <a:xfrm>
                    <a:off x="5434013" y="1033463"/>
                    <a:ext cx="71438" cy="277813"/>
                  </a:xfrm>
                  <a:custGeom>
                    <a:avLst/>
                    <a:gdLst>
                      <a:gd name="T0" fmla="*/ 90 w 90"/>
                      <a:gd name="T1" fmla="*/ 0 h 350"/>
                      <a:gd name="T2" fmla="*/ 0 w 90"/>
                      <a:gd name="T3" fmla="*/ 0 h 350"/>
                      <a:gd name="T4" fmla="*/ 7 w 90"/>
                      <a:gd name="T5" fmla="*/ 350 h 350"/>
                      <a:gd name="T6" fmla="*/ 90 w 90"/>
                      <a:gd name="T7" fmla="*/ 350 h 350"/>
                      <a:gd name="T8" fmla="*/ 90 w 90"/>
                      <a:gd name="T9" fmla="*/ 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350">
                        <a:moveTo>
                          <a:pt x="90" y="0"/>
                        </a:moveTo>
                        <a:lnTo>
                          <a:pt x="0" y="0"/>
                        </a:lnTo>
                        <a:lnTo>
                          <a:pt x="7" y="350"/>
                        </a:lnTo>
                        <a:lnTo>
                          <a:pt x="90" y="350"/>
                        </a:lnTo>
                        <a:lnTo>
                          <a:pt x="9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2" name="Freeform 300"/>
                  <p:cNvSpPr>
                    <a:spLocks/>
                  </p:cNvSpPr>
                  <p:nvPr/>
                </p:nvSpPr>
                <p:spPr bwMode="auto">
                  <a:xfrm>
                    <a:off x="5360988" y="1033463"/>
                    <a:ext cx="55563" cy="277813"/>
                  </a:xfrm>
                  <a:custGeom>
                    <a:avLst/>
                    <a:gdLst>
                      <a:gd name="T0" fmla="*/ 0 w 70"/>
                      <a:gd name="T1" fmla="*/ 0 h 349"/>
                      <a:gd name="T2" fmla="*/ 7 w 70"/>
                      <a:gd name="T3" fmla="*/ 349 h 349"/>
                      <a:gd name="T4" fmla="*/ 70 w 70"/>
                      <a:gd name="T5" fmla="*/ 349 h 349"/>
                      <a:gd name="T6" fmla="*/ 64 w 70"/>
                      <a:gd name="T7" fmla="*/ 0 h 349"/>
                      <a:gd name="T8" fmla="*/ 0 w 7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349">
                        <a:moveTo>
                          <a:pt x="0" y="0"/>
                        </a:moveTo>
                        <a:lnTo>
                          <a:pt x="7" y="349"/>
                        </a:lnTo>
                        <a:lnTo>
                          <a:pt x="70" y="349"/>
                        </a:lnTo>
                        <a:lnTo>
                          <a:pt x="6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3" name="Freeform 301"/>
                  <p:cNvSpPr>
                    <a:spLocks/>
                  </p:cNvSpPr>
                  <p:nvPr/>
                </p:nvSpPr>
                <p:spPr bwMode="auto">
                  <a:xfrm>
                    <a:off x="5445125" y="1182688"/>
                    <a:ext cx="39688" cy="34925"/>
                  </a:xfrm>
                  <a:custGeom>
                    <a:avLst/>
                    <a:gdLst>
                      <a:gd name="T0" fmla="*/ 26 w 51"/>
                      <a:gd name="T1" fmla="*/ 43 h 43"/>
                      <a:gd name="T2" fmla="*/ 36 w 51"/>
                      <a:gd name="T3" fmla="*/ 42 h 43"/>
                      <a:gd name="T4" fmla="*/ 44 w 51"/>
                      <a:gd name="T5" fmla="*/ 37 h 43"/>
                      <a:gd name="T6" fmla="*/ 49 w 51"/>
                      <a:gd name="T7" fmla="*/ 30 h 43"/>
                      <a:gd name="T8" fmla="*/ 51 w 51"/>
                      <a:gd name="T9" fmla="*/ 22 h 43"/>
                      <a:gd name="T10" fmla="*/ 49 w 51"/>
                      <a:gd name="T11" fmla="*/ 14 h 43"/>
                      <a:gd name="T12" fmla="*/ 44 w 51"/>
                      <a:gd name="T13" fmla="*/ 7 h 43"/>
                      <a:gd name="T14" fmla="*/ 36 w 51"/>
                      <a:gd name="T15" fmla="*/ 3 h 43"/>
                      <a:gd name="T16" fmla="*/ 26 w 51"/>
                      <a:gd name="T17" fmla="*/ 0 h 43"/>
                      <a:gd name="T18" fmla="*/ 16 w 51"/>
                      <a:gd name="T19" fmla="*/ 3 h 43"/>
                      <a:gd name="T20" fmla="*/ 8 w 51"/>
                      <a:gd name="T21" fmla="*/ 7 h 43"/>
                      <a:gd name="T22" fmla="*/ 2 w 51"/>
                      <a:gd name="T23" fmla="*/ 14 h 43"/>
                      <a:gd name="T24" fmla="*/ 0 w 51"/>
                      <a:gd name="T25" fmla="*/ 22 h 43"/>
                      <a:gd name="T26" fmla="*/ 2 w 51"/>
                      <a:gd name="T27" fmla="*/ 30 h 43"/>
                      <a:gd name="T28" fmla="*/ 8 w 51"/>
                      <a:gd name="T29" fmla="*/ 37 h 43"/>
                      <a:gd name="T30" fmla="*/ 16 w 51"/>
                      <a:gd name="T31" fmla="*/ 42 h 43"/>
                      <a:gd name="T32" fmla="*/ 26 w 51"/>
                      <a:gd name="T33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1" h="43">
                        <a:moveTo>
                          <a:pt x="26" y="43"/>
                        </a:moveTo>
                        <a:lnTo>
                          <a:pt x="36" y="42"/>
                        </a:lnTo>
                        <a:lnTo>
                          <a:pt x="44" y="37"/>
                        </a:lnTo>
                        <a:lnTo>
                          <a:pt x="49" y="30"/>
                        </a:lnTo>
                        <a:lnTo>
                          <a:pt x="51" y="22"/>
                        </a:lnTo>
                        <a:lnTo>
                          <a:pt x="49" y="14"/>
                        </a:lnTo>
                        <a:lnTo>
                          <a:pt x="44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6" y="3"/>
                        </a:lnTo>
                        <a:lnTo>
                          <a:pt x="8" y="7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8" y="37"/>
                        </a:lnTo>
                        <a:lnTo>
                          <a:pt x="16" y="42"/>
                        </a:lnTo>
                        <a:lnTo>
                          <a:pt x="26" y="43"/>
                        </a:lnTo>
                        <a:close/>
                      </a:path>
                    </a:pathLst>
                  </a:custGeom>
                  <a:solidFill>
                    <a:srgbClr val="FF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4" name="Freeform 302"/>
                  <p:cNvSpPr>
                    <a:spLocks/>
                  </p:cNvSpPr>
                  <p:nvPr/>
                </p:nvSpPr>
                <p:spPr bwMode="auto">
                  <a:xfrm>
                    <a:off x="4764088" y="887413"/>
                    <a:ext cx="274638" cy="198438"/>
                  </a:xfrm>
                  <a:custGeom>
                    <a:avLst/>
                    <a:gdLst>
                      <a:gd name="T0" fmla="*/ 0 w 347"/>
                      <a:gd name="T1" fmla="*/ 4 h 250"/>
                      <a:gd name="T2" fmla="*/ 70 w 347"/>
                      <a:gd name="T3" fmla="*/ 250 h 250"/>
                      <a:gd name="T4" fmla="*/ 347 w 347"/>
                      <a:gd name="T5" fmla="*/ 244 h 250"/>
                      <a:gd name="T6" fmla="*/ 336 w 347"/>
                      <a:gd name="T7" fmla="*/ 0 h 250"/>
                      <a:gd name="T8" fmla="*/ 0 w 347"/>
                      <a:gd name="T9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7" h="250">
                        <a:moveTo>
                          <a:pt x="0" y="4"/>
                        </a:moveTo>
                        <a:lnTo>
                          <a:pt x="70" y="250"/>
                        </a:lnTo>
                        <a:lnTo>
                          <a:pt x="347" y="244"/>
                        </a:lnTo>
                        <a:lnTo>
                          <a:pt x="336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5" name="Freeform 303"/>
                  <p:cNvSpPr>
                    <a:spLocks/>
                  </p:cNvSpPr>
                  <p:nvPr/>
                </p:nvSpPr>
                <p:spPr bwMode="auto">
                  <a:xfrm>
                    <a:off x="5659438" y="887413"/>
                    <a:ext cx="257175" cy="195263"/>
                  </a:xfrm>
                  <a:custGeom>
                    <a:avLst/>
                    <a:gdLst>
                      <a:gd name="T0" fmla="*/ 0 w 325"/>
                      <a:gd name="T1" fmla="*/ 0 h 248"/>
                      <a:gd name="T2" fmla="*/ 0 w 325"/>
                      <a:gd name="T3" fmla="*/ 244 h 248"/>
                      <a:gd name="T4" fmla="*/ 275 w 325"/>
                      <a:gd name="T5" fmla="*/ 248 h 248"/>
                      <a:gd name="T6" fmla="*/ 325 w 325"/>
                      <a:gd name="T7" fmla="*/ 6 h 248"/>
                      <a:gd name="T8" fmla="*/ 0 w 325"/>
                      <a:gd name="T9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5" h="248">
                        <a:moveTo>
                          <a:pt x="0" y="0"/>
                        </a:moveTo>
                        <a:lnTo>
                          <a:pt x="0" y="244"/>
                        </a:lnTo>
                        <a:lnTo>
                          <a:pt x="275" y="248"/>
                        </a:lnTo>
                        <a:lnTo>
                          <a:pt x="32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6" name="Freeform 304"/>
                  <p:cNvSpPr>
                    <a:spLocks/>
                  </p:cNvSpPr>
                  <p:nvPr/>
                </p:nvSpPr>
                <p:spPr bwMode="auto">
                  <a:xfrm>
                    <a:off x="4814888" y="958851"/>
                    <a:ext cx="85725" cy="31750"/>
                  </a:xfrm>
                  <a:custGeom>
                    <a:avLst/>
                    <a:gdLst>
                      <a:gd name="T0" fmla="*/ 102 w 109"/>
                      <a:gd name="T1" fmla="*/ 0 h 41"/>
                      <a:gd name="T2" fmla="*/ 0 w 109"/>
                      <a:gd name="T3" fmla="*/ 7 h 41"/>
                      <a:gd name="T4" fmla="*/ 10 w 109"/>
                      <a:gd name="T5" fmla="*/ 41 h 41"/>
                      <a:gd name="T6" fmla="*/ 109 w 109"/>
                      <a:gd name="T7" fmla="*/ 34 h 41"/>
                      <a:gd name="T8" fmla="*/ 102 w 109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41">
                        <a:moveTo>
                          <a:pt x="102" y="0"/>
                        </a:moveTo>
                        <a:lnTo>
                          <a:pt x="0" y="7"/>
                        </a:lnTo>
                        <a:lnTo>
                          <a:pt x="10" y="41"/>
                        </a:lnTo>
                        <a:lnTo>
                          <a:pt x="109" y="34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7" name="Freeform 305"/>
                  <p:cNvSpPr>
                    <a:spLocks/>
                  </p:cNvSpPr>
                  <p:nvPr/>
                </p:nvSpPr>
                <p:spPr bwMode="auto">
                  <a:xfrm>
                    <a:off x="4906963" y="900113"/>
                    <a:ext cx="96838" cy="57150"/>
                  </a:xfrm>
                  <a:custGeom>
                    <a:avLst/>
                    <a:gdLst>
                      <a:gd name="T0" fmla="*/ 122 w 122"/>
                      <a:gd name="T1" fmla="*/ 64 h 71"/>
                      <a:gd name="T2" fmla="*/ 116 w 122"/>
                      <a:gd name="T3" fmla="*/ 0 h 71"/>
                      <a:gd name="T4" fmla="*/ 0 w 122"/>
                      <a:gd name="T5" fmla="*/ 4 h 71"/>
                      <a:gd name="T6" fmla="*/ 11 w 122"/>
                      <a:gd name="T7" fmla="*/ 71 h 71"/>
                      <a:gd name="T8" fmla="*/ 122 w 122"/>
                      <a:gd name="T9" fmla="*/ 64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71">
                        <a:moveTo>
                          <a:pt x="122" y="64"/>
                        </a:moveTo>
                        <a:lnTo>
                          <a:pt x="116" y="0"/>
                        </a:lnTo>
                        <a:lnTo>
                          <a:pt x="0" y="4"/>
                        </a:lnTo>
                        <a:lnTo>
                          <a:pt x="11" y="71"/>
                        </a:lnTo>
                        <a:lnTo>
                          <a:pt x="122" y="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8" name="Freeform 306"/>
                  <p:cNvSpPr>
                    <a:spLocks/>
                  </p:cNvSpPr>
                  <p:nvPr/>
                </p:nvSpPr>
                <p:spPr bwMode="auto">
                  <a:xfrm>
                    <a:off x="4800600" y="904876"/>
                    <a:ext cx="95250" cy="60325"/>
                  </a:xfrm>
                  <a:custGeom>
                    <a:avLst/>
                    <a:gdLst>
                      <a:gd name="T0" fmla="*/ 108 w 120"/>
                      <a:gd name="T1" fmla="*/ 0 h 75"/>
                      <a:gd name="T2" fmla="*/ 0 w 120"/>
                      <a:gd name="T3" fmla="*/ 4 h 75"/>
                      <a:gd name="T4" fmla="*/ 18 w 120"/>
                      <a:gd name="T5" fmla="*/ 75 h 75"/>
                      <a:gd name="T6" fmla="*/ 120 w 120"/>
                      <a:gd name="T7" fmla="*/ 68 h 75"/>
                      <a:gd name="T8" fmla="*/ 108 w 120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75">
                        <a:moveTo>
                          <a:pt x="108" y="0"/>
                        </a:moveTo>
                        <a:lnTo>
                          <a:pt x="0" y="4"/>
                        </a:lnTo>
                        <a:lnTo>
                          <a:pt x="18" y="75"/>
                        </a:lnTo>
                        <a:lnTo>
                          <a:pt x="120" y="68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59" name="Freeform 307"/>
                  <p:cNvSpPr>
                    <a:spLocks/>
                  </p:cNvSpPr>
                  <p:nvPr/>
                </p:nvSpPr>
                <p:spPr bwMode="auto">
                  <a:xfrm>
                    <a:off x="4924425" y="993776"/>
                    <a:ext cx="85725" cy="42863"/>
                  </a:xfrm>
                  <a:custGeom>
                    <a:avLst/>
                    <a:gdLst>
                      <a:gd name="T0" fmla="*/ 8 w 110"/>
                      <a:gd name="T1" fmla="*/ 53 h 53"/>
                      <a:gd name="T2" fmla="*/ 110 w 110"/>
                      <a:gd name="T3" fmla="*/ 46 h 53"/>
                      <a:gd name="T4" fmla="*/ 106 w 110"/>
                      <a:gd name="T5" fmla="*/ 0 h 53"/>
                      <a:gd name="T6" fmla="*/ 0 w 110"/>
                      <a:gd name="T7" fmla="*/ 7 h 53"/>
                      <a:gd name="T8" fmla="*/ 8 w 110"/>
                      <a:gd name="T9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3">
                        <a:moveTo>
                          <a:pt x="8" y="53"/>
                        </a:moveTo>
                        <a:lnTo>
                          <a:pt x="110" y="46"/>
                        </a:lnTo>
                        <a:lnTo>
                          <a:pt x="106" y="0"/>
                        </a:lnTo>
                        <a:lnTo>
                          <a:pt x="0" y="7"/>
                        </a:lnTo>
                        <a:lnTo>
                          <a:pt x="8" y="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0" name="Freeform 308"/>
                  <p:cNvSpPr>
                    <a:spLocks/>
                  </p:cNvSpPr>
                  <p:nvPr/>
                </p:nvSpPr>
                <p:spPr bwMode="auto">
                  <a:xfrm>
                    <a:off x="4916488" y="952501"/>
                    <a:ext cx="90488" cy="31750"/>
                  </a:xfrm>
                  <a:custGeom>
                    <a:avLst/>
                    <a:gdLst>
                      <a:gd name="T0" fmla="*/ 0 w 113"/>
                      <a:gd name="T1" fmla="*/ 7 h 42"/>
                      <a:gd name="T2" fmla="*/ 6 w 113"/>
                      <a:gd name="T3" fmla="*/ 42 h 42"/>
                      <a:gd name="T4" fmla="*/ 113 w 113"/>
                      <a:gd name="T5" fmla="*/ 35 h 42"/>
                      <a:gd name="T6" fmla="*/ 111 w 113"/>
                      <a:gd name="T7" fmla="*/ 0 h 42"/>
                      <a:gd name="T8" fmla="*/ 0 w 113"/>
                      <a:gd name="T9" fmla="*/ 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3" h="42">
                        <a:moveTo>
                          <a:pt x="0" y="7"/>
                        </a:moveTo>
                        <a:lnTo>
                          <a:pt x="6" y="42"/>
                        </a:lnTo>
                        <a:lnTo>
                          <a:pt x="113" y="35"/>
                        </a:lnTo>
                        <a:lnTo>
                          <a:pt x="11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1" name="Freeform 309"/>
                  <p:cNvSpPr>
                    <a:spLocks/>
                  </p:cNvSpPr>
                  <p:nvPr/>
                </p:nvSpPr>
                <p:spPr bwMode="auto">
                  <a:xfrm>
                    <a:off x="4930775" y="1030288"/>
                    <a:ext cx="82550" cy="33338"/>
                  </a:xfrm>
                  <a:custGeom>
                    <a:avLst/>
                    <a:gdLst>
                      <a:gd name="T0" fmla="*/ 6 w 105"/>
                      <a:gd name="T1" fmla="*/ 43 h 43"/>
                      <a:gd name="T2" fmla="*/ 105 w 105"/>
                      <a:gd name="T3" fmla="*/ 40 h 43"/>
                      <a:gd name="T4" fmla="*/ 102 w 105"/>
                      <a:gd name="T5" fmla="*/ 0 h 43"/>
                      <a:gd name="T6" fmla="*/ 0 w 105"/>
                      <a:gd name="T7" fmla="*/ 7 h 43"/>
                      <a:gd name="T8" fmla="*/ 6 w 105"/>
                      <a:gd name="T9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43">
                        <a:moveTo>
                          <a:pt x="6" y="43"/>
                        </a:moveTo>
                        <a:lnTo>
                          <a:pt x="105" y="40"/>
                        </a:lnTo>
                        <a:lnTo>
                          <a:pt x="102" y="0"/>
                        </a:lnTo>
                        <a:lnTo>
                          <a:pt x="0" y="7"/>
                        </a:lnTo>
                        <a:lnTo>
                          <a:pt x="6" y="43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2" name="Freeform 310"/>
                  <p:cNvSpPr>
                    <a:spLocks/>
                  </p:cNvSpPr>
                  <p:nvPr/>
                </p:nvSpPr>
                <p:spPr bwMode="auto">
                  <a:xfrm>
                    <a:off x="4826000" y="1000126"/>
                    <a:ext cx="82550" cy="42863"/>
                  </a:xfrm>
                  <a:custGeom>
                    <a:avLst/>
                    <a:gdLst>
                      <a:gd name="T0" fmla="*/ 97 w 105"/>
                      <a:gd name="T1" fmla="*/ 0 h 53"/>
                      <a:gd name="T2" fmla="*/ 0 w 105"/>
                      <a:gd name="T3" fmla="*/ 7 h 53"/>
                      <a:gd name="T4" fmla="*/ 13 w 105"/>
                      <a:gd name="T5" fmla="*/ 53 h 53"/>
                      <a:gd name="T6" fmla="*/ 105 w 105"/>
                      <a:gd name="T7" fmla="*/ 47 h 53"/>
                      <a:gd name="T8" fmla="*/ 97 w 105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3">
                        <a:moveTo>
                          <a:pt x="97" y="0"/>
                        </a:moveTo>
                        <a:lnTo>
                          <a:pt x="0" y="7"/>
                        </a:lnTo>
                        <a:lnTo>
                          <a:pt x="13" y="53"/>
                        </a:lnTo>
                        <a:lnTo>
                          <a:pt x="105" y="47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3" name="Freeform 311"/>
                  <p:cNvSpPr>
                    <a:spLocks/>
                  </p:cNvSpPr>
                  <p:nvPr/>
                </p:nvSpPr>
                <p:spPr bwMode="auto">
                  <a:xfrm>
                    <a:off x="4835525" y="1038226"/>
                    <a:ext cx="79375" cy="28575"/>
                  </a:xfrm>
                  <a:custGeom>
                    <a:avLst/>
                    <a:gdLst>
                      <a:gd name="T0" fmla="*/ 0 w 99"/>
                      <a:gd name="T1" fmla="*/ 6 h 37"/>
                      <a:gd name="T2" fmla="*/ 8 w 99"/>
                      <a:gd name="T3" fmla="*/ 37 h 37"/>
                      <a:gd name="T4" fmla="*/ 99 w 99"/>
                      <a:gd name="T5" fmla="*/ 35 h 37"/>
                      <a:gd name="T6" fmla="*/ 92 w 99"/>
                      <a:gd name="T7" fmla="*/ 0 h 37"/>
                      <a:gd name="T8" fmla="*/ 0 w 99"/>
                      <a:gd name="T9" fmla="*/ 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9" h="37">
                        <a:moveTo>
                          <a:pt x="0" y="6"/>
                        </a:moveTo>
                        <a:lnTo>
                          <a:pt x="8" y="37"/>
                        </a:lnTo>
                        <a:lnTo>
                          <a:pt x="99" y="35"/>
                        </a:lnTo>
                        <a:lnTo>
                          <a:pt x="92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4" name="Freeform 312"/>
                  <p:cNvSpPr>
                    <a:spLocks/>
                  </p:cNvSpPr>
                  <p:nvPr/>
                </p:nvSpPr>
                <p:spPr bwMode="auto">
                  <a:xfrm>
                    <a:off x="5797550" y="960438"/>
                    <a:ext cx="76200" cy="17463"/>
                  </a:xfrm>
                  <a:custGeom>
                    <a:avLst/>
                    <a:gdLst>
                      <a:gd name="T0" fmla="*/ 0 w 95"/>
                      <a:gd name="T1" fmla="*/ 20 h 20"/>
                      <a:gd name="T2" fmla="*/ 92 w 95"/>
                      <a:gd name="T3" fmla="*/ 19 h 20"/>
                      <a:gd name="T4" fmla="*/ 95 w 95"/>
                      <a:gd name="T5" fmla="*/ 0 h 20"/>
                      <a:gd name="T6" fmla="*/ 0 w 95"/>
                      <a:gd name="T7" fmla="*/ 2 h 20"/>
                      <a:gd name="T8" fmla="*/ 0 w 95"/>
                      <a:gd name="T9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20">
                        <a:moveTo>
                          <a:pt x="0" y="20"/>
                        </a:moveTo>
                        <a:lnTo>
                          <a:pt x="92" y="19"/>
                        </a:lnTo>
                        <a:lnTo>
                          <a:pt x="95" y="0"/>
                        </a:lnTo>
                        <a:lnTo>
                          <a:pt x="0" y="2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5" name="Freeform 313"/>
                  <p:cNvSpPr>
                    <a:spLocks/>
                  </p:cNvSpPr>
                  <p:nvPr/>
                </p:nvSpPr>
                <p:spPr bwMode="auto">
                  <a:xfrm>
                    <a:off x="5795963" y="914401"/>
                    <a:ext cx="85725" cy="47625"/>
                  </a:xfrm>
                  <a:custGeom>
                    <a:avLst/>
                    <a:gdLst>
                      <a:gd name="T0" fmla="*/ 96 w 107"/>
                      <a:gd name="T1" fmla="*/ 58 h 60"/>
                      <a:gd name="T2" fmla="*/ 107 w 107"/>
                      <a:gd name="T3" fmla="*/ 0 h 60"/>
                      <a:gd name="T4" fmla="*/ 0 w 107"/>
                      <a:gd name="T5" fmla="*/ 1 h 60"/>
                      <a:gd name="T6" fmla="*/ 1 w 107"/>
                      <a:gd name="T7" fmla="*/ 60 h 60"/>
                      <a:gd name="T8" fmla="*/ 96 w 107"/>
                      <a:gd name="T9" fmla="*/ 58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0">
                        <a:moveTo>
                          <a:pt x="96" y="58"/>
                        </a:moveTo>
                        <a:lnTo>
                          <a:pt x="107" y="0"/>
                        </a:lnTo>
                        <a:lnTo>
                          <a:pt x="0" y="1"/>
                        </a:lnTo>
                        <a:lnTo>
                          <a:pt x="1" y="60"/>
                        </a:lnTo>
                        <a:lnTo>
                          <a:pt x="96" y="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6" name="Freeform 314"/>
                  <p:cNvSpPr>
                    <a:spLocks/>
                  </p:cNvSpPr>
                  <p:nvPr/>
                </p:nvSpPr>
                <p:spPr bwMode="auto">
                  <a:xfrm>
                    <a:off x="5688013" y="915988"/>
                    <a:ext cx="84138" cy="49213"/>
                  </a:xfrm>
                  <a:custGeom>
                    <a:avLst/>
                    <a:gdLst>
                      <a:gd name="T0" fmla="*/ 106 w 107"/>
                      <a:gd name="T1" fmla="*/ 0 h 62"/>
                      <a:gd name="T2" fmla="*/ 0 w 107"/>
                      <a:gd name="T3" fmla="*/ 1 h 62"/>
                      <a:gd name="T4" fmla="*/ 1 w 107"/>
                      <a:gd name="T5" fmla="*/ 62 h 62"/>
                      <a:gd name="T6" fmla="*/ 107 w 107"/>
                      <a:gd name="T7" fmla="*/ 59 h 62"/>
                      <a:gd name="T8" fmla="*/ 106 w 107"/>
                      <a:gd name="T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2">
                        <a:moveTo>
                          <a:pt x="106" y="0"/>
                        </a:moveTo>
                        <a:lnTo>
                          <a:pt x="0" y="1"/>
                        </a:lnTo>
                        <a:lnTo>
                          <a:pt x="1" y="62"/>
                        </a:lnTo>
                        <a:lnTo>
                          <a:pt x="107" y="5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7" name="Freeform 315"/>
                  <p:cNvSpPr>
                    <a:spLocks/>
                  </p:cNvSpPr>
                  <p:nvPr/>
                </p:nvSpPr>
                <p:spPr bwMode="auto">
                  <a:xfrm>
                    <a:off x="5797550" y="993776"/>
                    <a:ext cx="69850" cy="41275"/>
                  </a:xfrm>
                  <a:custGeom>
                    <a:avLst/>
                    <a:gdLst>
                      <a:gd name="T0" fmla="*/ 1 w 87"/>
                      <a:gd name="T1" fmla="*/ 52 h 52"/>
                      <a:gd name="T2" fmla="*/ 79 w 87"/>
                      <a:gd name="T3" fmla="*/ 50 h 52"/>
                      <a:gd name="T4" fmla="*/ 87 w 87"/>
                      <a:gd name="T5" fmla="*/ 0 h 52"/>
                      <a:gd name="T6" fmla="*/ 0 w 87"/>
                      <a:gd name="T7" fmla="*/ 2 h 52"/>
                      <a:gd name="T8" fmla="*/ 1 w 87"/>
                      <a:gd name="T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52">
                        <a:moveTo>
                          <a:pt x="1" y="52"/>
                        </a:moveTo>
                        <a:lnTo>
                          <a:pt x="79" y="50"/>
                        </a:lnTo>
                        <a:lnTo>
                          <a:pt x="87" y="0"/>
                        </a:lnTo>
                        <a:lnTo>
                          <a:pt x="0" y="2"/>
                        </a:lnTo>
                        <a:lnTo>
                          <a:pt x="1" y="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8" name="Freeform 316"/>
                  <p:cNvSpPr>
                    <a:spLocks/>
                  </p:cNvSpPr>
                  <p:nvPr/>
                </p:nvSpPr>
                <p:spPr bwMode="auto">
                  <a:xfrm>
                    <a:off x="5797550" y="1033463"/>
                    <a:ext cx="63500" cy="25400"/>
                  </a:xfrm>
                  <a:custGeom>
                    <a:avLst/>
                    <a:gdLst>
                      <a:gd name="T0" fmla="*/ 0 w 78"/>
                      <a:gd name="T1" fmla="*/ 32 h 32"/>
                      <a:gd name="T2" fmla="*/ 73 w 78"/>
                      <a:gd name="T3" fmla="*/ 31 h 32"/>
                      <a:gd name="T4" fmla="*/ 78 w 78"/>
                      <a:gd name="T5" fmla="*/ 0 h 32"/>
                      <a:gd name="T6" fmla="*/ 0 w 78"/>
                      <a:gd name="T7" fmla="*/ 2 h 32"/>
                      <a:gd name="T8" fmla="*/ 0 w 78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" h="32">
                        <a:moveTo>
                          <a:pt x="0" y="32"/>
                        </a:moveTo>
                        <a:lnTo>
                          <a:pt x="73" y="31"/>
                        </a:lnTo>
                        <a:lnTo>
                          <a:pt x="78" y="0"/>
                        </a:lnTo>
                        <a:lnTo>
                          <a:pt x="0" y="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69" name="Freeform 317"/>
                  <p:cNvSpPr>
                    <a:spLocks/>
                  </p:cNvSpPr>
                  <p:nvPr/>
                </p:nvSpPr>
                <p:spPr bwMode="auto">
                  <a:xfrm>
                    <a:off x="5688013" y="962026"/>
                    <a:ext cx="84138" cy="17463"/>
                  </a:xfrm>
                  <a:custGeom>
                    <a:avLst/>
                    <a:gdLst>
                      <a:gd name="T0" fmla="*/ 106 w 106"/>
                      <a:gd name="T1" fmla="*/ 0 h 22"/>
                      <a:gd name="T2" fmla="*/ 0 w 106"/>
                      <a:gd name="T3" fmla="*/ 3 h 22"/>
                      <a:gd name="T4" fmla="*/ 0 w 106"/>
                      <a:gd name="T5" fmla="*/ 22 h 22"/>
                      <a:gd name="T6" fmla="*/ 106 w 106"/>
                      <a:gd name="T7" fmla="*/ 19 h 22"/>
                      <a:gd name="T8" fmla="*/ 106 w 106"/>
                      <a:gd name="T9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2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0" y="22"/>
                        </a:lnTo>
                        <a:lnTo>
                          <a:pt x="106" y="1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70" name="Freeform 318"/>
                  <p:cNvSpPr>
                    <a:spLocks/>
                  </p:cNvSpPr>
                  <p:nvPr/>
                </p:nvSpPr>
                <p:spPr bwMode="auto">
                  <a:xfrm>
                    <a:off x="5689600" y="1035051"/>
                    <a:ext cx="84138" cy="23813"/>
                  </a:xfrm>
                  <a:custGeom>
                    <a:avLst/>
                    <a:gdLst>
                      <a:gd name="T0" fmla="*/ 0 w 107"/>
                      <a:gd name="T1" fmla="*/ 2 h 31"/>
                      <a:gd name="T2" fmla="*/ 1 w 107"/>
                      <a:gd name="T3" fmla="*/ 31 h 31"/>
                      <a:gd name="T4" fmla="*/ 107 w 107"/>
                      <a:gd name="T5" fmla="*/ 30 h 31"/>
                      <a:gd name="T6" fmla="*/ 106 w 107"/>
                      <a:gd name="T7" fmla="*/ 0 h 31"/>
                      <a:gd name="T8" fmla="*/ 0 w 107"/>
                      <a:gd name="T9" fmla="*/ 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31">
                        <a:moveTo>
                          <a:pt x="0" y="2"/>
                        </a:moveTo>
                        <a:lnTo>
                          <a:pt x="1" y="31"/>
                        </a:lnTo>
                        <a:lnTo>
                          <a:pt x="107" y="30"/>
                        </a:lnTo>
                        <a:lnTo>
                          <a:pt x="106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71" name="Freeform 319"/>
                  <p:cNvSpPr>
                    <a:spLocks/>
                  </p:cNvSpPr>
                  <p:nvPr/>
                </p:nvSpPr>
                <p:spPr bwMode="auto">
                  <a:xfrm>
                    <a:off x="5688013" y="995363"/>
                    <a:ext cx="85725" cy="41275"/>
                  </a:xfrm>
                  <a:custGeom>
                    <a:avLst/>
                    <a:gdLst>
                      <a:gd name="T0" fmla="*/ 106 w 107"/>
                      <a:gd name="T1" fmla="*/ 0 h 52"/>
                      <a:gd name="T2" fmla="*/ 0 w 107"/>
                      <a:gd name="T3" fmla="*/ 3 h 52"/>
                      <a:gd name="T4" fmla="*/ 1 w 107"/>
                      <a:gd name="T5" fmla="*/ 52 h 52"/>
                      <a:gd name="T6" fmla="*/ 107 w 107"/>
                      <a:gd name="T7" fmla="*/ 50 h 52"/>
                      <a:gd name="T8" fmla="*/ 106 w 107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5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1" y="52"/>
                        </a:lnTo>
                        <a:lnTo>
                          <a:pt x="107" y="50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72" name="Freeform 328"/>
                  <p:cNvSpPr>
                    <a:spLocks/>
                  </p:cNvSpPr>
                  <p:nvPr/>
                </p:nvSpPr>
                <p:spPr bwMode="auto">
                  <a:xfrm>
                    <a:off x="5072063" y="393701"/>
                    <a:ext cx="33338" cy="34925"/>
                  </a:xfrm>
                  <a:custGeom>
                    <a:avLst/>
                    <a:gdLst>
                      <a:gd name="T0" fmla="*/ 0 w 42"/>
                      <a:gd name="T1" fmla="*/ 18 h 43"/>
                      <a:gd name="T2" fmla="*/ 7 w 42"/>
                      <a:gd name="T3" fmla="*/ 43 h 43"/>
                      <a:gd name="T4" fmla="*/ 12 w 42"/>
                      <a:gd name="T5" fmla="*/ 43 h 43"/>
                      <a:gd name="T6" fmla="*/ 40 w 42"/>
                      <a:gd name="T7" fmla="*/ 3 h 43"/>
                      <a:gd name="T8" fmla="*/ 42 w 42"/>
                      <a:gd name="T9" fmla="*/ 3 h 43"/>
                      <a:gd name="T10" fmla="*/ 38 w 42"/>
                      <a:gd name="T11" fmla="*/ 0 h 43"/>
                      <a:gd name="T12" fmla="*/ 0 w 42"/>
                      <a:gd name="T13" fmla="*/ 1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43">
                        <a:moveTo>
                          <a:pt x="0" y="18"/>
                        </a:moveTo>
                        <a:lnTo>
                          <a:pt x="7" y="43"/>
                        </a:lnTo>
                        <a:lnTo>
                          <a:pt x="12" y="43"/>
                        </a:lnTo>
                        <a:lnTo>
                          <a:pt x="40" y="3"/>
                        </a:lnTo>
                        <a:lnTo>
                          <a:pt x="42" y="3"/>
                        </a:lnTo>
                        <a:lnTo>
                          <a:pt x="3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73" name="Freeform 343"/>
                  <p:cNvSpPr>
                    <a:spLocks/>
                  </p:cNvSpPr>
                  <p:nvPr/>
                </p:nvSpPr>
                <p:spPr bwMode="auto">
                  <a:xfrm>
                    <a:off x="4545013" y="793751"/>
                    <a:ext cx="1541463" cy="38100"/>
                  </a:xfrm>
                  <a:custGeom>
                    <a:avLst/>
                    <a:gdLst>
                      <a:gd name="T0" fmla="*/ 0 w 1943"/>
                      <a:gd name="T1" fmla="*/ 0 h 47"/>
                      <a:gd name="T2" fmla="*/ 39 w 1943"/>
                      <a:gd name="T3" fmla="*/ 47 h 47"/>
                      <a:gd name="T4" fmla="*/ 1924 w 1943"/>
                      <a:gd name="T5" fmla="*/ 47 h 47"/>
                      <a:gd name="T6" fmla="*/ 1943 w 1943"/>
                      <a:gd name="T7" fmla="*/ 6 h 47"/>
                      <a:gd name="T8" fmla="*/ 1936 w 1943"/>
                      <a:gd name="T9" fmla="*/ 0 h 47"/>
                      <a:gd name="T10" fmla="*/ 0 w 1943"/>
                      <a:gd name="T1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3" h="47">
                        <a:moveTo>
                          <a:pt x="0" y="0"/>
                        </a:moveTo>
                        <a:lnTo>
                          <a:pt x="39" y="47"/>
                        </a:lnTo>
                        <a:lnTo>
                          <a:pt x="1924" y="47"/>
                        </a:lnTo>
                        <a:lnTo>
                          <a:pt x="1943" y="6"/>
                        </a:lnTo>
                        <a:lnTo>
                          <a:pt x="193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grpSp>
              <p:nvGrpSpPr>
                <p:cNvPr id="849" name="Group 848"/>
                <p:cNvGrpSpPr/>
                <p:nvPr/>
              </p:nvGrpSpPr>
              <p:grpSpPr>
                <a:xfrm>
                  <a:off x="5389267" y="1566750"/>
                  <a:ext cx="586297" cy="373182"/>
                  <a:chOff x="4503697" y="354175"/>
                  <a:chExt cx="1603461" cy="1016233"/>
                </a:xfrm>
              </p:grpSpPr>
              <p:sp>
                <p:nvSpPr>
                  <p:cNvPr id="892" name="Freeform 891"/>
                  <p:cNvSpPr/>
                  <p:nvPr/>
                </p:nvSpPr>
                <p:spPr>
                  <a:xfrm>
                    <a:off x="4503697" y="354175"/>
                    <a:ext cx="1603461" cy="1016233"/>
                  </a:xfrm>
                  <a:custGeom>
                    <a:avLst/>
                    <a:gdLst>
                      <a:gd name="connsiteX0" fmla="*/ 183152 w 1680044"/>
                      <a:gd name="connsiteY0" fmla="*/ 1034964 h 1088991"/>
                      <a:gd name="connsiteX1" fmla="*/ 1516652 w 1680044"/>
                      <a:gd name="connsiteY1" fmla="*/ 996864 h 1088991"/>
                      <a:gd name="connsiteX2" fmla="*/ 1630952 w 1680044"/>
                      <a:gd name="connsiteY2" fmla="*/ 472989 h 1088991"/>
                      <a:gd name="connsiteX3" fmla="*/ 1269002 w 1680044"/>
                      <a:gd name="connsiteY3" fmla="*/ 34839 h 1088991"/>
                      <a:gd name="connsiteX4" fmla="*/ 345077 w 1680044"/>
                      <a:gd name="connsiteY4" fmla="*/ 72939 h 1088991"/>
                      <a:gd name="connsiteX5" fmla="*/ 30752 w 1680044"/>
                      <a:gd name="connsiteY5" fmla="*/ 434889 h 1088991"/>
                      <a:gd name="connsiteX6" fmla="*/ 183152 w 1680044"/>
                      <a:gd name="connsiteY6" fmla="*/ 1034964 h 1088991"/>
                      <a:gd name="connsiteX0" fmla="*/ 159359 w 1656251"/>
                      <a:gd name="connsiteY0" fmla="*/ 1034964 h 1088991"/>
                      <a:gd name="connsiteX1" fmla="*/ 1492859 w 1656251"/>
                      <a:gd name="connsiteY1" fmla="*/ 996864 h 1088991"/>
                      <a:gd name="connsiteX2" fmla="*/ 1607159 w 1656251"/>
                      <a:gd name="connsiteY2" fmla="*/ 472989 h 1088991"/>
                      <a:gd name="connsiteX3" fmla="*/ 1245209 w 1656251"/>
                      <a:gd name="connsiteY3" fmla="*/ 34839 h 1088991"/>
                      <a:gd name="connsiteX4" fmla="*/ 321284 w 1656251"/>
                      <a:gd name="connsiteY4" fmla="*/ 72939 h 1088991"/>
                      <a:gd name="connsiteX5" fmla="*/ 6959 w 1656251"/>
                      <a:gd name="connsiteY5" fmla="*/ 434889 h 1088991"/>
                      <a:gd name="connsiteX6" fmla="*/ 159359 w 1656251"/>
                      <a:gd name="connsiteY6" fmla="*/ 1034964 h 1088991"/>
                      <a:gd name="connsiteX0" fmla="*/ 155828 w 1652720"/>
                      <a:gd name="connsiteY0" fmla="*/ 1034964 h 1050786"/>
                      <a:gd name="connsiteX1" fmla="*/ 1489328 w 1652720"/>
                      <a:gd name="connsiteY1" fmla="*/ 996864 h 1050786"/>
                      <a:gd name="connsiteX2" fmla="*/ 1603628 w 1652720"/>
                      <a:gd name="connsiteY2" fmla="*/ 472989 h 1050786"/>
                      <a:gd name="connsiteX3" fmla="*/ 1241678 w 1652720"/>
                      <a:gd name="connsiteY3" fmla="*/ 34839 h 1050786"/>
                      <a:gd name="connsiteX4" fmla="*/ 317753 w 1652720"/>
                      <a:gd name="connsiteY4" fmla="*/ 72939 h 1050786"/>
                      <a:gd name="connsiteX5" fmla="*/ 3428 w 1652720"/>
                      <a:gd name="connsiteY5" fmla="*/ 434889 h 1050786"/>
                      <a:gd name="connsiteX6" fmla="*/ 155828 w 1652720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26732 h 1042554"/>
                      <a:gd name="connsiteX1" fmla="*/ 1487529 w 1650921"/>
                      <a:gd name="connsiteY1" fmla="*/ 988632 h 1042554"/>
                      <a:gd name="connsiteX2" fmla="*/ 1601829 w 1650921"/>
                      <a:gd name="connsiteY2" fmla="*/ 464757 h 1042554"/>
                      <a:gd name="connsiteX3" fmla="*/ 1239879 w 1650921"/>
                      <a:gd name="connsiteY3" fmla="*/ 26607 h 1042554"/>
                      <a:gd name="connsiteX4" fmla="*/ 315954 w 1650921"/>
                      <a:gd name="connsiteY4" fmla="*/ 64707 h 1042554"/>
                      <a:gd name="connsiteX5" fmla="*/ 1629 w 1650921"/>
                      <a:gd name="connsiteY5" fmla="*/ 426657 h 1042554"/>
                      <a:gd name="connsiteX6" fmla="*/ 154029 w 1650921"/>
                      <a:gd name="connsiteY6" fmla="*/ 1026732 h 1042554"/>
                      <a:gd name="connsiteX0" fmla="*/ 154029 w 1650921"/>
                      <a:gd name="connsiteY0" fmla="*/ 1012132 h 1027954"/>
                      <a:gd name="connsiteX1" fmla="*/ 1487529 w 1650921"/>
                      <a:gd name="connsiteY1" fmla="*/ 974032 h 1027954"/>
                      <a:gd name="connsiteX2" fmla="*/ 1601829 w 1650921"/>
                      <a:gd name="connsiteY2" fmla="*/ 450157 h 1027954"/>
                      <a:gd name="connsiteX3" fmla="*/ 1239879 w 1650921"/>
                      <a:gd name="connsiteY3" fmla="*/ 31057 h 1027954"/>
                      <a:gd name="connsiteX4" fmla="*/ 315954 w 1650921"/>
                      <a:gd name="connsiteY4" fmla="*/ 50107 h 1027954"/>
                      <a:gd name="connsiteX5" fmla="*/ 1629 w 1650921"/>
                      <a:gd name="connsiteY5" fmla="*/ 412057 h 1027954"/>
                      <a:gd name="connsiteX6" fmla="*/ 154029 w 1650921"/>
                      <a:gd name="connsiteY6" fmla="*/ 1012132 h 1027954"/>
                      <a:gd name="connsiteX0" fmla="*/ 154029 w 1650921"/>
                      <a:gd name="connsiteY0" fmla="*/ 990986 h 1006808"/>
                      <a:gd name="connsiteX1" fmla="*/ 1487529 w 1650921"/>
                      <a:gd name="connsiteY1" fmla="*/ 952886 h 1006808"/>
                      <a:gd name="connsiteX2" fmla="*/ 1601829 w 1650921"/>
                      <a:gd name="connsiteY2" fmla="*/ 429011 h 1006808"/>
                      <a:gd name="connsiteX3" fmla="*/ 1239879 w 1650921"/>
                      <a:gd name="connsiteY3" fmla="*/ 9911 h 1006808"/>
                      <a:gd name="connsiteX4" fmla="*/ 315954 w 1650921"/>
                      <a:gd name="connsiteY4" fmla="*/ 28961 h 1006808"/>
                      <a:gd name="connsiteX5" fmla="*/ 1629 w 1650921"/>
                      <a:gd name="connsiteY5" fmla="*/ 390911 h 1006808"/>
                      <a:gd name="connsiteX6" fmla="*/ 154029 w 1650921"/>
                      <a:gd name="connsiteY6" fmla="*/ 990986 h 1006808"/>
                      <a:gd name="connsiteX0" fmla="*/ 154029 w 1650921"/>
                      <a:gd name="connsiteY0" fmla="*/ 1007899 h 1023721"/>
                      <a:gd name="connsiteX1" fmla="*/ 1487529 w 1650921"/>
                      <a:gd name="connsiteY1" fmla="*/ 969799 h 1023721"/>
                      <a:gd name="connsiteX2" fmla="*/ 1601829 w 1650921"/>
                      <a:gd name="connsiteY2" fmla="*/ 445924 h 1023721"/>
                      <a:gd name="connsiteX3" fmla="*/ 1239879 w 1650921"/>
                      <a:gd name="connsiteY3" fmla="*/ 26824 h 1023721"/>
                      <a:gd name="connsiteX4" fmla="*/ 315954 w 1650921"/>
                      <a:gd name="connsiteY4" fmla="*/ 45874 h 1023721"/>
                      <a:gd name="connsiteX5" fmla="*/ 1629 w 1650921"/>
                      <a:gd name="connsiteY5" fmla="*/ 407824 h 1023721"/>
                      <a:gd name="connsiteX6" fmla="*/ 154029 w 1650921"/>
                      <a:gd name="connsiteY6" fmla="*/ 1007899 h 1023721"/>
                      <a:gd name="connsiteX0" fmla="*/ 154029 w 1626229"/>
                      <a:gd name="connsiteY0" fmla="*/ 1007899 h 1023721"/>
                      <a:gd name="connsiteX1" fmla="*/ 1487529 w 1626229"/>
                      <a:gd name="connsiteY1" fmla="*/ 969799 h 1023721"/>
                      <a:gd name="connsiteX2" fmla="*/ 1601829 w 1626229"/>
                      <a:gd name="connsiteY2" fmla="*/ 445924 h 1023721"/>
                      <a:gd name="connsiteX3" fmla="*/ 1239879 w 1626229"/>
                      <a:gd name="connsiteY3" fmla="*/ 26824 h 1023721"/>
                      <a:gd name="connsiteX4" fmla="*/ 315954 w 1626229"/>
                      <a:gd name="connsiteY4" fmla="*/ 45874 h 1023721"/>
                      <a:gd name="connsiteX5" fmla="*/ 1629 w 1626229"/>
                      <a:gd name="connsiteY5" fmla="*/ 407824 h 1023721"/>
                      <a:gd name="connsiteX6" fmla="*/ 154029 w 1626229"/>
                      <a:gd name="connsiteY6" fmla="*/ 1007899 h 1023721"/>
                      <a:gd name="connsiteX0" fmla="*/ 154029 w 1603461"/>
                      <a:gd name="connsiteY0" fmla="*/ 1007899 h 1016233"/>
                      <a:gd name="connsiteX1" fmla="*/ 1487529 w 1603461"/>
                      <a:gd name="connsiteY1" fmla="*/ 969799 h 1016233"/>
                      <a:gd name="connsiteX2" fmla="*/ 1601829 w 1603461"/>
                      <a:gd name="connsiteY2" fmla="*/ 445924 h 1016233"/>
                      <a:gd name="connsiteX3" fmla="*/ 1239879 w 1603461"/>
                      <a:gd name="connsiteY3" fmla="*/ 26824 h 1016233"/>
                      <a:gd name="connsiteX4" fmla="*/ 315954 w 1603461"/>
                      <a:gd name="connsiteY4" fmla="*/ 45874 h 1016233"/>
                      <a:gd name="connsiteX5" fmla="*/ 1629 w 1603461"/>
                      <a:gd name="connsiteY5" fmla="*/ 407824 h 1016233"/>
                      <a:gd name="connsiteX6" fmla="*/ 154029 w 1603461"/>
                      <a:gd name="connsiteY6" fmla="*/ 1007899 h 101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3461" h="1016233">
                        <a:moveTo>
                          <a:pt x="154029" y="1007899"/>
                        </a:moveTo>
                        <a:cubicBezTo>
                          <a:pt x="144504" y="1006312"/>
                          <a:pt x="1446254" y="1044411"/>
                          <a:pt x="1487529" y="969799"/>
                        </a:cubicBezTo>
                        <a:cubicBezTo>
                          <a:pt x="1528804" y="895187"/>
                          <a:pt x="1576429" y="517361"/>
                          <a:pt x="1601829" y="445924"/>
                        </a:cubicBezTo>
                        <a:cubicBezTo>
                          <a:pt x="1627229" y="374487"/>
                          <a:pt x="1349416" y="83974"/>
                          <a:pt x="1239879" y="26824"/>
                        </a:cubicBezTo>
                        <a:cubicBezTo>
                          <a:pt x="1130342" y="-30326"/>
                          <a:pt x="427079" y="17299"/>
                          <a:pt x="315954" y="45874"/>
                        </a:cubicBezTo>
                        <a:cubicBezTo>
                          <a:pt x="261979" y="122074"/>
                          <a:pt x="22267" y="376074"/>
                          <a:pt x="1629" y="407824"/>
                        </a:cubicBezTo>
                        <a:cubicBezTo>
                          <a:pt x="-19009" y="439574"/>
                          <a:pt x="163554" y="1009486"/>
                          <a:pt x="154029" y="100789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893" name="Freeform 281"/>
                  <p:cNvSpPr>
                    <a:spLocks/>
                  </p:cNvSpPr>
                  <p:nvPr/>
                </p:nvSpPr>
                <p:spPr bwMode="auto">
                  <a:xfrm>
                    <a:off x="4803775" y="390526"/>
                    <a:ext cx="1004888" cy="73025"/>
                  </a:xfrm>
                  <a:custGeom>
                    <a:avLst/>
                    <a:gdLst>
                      <a:gd name="T0" fmla="*/ 74 w 1267"/>
                      <a:gd name="T1" fmla="*/ 24 h 92"/>
                      <a:gd name="T2" fmla="*/ 82 w 1267"/>
                      <a:gd name="T3" fmla="*/ 24 h 92"/>
                      <a:gd name="T4" fmla="*/ 105 w 1267"/>
                      <a:gd name="T5" fmla="*/ 22 h 92"/>
                      <a:gd name="T6" fmla="*/ 141 w 1267"/>
                      <a:gd name="T7" fmla="*/ 19 h 92"/>
                      <a:gd name="T8" fmla="*/ 188 w 1267"/>
                      <a:gd name="T9" fmla="*/ 17 h 92"/>
                      <a:gd name="T10" fmla="*/ 247 w 1267"/>
                      <a:gd name="T11" fmla="*/ 14 h 92"/>
                      <a:gd name="T12" fmla="*/ 314 w 1267"/>
                      <a:gd name="T13" fmla="*/ 10 h 92"/>
                      <a:gd name="T14" fmla="*/ 389 w 1267"/>
                      <a:gd name="T15" fmla="*/ 8 h 92"/>
                      <a:gd name="T16" fmla="*/ 469 w 1267"/>
                      <a:gd name="T17" fmla="*/ 5 h 92"/>
                      <a:gd name="T18" fmla="*/ 553 w 1267"/>
                      <a:gd name="T19" fmla="*/ 2 h 92"/>
                      <a:gd name="T20" fmla="*/ 641 w 1267"/>
                      <a:gd name="T21" fmla="*/ 1 h 92"/>
                      <a:gd name="T22" fmla="*/ 731 w 1267"/>
                      <a:gd name="T23" fmla="*/ 0 h 92"/>
                      <a:gd name="T24" fmla="*/ 820 w 1267"/>
                      <a:gd name="T25" fmla="*/ 0 h 92"/>
                      <a:gd name="T26" fmla="*/ 907 w 1267"/>
                      <a:gd name="T27" fmla="*/ 2 h 92"/>
                      <a:gd name="T28" fmla="*/ 991 w 1267"/>
                      <a:gd name="T29" fmla="*/ 6 h 92"/>
                      <a:gd name="T30" fmla="*/ 1072 w 1267"/>
                      <a:gd name="T31" fmla="*/ 10 h 92"/>
                      <a:gd name="T32" fmla="*/ 1146 w 1267"/>
                      <a:gd name="T33" fmla="*/ 17 h 92"/>
                      <a:gd name="T34" fmla="*/ 1263 w 1267"/>
                      <a:gd name="T35" fmla="*/ 75 h 92"/>
                      <a:gd name="T36" fmla="*/ 1241 w 1267"/>
                      <a:gd name="T37" fmla="*/ 75 h 92"/>
                      <a:gd name="T38" fmla="*/ 1200 w 1267"/>
                      <a:gd name="T39" fmla="*/ 74 h 92"/>
                      <a:gd name="T40" fmla="*/ 1141 w 1267"/>
                      <a:gd name="T41" fmla="*/ 72 h 92"/>
                      <a:gd name="T42" fmla="*/ 1067 w 1267"/>
                      <a:gd name="T43" fmla="*/ 71 h 92"/>
                      <a:gd name="T44" fmla="*/ 982 w 1267"/>
                      <a:gd name="T45" fmla="*/ 70 h 92"/>
                      <a:gd name="T46" fmla="*/ 886 w 1267"/>
                      <a:gd name="T47" fmla="*/ 69 h 92"/>
                      <a:gd name="T48" fmla="*/ 784 w 1267"/>
                      <a:gd name="T49" fmla="*/ 69 h 92"/>
                      <a:gd name="T50" fmla="*/ 678 w 1267"/>
                      <a:gd name="T51" fmla="*/ 69 h 92"/>
                      <a:gd name="T52" fmla="*/ 570 w 1267"/>
                      <a:gd name="T53" fmla="*/ 69 h 92"/>
                      <a:gd name="T54" fmla="*/ 462 w 1267"/>
                      <a:gd name="T55" fmla="*/ 70 h 92"/>
                      <a:gd name="T56" fmla="*/ 359 w 1267"/>
                      <a:gd name="T57" fmla="*/ 71 h 92"/>
                      <a:gd name="T58" fmla="*/ 261 w 1267"/>
                      <a:gd name="T59" fmla="*/ 75 h 92"/>
                      <a:gd name="T60" fmla="*/ 171 w 1267"/>
                      <a:gd name="T61" fmla="*/ 78 h 92"/>
                      <a:gd name="T62" fmla="*/ 93 w 1267"/>
                      <a:gd name="T63" fmla="*/ 83 h 92"/>
                      <a:gd name="T64" fmla="*/ 27 w 1267"/>
                      <a:gd name="T65" fmla="*/ 89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67" h="92">
                        <a:moveTo>
                          <a:pt x="0" y="92"/>
                        </a:moveTo>
                        <a:lnTo>
                          <a:pt x="74" y="24"/>
                        </a:lnTo>
                        <a:lnTo>
                          <a:pt x="76" y="24"/>
                        </a:lnTo>
                        <a:lnTo>
                          <a:pt x="82" y="24"/>
                        </a:lnTo>
                        <a:lnTo>
                          <a:pt x="91" y="23"/>
                        </a:lnTo>
                        <a:lnTo>
                          <a:pt x="105" y="22"/>
                        </a:lnTo>
                        <a:lnTo>
                          <a:pt x="121" y="21"/>
                        </a:lnTo>
                        <a:lnTo>
                          <a:pt x="141" y="19"/>
                        </a:lnTo>
                        <a:lnTo>
                          <a:pt x="163" y="18"/>
                        </a:lnTo>
                        <a:lnTo>
                          <a:pt x="188" y="17"/>
                        </a:lnTo>
                        <a:lnTo>
                          <a:pt x="217" y="16"/>
                        </a:lnTo>
                        <a:lnTo>
                          <a:pt x="247" y="14"/>
                        </a:lnTo>
                        <a:lnTo>
                          <a:pt x="279" y="13"/>
                        </a:lnTo>
                        <a:lnTo>
                          <a:pt x="314" y="10"/>
                        </a:lnTo>
                        <a:lnTo>
                          <a:pt x="351" y="9"/>
                        </a:lnTo>
                        <a:lnTo>
                          <a:pt x="389" y="8"/>
                        </a:lnTo>
                        <a:lnTo>
                          <a:pt x="428" y="6"/>
                        </a:lnTo>
                        <a:lnTo>
                          <a:pt x="469" y="5"/>
                        </a:lnTo>
                        <a:lnTo>
                          <a:pt x="511" y="3"/>
                        </a:lnTo>
                        <a:lnTo>
                          <a:pt x="553" y="2"/>
                        </a:lnTo>
                        <a:lnTo>
                          <a:pt x="597" y="1"/>
                        </a:lnTo>
                        <a:lnTo>
                          <a:pt x="641" y="1"/>
                        </a:lnTo>
                        <a:lnTo>
                          <a:pt x="686" y="0"/>
                        </a:lnTo>
                        <a:lnTo>
                          <a:pt x="731" y="0"/>
                        </a:lnTo>
                        <a:lnTo>
                          <a:pt x="776" y="0"/>
                        </a:lnTo>
                        <a:lnTo>
                          <a:pt x="820" y="0"/>
                        </a:lnTo>
                        <a:lnTo>
                          <a:pt x="863" y="1"/>
                        </a:lnTo>
                        <a:lnTo>
                          <a:pt x="907" y="2"/>
                        </a:lnTo>
                        <a:lnTo>
                          <a:pt x="950" y="3"/>
                        </a:lnTo>
                        <a:lnTo>
                          <a:pt x="991" y="6"/>
                        </a:lnTo>
                        <a:lnTo>
                          <a:pt x="1033" y="8"/>
                        </a:lnTo>
                        <a:lnTo>
                          <a:pt x="1072" y="10"/>
                        </a:lnTo>
                        <a:lnTo>
                          <a:pt x="1110" y="14"/>
                        </a:lnTo>
                        <a:lnTo>
                          <a:pt x="1146" y="17"/>
                        </a:lnTo>
                        <a:lnTo>
                          <a:pt x="1267" y="75"/>
                        </a:lnTo>
                        <a:lnTo>
                          <a:pt x="1263" y="75"/>
                        </a:lnTo>
                        <a:lnTo>
                          <a:pt x="1255" y="75"/>
                        </a:lnTo>
                        <a:lnTo>
                          <a:pt x="1241" y="75"/>
                        </a:lnTo>
                        <a:lnTo>
                          <a:pt x="1223" y="74"/>
                        </a:lnTo>
                        <a:lnTo>
                          <a:pt x="1200" y="74"/>
                        </a:lnTo>
                        <a:lnTo>
                          <a:pt x="1172" y="72"/>
                        </a:lnTo>
                        <a:lnTo>
                          <a:pt x="1141" y="72"/>
                        </a:lnTo>
                        <a:lnTo>
                          <a:pt x="1105" y="72"/>
                        </a:lnTo>
                        <a:lnTo>
                          <a:pt x="1067" y="71"/>
                        </a:lnTo>
                        <a:lnTo>
                          <a:pt x="1026" y="71"/>
                        </a:lnTo>
                        <a:lnTo>
                          <a:pt x="982" y="70"/>
                        </a:lnTo>
                        <a:lnTo>
                          <a:pt x="935" y="70"/>
                        </a:lnTo>
                        <a:lnTo>
                          <a:pt x="886" y="69"/>
                        </a:lnTo>
                        <a:lnTo>
                          <a:pt x="836" y="69"/>
                        </a:lnTo>
                        <a:lnTo>
                          <a:pt x="784" y="69"/>
                        </a:lnTo>
                        <a:lnTo>
                          <a:pt x="732" y="69"/>
                        </a:lnTo>
                        <a:lnTo>
                          <a:pt x="678" y="69"/>
                        </a:lnTo>
                        <a:lnTo>
                          <a:pt x="624" y="69"/>
                        </a:lnTo>
                        <a:lnTo>
                          <a:pt x="570" y="69"/>
                        </a:lnTo>
                        <a:lnTo>
                          <a:pt x="515" y="69"/>
                        </a:lnTo>
                        <a:lnTo>
                          <a:pt x="462" y="70"/>
                        </a:lnTo>
                        <a:lnTo>
                          <a:pt x="409" y="70"/>
                        </a:lnTo>
                        <a:lnTo>
                          <a:pt x="359" y="71"/>
                        </a:lnTo>
                        <a:lnTo>
                          <a:pt x="308" y="72"/>
                        </a:lnTo>
                        <a:lnTo>
                          <a:pt x="261" y="75"/>
                        </a:lnTo>
                        <a:lnTo>
                          <a:pt x="215" y="76"/>
                        </a:lnTo>
                        <a:lnTo>
                          <a:pt x="171" y="78"/>
                        </a:lnTo>
                        <a:lnTo>
                          <a:pt x="129" y="81"/>
                        </a:lnTo>
                        <a:lnTo>
                          <a:pt x="93" y="83"/>
                        </a:lnTo>
                        <a:lnTo>
                          <a:pt x="58" y="85"/>
                        </a:lnTo>
                        <a:lnTo>
                          <a:pt x="27" y="89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94" name="Freeform 283"/>
                  <p:cNvSpPr>
                    <a:spLocks/>
                  </p:cNvSpPr>
                  <p:nvPr/>
                </p:nvSpPr>
                <p:spPr bwMode="auto">
                  <a:xfrm>
                    <a:off x="4749800" y="454026"/>
                    <a:ext cx="1125538" cy="71438"/>
                  </a:xfrm>
                  <a:custGeom>
                    <a:avLst/>
                    <a:gdLst>
                      <a:gd name="T0" fmla="*/ 0 w 1417"/>
                      <a:gd name="T1" fmla="*/ 88 h 88"/>
                      <a:gd name="T2" fmla="*/ 20 w 1417"/>
                      <a:gd name="T3" fmla="*/ 87 h 88"/>
                      <a:gd name="T4" fmla="*/ 77 w 1417"/>
                      <a:gd name="T5" fmla="*/ 84 h 88"/>
                      <a:gd name="T6" fmla="*/ 160 w 1417"/>
                      <a:gd name="T7" fmla="*/ 78 h 88"/>
                      <a:gd name="T8" fmla="*/ 262 w 1417"/>
                      <a:gd name="T9" fmla="*/ 72 h 88"/>
                      <a:gd name="T10" fmla="*/ 374 w 1417"/>
                      <a:gd name="T11" fmla="*/ 66 h 88"/>
                      <a:gd name="T12" fmla="*/ 488 w 1417"/>
                      <a:gd name="T13" fmla="*/ 61 h 88"/>
                      <a:gd name="T14" fmla="*/ 594 w 1417"/>
                      <a:gd name="T15" fmla="*/ 57 h 88"/>
                      <a:gd name="T16" fmla="*/ 686 w 1417"/>
                      <a:gd name="T17" fmla="*/ 56 h 88"/>
                      <a:gd name="T18" fmla="*/ 780 w 1417"/>
                      <a:gd name="T19" fmla="*/ 57 h 88"/>
                      <a:gd name="T20" fmla="*/ 891 w 1417"/>
                      <a:gd name="T21" fmla="*/ 58 h 88"/>
                      <a:gd name="T22" fmla="*/ 1011 w 1417"/>
                      <a:gd name="T23" fmla="*/ 61 h 88"/>
                      <a:gd name="T24" fmla="*/ 1132 w 1417"/>
                      <a:gd name="T25" fmla="*/ 63 h 88"/>
                      <a:gd name="T26" fmla="*/ 1242 w 1417"/>
                      <a:gd name="T27" fmla="*/ 66 h 88"/>
                      <a:gd name="T28" fmla="*/ 1333 w 1417"/>
                      <a:gd name="T29" fmla="*/ 69 h 88"/>
                      <a:gd name="T30" fmla="*/ 1394 w 1417"/>
                      <a:gd name="T31" fmla="*/ 70 h 88"/>
                      <a:gd name="T32" fmla="*/ 1417 w 1417"/>
                      <a:gd name="T33" fmla="*/ 71 h 88"/>
                      <a:gd name="T34" fmla="*/ 1326 w 1417"/>
                      <a:gd name="T35" fmla="*/ 14 h 88"/>
                      <a:gd name="T36" fmla="*/ 1298 w 1417"/>
                      <a:gd name="T37" fmla="*/ 13 h 88"/>
                      <a:gd name="T38" fmla="*/ 1247 w 1417"/>
                      <a:gd name="T39" fmla="*/ 11 h 88"/>
                      <a:gd name="T40" fmla="*/ 1176 w 1417"/>
                      <a:gd name="T41" fmla="*/ 9 h 88"/>
                      <a:gd name="T42" fmla="*/ 1087 w 1417"/>
                      <a:gd name="T43" fmla="*/ 5 h 88"/>
                      <a:gd name="T44" fmla="*/ 986 w 1417"/>
                      <a:gd name="T45" fmla="*/ 3 h 88"/>
                      <a:gd name="T46" fmla="*/ 873 w 1417"/>
                      <a:gd name="T47" fmla="*/ 1 h 88"/>
                      <a:gd name="T48" fmla="*/ 754 w 1417"/>
                      <a:gd name="T49" fmla="*/ 0 h 88"/>
                      <a:gd name="T50" fmla="*/ 632 w 1417"/>
                      <a:gd name="T51" fmla="*/ 0 h 88"/>
                      <a:gd name="T52" fmla="*/ 515 w 1417"/>
                      <a:gd name="T53" fmla="*/ 2 h 88"/>
                      <a:gd name="T54" fmla="*/ 405 w 1417"/>
                      <a:gd name="T55" fmla="*/ 5 h 88"/>
                      <a:gd name="T56" fmla="*/ 307 w 1417"/>
                      <a:gd name="T57" fmla="*/ 10 h 88"/>
                      <a:gd name="T58" fmla="*/ 223 w 1417"/>
                      <a:gd name="T59" fmla="*/ 16 h 88"/>
                      <a:gd name="T60" fmla="*/ 156 w 1417"/>
                      <a:gd name="T61" fmla="*/ 20 h 88"/>
                      <a:gd name="T62" fmla="*/ 109 w 1417"/>
                      <a:gd name="T63" fmla="*/ 24 h 88"/>
                      <a:gd name="T64" fmla="*/ 84 w 1417"/>
                      <a:gd name="T65" fmla="*/ 2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17" h="88">
                        <a:moveTo>
                          <a:pt x="80" y="26"/>
                        </a:move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20" y="87"/>
                        </a:lnTo>
                        <a:lnTo>
                          <a:pt x="44" y="85"/>
                        </a:lnTo>
                        <a:lnTo>
                          <a:pt x="77" y="84"/>
                        </a:lnTo>
                        <a:lnTo>
                          <a:pt x="115" y="81"/>
                        </a:lnTo>
                        <a:lnTo>
                          <a:pt x="160" y="78"/>
                        </a:lnTo>
                        <a:lnTo>
                          <a:pt x="209" y="76"/>
                        </a:lnTo>
                        <a:lnTo>
                          <a:pt x="262" y="72"/>
                        </a:lnTo>
                        <a:lnTo>
                          <a:pt x="318" y="69"/>
                        </a:lnTo>
                        <a:lnTo>
                          <a:pt x="374" y="66"/>
                        </a:lnTo>
                        <a:lnTo>
                          <a:pt x="430" y="63"/>
                        </a:lnTo>
                        <a:lnTo>
                          <a:pt x="488" y="61"/>
                        </a:lnTo>
                        <a:lnTo>
                          <a:pt x="542" y="59"/>
                        </a:lnTo>
                        <a:lnTo>
                          <a:pt x="594" y="57"/>
                        </a:lnTo>
                        <a:lnTo>
                          <a:pt x="642" y="56"/>
                        </a:lnTo>
                        <a:lnTo>
                          <a:pt x="686" y="56"/>
                        </a:lnTo>
                        <a:lnTo>
                          <a:pt x="730" y="56"/>
                        </a:lnTo>
                        <a:lnTo>
                          <a:pt x="780" y="57"/>
                        </a:lnTo>
                        <a:lnTo>
                          <a:pt x="834" y="57"/>
                        </a:lnTo>
                        <a:lnTo>
                          <a:pt x="891" y="58"/>
                        </a:lnTo>
                        <a:lnTo>
                          <a:pt x="950" y="59"/>
                        </a:lnTo>
                        <a:lnTo>
                          <a:pt x="1011" y="61"/>
                        </a:lnTo>
                        <a:lnTo>
                          <a:pt x="1072" y="62"/>
                        </a:lnTo>
                        <a:lnTo>
                          <a:pt x="1132" y="63"/>
                        </a:lnTo>
                        <a:lnTo>
                          <a:pt x="1189" y="65"/>
                        </a:lnTo>
                        <a:lnTo>
                          <a:pt x="1242" y="66"/>
                        </a:lnTo>
                        <a:lnTo>
                          <a:pt x="1290" y="67"/>
                        </a:lnTo>
                        <a:lnTo>
                          <a:pt x="1333" y="69"/>
                        </a:lnTo>
                        <a:lnTo>
                          <a:pt x="1367" y="70"/>
                        </a:lnTo>
                        <a:lnTo>
                          <a:pt x="1394" y="70"/>
                        </a:lnTo>
                        <a:lnTo>
                          <a:pt x="1411" y="71"/>
                        </a:lnTo>
                        <a:lnTo>
                          <a:pt x="1417" y="71"/>
                        </a:lnTo>
                        <a:lnTo>
                          <a:pt x="1329" y="14"/>
                        </a:lnTo>
                        <a:lnTo>
                          <a:pt x="1326" y="14"/>
                        </a:lnTo>
                        <a:lnTo>
                          <a:pt x="1315" y="13"/>
                        </a:lnTo>
                        <a:lnTo>
                          <a:pt x="1298" y="13"/>
                        </a:lnTo>
                        <a:lnTo>
                          <a:pt x="1276" y="12"/>
                        </a:lnTo>
                        <a:lnTo>
                          <a:pt x="1247" y="11"/>
                        </a:lnTo>
                        <a:lnTo>
                          <a:pt x="1214" y="10"/>
                        </a:lnTo>
                        <a:lnTo>
                          <a:pt x="1176" y="9"/>
                        </a:lnTo>
                        <a:lnTo>
                          <a:pt x="1134" y="6"/>
                        </a:lnTo>
                        <a:lnTo>
                          <a:pt x="1087" y="5"/>
                        </a:lnTo>
                        <a:lnTo>
                          <a:pt x="1038" y="4"/>
                        </a:lnTo>
                        <a:lnTo>
                          <a:pt x="986" y="3"/>
                        </a:lnTo>
                        <a:lnTo>
                          <a:pt x="930" y="2"/>
                        </a:lnTo>
                        <a:lnTo>
                          <a:pt x="873" y="1"/>
                        </a:lnTo>
                        <a:lnTo>
                          <a:pt x="814" y="1"/>
                        </a:lnTo>
                        <a:lnTo>
                          <a:pt x="754" y="0"/>
                        </a:lnTo>
                        <a:lnTo>
                          <a:pt x="693" y="0"/>
                        </a:lnTo>
                        <a:lnTo>
                          <a:pt x="632" y="0"/>
                        </a:lnTo>
                        <a:lnTo>
                          <a:pt x="572" y="1"/>
                        </a:lnTo>
                        <a:lnTo>
                          <a:pt x="515" y="2"/>
                        </a:lnTo>
                        <a:lnTo>
                          <a:pt x="458" y="4"/>
                        </a:lnTo>
                        <a:lnTo>
                          <a:pt x="405" y="5"/>
                        </a:lnTo>
                        <a:lnTo>
                          <a:pt x="354" y="8"/>
                        </a:lnTo>
                        <a:lnTo>
                          <a:pt x="307" y="10"/>
                        </a:lnTo>
                        <a:lnTo>
                          <a:pt x="263" y="12"/>
                        </a:lnTo>
                        <a:lnTo>
                          <a:pt x="223" y="16"/>
                        </a:lnTo>
                        <a:lnTo>
                          <a:pt x="187" y="18"/>
                        </a:lnTo>
                        <a:lnTo>
                          <a:pt x="156" y="20"/>
                        </a:lnTo>
                        <a:lnTo>
                          <a:pt x="130" y="21"/>
                        </a:lnTo>
                        <a:lnTo>
                          <a:pt x="109" y="24"/>
                        </a:lnTo>
                        <a:lnTo>
                          <a:pt x="93" y="25"/>
                        </a:lnTo>
                        <a:lnTo>
                          <a:pt x="84" y="26"/>
                        </a:lnTo>
                        <a:lnTo>
                          <a:pt x="80" y="26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95" name="Freeform 284"/>
                  <p:cNvSpPr>
                    <a:spLocks/>
                  </p:cNvSpPr>
                  <p:nvPr/>
                </p:nvSpPr>
                <p:spPr bwMode="auto">
                  <a:xfrm>
                    <a:off x="4702175" y="512763"/>
                    <a:ext cx="1220788" cy="58738"/>
                  </a:xfrm>
                  <a:custGeom>
                    <a:avLst/>
                    <a:gdLst>
                      <a:gd name="T0" fmla="*/ 0 w 1540"/>
                      <a:gd name="T1" fmla="*/ 74 h 74"/>
                      <a:gd name="T2" fmla="*/ 21 w 1540"/>
                      <a:gd name="T3" fmla="*/ 73 h 74"/>
                      <a:gd name="T4" fmla="*/ 79 w 1540"/>
                      <a:gd name="T5" fmla="*/ 70 h 74"/>
                      <a:gd name="T6" fmla="*/ 163 w 1540"/>
                      <a:gd name="T7" fmla="*/ 67 h 74"/>
                      <a:gd name="T8" fmla="*/ 268 w 1540"/>
                      <a:gd name="T9" fmla="*/ 64 h 74"/>
                      <a:gd name="T10" fmla="*/ 384 w 1540"/>
                      <a:gd name="T11" fmla="*/ 60 h 74"/>
                      <a:gd name="T12" fmla="*/ 503 w 1540"/>
                      <a:gd name="T13" fmla="*/ 57 h 74"/>
                      <a:gd name="T14" fmla="*/ 616 w 1540"/>
                      <a:gd name="T15" fmla="*/ 54 h 74"/>
                      <a:gd name="T16" fmla="*/ 716 w 1540"/>
                      <a:gd name="T17" fmla="*/ 53 h 74"/>
                      <a:gd name="T18" fmla="*/ 763 w 1540"/>
                      <a:gd name="T19" fmla="*/ 53 h 74"/>
                      <a:gd name="T20" fmla="*/ 815 w 1540"/>
                      <a:gd name="T21" fmla="*/ 53 h 74"/>
                      <a:gd name="T22" fmla="*/ 869 w 1540"/>
                      <a:gd name="T23" fmla="*/ 53 h 74"/>
                      <a:gd name="T24" fmla="*/ 927 w 1540"/>
                      <a:gd name="T25" fmla="*/ 54 h 74"/>
                      <a:gd name="T26" fmla="*/ 987 w 1540"/>
                      <a:gd name="T27" fmla="*/ 54 h 74"/>
                      <a:gd name="T28" fmla="*/ 1048 w 1540"/>
                      <a:gd name="T29" fmla="*/ 54 h 74"/>
                      <a:gd name="T30" fmla="*/ 1108 w 1540"/>
                      <a:gd name="T31" fmla="*/ 56 h 74"/>
                      <a:gd name="T32" fmla="*/ 1169 w 1540"/>
                      <a:gd name="T33" fmla="*/ 57 h 74"/>
                      <a:gd name="T34" fmla="*/ 1228 w 1540"/>
                      <a:gd name="T35" fmla="*/ 58 h 74"/>
                      <a:gd name="T36" fmla="*/ 1285 w 1540"/>
                      <a:gd name="T37" fmla="*/ 58 h 74"/>
                      <a:gd name="T38" fmla="*/ 1339 w 1540"/>
                      <a:gd name="T39" fmla="*/ 60 h 74"/>
                      <a:gd name="T40" fmla="*/ 1389 w 1540"/>
                      <a:gd name="T41" fmla="*/ 61 h 74"/>
                      <a:gd name="T42" fmla="*/ 1436 w 1540"/>
                      <a:gd name="T43" fmla="*/ 62 h 74"/>
                      <a:gd name="T44" fmla="*/ 1476 w 1540"/>
                      <a:gd name="T45" fmla="*/ 65 h 74"/>
                      <a:gd name="T46" fmla="*/ 1511 w 1540"/>
                      <a:gd name="T47" fmla="*/ 66 h 74"/>
                      <a:gd name="T48" fmla="*/ 1540 w 1540"/>
                      <a:gd name="T49" fmla="*/ 68 h 74"/>
                      <a:gd name="T50" fmla="*/ 1457 w 1540"/>
                      <a:gd name="T51" fmla="*/ 12 h 74"/>
                      <a:gd name="T52" fmla="*/ 1422 w 1540"/>
                      <a:gd name="T53" fmla="*/ 11 h 74"/>
                      <a:gd name="T54" fmla="*/ 1359 w 1540"/>
                      <a:gd name="T55" fmla="*/ 9 h 74"/>
                      <a:gd name="T56" fmla="*/ 1271 w 1540"/>
                      <a:gd name="T57" fmla="*/ 7 h 74"/>
                      <a:gd name="T58" fmla="*/ 1165 w 1540"/>
                      <a:gd name="T59" fmla="*/ 5 h 74"/>
                      <a:gd name="T60" fmla="*/ 1047 w 1540"/>
                      <a:gd name="T61" fmla="*/ 3 h 74"/>
                      <a:gd name="T62" fmla="*/ 921 w 1540"/>
                      <a:gd name="T63" fmla="*/ 1 h 74"/>
                      <a:gd name="T64" fmla="*/ 793 w 1540"/>
                      <a:gd name="T65" fmla="*/ 0 h 74"/>
                      <a:gd name="T66" fmla="*/ 668 w 1540"/>
                      <a:gd name="T67" fmla="*/ 0 h 74"/>
                      <a:gd name="T68" fmla="*/ 547 w 1540"/>
                      <a:gd name="T69" fmla="*/ 3 h 74"/>
                      <a:gd name="T70" fmla="*/ 431 w 1540"/>
                      <a:gd name="T71" fmla="*/ 6 h 74"/>
                      <a:gd name="T72" fmla="*/ 327 w 1540"/>
                      <a:gd name="T73" fmla="*/ 11 h 74"/>
                      <a:gd name="T74" fmla="*/ 235 w 1540"/>
                      <a:gd name="T75" fmla="*/ 16 h 74"/>
                      <a:gd name="T76" fmla="*/ 163 w 1540"/>
                      <a:gd name="T77" fmla="*/ 21 h 74"/>
                      <a:gd name="T78" fmla="*/ 110 w 1540"/>
                      <a:gd name="T79" fmla="*/ 24 h 74"/>
                      <a:gd name="T80" fmla="*/ 82 w 1540"/>
                      <a:gd name="T81" fmla="*/ 2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540" h="74">
                        <a:moveTo>
                          <a:pt x="79" y="27"/>
                        </a:moveTo>
                        <a:lnTo>
                          <a:pt x="0" y="74"/>
                        </a:lnTo>
                        <a:lnTo>
                          <a:pt x="6" y="74"/>
                        </a:lnTo>
                        <a:lnTo>
                          <a:pt x="21" y="73"/>
                        </a:lnTo>
                        <a:lnTo>
                          <a:pt x="45" y="72"/>
                        </a:lnTo>
                        <a:lnTo>
                          <a:pt x="79" y="70"/>
                        </a:lnTo>
                        <a:lnTo>
                          <a:pt x="118" y="69"/>
                        </a:lnTo>
                        <a:lnTo>
                          <a:pt x="163" y="67"/>
                        </a:lnTo>
                        <a:lnTo>
                          <a:pt x="214" y="66"/>
                        </a:lnTo>
                        <a:lnTo>
                          <a:pt x="268" y="64"/>
                        </a:lnTo>
                        <a:lnTo>
                          <a:pt x="325" y="61"/>
                        </a:lnTo>
                        <a:lnTo>
                          <a:pt x="384" y="60"/>
                        </a:lnTo>
                        <a:lnTo>
                          <a:pt x="443" y="58"/>
                        </a:lnTo>
                        <a:lnTo>
                          <a:pt x="503" y="57"/>
                        </a:lnTo>
                        <a:lnTo>
                          <a:pt x="560" y="56"/>
                        </a:lnTo>
                        <a:lnTo>
                          <a:pt x="616" y="54"/>
                        </a:lnTo>
                        <a:lnTo>
                          <a:pt x="669" y="53"/>
                        </a:lnTo>
                        <a:lnTo>
                          <a:pt x="716" y="53"/>
                        </a:lnTo>
                        <a:lnTo>
                          <a:pt x="739" y="53"/>
                        </a:lnTo>
                        <a:lnTo>
                          <a:pt x="763" y="53"/>
                        </a:lnTo>
                        <a:lnTo>
                          <a:pt x="789" y="53"/>
                        </a:lnTo>
                        <a:lnTo>
                          <a:pt x="815" y="53"/>
                        </a:lnTo>
                        <a:lnTo>
                          <a:pt x="842" y="53"/>
                        </a:lnTo>
                        <a:lnTo>
                          <a:pt x="869" y="53"/>
                        </a:lnTo>
                        <a:lnTo>
                          <a:pt x="898" y="53"/>
                        </a:lnTo>
                        <a:lnTo>
                          <a:pt x="927" y="54"/>
                        </a:lnTo>
                        <a:lnTo>
                          <a:pt x="957" y="54"/>
                        </a:lnTo>
                        <a:lnTo>
                          <a:pt x="987" y="54"/>
                        </a:lnTo>
                        <a:lnTo>
                          <a:pt x="1017" y="54"/>
                        </a:lnTo>
                        <a:lnTo>
                          <a:pt x="1048" y="54"/>
                        </a:lnTo>
                        <a:lnTo>
                          <a:pt x="1078" y="56"/>
                        </a:lnTo>
                        <a:lnTo>
                          <a:pt x="1108" y="56"/>
                        </a:lnTo>
                        <a:lnTo>
                          <a:pt x="1139" y="56"/>
                        </a:lnTo>
                        <a:lnTo>
                          <a:pt x="1169" y="57"/>
                        </a:lnTo>
                        <a:lnTo>
                          <a:pt x="1199" y="57"/>
                        </a:lnTo>
                        <a:lnTo>
                          <a:pt x="1228" y="58"/>
                        </a:lnTo>
                        <a:lnTo>
                          <a:pt x="1256" y="58"/>
                        </a:lnTo>
                        <a:lnTo>
                          <a:pt x="1285" y="58"/>
                        </a:lnTo>
                        <a:lnTo>
                          <a:pt x="1312" y="59"/>
                        </a:lnTo>
                        <a:lnTo>
                          <a:pt x="1339" y="60"/>
                        </a:lnTo>
                        <a:lnTo>
                          <a:pt x="1365" y="60"/>
                        </a:lnTo>
                        <a:lnTo>
                          <a:pt x="1389" y="61"/>
                        </a:lnTo>
                        <a:lnTo>
                          <a:pt x="1413" y="61"/>
                        </a:lnTo>
                        <a:lnTo>
                          <a:pt x="1436" y="62"/>
                        </a:lnTo>
                        <a:lnTo>
                          <a:pt x="1457" y="64"/>
                        </a:lnTo>
                        <a:lnTo>
                          <a:pt x="1476" y="65"/>
                        </a:lnTo>
                        <a:lnTo>
                          <a:pt x="1495" y="65"/>
                        </a:lnTo>
                        <a:lnTo>
                          <a:pt x="1511" y="66"/>
                        </a:lnTo>
                        <a:lnTo>
                          <a:pt x="1527" y="67"/>
                        </a:lnTo>
                        <a:lnTo>
                          <a:pt x="1540" y="68"/>
                        </a:lnTo>
                        <a:lnTo>
                          <a:pt x="1461" y="12"/>
                        </a:lnTo>
                        <a:lnTo>
                          <a:pt x="1457" y="12"/>
                        </a:lnTo>
                        <a:lnTo>
                          <a:pt x="1444" y="12"/>
                        </a:lnTo>
                        <a:lnTo>
                          <a:pt x="1422" y="11"/>
                        </a:lnTo>
                        <a:lnTo>
                          <a:pt x="1393" y="9"/>
                        </a:lnTo>
                        <a:lnTo>
                          <a:pt x="1359" y="9"/>
                        </a:lnTo>
                        <a:lnTo>
                          <a:pt x="1317" y="8"/>
                        </a:lnTo>
                        <a:lnTo>
                          <a:pt x="1271" y="7"/>
                        </a:lnTo>
                        <a:lnTo>
                          <a:pt x="1221" y="6"/>
                        </a:lnTo>
                        <a:lnTo>
                          <a:pt x="1165" y="5"/>
                        </a:lnTo>
                        <a:lnTo>
                          <a:pt x="1107" y="4"/>
                        </a:lnTo>
                        <a:lnTo>
                          <a:pt x="1047" y="3"/>
                        </a:lnTo>
                        <a:lnTo>
                          <a:pt x="984" y="3"/>
                        </a:lnTo>
                        <a:lnTo>
                          <a:pt x="921" y="1"/>
                        </a:lnTo>
                        <a:lnTo>
                          <a:pt x="857" y="0"/>
                        </a:lnTo>
                        <a:lnTo>
                          <a:pt x="793" y="0"/>
                        </a:lnTo>
                        <a:lnTo>
                          <a:pt x="730" y="0"/>
                        </a:lnTo>
                        <a:lnTo>
                          <a:pt x="668" y="0"/>
                        </a:lnTo>
                        <a:lnTo>
                          <a:pt x="607" y="1"/>
                        </a:lnTo>
                        <a:lnTo>
                          <a:pt x="547" y="3"/>
                        </a:lnTo>
                        <a:lnTo>
                          <a:pt x="488" y="5"/>
                        </a:lnTo>
                        <a:lnTo>
                          <a:pt x="431" y="6"/>
                        </a:lnTo>
                        <a:lnTo>
                          <a:pt x="377" y="8"/>
                        </a:lnTo>
                        <a:lnTo>
                          <a:pt x="327" y="11"/>
                        </a:lnTo>
                        <a:lnTo>
                          <a:pt x="279" y="13"/>
                        </a:lnTo>
                        <a:lnTo>
                          <a:pt x="235" y="16"/>
                        </a:lnTo>
                        <a:lnTo>
                          <a:pt x="197" y="19"/>
                        </a:lnTo>
                        <a:lnTo>
                          <a:pt x="163" y="21"/>
                        </a:lnTo>
                        <a:lnTo>
                          <a:pt x="134" y="22"/>
                        </a:lnTo>
                        <a:lnTo>
                          <a:pt x="110" y="24"/>
                        </a:lnTo>
                        <a:lnTo>
                          <a:pt x="93" y="26"/>
                        </a:lnTo>
                        <a:lnTo>
                          <a:pt x="82" y="27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96" name="Freeform 285"/>
                  <p:cNvSpPr>
                    <a:spLocks/>
                  </p:cNvSpPr>
                  <p:nvPr/>
                </p:nvSpPr>
                <p:spPr bwMode="auto">
                  <a:xfrm>
                    <a:off x="4656138" y="566738"/>
                    <a:ext cx="1309688" cy="63500"/>
                  </a:xfrm>
                  <a:custGeom>
                    <a:avLst/>
                    <a:gdLst>
                      <a:gd name="T0" fmla="*/ 0 w 1649"/>
                      <a:gd name="T1" fmla="*/ 80 h 80"/>
                      <a:gd name="T2" fmla="*/ 8 w 1649"/>
                      <a:gd name="T3" fmla="*/ 80 h 80"/>
                      <a:gd name="T4" fmla="*/ 30 w 1649"/>
                      <a:gd name="T5" fmla="*/ 79 h 80"/>
                      <a:gd name="T6" fmla="*/ 65 w 1649"/>
                      <a:gd name="T7" fmla="*/ 77 h 80"/>
                      <a:gd name="T8" fmla="*/ 109 w 1649"/>
                      <a:gd name="T9" fmla="*/ 76 h 80"/>
                      <a:gd name="T10" fmla="*/ 164 w 1649"/>
                      <a:gd name="T11" fmla="*/ 74 h 80"/>
                      <a:gd name="T12" fmla="*/ 226 w 1649"/>
                      <a:gd name="T13" fmla="*/ 73 h 80"/>
                      <a:gd name="T14" fmla="*/ 293 w 1649"/>
                      <a:gd name="T15" fmla="*/ 70 h 80"/>
                      <a:gd name="T16" fmla="*/ 363 w 1649"/>
                      <a:gd name="T17" fmla="*/ 68 h 80"/>
                      <a:gd name="T18" fmla="*/ 436 w 1649"/>
                      <a:gd name="T19" fmla="*/ 66 h 80"/>
                      <a:gd name="T20" fmla="*/ 507 w 1649"/>
                      <a:gd name="T21" fmla="*/ 64 h 80"/>
                      <a:gd name="T22" fmla="*/ 578 w 1649"/>
                      <a:gd name="T23" fmla="*/ 62 h 80"/>
                      <a:gd name="T24" fmla="*/ 645 w 1649"/>
                      <a:gd name="T25" fmla="*/ 60 h 80"/>
                      <a:gd name="T26" fmla="*/ 706 w 1649"/>
                      <a:gd name="T27" fmla="*/ 59 h 80"/>
                      <a:gd name="T28" fmla="*/ 762 w 1649"/>
                      <a:gd name="T29" fmla="*/ 58 h 80"/>
                      <a:gd name="T30" fmla="*/ 808 w 1649"/>
                      <a:gd name="T31" fmla="*/ 57 h 80"/>
                      <a:gd name="T32" fmla="*/ 842 w 1649"/>
                      <a:gd name="T33" fmla="*/ 57 h 80"/>
                      <a:gd name="T34" fmla="*/ 876 w 1649"/>
                      <a:gd name="T35" fmla="*/ 57 h 80"/>
                      <a:gd name="T36" fmla="*/ 917 w 1649"/>
                      <a:gd name="T37" fmla="*/ 57 h 80"/>
                      <a:gd name="T38" fmla="*/ 967 w 1649"/>
                      <a:gd name="T39" fmla="*/ 58 h 80"/>
                      <a:gd name="T40" fmla="*/ 1021 w 1649"/>
                      <a:gd name="T41" fmla="*/ 59 h 80"/>
                      <a:gd name="T42" fmla="*/ 1080 w 1649"/>
                      <a:gd name="T43" fmla="*/ 60 h 80"/>
                      <a:gd name="T44" fmla="*/ 1141 w 1649"/>
                      <a:gd name="T45" fmla="*/ 61 h 80"/>
                      <a:gd name="T46" fmla="*/ 1205 w 1649"/>
                      <a:gd name="T47" fmla="*/ 62 h 80"/>
                      <a:gd name="T48" fmla="*/ 1269 w 1649"/>
                      <a:gd name="T49" fmla="*/ 64 h 80"/>
                      <a:gd name="T50" fmla="*/ 1332 w 1649"/>
                      <a:gd name="T51" fmla="*/ 65 h 80"/>
                      <a:gd name="T52" fmla="*/ 1394 w 1649"/>
                      <a:gd name="T53" fmla="*/ 67 h 80"/>
                      <a:gd name="T54" fmla="*/ 1452 w 1649"/>
                      <a:gd name="T55" fmla="*/ 68 h 80"/>
                      <a:gd name="T56" fmla="*/ 1506 w 1649"/>
                      <a:gd name="T57" fmla="*/ 69 h 80"/>
                      <a:gd name="T58" fmla="*/ 1553 w 1649"/>
                      <a:gd name="T59" fmla="*/ 72 h 80"/>
                      <a:gd name="T60" fmla="*/ 1593 w 1649"/>
                      <a:gd name="T61" fmla="*/ 73 h 80"/>
                      <a:gd name="T62" fmla="*/ 1626 w 1649"/>
                      <a:gd name="T63" fmla="*/ 75 h 80"/>
                      <a:gd name="T64" fmla="*/ 1649 w 1649"/>
                      <a:gd name="T65" fmla="*/ 76 h 80"/>
                      <a:gd name="T66" fmla="*/ 1576 w 1649"/>
                      <a:gd name="T67" fmla="*/ 12 h 80"/>
                      <a:gd name="T68" fmla="*/ 1562 w 1649"/>
                      <a:gd name="T69" fmla="*/ 12 h 80"/>
                      <a:gd name="T70" fmla="*/ 1539 w 1649"/>
                      <a:gd name="T71" fmla="*/ 11 h 80"/>
                      <a:gd name="T72" fmla="*/ 1505 w 1649"/>
                      <a:gd name="T73" fmla="*/ 9 h 80"/>
                      <a:gd name="T74" fmla="*/ 1462 w 1649"/>
                      <a:gd name="T75" fmla="*/ 9 h 80"/>
                      <a:gd name="T76" fmla="*/ 1411 w 1649"/>
                      <a:gd name="T77" fmla="*/ 8 h 80"/>
                      <a:gd name="T78" fmla="*/ 1355 w 1649"/>
                      <a:gd name="T79" fmla="*/ 7 h 80"/>
                      <a:gd name="T80" fmla="*/ 1295 w 1649"/>
                      <a:gd name="T81" fmla="*/ 5 h 80"/>
                      <a:gd name="T82" fmla="*/ 1231 w 1649"/>
                      <a:gd name="T83" fmla="*/ 4 h 80"/>
                      <a:gd name="T84" fmla="*/ 1166 w 1649"/>
                      <a:gd name="T85" fmla="*/ 2 h 80"/>
                      <a:gd name="T86" fmla="*/ 1099 w 1649"/>
                      <a:gd name="T87" fmla="*/ 1 h 80"/>
                      <a:gd name="T88" fmla="*/ 1035 w 1649"/>
                      <a:gd name="T89" fmla="*/ 1 h 80"/>
                      <a:gd name="T90" fmla="*/ 972 w 1649"/>
                      <a:gd name="T91" fmla="*/ 0 h 80"/>
                      <a:gd name="T92" fmla="*/ 914 w 1649"/>
                      <a:gd name="T93" fmla="*/ 0 h 80"/>
                      <a:gd name="T94" fmla="*/ 861 w 1649"/>
                      <a:gd name="T95" fmla="*/ 0 h 80"/>
                      <a:gd name="T96" fmla="*/ 813 w 1649"/>
                      <a:gd name="T97" fmla="*/ 0 h 80"/>
                      <a:gd name="T98" fmla="*/ 750 w 1649"/>
                      <a:gd name="T99" fmla="*/ 1 h 80"/>
                      <a:gd name="T100" fmla="*/ 650 w 1649"/>
                      <a:gd name="T101" fmla="*/ 4 h 80"/>
                      <a:gd name="T102" fmla="*/ 536 w 1649"/>
                      <a:gd name="T103" fmla="*/ 7 h 80"/>
                      <a:gd name="T104" fmla="*/ 417 w 1649"/>
                      <a:gd name="T105" fmla="*/ 11 h 80"/>
                      <a:gd name="T106" fmla="*/ 303 w 1649"/>
                      <a:gd name="T107" fmla="*/ 14 h 80"/>
                      <a:gd name="T108" fmla="*/ 205 w 1649"/>
                      <a:gd name="T109" fmla="*/ 16 h 80"/>
                      <a:gd name="T110" fmla="*/ 129 w 1649"/>
                      <a:gd name="T111" fmla="*/ 20 h 80"/>
                      <a:gd name="T112" fmla="*/ 88 w 1649"/>
                      <a:gd name="T113" fmla="*/ 21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49" h="80">
                        <a:moveTo>
                          <a:pt x="82" y="21"/>
                        </a:moveTo>
                        <a:lnTo>
                          <a:pt x="0" y="80"/>
                        </a:lnTo>
                        <a:lnTo>
                          <a:pt x="2" y="80"/>
                        </a:lnTo>
                        <a:lnTo>
                          <a:pt x="8" y="80"/>
                        </a:lnTo>
                        <a:lnTo>
                          <a:pt x="17" y="80"/>
                        </a:lnTo>
                        <a:lnTo>
                          <a:pt x="30" y="79"/>
                        </a:lnTo>
                        <a:lnTo>
                          <a:pt x="46" y="79"/>
                        </a:lnTo>
                        <a:lnTo>
                          <a:pt x="65" y="77"/>
                        </a:lnTo>
                        <a:lnTo>
                          <a:pt x="85" y="77"/>
                        </a:lnTo>
                        <a:lnTo>
                          <a:pt x="109" y="76"/>
                        </a:lnTo>
                        <a:lnTo>
                          <a:pt x="136" y="75"/>
                        </a:lnTo>
                        <a:lnTo>
                          <a:pt x="164" y="74"/>
                        </a:lnTo>
                        <a:lnTo>
                          <a:pt x="194" y="74"/>
                        </a:lnTo>
                        <a:lnTo>
                          <a:pt x="226" y="73"/>
                        </a:lnTo>
                        <a:lnTo>
                          <a:pt x="258" y="72"/>
                        </a:lnTo>
                        <a:lnTo>
                          <a:pt x="293" y="70"/>
                        </a:lnTo>
                        <a:lnTo>
                          <a:pt x="327" y="69"/>
                        </a:lnTo>
                        <a:lnTo>
                          <a:pt x="363" y="68"/>
                        </a:lnTo>
                        <a:lnTo>
                          <a:pt x="399" y="67"/>
                        </a:lnTo>
                        <a:lnTo>
                          <a:pt x="436" y="66"/>
                        </a:lnTo>
                        <a:lnTo>
                          <a:pt x="471" y="65"/>
                        </a:lnTo>
                        <a:lnTo>
                          <a:pt x="507" y="64"/>
                        </a:lnTo>
                        <a:lnTo>
                          <a:pt x="543" y="62"/>
                        </a:lnTo>
                        <a:lnTo>
                          <a:pt x="578" y="62"/>
                        </a:lnTo>
                        <a:lnTo>
                          <a:pt x="612" y="61"/>
                        </a:lnTo>
                        <a:lnTo>
                          <a:pt x="645" y="60"/>
                        </a:lnTo>
                        <a:lnTo>
                          <a:pt x="676" y="59"/>
                        </a:lnTo>
                        <a:lnTo>
                          <a:pt x="706" y="59"/>
                        </a:lnTo>
                        <a:lnTo>
                          <a:pt x="735" y="58"/>
                        </a:lnTo>
                        <a:lnTo>
                          <a:pt x="762" y="58"/>
                        </a:lnTo>
                        <a:lnTo>
                          <a:pt x="786" y="57"/>
                        </a:lnTo>
                        <a:lnTo>
                          <a:pt x="808" y="57"/>
                        </a:lnTo>
                        <a:lnTo>
                          <a:pt x="826" y="57"/>
                        </a:lnTo>
                        <a:lnTo>
                          <a:pt x="842" y="57"/>
                        </a:lnTo>
                        <a:lnTo>
                          <a:pt x="858" y="57"/>
                        </a:lnTo>
                        <a:lnTo>
                          <a:pt x="876" y="57"/>
                        </a:lnTo>
                        <a:lnTo>
                          <a:pt x="895" y="57"/>
                        </a:lnTo>
                        <a:lnTo>
                          <a:pt x="917" y="57"/>
                        </a:lnTo>
                        <a:lnTo>
                          <a:pt x="941" y="58"/>
                        </a:lnTo>
                        <a:lnTo>
                          <a:pt x="967" y="58"/>
                        </a:lnTo>
                        <a:lnTo>
                          <a:pt x="993" y="58"/>
                        </a:lnTo>
                        <a:lnTo>
                          <a:pt x="1021" y="59"/>
                        </a:lnTo>
                        <a:lnTo>
                          <a:pt x="1050" y="59"/>
                        </a:lnTo>
                        <a:lnTo>
                          <a:pt x="1080" y="60"/>
                        </a:lnTo>
                        <a:lnTo>
                          <a:pt x="1110" y="60"/>
                        </a:lnTo>
                        <a:lnTo>
                          <a:pt x="1141" y="61"/>
                        </a:lnTo>
                        <a:lnTo>
                          <a:pt x="1173" y="61"/>
                        </a:lnTo>
                        <a:lnTo>
                          <a:pt x="1205" y="62"/>
                        </a:lnTo>
                        <a:lnTo>
                          <a:pt x="1236" y="62"/>
                        </a:lnTo>
                        <a:lnTo>
                          <a:pt x="1269" y="64"/>
                        </a:lnTo>
                        <a:lnTo>
                          <a:pt x="1301" y="65"/>
                        </a:lnTo>
                        <a:lnTo>
                          <a:pt x="1332" y="65"/>
                        </a:lnTo>
                        <a:lnTo>
                          <a:pt x="1363" y="66"/>
                        </a:lnTo>
                        <a:lnTo>
                          <a:pt x="1394" y="67"/>
                        </a:lnTo>
                        <a:lnTo>
                          <a:pt x="1423" y="67"/>
                        </a:lnTo>
                        <a:lnTo>
                          <a:pt x="1452" y="68"/>
                        </a:lnTo>
                        <a:lnTo>
                          <a:pt x="1479" y="69"/>
                        </a:lnTo>
                        <a:lnTo>
                          <a:pt x="1506" y="69"/>
                        </a:lnTo>
                        <a:lnTo>
                          <a:pt x="1530" y="70"/>
                        </a:lnTo>
                        <a:lnTo>
                          <a:pt x="1553" y="72"/>
                        </a:lnTo>
                        <a:lnTo>
                          <a:pt x="1575" y="73"/>
                        </a:lnTo>
                        <a:lnTo>
                          <a:pt x="1593" y="73"/>
                        </a:lnTo>
                        <a:lnTo>
                          <a:pt x="1611" y="74"/>
                        </a:lnTo>
                        <a:lnTo>
                          <a:pt x="1626" y="75"/>
                        </a:lnTo>
                        <a:lnTo>
                          <a:pt x="1638" y="75"/>
                        </a:lnTo>
                        <a:lnTo>
                          <a:pt x="1649" y="76"/>
                        </a:lnTo>
                        <a:lnTo>
                          <a:pt x="1577" y="12"/>
                        </a:lnTo>
                        <a:lnTo>
                          <a:pt x="1576" y="12"/>
                        </a:lnTo>
                        <a:lnTo>
                          <a:pt x="1570" y="12"/>
                        </a:lnTo>
                        <a:lnTo>
                          <a:pt x="1562" y="12"/>
                        </a:lnTo>
                        <a:lnTo>
                          <a:pt x="1552" y="11"/>
                        </a:lnTo>
                        <a:lnTo>
                          <a:pt x="1539" y="11"/>
                        </a:lnTo>
                        <a:lnTo>
                          <a:pt x="1523" y="11"/>
                        </a:lnTo>
                        <a:lnTo>
                          <a:pt x="1505" y="9"/>
                        </a:lnTo>
                        <a:lnTo>
                          <a:pt x="1484" y="9"/>
                        </a:lnTo>
                        <a:lnTo>
                          <a:pt x="1462" y="9"/>
                        </a:lnTo>
                        <a:lnTo>
                          <a:pt x="1438" y="8"/>
                        </a:lnTo>
                        <a:lnTo>
                          <a:pt x="1411" y="8"/>
                        </a:lnTo>
                        <a:lnTo>
                          <a:pt x="1384" y="7"/>
                        </a:lnTo>
                        <a:lnTo>
                          <a:pt x="1355" y="7"/>
                        </a:lnTo>
                        <a:lnTo>
                          <a:pt x="1325" y="6"/>
                        </a:lnTo>
                        <a:lnTo>
                          <a:pt x="1295" y="5"/>
                        </a:lnTo>
                        <a:lnTo>
                          <a:pt x="1263" y="5"/>
                        </a:lnTo>
                        <a:lnTo>
                          <a:pt x="1231" y="4"/>
                        </a:lnTo>
                        <a:lnTo>
                          <a:pt x="1198" y="4"/>
                        </a:lnTo>
                        <a:lnTo>
                          <a:pt x="1166" y="2"/>
                        </a:lnTo>
                        <a:lnTo>
                          <a:pt x="1133" y="2"/>
                        </a:lnTo>
                        <a:lnTo>
                          <a:pt x="1099" y="1"/>
                        </a:lnTo>
                        <a:lnTo>
                          <a:pt x="1067" y="1"/>
                        </a:lnTo>
                        <a:lnTo>
                          <a:pt x="1035" y="1"/>
                        </a:lnTo>
                        <a:lnTo>
                          <a:pt x="1004" y="0"/>
                        </a:lnTo>
                        <a:lnTo>
                          <a:pt x="972" y="0"/>
                        </a:lnTo>
                        <a:lnTo>
                          <a:pt x="942" y="0"/>
                        </a:lnTo>
                        <a:lnTo>
                          <a:pt x="914" y="0"/>
                        </a:lnTo>
                        <a:lnTo>
                          <a:pt x="886" y="0"/>
                        </a:lnTo>
                        <a:lnTo>
                          <a:pt x="861" y="0"/>
                        </a:lnTo>
                        <a:lnTo>
                          <a:pt x="835" y="0"/>
                        </a:lnTo>
                        <a:lnTo>
                          <a:pt x="813" y="0"/>
                        </a:lnTo>
                        <a:lnTo>
                          <a:pt x="793" y="0"/>
                        </a:lnTo>
                        <a:lnTo>
                          <a:pt x="750" y="1"/>
                        </a:lnTo>
                        <a:lnTo>
                          <a:pt x="703" y="2"/>
                        </a:lnTo>
                        <a:lnTo>
                          <a:pt x="650" y="4"/>
                        </a:lnTo>
                        <a:lnTo>
                          <a:pt x="593" y="5"/>
                        </a:lnTo>
                        <a:lnTo>
                          <a:pt x="536" y="7"/>
                        </a:lnTo>
                        <a:lnTo>
                          <a:pt x="476" y="8"/>
                        </a:lnTo>
                        <a:lnTo>
                          <a:pt x="417" y="11"/>
                        </a:lnTo>
                        <a:lnTo>
                          <a:pt x="359" y="12"/>
                        </a:lnTo>
                        <a:lnTo>
                          <a:pt x="303" y="14"/>
                        </a:lnTo>
                        <a:lnTo>
                          <a:pt x="251" y="15"/>
                        </a:lnTo>
                        <a:lnTo>
                          <a:pt x="205" y="16"/>
                        </a:lnTo>
                        <a:lnTo>
                          <a:pt x="164" y="19"/>
                        </a:lnTo>
                        <a:lnTo>
                          <a:pt x="129" y="20"/>
                        </a:lnTo>
                        <a:lnTo>
                          <a:pt x="104" y="20"/>
                        </a:lnTo>
                        <a:lnTo>
                          <a:pt x="88" y="21"/>
                        </a:lnTo>
                        <a:lnTo>
                          <a:pt x="82" y="21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97" name="Freeform 286"/>
                  <p:cNvSpPr>
                    <a:spLocks/>
                  </p:cNvSpPr>
                  <p:nvPr/>
                </p:nvSpPr>
                <p:spPr bwMode="auto">
                  <a:xfrm>
                    <a:off x="4611688" y="622301"/>
                    <a:ext cx="1398588" cy="68263"/>
                  </a:xfrm>
                  <a:custGeom>
                    <a:avLst/>
                    <a:gdLst>
                      <a:gd name="T0" fmla="*/ 1 w 1761"/>
                      <a:gd name="T1" fmla="*/ 83 h 86"/>
                      <a:gd name="T2" fmla="*/ 26 w 1761"/>
                      <a:gd name="T3" fmla="*/ 82 h 86"/>
                      <a:gd name="T4" fmla="*/ 76 w 1761"/>
                      <a:gd name="T5" fmla="*/ 81 h 86"/>
                      <a:gd name="T6" fmla="*/ 147 w 1761"/>
                      <a:gd name="T7" fmla="*/ 80 h 86"/>
                      <a:gd name="T8" fmla="*/ 236 w 1761"/>
                      <a:gd name="T9" fmla="*/ 78 h 86"/>
                      <a:gd name="T10" fmla="*/ 336 w 1761"/>
                      <a:gd name="T11" fmla="*/ 75 h 86"/>
                      <a:gd name="T12" fmla="*/ 445 w 1761"/>
                      <a:gd name="T13" fmla="*/ 74 h 86"/>
                      <a:gd name="T14" fmla="*/ 558 w 1761"/>
                      <a:gd name="T15" fmla="*/ 72 h 86"/>
                      <a:gd name="T16" fmla="*/ 671 w 1761"/>
                      <a:gd name="T17" fmla="*/ 71 h 86"/>
                      <a:gd name="T18" fmla="*/ 780 w 1761"/>
                      <a:gd name="T19" fmla="*/ 70 h 86"/>
                      <a:gd name="T20" fmla="*/ 880 w 1761"/>
                      <a:gd name="T21" fmla="*/ 68 h 86"/>
                      <a:gd name="T22" fmla="*/ 971 w 1761"/>
                      <a:gd name="T23" fmla="*/ 68 h 86"/>
                      <a:gd name="T24" fmla="*/ 1070 w 1761"/>
                      <a:gd name="T25" fmla="*/ 70 h 86"/>
                      <a:gd name="T26" fmla="*/ 1175 w 1761"/>
                      <a:gd name="T27" fmla="*/ 71 h 86"/>
                      <a:gd name="T28" fmla="*/ 1282 w 1761"/>
                      <a:gd name="T29" fmla="*/ 73 h 86"/>
                      <a:gd name="T30" fmla="*/ 1387 w 1761"/>
                      <a:gd name="T31" fmla="*/ 75 h 86"/>
                      <a:gd name="T32" fmla="*/ 1485 w 1761"/>
                      <a:gd name="T33" fmla="*/ 78 h 86"/>
                      <a:gd name="T34" fmla="*/ 1575 w 1761"/>
                      <a:gd name="T35" fmla="*/ 80 h 86"/>
                      <a:gd name="T36" fmla="*/ 1651 w 1761"/>
                      <a:gd name="T37" fmla="*/ 82 h 86"/>
                      <a:gd name="T38" fmla="*/ 1709 w 1761"/>
                      <a:gd name="T39" fmla="*/ 85 h 86"/>
                      <a:gd name="T40" fmla="*/ 1747 w 1761"/>
                      <a:gd name="T41" fmla="*/ 86 h 86"/>
                      <a:gd name="T42" fmla="*/ 1761 w 1761"/>
                      <a:gd name="T43" fmla="*/ 86 h 86"/>
                      <a:gd name="T44" fmla="*/ 1683 w 1761"/>
                      <a:gd name="T45" fmla="*/ 21 h 86"/>
                      <a:gd name="T46" fmla="*/ 1646 w 1761"/>
                      <a:gd name="T47" fmla="*/ 20 h 86"/>
                      <a:gd name="T48" fmla="*/ 1585 w 1761"/>
                      <a:gd name="T49" fmla="*/ 18 h 86"/>
                      <a:gd name="T50" fmla="*/ 1504 w 1761"/>
                      <a:gd name="T51" fmla="*/ 15 h 86"/>
                      <a:gd name="T52" fmla="*/ 1409 w 1761"/>
                      <a:gd name="T53" fmla="*/ 13 h 86"/>
                      <a:gd name="T54" fmla="*/ 1304 w 1761"/>
                      <a:gd name="T55" fmla="*/ 10 h 86"/>
                      <a:gd name="T56" fmla="*/ 1194 w 1761"/>
                      <a:gd name="T57" fmla="*/ 7 h 86"/>
                      <a:gd name="T58" fmla="*/ 1087 w 1761"/>
                      <a:gd name="T59" fmla="*/ 4 h 86"/>
                      <a:gd name="T60" fmla="*/ 987 w 1761"/>
                      <a:gd name="T61" fmla="*/ 3 h 86"/>
                      <a:gd name="T62" fmla="*/ 898 w 1761"/>
                      <a:gd name="T63" fmla="*/ 0 h 86"/>
                      <a:gd name="T64" fmla="*/ 828 w 1761"/>
                      <a:gd name="T65" fmla="*/ 0 h 86"/>
                      <a:gd name="T66" fmla="*/ 759 w 1761"/>
                      <a:gd name="T67" fmla="*/ 2 h 86"/>
                      <a:gd name="T68" fmla="*/ 678 w 1761"/>
                      <a:gd name="T69" fmla="*/ 3 h 86"/>
                      <a:gd name="T70" fmla="*/ 589 w 1761"/>
                      <a:gd name="T71" fmla="*/ 5 h 86"/>
                      <a:gd name="T72" fmla="*/ 495 w 1761"/>
                      <a:gd name="T73" fmla="*/ 9 h 86"/>
                      <a:gd name="T74" fmla="*/ 402 w 1761"/>
                      <a:gd name="T75" fmla="*/ 12 h 86"/>
                      <a:gd name="T76" fmla="*/ 313 w 1761"/>
                      <a:gd name="T77" fmla="*/ 17 h 86"/>
                      <a:gd name="T78" fmla="*/ 232 w 1761"/>
                      <a:gd name="T79" fmla="*/ 20 h 86"/>
                      <a:gd name="T80" fmla="*/ 164 w 1761"/>
                      <a:gd name="T81" fmla="*/ 22 h 86"/>
                      <a:gd name="T82" fmla="*/ 114 w 1761"/>
                      <a:gd name="T83" fmla="*/ 25 h 86"/>
                      <a:gd name="T84" fmla="*/ 84 w 1761"/>
                      <a:gd name="T85" fmla="*/ 2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761" h="86">
                        <a:moveTo>
                          <a:pt x="78" y="27"/>
                        </a:moveTo>
                        <a:lnTo>
                          <a:pt x="0" y="83"/>
                        </a:lnTo>
                        <a:lnTo>
                          <a:pt x="1" y="83"/>
                        </a:lnTo>
                        <a:lnTo>
                          <a:pt x="6" y="83"/>
                        </a:lnTo>
                        <a:lnTo>
                          <a:pt x="15" y="83"/>
                        </a:lnTo>
                        <a:lnTo>
                          <a:pt x="26" y="82"/>
                        </a:lnTo>
                        <a:lnTo>
                          <a:pt x="40" y="82"/>
                        </a:lnTo>
                        <a:lnTo>
                          <a:pt x="56" y="82"/>
                        </a:lnTo>
                        <a:lnTo>
                          <a:pt x="76" y="81"/>
                        </a:lnTo>
                        <a:lnTo>
                          <a:pt x="97" y="81"/>
                        </a:lnTo>
                        <a:lnTo>
                          <a:pt x="122" y="80"/>
                        </a:lnTo>
                        <a:lnTo>
                          <a:pt x="147" y="80"/>
                        </a:lnTo>
                        <a:lnTo>
                          <a:pt x="175" y="79"/>
                        </a:lnTo>
                        <a:lnTo>
                          <a:pt x="205" y="79"/>
                        </a:lnTo>
                        <a:lnTo>
                          <a:pt x="236" y="78"/>
                        </a:lnTo>
                        <a:lnTo>
                          <a:pt x="268" y="78"/>
                        </a:lnTo>
                        <a:lnTo>
                          <a:pt x="301" y="76"/>
                        </a:lnTo>
                        <a:lnTo>
                          <a:pt x="336" y="75"/>
                        </a:lnTo>
                        <a:lnTo>
                          <a:pt x="372" y="75"/>
                        </a:lnTo>
                        <a:lnTo>
                          <a:pt x="409" y="74"/>
                        </a:lnTo>
                        <a:lnTo>
                          <a:pt x="445" y="74"/>
                        </a:lnTo>
                        <a:lnTo>
                          <a:pt x="483" y="73"/>
                        </a:lnTo>
                        <a:lnTo>
                          <a:pt x="520" y="73"/>
                        </a:lnTo>
                        <a:lnTo>
                          <a:pt x="558" y="72"/>
                        </a:lnTo>
                        <a:lnTo>
                          <a:pt x="596" y="72"/>
                        </a:lnTo>
                        <a:lnTo>
                          <a:pt x="634" y="71"/>
                        </a:lnTo>
                        <a:lnTo>
                          <a:pt x="671" y="71"/>
                        </a:lnTo>
                        <a:lnTo>
                          <a:pt x="708" y="70"/>
                        </a:lnTo>
                        <a:lnTo>
                          <a:pt x="745" y="70"/>
                        </a:lnTo>
                        <a:lnTo>
                          <a:pt x="780" y="70"/>
                        </a:lnTo>
                        <a:lnTo>
                          <a:pt x="814" y="68"/>
                        </a:lnTo>
                        <a:lnTo>
                          <a:pt x="848" y="68"/>
                        </a:lnTo>
                        <a:lnTo>
                          <a:pt x="880" y="68"/>
                        </a:lnTo>
                        <a:lnTo>
                          <a:pt x="910" y="68"/>
                        </a:lnTo>
                        <a:lnTo>
                          <a:pt x="940" y="68"/>
                        </a:lnTo>
                        <a:lnTo>
                          <a:pt x="971" y="68"/>
                        </a:lnTo>
                        <a:lnTo>
                          <a:pt x="1003" y="68"/>
                        </a:lnTo>
                        <a:lnTo>
                          <a:pt x="1037" y="70"/>
                        </a:lnTo>
                        <a:lnTo>
                          <a:pt x="1070" y="70"/>
                        </a:lnTo>
                        <a:lnTo>
                          <a:pt x="1104" y="70"/>
                        </a:lnTo>
                        <a:lnTo>
                          <a:pt x="1140" y="71"/>
                        </a:lnTo>
                        <a:lnTo>
                          <a:pt x="1175" y="71"/>
                        </a:lnTo>
                        <a:lnTo>
                          <a:pt x="1210" y="72"/>
                        </a:lnTo>
                        <a:lnTo>
                          <a:pt x="1246" y="72"/>
                        </a:lnTo>
                        <a:lnTo>
                          <a:pt x="1282" y="73"/>
                        </a:lnTo>
                        <a:lnTo>
                          <a:pt x="1317" y="74"/>
                        </a:lnTo>
                        <a:lnTo>
                          <a:pt x="1352" y="74"/>
                        </a:lnTo>
                        <a:lnTo>
                          <a:pt x="1387" y="75"/>
                        </a:lnTo>
                        <a:lnTo>
                          <a:pt x="1420" y="76"/>
                        </a:lnTo>
                        <a:lnTo>
                          <a:pt x="1454" y="76"/>
                        </a:lnTo>
                        <a:lnTo>
                          <a:pt x="1485" y="78"/>
                        </a:lnTo>
                        <a:lnTo>
                          <a:pt x="1516" y="79"/>
                        </a:lnTo>
                        <a:lnTo>
                          <a:pt x="1546" y="80"/>
                        </a:lnTo>
                        <a:lnTo>
                          <a:pt x="1575" y="80"/>
                        </a:lnTo>
                        <a:lnTo>
                          <a:pt x="1601" y="81"/>
                        </a:lnTo>
                        <a:lnTo>
                          <a:pt x="1626" y="82"/>
                        </a:lnTo>
                        <a:lnTo>
                          <a:pt x="1651" y="82"/>
                        </a:lnTo>
                        <a:lnTo>
                          <a:pt x="1673" y="83"/>
                        </a:lnTo>
                        <a:lnTo>
                          <a:pt x="1692" y="83"/>
                        </a:lnTo>
                        <a:lnTo>
                          <a:pt x="1709" y="85"/>
                        </a:lnTo>
                        <a:lnTo>
                          <a:pt x="1724" y="85"/>
                        </a:lnTo>
                        <a:lnTo>
                          <a:pt x="1737" y="85"/>
                        </a:lnTo>
                        <a:lnTo>
                          <a:pt x="1747" y="86"/>
                        </a:lnTo>
                        <a:lnTo>
                          <a:pt x="1755" y="86"/>
                        </a:lnTo>
                        <a:lnTo>
                          <a:pt x="1760" y="86"/>
                        </a:lnTo>
                        <a:lnTo>
                          <a:pt x="1761" y="86"/>
                        </a:lnTo>
                        <a:lnTo>
                          <a:pt x="1690" y="21"/>
                        </a:lnTo>
                        <a:lnTo>
                          <a:pt x="1688" y="21"/>
                        </a:lnTo>
                        <a:lnTo>
                          <a:pt x="1683" y="21"/>
                        </a:lnTo>
                        <a:lnTo>
                          <a:pt x="1674" y="21"/>
                        </a:lnTo>
                        <a:lnTo>
                          <a:pt x="1661" y="20"/>
                        </a:lnTo>
                        <a:lnTo>
                          <a:pt x="1646" y="20"/>
                        </a:lnTo>
                        <a:lnTo>
                          <a:pt x="1629" y="19"/>
                        </a:lnTo>
                        <a:lnTo>
                          <a:pt x="1608" y="19"/>
                        </a:lnTo>
                        <a:lnTo>
                          <a:pt x="1585" y="18"/>
                        </a:lnTo>
                        <a:lnTo>
                          <a:pt x="1561" y="18"/>
                        </a:lnTo>
                        <a:lnTo>
                          <a:pt x="1533" y="17"/>
                        </a:lnTo>
                        <a:lnTo>
                          <a:pt x="1504" y="15"/>
                        </a:lnTo>
                        <a:lnTo>
                          <a:pt x="1473" y="14"/>
                        </a:lnTo>
                        <a:lnTo>
                          <a:pt x="1442" y="14"/>
                        </a:lnTo>
                        <a:lnTo>
                          <a:pt x="1409" y="13"/>
                        </a:lnTo>
                        <a:lnTo>
                          <a:pt x="1374" y="12"/>
                        </a:lnTo>
                        <a:lnTo>
                          <a:pt x="1340" y="11"/>
                        </a:lnTo>
                        <a:lnTo>
                          <a:pt x="1304" y="10"/>
                        </a:lnTo>
                        <a:lnTo>
                          <a:pt x="1267" y="9"/>
                        </a:lnTo>
                        <a:lnTo>
                          <a:pt x="1231" y="7"/>
                        </a:lnTo>
                        <a:lnTo>
                          <a:pt x="1194" y="7"/>
                        </a:lnTo>
                        <a:lnTo>
                          <a:pt x="1159" y="6"/>
                        </a:lnTo>
                        <a:lnTo>
                          <a:pt x="1123" y="5"/>
                        </a:lnTo>
                        <a:lnTo>
                          <a:pt x="1087" y="4"/>
                        </a:lnTo>
                        <a:lnTo>
                          <a:pt x="1053" y="4"/>
                        </a:lnTo>
                        <a:lnTo>
                          <a:pt x="1019" y="3"/>
                        </a:lnTo>
                        <a:lnTo>
                          <a:pt x="987" y="3"/>
                        </a:lnTo>
                        <a:lnTo>
                          <a:pt x="956" y="2"/>
                        </a:lnTo>
                        <a:lnTo>
                          <a:pt x="927" y="2"/>
                        </a:lnTo>
                        <a:lnTo>
                          <a:pt x="898" y="0"/>
                        </a:lnTo>
                        <a:lnTo>
                          <a:pt x="873" y="0"/>
                        </a:lnTo>
                        <a:lnTo>
                          <a:pt x="850" y="0"/>
                        </a:lnTo>
                        <a:lnTo>
                          <a:pt x="828" y="0"/>
                        </a:lnTo>
                        <a:lnTo>
                          <a:pt x="807" y="0"/>
                        </a:lnTo>
                        <a:lnTo>
                          <a:pt x="784" y="0"/>
                        </a:lnTo>
                        <a:lnTo>
                          <a:pt x="759" y="2"/>
                        </a:lnTo>
                        <a:lnTo>
                          <a:pt x="733" y="2"/>
                        </a:lnTo>
                        <a:lnTo>
                          <a:pt x="707" y="3"/>
                        </a:lnTo>
                        <a:lnTo>
                          <a:pt x="678" y="3"/>
                        </a:lnTo>
                        <a:lnTo>
                          <a:pt x="649" y="4"/>
                        </a:lnTo>
                        <a:lnTo>
                          <a:pt x="619" y="5"/>
                        </a:lnTo>
                        <a:lnTo>
                          <a:pt x="589" y="5"/>
                        </a:lnTo>
                        <a:lnTo>
                          <a:pt x="558" y="6"/>
                        </a:lnTo>
                        <a:lnTo>
                          <a:pt x="527" y="7"/>
                        </a:lnTo>
                        <a:lnTo>
                          <a:pt x="495" y="9"/>
                        </a:lnTo>
                        <a:lnTo>
                          <a:pt x="464" y="10"/>
                        </a:lnTo>
                        <a:lnTo>
                          <a:pt x="433" y="11"/>
                        </a:lnTo>
                        <a:lnTo>
                          <a:pt x="402" y="12"/>
                        </a:lnTo>
                        <a:lnTo>
                          <a:pt x="372" y="13"/>
                        </a:lnTo>
                        <a:lnTo>
                          <a:pt x="342" y="15"/>
                        </a:lnTo>
                        <a:lnTo>
                          <a:pt x="313" y="17"/>
                        </a:lnTo>
                        <a:lnTo>
                          <a:pt x="285" y="18"/>
                        </a:lnTo>
                        <a:lnTo>
                          <a:pt x="258" y="19"/>
                        </a:lnTo>
                        <a:lnTo>
                          <a:pt x="232" y="20"/>
                        </a:lnTo>
                        <a:lnTo>
                          <a:pt x="208" y="21"/>
                        </a:lnTo>
                        <a:lnTo>
                          <a:pt x="185" y="22"/>
                        </a:lnTo>
                        <a:lnTo>
                          <a:pt x="164" y="22"/>
                        </a:lnTo>
                        <a:lnTo>
                          <a:pt x="146" y="23"/>
                        </a:lnTo>
                        <a:lnTo>
                          <a:pt x="129" y="25"/>
                        </a:lnTo>
                        <a:lnTo>
                          <a:pt x="114" y="25"/>
                        </a:lnTo>
                        <a:lnTo>
                          <a:pt x="101" y="26"/>
                        </a:lnTo>
                        <a:lnTo>
                          <a:pt x="92" y="26"/>
                        </a:lnTo>
                        <a:lnTo>
                          <a:pt x="84" y="27"/>
                        </a:lnTo>
                        <a:lnTo>
                          <a:pt x="79" y="27"/>
                        </a:lnTo>
                        <a:lnTo>
                          <a:pt x="78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98" name="Freeform 287"/>
                  <p:cNvSpPr>
                    <a:spLocks/>
                  </p:cNvSpPr>
                  <p:nvPr/>
                </p:nvSpPr>
                <p:spPr bwMode="auto">
                  <a:xfrm>
                    <a:off x="4567238" y="688976"/>
                    <a:ext cx="1482725" cy="58738"/>
                  </a:xfrm>
                  <a:custGeom>
                    <a:avLst/>
                    <a:gdLst>
                      <a:gd name="T0" fmla="*/ 2 w 1868"/>
                      <a:gd name="T1" fmla="*/ 71 h 74"/>
                      <a:gd name="T2" fmla="*/ 36 w 1868"/>
                      <a:gd name="T3" fmla="*/ 69 h 74"/>
                      <a:gd name="T4" fmla="*/ 104 w 1868"/>
                      <a:gd name="T5" fmla="*/ 68 h 74"/>
                      <a:gd name="T6" fmla="*/ 198 w 1868"/>
                      <a:gd name="T7" fmla="*/ 67 h 74"/>
                      <a:gd name="T8" fmla="*/ 311 w 1868"/>
                      <a:gd name="T9" fmla="*/ 65 h 74"/>
                      <a:gd name="T10" fmla="*/ 436 w 1868"/>
                      <a:gd name="T11" fmla="*/ 63 h 74"/>
                      <a:gd name="T12" fmla="*/ 565 w 1868"/>
                      <a:gd name="T13" fmla="*/ 61 h 74"/>
                      <a:gd name="T14" fmla="*/ 689 w 1868"/>
                      <a:gd name="T15" fmla="*/ 59 h 74"/>
                      <a:gd name="T16" fmla="*/ 804 w 1868"/>
                      <a:gd name="T17" fmla="*/ 58 h 74"/>
                      <a:gd name="T18" fmla="*/ 900 w 1868"/>
                      <a:gd name="T19" fmla="*/ 57 h 74"/>
                      <a:gd name="T20" fmla="*/ 971 w 1868"/>
                      <a:gd name="T21" fmla="*/ 56 h 74"/>
                      <a:gd name="T22" fmla="*/ 1023 w 1868"/>
                      <a:gd name="T23" fmla="*/ 56 h 74"/>
                      <a:gd name="T24" fmla="*/ 1097 w 1868"/>
                      <a:gd name="T25" fmla="*/ 57 h 74"/>
                      <a:gd name="T26" fmla="*/ 1190 w 1868"/>
                      <a:gd name="T27" fmla="*/ 58 h 74"/>
                      <a:gd name="T28" fmla="*/ 1296 w 1868"/>
                      <a:gd name="T29" fmla="*/ 60 h 74"/>
                      <a:gd name="T30" fmla="*/ 1409 w 1868"/>
                      <a:gd name="T31" fmla="*/ 64 h 74"/>
                      <a:gd name="T32" fmla="*/ 1523 w 1868"/>
                      <a:gd name="T33" fmla="*/ 66 h 74"/>
                      <a:gd name="T34" fmla="*/ 1630 w 1868"/>
                      <a:gd name="T35" fmla="*/ 68 h 74"/>
                      <a:gd name="T36" fmla="*/ 1725 w 1868"/>
                      <a:gd name="T37" fmla="*/ 71 h 74"/>
                      <a:gd name="T38" fmla="*/ 1800 w 1868"/>
                      <a:gd name="T39" fmla="*/ 73 h 74"/>
                      <a:gd name="T40" fmla="*/ 1849 w 1868"/>
                      <a:gd name="T41" fmla="*/ 74 h 74"/>
                      <a:gd name="T42" fmla="*/ 1868 w 1868"/>
                      <a:gd name="T43" fmla="*/ 74 h 74"/>
                      <a:gd name="T44" fmla="*/ 1785 w 1868"/>
                      <a:gd name="T45" fmla="*/ 15 h 74"/>
                      <a:gd name="T46" fmla="*/ 1746 w 1868"/>
                      <a:gd name="T47" fmla="*/ 14 h 74"/>
                      <a:gd name="T48" fmla="*/ 1680 w 1868"/>
                      <a:gd name="T49" fmla="*/ 13 h 74"/>
                      <a:gd name="T50" fmla="*/ 1592 w 1868"/>
                      <a:gd name="T51" fmla="*/ 11 h 74"/>
                      <a:gd name="T52" fmla="*/ 1490 w 1868"/>
                      <a:gd name="T53" fmla="*/ 10 h 74"/>
                      <a:gd name="T54" fmla="*/ 1379 w 1868"/>
                      <a:gd name="T55" fmla="*/ 7 h 74"/>
                      <a:gd name="T56" fmla="*/ 1264 w 1868"/>
                      <a:gd name="T57" fmla="*/ 5 h 74"/>
                      <a:gd name="T58" fmla="*/ 1152 w 1868"/>
                      <a:gd name="T59" fmla="*/ 4 h 74"/>
                      <a:gd name="T60" fmla="*/ 1050 w 1868"/>
                      <a:gd name="T61" fmla="*/ 2 h 74"/>
                      <a:gd name="T62" fmla="*/ 962 w 1868"/>
                      <a:gd name="T63" fmla="*/ 0 h 74"/>
                      <a:gd name="T64" fmla="*/ 895 w 1868"/>
                      <a:gd name="T65" fmla="*/ 0 h 74"/>
                      <a:gd name="T66" fmla="*/ 831 w 1868"/>
                      <a:gd name="T67" fmla="*/ 0 h 74"/>
                      <a:gd name="T68" fmla="*/ 749 w 1868"/>
                      <a:gd name="T69" fmla="*/ 2 h 74"/>
                      <a:gd name="T70" fmla="*/ 655 w 1868"/>
                      <a:gd name="T71" fmla="*/ 3 h 74"/>
                      <a:gd name="T72" fmla="*/ 554 w 1868"/>
                      <a:gd name="T73" fmla="*/ 4 h 74"/>
                      <a:gd name="T74" fmla="*/ 453 w 1868"/>
                      <a:gd name="T75" fmla="*/ 6 h 74"/>
                      <a:gd name="T76" fmla="*/ 354 w 1868"/>
                      <a:gd name="T77" fmla="*/ 7 h 74"/>
                      <a:gd name="T78" fmla="*/ 264 w 1868"/>
                      <a:gd name="T79" fmla="*/ 8 h 74"/>
                      <a:gd name="T80" fmla="*/ 188 w 1868"/>
                      <a:gd name="T81" fmla="*/ 10 h 74"/>
                      <a:gd name="T82" fmla="*/ 129 w 1868"/>
                      <a:gd name="T83" fmla="*/ 11 h 74"/>
                      <a:gd name="T84" fmla="*/ 96 w 1868"/>
                      <a:gd name="T85" fmla="*/ 1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8" h="74">
                        <a:moveTo>
                          <a:pt x="89" y="12"/>
                        </a:moveTo>
                        <a:lnTo>
                          <a:pt x="0" y="71"/>
                        </a:lnTo>
                        <a:lnTo>
                          <a:pt x="2" y="71"/>
                        </a:lnTo>
                        <a:lnTo>
                          <a:pt x="9" y="71"/>
                        </a:lnTo>
                        <a:lnTo>
                          <a:pt x="21" y="71"/>
                        </a:lnTo>
                        <a:lnTo>
                          <a:pt x="36" y="69"/>
                        </a:lnTo>
                        <a:lnTo>
                          <a:pt x="55" y="69"/>
                        </a:lnTo>
                        <a:lnTo>
                          <a:pt x="78" y="69"/>
                        </a:lnTo>
                        <a:lnTo>
                          <a:pt x="104" y="68"/>
                        </a:lnTo>
                        <a:lnTo>
                          <a:pt x="133" y="68"/>
                        </a:lnTo>
                        <a:lnTo>
                          <a:pt x="164" y="67"/>
                        </a:lnTo>
                        <a:lnTo>
                          <a:pt x="198" y="67"/>
                        </a:lnTo>
                        <a:lnTo>
                          <a:pt x="234" y="66"/>
                        </a:lnTo>
                        <a:lnTo>
                          <a:pt x="272" y="66"/>
                        </a:lnTo>
                        <a:lnTo>
                          <a:pt x="311" y="65"/>
                        </a:lnTo>
                        <a:lnTo>
                          <a:pt x="351" y="65"/>
                        </a:lnTo>
                        <a:lnTo>
                          <a:pt x="393" y="64"/>
                        </a:lnTo>
                        <a:lnTo>
                          <a:pt x="436" y="63"/>
                        </a:lnTo>
                        <a:lnTo>
                          <a:pt x="478" y="63"/>
                        </a:lnTo>
                        <a:lnTo>
                          <a:pt x="521" y="61"/>
                        </a:lnTo>
                        <a:lnTo>
                          <a:pt x="565" y="61"/>
                        </a:lnTo>
                        <a:lnTo>
                          <a:pt x="607" y="60"/>
                        </a:lnTo>
                        <a:lnTo>
                          <a:pt x="649" y="60"/>
                        </a:lnTo>
                        <a:lnTo>
                          <a:pt x="689" y="59"/>
                        </a:lnTo>
                        <a:lnTo>
                          <a:pt x="729" y="59"/>
                        </a:lnTo>
                        <a:lnTo>
                          <a:pt x="767" y="58"/>
                        </a:lnTo>
                        <a:lnTo>
                          <a:pt x="804" y="58"/>
                        </a:lnTo>
                        <a:lnTo>
                          <a:pt x="839" y="57"/>
                        </a:lnTo>
                        <a:lnTo>
                          <a:pt x="871" y="57"/>
                        </a:lnTo>
                        <a:lnTo>
                          <a:pt x="900" y="57"/>
                        </a:lnTo>
                        <a:lnTo>
                          <a:pt x="928" y="56"/>
                        </a:lnTo>
                        <a:lnTo>
                          <a:pt x="951" y="56"/>
                        </a:lnTo>
                        <a:lnTo>
                          <a:pt x="971" y="56"/>
                        </a:lnTo>
                        <a:lnTo>
                          <a:pt x="988" y="56"/>
                        </a:lnTo>
                        <a:lnTo>
                          <a:pt x="1004" y="56"/>
                        </a:lnTo>
                        <a:lnTo>
                          <a:pt x="1023" y="56"/>
                        </a:lnTo>
                        <a:lnTo>
                          <a:pt x="1045" y="56"/>
                        </a:lnTo>
                        <a:lnTo>
                          <a:pt x="1069" y="57"/>
                        </a:lnTo>
                        <a:lnTo>
                          <a:pt x="1097" y="57"/>
                        </a:lnTo>
                        <a:lnTo>
                          <a:pt x="1126" y="57"/>
                        </a:lnTo>
                        <a:lnTo>
                          <a:pt x="1157" y="58"/>
                        </a:lnTo>
                        <a:lnTo>
                          <a:pt x="1190" y="58"/>
                        </a:lnTo>
                        <a:lnTo>
                          <a:pt x="1225" y="59"/>
                        </a:lnTo>
                        <a:lnTo>
                          <a:pt x="1261" y="60"/>
                        </a:lnTo>
                        <a:lnTo>
                          <a:pt x="1296" y="60"/>
                        </a:lnTo>
                        <a:lnTo>
                          <a:pt x="1334" y="61"/>
                        </a:lnTo>
                        <a:lnTo>
                          <a:pt x="1371" y="63"/>
                        </a:lnTo>
                        <a:lnTo>
                          <a:pt x="1409" y="64"/>
                        </a:lnTo>
                        <a:lnTo>
                          <a:pt x="1447" y="64"/>
                        </a:lnTo>
                        <a:lnTo>
                          <a:pt x="1485" y="65"/>
                        </a:lnTo>
                        <a:lnTo>
                          <a:pt x="1523" y="66"/>
                        </a:lnTo>
                        <a:lnTo>
                          <a:pt x="1560" y="66"/>
                        </a:lnTo>
                        <a:lnTo>
                          <a:pt x="1596" y="67"/>
                        </a:lnTo>
                        <a:lnTo>
                          <a:pt x="1630" y="68"/>
                        </a:lnTo>
                        <a:lnTo>
                          <a:pt x="1663" y="69"/>
                        </a:lnTo>
                        <a:lnTo>
                          <a:pt x="1695" y="69"/>
                        </a:lnTo>
                        <a:lnTo>
                          <a:pt x="1725" y="71"/>
                        </a:lnTo>
                        <a:lnTo>
                          <a:pt x="1751" y="71"/>
                        </a:lnTo>
                        <a:lnTo>
                          <a:pt x="1777" y="72"/>
                        </a:lnTo>
                        <a:lnTo>
                          <a:pt x="1800" y="73"/>
                        </a:lnTo>
                        <a:lnTo>
                          <a:pt x="1819" y="73"/>
                        </a:lnTo>
                        <a:lnTo>
                          <a:pt x="1837" y="73"/>
                        </a:lnTo>
                        <a:lnTo>
                          <a:pt x="1849" y="74"/>
                        </a:lnTo>
                        <a:lnTo>
                          <a:pt x="1860" y="74"/>
                        </a:lnTo>
                        <a:lnTo>
                          <a:pt x="1865" y="74"/>
                        </a:lnTo>
                        <a:lnTo>
                          <a:pt x="1868" y="74"/>
                        </a:lnTo>
                        <a:lnTo>
                          <a:pt x="1793" y="15"/>
                        </a:lnTo>
                        <a:lnTo>
                          <a:pt x="1791" y="15"/>
                        </a:lnTo>
                        <a:lnTo>
                          <a:pt x="1785" y="15"/>
                        </a:lnTo>
                        <a:lnTo>
                          <a:pt x="1776" y="15"/>
                        </a:lnTo>
                        <a:lnTo>
                          <a:pt x="1762" y="14"/>
                        </a:lnTo>
                        <a:lnTo>
                          <a:pt x="1746" y="14"/>
                        </a:lnTo>
                        <a:lnTo>
                          <a:pt x="1727" y="14"/>
                        </a:lnTo>
                        <a:lnTo>
                          <a:pt x="1704" y="13"/>
                        </a:lnTo>
                        <a:lnTo>
                          <a:pt x="1680" y="13"/>
                        </a:lnTo>
                        <a:lnTo>
                          <a:pt x="1652" y="12"/>
                        </a:lnTo>
                        <a:lnTo>
                          <a:pt x="1624" y="12"/>
                        </a:lnTo>
                        <a:lnTo>
                          <a:pt x="1592" y="11"/>
                        </a:lnTo>
                        <a:lnTo>
                          <a:pt x="1560" y="11"/>
                        </a:lnTo>
                        <a:lnTo>
                          <a:pt x="1526" y="10"/>
                        </a:lnTo>
                        <a:lnTo>
                          <a:pt x="1490" y="10"/>
                        </a:lnTo>
                        <a:lnTo>
                          <a:pt x="1454" y="8"/>
                        </a:lnTo>
                        <a:lnTo>
                          <a:pt x="1417" y="7"/>
                        </a:lnTo>
                        <a:lnTo>
                          <a:pt x="1379" y="7"/>
                        </a:lnTo>
                        <a:lnTo>
                          <a:pt x="1341" y="6"/>
                        </a:lnTo>
                        <a:lnTo>
                          <a:pt x="1302" y="6"/>
                        </a:lnTo>
                        <a:lnTo>
                          <a:pt x="1264" y="5"/>
                        </a:lnTo>
                        <a:lnTo>
                          <a:pt x="1226" y="5"/>
                        </a:lnTo>
                        <a:lnTo>
                          <a:pt x="1189" y="4"/>
                        </a:lnTo>
                        <a:lnTo>
                          <a:pt x="1152" y="4"/>
                        </a:lnTo>
                        <a:lnTo>
                          <a:pt x="1118" y="3"/>
                        </a:lnTo>
                        <a:lnTo>
                          <a:pt x="1083" y="3"/>
                        </a:lnTo>
                        <a:lnTo>
                          <a:pt x="1050" y="2"/>
                        </a:lnTo>
                        <a:lnTo>
                          <a:pt x="1019" y="2"/>
                        </a:lnTo>
                        <a:lnTo>
                          <a:pt x="990" y="2"/>
                        </a:lnTo>
                        <a:lnTo>
                          <a:pt x="962" y="0"/>
                        </a:lnTo>
                        <a:lnTo>
                          <a:pt x="937" y="0"/>
                        </a:lnTo>
                        <a:lnTo>
                          <a:pt x="915" y="0"/>
                        </a:lnTo>
                        <a:lnTo>
                          <a:pt x="895" y="0"/>
                        </a:lnTo>
                        <a:lnTo>
                          <a:pt x="876" y="0"/>
                        </a:lnTo>
                        <a:lnTo>
                          <a:pt x="854" y="0"/>
                        </a:lnTo>
                        <a:lnTo>
                          <a:pt x="831" y="0"/>
                        </a:lnTo>
                        <a:lnTo>
                          <a:pt x="804" y="0"/>
                        </a:lnTo>
                        <a:lnTo>
                          <a:pt x="778" y="2"/>
                        </a:lnTo>
                        <a:lnTo>
                          <a:pt x="749" y="2"/>
                        </a:lnTo>
                        <a:lnTo>
                          <a:pt x="718" y="2"/>
                        </a:lnTo>
                        <a:lnTo>
                          <a:pt x="687" y="3"/>
                        </a:lnTo>
                        <a:lnTo>
                          <a:pt x="655" y="3"/>
                        </a:lnTo>
                        <a:lnTo>
                          <a:pt x="622" y="3"/>
                        </a:lnTo>
                        <a:lnTo>
                          <a:pt x="589" y="4"/>
                        </a:lnTo>
                        <a:lnTo>
                          <a:pt x="554" y="4"/>
                        </a:lnTo>
                        <a:lnTo>
                          <a:pt x="521" y="5"/>
                        </a:lnTo>
                        <a:lnTo>
                          <a:pt x="486" y="5"/>
                        </a:lnTo>
                        <a:lnTo>
                          <a:pt x="453" y="6"/>
                        </a:lnTo>
                        <a:lnTo>
                          <a:pt x="419" y="6"/>
                        </a:lnTo>
                        <a:lnTo>
                          <a:pt x="386" y="6"/>
                        </a:lnTo>
                        <a:lnTo>
                          <a:pt x="354" y="7"/>
                        </a:lnTo>
                        <a:lnTo>
                          <a:pt x="323" y="7"/>
                        </a:lnTo>
                        <a:lnTo>
                          <a:pt x="293" y="8"/>
                        </a:lnTo>
                        <a:lnTo>
                          <a:pt x="264" y="8"/>
                        </a:lnTo>
                        <a:lnTo>
                          <a:pt x="236" y="10"/>
                        </a:lnTo>
                        <a:lnTo>
                          <a:pt x="211" y="10"/>
                        </a:lnTo>
                        <a:lnTo>
                          <a:pt x="188" y="10"/>
                        </a:lnTo>
                        <a:lnTo>
                          <a:pt x="166" y="11"/>
                        </a:lnTo>
                        <a:lnTo>
                          <a:pt x="146" y="11"/>
                        </a:lnTo>
                        <a:lnTo>
                          <a:pt x="129" y="11"/>
                        </a:lnTo>
                        <a:lnTo>
                          <a:pt x="115" y="12"/>
                        </a:lnTo>
                        <a:lnTo>
                          <a:pt x="104" y="12"/>
                        </a:lnTo>
                        <a:lnTo>
                          <a:pt x="96" y="12"/>
                        </a:lnTo>
                        <a:lnTo>
                          <a:pt x="91" y="12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99" name="Freeform 288"/>
                  <p:cNvSpPr>
                    <a:spLocks/>
                  </p:cNvSpPr>
                  <p:nvPr/>
                </p:nvSpPr>
                <p:spPr bwMode="auto">
                  <a:xfrm>
                    <a:off x="4545013" y="749301"/>
                    <a:ext cx="1535113" cy="44450"/>
                  </a:xfrm>
                  <a:custGeom>
                    <a:avLst/>
                    <a:gdLst>
                      <a:gd name="T0" fmla="*/ 1881 w 1936"/>
                      <a:gd name="T1" fmla="*/ 10 h 57"/>
                      <a:gd name="T2" fmla="*/ 1866 w 1936"/>
                      <a:gd name="T3" fmla="*/ 10 h 57"/>
                      <a:gd name="T4" fmla="*/ 1836 w 1936"/>
                      <a:gd name="T5" fmla="*/ 8 h 57"/>
                      <a:gd name="T6" fmla="*/ 1795 w 1936"/>
                      <a:gd name="T7" fmla="*/ 8 h 57"/>
                      <a:gd name="T8" fmla="*/ 1744 w 1936"/>
                      <a:gd name="T9" fmla="*/ 7 h 57"/>
                      <a:gd name="T10" fmla="*/ 1684 w 1936"/>
                      <a:gd name="T11" fmla="*/ 7 h 57"/>
                      <a:gd name="T12" fmla="*/ 1617 w 1936"/>
                      <a:gd name="T13" fmla="*/ 6 h 57"/>
                      <a:gd name="T14" fmla="*/ 1545 w 1936"/>
                      <a:gd name="T15" fmla="*/ 5 h 57"/>
                      <a:gd name="T16" fmla="*/ 1470 w 1936"/>
                      <a:gd name="T17" fmla="*/ 5 h 57"/>
                      <a:gd name="T18" fmla="*/ 1394 w 1936"/>
                      <a:gd name="T19" fmla="*/ 4 h 57"/>
                      <a:gd name="T20" fmla="*/ 1318 w 1936"/>
                      <a:gd name="T21" fmla="*/ 3 h 57"/>
                      <a:gd name="T22" fmla="*/ 1245 w 1936"/>
                      <a:gd name="T23" fmla="*/ 3 h 57"/>
                      <a:gd name="T24" fmla="*/ 1176 w 1936"/>
                      <a:gd name="T25" fmla="*/ 2 h 57"/>
                      <a:gd name="T26" fmla="*/ 1111 w 1936"/>
                      <a:gd name="T27" fmla="*/ 2 h 57"/>
                      <a:gd name="T28" fmla="*/ 1055 w 1936"/>
                      <a:gd name="T29" fmla="*/ 0 h 57"/>
                      <a:gd name="T30" fmla="*/ 1007 w 1936"/>
                      <a:gd name="T31" fmla="*/ 0 h 57"/>
                      <a:gd name="T32" fmla="*/ 968 w 1936"/>
                      <a:gd name="T33" fmla="*/ 0 h 57"/>
                      <a:gd name="T34" fmla="*/ 920 w 1936"/>
                      <a:gd name="T35" fmla="*/ 0 h 57"/>
                      <a:gd name="T36" fmla="*/ 861 w 1936"/>
                      <a:gd name="T37" fmla="*/ 2 h 57"/>
                      <a:gd name="T38" fmla="*/ 794 w 1936"/>
                      <a:gd name="T39" fmla="*/ 3 h 57"/>
                      <a:gd name="T40" fmla="*/ 722 w 1936"/>
                      <a:gd name="T41" fmla="*/ 4 h 57"/>
                      <a:gd name="T42" fmla="*/ 646 w 1936"/>
                      <a:gd name="T43" fmla="*/ 5 h 57"/>
                      <a:gd name="T44" fmla="*/ 566 w 1936"/>
                      <a:gd name="T45" fmla="*/ 6 h 57"/>
                      <a:gd name="T46" fmla="*/ 485 w 1936"/>
                      <a:gd name="T47" fmla="*/ 7 h 57"/>
                      <a:gd name="T48" fmla="*/ 407 w 1936"/>
                      <a:gd name="T49" fmla="*/ 8 h 57"/>
                      <a:gd name="T50" fmla="*/ 331 w 1936"/>
                      <a:gd name="T51" fmla="*/ 10 h 57"/>
                      <a:gd name="T52" fmla="*/ 261 w 1936"/>
                      <a:gd name="T53" fmla="*/ 11 h 57"/>
                      <a:gd name="T54" fmla="*/ 197 w 1936"/>
                      <a:gd name="T55" fmla="*/ 12 h 57"/>
                      <a:gd name="T56" fmla="*/ 143 w 1936"/>
                      <a:gd name="T57" fmla="*/ 13 h 57"/>
                      <a:gd name="T58" fmla="*/ 99 w 1936"/>
                      <a:gd name="T59" fmla="*/ 14 h 57"/>
                      <a:gd name="T60" fmla="*/ 68 w 1936"/>
                      <a:gd name="T61" fmla="*/ 15 h 57"/>
                      <a:gd name="T62" fmla="*/ 52 w 1936"/>
                      <a:gd name="T63" fmla="*/ 15 h 57"/>
                      <a:gd name="T64" fmla="*/ 0 w 1936"/>
                      <a:gd name="T65" fmla="*/ 57 h 57"/>
                      <a:gd name="T66" fmla="*/ 1883 w 1936"/>
                      <a:gd name="T67" fmla="*/ 1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36" h="57">
                        <a:moveTo>
                          <a:pt x="1883" y="10"/>
                        </a:moveTo>
                        <a:lnTo>
                          <a:pt x="1881" y="10"/>
                        </a:lnTo>
                        <a:lnTo>
                          <a:pt x="1875" y="10"/>
                        </a:lnTo>
                        <a:lnTo>
                          <a:pt x="1866" y="10"/>
                        </a:lnTo>
                        <a:lnTo>
                          <a:pt x="1853" y="10"/>
                        </a:lnTo>
                        <a:lnTo>
                          <a:pt x="1836" y="8"/>
                        </a:lnTo>
                        <a:lnTo>
                          <a:pt x="1817" y="8"/>
                        </a:lnTo>
                        <a:lnTo>
                          <a:pt x="1795" y="8"/>
                        </a:lnTo>
                        <a:lnTo>
                          <a:pt x="1770" y="8"/>
                        </a:lnTo>
                        <a:lnTo>
                          <a:pt x="1744" y="7"/>
                        </a:lnTo>
                        <a:lnTo>
                          <a:pt x="1715" y="7"/>
                        </a:lnTo>
                        <a:lnTo>
                          <a:pt x="1684" y="7"/>
                        </a:lnTo>
                        <a:lnTo>
                          <a:pt x="1650" y="6"/>
                        </a:lnTo>
                        <a:lnTo>
                          <a:pt x="1617" y="6"/>
                        </a:lnTo>
                        <a:lnTo>
                          <a:pt x="1581" y="6"/>
                        </a:lnTo>
                        <a:lnTo>
                          <a:pt x="1545" y="5"/>
                        </a:lnTo>
                        <a:lnTo>
                          <a:pt x="1509" y="5"/>
                        </a:lnTo>
                        <a:lnTo>
                          <a:pt x="1470" y="5"/>
                        </a:lnTo>
                        <a:lnTo>
                          <a:pt x="1432" y="4"/>
                        </a:lnTo>
                        <a:lnTo>
                          <a:pt x="1394" y="4"/>
                        </a:lnTo>
                        <a:lnTo>
                          <a:pt x="1356" y="4"/>
                        </a:lnTo>
                        <a:lnTo>
                          <a:pt x="1318" y="3"/>
                        </a:lnTo>
                        <a:lnTo>
                          <a:pt x="1282" y="3"/>
                        </a:lnTo>
                        <a:lnTo>
                          <a:pt x="1245" y="3"/>
                        </a:lnTo>
                        <a:lnTo>
                          <a:pt x="1209" y="2"/>
                        </a:lnTo>
                        <a:lnTo>
                          <a:pt x="1176" y="2"/>
                        </a:lnTo>
                        <a:lnTo>
                          <a:pt x="1142" y="2"/>
                        </a:lnTo>
                        <a:lnTo>
                          <a:pt x="1111" y="2"/>
                        </a:lnTo>
                        <a:lnTo>
                          <a:pt x="1082" y="0"/>
                        </a:lnTo>
                        <a:lnTo>
                          <a:pt x="1055" y="0"/>
                        </a:lnTo>
                        <a:lnTo>
                          <a:pt x="1029" y="0"/>
                        </a:lnTo>
                        <a:lnTo>
                          <a:pt x="1007" y="0"/>
                        </a:lnTo>
                        <a:lnTo>
                          <a:pt x="988" y="0"/>
                        </a:lnTo>
                        <a:lnTo>
                          <a:pt x="968" y="0"/>
                        </a:lnTo>
                        <a:lnTo>
                          <a:pt x="945" y="0"/>
                        </a:lnTo>
                        <a:lnTo>
                          <a:pt x="920" y="0"/>
                        </a:lnTo>
                        <a:lnTo>
                          <a:pt x="892" y="2"/>
                        </a:lnTo>
                        <a:lnTo>
                          <a:pt x="861" y="2"/>
                        </a:lnTo>
                        <a:lnTo>
                          <a:pt x="829" y="2"/>
                        </a:lnTo>
                        <a:lnTo>
                          <a:pt x="794" y="3"/>
                        </a:lnTo>
                        <a:lnTo>
                          <a:pt x="760" y="3"/>
                        </a:lnTo>
                        <a:lnTo>
                          <a:pt x="722" y="4"/>
                        </a:lnTo>
                        <a:lnTo>
                          <a:pt x="684" y="4"/>
                        </a:lnTo>
                        <a:lnTo>
                          <a:pt x="646" y="5"/>
                        </a:lnTo>
                        <a:lnTo>
                          <a:pt x="605" y="5"/>
                        </a:lnTo>
                        <a:lnTo>
                          <a:pt x="566" y="6"/>
                        </a:lnTo>
                        <a:lnTo>
                          <a:pt x="526" y="6"/>
                        </a:lnTo>
                        <a:lnTo>
                          <a:pt x="485" y="7"/>
                        </a:lnTo>
                        <a:lnTo>
                          <a:pt x="446" y="7"/>
                        </a:lnTo>
                        <a:lnTo>
                          <a:pt x="407" y="8"/>
                        </a:lnTo>
                        <a:lnTo>
                          <a:pt x="368" y="10"/>
                        </a:lnTo>
                        <a:lnTo>
                          <a:pt x="331" y="10"/>
                        </a:lnTo>
                        <a:lnTo>
                          <a:pt x="295" y="11"/>
                        </a:lnTo>
                        <a:lnTo>
                          <a:pt x="261" y="11"/>
                        </a:lnTo>
                        <a:lnTo>
                          <a:pt x="228" y="12"/>
                        </a:lnTo>
                        <a:lnTo>
                          <a:pt x="197" y="12"/>
                        </a:lnTo>
                        <a:lnTo>
                          <a:pt x="168" y="13"/>
                        </a:lnTo>
                        <a:lnTo>
                          <a:pt x="143" y="13"/>
                        </a:lnTo>
                        <a:lnTo>
                          <a:pt x="120" y="14"/>
                        </a:lnTo>
                        <a:lnTo>
                          <a:pt x="99" y="14"/>
                        </a:lnTo>
                        <a:lnTo>
                          <a:pt x="82" y="14"/>
                        </a:lnTo>
                        <a:lnTo>
                          <a:pt x="68" y="15"/>
                        </a:lnTo>
                        <a:lnTo>
                          <a:pt x="58" y="15"/>
                        </a:lnTo>
                        <a:lnTo>
                          <a:pt x="52" y="15"/>
                        </a:lnTo>
                        <a:lnTo>
                          <a:pt x="50" y="15"/>
                        </a:lnTo>
                        <a:lnTo>
                          <a:pt x="0" y="57"/>
                        </a:lnTo>
                        <a:lnTo>
                          <a:pt x="1936" y="57"/>
                        </a:lnTo>
                        <a:lnTo>
                          <a:pt x="1883" y="10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0" name="Freeform 289"/>
                  <p:cNvSpPr>
                    <a:spLocks/>
                  </p:cNvSpPr>
                  <p:nvPr/>
                </p:nvSpPr>
                <p:spPr bwMode="auto">
                  <a:xfrm>
                    <a:off x="4621213" y="1031876"/>
                    <a:ext cx="542925" cy="93663"/>
                  </a:xfrm>
                  <a:custGeom>
                    <a:avLst/>
                    <a:gdLst>
                      <a:gd name="T0" fmla="*/ 680 w 684"/>
                      <a:gd name="T1" fmla="*/ 3 h 118"/>
                      <a:gd name="T2" fmla="*/ 7 w 684"/>
                      <a:gd name="T3" fmla="*/ 0 h 118"/>
                      <a:gd name="T4" fmla="*/ 4 w 684"/>
                      <a:gd name="T5" fmla="*/ 11 h 118"/>
                      <a:gd name="T6" fmla="*/ 1 w 684"/>
                      <a:gd name="T7" fmla="*/ 23 h 118"/>
                      <a:gd name="T8" fmla="*/ 0 w 684"/>
                      <a:gd name="T9" fmla="*/ 37 h 118"/>
                      <a:gd name="T10" fmla="*/ 1 w 684"/>
                      <a:gd name="T11" fmla="*/ 52 h 118"/>
                      <a:gd name="T12" fmla="*/ 4 w 684"/>
                      <a:gd name="T13" fmla="*/ 68 h 118"/>
                      <a:gd name="T14" fmla="*/ 10 w 684"/>
                      <a:gd name="T15" fmla="*/ 86 h 118"/>
                      <a:gd name="T16" fmla="*/ 20 w 684"/>
                      <a:gd name="T17" fmla="*/ 102 h 118"/>
                      <a:gd name="T18" fmla="*/ 35 w 684"/>
                      <a:gd name="T19" fmla="*/ 118 h 118"/>
                      <a:gd name="T20" fmla="*/ 684 w 684"/>
                      <a:gd name="T21" fmla="*/ 112 h 118"/>
                      <a:gd name="T22" fmla="*/ 680 w 684"/>
                      <a:gd name="T23" fmla="*/ 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4" h="118">
                        <a:moveTo>
                          <a:pt x="680" y="3"/>
                        </a:moveTo>
                        <a:lnTo>
                          <a:pt x="7" y="0"/>
                        </a:lnTo>
                        <a:lnTo>
                          <a:pt x="4" y="11"/>
                        </a:lnTo>
                        <a:lnTo>
                          <a:pt x="1" y="23"/>
                        </a:lnTo>
                        <a:lnTo>
                          <a:pt x="0" y="37"/>
                        </a:lnTo>
                        <a:lnTo>
                          <a:pt x="1" y="52"/>
                        </a:lnTo>
                        <a:lnTo>
                          <a:pt x="4" y="68"/>
                        </a:lnTo>
                        <a:lnTo>
                          <a:pt x="10" y="86"/>
                        </a:lnTo>
                        <a:lnTo>
                          <a:pt x="20" y="102"/>
                        </a:lnTo>
                        <a:lnTo>
                          <a:pt x="35" y="118"/>
                        </a:lnTo>
                        <a:lnTo>
                          <a:pt x="684" y="112"/>
                        </a:lnTo>
                        <a:lnTo>
                          <a:pt x="680" y="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1" name="Freeform 290"/>
                  <p:cNvSpPr>
                    <a:spLocks/>
                  </p:cNvSpPr>
                  <p:nvPr/>
                </p:nvSpPr>
                <p:spPr bwMode="auto">
                  <a:xfrm>
                    <a:off x="4643438" y="1133476"/>
                    <a:ext cx="523875" cy="82550"/>
                  </a:xfrm>
                  <a:custGeom>
                    <a:avLst/>
                    <a:gdLst>
                      <a:gd name="T0" fmla="*/ 656 w 660"/>
                      <a:gd name="T1" fmla="*/ 0 h 105"/>
                      <a:gd name="T2" fmla="*/ 5 w 660"/>
                      <a:gd name="T3" fmla="*/ 5 h 105"/>
                      <a:gd name="T4" fmla="*/ 3 w 660"/>
                      <a:gd name="T5" fmla="*/ 15 h 105"/>
                      <a:gd name="T6" fmla="*/ 1 w 660"/>
                      <a:gd name="T7" fmla="*/ 27 h 105"/>
                      <a:gd name="T8" fmla="*/ 0 w 660"/>
                      <a:gd name="T9" fmla="*/ 39 h 105"/>
                      <a:gd name="T10" fmla="*/ 1 w 660"/>
                      <a:gd name="T11" fmla="*/ 53 h 105"/>
                      <a:gd name="T12" fmla="*/ 3 w 660"/>
                      <a:gd name="T13" fmla="*/ 68 h 105"/>
                      <a:gd name="T14" fmla="*/ 10 w 660"/>
                      <a:gd name="T15" fmla="*/ 82 h 105"/>
                      <a:gd name="T16" fmla="*/ 19 w 660"/>
                      <a:gd name="T17" fmla="*/ 93 h 105"/>
                      <a:gd name="T18" fmla="*/ 34 w 660"/>
                      <a:gd name="T19" fmla="*/ 105 h 105"/>
                      <a:gd name="T20" fmla="*/ 660 w 660"/>
                      <a:gd name="T21" fmla="*/ 99 h 105"/>
                      <a:gd name="T22" fmla="*/ 656 w 660"/>
                      <a:gd name="T23" fmla="*/ 0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0" h="105">
                        <a:moveTo>
                          <a:pt x="656" y="0"/>
                        </a:moveTo>
                        <a:lnTo>
                          <a:pt x="5" y="5"/>
                        </a:lnTo>
                        <a:lnTo>
                          <a:pt x="3" y="15"/>
                        </a:lnTo>
                        <a:lnTo>
                          <a:pt x="1" y="27"/>
                        </a:lnTo>
                        <a:lnTo>
                          <a:pt x="0" y="39"/>
                        </a:lnTo>
                        <a:lnTo>
                          <a:pt x="1" y="53"/>
                        </a:lnTo>
                        <a:lnTo>
                          <a:pt x="3" y="68"/>
                        </a:lnTo>
                        <a:lnTo>
                          <a:pt x="10" y="82"/>
                        </a:lnTo>
                        <a:lnTo>
                          <a:pt x="19" y="93"/>
                        </a:lnTo>
                        <a:lnTo>
                          <a:pt x="34" y="105"/>
                        </a:lnTo>
                        <a:lnTo>
                          <a:pt x="660" y="99"/>
                        </a:lnTo>
                        <a:lnTo>
                          <a:pt x="656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2" name="Freeform 291"/>
                  <p:cNvSpPr>
                    <a:spLocks/>
                  </p:cNvSpPr>
                  <p:nvPr/>
                </p:nvSpPr>
                <p:spPr bwMode="auto">
                  <a:xfrm>
                    <a:off x="4668838" y="1220788"/>
                    <a:ext cx="501650" cy="90488"/>
                  </a:xfrm>
                  <a:custGeom>
                    <a:avLst/>
                    <a:gdLst>
                      <a:gd name="T0" fmla="*/ 1 w 633"/>
                      <a:gd name="T1" fmla="*/ 4 h 114"/>
                      <a:gd name="T2" fmla="*/ 0 w 633"/>
                      <a:gd name="T3" fmla="*/ 16 h 114"/>
                      <a:gd name="T4" fmla="*/ 1 w 633"/>
                      <a:gd name="T5" fmla="*/ 30 h 114"/>
                      <a:gd name="T6" fmla="*/ 2 w 633"/>
                      <a:gd name="T7" fmla="*/ 45 h 114"/>
                      <a:gd name="T8" fmla="*/ 6 w 633"/>
                      <a:gd name="T9" fmla="*/ 61 h 114"/>
                      <a:gd name="T10" fmla="*/ 11 w 633"/>
                      <a:gd name="T11" fmla="*/ 77 h 114"/>
                      <a:gd name="T12" fmla="*/ 20 w 633"/>
                      <a:gd name="T13" fmla="*/ 92 h 114"/>
                      <a:gd name="T14" fmla="*/ 32 w 633"/>
                      <a:gd name="T15" fmla="*/ 105 h 114"/>
                      <a:gd name="T16" fmla="*/ 48 w 633"/>
                      <a:gd name="T17" fmla="*/ 114 h 114"/>
                      <a:gd name="T18" fmla="*/ 633 w 633"/>
                      <a:gd name="T19" fmla="*/ 114 h 114"/>
                      <a:gd name="T20" fmla="*/ 629 w 633"/>
                      <a:gd name="T21" fmla="*/ 0 h 114"/>
                      <a:gd name="T22" fmla="*/ 1 w 633"/>
                      <a:gd name="T23" fmla="*/ 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3" h="114">
                        <a:moveTo>
                          <a:pt x="1" y="4"/>
                        </a:moveTo>
                        <a:lnTo>
                          <a:pt x="0" y="16"/>
                        </a:lnTo>
                        <a:lnTo>
                          <a:pt x="1" y="30"/>
                        </a:lnTo>
                        <a:lnTo>
                          <a:pt x="2" y="45"/>
                        </a:lnTo>
                        <a:lnTo>
                          <a:pt x="6" y="61"/>
                        </a:lnTo>
                        <a:lnTo>
                          <a:pt x="11" y="77"/>
                        </a:lnTo>
                        <a:lnTo>
                          <a:pt x="20" y="92"/>
                        </a:lnTo>
                        <a:lnTo>
                          <a:pt x="32" y="105"/>
                        </a:lnTo>
                        <a:lnTo>
                          <a:pt x="48" y="114"/>
                        </a:lnTo>
                        <a:lnTo>
                          <a:pt x="633" y="114"/>
                        </a:lnTo>
                        <a:lnTo>
                          <a:pt x="629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3" name="Freeform 292"/>
                  <p:cNvSpPr>
                    <a:spLocks/>
                  </p:cNvSpPr>
                  <p:nvPr/>
                </p:nvSpPr>
                <p:spPr bwMode="auto">
                  <a:xfrm>
                    <a:off x="5541963" y="1035051"/>
                    <a:ext cx="471488" cy="82550"/>
                  </a:xfrm>
                  <a:custGeom>
                    <a:avLst/>
                    <a:gdLst>
                      <a:gd name="T0" fmla="*/ 0 w 595"/>
                      <a:gd name="T1" fmla="*/ 104 h 104"/>
                      <a:gd name="T2" fmla="*/ 568 w 595"/>
                      <a:gd name="T3" fmla="*/ 99 h 104"/>
                      <a:gd name="T4" fmla="*/ 575 w 595"/>
                      <a:gd name="T5" fmla="*/ 93 h 104"/>
                      <a:gd name="T6" fmla="*/ 582 w 595"/>
                      <a:gd name="T7" fmla="*/ 86 h 104"/>
                      <a:gd name="T8" fmla="*/ 588 w 595"/>
                      <a:gd name="T9" fmla="*/ 77 h 104"/>
                      <a:gd name="T10" fmla="*/ 592 w 595"/>
                      <a:gd name="T11" fmla="*/ 67 h 104"/>
                      <a:gd name="T12" fmla="*/ 595 w 595"/>
                      <a:gd name="T13" fmla="*/ 54 h 104"/>
                      <a:gd name="T14" fmla="*/ 595 w 595"/>
                      <a:gd name="T15" fmla="*/ 39 h 104"/>
                      <a:gd name="T16" fmla="*/ 589 w 595"/>
                      <a:gd name="T17" fmla="*/ 22 h 104"/>
                      <a:gd name="T18" fmla="*/ 580 w 595"/>
                      <a:gd name="T19" fmla="*/ 2 h 104"/>
                      <a:gd name="T20" fmla="*/ 0 w 595"/>
                      <a:gd name="T21" fmla="*/ 0 h 104"/>
                      <a:gd name="T22" fmla="*/ 0 w 595"/>
                      <a:gd name="T23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95" h="104">
                        <a:moveTo>
                          <a:pt x="0" y="104"/>
                        </a:moveTo>
                        <a:lnTo>
                          <a:pt x="568" y="99"/>
                        </a:lnTo>
                        <a:lnTo>
                          <a:pt x="575" y="93"/>
                        </a:lnTo>
                        <a:lnTo>
                          <a:pt x="582" y="86"/>
                        </a:lnTo>
                        <a:lnTo>
                          <a:pt x="588" y="77"/>
                        </a:lnTo>
                        <a:lnTo>
                          <a:pt x="592" y="67"/>
                        </a:lnTo>
                        <a:lnTo>
                          <a:pt x="595" y="54"/>
                        </a:lnTo>
                        <a:lnTo>
                          <a:pt x="595" y="39"/>
                        </a:lnTo>
                        <a:lnTo>
                          <a:pt x="589" y="22"/>
                        </a:lnTo>
                        <a:lnTo>
                          <a:pt x="580" y="2"/>
                        </a:lnTo>
                        <a:lnTo>
                          <a:pt x="0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4" name="Freeform 293"/>
                  <p:cNvSpPr>
                    <a:spLocks/>
                  </p:cNvSpPr>
                  <p:nvPr/>
                </p:nvSpPr>
                <p:spPr bwMode="auto">
                  <a:xfrm>
                    <a:off x="4606925" y="815976"/>
                    <a:ext cx="1430338" cy="106363"/>
                  </a:xfrm>
                  <a:custGeom>
                    <a:avLst/>
                    <a:gdLst>
                      <a:gd name="T0" fmla="*/ 1760 w 1802"/>
                      <a:gd name="T1" fmla="*/ 0 h 132"/>
                      <a:gd name="T2" fmla="*/ 26 w 1802"/>
                      <a:gd name="T3" fmla="*/ 7 h 132"/>
                      <a:gd name="T4" fmla="*/ 24 w 1802"/>
                      <a:gd name="T5" fmla="*/ 10 h 132"/>
                      <a:gd name="T6" fmla="*/ 18 w 1802"/>
                      <a:gd name="T7" fmla="*/ 18 h 132"/>
                      <a:gd name="T8" fmla="*/ 11 w 1802"/>
                      <a:gd name="T9" fmla="*/ 31 h 132"/>
                      <a:gd name="T10" fmla="*/ 4 w 1802"/>
                      <a:gd name="T11" fmla="*/ 46 h 132"/>
                      <a:gd name="T12" fmla="*/ 0 w 1802"/>
                      <a:gd name="T13" fmla="*/ 64 h 132"/>
                      <a:gd name="T14" fmla="*/ 0 w 1802"/>
                      <a:gd name="T15" fmla="*/ 83 h 132"/>
                      <a:gd name="T16" fmla="*/ 6 w 1802"/>
                      <a:gd name="T17" fmla="*/ 102 h 132"/>
                      <a:gd name="T18" fmla="*/ 21 w 1802"/>
                      <a:gd name="T19" fmla="*/ 121 h 132"/>
                      <a:gd name="T20" fmla="*/ 1779 w 1802"/>
                      <a:gd name="T21" fmla="*/ 132 h 132"/>
                      <a:gd name="T22" fmla="*/ 1786 w 1802"/>
                      <a:gd name="T23" fmla="*/ 123 h 132"/>
                      <a:gd name="T24" fmla="*/ 1793 w 1802"/>
                      <a:gd name="T25" fmla="*/ 110 h 132"/>
                      <a:gd name="T26" fmla="*/ 1798 w 1802"/>
                      <a:gd name="T27" fmla="*/ 94 h 132"/>
                      <a:gd name="T28" fmla="*/ 1802 w 1802"/>
                      <a:gd name="T29" fmla="*/ 77 h 132"/>
                      <a:gd name="T30" fmla="*/ 1801 w 1802"/>
                      <a:gd name="T31" fmla="*/ 58 h 132"/>
                      <a:gd name="T32" fmla="*/ 1795 w 1802"/>
                      <a:gd name="T33" fmla="*/ 39 h 132"/>
                      <a:gd name="T34" fmla="*/ 1782 w 1802"/>
                      <a:gd name="T35" fmla="*/ 19 h 132"/>
                      <a:gd name="T36" fmla="*/ 1760 w 1802"/>
                      <a:gd name="T37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802" h="132">
                        <a:moveTo>
                          <a:pt x="1760" y="0"/>
                        </a:moveTo>
                        <a:lnTo>
                          <a:pt x="26" y="7"/>
                        </a:lnTo>
                        <a:lnTo>
                          <a:pt x="24" y="10"/>
                        </a:lnTo>
                        <a:lnTo>
                          <a:pt x="18" y="18"/>
                        </a:lnTo>
                        <a:lnTo>
                          <a:pt x="11" y="31"/>
                        </a:lnTo>
                        <a:lnTo>
                          <a:pt x="4" y="46"/>
                        </a:lnTo>
                        <a:lnTo>
                          <a:pt x="0" y="64"/>
                        </a:lnTo>
                        <a:lnTo>
                          <a:pt x="0" y="83"/>
                        </a:lnTo>
                        <a:lnTo>
                          <a:pt x="6" y="102"/>
                        </a:lnTo>
                        <a:lnTo>
                          <a:pt x="21" y="121"/>
                        </a:lnTo>
                        <a:lnTo>
                          <a:pt x="1779" y="132"/>
                        </a:lnTo>
                        <a:lnTo>
                          <a:pt x="1786" y="123"/>
                        </a:lnTo>
                        <a:lnTo>
                          <a:pt x="1793" y="110"/>
                        </a:lnTo>
                        <a:lnTo>
                          <a:pt x="1798" y="94"/>
                        </a:lnTo>
                        <a:lnTo>
                          <a:pt x="1802" y="77"/>
                        </a:lnTo>
                        <a:lnTo>
                          <a:pt x="1801" y="58"/>
                        </a:lnTo>
                        <a:lnTo>
                          <a:pt x="1795" y="39"/>
                        </a:lnTo>
                        <a:lnTo>
                          <a:pt x="1782" y="19"/>
                        </a:lnTo>
                        <a:lnTo>
                          <a:pt x="176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5" name="Freeform 294"/>
                  <p:cNvSpPr>
                    <a:spLocks/>
                  </p:cNvSpPr>
                  <p:nvPr/>
                </p:nvSpPr>
                <p:spPr bwMode="auto">
                  <a:xfrm>
                    <a:off x="4606925" y="923926"/>
                    <a:ext cx="1422400" cy="101600"/>
                  </a:xfrm>
                  <a:custGeom>
                    <a:avLst/>
                    <a:gdLst>
                      <a:gd name="T0" fmla="*/ 32 w 1791"/>
                      <a:gd name="T1" fmla="*/ 120 h 126"/>
                      <a:gd name="T2" fmla="*/ 32 w 1791"/>
                      <a:gd name="T3" fmla="*/ 120 h 126"/>
                      <a:gd name="T4" fmla="*/ 32 w 1791"/>
                      <a:gd name="T5" fmla="*/ 120 h 126"/>
                      <a:gd name="T6" fmla="*/ 32 w 1791"/>
                      <a:gd name="T7" fmla="*/ 120 h 126"/>
                      <a:gd name="T8" fmla="*/ 32 w 1791"/>
                      <a:gd name="T9" fmla="*/ 120 h 126"/>
                      <a:gd name="T10" fmla="*/ 698 w 1791"/>
                      <a:gd name="T11" fmla="*/ 123 h 126"/>
                      <a:gd name="T12" fmla="*/ 697 w 1791"/>
                      <a:gd name="T13" fmla="*/ 100 h 126"/>
                      <a:gd name="T14" fmla="*/ 1177 w 1791"/>
                      <a:gd name="T15" fmla="*/ 100 h 126"/>
                      <a:gd name="T16" fmla="*/ 1177 w 1791"/>
                      <a:gd name="T17" fmla="*/ 124 h 126"/>
                      <a:gd name="T18" fmla="*/ 1759 w 1791"/>
                      <a:gd name="T19" fmla="*/ 126 h 126"/>
                      <a:gd name="T20" fmla="*/ 1766 w 1791"/>
                      <a:gd name="T21" fmla="*/ 120 h 126"/>
                      <a:gd name="T22" fmla="*/ 1773 w 1791"/>
                      <a:gd name="T23" fmla="*/ 111 h 126"/>
                      <a:gd name="T24" fmla="*/ 1780 w 1791"/>
                      <a:gd name="T25" fmla="*/ 101 h 126"/>
                      <a:gd name="T26" fmla="*/ 1787 w 1791"/>
                      <a:gd name="T27" fmla="*/ 87 h 126"/>
                      <a:gd name="T28" fmla="*/ 1790 w 1791"/>
                      <a:gd name="T29" fmla="*/ 72 h 126"/>
                      <a:gd name="T30" fmla="*/ 1791 w 1791"/>
                      <a:gd name="T31" fmla="*/ 54 h 126"/>
                      <a:gd name="T32" fmla="*/ 1788 w 1791"/>
                      <a:gd name="T33" fmla="*/ 34 h 126"/>
                      <a:gd name="T34" fmla="*/ 1780 w 1791"/>
                      <a:gd name="T35" fmla="*/ 11 h 126"/>
                      <a:gd name="T36" fmla="*/ 17 w 1791"/>
                      <a:gd name="T37" fmla="*/ 0 h 126"/>
                      <a:gd name="T38" fmla="*/ 11 w 1791"/>
                      <a:gd name="T39" fmla="*/ 10 h 126"/>
                      <a:gd name="T40" fmla="*/ 7 w 1791"/>
                      <a:gd name="T41" fmla="*/ 23 h 126"/>
                      <a:gd name="T42" fmla="*/ 2 w 1791"/>
                      <a:gd name="T43" fmla="*/ 38 h 126"/>
                      <a:gd name="T44" fmla="*/ 0 w 1791"/>
                      <a:gd name="T45" fmla="*/ 55 h 126"/>
                      <a:gd name="T46" fmla="*/ 1 w 1791"/>
                      <a:gd name="T47" fmla="*/ 71 h 126"/>
                      <a:gd name="T48" fmla="*/ 5 w 1791"/>
                      <a:gd name="T49" fmla="*/ 88 h 126"/>
                      <a:gd name="T50" fmla="*/ 16 w 1791"/>
                      <a:gd name="T51" fmla="*/ 105 h 126"/>
                      <a:gd name="T52" fmla="*/ 32 w 1791"/>
                      <a:gd name="T53" fmla="*/ 12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91" h="126">
                        <a:moveTo>
                          <a:pt x="32" y="120"/>
                        </a:move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698" y="123"/>
                        </a:lnTo>
                        <a:lnTo>
                          <a:pt x="697" y="100"/>
                        </a:lnTo>
                        <a:lnTo>
                          <a:pt x="1177" y="100"/>
                        </a:lnTo>
                        <a:lnTo>
                          <a:pt x="1177" y="124"/>
                        </a:lnTo>
                        <a:lnTo>
                          <a:pt x="1759" y="126"/>
                        </a:lnTo>
                        <a:lnTo>
                          <a:pt x="1766" y="120"/>
                        </a:lnTo>
                        <a:lnTo>
                          <a:pt x="1773" y="111"/>
                        </a:lnTo>
                        <a:lnTo>
                          <a:pt x="1780" y="101"/>
                        </a:lnTo>
                        <a:lnTo>
                          <a:pt x="1787" y="87"/>
                        </a:lnTo>
                        <a:lnTo>
                          <a:pt x="1790" y="72"/>
                        </a:lnTo>
                        <a:lnTo>
                          <a:pt x="1791" y="54"/>
                        </a:lnTo>
                        <a:lnTo>
                          <a:pt x="1788" y="34"/>
                        </a:lnTo>
                        <a:lnTo>
                          <a:pt x="1780" y="11"/>
                        </a:lnTo>
                        <a:lnTo>
                          <a:pt x="17" y="0"/>
                        </a:lnTo>
                        <a:lnTo>
                          <a:pt x="11" y="10"/>
                        </a:lnTo>
                        <a:lnTo>
                          <a:pt x="7" y="23"/>
                        </a:lnTo>
                        <a:lnTo>
                          <a:pt x="2" y="38"/>
                        </a:lnTo>
                        <a:lnTo>
                          <a:pt x="0" y="55"/>
                        </a:lnTo>
                        <a:lnTo>
                          <a:pt x="1" y="71"/>
                        </a:lnTo>
                        <a:lnTo>
                          <a:pt x="5" y="88"/>
                        </a:lnTo>
                        <a:lnTo>
                          <a:pt x="16" y="105"/>
                        </a:lnTo>
                        <a:lnTo>
                          <a:pt x="32" y="12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6" name="Freeform 295"/>
                  <p:cNvSpPr>
                    <a:spLocks/>
                  </p:cNvSpPr>
                  <p:nvPr/>
                </p:nvSpPr>
                <p:spPr bwMode="auto">
                  <a:xfrm>
                    <a:off x="5541963" y="1214438"/>
                    <a:ext cx="439738" cy="96838"/>
                  </a:xfrm>
                  <a:custGeom>
                    <a:avLst/>
                    <a:gdLst>
                      <a:gd name="T0" fmla="*/ 0 w 554"/>
                      <a:gd name="T1" fmla="*/ 123 h 123"/>
                      <a:gd name="T2" fmla="*/ 528 w 554"/>
                      <a:gd name="T3" fmla="*/ 123 h 123"/>
                      <a:gd name="T4" fmla="*/ 530 w 554"/>
                      <a:gd name="T5" fmla="*/ 119 h 123"/>
                      <a:gd name="T6" fmla="*/ 535 w 554"/>
                      <a:gd name="T7" fmla="*/ 111 h 123"/>
                      <a:gd name="T8" fmla="*/ 541 w 554"/>
                      <a:gd name="T9" fmla="*/ 99 h 123"/>
                      <a:gd name="T10" fmla="*/ 546 w 554"/>
                      <a:gd name="T11" fmla="*/ 81 h 123"/>
                      <a:gd name="T12" fmla="*/ 552 w 554"/>
                      <a:gd name="T13" fmla="*/ 63 h 123"/>
                      <a:gd name="T14" fmla="*/ 554 w 554"/>
                      <a:gd name="T15" fmla="*/ 42 h 123"/>
                      <a:gd name="T16" fmla="*/ 553 w 554"/>
                      <a:gd name="T17" fmla="*/ 20 h 123"/>
                      <a:gd name="T18" fmla="*/ 546 w 554"/>
                      <a:gd name="T19" fmla="*/ 0 h 123"/>
                      <a:gd name="T20" fmla="*/ 0 w 554"/>
                      <a:gd name="T21" fmla="*/ 4 h 123"/>
                      <a:gd name="T22" fmla="*/ 0 w 554"/>
                      <a:gd name="T23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4" h="123">
                        <a:moveTo>
                          <a:pt x="0" y="123"/>
                        </a:moveTo>
                        <a:lnTo>
                          <a:pt x="528" y="123"/>
                        </a:lnTo>
                        <a:lnTo>
                          <a:pt x="530" y="119"/>
                        </a:lnTo>
                        <a:lnTo>
                          <a:pt x="535" y="111"/>
                        </a:lnTo>
                        <a:lnTo>
                          <a:pt x="541" y="99"/>
                        </a:lnTo>
                        <a:lnTo>
                          <a:pt x="546" y="81"/>
                        </a:lnTo>
                        <a:lnTo>
                          <a:pt x="552" y="63"/>
                        </a:lnTo>
                        <a:lnTo>
                          <a:pt x="554" y="42"/>
                        </a:lnTo>
                        <a:lnTo>
                          <a:pt x="553" y="20"/>
                        </a:lnTo>
                        <a:lnTo>
                          <a:pt x="546" y="0"/>
                        </a:lnTo>
                        <a:lnTo>
                          <a:pt x="0" y="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7" name="Freeform 296"/>
                  <p:cNvSpPr>
                    <a:spLocks/>
                  </p:cNvSpPr>
                  <p:nvPr/>
                </p:nvSpPr>
                <p:spPr bwMode="auto">
                  <a:xfrm>
                    <a:off x="5541963" y="1125538"/>
                    <a:ext cx="454025" cy="80963"/>
                  </a:xfrm>
                  <a:custGeom>
                    <a:avLst/>
                    <a:gdLst>
                      <a:gd name="T0" fmla="*/ 0 w 573"/>
                      <a:gd name="T1" fmla="*/ 102 h 102"/>
                      <a:gd name="T2" fmla="*/ 547 w 573"/>
                      <a:gd name="T3" fmla="*/ 97 h 102"/>
                      <a:gd name="T4" fmla="*/ 552 w 573"/>
                      <a:gd name="T5" fmla="*/ 91 h 102"/>
                      <a:gd name="T6" fmla="*/ 558 w 573"/>
                      <a:gd name="T7" fmla="*/ 82 h 102"/>
                      <a:gd name="T8" fmla="*/ 564 w 573"/>
                      <a:gd name="T9" fmla="*/ 72 h 102"/>
                      <a:gd name="T10" fmla="*/ 568 w 573"/>
                      <a:gd name="T11" fmla="*/ 60 h 102"/>
                      <a:gd name="T12" fmla="*/ 572 w 573"/>
                      <a:gd name="T13" fmla="*/ 47 h 102"/>
                      <a:gd name="T14" fmla="*/ 573 w 573"/>
                      <a:gd name="T15" fmla="*/ 32 h 102"/>
                      <a:gd name="T16" fmla="*/ 571 w 573"/>
                      <a:gd name="T17" fmla="*/ 17 h 102"/>
                      <a:gd name="T18" fmla="*/ 565 w 573"/>
                      <a:gd name="T19" fmla="*/ 0 h 102"/>
                      <a:gd name="T20" fmla="*/ 0 w 573"/>
                      <a:gd name="T21" fmla="*/ 4 h 102"/>
                      <a:gd name="T22" fmla="*/ 0 w 573"/>
                      <a:gd name="T2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3" h="102">
                        <a:moveTo>
                          <a:pt x="0" y="102"/>
                        </a:moveTo>
                        <a:lnTo>
                          <a:pt x="547" y="97"/>
                        </a:lnTo>
                        <a:lnTo>
                          <a:pt x="552" y="91"/>
                        </a:lnTo>
                        <a:lnTo>
                          <a:pt x="558" y="82"/>
                        </a:lnTo>
                        <a:lnTo>
                          <a:pt x="564" y="72"/>
                        </a:lnTo>
                        <a:lnTo>
                          <a:pt x="568" y="60"/>
                        </a:lnTo>
                        <a:lnTo>
                          <a:pt x="572" y="47"/>
                        </a:lnTo>
                        <a:lnTo>
                          <a:pt x="573" y="32"/>
                        </a:lnTo>
                        <a:lnTo>
                          <a:pt x="571" y="17"/>
                        </a:lnTo>
                        <a:lnTo>
                          <a:pt x="565" y="0"/>
                        </a:lnTo>
                        <a:lnTo>
                          <a:pt x="0" y="4"/>
                        </a:lnTo>
                        <a:lnTo>
                          <a:pt x="0" y="102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8" name="Freeform 297"/>
                  <p:cNvSpPr>
                    <a:spLocks/>
                  </p:cNvSpPr>
                  <p:nvPr/>
                </p:nvSpPr>
                <p:spPr bwMode="auto">
                  <a:xfrm>
                    <a:off x="5195888" y="1033463"/>
                    <a:ext cx="76200" cy="276225"/>
                  </a:xfrm>
                  <a:custGeom>
                    <a:avLst/>
                    <a:gdLst>
                      <a:gd name="T0" fmla="*/ 0 w 95"/>
                      <a:gd name="T1" fmla="*/ 0 h 348"/>
                      <a:gd name="T2" fmla="*/ 10 w 95"/>
                      <a:gd name="T3" fmla="*/ 348 h 348"/>
                      <a:gd name="T4" fmla="*/ 95 w 95"/>
                      <a:gd name="T5" fmla="*/ 348 h 348"/>
                      <a:gd name="T6" fmla="*/ 89 w 95"/>
                      <a:gd name="T7" fmla="*/ 0 h 348"/>
                      <a:gd name="T8" fmla="*/ 0 w 95"/>
                      <a:gd name="T9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348">
                        <a:moveTo>
                          <a:pt x="0" y="0"/>
                        </a:moveTo>
                        <a:lnTo>
                          <a:pt x="10" y="348"/>
                        </a:lnTo>
                        <a:lnTo>
                          <a:pt x="95" y="348"/>
                        </a:lnTo>
                        <a:lnTo>
                          <a:pt x="8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09" name="Freeform 298"/>
                  <p:cNvSpPr>
                    <a:spLocks/>
                  </p:cNvSpPr>
                  <p:nvPr/>
                </p:nvSpPr>
                <p:spPr bwMode="auto">
                  <a:xfrm>
                    <a:off x="5284788" y="1033463"/>
                    <a:ext cx="65088" cy="277813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6 w 80"/>
                      <a:gd name="T3" fmla="*/ 348 h 349"/>
                      <a:gd name="T4" fmla="*/ 80 w 80"/>
                      <a:gd name="T5" fmla="*/ 349 h 349"/>
                      <a:gd name="T6" fmla="*/ 73 w 80"/>
                      <a:gd name="T7" fmla="*/ 0 h 349"/>
                      <a:gd name="T8" fmla="*/ 0 w 8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49">
                        <a:moveTo>
                          <a:pt x="0" y="0"/>
                        </a:moveTo>
                        <a:lnTo>
                          <a:pt x="6" y="348"/>
                        </a:lnTo>
                        <a:lnTo>
                          <a:pt x="80" y="349"/>
                        </a:lnTo>
                        <a:lnTo>
                          <a:pt x="7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0" name="Freeform 299"/>
                  <p:cNvSpPr>
                    <a:spLocks/>
                  </p:cNvSpPr>
                  <p:nvPr/>
                </p:nvSpPr>
                <p:spPr bwMode="auto">
                  <a:xfrm>
                    <a:off x="5434013" y="1033463"/>
                    <a:ext cx="71438" cy="277813"/>
                  </a:xfrm>
                  <a:custGeom>
                    <a:avLst/>
                    <a:gdLst>
                      <a:gd name="T0" fmla="*/ 90 w 90"/>
                      <a:gd name="T1" fmla="*/ 0 h 350"/>
                      <a:gd name="T2" fmla="*/ 0 w 90"/>
                      <a:gd name="T3" fmla="*/ 0 h 350"/>
                      <a:gd name="T4" fmla="*/ 7 w 90"/>
                      <a:gd name="T5" fmla="*/ 350 h 350"/>
                      <a:gd name="T6" fmla="*/ 90 w 90"/>
                      <a:gd name="T7" fmla="*/ 350 h 350"/>
                      <a:gd name="T8" fmla="*/ 90 w 90"/>
                      <a:gd name="T9" fmla="*/ 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350">
                        <a:moveTo>
                          <a:pt x="90" y="0"/>
                        </a:moveTo>
                        <a:lnTo>
                          <a:pt x="0" y="0"/>
                        </a:lnTo>
                        <a:lnTo>
                          <a:pt x="7" y="350"/>
                        </a:lnTo>
                        <a:lnTo>
                          <a:pt x="90" y="350"/>
                        </a:lnTo>
                        <a:lnTo>
                          <a:pt x="9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1" name="Freeform 300"/>
                  <p:cNvSpPr>
                    <a:spLocks/>
                  </p:cNvSpPr>
                  <p:nvPr/>
                </p:nvSpPr>
                <p:spPr bwMode="auto">
                  <a:xfrm>
                    <a:off x="5360988" y="1033463"/>
                    <a:ext cx="55563" cy="277813"/>
                  </a:xfrm>
                  <a:custGeom>
                    <a:avLst/>
                    <a:gdLst>
                      <a:gd name="T0" fmla="*/ 0 w 70"/>
                      <a:gd name="T1" fmla="*/ 0 h 349"/>
                      <a:gd name="T2" fmla="*/ 7 w 70"/>
                      <a:gd name="T3" fmla="*/ 349 h 349"/>
                      <a:gd name="T4" fmla="*/ 70 w 70"/>
                      <a:gd name="T5" fmla="*/ 349 h 349"/>
                      <a:gd name="T6" fmla="*/ 64 w 70"/>
                      <a:gd name="T7" fmla="*/ 0 h 349"/>
                      <a:gd name="T8" fmla="*/ 0 w 7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349">
                        <a:moveTo>
                          <a:pt x="0" y="0"/>
                        </a:moveTo>
                        <a:lnTo>
                          <a:pt x="7" y="349"/>
                        </a:lnTo>
                        <a:lnTo>
                          <a:pt x="70" y="349"/>
                        </a:lnTo>
                        <a:lnTo>
                          <a:pt x="6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2" name="Freeform 301"/>
                  <p:cNvSpPr>
                    <a:spLocks/>
                  </p:cNvSpPr>
                  <p:nvPr/>
                </p:nvSpPr>
                <p:spPr bwMode="auto">
                  <a:xfrm>
                    <a:off x="5445125" y="1182688"/>
                    <a:ext cx="39688" cy="34925"/>
                  </a:xfrm>
                  <a:custGeom>
                    <a:avLst/>
                    <a:gdLst>
                      <a:gd name="T0" fmla="*/ 26 w 51"/>
                      <a:gd name="T1" fmla="*/ 43 h 43"/>
                      <a:gd name="T2" fmla="*/ 36 w 51"/>
                      <a:gd name="T3" fmla="*/ 42 h 43"/>
                      <a:gd name="T4" fmla="*/ 44 w 51"/>
                      <a:gd name="T5" fmla="*/ 37 h 43"/>
                      <a:gd name="T6" fmla="*/ 49 w 51"/>
                      <a:gd name="T7" fmla="*/ 30 h 43"/>
                      <a:gd name="T8" fmla="*/ 51 w 51"/>
                      <a:gd name="T9" fmla="*/ 22 h 43"/>
                      <a:gd name="T10" fmla="*/ 49 w 51"/>
                      <a:gd name="T11" fmla="*/ 14 h 43"/>
                      <a:gd name="T12" fmla="*/ 44 w 51"/>
                      <a:gd name="T13" fmla="*/ 7 h 43"/>
                      <a:gd name="T14" fmla="*/ 36 w 51"/>
                      <a:gd name="T15" fmla="*/ 3 h 43"/>
                      <a:gd name="T16" fmla="*/ 26 w 51"/>
                      <a:gd name="T17" fmla="*/ 0 h 43"/>
                      <a:gd name="T18" fmla="*/ 16 w 51"/>
                      <a:gd name="T19" fmla="*/ 3 h 43"/>
                      <a:gd name="T20" fmla="*/ 8 w 51"/>
                      <a:gd name="T21" fmla="*/ 7 h 43"/>
                      <a:gd name="T22" fmla="*/ 2 w 51"/>
                      <a:gd name="T23" fmla="*/ 14 h 43"/>
                      <a:gd name="T24" fmla="*/ 0 w 51"/>
                      <a:gd name="T25" fmla="*/ 22 h 43"/>
                      <a:gd name="T26" fmla="*/ 2 w 51"/>
                      <a:gd name="T27" fmla="*/ 30 h 43"/>
                      <a:gd name="T28" fmla="*/ 8 w 51"/>
                      <a:gd name="T29" fmla="*/ 37 h 43"/>
                      <a:gd name="T30" fmla="*/ 16 w 51"/>
                      <a:gd name="T31" fmla="*/ 42 h 43"/>
                      <a:gd name="T32" fmla="*/ 26 w 51"/>
                      <a:gd name="T33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1" h="43">
                        <a:moveTo>
                          <a:pt x="26" y="43"/>
                        </a:moveTo>
                        <a:lnTo>
                          <a:pt x="36" y="42"/>
                        </a:lnTo>
                        <a:lnTo>
                          <a:pt x="44" y="37"/>
                        </a:lnTo>
                        <a:lnTo>
                          <a:pt x="49" y="30"/>
                        </a:lnTo>
                        <a:lnTo>
                          <a:pt x="51" y="22"/>
                        </a:lnTo>
                        <a:lnTo>
                          <a:pt x="49" y="14"/>
                        </a:lnTo>
                        <a:lnTo>
                          <a:pt x="44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6" y="3"/>
                        </a:lnTo>
                        <a:lnTo>
                          <a:pt x="8" y="7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8" y="37"/>
                        </a:lnTo>
                        <a:lnTo>
                          <a:pt x="16" y="42"/>
                        </a:lnTo>
                        <a:lnTo>
                          <a:pt x="26" y="43"/>
                        </a:lnTo>
                        <a:close/>
                      </a:path>
                    </a:pathLst>
                  </a:custGeom>
                  <a:solidFill>
                    <a:srgbClr val="FF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3" name="Freeform 302"/>
                  <p:cNvSpPr>
                    <a:spLocks/>
                  </p:cNvSpPr>
                  <p:nvPr/>
                </p:nvSpPr>
                <p:spPr bwMode="auto">
                  <a:xfrm>
                    <a:off x="4764088" y="887413"/>
                    <a:ext cx="274638" cy="198438"/>
                  </a:xfrm>
                  <a:custGeom>
                    <a:avLst/>
                    <a:gdLst>
                      <a:gd name="T0" fmla="*/ 0 w 347"/>
                      <a:gd name="T1" fmla="*/ 4 h 250"/>
                      <a:gd name="T2" fmla="*/ 70 w 347"/>
                      <a:gd name="T3" fmla="*/ 250 h 250"/>
                      <a:gd name="T4" fmla="*/ 347 w 347"/>
                      <a:gd name="T5" fmla="*/ 244 h 250"/>
                      <a:gd name="T6" fmla="*/ 336 w 347"/>
                      <a:gd name="T7" fmla="*/ 0 h 250"/>
                      <a:gd name="T8" fmla="*/ 0 w 347"/>
                      <a:gd name="T9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7" h="250">
                        <a:moveTo>
                          <a:pt x="0" y="4"/>
                        </a:moveTo>
                        <a:lnTo>
                          <a:pt x="70" y="250"/>
                        </a:lnTo>
                        <a:lnTo>
                          <a:pt x="347" y="244"/>
                        </a:lnTo>
                        <a:lnTo>
                          <a:pt x="336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4" name="Freeform 303"/>
                  <p:cNvSpPr>
                    <a:spLocks/>
                  </p:cNvSpPr>
                  <p:nvPr/>
                </p:nvSpPr>
                <p:spPr bwMode="auto">
                  <a:xfrm>
                    <a:off x="5659438" y="887413"/>
                    <a:ext cx="257175" cy="195263"/>
                  </a:xfrm>
                  <a:custGeom>
                    <a:avLst/>
                    <a:gdLst>
                      <a:gd name="T0" fmla="*/ 0 w 325"/>
                      <a:gd name="T1" fmla="*/ 0 h 248"/>
                      <a:gd name="T2" fmla="*/ 0 w 325"/>
                      <a:gd name="T3" fmla="*/ 244 h 248"/>
                      <a:gd name="T4" fmla="*/ 275 w 325"/>
                      <a:gd name="T5" fmla="*/ 248 h 248"/>
                      <a:gd name="T6" fmla="*/ 325 w 325"/>
                      <a:gd name="T7" fmla="*/ 6 h 248"/>
                      <a:gd name="T8" fmla="*/ 0 w 325"/>
                      <a:gd name="T9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5" h="248">
                        <a:moveTo>
                          <a:pt x="0" y="0"/>
                        </a:moveTo>
                        <a:lnTo>
                          <a:pt x="0" y="244"/>
                        </a:lnTo>
                        <a:lnTo>
                          <a:pt x="275" y="248"/>
                        </a:lnTo>
                        <a:lnTo>
                          <a:pt x="32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5" name="Freeform 304"/>
                  <p:cNvSpPr>
                    <a:spLocks/>
                  </p:cNvSpPr>
                  <p:nvPr/>
                </p:nvSpPr>
                <p:spPr bwMode="auto">
                  <a:xfrm>
                    <a:off x="4814888" y="958851"/>
                    <a:ext cx="85725" cy="31750"/>
                  </a:xfrm>
                  <a:custGeom>
                    <a:avLst/>
                    <a:gdLst>
                      <a:gd name="T0" fmla="*/ 102 w 109"/>
                      <a:gd name="T1" fmla="*/ 0 h 41"/>
                      <a:gd name="T2" fmla="*/ 0 w 109"/>
                      <a:gd name="T3" fmla="*/ 7 h 41"/>
                      <a:gd name="T4" fmla="*/ 10 w 109"/>
                      <a:gd name="T5" fmla="*/ 41 h 41"/>
                      <a:gd name="T6" fmla="*/ 109 w 109"/>
                      <a:gd name="T7" fmla="*/ 34 h 41"/>
                      <a:gd name="T8" fmla="*/ 102 w 109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41">
                        <a:moveTo>
                          <a:pt x="102" y="0"/>
                        </a:moveTo>
                        <a:lnTo>
                          <a:pt x="0" y="7"/>
                        </a:lnTo>
                        <a:lnTo>
                          <a:pt x="10" y="41"/>
                        </a:lnTo>
                        <a:lnTo>
                          <a:pt x="109" y="34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6" name="Freeform 305"/>
                  <p:cNvSpPr>
                    <a:spLocks/>
                  </p:cNvSpPr>
                  <p:nvPr/>
                </p:nvSpPr>
                <p:spPr bwMode="auto">
                  <a:xfrm>
                    <a:off x="4906963" y="900113"/>
                    <a:ext cx="96838" cy="57150"/>
                  </a:xfrm>
                  <a:custGeom>
                    <a:avLst/>
                    <a:gdLst>
                      <a:gd name="T0" fmla="*/ 122 w 122"/>
                      <a:gd name="T1" fmla="*/ 64 h 71"/>
                      <a:gd name="T2" fmla="*/ 116 w 122"/>
                      <a:gd name="T3" fmla="*/ 0 h 71"/>
                      <a:gd name="T4" fmla="*/ 0 w 122"/>
                      <a:gd name="T5" fmla="*/ 4 h 71"/>
                      <a:gd name="T6" fmla="*/ 11 w 122"/>
                      <a:gd name="T7" fmla="*/ 71 h 71"/>
                      <a:gd name="T8" fmla="*/ 122 w 122"/>
                      <a:gd name="T9" fmla="*/ 64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71">
                        <a:moveTo>
                          <a:pt x="122" y="64"/>
                        </a:moveTo>
                        <a:lnTo>
                          <a:pt x="116" y="0"/>
                        </a:lnTo>
                        <a:lnTo>
                          <a:pt x="0" y="4"/>
                        </a:lnTo>
                        <a:lnTo>
                          <a:pt x="11" y="71"/>
                        </a:lnTo>
                        <a:lnTo>
                          <a:pt x="122" y="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7" name="Freeform 306"/>
                  <p:cNvSpPr>
                    <a:spLocks/>
                  </p:cNvSpPr>
                  <p:nvPr/>
                </p:nvSpPr>
                <p:spPr bwMode="auto">
                  <a:xfrm>
                    <a:off x="4800600" y="904876"/>
                    <a:ext cx="95250" cy="60325"/>
                  </a:xfrm>
                  <a:custGeom>
                    <a:avLst/>
                    <a:gdLst>
                      <a:gd name="T0" fmla="*/ 108 w 120"/>
                      <a:gd name="T1" fmla="*/ 0 h 75"/>
                      <a:gd name="T2" fmla="*/ 0 w 120"/>
                      <a:gd name="T3" fmla="*/ 4 h 75"/>
                      <a:gd name="T4" fmla="*/ 18 w 120"/>
                      <a:gd name="T5" fmla="*/ 75 h 75"/>
                      <a:gd name="T6" fmla="*/ 120 w 120"/>
                      <a:gd name="T7" fmla="*/ 68 h 75"/>
                      <a:gd name="T8" fmla="*/ 108 w 120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75">
                        <a:moveTo>
                          <a:pt x="108" y="0"/>
                        </a:moveTo>
                        <a:lnTo>
                          <a:pt x="0" y="4"/>
                        </a:lnTo>
                        <a:lnTo>
                          <a:pt x="18" y="75"/>
                        </a:lnTo>
                        <a:lnTo>
                          <a:pt x="120" y="68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8" name="Freeform 307"/>
                  <p:cNvSpPr>
                    <a:spLocks/>
                  </p:cNvSpPr>
                  <p:nvPr/>
                </p:nvSpPr>
                <p:spPr bwMode="auto">
                  <a:xfrm>
                    <a:off x="4924425" y="993776"/>
                    <a:ext cx="85725" cy="42863"/>
                  </a:xfrm>
                  <a:custGeom>
                    <a:avLst/>
                    <a:gdLst>
                      <a:gd name="T0" fmla="*/ 8 w 110"/>
                      <a:gd name="T1" fmla="*/ 53 h 53"/>
                      <a:gd name="T2" fmla="*/ 110 w 110"/>
                      <a:gd name="T3" fmla="*/ 46 h 53"/>
                      <a:gd name="T4" fmla="*/ 106 w 110"/>
                      <a:gd name="T5" fmla="*/ 0 h 53"/>
                      <a:gd name="T6" fmla="*/ 0 w 110"/>
                      <a:gd name="T7" fmla="*/ 7 h 53"/>
                      <a:gd name="T8" fmla="*/ 8 w 110"/>
                      <a:gd name="T9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3">
                        <a:moveTo>
                          <a:pt x="8" y="53"/>
                        </a:moveTo>
                        <a:lnTo>
                          <a:pt x="110" y="46"/>
                        </a:lnTo>
                        <a:lnTo>
                          <a:pt x="106" y="0"/>
                        </a:lnTo>
                        <a:lnTo>
                          <a:pt x="0" y="7"/>
                        </a:lnTo>
                        <a:lnTo>
                          <a:pt x="8" y="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19" name="Freeform 308"/>
                  <p:cNvSpPr>
                    <a:spLocks/>
                  </p:cNvSpPr>
                  <p:nvPr/>
                </p:nvSpPr>
                <p:spPr bwMode="auto">
                  <a:xfrm>
                    <a:off x="4916488" y="952501"/>
                    <a:ext cx="90488" cy="31750"/>
                  </a:xfrm>
                  <a:custGeom>
                    <a:avLst/>
                    <a:gdLst>
                      <a:gd name="T0" fmla="*/ 0 w 113"/>
                      <a:gd name="T1" fmla="*/ 7 h 42"/>
                      <a:gd name="T2" fmla="*/ 6 w 113"/>
                      <a:gd name="T3" fmla="*/ 42 h 42"/>
                      <a:gd name="T4" fmla="*/ 113 w 113"/>
                      <a:gd name="T5" fmla="*/ 35 h 42"/>
                      <a:gd name="T6" fmla="*/ 111 w 113"/>
                      <a:gd name="T7" fmla="*/ 0 h 42"/>
                      <a:gd name="T8" fmla="*/ 0 w 113"/>
                      <a:gd name="T9" fmla="*/ 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3" h="42">
                        <a:moveTo>
                          <a:pt x="0" y="7"/>
                        </a:moveTo>
                        <a:lnTo>
                          <a:pt x="6" y="42"/>
                        </a:lnTo>
                        <a:lnTo>
                          <a:pt x="113" y="35"/>
                        </a:lnTo>
                        <a:lnTo>
                          <a:pt x="11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0" name="Freeform 309"/>
                  <p:cNvSpPr>
                    <a:spLocks/>
                  </p:cNvSpPr>
                  <p:nvPr/>
                </p:nvSpPr>
                <p:spPr bwMode="auto">
                  <a:xfrm>
                    <a:off x="4930775" y="1030288"/>
                    <a:ext cx="82550" cy="33338"/>
                  </a:xfrm>
                  <a:custGeom>
                    <a:avLst/>
                    <a:gdLst>
                      <a:gd name="T0" fmla="*/ 6 w 105"/>
                      <a:gd name="T1" fmla="*/ 43 h 43"/>
                      <a:gd name="T2" fmla="*/ 105 w 105"/>
                      <a:gd name="T3" fmla="*/ 40 h 43"/>
                      <a:gd name="T4" fmla="*/ 102 w 105"/>
                      <a:gd name="T5" fmla="*/ 0 h 43"/>
                      <a:gd name="T6" fmla="*/ 0 w 105"/>
                      <a:gd name="T7" fmla="*/ 7 h 43"/>
                      <a:gd name="T8" fmla="*/ 6 w 105"/>
                      <a:gd name="T9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43">
                        <a:moveTo>
                          <a:pt x="6" y="43"/>
                        </a:moveTo>
                        <a:lnTo>
                          <a:pt x="105" y="40"/>
                        </a:lnTo>
                        <a:lnTo>
                          <a:pt x="102" y="0"/>
                        </a:lnTo>
                        <a:lnTo>
                          <a:pt x="0" y="7"/>
                        </a:lnTo>
                        <a:lnTo>
                          <a:pt x="6" y="43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1" name="Freeform 310"/>
                  <p:cNvSpPr>
                    <a:spLocks/>
                  </p:cNvSpPr>
                  <p:nvPr/>
                </p:nvSpPr>
                <p:spPr bwMode="auto">
                  <a:xfrm>
                    <a:off x="4826000" y="1000126"/>
                    <a:ext cx="82550" cy="42863"/>
                  </a:xfrm>
                  <a:custGeom>
                    <a:avLst/>
                    <a:gdLst>
                      <a:gd name="T0" fmla="*/ 97 w 105"/>
                      <a:gd name="T1" fmla="*/ 0 h 53"/>
                      <a:gd name="T2" fmla="*/ 0 w 105"/>
                      <a:gd name="T3" fmla="*/ 7 h 53"/>
                      <a:gd name="T4" fmla="*/ 13 w 105"/>
                      <a:gd name="T5" fmla="*/ 53 h 53"/>
                      <a:gd name="T6" fmla="*/ 105 w 105"/>
                      <a:gd name="T7" fmla="*/ 47 h 53"/>
                      <a:gd name="T8" fmla="*/ 97 w 105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3">
                        <a:moveTo>
                          <a:pt x="97" y="0"/>
                        </a:moveTo>
                        <a:lnTo>
                          <a:pt x="0" y="7"/>
                        </a:lnTo>
                        <a:lnTo>
                          <a:pt x="13" y="53"/>
                        </a:lnTo>
                        <a:lnTo>
                          <a:pt x="105" y="47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2" name="Freeform 311"/>
                  <p:cNvSpPr>
                    <a:spLocks/>
                  </p:cNvSpPr>
                  <p:nvPr/>
                </p:nvSpPr>
                <p:spPr bwMode="auto">
                  <a:xfrm>
                    <a:off x="4835525" y="1038226"/>
                    <a:ext cx="79375" cy="28575"/>
                  </a:xfrm>
                  <a:custGeom>
                    <a:avLst/>
                    <a:gdLst>
                      <a:gd name="T0" fmla="*/ 0 w 99"/>
                      <a:gd name="T1" fmla="*/ 6 h 37"/>
                      <a:gd name="T2" fmla="*/ 8 w 99"/>
                      <a:gd name="T3" fmla="*/ 37 h 37"/>
                      <a:gd name="T4" fmla="*/ 99 w 99"/>
                      <a:gd name="T5" fmla="*/ 35 h 37"/>
                      <a:gd name="T6" fmla="*/ 92 w 99"/>
                      <a:gd name="T7" fmla="*/ 0 h 37"/>
                      <a:gd name="T8" fmla="*/ 0 w 99"/>
                      <a:gd name="T9" fmla="*/ 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9" h="37">
                        <a:moveTo>
                          <a:pt x="0" y="6"/>
                        </a:moveTo>
                        <a:lnTo>
                          <a:pt x="8" y="37"/>
                        </a:lnTo>
                        <a:lnTo>
                          <a:pt x="99" y="35"/>
                        </a:lnTo>
                        <a:lnTo>
                          <a:pt x="92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3" name="Freeform 312"/>
                  <p:cNvSpPr>
                    <a:spLocks/>
                  </p:cNvSpPr>
                  <p:nvPr/>
                </p:nvSpPr>
                <p:spPr bwMode="auto">
                  <a:xfrm>
                    <a:off x="5797550" y="960438"/>
                    <a:ext cx="76200" cy="17463"/>
                  </a:xfrm>
                  <a:custGeom>
                    <a:avLst/>
                    <a:gdLst>
                      <a:gd name="T0" fmla="*/ 0 w 95"/>
                      <a:gd name="T1" fmla="*/ 20 h 20"/>
                      <a:gd name="T2" fmla="*/ 92 w 95"/>
                      <a:gd name="T3" fmla="*/ 19 h 20"/>
                      <a:gd name="T4" fmla="*/ 95 w 95"/>
                      <a:gd name="T5" fmla="*/ 0 h 20"/>
                      <a:gd name="T6" fmla="*/ 0 w 95"/>
                      <a:gd name="T7" fmla="*/ 2 h 20"/>
                      <a:gd name="T8" fmla="*/ 0 w 95"/>
                      <a:gd name="T9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20">
                        <a:moveTo>
                          <a:pt x="0" y="20"/>
                        </a:moveTo>
                        <a:lnTo>
                          <a:pt x="92" y="19"/>
                        </a:lnTo>
                        <a:lnTo>
                          <a:pt x="95" y="0"/>
                        </a:lnTo>
                        <a:lnTo>
                          <a:pt x="0" y="2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4" name="Freeform 313"/>
                  <p:cNvSpPr>
                    <a:spLocks/>
                  </p:cNvSpPr>
                  <p:nvPr/>
                </p:nvSpPr>
                <p:spPr bwMode="auto">
                  <a:xfrm>
                    <a:off x="5795963" y="914401"/>
                    <a:ext cx="85725" cy="47625"/>
                  </a:xfrm>
                  <a:custGeom>
                    <a:avLst/>
                    <a:gdLst>
                      <a:gd name="T0" fmla="*/ 96 w 107"/>
                      <a:gd name="T1" fmla="*/ 58 h 60"/>
                      <a:gd name="T2" fmla="*/ 107 w 107"/>
                      <a:gd name="T3" fmla="*/ 0 h 60"/>
                      <a:gd name="T4" fmla="*/ 0 w 107"/>
                      <a:gd name="T5" fmla="*/ 1 h 60"/>
                      <a:gd name="T6" fmla="*/ 1 w 107"/>
                      <a:gd name="T7" fmla="*/ 60 h 60"/>
                      <a:gd name="T8" fmla="*/ 96 w 107"/>
                      <a:gd name="T9" fmla="*/ 58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0">
                        <a:moveTo>
                          <a:pt x="96" y="58"/>
                        </a:moveTo>
                        <a:lnTo>
                          <a:pt x="107" y="0"/>
                        </a:lnTo>
                        <a:lnTo>
                          <a:pt x="0" y="1"/>
                        </a:lnTo>
                        <a:lnTo>
                          <a:pt x="1" y="60"/>
                        </a:lnTo>
                        <a:lnTo>
                          <a:pt x="96" y="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5" name="Freeform 314"/>
                  <p:cNvSpPr>
                    <a:spLocks/>
                  </p:cNvSpPr>
                  <p:nvPr/>
                </p:nvSpPr>
                <p:spPr bwMode="auto">
                  <a:xfrm>
                    <a:off x="5688013" y="915988"/>
                    <a:ext cx="84138" cy="49213"/>
                  </a:xfrm>
                  <a:custGeom>
                    <a:avLst/>
                    <a:gdLst>
                      <a:gd name="T0" fmla="*/ 106 w 107"/>
                      <a:gd name="T1" fmla="*/ 0 h 62"/>
                      <a:gd name="T2" fmla="*/ 0 w 107"/>
                      <a:gd name="T3" fmla="*/ 1 h 62"/>
                      <a:gd name="T4" fmla="*/ 1 w 107"/>
                      <a:gd name="T5" fmla="*/ 62 h 62"/>
                      <a:gd name="T6" fmla="*/ 107 w 107"/>
                      <a:gd name="T7" fmla="*/ 59 h 62"/>
                      <a:gd name="T8" fmla="*/ 106 w 107"/>
                      <a:gd name="T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2">
                        <a:moveTo>
                          <a:pt x="106" y="0"/>
                        </a:moveTo>
                        <a:lnTo>
                          <a:pt x="0" y="1"/>
                        </a:lnTo>
                        <a:lnTo>
                          <a:pt x="1" y="62"/>
                        </a:lnTo>
                        <a:lnTo>
                          <a:pt x="107" y="5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6" name="Freeform 315"/>
                  <p:cNvSpPr>
                    <a:spLocks/>
                  </p:cNvSpPr>
                  <p:nvPr/>
                </p:nvSpPr>
                <p:spPr bwMode="auto">
                  <a:xfrm>
                    <a:off x="5797550" y="993776"/>
                    <a:ext cx="69850" cy="41275"/>
                  </a:xfrm>
                  <a:custGeom>
                    <a:avLst/>
                    <a:gdLst>
                      <a:gd name="T0" fmla="*/ 1 w 87"/>
                      <a:gd name="T1" fmla="*/ 52 h 52"/>
                      <a:gd name="T2" fmla="*/ 79 w 87"/>
                      <a:gd name="T3" fmla="*/ 50 h 52"/>
                      <a:gd name="T4" fmla="*/ 87 w 87"/>
                      <a:gd name="T5" fmla="*/ 0 h 52"/>
                      <a:gd name="T6" fmla="*/ 0 w 87"/>
                      <a:gd name="T7" fmla="*/ 2 h 52"/>
                      <a:gd name="T8" fmla="*/ 1 w 87"/>
                      <a:gd name="T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52">
                        <a:moveTo>
                          <a:pt x="1" y="52"/>
                        </a:moveTo>
                        <a:lnTo>
                          <a:pt x="79" y="50"/>
                        </a:lnTo>
                        <a:lnTo>
                          <a:pt x="87" y="0"/>
                        </a:lnTo>
                        <a:lnTo>
                          <a:pt x="0" y="2"/>
                        </a:lnTo>
                        <a:lnTo>
                          <a:pt x="1" y="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7" name="Freeform 316"/>
                  <p:cNvSpPr>
                    <a:spLocks/>
                  </p:cNvSpPr>
                  <p:nvPr/>
                </p:nvSpPr>
                <p:spPr bwMode="auto">
                  <a:xfrm>
                    <a:off x="5797550" y="1033463"/>
                    <a:ext cx="63500" cy="25400"/>
                  </a:xfrm>
                  <a:custGeom>
                    <a:avLst/>
                    <a:gdLst>
                      <a:gd name="T0" fmla="*/ 0 w 78"/>
                      <a:gd name="T1" fmla="*/ 32 h 32"/>
                      <a:gd name="T2" fmla="*/ 73 w 78"/>
                      <a:gd name="T3" fmla="*/ 31 h 32"/>
                      <a:gd name="T4" fmla="*/ 78 w 78"/>
                      <a:gd name="T5" fmla="*/ 0 h 32"/>
                      <a:gd name="T6" fmla="*/ 0 w 78"/>
                      <a:gd name="T7" fmla="*/ 2 h 32"/>
                      <a:gd name="T8" fmla="*/ 0 w 78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" h="32">
                        <a:moveTo>
                          <a:pt x="0" y="32"/>
                        </a:moveTo>
                        <a:lnTo>
                          <a:pt x="73" y="31"/>
                        </a:lnTo>
                        <a:lnTo>
                          <a:pt x="78" y="0"/>
                        </a:lnTo>
                        <a:lnTo>
                          <a:pt x="0" y="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8" name="Freeform 317"/>
                  <p:cNvSpPr>
                    <a:spLocks/>
                  </p:cNvSpPr>
                  <p:nvPr/>
                </p:nvSpPr>
                <p:spPr bwMode="auto">
                  <a:xfrm>
                    <a:off x="5688013" y="962026"/>
                    <a:ext cx="84138" cy="17463"/>
                  </a:xfrm>
                  <a:custGeom>
                    <a:avLst/>
                    <a:gdLst>
                      <a:gd name="T0" fmla="*/ 106 w 106"/>
                      <a:gd name="T1" fmla="*/ 0 h 22"/>
                      <a:gd name="T2" fmla="*/ 0 w 106"/>
                      <a:gd name="T3" fmla="*/ 3 h 22"/>
                      <a:gd name="T4" fmla="*/ 0 w 106"/>
                      <a:gd name="T5" fmla="*/ 22 h 22"/>
                      <a:gd name="T6" fmla="*/ 106 w 106"/>
                      <a:gd name="T7" fmla="*/ 19 h 22"/>
                      <a:gd name="T8" fmla="*/ 106 w 106"/>
                      <a:gd name="T9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2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0" y="22"/>
                        </a:lnTo>
                        <a:lnTo>
                          <a:pt x="106" y="1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29" name="Freeform 318"/>
                  <p:cNvSpPr>
                    <a:spLocks/>
                  </p:cNvSpPr>
                  <p:nvPr/>
                </p:nvSpPr>
                <p:spPr bwMode="auto">
                  <a:xfrm>
                    <a:off x="5689600" y="1035051"/>
                    <a:ext cx="84138" cy="23813"/>
                  </a:xfrm>
                  <a:custGeom>
                    <a:avLst/>
                    <a:gdLst>
                      <a:gd name="T0" fmla="*/ 0 w 107"/>
                      <a:gd name="T1" fmla="*/ 2 h 31"/>
                      <a:gd name="T2" fmla="*/ 1 w 107"/>
                      <a:gd name="T3" fmla="*/ 31 h 31"/>
                      <a:gd name="T4" fmla="*/ 107 w 107"/>
                      <a:gd name="T5" fmla="*/ 30 h 31"/>
                      <a:gd name="T6" fmla="*/ 106 w 107"/>
                      <a:gd name="T7" fmla="*/ 0 h 31"/>
                      <a:gd name="T8" fmla="*/ 0 w 107"/>
                      <a:gd name="T9" fmla="*/ 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31">
                        <a:moveTo>
                          <a:pt x="0" y="2"/>
                        </a:moveTo>
                        <a:lnTo>
                          <a:pt x="1" y="31"/>
                        </a:lnTo>
                        <a:lnTo>
                          <a:pt x="107" y="30"/>
                        </a:lnTo>
                        <a:lnTo>
                          <a:pt x="106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30" name="Freeform 319"/>
                  <p:cNvSpPr>
                    <a:spLocks/>
                  </p:cNvSpPr>
                  <p:nvPr/>
                </p:nvSpPr>
                <p:spPr bwMode="auto">
                  <a:xfrm>
                    <a:off x="5688013" y="995363"/>
                    <a:ext cx="85725" cy="41275"/>
                  </a:xfrm>
                  <a:custGeom>
                    <a:avLst/>
                    <a:gdLst>
                      <a:gd name="T0" fmla="*/ 106 w 107"/>
                      <a:gd name="T1" fmla="*/ 0 h 52"/>
                      <a:gd name="T2" fmla="*/ 0 w 107"/>
                      <a:gd name="T3" fmla="*/ 3 h 52"/>
                      <a:gd name="T4" fmla="*/ 1 w 107"/>
                      <a:gd name="T5" fmla="*/ 52 h 52"/>
                      <a:gd name="T6" fmla="*/ 107 w 107"/>
                      <a:gd name="T7" fmla="*/ 50 h 52"/>
                      <a:gd name="T8" fmla="*/ 106 w 107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5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1" y="52"/>
                        </a:lnTo>
                        <a:lnTo>
                          <a:pt x="107" y="50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31" name="Freeform 328"/>
                  <p:cNvSpPr>
                    <a:spLocks/>
                  </p:cNvSpPr>
                  <p:nvPr/>
                </p:nvSpPr>
                <p:spPr bwMode="auto">
                  <a:xfrm>
                    <a:off x="5072063" y="393701"/>
                    <a:ext cx="33338" cy="34925"/>
                  </a:xfrm>
                  <a:custGeom>
                    <a:avLst/>
                    <a:gdLst>
                      <a:gd name="T0" fmla="*/ 0 w 42"/>
                      <a:gd name="T1" fmla="*/ 18 h 43"/>
                      <a:gd name="T2" fmla="*/ 7 w 42"/>
                      <a:gd name="T3" fmla="*/ 43 h 43"/>
                      <a:gd name="T4" fmla="*/ 12 w 42"/>
                      <a:gd name="T5" fmla="*/ 43 h 43"/>
                      <a:gd name="T6" fmla="*/ 40 w 42"/>
                      <a:gd name="T7" fmla="*/ 3 h 43"/>
                      <a:gd name="T8" fmla="*/ 42 w 42"/>
                      <a:gd name="T9" fmla="*/ 3 h 43"/>
                      <a:gd name="T10" fmla="*/ 38 w 42"/>
                      <a:gd name="T11" fmla="*/ 0 h 43"/>
                      <a:gd name="T12" fmla="*/ 0 w 42"/>
                      <a:gd name="T13" fmla="*/ 1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43">
                        <a:moveTo>
                          <a:pt x="0" y="18"/>
                        </a:moveTo>
                        <a:lnTo>
                          <a:pt x="7" y="43"/>
                        </a:lnTo>
                        <a:lnTo>
                          <a:pt x="12" y="43"/>
                        </a:lnTo>
                        <a:lnTo>
                          <a:pt x="40" y="3"/>
                        </a:lnTo>
                        <a:lnTo>
                          <a:pt x="42" y="3"/>
                        </a:lnTo>
                        <a:lnTo>
                          <a:pt x="3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932" name="Freeform 343"/>
                  <p:cNvSpPr>
                    <a:spLocks/>
                  </p:cNvSpPr>
                  <p:nvPr/>
                </p:nvSpPr>
                <p:spPr bwMode="auto">
                  <a:xfrm>
                    <a:off x="4545013" y="793751"/>
                    <a:ext cx="1541463" cy="38100"/>
                  </a:xfrm>
                  <a:custGeom>
                    <a:avLst/>
                    <a:gdLst>
                      <a:gd name="T0" fmla="*/ 0 w 1943"/>
                      <a:gd name="T1" fmla="*/ 0 h 47"/>
                      <a:gd name="T2" fmla="*/ 39 w 1943"/>
                      <a:gd name="T3" fmla="*/ 47 h 47"/>
                      <a:gd name="T4" fmla="*/ 1924 w 1943"/>
                      <a:gd name="T5" fmla="*/ 47 h 47"/>
                      <a:gd name="T6" fmla="*/ 1943 w 1943"/>
                      <a:gd name="T7" fmla="*/ 6 h 47"/>
                      <a:gd name="T8" fmla="*/ 1936 w 1943"/>
                      <a:gd name="T9" fmla="*/ 0 h 47"/>
                      <a:gd name="T10" fmla="*/ 0 w 1943"/>
                      <a:gd name="T1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3" h="47">
                        <a:moveTo>
                          <a:pt x="0" y="0"/>
                        </a:moveTo>
                        <a:lnTo>
                          <a:pt x="39" y="47"/>
                        </a:lnTo>
                        <a:lnTo>
                          <a:pt x="1924" y="47"/>
                        </a:lnTo>
                        <a:lnTo>
                          <a:pt x="1943" y="6"/>
                        </a:lnTo>
                        <a:lnTo>
                          <a:pt x="193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  <p:grpSp>
              <p:nvGrpSpPr>
                <p:cNvPr id="850" name="Group 849"/>
                <p:cNvGrpSpPr/>
                <p:nvPr/>
              </p:nvGrpSpPr>
              <p:grpSpPr>
                <a:xfrm>
                  <a:off x="5237011" y="1852258"/>
                  <a:ext cx="586297" cy="373182"/>
                  <a:chOff x="4503697" y="354175"/>
                  <a:chExt cx="1603461" cy="1016233"/>
                </a:xfrm>
              </p:grpSpPr>
              <p:sp>
                <p:nvSpPr>
                  <p:cNvPr id="851" name="Freeform 850"/>
                  <p:cNvSpPr/>
                  <p:nvPr/>
                </p:nvSpPr>
                <p:spPr>
                  <a:xfrm>
                    <a:off x="4503697" y="354175"/>
                    <a:ext cx="1603461" cy="1016233"/>
                  </a:xfrm>
                  <a:custGeom>
                    <a:avLst/>
                    <a:gdLst>
                      <a:gd name="connsiteX0" fmla="*/ 183152 w 1680044"/>
                      <a:gd name="connsiteY0" fmla="*/ 1034964 h 1088991"/>
                      <a:gd name="connsiteX1" fmla="*/ 1516652 w 1680044"/>
                      <a:gd name="connsiteY1" fmla="*/ 996864 h 1088991"/>
                      <a:gd name="connsiteX2" fmla="*/ 1630952 w 1680044"/>
                      <a:gd name="connsiteY2" fmla="*/ 472989 h 1088991"/>
                      <a:gd name="connsiteX3" fmla="*/ 1269002 w 1680044"/>
                      <a:gd name="connsiteY3" fmla="*/ 34839 h 1088991"/>
                      <a:gd name="connsiteX4" fmla="*/ 345077 w 1680044"/>
                      <a:gd name="connsiteY4" fmla="*/ 72939 h 1088991"/>
                      <a:gd name="connsiteX5" fmla="*/ 30752 w 1680044"/>
                      <a:gd name="connsiteY5" fmla="*/ 434889 h 1088991"/>
                      <a:gd name="connsiteX6" fmla="*/ 183152 w 1680044"/>
                      <a:gd name="connsiteY6" fmla="*/ 1034964 h 1088991"/>
                      <a:gd name="connsiteX0" fmla="*/ 159359 w 1656251"/>
                      <a:gd name="connsiteY0" fmla="*/ 1034964 h 1088991"/>
                      <a:gd name="connsiteX1" fmla="*/ 1492859 w 1656251"/>
                      <a:gd name="connsiteY1" fmla="*/ 996864 h 1088991"/>
                      <a:gd name="connsiteX2" fmla="*/ 1607159 w 1656251"/>
                      <a:gd name="connsiteY2" fmla="*/ 472989 h 1088991"/>
                      <a:gd name="connsiteX3" fmla="*/ 1245209 w 1656251"/>
                      <a:gd name="connsiteY3" fmla="*/ 34839 h 1088991"/>
                      <a:gd name="connsiteX4" fmla="*/ 321284 w 1656251"/>
                      <a:gd name="connsiteY4" fmla="*/ 72939 h 1088991"/>
                      <a:gd name="connsiteX5" fmla="*/ 6959 w 1656251"/>
                      <a:gd name="connsiteY5" fmla="*/ 434889 h 1088991"/>
                      <a:gd name="connsiteX6" fmla="*/ 159359 w 1656251"/>
                      <a:gd name="connsiteY6" fmla="*/ 1034964 h 1088991"/>
                      <a:gd name="connsiteX0" fmla="*/ 155828 w 1652720"/>
                      <a:gd name="connsiteY0" fmla="*/ 1034964 h 1050786"/>
                      <a:gd name="connsiteX1" fmla="*/ 1489328 w 1652720"/>
                      <a:gd name="connsiteY1" fmla="*/ 996864 h 1050786"/>
                      <a:gd name="connsiteX2" fmla="*/ 1603628 w 1652720"/>
                      <a:gd name="connsiteY2" fmla="*/ 472989 h 1050786"/>
                      <a:gd name="connsiteX3" fmla="*/ 1241678 w 1652720"/>
                      <a:gd name="connsiteY3" fmla="*/ 34839 h 1050786"/>
                      <a:gd name="connsiteX4" fmla="*/ 317753 w 1652720"/>
                      <a:gd name="connsiteY4" fmla="*/ 72939 h 1050786"/>
                      <a:gd name="connsiteX5" fmla="*/ 3428 w 1652720"/>
                      <a:gd name="connsiteY5" fmla="*/ 434889 h 1050786"/>
                      <a:gd name="connsiteX6" fmla="*/ 155828 w 1652720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34964 h 1050786"/>
                      <a:gd name="connsiteX1" fmla="*/ 1487529 w 1650921"/>
                      <a:gd name="connsiteY1" fmla="*/ 996864 h 1050786"/>
                      <a:gd name="connsiteX2" fmla="*/ 1601829 w 1650921"/>
                      <a:gd name="connsiteY2" fmla="*/ 472989 h 1050786"/>
                      <a:gd name="connsiteX3" fmla="*/ 1239879 w 1650921"/>
                      <a:gd name="connsiteY3" fmla="*/ 34839 h 1050786"/>
                      <a:gd name="connsiteX4" fmla="*/ 315954 w 1650921"/>
                      <a:gd name="connsiteY4" fmla="*/ 72939 h 1050786"/>
                      <a:gd name="connsiteX5" fmla="*/ 1629 w 1650921"/>
                      <a:gd name="connsiteY5" fmla="*/ 434889 h 1050786"/>
                      <a:gd name="connsiteX6" fmla="*/ 154029 w 1650921"/>
                      <a:gd name="connsiteY6" fmla="*/ 1034964 h 1050786"/>
                      <a:gd name="connsiteX0" fmla="*/ 154029 w 1650921"/>
                      <a:gd name="connsiteY0" fmla="*/ 1026732 h 1042554"/>
                      <a:gd name="connsiteX1" fmla="*/ 1487529 w 1650921"/>
                      <a:gd name="connsiteY1" fmla="*/ 988632 h 1042554"/>
                      <a:gd name="connsiteX2" fmla="*/ 1601829 w 1650921"/>
                      <a:gd name="connsiteY2" fmla="*/ 464757 h 1042554"/>
                      <a:gd name="connsiteX3" fmla="*/ 1239879 w 1650921"/>
                      <a:gd name="connsiteY3" fmla="*/ 26607 h 1042554"/>
                      <a:gd name="connsiteX4" fmla="*/ 315954 w 1650921"/>
                      <a:gd name="connsiteY4" fmla="*/ 64707 h 1042554"/>
                      <a:gd name="connsiteX5" fmla="*/ 1629 w 1650921"/>
                      <a:gd name="connsiteY5" fmla="*/ 426657 h 1042554"/>
                      <a:gd name="connsiteX6" fmla="*/ 154029 w 1650921"/>
                      <a:gd name="connsiteY6" fmla="*/ 1026732 h 1042554"/>
                      <a:gd name="connsiteX0" fmla="*/ 154029 w 1650921"/>
                      <a:gd name="connsiteY0" fmla="*/ 1012132 h 1027954"/>
                      <a:gd name="connsiteX1" fmla="*/ 1487529 w 1650921"/>
                      <a:gd name="connsiteY1" fmla="*/ 974032 h 1027954"/>
                      <a:gd name="connsiteX2" fmla="*/ 1601829 w 1650921"/>
                      <a:gd name="connsiteY2" fmla="*/ 450157 h 1027954"/>
                      <a:gd name="connsiteX3" fmla="*/ 1239879 w 1650921"/>
                      <a:gd name="connsiteY3" fmla="*/ 31057 h 1027954"/>
                      <a:gd name="connsiteX4" fmla="*/ 315954 w 1650921"/>
                      <a:gd name="connsiteY4" fmla="*/ 50107 h 1027954"/>
                      <a:gd name="connsiteX5" fmla="*/ 1629 w 1650921"/>
                      <a:gd name="connsiteY5" fmla="*/ 412057 h 1027954"/>
                      <a:gd name="connsiteX6" fmla="*/ 154029 w 1650921"/>
                      <a:gd name="connsiteY6" fmla="*/ 1012132 h 1027954"/>
                      <a:gd name="connsiteX0" fmla="*/ 154029 w 1650921"/>
                      <a:gd name="connsiteY0" fmla="*/ 990986 h 1006808"/>
                      <a:gd name="connsiteX1" fmla="*/ 1487529 w 1650921"/>
                      <a:gd name="connsiteY1" fmla="*/ 952886 h 1006808"/>
                      <a:gd name="connsiteX2" fmla="*/ 1601829 w 1650921"/>
                      <a:gd name="connsiteY2" fmla="*/ 429011 h 1006808"/>
                      <a:gd name="connsiteX3" fmla="*/ 1239879 w 1650921"/>
                      <a:gd name="connsiteY3" fmla="*/ 9911 h 1006808"/>
                      <a:gd name="connsiteX4" fmla="*/ 315954 w 1650921"/>
                      <a:gd name="connsiteY4" fmla="*/ 28961 h 1006808"/>
                      <a:gd name="connsiteX5" fmla="*/ 1629 w 1650921"/>
                      <a:gd name="connsiteY5" fmla="*/ 390911 h 1006808"/>
                      <a:gd name="connsiteX6" fmla="*/ 154029 w 1650921"/>
                      <a:gd name="connsiteY6" fmla="*/ 990986 h 1006808"/>
                      <a:gd name="connsiteX0" fmla="*/ 154029 w 1650921"/>
                      <a:gd name="connsiteY0" fmla="*/ 1007899 h 1023721"/>
                      <a:gd name="connsiteX1" fmla="*/ 1487529 w 1650921"/>
                      <a:gd name="connsiteY1" fmla="*/ 969799 h 1023721"/>
                      <a:gd name="connsiteX2" fmla="*/ 1601829 w 1650921"/>
                      <a:gd name="connsiteY2" fmla="*/ 445924 h 1023721"/>
                      <a:gd name="connsiteX3" fmla="*/ 1239879 w 1650921"/>
                      <a:gd name="connsiteY3" fmla="*/ 26824 h 1023721"/>
                      <a:gd name="connsiteX4" fmla="*/ 315954 w 1650921"/>
                      <a:gd name="connsiteY4" fmla="*/ 45874 h 1023721"/>
                      <a:gd name="connsiteX5" fmla="*/ 1629 w 1650921"/>
                      <a:gd name="connsiteY5" fmla="*/ 407824 h 1023721"/>
                      <a:gd name="connsiteX6" fmla="*/ 154029 w 1650921"/>
                      <a:gd name="connsiteY6" fmla="*/ 1007899 h 1023721"/>
                      <a:gd name="connsiteX0" fmla="*/ 154029 w 1626229"/>
                      <a:gd name="connsiteY0" fmla="*/ 1007899 h 1023721"/>
                      <a:gd name="connsiteX1" fmla="*/ 1487529 w 1626229"/>
                      <a:gd name="connsiteY1" fmla="*/ 969799 h 1023721"/>
                      <a:gd name="connsiteX2" fmla="*/ 1601829 w 1626229"/>
                      <a:gd name="connsiteY2" fmla="*/ 445924 h 1023721"/>
                      <a:gd name="connsiteX3" fmla="*/ 1239879 w 1626229"/>
                      <a:gd name="connsiteY3" fmla="*/ 26824 h 1023721"/>
                      <a:gd name="connsiteX4" fmla="*/ 315954 w 1626229"/>
                      <a:gd name="connsiteY4" fmla="*/ 45874 h 1023721"/>
                      <a:gd name="connsiteX5" fmla="*/ 1629 w 1626229"/>
                      <a:gd name="connsiteY5" fmla="*/ 407824 h 1023721"/>
                      <a:gd name="connsiteX6" fmla="*/ 154029 w 1626229"/>
                      <a:gd name="connsiteY6" fmla="*/ 1007899 h 1023721"/>
                      <a:gd name="connsiteX0" fmla="*/ 154029 w 1603461"/>
                      <a:gd name="connsiteY0" fmla="*/ 1007899 h 1016233"/>
                      <a:gd name="connsiteX1" fmla="*/ 1487529 w 1603461"/>
                      <a:gd name="connsiteY1" fmla="*/ 969799 h 1016233"/>
                      <a:gd name="connsiteX2" fmla="*/ 1601829 w 1603461"/>
                      <a:gd name="connsiteY2" fmla="*/ 445924 h 1016233"/>
                      <a:gd name="connsiteX3" fmla="*/ 1239879 w 1603461"/>
                      <a:gd name="connsiteY3" fmla="*/ 26824 h 1016233"/>
                      <a:gd name="connsiteX4" fmla="*/ 315954 w 1603461"/>
                      <a:gd name="connsiteY4" fmla="*/ 45874 h 1016233"/>
                      <a:gd name="connsiteX5" fmla="*/ 1629 w 1603461"/>
                      <a:gd name="connsiteY5" fmla="*/ 407824 h 1016233"/>
                      <a:gd name="connsiteX6" fmla="*/ 154029 w 1603461"/>
                      <a:gd name="connsiteY6" fmla="*/ 1007899 h 101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3461" h="1016233">
                        <a:moveTo>
                          <a:pt x="154029" y="1007899"/>
                        </a:moveTo>
                        <a:cubicBezTo>
                          <a:pt x="144504" y="1006312"/>
                          <a:pt x="1446254" y="1044411"/>
                          <a:pt x="1487529" y="969799"/>
                        </a:cubicBezTo>
                        <a:cubicBezTo>
                          <a:pt x="1528804" y="895187"/>
                          <a:pt x="1576429" y="517361"/>
                          <a:pt x="1601829" y="445924"/>
                        </a:cubicBezTo>
                        <a:cubicBezTo>
                          <a:pt x="1627229" y="374487"/>
                          <a:pt x="1349416" y="83974"/>
                          <a:pt x="1239879" y="26824"/>
                        </a:cubicBezTo>
                        <a:cubicBezTo>
                          <a:pt x="1130342" y="-30326"/>
                          <a:pt x="427079" y="17299"/>
                          <a:pt x="315954" y="45874"/>
                        </a:cubicBezTo>
                        <a:cubicBezTo>
                          <a:pt x="261979" y="122074"/>
                          <a:pt x="22267" y="376074"/>
                          <a:pt x="1629" y="407824"/>
                        </a:cubicBezTo>
                        <a:cubicBezTo>
                          <a:pt x="-19009" y="439574"/>
                          <a:pt x="163554" y="1009486"/>
                          <a:pt x="154029" y="1007899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00"/>
                  </a:p>
                </p:txBody>
              </p:sp>
              <p:sp>
                <p:nvSpPr>
                  <p:cNvPr id="852" name="Freeform 281"/>
                  <p:cNvSpPr>
                    <a:spLocks/>
                  </p:cNvSpPr>
                  <p:nvPr/>
                </p:nvSpPr>
                <p:spPr bwMode="auto">
                  <a:xfrm>
                    <a:off x="4803775" y="390526"/>
                    <a:ext cx="1004888" cy="73025"/>
                  </a:xfrm>
                  <a:custGeom>
                    <a:avLst/>
                    <a:gdLst>
                      <a:gd name="T0" fmla="*/ 74 w 1267"/>
                      <a:gd name="T1" fmla="*/ 24 h 92"/>
                      <a:gd name="T2" fmla="*/ 82 w 1267"/>
                      <a:gd name="T3" fmla="*/ 24 h 92"/>
                      <a:gd name="T4" fmla="*/ 105 w 1267"/>
                      <a:gd name="T5" fmla="*/ 22 h 92"/>
                      <a:gd name="T6" fmla="*/ 141 w 1267"/>
                      <a:gd name="T7" fmla="*/ 19 h 92"/>
                      <a:gd name="T8" fmla="*/ 188 w 1267"/>
                      <a:gd name="T9" fmla="*/ 17 h 92"/>
                      <a:gd name="T10" fmla="*/ 247 w 1267"/>
                      <a:gd name="T11" fmla="*/ 14 h 92"/>
                      <a:gd name="T12" fmla="*/ 314 w 1267"/>
                      <a:gd name="T13" fmla="*/ 10 h 92"/>
                      <a:gd name="T14" fmla="*/ 389 w 1267"/>
                      <a:gd name="T15" fmla="*/ 8 h 92"/>
                      <a:gd name="T16" fmla="*/ 469 w 1267"/>
                      <a:gd name="T17" fmla="*/ 5 h 92"/>
                      <a:gd name="T18" fmla="*/ 553 w 1267"/>
                      <a:gd name="T19" fmla="*/ 2 h 92"/>
                      <a:gd name="T20" fmla="*/ 641 w 1267"/>
                      <a:gd name="T21" fmla="*/ 1 h 92"/>
                      <a:gd name="T22" fmla="*/ 731 w 1267"/>
                      <a:gd name="T23" fmla="*/ 0 h 92"/>
                      <a:gd name="T24" fmla="*/ 820 w 1267"/>
                      <a:gd name="T25" fmla="*/ 0 h 92"/>
                      <a:gd name="T26" fmla="*/ 907 w 1267"/>
                      <a:gd name="T27" fmla="*/ 2 h 92"/>
                      <a:gd name="T28" fmla="*/ 991 w 1267"/>
                      <a:gd name="T29" fmla="*/ 6 h 92"/>
                      <a:gd name="T30" fmla="*/ 1072 w 1267"/>
                      <a:gd name="T31" fmla="*/ 10 h 92"/>
                      <a:gd name="T32" fmla="*/ 1146 w 1267"/>
                      <a:gd name="T33" fmla="*/ 17 h 92"/>
                      <a:gd name="T34" fmla="*/ 1263 w 1267"/>
                      <a:gd name="T35" fmla="*/ 75 h 92"/>
                      <a:gd name="T36" fmla="*/ 1241 w 1267"/>
                      <a:gd name="T37" fmla="*/ 75 h 92"/>
                      <a:gd name="T38" fmla="*/ 1200 w 1267"/>
                      <a:gd name="T39" fmla="*/ 74 h 92"/>
                      <a:gd name="T40" fmla="*/ 1141 w 1267"/>
                      <a:gd name="T41" fmla="*/ 72 h 92"/>
                      <a:gd name="T42" fmla="*/ 1067 w 1267"/>
                      <a:gd name="T43" fmla="*/ 71 h 92"/>
                      <a:gd name="T44" fmla="*/ 982 w 1267"/>
                      <a:gd name="T45" fmla="*/ 70 h 92"/>
                      <a:gd name="T46" fmla="*/ 886 w 1267"/>
                      <a:gd name="T47" fmla="*/ 69 h 92"/>
                      <a:gd name="T48" fmla="*/ 784 w 1267"/>
                      <a:gd name="T49" fmla="*/ 69 h 92"/>
                      <a:gd name="T50" fmla="*/ 678 w 1267"/>
                      <a:gd name="T51" fmla="*/ 69 h 92"/>
                      <a:gd name="T52" fmla="*/ 570 w 1267"/>
                      <a:gd name="T53" fmla="*/ 69 h 92"/>
                      <a:gd name="T54" fmla="*/ 462 w 1267"/>
                      <a:gd name="T55" fmla="*/ 70 h 92"/>
                      <a:gd name="T56" fmla="*/ 359 w 1267"/>
                      <a:gd name="T57" fmla="*/ 71 h 92"/>
                      <a:gd name="T58" fmla="*/ 261 w 1267"/>
                      <a:gd name="T59" fmla="*/ 75 h 92"/>
                      <a:gd name="T60" fmla="*/ 171 w 1267"/>
                      <a:gd name="T61" fmla="*/ 78 h 92"/>
                      <a:gd name="T62" fmla="*/ 93 w 1267"/>
                      <a:gd name="T63" fmla="*/ 83 h 92"/>
                      <a:gd name="T64" fmla="*/ 27 w 1267"/>
                      <a:gd name="T65" fmla="*/ 89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67" h="92">
                        <a:moveTo>
                          <a:pt x="0" y="92"/>
                        </a:moveTo>
                        <a:lnTo>
                          <a:pt x="74" y="24"/>
                        </a:lnTo>
                        <a:lnTo>
                          <a:pt x="76" y="24"/>
                        </a:lnTo>
                        <a:lnTo>
                          <a:pt x="82" y="24"/>
                        </a:lnTo>
                        <a:lnTo>
                          <a:pt x="91" y="23"/>
                        </a:lnTo>
                        <a:lnTo>
                          <a:pt x="105" y="22"/>
                        </a:lnTo>
                        <a:lnTo>
                          <a:pt x="121" y="21"/>
                        </a:lnTo>
                        <a:lnTo>
                          <a:pt x="141" y="19"/>
                        </a:lnTo>
                        <a:lnTo>
                          <a:pt x="163" y="18"/>
                        </a:lnTo>
                        <a:lnTo>
                          <a:pt x="188" y="17"/>
                        </a:lnTo>
                        <a:lnTo>
                          <a:pt x="217" y="16"/>
                        </a:lnTo>
                        <a:lnTo>
                          <a:pt x="247" y="14"/>
                        </a:lnTo>
                        <a:lnTo>
                          <a:pt x="279" y="13"/>
                        </a:lnTo>
                        <a:lnTo>
                          <a:pt x="314" y="10"/>
                        </a:lnTo>
                        <a:lnTo>
                          <a:pt x="351" y="9"/>
                        </a:lnTo>
                        <a:lnTo>
                          <a:pt x="389" y="8"/>
                        </a:lnTo>
                        <a:lnTo>
                          <a:pt x="428" y="6"/>
                        </a:lnTo>
                        <a:lnTo>
                          <a:pt x="469" y="5"/>
                        </a:lnTo>
                        <a:lnTo>
                          <a:pt x="511" y="3"/>
                        </a:lnTo>
                        <a:lnTo>
                          <a:pt x="553" y="2"/>
                        </a:lnTo>
                        <a:lnTo>
                          <a:pt x="597" y="1"/>
                        </a:lnTo>
                        <a:lnTo>
                          <a:pt x="641" y="1"/>
                        </a:lnTo>
                        <a:lnTo>
                          <a:pt x="686" y="0"/>
                        </a:lnTo>
                        <a:lnTo>
                          <a:pt x="731" y="0"/>
                        </a:lnTo>
                        <a:lnTo>
                          <a:pt x="776" y="0"/>
                        </a:lnTo>
                        <a:lnTo>
                          <a:pt x="820" y="0"/>
                        </a:lnTo>
                        <a:lnTo>
                          <a:pt x="863" y="1"/>
                        </a:lnTo>
                        <a:lnTo>
                          <a:pt x="907" y="2"/>
                        </a:lnTo>
                        <a:lnTo>
                          <a:pt x="950" y="3"/>
                        </a:lnTo>
                        <a:lnTo>
                          <a:pt x="991" y="6"/>
                        </a:lnTo>
                        <a:lnTo>
                          <a:pt x="1033" y="8"/>
                        </a:lnTo>
                        <a:lnTo>
                          <a:pt x="1072" y="10"/>
                        </a:lnTo>
                        <a:lnTo>
                          <a:pt x="1110" y="14"/>
                        </a:lnTo>
                        <a:lnTo>
                          <a:pt x="1146" y="17"/>
                        </a:lnTo>
                        <a:lnTo>
                          <a:pt x="1267" y="75"/>
                        </a:lnTo>
                        <a:lnTo>
                          <a:pt x="1263" y="75"/>
                        </a:lnTo>
                        <a:lnTo>
                          <a:pt x="1255" y="75"/>
                        </a:lnTo>
                        <a:lnTo>
                          <a:pt x="1241" y="75"/>
                        </a:lnTo>
                        <a:lnTo>
                          <a:pt x="1223" y="74"/>
                        </a:lnTo>
                        <a:lnTo>
                          <a:pt x="1200" y="74"/>
                        </a:lnTo>
                        <a:lnTo>
                          <a:pt x="1172" y="72"/>
                        </a:lnTo>
                        <a:lnTo>
                          <a:pt x="1141" y="72"/>
                        </a:lnTo>
                        <a:lnTo>
                          <a:pt x="1105" y="72"/>
                        </a:lnTo>
                        <a:lnTo>
                          <a:pt x="1067" y="71"/>
                        </a:lnTo>
                        <a:lnTo>
                          <a:pt x="1026" y="71"/>
                        </a:lnTo>
                        <a:lnTo>
                          <a:pt x="982" y="70"/>
                        </a:lnTo>
                        <a:lnTo>
                          <a:pt x="935" y="70"/>
                        </a:lnTo>
                        <a:lnTo>
                          <a:pt x="886" y="69"/>
                        </a:lnTo>
                        <a:lnTo>
                          <a:pt x="836" y="69"/>
                        </a:lnTo>
                        <a:lnTo>
                          <a:pt x="784" y="69"/>
                        </a:lnTo>
                        <a:lnTo>
                          <a:pt x="732" y="69"/>
                        </a:lnTo>
                        <a:lnTo>
                          <a:pt x="678" y="69"/>
                        </a:lnTo>
                        <a:lnTo>
                          <a:pt x="624" y="69"/>
                        </a:lnTo>
                        <a:lnTo>
                          <a:pt x="570" y="69"/>
                        </a:lnTo>
                        <a:lnTo>
                          <a:pt x="515" y="69"/>
                        </a:lnTo>
                        <a:lnTo>
                          <a:pt x="462" y="70"/>
                        </a:lnTo>
                        <a:lnTo>
                          <a:pt x="409" y="70"/>
                        </a:lnTo>
                        <a:lnTo>
                          <a:pt x="359" y="71"/>
                        </a:lnTo>
                        <a:lnTo>
                          <a:pt x="308" y="72"/>
                        </a:lnTo>
                        <a:lnTo>
                          <a:pt x="261" y="75"/>
                        </a:lnTo>
                        <a:lnTo>
                          <a:pt x="215" y="76"/>
                        </a:lnTo>
                        <a:lnTo>
                          <a:pt x="171" y="78"/>
                        </a:lnTo>
                        <a:lnTo>
                          <a:pt x="129" y="81"/>
                        </a:lnTo>
                        <a:lnTo>
                          <a:pt x="93" y="83"/>
                        </a:lnTo>
                        <a:lnTo>
                          <a:pt x="58" y="85"/>
                        </a:lnTo>
                        <a:lnTo>
                          <a:pt x="27" y="89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53" name="Freeform 283"/>
                  <p:cNvSpPr>
                    <a:spLocks/>
                  </p:cNvSpPr>
                  <p:nvPr/>
                </p:nvSpPr>
                <p:spPr bwMode="auto">
                  <a:xfrm>
                    <a:off x="4749800" y="454026"/>
                    <a:ext cx="1125538" cy="71438"/>
                  </a:xfrm>
                  <a:custGeom>
                    <a:avLst/>
                    <a:gdLst>
                      <a:gd name="T0" fmla="*/ 0 w 1417"/>
                      <a:gd name="T1" fmla="*/ 88 h 88"/>
                      <a:gd name="T2" fmla="*/ 20 w 1417"/>
                      <a:gd name="T3" fmla="*/ 87 h 88"/>
                      <a:gd name="T4" fmla="*/ 77 w 1417"/>
                      <a:gd name="T5" fmla="*/ 84 h 88"/>
                      <a:gd name="T6" fmla="*/ 160 w 1417"/>
                      <a:gd name="T7" fmla="*/ 78 h 88"/>
                      <a:gd name="T8" fmla="*/ 262 w 1417"/>
                      <a:gd name="T9" fmla="*/ 72 h 88"/>
                      <a:gd name="T10" fmla="*/ 374 w 1417"/>
                      <a:gd name="T11" fmla="*/ 66 h 88"/>
                      <a:gd name="T12" fmla="*/ 488 w 1417"/>
                      <a:gd name="T13" fmla="*/ 61 h 88"/>
                      <a:gd name="T14" fmla="*/ 594 w 1417"/>
                      <a:gd name="T15" fmla="*/ 57 h 88"/>
                      <a:gd name="T16" fmla="*/ 686 w 1417"/>
                      <a:gd name="T17" fmla="*/ 56 h 88"/>
                      <a:gd name="T18" fmla="*/ 780 w 1417"/>
                      <a:gd name="T19" fmla="*/ 57 h 88"/>
                      <a:gd name="T20" fmla="*/ 891 w 1417"/>
                      <a:gd name="T21" fmla="*/ 58 h 88"/>
                      <a:gd name="T22" fmla="*/ 1011 w 1417"/>
                      <a:gd name="T23" fmla="*/ 61 h 88"/>
                      <a:gd name="T24" fmla="*/ 1132 w 1417"/>
                      <a:gd name="T25" fmla="*/ 63 h 88"/>
                      <a:gd name="T26" fmla="*/ 1242 w 1417"/>
                      <a:gd name="T27" fmla="*/ 66 h 88"/>
                      <a:gd name="T28" fmla="*/ 1333 w 1417"/>
                      <a:gd name="T29" fmla="*/ 69 h 88"/>
                      <a:gd name="T30" fmla="*/ 1394 w 1417"/>
                      <a:gd name="T31" fmla="*/ 70 h 88"/>
                      <a:gd name="T32" fmla="*/ 1417 w 1417"/>
                      <a:gd name="T33" fmla="*/ 71 h 88"/>
                      <a:gd name="T34" fmla="*/ 1326 w 1417"/>
                      <a:gd name="T35" fmla="*/ 14 h 88"/>
                      <a:gd name="T36" fmla="*/ 1298 w 1417"/>
                      <a:gd name="T37" fmla="*/ 13 h 88"/>
                      <a:gd name="T38" fmla="*/ 1247 w 1417"/>
                      <a:gd name="T39" fmla="*/ 11 h 88"/>
                      <a:gd name="T40" fmla="*/ 1176 w 1417"/>
                      <a:gd name="T41" fmla="*/ 9 h 88"/>
                      <a:gd name="T42" fmla="*/ 1087 w 1417"/>
                      <a:gd name="T43" fmla="*/ 5 h 88"/>
                      <a:gd name="T44" fmla="*/ 986 w 1417"/>
                      <a:gd name="T45" fmla="*/ 3 h 88"/>
                      <a:gd name="T46" fmla="*/ 873 w 1417"/>
                      <a:gd name="T47" fmla="*/ 1 h 88"/>
                      <a:gd name="T48" fmla="*/ 754 w 1417"/>
                      <a:gd name="T49" fmla="*/ 0 h 88"/>
                      <a:gd name="T50" fmla="*/ 632 w 1417"/>
                      <a:gd name="T51" fmla="*/ 0 h 88"/>
                      <a:gd name="T52" fmla="*/ 515 w 1417"/>
                      <a:gd name="T53" fmla="*/ 2 h 88"/>
                      <a:gd name="T54" fmla="*/ 405 w 1417"/>
                      <a:gd name="T55" fmla="*/ 5 h 88"/>
                      <a:gd name="T56" fmla="*/ 307 w 1417"/>
                      <a:gd name="T57" fmla="*/ 10 h 88"/>
                      <a:gd name="T58" fmla="*/ 223 w 1417"/>
                      <a:gd name="T59" fmla="*/ 16 h 88"/>
                      <a:gd name="T60" fmla="*/ 156 w 1417"/>
                      <a:gd name="T61" fmla="*/ 20 h 88"/>
                      <a:gd name="T62" fmla="*/ 109 w 1417"/>
                      <a:gd name="T63" fmla="*/ 24 h 88"/>
                      <a:gd name="T64" fmla="*/ 84 w 1417"/>
                      <a:gd name="T65" fmla="*/ 2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417" h="88">
                        <a:moveTo>
                          <a:pt x="80" y="26"/>
                        </a:move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20" y="87"/>
                        </a:lnTo>
                        <a:lnTo>
                          <a:pt x="44" y="85"/>
                        </a:lnTo>
                        <a:lnTo>
                          <a:pt x="77" y="84"/>
                        </a:lnTo>
                        <a:lnTo>
                          <a:pt x="115" y="81"/>
                        </a:lnTo>
                        <a:lnTo>
                          <a:pt x="160" y="78"/>
                        </a:lnTo>
                        <a:lnTo>
                          <a:pt x="209" y="76"/>
                        </a:lnTo>
                        <a:lnTo>
                          <a:pt x="262" y="72"/>
                        </a:lnTo>
                        <a:lnTo>
                          <a:pt x="318" y="69"/>
                        </a:lnTo>
                        <a:lnTo>
                          <a:pt x="374" y="66"/>
                        </a:lnTo>
                        <a:lnTo>
                          <a:pt x="430" y="63"/>
                        </a:lnTo>
                        <a:lnTo>
                          <a:pt x="488" y="61"/>
                        </a:lnTo>
                        <a:lnTo>
                          <a:pt x="542" y="59"/>
                        </a:lnTo>
                        <a:lnTo>
                          <a:pt x="594" y="57"/>
                        </a:lnTo>
                        <a:lnTo>
                          <a:pt x="642" y="56"/>
                        </a:lnTo>
                        <a:lnTo>
                          <a:pt x="686" y="56"/>
                        </a:lnTo>
                        <a:lnTo>
                          <a:pt x="730" y="56"/>
                        </a:lnTo>
                        <a:lnTo>
                          <a:pt x="780" y="57"/>
                        </a:lnTo>
                        <a:lnTo>
                          <a:pt x="834" y="57"/>
                        </a:lnTo>
                        <a:lnTo>
                          <a:pt x="891" y="58"/>
                        </a:lnTo>
                        <a:lnTo>
                          <a:pt x="950" y="59"/>
                        </a:lnTo>
                        <a:lnTo>
                          <a:pt x="1011" y="61"/>
                        </a:lnTo>
                        <a:lnTo>
                          <a:pt x="1072" y="62"/>
                        </a:lnTo>
                        <a:lnTo>
                          <a:pt x="1132" y="63"/>
                        </a:lnTo>
                        <a:lnTo>
                          <a:pt x="1189" y="65"/>
                        </a:lnTo>
                        <a:lnTo>
                          <a:pt x="1242" y="66"/>
                        </a:lnTo>
                        <a:lnTo>
                          <a:pt x="1290" y="67"/>
                        </a:lnTo>
                        <a:lnTo>
                          <a:pt x="1333" y="69"/>
                        </a:lnTo>
                        <a:lnTo>
                          <a:pt x="1367" y="70"/>
                        </a:lnTo>
                        <a:lnTo>
                          <a:pt x="1394" y="70"/>
                        </a:lnTo>
                        <a:lnTo>
                          <a:pt x="1411" y="71"/>
                        </a:lnTo>
                        <a:lnTo>
                          <a:pt x="1417" y="71"/>
                        </a:lnTo>
                        <a:lnTo>
                          <a:pt x="1329" y="14"/>
                        </a:lnTo>
                        <a:lnTo>
                          <a:pt x="1326" y="14"/>
                        </a:lnTo>
                        <a:lnTo>
                          <a:pt x="1315" y="13"/>
                        </a:lnTo>
                        <a:lnTo>
                          <a:pt x="1298" y="13"/>
                        </a:lnTo>
                        <a:lnTo>
                          <a:pt x="1276" y="12"/>
                        </a:lnTo>
                        <a:lnTo>
                          <a:pt x="1247" y="11"/>
                        </a:lnTo>
                        <a:lnTo>
                          <a:pt x="1214" y="10"/>
                        </a:lnTo>
                        <a:lnTo>
                          <a:pt x="1176" y="9"/>
                        </a:lnTo>
                        <a:lnTo>
                          <a:pt x="1134" y="6"/>
                        </a:lnTo>
                        <a:lnTo>
                          <a:pt x="1087" y="5"/>
                        </a:lnTo>
                        <a:lnTo>
                          <a:pt x="1038" y="4"/>
                        </a:lnTo>
                        <a:lnTo>
                          <a:pt x="986" y="3"/>
                        </a:lnTo>
                        <a:lnTo>
                          <a:pt x="930" y="2"/>
                        </a:lnTo>
                        <a:lnTo>
                          <a:pt x="873" y="1"/>
                        </a:lnTo>
                        <a:lnTo>
                          <a:pt x="814" y="1"/>
                        </a:lnTo>
                        <a:lnTo>
                          <a:pt x="754" y="0"/>
                        </a:lnTo>
                        <a:lnTo>
                          <a:pt x="693" y="0"/>
                        </a:lnTo>
                        <a:lnTo>
                          <a:pt x="632" y="0"/>
                        </a:lnTo>
                        <a:lnTo>
                          <a:pt x="572" y="1"/>
                        </a:lnTo>
                        <a:lnTo>
                          <a:pt x="515" y="2"/>
                        </a:lnTo>
                        <a:lnTo>
                          <a:pt x="458" y="4"/>
                        </a:lnTo>
                        <a:lnTo>
                          <a:pt x="405" y="5"/>
                        </a:lnTo>
                        <a:lnTo>
                          <a:pt x="354" y="8"/>
                        </a:lnTo>
                        <a:lnTo>
                          <a:pt x="307" y="10"/>
                        </a:lnTo>
                        <a:lnTo>
                          <a:pt x="263" y="12"/>
                        </a:lnTo>
                        <a:lnTo>
                          <a:pt x="223" y="16"/>
                        </a:lnTo>
                        <a:lnTo>
                          <a:pt x="187" y="18"/>
                        </a:lnTo>
                        <a:lnTo>
                          <a:pt x="156" y="20"/>
                        </a:lnTo>
                        <a:lnTo>
                          <a:pt x="130" y="21"/>
                        </a:lnTo>
                        <a:lnTo>
                          <a:pt x="109" y="24"/>
                        </a:lnTo>
                        <a:lnTo>
                          <a:pt x="93" y="25"/>
                        </a:lnTo>
                        <a:lnTo>
                          <a:pt x="84" y="26"/>
                        </a:lnTo>
                        <a:lnTo>
                          <a:pt x="80" y="26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54" name="Freeform 284"/>
                  <p:cNvSpPr>
                    <a:spLocks/>
                  </p:cNvSpPr>
                  <p:nvPr/>
                </p:nvSpPr>
                <p:spPr bwMode="auto">
                  <a:xfrm>
                    <a:off x="4702175" y="512763"/>
                    <a:ext cx="1220788" cy="58738"/>
                  </a:xfrm>
                  <a:custGeom>
                    <a:avLst/>
                    <a:gdLst>
                      <a:gd name="T0" fmla="*/ 0 w 1540"/>
                      <a:gd name="T1" fmla="*/ 74 h 74"/>
                      <a:gd name="T2" fmla="*/ 21 w 1540"/>
                      <a:gd name="T3" fmla="*/ 73 h 74"/>
                      <a:gd name="T4" fmla="*/ 79 w 1540"/>
                      <a:gd name="T5" fmla="*/ 70 h 74"/>
                      <a:gd name="T6" fmla="*/ 163 w 1540"/>
                      <a:gd name="T7" fmla="*/ 67 h 74"/>
                      <a:gd name="T8" fmla="*/ 268 w 1540"/>
                      <a:gd name="T9" fmla="*/ 64 h 74"/>
                      <a:gd name="T10" fmla="*/ 384 w 1540"/>
                      <a:gd name="T11" fmla="*/ 60 h 74"/>
                      <a:gd name="T12" fmla="*/ 503 w 1540"/>
                      <a:gd name="T13" fmla="*/ 57 h 74"/>
                      <a:gd name="T14" fmla="*/ 616 w 1540"/>
                      <a:gd name="T15" fmla="*/ 54 h 74"/>
                      <a:gd name="T16" fmla="*/ 716 w 1540"/>
                      <a:gd name="T17" fmla="*/ 53 h 74"/>
                      <a:gd name="T18" fmla="*/ 763 w 1540"/>
                      <a:gd name="T19" fmla="*/ 53 h 74"/>
                      <a:gd name="T20" fmla="*/ 815 w 1540"/>
                      <a:gd name="T21" fmla="*/ 53 h 74"/>
                      <a:gd name="T22" fmla="*/ 869 w 1540"/>
                      <a:gd name="T23" fmla="*/ 53 h 74"/>
                      <a:gd name="T24" fmla="*/ 927 w 1540"/>
                      <a:gd name="T25" fmla="*/ 54 h 74"/>
                      <a:gd name="T26" fmla="*/ 987 w 1540"/>
                      <a:gd name="T27" fmla="*/ 54 h 74"/>
                      <a:gd name="T28" fmla="*/ 1048 w 1540"/>
                      <a:gd name="T29" fmla="*/ 54 h 74"/>
                      <a:gd name="T30" fmla="*/ 1108 w 1540"/>
                      <a:gd name="T31" fmla="*/ 56 h 74"/>
                      <a:gd name="T32" fmla="*/ 1169 w 1540"/>
                      <a:gd name="T33" fmla="*/ 57 h 74"/>
                      <a:gd name="T34" fmla="*/ 1228 w 1540"/>
                      <a:gd name="T35" fmla="*/ 58 h 74"/>
                      <a:gd name="T36" fmla="*/ 1285 w 1540"/>
                      <a:gd name="T37" fmla="*/ 58 h 74"/>
                      <a:gd name="T38" fmla="*/ 1339 w 1540"/>
                      <a:gd name="T39" fmla="*/ 60 h 74"/>
                      <a:gd name="T40" fmla="*/ 1389 w 1540"/>
                      <a:gd name="T41" fmla="*/ 61 h 74"/>
                      <a:gd name="T42" fmla="*/ 1436 w 1540"/>
                      <a:gd name="T43" fmla="*/ 62 h 74"/>
                      <a:gd name="T44" fmla="*/ 1476 w 1540"/>
                      <a:gd name="T45" fmla="*/ 65 h 74"/>
                      <a:gd name="T46" fmla="*/ 1511 w 1540"/>
                      <a:gd name="T47" fmla="*/ 66 h 74"/>
                      <a:gd name="T48" fmla="*/ 1540 w 1540"/>
                      <a:gd name="T49" fmla="*/ 68 h 74"/>
                      <a:gd name="T50" fmla="*/ 1457 w 1540"/>
                      <a:gd name="T51" fmla="*/ 12 h 74"/>
                      <a:gd name="T52" fmla="*/ 1422 w 1540"/>
                      <a:gd name="T53" fmla="*/ 11 h 74"/>
                      <a:gd name="T54" fmla="*/ 1359 w 1540"/>
                      <a:gd name="T55" fmla="*/ 9 h 74"/>
                      <a:gd name="T56" fmla="*/ 1271 w 1540"/>
                      <a:gd name="T57" fmla="*/ 7 h 74"/>
                      <a:gd name="T58" fmla="*/ 1165 w 1540"/>
                      <a:gd name="T59" fmla="*/ 5 h 74"/>
                      <a:gd name="T60" fmla="*/ 1047 w 1540"/>
                      <a:gd name="T61" fmla="*/ 3 h 74"/>
                      <a:gd name="T62" fmla="*/ 921 w 1540"/>
                      <a:gd name="T63" fmla="*/ 1 h 74"/>
                      <a:gd name="T64" fmla="*/ 793 w 1540"/>
                      <a:gd name="T65" fmla="*/ 0 h 74"/>
                      <a:gd name="T66" fmla="*/ 668 w 1540"/>
                      <a:gd name="T67" fmla="*/ 0 h 74"/>
                      <a:gd name="T68" fmla="*/ 547 w 1540"/>
                      <a:gd name="T69" fmla="*/ 3 h 74"/>
                      <a:gd name="T70" fmla="*/ 431 w 1540"/>
                      <a:gd name="T71" fmla="*/ 6 h 74"/>
                      <a:gd name="T72" fmla="*/ 327 w 1540"/>
                      <a:gd name="T73" fmla="*/ 11 h 74"/>
                      <a:gd name="T74" fmla="*/ 235 w 1540"/>
                      <a:gd name="T75" fmla="*/ 16 h 74"/>
                      <a:gd name="T76" fmla="*/ 163 w 1540"/>
                      <a:gd name="T77" fmla="*/ 21 h 74"/>
                      <a:gd name="T78" fmla="*/ 110 w 1540"/>
                      <a:gd name="T79" fmla="*/ 24 h 74"/>
                      <a:gd name="T80" fmla="*/ 82 w 1540"/>
                      <a:gd name="T81" fmla="*/ 27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540" h="74">
                        <a:moveTo>
                          <a:pt x="79" y="27"/>
                        </a:moveTo>
                        <a:lnTo>
                          <a:pt x="0" y="74"/>
                        </a:lnTo>
                        <a:lnTo>
                          <a:pt x="6" y="74"/>
                        </a:lnTo>
                        <a:lnTo>
                          <a:pt x="21" y="73"/>
                        </a:lnTo>
                        <a:lnTo>
                          <a:pt x="45" y="72"/>
                        </a:lnTo>
                        <a:lnTo>
                          <a:pt x="79" y="70"/>
                        </a:lnTo>
                        <a:lnTo>
                          <a:pt x="118" y="69"/>
                        </a:lnTo>
                        <a:lnTo>
                          <a:pt x="163" y="67"/>
                        </a:lnTo>
                        <a:lnTo>
                          <a:pt x="214" y="66"/>
                        </a:lnTo>
                        <a:lnTo>
                          <a:pt x="268" y="64"/>
                        </a:lnTo>
                        <a:lnTo>
                          <a:pt x="325" y="61"/>
                        </a:lnTo>
                        <a:lnTo>
                          <a:pt x="384" y="60"/>
                        </a:lnTo>
                        <a:lnTo>
                          <a:pt x="443" y="58"/>
                        </a:lnTo>
                        <a:lnTo>
                          <a:pt x="503" y="57"/>
                        </a:lnTo>
                        <a:lnTo>
                          <a:pt x="560" y="56"/>
                        </a:lnTo>
                        <a:lnTo>
                          <a:pt x="616" y="54"/>
                        </a:lnTo>
                        <a:lnTo>
                          <a:pt x="669" y="53"/>
                        </a:lnTo>
                        <a:lnTo>
                          <a:pt x="716" y="53"/>
                        </a:lnTo>
                        <a:lnTo>
                          <a:pt x="739" y="53"/>
                        </a:lnTo>
                        <a:lnTo>
                          <a:pt x="763" y="53"/>
                        </a:lnTo>
                        <a:lnTo>
                          <a:pt x="789" y="53"/>
                        </a:lnTo>
                        <a:lnTo>
                          <a:pt x="815" y="53"/>
                        </a:lnTo>
                        <a:lnTo>
                          <a:pt x="842" y="53"/>
                        </a:lnTo>
                        <a:lnTo>
                          <a:pt x="869" y="53"/>
                        </a:lnTo>
                        <a:lnTo>
                          <a:pt x="898" y="53"/>
                        </a:lnTo>
                        <a:lnTo>
                          <a:pt x="927" y="54"/>
                        </a:lnTo>
                        <a:lnTo>
                          <a:pt x="957" y="54"/>
                        </a:lnTo>
                        <a:lnTo>
                          <a:pt x="987" y="54"/>
                        </a:lnTo>
                        <a:lnTo>
                          <a:pt x="1017" y="54"/>
                        </a:lnTo>
                        <a:lnTo>
                          <a:pt x="1048" y="54"/>
                        </a:lnTo>
                        <a:lnTo>
                          <a:pt x="1078" y="56"/>
                        </a:lnTo>
                        <a:lnTo>
                          <a:pt x="1108" y="56"/>
                        </a:lnTo>
                        <a:lnTo>
                          <a:pt x="1139" y="56"/>
                        </a:lnTo>
                        <a:lnTo>
                          <a:pt x="1169" y="57"/>
                        </a:lnTo>
                        <a:lnTo>
                          <a:pt x="1199" y="57"/>
                        </a:lnTo>
                        <a:lnTo>
                          <a:pt x="1228" y="58"/>
                        </a:lnTo>
                        <a:lnTo>
                          <a:pt x="1256" y="58"/>
                        </a:lnTo>
                        <a:lnTo>
                          <a:pt x="1285" y="58"/>
                        </a:lnTo>
                        <a:lnTo>
                          <a:pt x="1312" y="59"/>
                        </a:lnTo>
                        <a:lnTo>
                          <a:pt x="1339" y="60"/>
                        </a:lnTo>
                        <a:lnTo>
                          <a:pt x="1365" y="60"/>
                        </a:lnTo>
                        <a:lnTo>
                          <a:pt x="1389" y="61"/>
                        </a:lnTo>
                        <a:lnTo>
                          <a:pt x="1413" y="61"/>
                        </a:lnTo>
                        <a:lnTo>
                          <a:pt x="1436" y="62"/>
                        </a:lnTo>
                        <a:lnTo>
                          <a:pt x="1457" y="64"/>
                        </a:lnTo>
                        <a:lnTo>
                          <a:pt x="1476" y="65"/>
                        </a:lnTo>
                        <a:lnTo>
                          <a:pt x="1495" y="65"/>
                        </a:lnTo>
                        <a:lnTo>
                          <a:pt x="1511" y="66"/>
                        </a:lnTo>
                        <a:lnTo>
                          <a:pt x="1527" y="67"/>
                        </a:lnTo>
                        <a:lnTo>
                          <a:pt x="1540" y="68"/>
                        </a:lnTo>
                        <a:lnTo>
                          <a:pt x="1461" y="12"/>
                        </a:lnTo>
                        <a:lnTo>
                          <a:pt x="1457" y="12"/>
                        </a:lnTo>
                        <a:lnTo>
                          <a:pt x="1444" y="12"/>
                        </a:lnTo>
                        <a:lnTo>
                          <a:pt x="1422" y="11"/>
                        </a:lnTo>
                        <a:lnTo>
                          <a:pt x="1393" y="9"/>
                        </a:lnTo>
                        <a:lnTo>
                          <a:pt x="1359" y="9"/>
                        </a:lnTo>
                        <a:lnTo>
                          <a:pt x="1317" y="8"/>
                        </a:lnTo>
                        <a:lnTo>
                          <a:pt x="1271" y="7"/>
                        </a:lnTo>
                        <a:lnTo>
                          <a:pt x="1221" y="6"/>
                        </a:lnTo>
                        <a:lnTo>
                          <a:pt x="1165" y="5"/>
                        </a:lnTo>
                        <a:lnTo>
                          <a:pt x="1107" y="4"/>
                        </a:lnTo>
                        <a:lnTo>
                          <a:pt x="1047" y="3"/>
                        </a:lnTo>
                        <a:lnTo>
                          <a:pt x="984" y="3"/>
                        </a:lnTo>
                        <a:lnTo>
                          <a:pt x="921" y="1"/>
                        </a:lnTo>
                        <a:lnTo>
                          <a:pt x="857" y="0"/>
                        </a:lnTo>
                        <a:lnTo>
                          <a:pt x="793" y="0"/>
                        </a:lnTo>
                        <a:lnTo>
                          <a:pt x="730" y="0"/>
                        </a:lnTo>
                        <a:lnTo>
                          <a:pt x="668" y="0"/>
                        </a:lnTo>
                        <a:lnTo>
                          <a:pt x="607" y="1"/>
                        </a:lnTo>
                        <a:lnTo>
                          <a:pt x="547" y="3"/>
                        </a:lnTo>
                        <a:lnTo>
                          <a:pt x="488" y="5"/>
                        </a:lnTo>
                        <a:lnTo>
                          <a:pt x="431" y="6"/>
                        </a:lnTo>
                        <a:lnTo>
                          <a:pt x="377" y="8"/>
                        </a:lnTo>
                        <a:lnTo>
                          <a:pt x="327" y="11"/>
                        </a:lnTo>
                        <a:lnTo>
                          <a:pt x="279" y="13"/>
                        </a:lnTo>
                        <a:lnTo>
                          <a:pt x="235" y="16"/>
                        </a:lnTo>
                        <a:lnTo>
                          <a:pt x="197" y="19"/>
                        </a:lnTo>
                        <a:lnTo>
                          <a:pt x="163" y="21"/>
                        </a:lnTo>
                        <a:lnTo>
                          <a:pt x="134" y="22"/>
                        </a:lnTo>
                        <a:lnTo>
                          <a:pt x="110" y="24"/>
                        </a:lnTo>
                        <a:lnTo>
                          <a:pt x="93" y="26"/>
                        </a:lnTo>
                        <a:lnTo>
                          <a:pt x="82" y="27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55" name="Freeform 285"/>
                  <p:cNvSpPr>
                    <a:spLocks/>
                  </p:cNvSpPr>
                  <p:nvPr/>
                </p:nvSpPr>
                <p:spPr bwMode="auto">
                  <a:xfrm>
                    <a:off x="4656138" y="566738"/>
                    <a:ext cx="1309688" cy="63500"/>
                  </a:xfrm>
                  <a:custGeom>
                    <a:avLst/>
                    <a:gdLst>
                      <a:gd name="T0" fmla="*/ 0 w 1649"/>
                      <a:gd name="T1" fmla="*/ 80 h 80"/>
                      <a:gd name="T2" fmla="*/ 8 w 1649"/>
                      <a:gd name="T3" fmla="*/ 80 h 80"/>
                      <a:gd name="T4" fmla="*/ 30 w 1649"/>
                      <a:gd name="T5" fmla="*/ 79 h 80"/>
                      <a:gd name="T6" fmla="*/ 65 w 1649"/>
                      <a:gd name="T7" fmla="*/ 77 h 80"/>
                      <a:gd name="T8" fmla="*/ 109 w 1649"/>
                      <a:gd name="T9" fmla="*/ 76 h 80"/>
                      <a:gd name="T10" fmla="*/ 164 w 1649"/>
                      <a:gd name="T11" fmla="*/ 74 h 80"/>
                      <a:gd name="T12" fmla="*/ 226 w 1649"/>
                      <a:gd name="T13" fmla="*/ 73 h 80"/>
                      <a:gd name="T14" fmla="*/ 293 w 1649"/>
                      <a:gd name="T15" fmla="*/ 70 h 80"/>
                      <a:gd name="T16" fmla="*/ 363 w 1649"/>
                      <a:gd name="T17" fmla="*/ 68 h 80"/>
                      <a:gd name="T18" fmla="*/ 436 w 1649"/>
                      <a:gd name="T19" fmla="*/ 66 h 80"/>
                      <a:gd name="T20" fmla="*/ 507 w 1649"/>
                      <a:gd name="T21" fmla="*/ 64 h 80"/>
                      <a:gd name="T22" fmla="*/ 578 w 1649"/>
                      <a:gd name="T23" fmla="*/ 62 h 80"/>
                      <a:gd name="T24" fmla="*/ 645 w 1649"/>
                      <a:gd name="T25" fmla="*/ 60 h 80"/>
                      <a:gd name="T26" fmla="*/ 706 w 1649"/>
                      <a:gd name="T27" fmla="*/ 59 h 80"/>
                      <a:gd name="T28" fmla="*/ 762 w 1649"/>
                      <a:gd name="T29" fmla="*/ 58 h 80"/>
                      <a:gd name="T30" fmla="*/ 808 w 1649"/>
                      <a:gd name="T31" fmla="*/ 57 h 80"/>
                      <a:gd name="T32" fmla="*/ 842 w 1649"/>
                      <a:gd name="T33" fmla="*/ 57 h 80"/>
                      <a:gd name="T34" fmla="*/ 876 w 1649"/>
                      <a:gd name="T35" fmla="*/ 57 h 80"/>
                      <a:gd name="T36" fmla="*/ 917 w 1649"/>
                      <a:gd name="T37" fmla="*/ 57 h 80"/>
                      <a:gd name="T38" fmla="*/ 967 w 1649"/>
                      <a:gd name="T39" fmla="*/ 58 h 80"/>
                      <a:gd name="T40" fmla="*/ 1021 w 1649"/>
                      <a:gd name="T41" fmla="*/ 59 h 80"/>
                      <a:gd name="T42" fmla="*/ 1080 w 1649"/>
                      <a:gd name="T43" fmla="*/ 60 h 80"/>
                      <a:gd name="T44" fmla="*/ 1141 w 1649"/>
                      <a:gd name="T45" fmla="*/ 61 h 80"/>
                      <a:gd name="T46" fmla="*/ 1205 w 1649"/>
                      <a:gd name="T47" fmla="*/ 62 h 80"/>
                      <a:gd name="T48" fmla="*/ 1269 w 1649"/>
                      <a:gd name="T49" fmla="*/ 64 h 80"/>
                      <a:gd name="T50" fmla="*/ 1332 w 1649"/>
                      <a:gd name="T51" fmla="*/ 65 h 80"/>
                      <a:gd name="T52" fmla="*/ 1394 w 1649"/>
                      <a:gd name="T53" fmla="*/ 67 h 80"/>
                      <a:gd name="T54" fmla="*/ 1452 w 1649"/>
                      <a:gd name="T55" fmla="*/ 68 h 80"/>
                      <a:gd name="T56" fmla="*/ 1506 w 1649"/>
                      <a:gd name="T57" fmla="*/ 69 h 80"/>
                      <a:gd name="T58" fmla="*/ 1553 w 1649"/>
                      <a:gd name="T59" fmla="*/ 72 h 80"/>
                      <a:gd name="T60" fmla="*/ 1593 w 1649"/>
                      <a:gd name="T61" fmla="*/ 73 h 80"/>
                      <a:gd name="T62" fmla="*/ 1626 w 1649"/>
                      <a:gd name="T63" fmla="*/ 75 h 80"/>
                      <a:gd name="T64" fmla="*/ 1649 w 1649"/>
                      <a:gd name="T65" fmla="*/ 76 h 80"/>
                      <a:gd name="T66" fmla="*/ 1576 w 1649"/>
                      <a:gd name="T67" fmla="*/ 12 h 80"/>
                      <a:gd name="T68" fmla="*/ 1562 w 1649"/>
                      <a:gd name="T69" fmla="*/ 12 h 80"/>
                      <a:gd name="T70" fmla="*/ 1539 w 1649"/>
                      <a:gd name="T71" fmla="*/ 11 h 80"/>
                      <a:gd name="T72" fmla="*/ 1505 w 1649"/>
                      <a:gd name="T73" fmla="*/ 9 h 80"/>
                      <a:gd name="T74" fmla="*/ 1462 w 1649"/>
                      <a:gd name="T75" fmla="*/ 9 h 80"/>
                      <a:gd name="T76" fmla="*/ 1411 w 1649"/>
                      <a:gd name="T77" fmla="*/ 8 h 80"/>
                      <a:gd name="T78" fmla="*/ 1355 w 1649"/>
                      <a:gd name="T79" fmla="*/ 7 h 80"/>
                      <a:gd name="T80" fmla="*/ 1295 w 1649"/>
                      <a:gd name="T81" fmla="*/ 5 h 80"/>
                      <a:gd name="T82" fmla="*/ 1231 w 1649"/>
                      <a:gd name="T83" fmla="*/ 4 h 80"/>
                      <a:gd name="T84" fmla="*/ 1166 w 1649"/>
                      <a:gd name="T85" fmla="*/ 2 h 80"/>
                      <a:gd name="T86" fmla="*/ 1099 w 1649"/>
                      <a:gd name="T87" fmla="*/ 1 h 80"/>
                      <a:gd name="T88" fmla="*/ 1035 w 1649"/>
                      <a:gd name="T89" fmla="*/ 1 h 80"/>
                      <a:gd name="T90" fmla="*/ 972 w 1649"/>
                      <a:gd name="T91" fmla="*/ 0 h 80"/>
                      <a:gd name="T92" fmla="*/ 914 w 1649"/>
                      <a:gd name="T93" fmla="*/ 0 h 80"/>
                      <a:gd name="T94" fmla="*/ 861 w 1649"/>
                      <a:gd name="T95" fmla="*/ 0 h 80"/>
                      <a:gd name="T96" fmla="*/ 813 w 1649"/>
                      <a:gd name="T97" fmla="*/ 0 h 80"/>
                      <a:gd name="T98" fmla="*/ 750 w 1649"/>
                      <a:gd name="T99" fmla="*/ 1 h 80"/>
                      <a:gd name="T100" fmla="*/ 650 w 1649"/>
                      <a:gd name="T101" fmla="*/ 4 h 80"/>
                      <a:gd name="T102" fmla="*/ 536 w 1649"/>
                      <a:gd name="T103" fmla="*/ 7 h 80"/>
                      <a:gd name="T104" fmla="*/ 417 w 1649"/>
                      <a:gd name="T105" fmla="*/ 11 h 80"/>
                      <a:gd name="T106" fmla="*/ 303 w 1649"/>
                      <a:gd name="T107" fmla="*/ 14 h 80"/>
                      <a:gd name="T108" fmla="*/ 205 w 1649"/>
                      <a:gd name="T109" fmla="*/ 16 h 80"/>
                      <a:gd name="T110" fmla="*/ 129 w 1649"/>
                      <a:gd name="T111" fmla="*/ 20 h 80"/>
                      <a:gd name="T112" fmla="*/ 88 w 1649"/>
                      <a:gd name="T113" fmla="*/ 21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49" h="80">
                        <a:moveTo>
                          <a:pt x="82" y="21"/>
                        </a:moveTo>
                        <a:lnTo>
                          <a:pt x="0" y="80"/>
                        </a:lnTo>
                        <a:lnTo>
                          <a:pt x="2" y="80"/>
                        </a:lnTo>
                        <a:lnTo>
                          <a:pt x="8" y="80"/>
                        </a:lnTo>
                        <a:lnTo>
                          <a:pt x="17" y="80"/>
                        </a:lnTo>
                        <a:lnTo>
                          <a:pt x="30" y="79"/>
                        </a:lnTo>
                        <a:lnTo>
                          <a:pt x="46" y="79"/>
                        </a:lnTo>
                        <a:lnTo>
                          <a:pt x="65" y="77"/>
                        </a:lnTo>
                        <a:lnTo>
                          <a:pt x="85" y="77"/>
                        </a:lnTo>
                        <a:lnTo>
                          <a:pt x="109" y="76"/>
                        </a:lnTo>
                        <a:lnTo>
                          <a:pt x="136" y="75"/>
                        </a:lnTo>
                        <a:lnTo>
                          <a:pt x="164" y="74"/>
                        </a:lnTo>
                        <a:lnTo>
                          <a:pt x="194" y="74"/>
                        </a:lnTo>
                        <a:lnTo>
                          <a:pt x="226" y="73"/>
                        </a:lnTo>
                        <a:lnTo>
                          <a:pt x="258" y="72"/>
                        </a:lnTo>
                        <a:lnTo>
                          <a:pt x="293" y="70"/>
                        </a:lnTo>
                        <a:lnTo>
                          <a:pt x="327" y="69"/>
                        </a:lnTo>
                        <a:lnTo>
                          <a:pt x="363" y="68"/>
                        </a:lnTo>
                        <a:lnTo>
                          <a:pt x="399" y="67"/>
                        </a:lnTo>
                        <a:lnTo>
                          <a:pt x="436" y="66"/>
                        </a:lnTo>
                        <a:lnTo>
                          <a:pt x="471" y="65"/>
                        </a:lnTo>
                        <a:lnTo>
                          <a:pt x="507" y="64"/>
                        </a:lnTo>
                        <a:lnTo>
                          <a:pt x="543" y="62"/>
                        </a:lnTo>
                        <a:lnTo>
                          <a:pt x="578" y="62"/>
                        </a:lnTo>
                        <a:lnTo>
                          <a:pt x="612" y="61"/>
                        </a:lnTo>
                        <a:lnTo>
                          <a:pt x="645" y="60"/>
                        </a:lnTo>
                        <a:lnTo>
                          <a:pt x="676" y="59"/>
                        </a:lnTo>
                        <a:lnTo>
                          <a:pt x="706" y="59"/>
                        </a:lnTo>
                        <a:lnTo>
                          <a:pt x="735" y="58"/>
                        </a:lnTo>
                        <a:lnTo>
                          <a:pt x="762" y="58"/>
                        </a:lnTo>
                        <a:lnTo>
                          <a:pt x="786" y="57"/>
                        </a:lnTo>
                        <a:lnTo>
                          <a:pt x="808" y="57"/>
                        </a:lnTo>
                        <a:lnTo>
                          <a:pt x="826" y="57"/>
                        </a:lnTo>
                        <a:lnTo>
                          <a:pt x="842" y="57"/>
                        </a:lnTo>
                        <a:lnTo>
                          <a:pt x="858" y="57"/>
                        </a:lnTo>
                        <a:lnTo>
                          <a:pt x="876" y="57"/>
                        </a:lnTo>
                        <a:lnTo>
                          <a:pt x="895" y="57"/>
                        </a:lnTo>
                        <a:lnTo>
                          <a:pt x="917" y="57"/>
                        </a:lnTo>
                        <a:lnTo>
                          <a:pt x="941" y="58"/>
                        </a:lnTo>
                        <a:lnTo>
                          <a:pt x="967" y="58"/>
                        </a:lnTo>
                        <a:lnTo>
                          <a:pt x="993" y="58"/>
                        </a:lnTo>
                        <a:lnTo>
                          <a:pt x="1021" y="59"/>
                        </a:lnTo>
                        <a:lnTo>
                          <a:pt x="1050" y="59"/>
                        </a:lnTo>
                        <a:lnTo>
                          <a:pt x="1080" y="60"/>
                        </a:lnTo>
                        <a:lnTo>
                          <a:pt x="1110" y="60"/>
                        </a:lnTo>
                        <a:lnTo>
                          <a:pt x="1141" y="61"/>
                        </a:lnTo>
                        <a:lnTo>
                          <a:pt x="1173" y="61"/>
                        </a:lnTo>
                        <a:lnTo>
                          <a:pt x="1205" y="62"/>
                        </a:lnTo>
                        <a:lnTo>
                          <a:pt x="1236" y="62"/>
                        </a:lnTo>
                        <a:lnTo>
                          <a:pt x="1269" y="64"/>
                        </a:lnTo>
                        <a:lnTo>
                          <a:pt x="1301" y="65"/>
                        </a:lnTo>
                        <a:lnTo>
                          <a:pt x="1332" y="65"/>
                        </a:lnTo>
                        <a:lnTo>
                          <a:pt x="1363" y="66"/>
                        </a:lnTo>
                        <a:lnTo>
                          <a:pt x="1394" y="67"/>
                        </a:lnTo>
                        <a:lnTo>
                          <a:pt x="1423" y="67"/>
                        </a:lnTo>
                        <a:lnTo>
                          <a:pt x="1452" y="68"/>
                        </a:lnTo>
                        <a:lnTo>
                          <a:pt x="1479" y="69"/>
                        </a:lnTo>
                        <a:lnTo>
                          <a:pt x="1506" y="69"/>
                        </a:lnTo>
                        <a:lnTo>
                          <a:pt x="1530" y="70"/>
                        </a:lnTo>
                        <a:lnTo>
                          <a:pt x="1553" y="72"/>
                        </a:lnTo>
                        <a:lnTo>
                          <a:pt x="1575" y="73"/>
                        </a:lnTo>
                        <a:lnTo>
                          <a:pt x="1593" y="73"/>
                        </a:lnTo>
                        <a:lnTo>
                          <a:pt x="1611" y="74"/>
                        </a:lnTo>
                        <a:lnTo>
                          <a:pt x="1626" y="75"/>
                        </a:lnTo>
                        <a:lnTo>
                          <a:pt x="1638" y="75"/>
                        </a:lnTo>
                        <a:lnTo>
                          <a:pt x="1649" y="76"/>
                        </a:lnTo>
                        <a:lnTo>
                          <a:pt x="1577" y="12"/>
                        </a:lnTo>
                        <a:lnTo>
                          <a:pt x="1576" y="12"/>
                        </a:lnTo>
                        <a:lnTo>
                          <a:pt x="1570" y="12"/>
                        </a:lnTo>
                        <a:lnTo>
                          <a:pt x="1562" y="12"/>
                        </a:lnTo>
                        <a:lnTo>
                          <a:pt x="1552" y="11"/>
                        </a:lnTo>
                        <a:lnTo>
                          <a:pt x="1539" y="11"/>
                        </a:lnTo>
                        <a:lnTo>
                          <a:pt x="1523" y="11"/>
                        </a:lnTo>
                        <a:lnTo>
                          <a:pt x="1505" y="9"/>
                        </a:lnTo>
                        <a:lnTo>
                          <a:pt x="1484" y="9"/>
                        </a:lnTo>
                        <a:lnTo>
                          <a:pt x="1462" y="9"/>
                        </a:lnTo>
                        <a:lnTo>
                          <a:pt x="1438" y="8"/>
                        </a:lnTo>
                        <a:lnTo>
                          <a:pt x="1411" y="8"/>
                        </a:lnTo>
                        <a:lnTo>
                          <a:pt x="1384" y="7"/>
                        </a:lnTo>
                        <a:lnTo>
                          <a:pt x="1355" y="7"/>
                        </a:lnTo>
                        <a:lnTo>
                          <a:pt x="1325" y="6"/>
                        </a:lnTo>
                        <a:lnTo>
                          <a:pt x="1295" y="5"/>
                        </a:lnTo>
                        <a:lnTo>
                          <a:pt x="1263" y="5"/>
                        </a:lnTo>
                        <a:lnTo>
                          <a:pt x="1231" y="4"/>
                        </a:lnTo>
                        <a:lnTo>
                          <a:pt x="1198" y="4"/>
                        </a:lnTo>
                        <a:lnTo>
                          <a:pt x="1166" y="2"/>
                        </a:lnTo>
                        <a:lnTo>
                          <a:pt x="1133" y="2"/>
                        </a:lnTo>
                        <a:lnTo>
                          <a:pt x="1099" y="1"/>
                        </a:lnTo>
                        <a:lnTo>
                          <a:pt x="1067" y="1"/>
                        </a:lnTo>
                        <a:lnTo>
                          <a:pt x="1035" y="1"/>
                        </a:lnTo>
                        <a:lnTo>
                          <a:pt x="1004" y="0"/>
                        </a:lnTo>
                        <a:lnTo>
                          <a:pt x="972" y="0"/>
                        </a:lnTo>
                        <a:lnTo>
                          <a:pt x="942" y="0"/>
                        </a:lnTo>
                        <a:lnTo>
                          <a:pt x="914" y="0"/>
                        </a:lnTo>
                        <a:lnTo>
                          <a:pt x="886" y="0"/>
                        </a:lnTo>
                        <a:lnTo>
                          <a:pt x="861" y="0"/>
                        </a:lnTo>
                        <a:lnTo>
                          <a:pt x="835" y="0"/>
                        </a:lnTo>
                        <a:lnTo>
                          <a:pt x="813" y="0"/>
                        </a:lnTo>
                        <a:lnTo>
                          <a:pt x="793" y="0"/>
                        </a:lnTo>
                        <a:lnTo>
                          <a:pt x="750" y="1"/>
                        </a:lnTo>
                        <a:lnTo>
                          <a:pt x="703" y="2"/>
                        </a:lnTo>
                        <a:lnTo>
                          <a:pt x="650" y="4"/>
                        </a:lnTo>
                        <a:lnTo>
                          <a:pt x="593" y="5"/>
                        </a:lnTo>
                        <a:lnTo>
                          <a:pt x="536" y="7"/>
                        </a:lnTo>
                        <a:lnTo>
                          <a:pt x="476" y="8"/>
                        </a:lnTo>
                        <a:lnTo>
                          <a:pt x="417" y="11"/>
                        </a:lnTo>
                        <a:lnTo>
                          <a:pt x="359" y="12"/>
                        </a:lnTo>
                        <a:lnTo>
                          <a:pt x="303" y="14"/>
                        </a:lnTo>
                        <a:lnTo>
                          <a:pt x="251" y="15"/>
                        </a:lnTo>
                        <a:lnTo>
                          <a:pt x="205" y="16"/>
                        </a:lnTo>
                        <a:lnTo>
                          <a:pt x="164" y="19"/>
                        </a:lnTo>
                        <a:lnTo>
                          <a:pt x="129" y="20"/>
                        </a:lnTo>
                        <a:lnTo>
                          <a:pt x="104" y="20"/>
                        </a:lnTo>
                        <a:lnTo>
                          <a:pt x="88" y="21"/>
                        </a:lnTo>
                        <a:lnTo>
                          <a:pt x="82" y="21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56" name="Freeform 286"/>
                  <p:cNvSpPr>
                    <a:spLocks/>
                  </p:cNvSpPr>
                  <p:nvPr/>
                </p:nvSpPr>
                <p:spPr bwMode="auto">
                  <a:xfrm>
                    <a:off x="4611688" y="622301"/>
                    <a:ext cx="1398588" cy="68263"/>
                  </a:xfrm>
                  <a:custGeom>
                    <a:avLst/>
                    <a:gdLst>
                      <a:gd name="T0" fmla="*/ 1 w 1761"/>
                      <a:gd name="T1" fmla="*/ 83 h 86"/>
                      <a:gd name="T2" fmla="*/ 26 w 1761"/>
                      <a:gd name="T3" fmla="*/ 82 h 86"/>
                      <a:gd name="T4" fmla="*/ 76 w 1761"/>
                      <a:gd name="T5" fmla="*/ 81 h 86"/>
                      <a:gd name="T6" fmla="*/ 147 w 1761"/>
                      <a:gd name="T7" fmla="*/ 80 h 86"/>
                      <a:gd name="T8" fmla="*/ 236 w 1761"/>
                      <a:gd name="T9" fmla="*/ 78 h 86"/>
                      <a:gd name="T10" fmla="*/ 336 w 1761"/>
                      <a:gd name="T11" fmla="*/ 75 h 86"/>
                      <a:gd name="T12" fmla="*/ 445 w 1761"/>
                      <a:gd name="T13" fmla="*/ 74 h 86"/>
                      <a:gd name="T14" fmla="*/ 558 w 1761"/>
                      <a:gd name="T15" fmla="*/ 72 h 86"/>
                      <a:gd name="T16" fmla="*/ 671 w 1761"/>
                      <a:gd name="T17" fmla="*/ 71 h 86"/>
                      <a:gd name="T18" fmla="*/ 780 w 1761"/>
                      <a:gd name="T19" fmla="*/ 70 h 86"/>
                      <a:gd name="T20" fmla="*/ 880 w 1761"/>
                      <a:gd name="T21" fmla="*/ 68 h 86"/>
                      <a:gd name="T22" fmla="*/ 971 w 1761"/>
                      <a:gd name="T23" fmla="*/ 68 h 86"/>
                      <a:gd name="T24" fmla="*/ 1070 w 1761"/>
                      <a:gd name="T25" fmla="*/ 70 h 86"/>
                      <a:gd name="T26" fmla="*/ 1175 w 1761"/>
                      <a:gd name="T27" fmla="*/ 71 h 86"/>
                      <a:gd name="T28" fmla="*/ 1282 w 1761"/>
                      <a:gd name="T29" fmla="*/ 73 h 86"/>
                      <a:gd name="T30" fmla="*/ 1387 w 1761"/>
                      <a:gd name="T31" fmla="*/ 75 h 86"/>
                      <a:gd name="T32" fmla="*/ 1485 w 1761"/>
                      <a:gd name="T33" fmla="*/ 78 h 86"/>
                      <a:gd name="T34" fmla="*/ 1575 w 1761"/>
                      <a:gd name="T35" fmla="*/ 80 h 86"/>
                      <a:gd name="T36" fmla="*/ 1651 w 1761"/>
                      <a:gd name="T37" fmla="*/ 82 h 86"/>
                      <a:gd name="T38" fmla="*/ 1709 w 1761"/>
                      <a:gd name="T39" fmla="*/ 85 h 86"/>
                      <a:gd name="T40" fmla="*/ 1747 w 1761"/>
                      <a:gd name="T41" fmla="*/ 86 h 86"/>
                      <a:gd name="T42" fmla="*/ 1761 w 1761"/>
                      <a:gd name="T43" fmla="*/ 86 h 86"/>
                      <a:gd name="T44" fmla="*/ 1683 w 1761"/>
                      <a:gd name="T45" fmla="*/ 21 h 86"/>
                      <a:gd name="T46" fmla="*/ 1646 w 1761"/>
                      <a:gd name="T47" fmla="*/ 20 h 86"/>
                      <a:gd name="T48" fmla="*/ 1585 w 1761"/>
                      <a:gd name="T49" fmla="*/ 18 h 86"/>
                      <a:gd name="T50" fmla="*/ 1504 w 1761"/>
                      <a:gd name="T51" fmla="*/ 15 h 86"/>
                      <a:gd name="T52" fmla="*/ 1409 w 1761"/>
                      <a:gd name="T53" fmla="*/ 13 h 86"/>
                      <a:gd name="T54" fmla="*/ 1304 w 1761"/>
                      <a:gd name="T55" fmla="*/ 10 h 86"/>
                      <a:gd name="T56" fmla="*/ 1194 w 1761"/>
                      <a:gd name="T57" fmla="*/ 7 h 86"/>
                      <a:gd name="T58" fmla="*/ 1087 w 1761"/>
                      <a:gd name="T59" fmla="*/ 4 h 86"/>
                      <a:gd name="T60" fmla="*/ 987 w 1761"/>
                      <a:gd name="T61" fmla="*/ 3 h 86"/>
                      <a:gd name="T62" fmla="*/ 898 w 1761"/>
                      <a:gd name="T63" fmla="*/ 0 h 86"/>
                      <a:gd name="T64" fmla="*/ 828 w 1761"/>
                      <a:gd name="T65" fmla="*/ 0 h 86"/>
                      <a:gd name="T66" fmla="*/ 759 w 1761"/>
                      <a:gd name="T67" fmla="*/ 2 h 86"/>
                      <a:gd name="T68" fmla="*/ 678 w 1761"/>
                      <a:gd name="T69" fmla="*/ 3 h 86"/>
                      <a:gd name="T70" fmla="*/ 589 w 1761"/>
                      <a:gd name="T71" fmla="*/ 5 h 86"/>
                      <a:gd name="T72" fmla="*/ 495 w 1761"/>
                      <a:gd name="T73" fmla="*/ 9 h 86"/>
                      <a:gd name="T74" fmla="*/ 402 w 1761"/>
                      <a:gd name="T75" fmla="*/ 12 h 86"/>
                      <a:gd name="T76" fmla="*/ 313 w 1761"/>
                      <a:gd name="T77" fmla="*/ 17 h 86"/>
                      <a:gd name="T78" fmla="*/ 232 w 1761"/>
                      <a:gd name="T79" fmla="*/ 20 h 86"/>
                      <a:gd name="T80" fmla="*/ 164 w 1761"/>
                      <a:gd name="T81" fmla="*/ 22 h 86"/>
                      <a:gd name="T82" fmla="*/ 114 w 1761"/>
                      <a:gd name="T83" fmla="*/ 25 h 86"/>
                      <a:gd name="T84" fmla="*/ 84 w 1761"/>
                      <a:gd name="T85" fmla="*/ 2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761" h="86">
                        <a:moveTo>
                          <a:pt x="78" y="27"/>
                        </a:moveTo>
                        <a:lnTo>
                          <a:pt x="0" y="83"/>
                        </a:lnTo>
                        <a:lnTo>
                          <a:pt x="1" y="83"/>
                        </a:lnTo>
                        <a:lnTo>
                          <a:pt x="6" y="83"/>
                        </a:lnTo>
                        <a:lnTo>
                          <a:pt x="15" y="83"/>
                        </a:lnTo>
                        <a:lnTo>
                          <a:pt x="26" y="82"/>
                        </a:lnTo>
                        <a:lnTo>
                          <a:pt x="40" y="82"/>
                        </a:lnTo>
                        <a:lnTo>
                          <a:pt x="56" y="82"/>
                        </a:lnTo>
                        <a:lnTo>
                          <a:pt x="76" y="81"/>
                        </a:lnTo>
                        <a:lnTo>
                          <a:pt x="97" y="81"/>
                        </a:lnTo>
                        <a:lnTo>
                          <a:pt x="122" y="80"/>
                        </a:lnTo>
                        <a:lnTo>
                          <a:pt x="147" y="80"/>
                        </a:lnTo>
                        <a:lnTo>
                          <a:pt x="175" y="79"/>
                        </a:lnTo>
                        <a:lnTo>
                          <a:pt x="205" y="79"/>
                        </a:lnTo>
                        <a:lnTo>
                          <a:pt x="236" y="78"/>
                        </a:lnTo>
                        <a:lnTo>
                          <a:pt x="268" y="78"/>
                        </a:lnTo>
                        <a:lnTo>
                          <a:pt x="301" y="76"/>
                        </a:lnTo>
                        <a:lnTo>
                          <a:pt x="336" y="75"/>
                        </a:lnTo>
                        <a:lnTo>
                          <a:pt x="372" y="75"/>
                        </a:lnTo>
                        <a:lnTo>
                          <a:pt x="409" y="74"/>
                        </a:lnTo>
                        <a:lnTo>
                          <a:pt x="445" y="74"/>
                        </a:lnTo>
                        <a:lnTo>
                          <a:pt x="483" y="73"/>
                        </a:lnTo>
                        <a:lnTo>
                          <a:pt x="520" y="73"/>
                        </a:lnTo>
                        <a:lnTo>
                          <a:pt x="558" y="72"/>
                        </a:lnTo>
                        <a:lnTo>
                          <a:pt x="596" y="72"/>
                        </a:lnTo>
                        <a:lnTo>
                          <a:pt x="634" y="71"/>
                        </a:lnTo>
                        <a:lnTo>
                          <a:pt x="671" y="71"/>
                        </a:lnTo>
                        <a:lnTo>
                          <a:pt x="708" y="70"/>
                        </a:lnTo>
                        <a:lnTo>
                          <a:pt x="745" y="70"/>
                        </a:lnTo>
                        <a:lnTo>
                          <a:pt x="780" y="70"/>
                        </a:lnTo>
                        <a:lnTo>
                          <a:pt x="814" y="68"/>
                        </a:lnTo>
                        <a:lnTo>
                          <a:pt x="848" y="68"/>
                        </a:lnTo>
                        <a:lnTo>
                          <a:pt x="880" y="68"/>
                        </a:lnTo>
                        <a:lnTo>
                          <a:pt x="910" y="68"/>
                        </a:lnTo>
                        <a:lnTo>
                          <a:pt x="940" y="68"/>
                        </a:lnTo>
                        <a:lnTo>
                          <a:pt x="971" y="68"/>
                        </a:lnTo>
                        <a:lnTo>
                          <a:pt x="1003" y="68"/>
                        </a:lnTo>
                        <a:lnTo>
                          <a:pt x="1037" y="70"/>
                        </a:lnTo>
                        <a:lnTo>
                          <a:pt x="1070" y="70"/>
                        </a:lnTo>
                        <a:lnTo>
                          <a:pt x="1104" y="70"/>
                        </a:lnTo>
                        <a:lnTo>
                          <a:pt x="1140" y="71"/>
                        </a:lnTo>
                        <a:lnTo>
                          <a:pt x="1175" y="71"/>
                        </a:lnTo>
                        <a:lnTo>
                          <a:pt x="1210" y="72"/>
                        </a:lnTo>
                        <a:lnTo>
                          <a:pt x="1246" y="72"/>
                        </a:lnTo>
                        <a:lnTo>
                          <a:pt x="1282" y="73"/>
                        </a:lnTo>
                        <a:lnTo>
                          <a:pt x="1317" y="74"/>
                        </a:lnTo>
                        <a:lnTo>
                          <a:pt x="1352" y="74"/>
                        </a:lnTo>
                        <a:lnTo>
                          <a:pt x="1387" y="75"/>
                        </a:lnTo>
                        <a:lnTo>
                          <a:pt x="1420" y="76"/>
                        </a:lnTo>
                        <a:lnTo>
                          <a:pt x="1454" y="76"/>
                        </a:lnTo>
                        <a:lnTo>
                          <a:pt x="1485" y="78"/>
                        </a:lnTo>
                        <a:lnTo>
                          <a:pt x="1516" y="79"/>
                        </a:lnTo>
                        <a:lnTo>
                          <a:pt x="1546" y="80"/>
                        </a:lnTo>
                        <a:lnTo>
                          <a:pt x="1575" y="80"/>
                        </a:lnTo>
                        <a:lnTo>
                          <a:pt x="1601" y="81"/>
                        </a:lnTo>
                        <a:lnTo>
                          <a:pt x="1626" y="82"/>
                        </a:lnTo>
                        <a:lnTo>
                          <a:pt x="1651" y="82"/>
                        </a:lnTo>
                        <a:lnTo>
                          <a:pt x="1673" y="83"/>
                        </a:lnTo>
                        <a:lnTo>
                          <a:pt x="1692" y="83"/>
                        </a:lnTo>
                        <a:lnTo>
                          <a:pt x="1709" y="85"/>
                        </a:lnTo>
                        <a:lnTo>
                          <a:pt x="1724" y="85"/>
                        </a:lnTo>
                        <a:lnTo>
                          <a:pt x="1737" y="85"/>
                        </a:lnTo>
                        <a:lnTo>
                          <a:pt x="1747" y="86"/>
                        </a:lnTo>
                        <a:lnTo>
                          <a:pt x="1755" y="86"/>
                        </a:lnTo>
                        <a:lnTo>
                          <a:pt x="1760" y="86"/>
                        </a:lnTo>
                        <a:lnTo>
                          <a:pt x="1761" y="86"/>
                        </a:lnTo>
                        <a:lnTo>
                          <a:pt x="1690" y="21"/>
                        </a:lnTo>
                        <a:lnTo>
                          <a:pt x="1688" y="21"/>
                        </a:lnTo>
                        <a:lnTo>
                          <a:pt x="1683" y="21"/>
                        </a:lnTo>
                        <a:lnTo>
                          <a:pt x="1674" y="21"/>
                        </a:lnTo>
                        <a:lnTo>
                          <a:pt x="1661" y="20"/>
                        </a:lnTo>
                        <a:lnTo>
                          <a:pt x="1646" y="20"/>
                        </a:lnTo>
                        <a:lnTo>
                          <a:pt x="1629" y="19"/>
                        </a:lnTo>
                        <a:lnTo>
                          <a:pt x="1608" y="19"/>
                        </a:lnTo>
                        <a:lnTo>
                          <a:pt x="1585" y="18"/>
                        </a:lnTo>
                        <a:lnTo>
                          <a:pt x="1561" y="18"/>
                        </a:lnTo>
                        <a:lnTo>
                          <a:pt x="1533" y="17"/>
                        </a:lnTo>
                        <a:lnTo>
                          <a:pt x="1504" y="15"/>
                        </a:lnTo>
                        <a:lnTo>
                          <a:pt x="1473" y="14"/>
                        </a:lnTo>
                        <a:lnTo>
                          <a:pt x="1442" y="14"/>
                        </a:lnTo>
                        <a:lnTo>
                          <a:pt x="1409" y="13"/>
                        </a:lnTo>
                        <a:lnTo>
                          <a:pt x="1374" y="12"/>
                        </a:lnTo>
                        <a:lnTo>
                          <a:pt x="1340" y="11"/>
                        </a:lnTo>
                        <a:lnTo>
                          <a:pt x="1304" y="10"/>
                        </a:lnTo>
                        <a:lnTo>
                          <a:pt x="1267" y="9"/>
                        </a:lnTo>
                        <a:lnTo>
                          <a:pt x="1231" y="7"/>
                        </a:lnTo>
                        <a:lnTo>
                          <a:pt x="1194" y="7"/>
                        </a:lnTo>
                        <a:lnTo>
                          <a:pt x="1159" y="6"/>
                        </a:lnTo>
                        <a:lnTo>
                          <a:pt x="1123" y="5"/>
                        </a:lnTo>
                        <a:lnTo>
                          <a:pt x="1087" y="4"/>
                        </a:lnTo>
                        <a:lnTo>
                          <a:pt x="1053" y="4"/>
                        </a:lnTo>
                        <a:lnTo>
                          <a:pt x="1019" y="3"/>
                        </a:lnTo>
                        <a:lnTo>
                          <a:pt x="987" y="3"/>
                        </a:lnTo>
                        <a:lnTo>
                          <a:pt x="956" y="2"/>
                        </a:lnTo>
                        <a:lnTo>
                          <a:pt x="927" y="2"/>
                        </a:lnTo>
                        <a:lnTo>
                          <a:pt x="898" y="0"/>
                        </a:lnTo>
                        <a:lnTo>
                          <a:pt x="873" y="0"/>
                        </a:lnTo>
                        <a:lnTo>
                          <a:pt x="850" y="0"/>
                        </a:lnTo>
                        <a:lnTo>
                          <a:pt x="828" y="0"/>
                        </a:lnTo>
                        <a:lnTo>
                          <a:pt x="807" y="0"/>
                        </a:lnTo>
                        <a:lnTo>
                          <a:pt x="784" y="0"/>
                        </a:lnTo>
                        <a:lnTo>
                          <a:pt x="759" y="2"/>
                        </a:lnTo>
                        <a:lnTo>
                          <a:pt x="733" y="2"/>
                        </a:lnTo>
                        <a:lnTo>
                          <a:pt x="707" y="3"/>
                        </a:lnTo>
                        <a:lnTo>
                          <a:pt x="678" y="3"/>
                        </a:lnTo>
                        <a:lnTo>
                          <a:pt x="649" y="4"/>
                        </a:lnTo>
                        <a:lnTo>
                          <a:pt x="619" y="5"/>
                        </a:lnTo>
                        <a:lnTo>
                          <a:pt x="589" y="5"/>
                        </a:lnTo>
                        <a:lnTo>
                          <a:pt x="558" y="6"/>
                        </a:lnTo>
                        <a:lnTo>
                          <a:pt x="527" y="7"/>
                        </a:lnTo>
                        <a:lnTo>
                          <a:pt x="495" y="9"/>
                        </a:lnTo>
                        <a:lnTo>
                          <a:pt x="464" y="10"/>
                        </a:lnTo>
                        <a:lnTo>
                          <a:pt x="433" y="11"/>
                        </a:lnTo>
                        <a:lnTo>
                          <a:pt x="402" y="12"/>
                        </a:lnTo>
                        <a:lnTo>
                          <a:pt x="372" y="13"/>
                        </a:lnTo>
                        <a:lnTo>
                          <a:pt x="342" y="15"/>
                        </a:lnTo>
                        <a:lnTo>
                          <a:pt x="313" y="17"/>
                        </a:lnTo>
                        <a:lnTo>
                          <a:pt x="285" y="18"/>
                        </a:lnTo>
                        <a:lnTo>
                          <a:pt x="258" y="19"/>
                        </a:lnTo>
                        <a:lnTo>
                          <a:pt x="232" y="20"/>
                        </a:lnTo>
                        <a:lnTo>
                          <a:pt x="208" y="21"/>
                        </a:lnTo>
                        <a:lnTo>
                          <a:pt x="185" y="22"/>
                        </a:lnTo>
                        <a:lnTo>
                          <a:pt x="164" y="22"/>
                        </a:lnTo>
                        <a:lnTo>
                          <a:pt x="146" y="23"/>
                        </a:lnTo>
                        <a:lnTo>
                          <a:pt x="129" y="25"/>
                        </a:lnTo>
                        <a:lnTo>
                          <a:pt x="114" y="25"/>
                        </a:lnTo>
                        <a:lnTo>
                          <a:pt x="101" y="26"/>
                        </a:lnTo>
                        <a:lnTo>
                          <a:pt x="92" y="26"/>
                        </a:lnTo>
                        <a:lnTo>
                          <a:pt x="84" y="27"/>
                        </a:lnTo>
                        <a:lnTo>
                          <a:pt x="79" y="27"/>
                        </a:lnTo>
                        <a:lnTo>
                          <a:pt x="78" y="27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57" name="Freeform 287"/>
                  <p:cNvSpPr>
                    <a:spLocks/>
                  </p:cNvSpPr>
                  <p:nvPr/>
                </p:nvSpPr>
                <p:spPr bwMode="auto">
                  <a:xfrm>
                    <a:off x="4567238" y="688976"/>
                    <a:ext cx="1482725" cy="58738"/>
                  </a:xfrm>
                  <a:custGeom>
                    <a:avLst/>
                    <a:gdLst>
                      <a:gd name="T0" fmla="*/ 2 w 1868"/>
                      <a:gd name="T1" fmla="*/ 71 h 74"/>
                      <a:gd name="T2" fmla="*/ 36 w 1868"/>
                      <a:gd name="T3" fmla="*/ 69 h 74"/>
                      <a:gd name="T4" fmla="*/ 104 w 1868"/>
                      <a:gd name="T5" fmla="*/ 68 h 74"/>
                      <a:gd name="T6" fmla="*/ 198 w 1868"/>
                      <a:gd name="T7" fmla="*/ 67 h 74"/>
                      <a:gd name="T8" fmla="*/ 311 w 1868"/>
                      <a:gd name="T9" fmla="*/ 65 h 74"/>
                      <a:gd name="T10" fmla="*/ 436 w 1868"/>
                      <a:gd name="T11" fmla="*/ 63 h 74"/>
                      <a:gd name="T12" fmla="*/ 565 w 1868"/>
                      <a:gd name="T13" fmla="*/ 61 h 74"/>
                      <a:gd name="T14" fmla="*/ 689 w 1868"/>
                      <a:gd name="T15" fmla="*/ 59 h 74"/>
                      <a:gd name="T16" fmla="*/ 804 w 1868"/>
                      <a:gd name="T17" fmla="*/ 58 h 74"/>
                      <a:gd name="T18" fmla="*/ 900 w 1868"/>
                      <a:gd name="T19" fmla="*/ 57 h 74"/>
                      <a:gd name="T20" fmla="*/ 971 w 1868"/>
                      <a:gd name="T21" fmla="*/ 56 h 74"/>
                      <a:gd name="T22" fmla="*/ 1023 w 1868"/>
                      <a:gd name="T23" fmla="*/ 56 h 74"/>
                      <a:gd name="T24" fmla="*/ 1097 w 1868"/>
                      <a:gd name="T25" fmla="*/ 57 h 74"/>
                      <a:gd name="T26" fmla="*/ 1190 w 1868"/>
                      <a:gd name="T27" fmla="*/ 58 h 74"/>
                      <a:gd name="T28" fmla="*/ 1296 w 1868"/>
                      <a:gd name="T29" fmla="*/ 60 h 74"/>
                      <a:gd name="T30" fmla="*/ 1409 w 1868"/>
                      <a:gd name="T31" fmla="*/ 64 h 74"/>
                      <a:gd name="T32" fmla="*/ 1523 w 1868"/>
                      <a:gd name="T33" fmla="*/ 66 h 74"/>
                      <a:gd name="T34" fmla="*/ 1630 w 1868"/>
                      <a:gd name="T35" fmla="*/ 68 h 74"/>
                      <a:gd name="T36" fmla="*/ 1725 w 1868"/>
                      <a:gd name="T37" fmla="*/ 71 h 74"/>
                      <a:gd name="T38" fmla="*/ 1800 w 1868"/>
                      <a:gd name="T39" fmla="*/ 73 h 74"/>
                      <a:gd name="T40" fmla="*/ 1849 w 1868"/>
                      <a:gd name="T41" fmla="*/ 74 h 74"/>
                      <a:gd name="T42" fmla="*/ 1868 w 1868"/>
                      <a:gd name="T43" fmla="*/ 74 h 74"/>
                      <a:gd name="T44" fmla="*/ 1785 w 1868"/>
                      <a:gd name="T45" fmla="*/ 15 h 74"/>
                      <a:gd name="T46" fmla="*/ 1746 w 1868"/>
                      <a:gd name="T47" fmla="*/ 14 h 74"/>
                      <a:gd name="T48" fmla="*/ 1680 w 1868"/>
                      <a:gd name="T49" fmla="*/ 13 h 74"/>
                      <a:gd name="T50" fmla="*/ 1592 w 1868"/>
                      <a:gd name="T51" fmla="*/ 11 h 74"/>
                      <a:gd name="T52" fmla="*/ 1490 w 1868"/>
                      <a:gd name="T53" fmla="*/ 10 h 74"/>
                      <a:gd name="T54" fmla="*/ 1379 w 1868"/>
                      <a:gd name="T55" fmla="*/ 7 h 74"/>
                      <a:gd name="T56" fmla="*/ 1264 w 1868"/>
                      <a:gd name="T57" fmla="*/ 5 h 74"/>
                      <a:gd name="T58" fmla="*/ 1152 w 1868"/>
                      <a:gd name="T59" fmla="*/ 4 h 74"/>
                      <a:gd name="T60" fmla="*/ 1050 w 1868"/>
                      <a:gd name="T61" fmla="*/ 2 h 74"/>
                      <a:gd name="T62" fmla="*/ 962 w 1868"/>
                      <a:gd name="T63" fmla="*/ 0 h 74"/>
                      <a:gd name="T64" fmla="*/ 895 w 1868"/>
                      <a:gd name="T65" fmla="*/ 0 h 74"/>
                      <a:gd name="T66" fmla="*/ 831 w 1868"/>
                      <a:gd name="T67" fmla="*/ 0 h 74"/>
                      <a:gd name="T68" fmla="*/ 749 w 1868"/>
                      <a:gd name="T69" fmla="*/ 2 h 74"/>
                      <a:gd name="T70" fmla="*/ 655 w 1868"/>
                      <a:gd name="T71" fmla="*/ 3 h 74"/>
                      <a:gd name="T72" fmla="*/ 554 w 1868"/>
                      <a:gd name="T73" fmla="*/ 4 h 74"/>
                      <a:gd name="T74" fmla="*/ 453 w 1868"/>
                      <a:gd name="T75" fmla="*/ 6 h 74"/>
                      <a:gd name="T76" fmla="*/ 354 w 1868"/>
                      <a:gd name="T77" fmla="*/ 7 h 74"/>
                      <a:gd name="T78" fmla="*/ 264 w 1868"/>
                      <a:gd name="T79" fmla="*/ 8 h 74"/>
                      <a:gd name="T80" fmla="*/ 188 w 1868"/>
                      <a:gd name="T81" fmla="*/ 10 h 74"/>
                      <a:gd name="T82" fmla="*/ 129 w 1868"/>
                      <a:gd name="T83" fmla="*/ 11 h 74"/>
                      <a:gd name="T84" fmla="*/ 96 w 1868"/>
                      <a:gd name="T85" fmla="*/ 12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868" h="74">
                        <a:moveTo>
                          <a:pt x="89" y="12"/>
                        </a:moveTo>
                        <a:lnTo>
                          <a:pt x="0" y="71"/>
                        </a:lnTo>
                        <a:lnTo>
                          <a:pt x="2" y="71"/>
                        </a:lnTo>
                        <a:lnTo>
                          <a:pt x="9" y="71"/>
                        </a:lnTo>
                        <a:lnTo>
                          <a:pt x="21" y="71"/>
                        </a:lnTo>
                        <a:lnTo>
                          <a:pt x="36" y="69"/>
                        </a:lnTo>
                        <a:lnTo>
                          <a:pt x="55" y="69"/>
                        </a:lnTo>
                        <a:lnTo>
                          <a:pt x="78" y="69"/>
                        </a:lnTo>
                        <a:lnTo>
                          <a:pt x="104" y="68"/>
                        </a:lnTo>
                        <a:lnTo>
                          <a:pt x="133" y="68"/>
                        </a:lnTo>
                        <a:lnTo>
                          <a:pt x="164" y="67"/>
                        </a:lnTo>
                        <a:lnTo>
                          <a:pt x="198" y="67"/>
                        </a:lnTo>
                        <a:lnTo>
                          <a:pt x="234" y="66"/>
                        </a:lnTo>
                        <a:lnTo>
                          <a:pt x="272" y="66"/>
                        </a:lnTo>
                        <a:lnTo>
                          <a:pt x="311" y="65"/>
                        </a:lnTo>
                        <a:lnTo>
                          <a:pt x="351" y="65"/>
                        </a:lnTo>
                        <a:lnTo>
                          <a:pt x="393" y="64"/>
                        </a:lnTo>
                        <a:lnTo>
                          <a:pt x="436" y="63"/>
                        </a:lnTo>
                        <a:lnTo>
                          <a:pt x="478" y="63"/>
                        </a:lnTo>
                        <a:lnTo>
                          <a:pt x="521" y="61"/>
                        </a:lnTo>
                        <a:lnTo>
                          <a:pt x="565" y="61"/>
                        </a:lnTo>
                        <a:lnTo>
                          <a:pt x="607" y="60"/>
                        </a:lnTo>
                        <a:lnTo>
                          <a:pt x="649" y="60"/>
                        </a:lnTo>
                        <a:lnTo>
                          <a:pt x="689" y="59"/>
                        </a:lnTo>
                        <a:lnTo>
                          <a:pt x="729" y="59"/>
                        </a:lnTo>
                        <a:lnTo>
                          <a:pt x="767" y="58"/>
                        </a:lnTo>
                        <a:lnTo>
                          <a:pt x="804" y="58"/>
                        </a:lnTo>
                        <a:lnTo>
                          <a:pt x="839" y="57"/>
                        </a:lnTo>
                        <a:lnTo>
                          <a:pt x="871" y="57"/>
                        </a:lnTo>
                        <a:lnTo>
                          <a:pt x="900" y="57"/>
                        </a:lnTo>
                        <a:lnTo>
                          <a:pt x="928" y="56"/>
                        </a:lnTo>
                        <a:lnTo>
                          <a:pt x="951" y="56"/>
                        </a:lnTo>
                        <a:lnTo>
                          <a:pt x="971" y="56"/>
                        </a:lnTo>
                        <a:lnTo>
                          <a:pt x="988" y="56"/>
                        </a:lnTo>
                        <a:lnTo>
                          <a:pt x="1004" y="56"/>
                        </a:lnTo>
                        <a:lnTo>
                          <a:pt x="1023" y="56"/>
                        </a:lnTo>
                        <a:lnTo>
                          <a:pt x="1045" y="56"/>
                        </a:lnTo>
                        <a:lnTo>
                          <a:pt x="1069" y="57"/>
                        </a:lnTo>
                        <a:lnTo>
                          <a:pt x="1097" y="57"/>
                        </a:lnTo>
                        <a:lnTo>
                          <a:pt x="1126" y="57"/>
                        </a:lnTo>
                        <a:lnTo>
                          <a:pt x="1157" y="58"/>
                        </a:lnTo>
                        <a:lnTo>
                          <a:pt x="1190" y="58"/>
                        </a:lnTo>
                        <a:lnTo>
                          <a:pt x="1225" y="59"/>
                        </a:lnTo>
                        <a:lnTo>
                          <a:pt x="1261" y="60"/>
                        </a:lnTo>
                        <a:lnTo>
                          <a:pt x="1296" y="60"/>
                        </a:lnTo>
                        <a:lnTo>
                          <a:pt x="1334" y="61"/>
                        </a:lnTo>
                        <a:lnTo>
                          <a:pt x="1371" y="63"/>
                        </a:lnTo>
                        <a:lnTo>
                          <a:pt x="1409" y="64"/>
                        </a:lnTo>
                        <a:lnTo>
                          <a:pt x="1447" y="64"/>
                        </a:lnTo>
                        <a:lnTo>
                          <a:pt x="1485" y="65"/>
                        </a:lnTo>
                        <a:lnTo>
                          <a:pt x="1523" y="66"/>
                        </a:lnTo>
                        <a:lnTo>
                          <a:pt x="1560" y="66"/>
                        </a:lnTo>
                        <a:lnTo>
                          <a:pt x="1596" y="67"/>
                        </a:lnTo>
                        <a:lnTo>
                          <a:pt x="1630" y="68"/>
                        </a:lnTo>
                        <a:lnTo>
                          <a:pt x="1663" y="69"/>
                        </a:lnTo>
                        <a:lnTo>
                          <a:pt x="1695" y="69"/>
                        </a:lnTo>
                        <a:lnTo>
                          <a:pt x="1725" y="71"/>
                        </a:lnTo>
                        <a:lnTo>
                          <a:pt x="1751" y="71"/>
                        </a:lnTo>
                        <a:lnTo>
                          <a:pt x="1777" y="72"/>
                        </a:lnTo>
                        <a:lnTo>
                          <a:pt x="1800" y="73"/>
                        </a:lnTo>
                        <a:lnTo>
                          <a:pt x="1819" y="73"/>
                        </a:lnTo>
                        <a:lnTo>
                          <a:pt x="1837" y="73"/>
                        </a:lnTo>
                        <a:lnTo>
                          <a:pt x="1849" y="74"/>
                        </a:lnTo>
                        <a:lnTo>
                          <a:pt x="1860" y="74"/>
                        </a:lnTo>
                        <a:lnTo>
                          <a:pt x="1865" y="74"/>
                        </a:lnTo>
                        <a:lnTo>
                          <a:pt x="1868" y="74"/>
                        </a:lnTo>
                        <a:lnTo>
                          <a:pt x="1793" y="15"/>
                        </a:lnTo>
                        <a:lnTo>
                          <a:pt x="1791" y="15"/>
                        </a:lnTo>
                        <a:lnTo>
                          <a:pt x="1785" y="15"/>
                        </a:lnTo>
                        <a:lnTo>
                          <a:pt x="1776" y="15"/>
                        </a:lnTo>
                        <a:lnTo>
                          <a:pt x="1762" y="14"/>
                        </a:lnTo>
                        <a:lnTo>
                          <a:pt x="1746" y="14"/>
                        </a:lnTo>
                        <a:lnTo>
                          <a:pt x="1727" y="14"/>
                        </a:lnTo>
                        <a:lnTo>
                          <a:pt x="1704" y="13"/>
                        </a:lnTo>
                        <a:lnTo>
                          <a:pt x="1680" y="13"/>
                        </a:lnTo>
                        <a:lnTo>
                          <a:pt x="1652" y="12"/>
                        </a:lnTo>
                        <a:lnTo>
                          <a:pt x="1624" y="12"/>
                        </a:lnTo>
                        <a:lnTo>
                          <a:pt x="1592" y="11"/>
                        </a:lnTo>
                        <a:lnTo>
                          <a:pt x="1560" y="11"/>
                        </a:lnTo>
                        <a:lnTo>
                          <a:pt x="1526" y="10"/>
                        </a:lnTo>
                        <a:lnTo>
                          <a:pt x="1490" y="10"/>
                        </a:lnTo>
                        <a:lnTo>
                          <a:pt x="1454" y="8"/>
                        </a:lnTo>
                        <a:lnTo>
                          <a:pt x="1417" y="7"/>
                        </a:lnTo>
                        <a:lnTo>
                          <a:pt x="1379" y="7"/>
                        </a:lnTo>
                        <a:lnTo>
                          <a:pt x="1341" y="6"/>
                        </a:lnTo>
                        <a:lnTo>
                          <a:pt x="1302" y="6"/>
                        </a:lnTo>
                        <a:lnTo>
                          <a:pt x="1264" y="5"/>
                        </a:lnTo>
                        <a:lnTo>
                          <a:pt x="1226" y="5"/>
                        </a:lnTo>
                        <a:lnTo>
                          <a:pt x="1189" y="4"/>
                        </a:lnTo>
                        <a:lnTo>
                          <a:pt x="1152" y="4"/>
                        </a:lnTo>
                        <a:lnTo>
                          <a:pt x="1118" y="3"/>
                        </a:lnTo>
                        <a:lnTo>
                          <a:pt x="1083" y="3"/>
                        </a:lnTo>
                        <a:lnTo>
                          <a:pt x="1050" y="2"/>
                        </a:lnTo>
                        <a:lnTo>
                          <a:pt x="1019" y="2"/>
                        </a:lnTo>
                        <a:lnTo>
                          <a:pt x="990" y="2"/>
                        </a:lnTo>
                        <a:lnTo>
                          <a:pt x="962" y="0"/>
                        </a:lnTo>
                        <a:lnTo>
                          <a:pt x="937" y="0"/>
                        </a:lnTo>
                        <a:lnTo>
                          <a:pt x="915" y="0"/>
                        </a:lnTo>
                        <a:lnTo>
                          <a:pt x="895" y="0"/>
                        </a:lnTo>
                        <a:lnTo>
                          <a:pt x="876" y="0"/>
                        </a:lnTo>
                        <a:lnTo>
                          <a:pt x="854" y="0"/>
                        </a:lnTo>
                        <a:lnTo>
                          <a:pt x="831" y="0"/>
                        </a:lnTo>
                        <a:lnTo>
                          <a:pt x="804" y="0"/>
                        </a:lnTo>
                        <a:lnTo>
                          <a:pt x="778" y="2"/>
                        </a:lnTo>
                        <a:lnTo>
                          <a:pt x="749" y="2"/>
                        </a:lnTo>
                        <a:lnTo>
                          <a:pt x="718" y="2"/>
                        </a:lnTo>
                        <a:lnTo>
                          <a:pt x="687" y="3"/>
                        </a:lnTo>
                        <a:lnTo>
                          <a:pt x="655" y="3"/>
                        </a:lnTo>
                        <a:lnTo>
                          <a:pt x="622" y="3"/>
                        </a:lnTo>
                        <a:lnTo>
                          <a:pt x="589" y="4"/>
                        </a:lnTo>
                        <a:lnTo>
                          <a:pt x="554" y="4"/>
                        </a:lnTo>
                        <a:lnTo>
                          <a:pt x="521" y="5"/>
                        </a:lnTo>
                        <a:lnTo>
                          <a:pt x="486" y="5"/>
                        </a:lnTo>
                        <a:lnTo>
                          <a:pt x="453" y="6"/>
                        </a:lnTo>
                        <a:lnTo>
                          <a:pt x="419" y="6"/>
                        </a:lnTo>
                        <a:lnTo>
                          <a:pt x="386" y="6"/>
                        </a:lnTo>
                        <a:lnTo>
                          <a:pt x="354" y="7"/>
                        </a:lnTo>
                        <a:lnTo>
                          <a:pt x="323" y="7"/>
                        </a:lnTo>
                        <a:lnTo>
                          <a:pt x="293" y="8"/>
                        </a:lnTo>
                        <a:lnTo>
                          <a:pt x="264" y="8"/>
                        </a:lnTo>
                        <a:lnTo>
                          <a:pt x="236" y="10"/>
                        </a:lnTo>
                        <a:lnTo>
                          <a:pt x="211" y="10"/>
                        </a:lnTo>
                        <a:lnTo>
                          <a:pt x="188" y="10"/>
                        </a:lnTo>
                        <a:lnTo>
                          <a:pt x="166" y="11"/>
                        </a:lnTo>
                        <a:lnTo>
                          <a:pt x="146" y="11"/>
                        </a:lnTo>
                        <a:lnTo>
                          <a:pt x="129" y="11"/>
                        </a:lnTo>
                        <a:lnTo>
                          <a:pt x="115" y="12"/>
                        </a:lnTo>
                        <a:lnTo>
                          <a:pt x="104" y="12"/>
                        </a:lnTo>
                        <a:lnTo>
                          <a:pt x="96" y="12"/>
                        </a:lnTo>
                        <a:lnTo>
                          <a:pt x="91" y="12"/>
                        </a:lnTo>
                        <a:lnTo>
                          <a:pt x="89" y="12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58" name="Freeform 288"/>
                  <p:cNvSpPr>
                    <a:spLocks/>
                  </p:cNvSpPr>
                  <p:nvPr/>
                </p:nvSpPr>
                <p:spPr bwMode="auto">
                  <a:xfrm>
                    <a:off x="4545013" y="749301"/>
                    <a:ext cx="1535113" cy="44450"/>
                  </a:xfrm>
                  <a:custGeom>
                    <a:avLst/>
                    <a:gdLst>
                      <a:gd name="T0" fmla="*/ 1881 w 1936"/>
                      <a:gd name="T1" fmla="*/ 10 h 57"/>
                      <a:gd name="T2" fmla="*/ 1866 w 1936"/>
                      <a:gd name="T3" fmla="*/ 10 h 57"/>
                      <a:gd name="T4" fmla="*/ 1836 w 1936"/>
                      <a:gd name="T5" fmla="*/ 8 h 57"/>
                      <a:gd name="T6" fmla="*/ 1795 w 1936"/>
                      <a:gd name="T7" fmla="*/ 8 h 57"/>
                      <a:gd name="T8" fmla="*/ 1744 w 1936"/>
                      <a:gd name="T9" fmla="*/ 7 h 57"/>
                      <a:gd name="T10" fmla="*/ 1684 w 1936"/>
                      <a:gd name="T11" fmla="*/ 7 h 57"/>
                      <a:gd name="T12" fmla="*/ 1617 w 1936"/>
                      <a:gd name="T13" fmla="*/ 6 h 57"/>
                      <a:gd name="T14" fmla="*/ 1545 w 1936"/>
                      <a:gd name="T15" fmla="*/ 5 h 57"/>
                      <a:gd name="T16" fmla="*/ 1470 w 1936"/>
                      <a:gd name="T17" fmla="*/ 5 h 57"/>
                      <a:gd name="T18" fmla="*/ 1394 w 1936"/>
                      <a:gd name="T19" fmla="*/ 4 h 57"/>
                      <a:gd name="T20" fmla="*/ 1318 w 1936"/>
                      <a:gd name="T21" fmla="*/ 3 h 57"/>
                      <a:gd name="T22" fmla="*/ 1245 w 1936"/>
                      <a:gd name="T23" fmla="*/ 3 h 57"/>
                      <a:gd name="T24" fmla="*/ 1176 w 1936"/>
                      <a:gd name="T25" fmla="*/ 2 h 57"/>
                      <a:gd name="T26" fmla="*/ 1111 w 1936"/>
                      <a:gd name="T27" fmla="*/ 2 h 57"/>
                      <a:gd name="T28" fmla="*/ 1055 w 1936"/>
                      <a:gd name="T29" fmla="*/ 0 h 57"/>
                      <a:gd name="T30" fmla="*/ 1007 w 1936"/>
                      <a:gd name="T31" fmla="*/ 0 h 57"/>
                      <a:gd name="T32" fmla="*/ 968 w 1936"/>
                      <a:gd name="T33" fmla="*/ 0 h 57"/>
                      <a:gd name="T34" fmla="*/ 920 w 1936"/>
                      <a:gd name="T35" fmla="*/ 0 h 57"/>
                      <a:gd name="T36" fmla="*/ 861 w 1936"/>
                      <a:gd name="T37" fmla="*/ 2 h 57"/>
                      <a:gd name="T38" fmla="*/ 794 w 1936"/>
                      <a:gd name="T39" fmla="*/ 3 h 57"/>
                      <a:gd name="T40" fmla="*/ 722 w 1936"/>
                      <a:gd name="T41" fmla="*/ 4 h 57"/>
                      <a:gd name="T42" fmla="*/ 646 w 1936"/>
                      <a:gd name="T43" fmla="*/ 5 h 57"/>
                      <a:gd name="T44" fmla="*/ 566 w 1936"/>
                      <a:gd name="T45" fmla="*/ 6 h 57"/>
                      <a:gd name="T46" fmla="*/ 485 w 1936"/>
                      <a:gd name="T47" fmla="*/ 7 h 57"/>
                      <a:gd name="T48" fmla="*/ 407 w 1936"/>
                      <a:gd name="T49" fmla="*/ 8 h 57"/>
                      <a:gd name="T50" fmla="*/ 331 w 1936"/>
                      <a:gd name="T51" fmla="*/ 10 h 57"/>
                      <a:gd name="T52" fmla="*/ 261 w 1936"/>
                      <a:gd name="T53" fmla="*/ 11 h 57"/>
                      <a:gd name="T54" fmla="*/ 197 w 1936"/>
                      <a:gd name="T55" fmla="*/ 12 h 57"/>
                      <a:gd name="T56" fmla="*/ 143 w 1936"/>
                      <a:gd name="T57" fmla="*/ 13 h 57"/>
                      <a:gd name="T58" fmla="*/ 99 w 1936"/>
                      <a:gd name="T59" fmla="*/ 14 h 57"/>
                      <a:gd name="T60" fmla="*/ 68 w 1936"/>
                      <a:gd name="T61" fmla="*/ 15 h 57"/>
                      <a:gd name="T62" fmla="*/ 52 w 1936"/>
                      <a:gd name="T63" fmla="*/ 15 h 57"/>
                      <a:gd name="T64" fmla="*/ 0 w 1936"/>
                      <a:gd name="T65" fmla="*/ 57 h 57"/>
                      <a:gd name="T66" fmla="*/ 1883 w 1936"/>
                      <a:gd name="T67" fmla="*/ 1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1936" h="57">
                        <a:moveTo>
                          <a:pt x="1883" y="10"/>
                        </a:moveTo>
                        <a:lnTo>
                          <a:pt x="1881" y="10"/>
                        </a:lnTo>
                        <a:lnTo>
                          <a:pt x="1875" y="10"/>
                        </a:lnTo>
                        <a:lnTo>
                          <a:pt x="1866" y="10"/>
                        </a:lnTo>
                        <a:lnTo>
                          <a:pt x="1853" y="10"/>
                        </a:lnTo>
                        <a:lnTo>
                          <a:pt x="1836" y="8"/>
                        </a:lnTo>
                        <a:lnTo>
                          <a:pt x="1817" y="8"/>
                        </a:lnTo>
                        <a:lnTo>
                          <a:pt x="1795" y="8"/>
                        </a:lnTo>
                        <a:lnTo>
                          <a:pt x="1770" y="8"/>
                        </a:lnTo>
                        <a:lnTo>
                          <a:pt x="1744" y="7"/>
                        </a:lnTo>
                        <a:lnTo>
                          <a:pt x="1715" y="7"/>
                        </a:lnTo>
                        <a:lnTo>
                          <a:pt x="1684" y="7"/>
                        </a:lnTo>
                        <a:lnTo>
                          <a:pt x="1650" y="6"/>
                        </a:lnTo>
                        <a:lnTo>
                          <a:pt x="1617" y="6"/>
                        </a:lnTo>
                        <a:lnTo>
                          <a:pt x="1581" y="6"/>
                        </a:lnTo>
                        <a:lnTo>
                          <a:pt x="1545" y="5"/>
                        </a:lnTo>
                        <a:lnTo>
                          <a:pt x="1509" y="5"/>
                        </a:lnTo>
                        <a:lnTo>
                          <a:pt x="1470" y="5"/>
                        </a:lnTo>
                        <a:lnTo>
                          <a:pt x="1432" y="4"/>
                        </a:lnTo>
                        <a:lnTo>
                          <a:pt x="1394" y="4"/>
                        </a:lnTo>
                        <a:lnTo>
                          <a:pt x="1356" y="4"/>
                        </a:lnTo>
                        <a:lnTo>
                          <a:pt x="1318" y="3"/>
                        </a:lnTo>
                        <a:lnTo>
                          <a:pt x="1282" y="3"/>
                        </a:lnTo>
                        <a:lnTo>
                          <a:pt x="1245" y="3"/>
                        </a:lnTo>
                        <a:lnTo>
                          <a:pt x="1209" y="2"/>
                        </a:lnTo>
                        <a:lnTo>
                          <a:pt x="1176" y="2"/>
                        </a:lnTo>
                        <a:lnTo>
                          <a:pt x="1142" y="2"/>
                        </a:lnTo>
                        <a:lnTo>
                          <a:pt x="1111" y="2"/>
                        </a:lnTo>
                        <a:lnTo>
                          <a:pt x="1082" y="0"/>
                        </a:lnTo>
                        <a:lnTo>
                          <a:pt x="1055" y="0"/>
                        </a:lnTo>
                        <a:lnTo>
                          <a:pt x="1029" y="0"/>
                        </a:lnTo>
                        <a:lnTo>
                          <a:pt x="1007" y="0"/>
                        </a:lnTo>
                        <a:lnTo>
                          <a:pt x="988" y="0"/>
                        </a:lnTo>
                        <a:lnTo>
                          <a:pt x="968" y="0"/>
                        </a:lnTo>
                        <a:lnTo>
                          <a:pt x="945" y="0"/>
                        </a:lnTo>
                        <a:lnTo>
                          <a:pt x="920" y="0"/>
                        </a:lnTo>
                        <a:lnTo>
                          <a:pt x="892" y="2"/>
                        </a:lnTo>
                        <a:lnTo>
                          <a:pt x="861" y="2"/>
                        </a:lnTo>
                        <a:lnTo>
                          <a:pt x="829" y="2"/>
                        </a:lnTo>
                        <a:lnTo>
                          <a:pt x="794" y="3"/>
                        </a:lnTo>
                        <a:lnTo>
                          <a:pt x="760" y="3"/>
                        </a:lnTo>
                        <a:lnTo>
                          <a:pt x="722" y="4"/>
                        </a:lnTo>
                        <a:lnTo>
                          <a:pt x="684" y="4"/>
                        </a:lnTo>
                        <a:lnTo>
                          <a:pt x="646" y="5"/>
                        </a:lnTo>
                        <a:lnTo>
                          <a:pt x="605" y="5"/>
                        </a:lnTo>
                        <a:lnTo>
                          <a:pt x="566" y="6"/>
                        </a:lnTo>
                        <a:lnTo>
                          <a:pt x="526" y="6"/>
                        </a:lnTo>
                        <a:lnTo>
                          <a:pt x="485" y="7"/>
                        </a:lnTo>
                        <a:lnTo>
                          <a:pt x="446" y="7"/>
                        </a:lnTo>
                        <a:lnTo>
                          <a:pt x="407" y="8"/>
                        </a:lnTo>
                        <a:lnTo>
                          <a:pt x="368" y="10"/>
                        </a:lnTo>
                        <a:lnTo>
                          <a:pt x="331" y="10"/>
                        </a:lnTo>
                        <a:lnTo>
                          <a:pt x="295" y="11"/>
                        </a:lnTo>
                        <a:lnTo>
                          <a:pt x="261" y="11"/>
                        </a:lnTo>
                        <a:lnTo>
                          <a:pt x="228" y="12"/>
                        </a:lnTo>
                        <a:lnTo>
                          <a:pt x="197" y="12"/>
                        </a:lnTo>
                        <a:lnTo>
                          <a:pt x="168" y="13"/>
                        </a:lnTo>
                        <a:lnTo>
                          <a:pt x="143" y="13"/>
                        </a:lnTo>
                        <a:lnTo>
                          <a:pt x="120" y="14"/>
                        </a:lnTo>
                        <a:lnTo>
                          <a:pt x="99" y="14"/>
                        </a:lnTo>
                        <a:lnTo>
                          <a:pt x="82" y="14"/>
                        </a:lnTo>
                        <a:lnTo>
                          <a:pt x="68" y="15"/>
                        </a:lnTo>
                        <a:lnTo>
                          <a:pt x="58" y="15"/>
                        </a:lnTo>
                        <a:lnTo>
                          <a:pt x="52" y="15"/>
                        </a:lnTo>
                        <a:lnTo>
                          <a:pt x="50" y="15"/>
                        </a:lnTo>
                        <a:lnTo>
                          <a:pt x="0" y="57"/>
                        </a:lnTo>
                        <a:lnTo>
                          <a:pt x="1936" y="57"/>
                        </a:lnTo>
                        <a:lnTo>
                          <a:pt x="1883" y="10"/>
                        </a:lnTo>
                        <a:close/>
                      </a:path>
                    </a:pathLst>
                  </a:custGeom>
                  <a:solidFill>
                    <a:srgbClr val="BF3D2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59" name="Freeform 289"/>
                  <p:cNvSpPr>
                    <a:spLocks/>
                  </p:cNvSpPr>
                  <p:nvPr/>
                </p:nvSpPr>
                <p:spPr bwMode="auto">
                  <a:xfrm>
                    <a:off x="4621213" y="1031876"/>
                    <a:ext cx="542925" cy="93663"/>
                  </a:xfrm>
                  <a:custGeom>
                    <a:avLst/>
                    <a:gdLst>
                      <a:gd name="T0" fmla="*/ 680 w 684"/>
                      <a:gd name="T1" fmla="*/ 3 h 118"/>
                      <a:gd name="T2" fmla="*/ 7 w 684"/>
                      <a:gd name="T3" fmla="*/ 0 h 118"/>
                      <a:gd name="T4" fmla="*/ 4 w 684"/>
                      <a:gd name="T5" fmla="*/ 11 h 118"/>
                      <a:gd name="T6" fmla="*/ 1 w 684"/>
                      <a:gd name="T7" fmla="*/ 23 h 118"/>
                      <a:gd name="T8" fmla="*/ 0 w 684"/>
                      <a:gd name="T9" fmla="*/ 37 h 118"/>
                      <a:gd name="T10" fmla="*/ 1 w 684"/>
                      <a:gd name="T11" fmla="*/ 52 h 118"/>
                      <a:gd name="T12" fmla="*/ 4 w 684"/>
                      <a:gd name="T13" fmla="*/ 68 h 118"/>
                      <a:gd name="T14" fmla="*/ 10 w 684"/>
                      <a:gd name="T15" fmla="*/ 86 h 118"/>
                      <a:gd name="T16" fmla="*/ 20 w 684"/>
                      <a:gd name="T17" fmla="*/ 102 h 118"/>
                      <a:gd name="T18" fmla="*/ 35 w 684"/>
                      <a:gd name="T19" fmla="*/ 118 h 118"/>
                      <a:gd name="T20" fmla="*/ 684 w 684"/>
                      <a:gd name="T21" fmla="*/ 112 h 118"/>
                      <a:gd name="T22" fmla="*/ 680 w 684"/>
                      <a:gd name="T23" fmla="*/ 3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84" h="118">
                        <a:moveTo>
                          <a:pt x="680" y="3"/>
                        </a:moveTo>
                        <a:lnTo>
                          <a:pt x="7" y="0"/>
                        </a:lnTo>
                        <a:lnTo>
                          <a:pt x="4" y="11"/>
                        </a:lnTo>
                        <a:lnTo>
                          <a:pt x="1" y="23"/>
                        </a:lnTo>
                        <a:lnTo>
                          <a:pt x="0" y="37"/>
                        </a:lnTo>
                        <a:lnTo>
                          <a:pt x="1" y="52"/>
                        </a:lnTo>
                        <a:lnTo>
                          <a:pt x="4" y="68"/>
                        </a:lnTo>
                        <a:lnTo>
                          <a:pt x="10" y="86"/>
                        </a:lnTo>
                        <a:lnTo>
                          <a:pt x="20" y="102"/>
                        </a:lnTo>
                        <a:lnTo>
                          <a:pt x="35" y="118"/>
                        </a:lnTo>
                        <a:lnTo>
                          <a:pt x="684" y="112"/>
                        </a:lnTo>
                        <a:lnTo>
                          <a:pt x="680" y="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0" name="Freeform 290"/>
                  <p:cNvSpPr>
                    <a:spLocks/>
                  </p:cNvSpPr>
                  <p:nvPr/>
                </p:nvSpPr>
                <p:spPr bwMode="auto">
                  <a:xfrm>
                    <a:off x="4643438" y="1133476"/>
                    <a:ext cx="523875" cy="82550"/>
                  </a:xfrm>
                  <a:custGeom>
                    <a:avLst/>
                    <a:gdLst>
                      <a:gd name="T0" fmla="*/ 656 w 660"/>
                      <a:gd name="T1" fmla="*/ 0 h 105"/>
                      <a:gd name="T2" fmla="*/ 5 w 660"/>
                      <a:gd name="T3" fmla="*/ 5 h 105"/>
                      <a:gd name="T4" fmla="*/ 3 w 660"/>
                      <a:gd name="T5" fmla="*/ 15 h 105"/>
                      <a:gd name="T6" fmla="*/ 1 w 660"/>
                      <a:gd name="T7" fmla="*/ 27 h 105"/>
                      <a:gd name="T8" fmla="*/ 0 w 660"/>
                      <a:gd name="T9" fmla="*/ 39 h 105"/>
                      <a:gd name="T10" fmla="*/ 1 w 660"/>
                      <a:gd name="T11" fmla="*/ 53 h 105"/>
                      <a:gd name="T12" fmla="*/ 3 w 660"/>
                      <a:gd name="T13" fmla="*/ 68 h 105"/>
                      <a:gd name="T14" fmla="*/ 10 w 660"/>
                      <a:gd name="T15" fmla="*/ 82 h 105"/>
                      <a:gd name="T16" fmla="*/ 19 w 660"/>
                      <a:gd name="T17" fmla="*/ 93 h 105"/>
                      <a:gd name="T18" fmla="*/ 34 w 660"/>
                      <a:gd name="T19" fmla="*/ 105 h 105"/>
                      <a:gd name="T20" fmla="*/ 660 w 660"/>
                      <a:gd name="T21" fmla="*/ 99 h 105"/>
                      <a:gd name="T22" fmla="*/ 656 w 660"/>
                      <a:gd name="T23" fmla="*/ 0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60" h="105">
                        <a:moveTo>
                          <a:pt x="656" y="0"/>
                        </a:moveTo>
                        <a:lnTo>
                          <a:pt x="5" y="5"/>
                        </a:lnTo>
                        <a:lnTo>
                          <a:pt x="3" y="15"/>
                        </a:lnTo>
                        <a:lnTo>
                          <a:pt x="1" y="27"/>
                        </a:lnTo>
                        <a:lnTo>
                          <a:pt x="0" y="39"/>
                        </a:lnTo>
                        <a:lnTo>
                          <a:pt x="1" y="53"/>
                        </a:lnTo>
                        <a:lnTo>
                          <a:pt x="3" y="68"/>
                        </a:lnTo>
                        <a:lnTo>
                          <a:pt x="10" y="82"/>
                        </a:lnTo>
                        <a:lnTo>
                          <a:pt x="19" y="93"/>
                        </a:lnTo>
                        <a:lnTo>
                          <a:pt x="34" y="105"/>
                        </a:lnTo>
                        <a:lnTo>
                          <a:pt x="660" y="99"/>
                        </a:lnTo>
                        <a:lnTo>
                          <a:pt x="656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1" name="Freeform 291"/>
                  <p:cNvSpPr>
                    <a:spLocks/>
                  </p:cNvSpPr>
                  <p:nvPr/>
                </p:nvSpPr>
                <p:spPr bwMode="auto">
                  <a:xfrm>
                    <a:off x="4668838" y="1220788"/>
                    <a:ext cx="501650" cy="90488"/>
                  </a:xfrm>
                  <a:custGeom>
                    <a:avLst/>
                    <a:gdLst>
                      <a:gd name="T0" fmla="*/ 1 w 633"/>
                      <a:gd name="T1" fmla="*/ 4 h 114"/>
                      <a:gd name="T2" fmla="*/ 0 w 633"/>
                      <a:gd name="T3" fmla="*/ 16 h 114"/>
                      <a:gd name="T4" fmla="*/ 1 w 633"/>
                      <a:gd name="T5" fmla="*/ 30 h 114"/>
                      <a:gd name="T6" fmla="*/ 2 w 633"/>
                      <a:gd name="T7" fmla="*/ 45 h 114"/>
                      <a:gd name="T8" fmla="*/ 6 w 633"/>
                      <a:gd name="T9" fmla="*/ 61 h 114"/>
                      <a:gd name="T10" fmla="*/ 11 w 633"/>
                      <a:gd name="T11" fmla="*/ 77 h 114"/>
                      <a:gd name="T12" fmla="*/ 20 w 633"/>
                      <a:gd name="T13" fmla="*/ 92 h 114"/>
                      <a:gd name="T14" fmla="*/ 32 w 633"/>
                      <a:gd name="T15" fmla="*/ 105 h 114"/>
                      <a:gd name="T16" fmla="*/ 48 w 633"/>
                      <a:gd name="T17" fmla="*/ 114 h 114"/>
                      <a:gd name="T18" fmla="*/ 633 w 633"/>
                      <a:gd name="T19" fmla="*/ 114 h 114"/>
                      <a:gd name="T20" fmla="*/ 629 w 633"/>
                      <a:gd name="T21" fmla="*/ 0 h 114"/>
                      <a:gd name="T22" fmla="*/ 1 w 633"/>
                      <a:gd name="T23" fmla="*/ 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3" h="114">
                        <a:moveTo>
                          <a:pt x="1" y="4"/>
                        </a:moveTo>
                        <a:lnTo>
                          <a:pt x="0" y="16"/>
                        </a:lnTo>
                        <a:lnTo>
                          <a:pt x="1" y="30"/>
                        </a:lnTo>
                        <a:lnTo>
                          <a:pt x="2" y="45"/>
                        </a:lnTo>
                        <a:lnTo>
                          <a:pt x="6" y="61"/>
                        </a:lnTo>
                        <a:lnTo>
                          <a:pt x="11" y="77"/>
                        </a:lnTo>
                        <a:lnTo>
                          <a:pt x="20" y="92"/>
                        </a:lnTo>
                        <a:lnTo>
                          <a:pt x="32" y="105"/>
                        </a:lnTo>
                        <a:lnTo>
                          <a:pt x="48" y="114"/>
                        </a:lnTo>
                        <a:lnTo>
                          <a:pt x="633" y="114"/>
                        </a:lnTo>
                        <a:lnTo>
                          <a:pt x="629" y="0"/>
                        </a:lnTo>
                        <a:lnTo>
                          <a:pt x="1" y="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2" name="Freeform 292"/>
                  <p:cNvSpPr>
                    <a:spLocks/>
                  </p:cNvSpPr>
                  <p:nvPr/>
                </p:nvSpPr>
                <p:spPr bwMode="auto">
                  <a:xfrm>
                    <a:off x="5541963" y="1035051"/>
                    <a:ext cx="471488" cy="82550"/>
                  </a:xfrm>
                  <a:custGeom>
                    <a:avLst/>
                    <a:gdLst>
                      <a:gd name="T0" fmla="*/ 0 w 595"/>
                      <a:gd name="T1" fmla="*/ 104 h 104"/>
                      <a:gd name="T2" fmla="*/ 568 w 595"/>
                      <a:gd name="T3" fmla="*/ 99 h 104"/>
                      <a:gd name="T4" fmla="*/ 575 w 595"/>
                      <a:gd name="T5" fmla="*/ 93 h 104"/>
                      <a:gd name="T6" fmla="*/ 582 w 595"/>
                      <a:gd name="T7" fmla="*/ 86 h 104"/>
                      <a:gd name="T8" fmla="*/ 588 w 595"/>
                      <a:gd name="T9" fmla="*/ 77 h 104"/>
                      <a:gd name="T10" fmla="*/ 592 w 595"/>
                      <a:gd name="T11" fmla="*/ 67 h 104"/>
                      <a:gd name="T12" fmla="*/ 595 w 595"/>
                      <a:gd name="T13" fmla="*/ 54 h 104"/>
                      <a:gd name="T14" fmla="*/ 595 w 595"/>
                      <a:gd name="T15" fmla="*/ 39 h 104"/>
                      <a:gd name="T16" fmla="*/ 589 w 595"/>
                      <a:gd name="T17" fmla="*/ 22 h 104"/>
                      <a:gd name="T18" fmla="*/ 580 w 595"/>
                      <a:gd name="T19" fmla="*/ 2 h 104"/>
                      <a:gd name="T20" fmla="*/ 0 w 595"/>
                      <a:gd name="T21" fmla="*/ 0 h 104"/>
                      <a:gd name="T22" fmla="*/ 0 w 595"/>
                      <a:gd name="T23" fmla="*/ 10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95" h="104">
                        <a:moveTo>
                          <a:pt x="0" y="104"/>
                        </a:moveTo>
                        <a:lnTo>
                          <a:pt x="568" y="99"/>
                        </a:lnTo>
                        <a:lnTo>
                          <a:pt x="575" y="93"/>
                        </a:lnTo>
                        <a:lnTo>
                          <a:pt x="582" y="86"/>
                        </a:lnTo>
                        <a:lnTo>
                          <a:pt x="588" y="77"/>
                        </a:lnTo>
                        <a:lnTo>
                          <a:pt x="592" y="67"/>
                        </a:lnTo>
                        <a:lnTo>
                          <a:pt x="595" y="54"/>
                        </a:lnTo>
                        <a:lnTo>
                          <a:pt x="595" y="39"/>
                        </a:lnTo>
                        <a:lnTo>
                          <a:pt x="589" y="22"/>
                        </a:lnTo>
                        <a:lnTo>
                          <a:pt x="580" y="2"/>
                        </a:lnTo>
                        <a:lnTo>
                          <a:pt x="0" y="0"/>
                        </a:lnTo>
                        <a:lnTo>
                          <a:pt x="0" y="104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3" name="Freeform 293"/>
                  <p:cNvSpPr>
                    <a:spLocks/>
                  </p:cNvSpPr>
                  <p:nvPr/>
                </p:nvSpPr>
                <p:spPr bwMode="auto">
                  <a:xfrm>
                    <a:off x="4606925" y="815976"/>
                    <a:ext cx="1430338" cy="106363"/>
                  </a:xfrm>
                  <a:custGeom>
                    <a:avLst/>
                    <a:gdLst>
                      <a:gd name="T0" fmla="*/ 1760 w 1802"/>
                      <a:gd name="T1" fmla="*/ 0 h 132"/>
                      <a:gd name="T2" fmla="*/ 26 w 1802"/>
                      <a:gd name="T3" fmla="*/ 7 h 132"/>
                      <a:gd name="T4" fmla="*/ 24 w 1802"/>
                      <a:gd name="T5" fmla="*/ 10 h 132"/>
                      <a:gd name="T6" fmla="*/ 18 w 1802"/>
                      <a:gd name="T7" fmla="*/ 18 h 132"/>
                      <a:gd name="T8" fmla="*/ 11 w 1802"/>
                      <a:gd name="T9" fmla="*/ 31 h 132"/>
                      <a:gd name="T10" fmla="*/ 4 w 1802"/>
                      <a:gd name="T11" fmla="*/ 46 h 132"/>
                      <a:gd name="T12" fmla="*/ 0 w 1802"/>
                      <a:gd name="T13" fmla="*/ 64 h 132"/>
                      <a:gd name="T14" fmla="*/ 0 w 1802"/>
                      <a:gd name="T15" fmla="*/ 83 h 132"/>
                      <a:gd name="T16" fmla="*/ 6 w 1802"/>
                      <a:gd name="T17" fmla="*/ 102 h 132"/>
                      <a:gd name="T18" fmla="*/ 21 w 1802"/>
                      <a:gd name="T19" fmla="*/ 121 h 132"/>
                      <a:gd name="T20" fmla="*/ 1779 w 1802"/>
                      <a:gd name="T21" fmla="*/ 132 h 132"/>
                      <a:gd name="T22" fmla="*/ 1786 w 1802"/>
                      <a:gd name="T23" fmla="*/ 123 h 132"/>
                      <a:gd name="T24" fmla="*/ 1793 w 1802"/>
                      <a:gd name="T25" fmla="*/ 110 h 132"/>
                      <a:gd name="T26" fmla="*/ 1798 w 1802"/>
                      <a:gd name="T27" fmla="*/ 94 h 132"/>
                      <a:gd name="T28" fmla="*/ 1802 w 1802"/>
                      <a:gd name="T29" fmla="*/ 77 h 132"/>
                      <a:gd name="T30" fmla="*/ 1801 w 1802"/>
                      <a:gd name="T31" fmla="*/ 58 h 132"/>
                      <a:gd name="T32" fmla="*/ 1795 w 1802"/>
                      <a:gd name="T33" fmla="*/ 39 h 132"/>
                      <a:gd name="T34" fmla="*/ 1782 w 1802"/>
                      <a:gd name="T35" fmla="*/ 19 h 132"/>
                      <a:gd name="T36" fmla="*/ 1760 w 1802"/>
                      <a:gd name="T37" fmla="*/ 0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802" h="132">
                        <a:moveTo>
                          <a:pt x="1760" y="0"/>
                        </a:moveTo>
                        <a:lnTo>
                          <a:pt x="26" y="7"/>
                        </a:lnTo>
                        <a:lnTo>
                          <a:pt x="24" y="10"/>
                        </a:lnTo>
                        <a:lnTo>
                          <a:pt x="18" y="18"/>
                        </a:lnTo>
                        <a:lnTo>
                          <a:pt x="11" y="31"/>
                        </a:lnTo>
                        <a:lnTo>
                          <a:pt x="4" y="46"/>
                        </a:lnTo>
                        <a:lnTo>
                          <a:pt x="0" y="64"/>
                        </a:lnTo>
                        <a:lnTo>
                          <a:pt x="0" y="83"/>
                        </a:lnTo>
                        <a:lnTo>
                          <a:pt x="6" y="102"/>
                        </a:lnTo>
                        <a:lnTo>
                          <a:pt x="21" y="121"/>
                        </a:lnTo>
                        <a:lnTo>
                          <a:pt x="1779" y="132"/>
                        </a:lnTo>
                        <a:lnTo>
                          <a:pt x="1786" y="123"/>
                        </a:lnTo>
                        <a:lnTo>
                          <a:pt x="1793" y="110"/>
                        </a:lnTo>
                        <a:lnTo>
                          <a:pt x="1798" y="94"/>
                        </a:lnTo>
                        <a:lnTo>
                          <a:pt x="1802" y="77"/>
                        </a:lnTo>
                        <a:lnTo>
                          <a:pt x="1801" y="58"/>
                        </a:lnTo>
                        <a:lnTo>
                          <a:pt x="1795" y="39"/>
                        </a:lnTo>
                        <a:lnTo>
                          <a:pt x="1782" y="19"/>
                        </a:lnTo>
                        <a:lnTo>
                          <a:pt x="176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4" name="Freeform 294"/>
                  <p:cNvSpPr>
                    <a:spLocks/>
                  </p:cNvSpPr>
                  <p:nvPr/>
                </p:nvSpPr>
                <p:spPr bwMode="auto">
                  <a:xfrm>
                    <a:off x="4606925" y="923926"/>
                    <a:ext cx="1422400" cy="101600"/>
                  </a:xfrm>
                  <a:custGeom>
                    <a:avLst/>
                    <a:gdLst>
                      <a:gd name="T0" fmla="*/ 32 w 1791"/>
                      <a:gd name="T1" fmla="*/ 120 h 126"/>
                      <a:gd name="T2" fmla="*/ 32 w 1791"/>
                      <a:gd name="T3" fmla="*/ 120 h 126"/>
                      <a:gd name="T4" fmla="*/ 32 w 1791"/>
                      <a:gd name="T5" fmla="*/ 120 h 126"/>
                      <a:gd name="T6" fmla="*/ 32 w 1791"/>
                      <a:gd name="T7" fmla="*/ 120 h 126"/>
                      <a:gd name="T8" fmla="*/ 32 w 1791"/>
                      <a:gd name="T9" fmla="*/ 120 h 126"/>
                      <a:gd name="T10" fmla="*/ 698 w 1791"/>
                      <a:gd name="T11" fmla="*/ 123 h 126"/>
                      <a:gd name="T12" fmla="*/ 697 w 1791"/>
                      <a:gd name="T13" fmla="*/ 100 h 126"/>
                      <a:gd name="T14" fmla="*/ 1177 w 1791"/>
                      <a:gd name="T15" fmla="*/ 100 h 126"/>
                      <a:gd name="T16" fmla="*/ 1177 w 1791"/>
                      <a:gd name="T17" fmla="*/ 124 h 126"/>
                      <a:gd name="T18" fmla="*/ 1759 w 1791"/>
                      <a:gd name="T19" fmla="*/ 126 h 126"/>
                      <a:gd name="T20" fmla="*/ 1766 w 1791"/>
                      <a:gd name="T21" fmla="*/ 120 h 126"/>
                      <a:gd name="T22" fmla="*/ 1773 w 1791"/>
                      <a:gd name="T23" fmla="*/ 111 h 126"/>
                      <a:gd name="T24" fmla="*/ 1780 w 1791"/>
                      <a:gd name="T25" fmla="*/ 101 h 126"/>
                      <a:gd name="T26" fmla="*/ 1787 w 1791"/>
                      <a:gd name="T27" fmla="*/ 87 h 126"/>
                      <a:gd name="T28" fmla="*/ 1790 w 1791"/>
                      <a:gd name="T29" fmla="*/ 72 h 126"/>
                      <a:gd name="T30" fmla="*/ 1791 w 1791"/>
                      <a:gd name="T31" fmla="*/ 54 h 126"/>
                      <a:gd name="T32" fmla="*/ 1788 w 1791"/>
                      <a:gd name="T33" fmla="*/ 34 h 126"/>
                      <a:gd name="T34" fmla="*/ 1780 w 1791"/>
                      <a:gd name="T35" fmla="*/ 11 h 126"/>
                      <a:gd name="T36" fmla="*/ 17 w 1791"/>
                      <a:gd name="T37" fmla="*/ 0 h 126"/>
                      <a:gd name="T38" fmla="*/ 11 w 1791"/>
                      <a:gd name="T39" fmla="*/ 10 h 126"/>
                      <a:gd name="T40" fmla="*/ 7 w 1791"/>
                      <a:gd name="T41" fmla="*/ 23 h 126"/>
                      <a:gd name="T42" fmla="*/ 2 w 1791"/>
                      <a:gd name="T43" fmla="*/ 38 h 126"/>
                      <a:gd name="T44" fmla="*/ 0 w 1791"/>
                      <a:gd name="T45" fmla="*/ 55 h 126"/>
                      <a:gd name="T46" fmla="*/ 1 w 1791"/>
                      <a:gd name="T47" fmla="*/ 71 h 126"/>
                      <a:gd name="T48" fmla="*/ 5 w 1791"/>
                      <a:gd name="T49" fmla="*/ 88 h 126"/>
                      <a:gd name="T50" fmla="*/ 16 w 1791"/>
                      <a:gd name="T51" fmla="*/ 105 h 126"/>
                      <a:gd name="T52" fmla="*/ 32 w 1791"/>
                      <a:gd name="T53" fmla="*/ 120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91" h="126">
                        <a:moveTo>
                          <a:pt x="32" y="120"/>
                        </a:move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32" y="120"/>
                        </a:lnTo>
                        <a:lnTo>
                          <a:pt x="698" y="123"/>
                        </a:lnTo>
                        <a:lnTo>
                          <a:pt x="697" y="100"/>
                        </a:lnTo>
                        <a:lnTo>
                          <a:pt x="1177" y="100"/>
                        </a:lnTo>
                        <a:lnTo>
                          <a:pt x="1177" y="124"/>
                        </a:lnTo>
                        <a:lnTo>
                          <a:pt x="1759" y="126"/>
                        </a:lnTo>
                        <a:lnTo>
                          <a:pt x="1766" y="120"/>
                        </a:lnTo>
                        <a:lnTo>
                          <a:pt x="1773" y="111"/>
                        </a:lnTo>
                        <a:lnTo>
                          <a:pt x="1780" y="101"/>
                        </a:lnTo>
                        <a:lnTo>
                          <a:pt x="1787" y="87"/>
                        </a:lnTo>
                        <a:lnTo>
                          <a:pt x="1790" y="72"/>
                        </a:lnTo>
                        <a:lnTo>
                          <a:pt x="1791" y="54"/>
                        </a:lnTo>
                        <a:lnTo>
                          <a:pt x="1788" y="34"/>
                        </a:lnTo>
                        <a:lnTo>
                          <a:pt x="1780" y="11"/>
                        </a:lnTo>
                        <a:lnTo>
                          <a:pt x="17" y="0"/>
                        </a:lnTo>
                        <a:lnTo>
                          <a:pt x="11" y="10"/>
                        </a:lnTo>
                        <a:lnTo>
                          <a:pt x="7" y="23"/>
                        </a:lnTo>
                        <a:lnTo>
                          <a:pt x="2" y="38"/>
                        </a:lnTo>
                        <a:lnTo>
                          <a:pt x="0" y="55"/>
                        </a:lnTo>
                        <a:lnTo>
                          <a:pt x="1" y="71"/>
                        </a:lnTo>
                        <a:lnTo>
                          <a:pt x="5" y="88"/>
                        </a:lnTo>
                        <a:lnTo>
                          <a:pt x="16" y="105"/>
                        </a:lnTo>
                        <a:lnTo>
                          <a:pt x="32" y="12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5" name="Freeform 295"/>
                  <p:cNvSpPr>
                    <a:spLocks/>
                  </p:cNvSpPr>
                  <p:nvPr/>
                </p:nvSpPr>
                <p:spPr bwMode="auto">
                  <a:xfrm>
                    <a:off x="5541963" y="1214438"/>
                    <a:ext cx="439738" cy="96838"/>
                  </a:xfrm>
                  <a:custGeom>
                    <a:avLst/>
                    <a:gdLst>
                      <a:gd name="T0" fmla="*/ 0 w 554"/>
                      <a:gd name="T1" fmla="*/ 123 h 123"/>
                      <a:gd name="T2" fmla="*/ 528 w 554"/>
                      <a:gd name="T3" fmla="*/ 123 h 123"/>
                      <a:gd name="T4" fmla="*/ 530 w 554"/>
                      <a:gd name="T5" fmla="*/ 119 h 123"/>
                      <a:gd name="T6" fmla="*/ 535 w 554"/>
                      <a:gd name="T7" fmla="*/ 111 h 123"/>
                      <a:gd name="T8" fmla="*/ 541 w 554"/>
                      <a:gd name="T9" fmla="*/ 99 h 123"/>
                      <a:gd name="T10" fmla="*/ 546 w 554"/>
                      <a:gd name="T11" fmla="*/ 81 h 123"/>
                      <a:gd name="T12" fmla="*/ 552 w 554"/>
                      <a:gd name="T13" fmla="*/ 63 h 123"/>
                      <a:gd name="T14" fmla="*/ 554 w 554"/>
                      <a:gd name="T15" fmla="*/ 42 h 123"/>
                      <a:gd name="T16" fmla="*/ 553 w 554"/>
                      <a:gd name="T17" fmla="*/ 20 h 123"/>
                      <a:gd name="T18" fmla="*/ 546 w 554"/>
                      <a:gd name="T19" fmla="*/ 0 h 123"/>
                      <a:gd name="T20" fmla="*/ 0 w 554"/>
                      <a:gd name="T21" fmla="*/ 4 h 123"/>
                      <a:gd name="T22" fmla="*/ 0 w 554"/>
                      <a:gd name="T23" fmla="*/ 123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54" h="123">
                        <a:moveTo>
                          <a:pt x="0" y="123"/>
                        </a:moveTo>
                        <a:lnTo>
                          <a:pt x="528" y="123"/>
                        </a:lnTo>
                        <a:lnTo>
                          <a:pt x="530" y="119"/>
                        </a:lnTo>
                        <a:lnTo>
                          <a:pt x="535" y="111"/>
                        </a:lnTo>
                        <a:lnTo>
                          <a:pt x="541" y="99"/>
                        </a:lnTo>
                        <a:lnTo>
                          <a:pt x="546" y="81"/>
                        </a:lnTo>
                        <a:lnTo>
                          <a:pt x="552" y="63"/>
                        </a:lnTo>
                        <a:lnTo>
                          <a:pt x="554" y="42"/>
                        </a:lnTo>
                        <a:lnTo>
                          <a:pt x="553" y="20"/>
                        </a:lnTo>
                        <a:lnTo>
                          <a:pt x="546" y="0"/>
                        </a:lnTo>
                        <a:lnTo>
                          <a:pt x="0" y="4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6" name="Freeform 296"/>
                  <p:cNvSpPr>
                    <a:spLocks/>
                  </p:cNvSpPr>
                  <p:nvPr/>
                </p:nvSpPr>
                <p:spPr bwMode="auto">
                  <a:xfrm>
                    <a:off x="5541963" y="1125538"/>
                    <a:ext cx="454025" cy="80963"/>
                  </a:xfrm>
                  <a:custGeom>
                    <a:avLst/>
                    <a:gdLst>
                      <a:gd name="T0" fmla="*/ 0 w 573"/>
                      <a:gd name="T1" fmla="*/ 102 h 102"/>
                      <a:gd name="T2" fmla="*/ 547 w 573"/>
                      <a:gd name="T3" fmla="*/ 97 h 102"/>
                      <a:gd name="T4" fmla="*/ 552 w 573"/>
                      <a:gd name="T5" fmla="*/ 91 h 102"/>
                      <a:gd name="T6" fmla="*/ 558 w 573"/>
                      <a:gd name="T7" fmla="*/ 82 h 102"/>
                      <a:gd name="T8" fmla="*/ 564 w 573"/>
                      <a:gd name="T9" fmla="*/ 72 h 102"/>
                      <a:gd name="T10" fmla="*/ 568 w 573"/>
                      <a:gd name="T11" fmla="*/ 60 h 102"/>
                      <a:gd name="T12" fmla="*/ 572 w 573"/>
                      <a:gd name="T13" fmla="*/ 47 h 102"/>
                      <a:gd name="T14" fmla="*/ 573 w 573"/>
                      <a:gd name="T15" fmla="*/ 32 h 102"/>
                      <a:gd name="T16" fmla="*/ 571 w 573"/>
                      <a:gd name="T17" fmla="*/ 17 h 102"/>
                      <a:gd name="T18" fmla="*/ 565 w 573"/>
                      <a:gd name="T19" fmla="*/ 0 h 102"/>
                      <a:gd name="T20" fmla="*/ 0 w 573"/>
                      <a:gd name="T21" fmla="*/ 4 h 102"/>
                      <a:gd name="T22" fmla="*/ 0 w 573"/>
                      <a:gd name="T2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73" h="102">
                        <a:moveTo>
                          <a:pt x="0" y="102"/>
                        </a:moveTo>
                        <a:lnTo>
                          <a:pt x="547" y="97"/>
                        </a:lnTo>
                        <a:lnTo>
                          <a:pt x="552" y="91"/>
                        </a:lnTo>
                        <a:lnTo>
                          <a:pt x="558" y="82"/>
                        </a:lnTo>
                        <a:lnTo>
                          <a:pt x="564" y="72"/>
                        </a:lnTo>
                        <a:lnTo>
                          <a:pt x="568" y="60"/>
                        </a:lnTo>
                        <a:lnTo>
                          <a:pt x="572" y="47"/>
                        </a:lnTo>
                        <a:lnTo>
                          <a:pt x="573" y="32"/>
                        </a:lnTo>
                        <a:lnTo>
                          <a:pt x="571" y="17"/>
                        </a:lnTo>
                        <a:lnTo>
                          <a:pt x="565" y="0"/>
                        </a:lnTo>
                        <a:lnTo>
                          <a:pt x="0" y="4"/>
                        </a:lnTo>
                        <a:lnTo>
                          <a:pt x="0" y="102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7" name="Freeform 297"/>
                  <p:cNvSpPr>
                    <a:spLocks/>
                  </p:cNvSpPr>
                  <p:nvPr/>
                </p:nvSpPr>
                <p:spPr bwMode="auto">
                  <a:xfrm>
                    <a:off x="5195888" y="1033463"/>
                    <a:ext cx="76200" cy="276225"/>
                  </a:xfrm>
                  <a:custGeom>
                    <a:avLst/>
                    <a:gdLst>
                      <a:gd name="T0" fmla="*/ 0 w 95"/>
                      <a:gd name="T1" fmla="*/ 0 h 348"/>
                      <a:gd name="T2" fmla="*/ 10 w 95"/>
                      <a:gd name="T3" fmla="*/ 348 h 348"/>
                      <a:gd name="T4" fmla="*/ 95 w 95"/>
                      <a:gd name="T5" fmla="*/ 348 h 348"/>
                      <a:gd name="T6" fmla="*/ 89 w 95"/>
                      <a:gd name="T7" fmla="*/ 0 h 348"/>
                      <a:gd name="T8" fmla="*/ 0 w 95"/>
                      <a:gd name="T9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348">
                        <a:moveTo>
                          <a:pt x="0" y="0"/>
                        </a:moveTo>
                        <a:lnTo>
                          <a:pt x="10" y="348"/>
                        </a:lnTo>
                        <a:lnTo>
                          <a:pt x="95" y="348"/>
                        </a:lnTo>
                        <a:lnTo>
                          <a:pt x="8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8" name="Freeform 298"/>
                  <p:cNvSpPr>
                    <a:spLocks/>
                  </p:cNvSpPr>
                  <p:nvPr/>
                </p:nvSpPr>
                <p:spPr bwMode="auto">
                  <a:xfrm>
                    <a:off x="5284788" y="1033463"/>
                    <a:ext cx="65088" cy="277813"/>
                  </a:xfrm>
                  <a:custGeom>
                    <a:avLst/>
                    <a:gdLst>
                      <a:gd name="T0" fmla="*/ 0 w 80"/>
                      <a:gd name="T1" fmla="*/ 0 h 349"/>
                      <a:gd name="T2" fmla="*/ 6 w 80"/>
                      <a:gd name="T3" fmla="*/ 348 h 349"/>
                      <a:gd name="T4" fmla="*/ 80 w 80"/>
                      <a:gd name="T5" fmla="*/ 349 h 349"/>
                      <a:gd name="T6" fmla="*/ 73 w 80"/>
                      <a:gd name="T7" fmla="*/ 0 h 349"/>
                      <a:gd name="T8" fmla="*/ 0 w 8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349">
                        <a:moveTo>
                          <a:pt x="0" y="0"/>
                        </a:moveTo>
                        <a:lnTo>
                          <a:pt x="6" y="348"/>
                        </a:lnTo>
                        <a:lnTo>
                          <a:pt x="80" y="349"/>
                        </a:lnTo>
                        <a:lnTo>
                          <a:pt x="7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69" name="Freeform 299"/>
                  <p:cNvSpPr>
                    <a:spLocks/>
                  </p:cNvSpPr>
                  <p:nvPr/>
                </p:nvSpPr>
                <p:spPr bwMode="auto">
                  <a:xfrm>
                    <a:off x="5434013" y="1033463"/>
                    <a:ext cx="71438" cy="277813"/>
                  </a:xfrm>
                  <a:custGeom>
                    <a:avLst/>
                    <a:gdLst>
                      <a:gd name="T0" fmla="*/ 90 w 90"/>
                      <a:gd name="T1" fmla="*/ 0 h 350"/>
                      <a:gd name="T2" fmla="*/ 0 w 90"/>
                      <a:gd name="T3" fmla="*/ 0 h 350"/>
                      <a:gd name="T4" fmla="*/ 7 w 90"/>
                      <a:gd name="T5" fmla="*/ 350 h 350"/>
                      <a:gd name="T6" fmla="*/ 90 w 90"/>
                      <a:gd name="T7" fmla="*/ 350 h 350"/>
                      <a:gd name="T8" fmla="*/ 90 w 90"/>
                      <a:gd name="T9" fmla="*/ 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350">
                        <a:moveTo>
                          <a:pt x="90" y="0"/>
                        </a:moveTo>
                        <a:lnTo>
                          <a:pt x="0" y="0"/>
                        </a:lnTo>
                        <a:lnTo>
                          <a:pt x="7" y="350"/>
                        </a:lnTo>
                        <a:lnTo>
                          <a:pt x="90" y="350"/>
                        </a:lnTo>
                        <a:lnTo>
                          <a:pt x="9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0" name="Freeform 300"/>
                  <p:cNvSpPr>
                    <a:spLocks/>
                  </p:cNvSpPr>
                  <p:nvPr/>
                </p:nvSpPr>
                <p:spPr bwMode="auto">
                  <a:xfrm>
                    <a:off x="5360988" y="1033463"/>
                    <a:ext cx="55563" cy="277813"/>
                  </a:xfrm>
                  <a:custGeom>
                    <a:avLst/>
                    <a:gdLst>
                      <a:gd name="T0" fmla="*/ 0 w 70"/>
                      <a:gd name="T1" fmla="*/ 0 h 349"/>
                      <a:gd name="T2" fmla="*/ 7 w 70"/>
                      <a:gd name="T3" fmla="*/ 349 h 349"/>
                      <a:gd name="T4" fmla="*/ 70 w 70"/>
                      <a:gd name="T5" fmla="*/ 349 h 349"/>
                      <a:gd name="T6" fmla="*/ 64 w 70"/>
                      <a:gd name="T7" fmla="*/ 0 h 349"/>
                      <a:gd name="T8" fmla="*/ 0 w 70"/>
                      <a:gd name="T9" fmla="*/ 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349">
                        <a:moveTo>
                          <a:pt x="0" y="0"/>
                        </a:moveTo>
                        <a:lnTo>
                          <a:pt x="7" y="349"/>
                        </a:lnTo>
                        <a:lnTo>
                          <a:pt x="70" y="349"/>
                        </a:lnTo>
                        <a:lnTo>
                          <a:pt x="6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E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1" name="Freeform 301"/>
                  <p:cNvSpPr>
                    <a:spLocks/>
                  </p:cNvSpPr>
                  <p:nvPr/>
                </p:nvSpPr>
                <p:spPr bwMode="auto">
                  <a:xfrm>
                    <a:off x="5445125" y="1182688"/>
                    <a:ext cx="39688" cy="34925"/>
                  </a:xfrm>
                  <a:custGeom>
                    <a:avLst/>
                    <a:gdLst>
                      <a:gd name="T0" fmla="*/ 26 w 51"/>
                      <a:gd name="T1" fmla="*/ 43 h 43"/>
                      <a:gd name="T2" fmla="*/ 36 w 51"/>
                      <a:gd name="T3" fmla="*/ 42 h 43"/>
                      <a:gd name="T4" fmla="*/ 44 w 51"/>
                      <a:gd name="T5" fmla="*/ 37 h 43"/>
                      <a:gd name="T6" fmla="*/ 49 w 51"/>
                      <a:gd name="T7" fmla="*/ 30 h 43"/>
                      <a:gd name="T8" fmla="*/ 51 w 51"/>
                      <a:gd name="T9" fmla="*/ 22 h 43"/>
                      <a:gd name="T10" fmla="*/ 49 w 51"/>
                      <a:gd name="T11" fmla="*/ 14 h 43"/>
                      <a:gd name="T12" fmla="*/ 44 w 51"/>
                      <a:gd name="T13" fmla="*/ 7 h 43"/>
                      <a:gd name="T14" fmla="*/ 36 w 51"/>
                      <a:gd name="T15" fmla="*/ 3 h 43"/>
                      <a:gd name="T16" fmla="*/ 26 w 51"/>
                      <a:gd name="T17" fmla="*/ 0 h 43"/>
                      <a:gd name="T18" fmla="*/ 16 w 51"/>
                      <a:gd name="T19" fmla="*/ 3 h 43"/>
                      <a:gd name="T20" fmla="*/ 8 w 51"/>
                      <a:gd name="T21" fmla="*/ 7 h 43"/>
                      <a:gd name="T22" fmla="*/ 2 w 51"/>
                      <a:gd name="T23" fmla="*/ 14 h 43"/>
                      <a:gd name="T24" fmla="*/ 0 w 51"/>
                      <a:gd name="T25" fmla="*/ 22 h 43"/>
                      <a:gd name="T26" fmla="*/ 2 w 51"/>
                      <a:gd name="T27" fmla="*/ 30 h 43"/>
                      <a:gd name="T28" fmla="*/ 8 w 51"/>
                      <a:gd name="T29" fmla="*/ 37 h 43"/>
                      <a:gd name="T30" fmla="*/ 16 w 51"/>
                      <a:gd name="T31" fmla="*/ 42 h 43"/>
                      <a:gd name="T32" fmla="*/ 26 w 51"/>
                      <a:gd name="T33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1" h="43">
                        <a:moveTo>
                          <a:pt x="26" y="43"/>
                        </a:moveTo>
                        <a:lnTo>
                          <a:pt x="36" y="42"/>
                        </a:lnTo>
                        <a:lnTo>
                          <a:pt x="44" y="37"/>
                        </a:lnTo>
                        <a:lnTo>
                          <a:pt x="49" y="30"/>
                        </a:lnTo>
                        <a:lnTo>
                          <a:pt x="51" y="22"/>
                        </a:lnTo>
                        <a:lnTo>
                          <a:pt x="49" y="14"/>
                        </a:lnTo>
                        <a:lnTo>
                          <a:pt x="44" y="7"/>
                        </a:lnTo>
                        <a:lnTo>
                          <a:pt x="36" y="3"/>
                        </a:lnTo>
                        <a:lnTo>
                          <a:pt x="26" y="0"/>
                        </a:lnTo>
                        <a:lnTo>
                          <a:pt x="16" y="3"/>
                        </a:lnTo>
                        <a:lnTo>
                          <a:pt x="8" y="7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8" y="37"/>
                        </a:lnTo>
                        <a:lnTo>
                          <a:pt x="16" y="42"/>
                        </a:lnTo>
                        <a:lnTo>
                          <a:pt x="26" y="43"/>
                        </a:lnTo>
                        <a:close/>
                      </a:path>
                    </a:pathLst>
                  </a:custGeom>
                  <a:solidFill>
                    <a:srgbClr val="FFA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2" name="Freeform 302"/>
                  <p:cNvSpPr>
                    <a:spLocks/>
                  </p:cNvSpPr>
                  <p:nvPr/>
                </p:nvSpPr>
                <p:spPr bwMode="auto">
                  <a:xfrm>
                    <a:off x="4764088" y="887413"/>
                    <a:ext cx="274638" cy="198438"/>
                  </a:xfrm>
                  <a:custGeom>
                    <a:avLst/>
                    <a:gdLst>
                      <a:gd name="T0" fmla="*/ 0 w 347"/>
                      <a:gd name="T1" fmla="*/ 4 h 250"/>
                      <a:gd name="T2" fmla="*/ 70 w 347"/>
                      <a:gd name="T3" fmla="*/ 250 h 250"/>
                      <a:gd name="T4" fmla="*/ 347 w 347"/>
                      <a:gd name="T5" fmla="*/ 244 h 250"/>
                      <a:gd name="T6" fmla="*/ 336 w 347"/>
                      <a:gd name="T7" fmla="*/ 0 h 250"/>
                      <a:gd name="T8" fmla="*/ 0 w 347"/>
                      <a:gd name="T9" fmla="*/ 4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7" h="250">
                        <a:moveTo>
                          <a:pt x="0" y="4"/>
                        </a:moveTo>
                        <a:lnTo>
                          <a:pt x="70" y="250"/>
                        </a:lnTo>
                        <a:lnTo>
                          <a:pt x="347" y="244"/>
                        </a:lnTo>
                        <a:lnTo>
                          <a:pt x="336" y="0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3" name="Freeform 303"/>
                  <p:cNvSpPr>
                    <a:spLocks/>
                  </p:cNvSpPr>
                  <p:nvPr/>
                </p:nvSpPr>
                <p:spPr bwMode="auto">
                  <a:xfrm>
                    <a:off x="5659438" y="887413"/>
                    <a:ext cx="257175" cy="195263"/>
                  </a:xfrm>
                  <a:custGeom>
                    <a:avLst/>
                    <a:gdLst>
                      <a:gd name="T0" fmla="*/ 0 w 325"/>
                      <a:gd name="T1" fmla="*/ 0 h 248"/>
                      <a:gd name="T2" fmla="*/ 0 w 325"/>
                      <a:gd name="T3" fmla="*/ 244 h 248"/>
                      <a:gd name="T4" fmla="*/ 275 w 325"/>
                      <a:gd name="T5" fmla="*/ 248 h 248"/>
                      <a:gd name="T6" fmla="*/ 325 w 325"/>
                      <a:gd name="T7" fmla="*/ 6 h 248"/>
                      <a:gd name="T8" fmla="*/ 0 w 325"/>
                      <a:gd name="T9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5" h="248">
                        <a:moveTo>
                          <a:pt x="0" y="0"/>
                        </a:moveTo>
                        <a:lnTo>
                          <a:pt x="0" y="244"/>
                        </a:lnTo>
                        <a:lnTo>
                          <a:pt x="275" y="248"/>
                        </a:lnTo>
                        <a:lnTo>
                          <a:pt x="32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4" name="Freeform 304"/>
                  <p:cNvSpPr>
                    <a:spLocks/>
                  </p:cNvSpPr>
                  <p:nvPr/>
                </p:nvSpPr>
                <p:spPr bwMode="auto">
                  <a:xfrm>
                    <a:off x="4814888" y="958851"/>
                    <a:ext cx="85725" cy="31750"/>
                  </a:xfrm>
                  <a:custGeom>
                    <a:avLst/>
                    <a:gdLst>
                      <a:gd name="T0" fmla="*/ 102 w 109"/>
                      <a:gd name="T1" fmla="*/ 0 h 41"/>
                      <a:gd name="T2" fmla="*/ 0 w 109"/>
                      <a:gd name="T3" fmla="*/ 7 h 41"/>
                      <a:gd name="T4" fmla="*/ 10 w 109"/>
                      <a:gd name="T5" fmla="*/ 41 h 41"/>
                      <a:gd name="T6" fmla="*/ 109 w 109"/>
                      <a:gd name="T7" fmla="*/ 34 h 41"/>
                      <a:gd name="T8" fmla="*/ 102 w 109"/>
                      <a:gd name="T9" fmla="*/ 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" h="41">
                        <a:moveTo>
                          <a:pt x="102" y="0"/>
                        </a:moveTo>
                        <a:lnTo>
                          <a:pt x="0" y="7"/>
                        </a:lnTo>
                        <a:lnTo>
                          <a:pt x="10" y="41"/>
                        </a:lnTo>
                        <a:lnTo>
                          <a:pt x="109" y="34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5" name="Freeform 305"/>
                  <p:cNvSpPr>
                    <a:spLocks/>
                  </p:cNvSpPr>
                  <p:nvPr/>
                </p:nvSpPr>
                <p:spPr bwMode="auto">
                  <a:xfrm>
                    <a:off x="4906963" y="900113"/>
                    <a:ext cx="96838" cy="57150"/>
                  </a:xfrm>
                  <a:custGeom>
                    <a:avLst/>
                    <a:gdLst>
                      <a:gd name="T0" fmla="*/ 122 w 122"/>
                      <a:gd name="T1" fmla="*/ 64 h 71"/>
                      <a:gd name="T2" fmla="*/ 116 w 122"/>
                      <a:gd name="T3" fmla="*/ 0 h 71"/>
                      <a:gd name="T4" fmla="*/ 0 w 122"/>
                      <a:gd name="T5" fmla="*/ 4 h 71"/>
                      <a:gd name="T6" fmla="*/ 11 w 122"/>
                      <a:gd name="T7" fmla="*/ 71 h 71"/>
                      <a:gd name="T8" fmla="*/ 122 w 122"/>
                      <a:gd name="T9" fmla="*/ 64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2" h="71">
                        <a:moveTo>
                          <a:pt x="122" y="64"/>
                        </a:moveTo>
                        <a:lnTo>
                          <a:pt x="116" y="0"/>
                        </a:lnTo>
                        <a:lnTo>
                          <a:pt x="0" y="4"/>
                        </a:lnTo>
                        <a:lnTo>
                          <a:pt x="11" y="71"/>
                        </a:lnTo>
                        <a:lnTo>
                          <a:pt x="122" y="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6" name="Freeform 306"/>
                  <p:cNvSpPr>
                    <a:spLocks/>
                  </p:cNvSpPr>
                  <p:nvPr/>
                </p:nvSpPr>
                <p:spPr bwMode="auto">
                  <a:xfrm>
                    <a:off x="4800600" y="904876"/>
                    <a:ext cx="95250" cy="60325"/>
                  </a:xfrm>
                  <a:custGeom>
                    <a:avLst/>
                    <a:gdLst>
                      <a:gd name="T0" fmla="*/ 108 w 120"/>
                      <a:gd name="T1" fmla="*/ 0 h 75"/>
                      <a:gd name="T2" fmla="*/ 0 w 120"/>
                      <a:gd name="T3" fmla="*/ 4 h 75"/>
                      <a:gd name="T4" fmla="*/ 18 w 120"/>
                      <a:gd name="T5" fmla="*/ 75 h 75"/>
                      <a:gd name="T6" fmla="*/ 120 w 120"/>
                      <a:gd name="T7" fmla="*/ 68 h 75"/>
                      <a:gd name="T8" fmla="*/ 108 w 120"/>
                      <a:gd name="T9" fmla="*/ 0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75">
                        <a:moveTo>
                          <a:pt x="108" y="0"/>
                        </a:moveTo>
                        <a:lnTo>
                          <a:pt x="0" y="4"/>
                        </a:lnTo>
                        <a:lnTo>
                          <a:pt x="18" y="75"/>
                        </a:lnTo>
                        <a:lnTo>
                          <a:pt x="120" y="68"/>
                        </a:lnTo>
                        <a:lnTo>
                          <a:pt x="1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7" name="Freeform 307"/>
                  <p:cNvSpPr>
                    <a:spLocks/>
                  </p:cNvSpPr>
                  <p:nvPr/>
                </p:nvSpPr>
                <p:spPr bwMode="auto">
                  <a:xfrm>
                    <a:off x="4924425" y="993776"/>
                    <a:ext cx="85725" cy="42863"/>
                  </a:xfrm>
                  <a:custGeom>
                    <a:avLst/>
                    <a:gdLst>
                      <a:gd name="T0" fmla="*/ 8 w 110"/>
                      <a:gd name="T1" fmla="*/ 53 h 53"/>
                      <a:gd name="T2" fmla="*/ 110 w 110"/>
                      <a:gd name="T3" fmla="*/ 46 h 53"/>
                      <a:gd name="T4" fmla="*/ 106 w 110"/>
                      <a:gd name="T5" fmla="*/ 0 h 53"/>
                      <a:gd name="T6" fmla="*/ 0 w 110"/>
                      <a:gd name="T7" fmla="*/ 7 h 53"/>
                      <a:gd name="T8" fmla="*/ 8 w 110"/>
                      <a:gd name="T9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3">
                        <a:moveTo>
                          <a:pt x="8" y="53"/>
                        </a:moveTo>
                        <a:lnTo>
                          <a:pt x="110" y="46"/>
                        </a:lnTo>
                        <a:lnTo>
                          <a:pt x="106" y="0"/>
                        </a:lnTo>
                        <a:lnTo>
                          <a:pt x="0" y="7"/>
                        </a:lnTo>
                        <a:lnTo>
                          <a:pt x="8" y="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8" name="Freeform 308"/>
                  <p:cNvSpPr>
                    <a:spLocks/>
                  </p:cNvSpPr>
                  <p:nvPr/>
                </p:nvSpPr>
                <p:spPr bwMode="auto">
                  <a:xfrm>
                    <a:off x="4916488" y="952501"/>
                    <a:ext cx="90488" cy="31750"/>
                  </a:xfrm>
                  <a:custGeom>
                    <a:avLst/>
                    <a:gdLst>
                      <a:gd name="T0" fmla="*/ 0 w 113"/>
                      <a:gd name="T1" fmla="*/ 7 h 42"/>
                      <a:gd name="T2" fmla="*/ 6 w 113"/>
                      <a:gd name="T3" fmla="*/ 42 h 42"/>
                      <a:gd name="T4" fmla="*/ 113 w 113"/>
                      <a:gd name="T5" fmla="*/ 35 h 42"/>
                      <a:gd name="T6" fmla="*/ 111 w 113"/>
                      <a:gd name="T7" fmla="*/ 0 h 42"/>
                      <a:gd name="T8" fmla="*/ 0 w 113"/>
                      <a:gd name="T9" fmla="*/ 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3" h="42">
                        <a:moveTo>
                          <a:pt x="0" y="7"/>
                        </a:moveTo>
                        <a:lnTo>
                          <a:pt x="6" y="42"/>
                        </a:lnTo>
                        <a:lnTo>
                          <a:pt x="113" y="35"/>
                        </a:lnTo>
                        <a:lnTo>
                          <a:pt x="111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79" name="Freeform 309"/>
                  <p:cNvSpPr>
                    <a:spLocks/>
                  </p:cNvSpPr>
                  <p:nvPr/>
                </p:nvSpPr>
                <p:spPr bwMode="auto">
                  <a:xfrm>
                    <a:off x="4930775" y="1030288"/>
                    <a:ext cx="82550" cy="33338"/>
                  </a:xfrm>
                  <a:custGeom>
                    <a:avLst/>
                    <a:gdLst>
                      <a:gd name="T0" fmla="*/ 6 w 105"/>
                      <a:gd name="T1" fmla="*/ 43 h 43"/>
                      <a:gd name="T2" fmla="*/ 105 w 105"/>
                      <a:gd name="T3" fmla="*/ 40 h 43"/>
                      <a:gd name="T4" fmla="*/ 102 w 105"/>
                      <a:gd name="T5" fmla="*/ 0 h 43"/>
                      <a:gd name="T6" fmla="*/ 0 w 105"/>
                      <a:gd name="T7" fmla="*/ 7 h 43"/>
                      <a:gd name="T8" fmla="*/ 6 w 105"/>
                      <a:gd name="T9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43">
                        <a:moveTo>
                          <a:pt x="6" y="43"/>
                        </a:moveTo>
                        <a:lnTo>
                          <a:pt x="105" y="40"/>
                        </a:lnTo>
                        <a:lnTo>
                          <a:pt x="102" y="0"/>
                        </a:lnTo>
                        <a:lnTo>
                          <a:pt x="0" y="7"/>
                        </a:lnTo>
                        <a:lnTo>
                          <a:pt x="6" y="43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0" name="Freeform 310"/>
                  <p:cNvSpPr>
                    <a:spLocks/>
                  </p:cNvSpPr>
                  <p:nvPr/>
                </p:nvSpPr>
                <p:spPr bwMode="auto">
                  <a:xfrm>
                    <a:off x="4826000" y="1000126"/>
                    <a:ext cx="82550" cy="42863"/>
                  </a:xfrm>
                  <a:custGeom>
                    <a:avLst/>
                    <a:gdLst>
                      <a:gd name="T0" fmla="*/ 97 w 105"/>
                      <a:gd name="T1" fmla="*/ 0 h 53"/>
                      <a:gd name="T2" fmla="*/ 0 w 105"/>
                      <a:gd name="T3" fmla="*/ 7 h 53"/>
                      <a:gd name="T4" fmla="*/ 13 w 105"/>
                      <a:gd name="T5" fmla="*/ 53 h 53"/>
                      <a:gd name="T6" fmla="*/ 105 w 105"/>
                      <a:gd name="T7" fmla="*/ 47 h 53"/>
                      <a:gd name="T8" fmla="*/ 97 w 105"/>
                      <a:gd name="T9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3">
                        <a:moveTo>
                          <a:pt x="97" y="0"/>
                        </a:moveTo>
                        <a:lnTo>
                          <a:pt x="0" y="7"/>
                        </a:lnTo>
                        <a:lnTo>
                          <a:pt x="13" y="53"/>
                        </a:lnTo>
                        <a:lnTo>
                          <a:pt x="105" y="47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1" name="Freeform 311"/>
                  <p:cNvSpPr>
                    <a:spLocks/>
                  </p:cNvSpPr>
                  <p:nvPr/>
                </p:nvSpPr>
                <p:spPr bwMode="auto">
                  <a:xfrm>
                    <a:off x="4835525" y="1038226"/>
                    <a:ext cx="79375" cy="28575"/>
                  </a:xfrm>
                  <a:custGeom>
                    <a:avLst/>
                    <a:gdLst>
                      <a:gd name="T0" fmla="*/ 0 w 99"/>
                      <a:gd name="T1" fmla="*/ 6 h 37"/>
                      <a:gd name="T2" fmla="*/ 8 w 99"/>
                      <a:gd name="T3" fmla="*/ 37 h 37"/>
                      <a:gd name="T4" fmla="*/ 99 w 99"/>
                      <a:gd name="T5" fmla="*/ 35 h 37"/>
                      <a:gd name="T6" fmla="*/ 92 w 99"/>
                      <a:gd name="T7" fmla="*/ 0 h 37"/>
                      <a:gd name="T8" fmla="*/ 0 w 99"/>
                      <a:gd name="T9" fmla="*/ 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9" h="37">
                        <a:moveTo>
                          <a:pt x="0" y="6"/>
                        </a:moveTo>
                        <a:lnTo>
                          <a:pt x="8" y="37"/>
                        </a:lnTo>
                        <a:lnTo>
                          <a:pt x="99" y="35"/>
                        </a:lnTo>
                        <a:lnTo>
                          <a:pt x="92" y="0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2" name="Freeform 312"/>
                  <p:cNvSpPr>
                    <a:spLocks/>
                  </p:cNvSpPr>
                  <p:nvPr/>
                </p:nvSpPr>
                <p:spPr bwMode="auto">
                  <a:xfrm>
                    <a:off x="5797550" y="960438"/>
                    <a:ext cx="76200" cy="17463"/>
                  </a:xfrm>
                  <a:custGeom>
                    <a:avLst/>
                    <a:gdLst>
                      <a:gd name="T0" fmla="*/ 0 w 95"/>
                      <a:gd name="T1" fmla="*/ 20 h 20"/>
                      <a:gd name="T2" fmla="*/ 92 w 95"/>
                      <a:gd name="T3" fmla="*/ 19 h 20"/>
                      <a:gd name="T4" fmla="*/ 95 w 95"/>
                      <a:gd name="T5" fmla="*/ 0 h 20"/>
                      <a:gd name="T6" fmla="*/ 0 w 95"/>
                      <a:gd name="T7" fmla="*/ 2 h 20"/>
                      <a:gd name="T8" fmla="*/ 0 w 95"/>
                      <a:gd name="T9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5" h="20">
                        <a:moveTo>
                          <a:pt x="0" y="20"/>
                        </a:moveTo>
                        <a:lnTo>
                          <a:pt x="92" y="19"/>
                        </a:lnTo>
                        <a:lnTo>
                          <a:pt x="95" y="0"/>
                        </a:lnTo>
                        <a:lnTo>
                          <a:pt x="0" y="2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3" name="Freeform 313"/>
                  <p:cNvSpPr>
                    <a:spLocks/>
                  </p:cNvSpPr>
                  <p:nvPr/>
                </p:nvSpPr>
                <p:spPr bwMode="auto">
                  <a:xfrm>
                    <a:off x="5795963" y="914401"/>
                    <a:ext cx="85725" cy="47625"/>
                  </a:xfrm>
                  <a:custGeom>
                    <a:avLst/>
                    <a:gdLst>
                      <a:gd name="T0" fmla="*/ 96 w 107"/>
                      <a:gd name="T1" fmla="*/ 58 h 60"/>
                      <a:gd name="T2" fmla="*/ 107 w 107"/>
                      <a:gd name="T3" fmla="*/ 0 h 60"/>
                      <a:gd name="T4" fmla="*/ 0 w 107"/>
                      <a:gd name="T5" fmla="*/ 1 h 60"/>
                      <a:gd name="T6" fmla="*/ 1 w 107"/>
                      <a:gd name="T7" fmla="*/ 60 h 60"/>
                      <a:gd name="T8" fmla="*/ 96 w 107"/>
                      <a:gd name="T9" fmla="*/ 58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0">
                        <a:moveTo>
                          <a:pt x="96" y="58"/>
                        </a:moveTo>
                        <a:lnTo>
                          <a:pt x="107" y="0"/>
                        </a:lnTo>
                        <a:lnTo>
                          <a:pt x="0" y="1"/>
                        </a:lnTo>
                        <a:lnTo>
                          <a:pt x="1" y="60"/>
                        </a:lnTo>
                        <a:lnTo>
                          <a:pt x="96" y="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4" name="Freeform 314"/>
                  <p:cNvSpPr>
                    <a:spLocks/>
                  </p:cNvSpPr>
                  <p:nvPr/>
                </p:nvSpPr>
                <p:spPr bwMode="auto">
                  <a:xfrm>
                    <a:off x="5688013" y="915988"/>
                    <a:ext cx="84138" cy="49213"/>
                  </a:xfrm>
                  <a:custGeom>
                    <a:avLst/>
                    <a:gdLst>
                      <a:gd name="T0" fmla="*/ 106 w 107"/>
                      <a:gd name="T1" fmla="*/ 0 h 62"/>
                      <a:gd name="T2" fmla="*/ 0 w 107"/>
                      <a:gd name="T3" fmla="*/ 1 h 62"/>
                      <a:gd name="T4" fmla="*/ 1 w 107"/>
                      <a:gd name="T5" fmla="*/ 62 h 62"/>
                      <a:gd name="T6" fmla="*/ 107 w 107"/>
                      <a:gd name="T7" fmla="*/ 59 h 62"/>
                      <a:gd name="T8" fmla="*/ 106 w 107"/>
                      <a:gd name="T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62">
                        <a:moveTo>
                          <a:pt x="106" y="0"/>
                        </a:moveTo>
                        <a:lnTo>
                          <a:pt x="0" y="1"/>
                        </a:lnTo>
                        <a:lnTo>
                          <a:pt x="1" y="62"/>
                        </a:lnTo>
                        <a:lnTo>
                          <a:pt x="107" y="5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5" name="Freeform 315"/>
                  <p:cNvSpPr>
                    <a:spLocks/>
                  </p:cNvSpPr>
                  <p:nvPr/>
                </p:nvSpPr>
                <p:spPr bwMode="auto">
                  <a:xfrm>
                    <a:off x="5797550" y="993776"/>
                    <a:ext cx="69850" cy="41275"/>
                  </a:xfrm>
                  <a:custGeom>
                    <a:avLst/>
                    <a:gdLst>
                      <a:gd name="T0" fmla="*/ 1 w 87"/>
                      <a:gd name="T1" fmla="*/ 52 h 52"/>
                      <a:gd name="T2" fmla="*/ 79 w 87"/>
                      <a:gd name="T3" fmla="*/ 50 h 52"/>
                      <a:gd name="T4" fmla="*/ 87 w 87"/>
                      <a:gd name="T5" fmla="*/ 0 h 52"/>
                      <a:gd name="T6" fmla="*/ 0 w 87"/>
                      <a:gd name="T7" fmla="*/ 2 h 52"/>
                      <a:gd name="T8" fmla="*/ 1 w 87"/>
                      <a:gd name="T9" fmla="*/ 52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52">
                        <a:moveTo>
                          <a:pt x="1" y="52"/>
                        </a:moveTo>
                        <a:lnTo>
                          <a:pt x="79" y="50"/>
                        </a:lnTo>
                        <a:lnTo>
                          <a:pt x="87" y="0"/>
                        </a:lnTo>
                        <a:lnTo>
                          <a:pt x="0" y="2"/>
                        </a:lnTo>
                        <a:lnTo>
                          <a:pt x="1" y="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6" name="Freeform 316"/>
                  <p:cNvSpPr>
                    <a:spLocks/>
                  </p:cNvSpPr>
                  <p:nvPr/>
                </p:nvSpPr>
                <p:spPr bwMode="auto">
                  <a:xfrm>
                    <a:off x="5797550" y="1033463"/>
                    <a:ext cx="63500" cy="25400"/>
                  </a:xfrm>
                  <a:custGeom>
                    <a:avLst/>
                    <a:gdLst>
                      <a:gd name="T0" fmla="*/ 0 w 78"/>
                      <a:gd name="T1" fmla="*/ 32 h 32"/>
                      <a:gd name="T2" fmla="*/ 73 w 78"/>
                      <a:gd name="T3" fmla="*/ 31 h 32"/>
                      <a:gd name="T4" fmla="*/ 78 w 78"/>
                      <a:gd name="T5" fmla="*/ 0 h 32"/>
                      <a:gd name="T6" fmla="*/ 0 w 78"/>
                      <a:gd name="T7" fmla="*/ 2 h 32"/>
                      <a:gd name="T8" fmla="*/ 0 w 78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" h="32">
                        <a:moveTo>
                          <a:pt x="0" y="32"/>
                        </a:moveTo>
                        <a:lnTo>
                          <a:pt x="73" y="31"/>
                        </a:lnTo>
                        <a:lnTo>
                          <a:pt x="78" y="0"/>
                        </a:lnTo>
                        <a:lnTo>
                          <a:pt x="0" y="2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7" name="Freeform 317"/>
                  <p:cNvSpPr>
                    <a:spLocks/>
                  </p:cNvSpPr>
                  <p:nvPr/>
                </p:nvSpPr>
                <p:spPr bwMode="auto">
                  <a:xfrm>
                    <a:off x="5688013" y="962026"/>
                    <a:ext cx="84138" cy="17463"/>
                  </a:xfrm>
                  <a:custGeom>
                    <a:avLst/>
                    <a:gdLst>
                      <a:gd name="T0" fmla="*/ 106 w 106"/>
                      <a:gd name="T1" fmla="*/ 0 h 22"/>
                      <a:gd name="T2" fmla="*/ 0 w 106"/>
                      <a:gd name="T3" fmla="*/ 3 h 22"/>
                      <a:gd name="T4" fmla="*/ 0 w 106"/>
                      <a:gd name="T5" fmla="*/ 22 h 22"/>
                      <a:gd name="T6" fmla="*/ 106 w 106"/>
                      <a:gd name="T7" fmla="*/ 19 h 22"/>
                      <a:gd name="T8" fmla="*/ 106 w 106"/>
                      <a:gd name="T9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2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0" y="22"/>
                        </a:lnTo>
                        <a:lnTo>
                          <a:pt x="106" y="19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8" name="Freeform 318"/>
                  <p:cNvSpPr>
                    <a:spLocks/>
                  </p:cNvSpPr>
                  <p:nvPr/>
                </p:nvSpPr>
                <p:spPr bwMode="auto">
                  <a:xfrm>
                    <a:off x="5689600" y="1035051"/>
                    <a:ext cx="84138" cy="23813"/>
                  </a:xfrm>
                  <a:custGeom>
                    <a:avLst/>
                    <a:gdLst>
                      <a:gd name="T0" fmla="*/ 0 w 107"/>
                      <a:gd name="T1" fmla="*/ 2 h 31"/>
                      <a:gd name="T2" fmla="*/ 1 w 107"/>
                      <a:gd name="T3" fmla="*/ 31 h 31"/>
                      <a:gd name="T4" fmla="*/ 107 w 107"/>
                      <a:gd name="T5" fmla="*/ 30 h 31"/>
                      <a:gd name="T6" fmla="*/ 106 w 107"/>
                      <a:gd name="T7" fmla="*/ 0 h 31"/>
                      <a:gd name="T8" fmla="*/ 0 w 107"/>
                      <a:gd name="T9" fmla="*/ 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31">
                        <a:moveTo>
                          <a:pt x="0" y="2"/>
                        </a:moveTo>
                        <a:lnTo>
                          <a:pt x="1" y="31"/>
                        </a:lnTo>
                        <a:lnTo>
                          <a:pt x="107" y="30"/>
                        </a:lnTo>
                        <a:lnTo>
                          <a:pt x="106" y="0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solidFill>
                    <a:srgbClr val="B2E0F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89" name="Freeform 319"/>
                  <p:cNvSpPr>
                    <a:spLocks/>
                  </p:cNvSpPr>
                  <p:nvPr/>
                </p:nvSpPr>
                <p:spPr bwMode="auto">
                  <a:xfrm>
                    <a:off x="5688013" y="995363"/>
                    <a:ext cx="85725" cy="41275"/>
                  </a:xfrm>
                  <a:custGeom>
                    <a:avLst/>
                    <a:gdLst>
                      <a:gd name="T0" fmla="*/ 106 w 107"/>
                      <a:gd name="T1" fmla="*/ 0 h 52"/>
                      <a:gd name="T2" fmla="*/ 0 w 107"/>
                      <a:gd name="T3" fmla="*/ 3 h 52"/>
                      <a:gd name="T4" fmla="*/ 1 w 107"/>
                      <a:gd name="T5" fmla="*/ 52 h 52"/>
                      <a:gd name="T6" fmla="*/ 107 w 107"/>
                      <a:gd name="T7" fmla="*/ 50 h 52"/>
                      <a:gd name="T8" fmla="*/ 106 w 107"/>
                      <a:gd name="T9" fmla="*/ 0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52">
                        <a:moveTo>
                          <a:pt x="106" y="0"/>
                        </a:moveTo>
                        <a:lnTo>
                          <a:pt x="0" y="3"/>
                        </a:lnTo>
                        <a:lnTo>
                          <a:pt x="1" y="52"/>
                        </a:lnTo>
                        <a:lnTo>
                          <a:pt x="107" y="50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90" name="Freeform 328"/>
                  <p:cNvSpPr>
                    <a:spLocks/>
                  </p:cNvSpPr>
                  <p:nvPr/>
                </p:nvSpPr>
                <p:spPr bwMode="auto">
                  <a:xfrm>
                    <a:off x="5072063" y="393701"/>
                    <a:ext cx="33338" cy="34925"/>
                  </a:xfrm>
                  <a:custGeom>
                    <a:avLst/>
                    <a:gdLst>
                      <a:gd name="T0" fmla="*/ 0 w 42"/>
                      <a:gd name="T1" fmla="*/ 18 h 43"/>
                      <a:gd name="T2" fmla="*/ 7 w 42"/>
                      <a:gd name="T3" fmla="*/ 43 h 43"/>
                      <a:gd name="T4" fmla="*/ 12 w 42"/>
                      <a:gd name="T5" fmla="*/ 43 h 43"/>
                      <a:gd name="T6" fmla="*/ 40 w 42"/>
                      <a:gd name="T7" fmla="*/ 3 h 43"/>
                      <a:gd name="T8" fmla="*/ 42 w 42"/>
                      <a:gd name="T9" fmla="*/ 3 h 43"/>
                      <a:gd name="T10" fmla="*/ 38 w 42"/>
                      <a:gd name="T11" fmla="*/ 0 h 43"/>
                      <a:gd name="T12" fmla="*/ 0 w 42"/>
                      <a:gd name="T13" fmla="*/ 18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" h="43">
                        <a:moveTo>
                          <a:pt x="0" y="18"/>
                        </a:moveTo>
                        <a:lnTo>
                          <a:pt x="7" y="43"/>
                        </a:lnTo>
                        <a:lnTo>
                          <a:pt x="12" y="43"/>
                        </a:lnTo>
                        <a:lnTo>
                          <a:pt x="40" y="3"/>
                        </a:lnTo>
                        <a:lnTo>
                          <a:pt x="42" y="3"/>
                        </a:lnTo>
                        <a:lnTo>
                          <a:pt x="3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  <p:sp>
                <p:nvSpPr>
                  <p:cNvPr id="891" name="Freeform 343"/>
                  <p:cNvSpPr>
                    <a:spLocks/>
                  </p:cNvSpPr>
                  <p:nvPr/>
                </p:nvSpPr>
                <p:spPr bwMode="auto">
                  <a:xfrm>
                    <a:off x="4545013" y="793751"/>
                    <a:ext cx="1541463" cy="38100"/>
                  </a:xfrm>
                  <a:custGeom>
                    <a:avLst/>
                    <a:gdLst>
                      <a:gd name="T0" fmla="*/ 0 w 1943"/>
                      <a:gd name="T1" fmla="*/ 0 h 47"/>
                      <a:gd name="T2" fmla="*/ 39 w 1943"/>
                      <a:gd name="T3" fmla="*/ 47 h 47"/>
                      <a:gd name="T4" fmla="*/ 1924 w 1943"/>
                      <a:gd name="T5" fmla="*/ 47 h 47"/>
                      <a:gd name="T6" fmla="*/ 1943 w 1943"/>
                      <a:gd name="T7" fmla="*/ 6 h 47"/>
                      <a:gd name="T8" fmla="*/ 1936 w 1943"/>
                      <a:gd name="T9" fmla="*/ 0 h 47"/>
                      <a:gd name="T10" fmla="*/ 0 w 1943"/>
                      <a:gd name="T1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43" h="47">
                        <a:moveTo>
                          <a:pt x="0" y="0"/>
                        </a:moveTo>
                        <a:lnTo>
                          <a:pt x="39" y="47"/>
                        </a:lnTo>
                        <a:lnTo>
                          <a:pt x="1924" y="47"/>
                        </a:lnTo>
                        <a:lnTo>
                          <a:pt x="1943" y="6"/>
                        </a:lnTo>
                        <a:lnTo>
                          <a:pt x="193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700"/>
                  </a:p>
                </p:txBody>
              </p:sp>
            </p:grpSp>
          </p:grpSp>
          <p:sp>
            <p:nvSpPr>
              <p:cNvPr id="842" name="TextBox 841"/>
              <p:cNvSpPr txBox="1"/>
              <p:nvPr/>
            </p:nvSpPr>
            <p:spPr>
              <a:xfrm rot="1200000">
                <a:off x="4513680" y="2522297"/>
                <a:ext cx="1242686" cy="439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dirty="0"/>
                  <a:t>settlements</a:t>
                </a:r>
              </a:p>
            </p:txBody>
          </p:sp>
        </p:grpSp>
        <p:grpSp>
          <p:nvGrpSpPr>
            <p:cNvPr id="712" name="Group 711"/>
            <p:cNvGrpSpPr/>
            <p:nvPr/>
          </p:nvGrpSpPr>
          <p:grpSpPr>
            <a:xfrm>
              <a:off x="2779942" y="2869256"/>
              <a:ext cx="1039803" cy="727284"/>
              <a:chOff x="3151361" y="1247775"/>
              <a:chExt cx="1399808" cy="967736"/>
            </a:xfrm>
          </p:grpSpPr>
          <p:grpSp>
            <p:nvGrpSpPr>
              <p:cNvPr id="808" name="Group 807"/>
              <p:cNvGrpSpPr/>
              <p:nvPr/>
            </p:nvGrpSpPr>
            <p:grpSpPr>
              <a:xfrm>
                <a:off x="3205384" y="1247775"/>
                <a:ext cx="1345785" cy="662954"/>
                <a:chOff x="3318999" y="-295275"/>
                <a:chExt cx="3160357" cy="2062071"/>
              </a:xfrm>
            </p:grpSpPr>
            <p:sp>
              <p:nvSpPr>
                <p:cNvPr id="810" name="AutoShape 34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18999" y="-295275"/>
                  <a:ext cx="3160357" cy="20620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1" name="Freeform 349"/>
                <p:cNvSpPr>
                  <a:spLocks/>
                </p:cNvSpPr>
                <p:nvPr/>
              </p:nvSpPr>
              <p:spPr bwMode="auto">
                <a:xfrm>
                  <a:off x="3318999" y="-295275"/>
                  <a:ext cx="3160357" cy="2062071"/>
                </a:xfrm>
                <a:custGeom>
                  <a:avLst/>
                  <a:gdLst>
                    <a:gd name="T0" fmla="*/ 2 w 2294"/>
                    <a:gd name="T1" fmla="*/ 0 h 1162"/>
                    <a:gd name="T2" fmla="*/ 2292 w 2294"/>
                    <a:gd name="T3" fmla="*/ 2 h 1162"/>
                    <a:gd name="T4" fmla="*/ 2294 w 2294"/>
                    <a:gd name="T5" fmla="*/ 1156 h 1162"/>
                    <a:gd name="T6" fmla="*/ 0 w 2294"/>
                    <a:gd name="T7" fmla="*/ 1162 h 1162"/>
                    <a:gd name="T8" fmla="*/ 2 w 2294"/>
                    <a:gd name="T9" fmla="*/ 0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94" h="1162">
                      <a:moveTo>
                        <a:pt x="2" y="0"/>
                      </a:moveTo>
                      <a:lnTo>
                        <a:pt x="2292" y="2"/>
                      </a:lnTo>
                      <a:lnTo>
                        <a:pt x="2294" y="1156"/>
                      </a:lnTo>
                      <a:lnTo>
                        <a:pt x="0" y="116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F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2" name="Freeform 350"/>
                <p:cNvSpPr>
                  <a:spLocks/>
                </p:cNvSpPr>
                <p:nvPr/>
              </p:nvSpPr>
              <p:spPr bwMode="auto">
                <a:xfrm>
                  <a:off x="5942068" y="638158"/>
                  <a:ext cx="537288" cy="684991"/>
                </a:xfrm>
                <a:custGeom>
                  <a:avLst/>
                  <a:gdLst>
                    <a:gd name="T0" fmla="*/ 0 w 391"/>
                    <a:gd name="T1" fmla="*/ 0 h 387"/>
                    <a:gd name="T2" fmla="*/ 391 w 391"/>
                    <a:gd name="T3" fmla="*/ 9 h 387"/>
                    <a:gd name="T4" fmla="*/ 391 w 391"/>
                    <a:gd name="T5" fmla="*/ 387 h 387"/>
                    <a:gd name="T6" fmla="*/ 288 w 391"/>
                    <a:gd name="T7" fmla="*/ 244 h 387"/>
                    <a:gd name="T8" fmla="*/ 103 w 391"/>
                    <a:gd name="T9" fmla="*/ 142 h 387"/>
                    <a:gd name="T10" fmla="*/ 0 w 391"/>
                    <a:gd name="T11" fmla="*/ 0 h 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1" h="387">
                      <a:moveTo>
                        <a:pt x="0" y="0"/>
                      </a:moveTo>
                      <a:lnTo>
                        <a:pt x="391" y="9"/>
                      </a:lnTo>
                      <a:lnTo>
                        <a:pt x="391" y="387"/>
                      </a:lnTo>
                      <a:lnTo>
                        <a:pt x="288" y="244"/>
                      </a:lnTo>
                      <a:lnTo>
                        <a:pt x="103" y="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7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3" name="Freeform 351"/>
                <p:cNvSpPr>
                  <a:spLocks/>
                </p:cNvSpPr>
                <p:nvPr/>
              </p:nvSpPr>
              <p:spPr bwMode="auto">
                <a:xfrm>
                  <a:off x="4980460" y="-64579"/>
                  <a:ext cx="1496141" cy="553671"/>
                </a:xfrm>
                <a:custGeom>
                  <a:avLst/>
                  <a:gdLst>
                    <a:gd name="T0" fmla="*/ 0 w 1086"/>
                    <a:gd name="T1" fmla="*/ 0 h 311"/>
                    <a:gd name="T2" fmla="*/ 642 w 1086"/>
                    <a:gd name="T3" fmla="*/ 29 h 311"/>
                    <a:gd name="T4" fmla="*/ 846 w 1086"/>
                    <a:gd name="T5" fmla="*/ 58 h 311"/>
                    <a:gd name="T6" fmla="*/ 1086 w 1086"/>
                    <a:gd name="T7" fmla="*/ 58 h 311"/>
                    <a:gd name="T8" fmla="*/ 1086 w 1086"/>
                    <a:gd name="T9" fmla="*/ 311 h 311"/>
                    <a:gd name="T10" fmla="*/ 828 w 1086"/>
                    <a:gd name="T11" fmla="*/ 311 h 311"/>
                    <a:gd name="T12" fmla="*/ 576 w 1086"/>
                    <a:gd name="T13" fmla="*/ 311 h 311"/>
                    <a:gd name="T14" fmla="*/ 419 w 1086"/>
                    <a:gd name="T15" fmla="*/ 189 h 311"/>
                    <a:gd name="T16" fmla="*/ 298 w 1086"/>
                    <a:gd name="T17" fmla="*/ 142 h 311"/>
                    <a:gd name="T18" fmla="*/ 56 w 1086"/>
                    <a:gd name="T19" fmla="*/ 58 h 311"/>
                    <a:gd name="T20" fmla="*/ 0 w 1086"/>
                    <a:gd name="T21" fmla="*/ 0 h 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6" h="311">
                      <a:moveTo>
                        <a:pt x="0" y="0"/>
                      </a:moveTo>
                      <a:lnTo>
                        <a:pt x="642" y="29"/>
                      </a:lnTo>
                      <a:lnTo>
                        <a:pt x="846" y="58"/>
                      </a:lnTo>
                      <a:lnTo>
                        <a:pt x="1086" y="58"/>
                      </a:lnTo>
                      <a:lnTo>
                        <a:pt x="1086" y="311"/>
                      </a:lnTo>
                      <a:lnTo>
                        <a:pt x="828" y="311"/>
                      </a:lnTo>
                      <a:lnTo>
                        <a:pt x="576" y="311"/>
                      </a:lnTo>
                      <a:lnTo>
                        <a:pt x="419" y="189"/>
                      </a:lnTo>
                      <a:lnTo>
                        <a:pt x="298" y="142"/>
                      </a:lnTo>
                      <a:lnTo>
                        <a:pt x="5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7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4" name="Freeform 352"/>
                <p:cNvSpPr>
                  <a:spLocks/>
                </p:cNvSpPr>
                <p:nvPr/>
              </p:nvSpPr>
              <p:spPr bwMode="auto">
                <a:xfrm>
                  <a:off x="3968575" y="11075"/>
                  <a:ext cx="1910120" cy="1092023"/>
                </a:xfrm>
                <a:custGeom>
                  <a:avLst/>
                  <a:gdLst>
                    <a:gd name="T0" fmla="*/ 418 w 1274"/>
                    <a:gd name="T1" fmla="*/ 0 h 610"/>
                    <a:gd name="T2" fmla="*/ 444 w 1274"/>
                    <a:gd name="T3" fmla="*/ 103 h 610"/>
                    <a:gd name="T4" fmla="*/ 406 w 1274"/>
                    <a:gd name="T5" fmla="*/ 107 h 610"/>
                    <a:gd name="T6" fmla="*/ 0 w 1274"/>
                    <a:gd name="T7" fmla="*/ 122 h 610"/>
                    <a:gd name="T8" fmla="*/ 8 w 1274"/>
                    <a:gd name="T9" fmla="*/ 163 h 610"/>
                    <a:gd name="T10" fmla="*/ 15 w 1274"/>
                    <a:gd name="T11" fmla="*/ 198 h 610"/>
                    <a:gd name="T12" fmla="*/ 22 w 1274"/>
                    <a:gd name="T13" fmla="*/ 226 h 610"/>
                    <a:gd name="T14" fmla="*/ 28 w 1274"/>
                    <a:gd name="T15" fmla="*/ 251 h 610"/>
                    <a:gd name="T16" fmla="*/ 35 w 1274"/>
                    <a:gd name="T17" fmla="*/ 270 h 610"/>
                    <a:gd name="T18" fmla="*/ 43 w 1274"/>
                    <a:gd name="T19" fmla="*/ 286 h 610"/>
                    <a:gd name="T20" fmla="*/ 52 w 1274"/>
                    <a:gd name="T21" fmla="*/ 300 h 610"/>
                    <a:gd name="T22" fmla="*/ 62 w 1274"/>
                    <a:gd name="T23" fmla="*/ 312 h 610"/>
                    <a:gd name="T24" fmla="*/ 75 w 1274"/>
                    <a:gd name="T25" fmla="*/ 321 h 610"/>
                    <a:gd name="T26" fmla="*/ 91 w 1274"/>
                    <a:gd name="T27" fmla="*/ 331 h 610"/>
                    <a:gd name="T28" fmla="*/ 108 w 1274"/>
                    <a:gd name="T29" fmla="*/ 340 h 610"/>
                    <a:gd name="T30" fmla="*/ 130 w 1274"/>
                    <a:gd name="T31" fmla="*/ 351 h 610"/>
                    <a:gd name="T32" fmla="*/ 156 w 1274"/>
                    <a:gd name="T33" fmla="*/ 362 h 610"/>
                    <a:gd name="T34" fmla="*/ 186 w 1274"/>
                    <a:gd name="T35" fmla="*/ 377 h 610"/>
                    <a:gd name="T36" fmla="*/ 219 w 1274"/>
                    <a:gd name="T37" fmla="*/ 395 h 610"/>
                    <a:gd name="T38" fmla="*/ 258 w 1274"/>
                    <a:gd name="T39" fmla="*/ 415 h 610"/>
                    <a:gd name="T40" fmla="*/ 316 w 1274"/>
                    <a:gd name="T41" fmla="*/ 497 h 610"/>
                    <a:gd name="T42" fmla="*/ 345 w 1274"/>
                    <a:gd name="T43" fmla="*/ 610 h 610"/>
                    <a:gd name="T44" fmla="*/ 1274 w 1274"/>
                    <a:gd name="T45" fmla="*/ 525 h 610"/>
                    <a:gd name="T46" fmla="*/ 1190 w 1274"/>
                    <a:gd name="T47" fmla="*/ 431 h 610"/>
                    <a:gd name="T48" fmla="*/ 1078 w 1274"/>
                    <a:gd name="T49" fmla="*/ 319 h 610"/>
                    <a:gd name="T50" fmla="*/ 957 w 1274"/>
                    <a:gd name="T51" fmla="*/ 196 h 610"/>
                    <a:gd name="T52" fmla="*/ 744 w 1274"/>
                    <a:gd name="T53" fmla="*/ 111 h 610"/>
                    <a:gd name="T54" fmla="*/ 576 w 1274"/>
                    <a:gd name="T55" fmla="*/ 36 h 610"/>
                    <a:gd name="T56" fmla="*/ 418 w 1274"/>
                    <a:gd name="T57" fmla="*/ 0 h 610"/>
                    <a:gd name="connsiteX0" fmla="*/ 4164 w 10883"/>
                    <a:gd name="connsiteY0" fmla="*/ 358 h 10358"/>
                    <a:gd name="connsiteX1" fmla="*/ 4368 w 10883"/>
                    <a:gd name="connsiteY1" fmla="*/ 2047 h 10358"/>
                    <a:gd name="connsiteX2" fmla="*/ 0 w 10883"/>
                    <a:gd name="connsiteY2" fmla="*/ 0 h 10358"/>
                    <a:gd name="connsiteX3" fmla="*/ 883 w 10883"/>
                    <a:gd name="connsiteY3" fmla="*/ 2358 h 10358"/>
                    <a:gd name="connsiteX4" fmla="*/ 946 w 10883"/>
                    <a:gd name="connsiteY4" fmla="*/ 3030 h 10358"/>
                    <a:gd name="connsiteX5" fmla="*/ 1001 w 10883"/>
                    <a:gd name="connsiteY5" fmla="*/ 3604 h 10358"/>
                    <a:gd name="connsiteX6" fmla="*/ 1056 w 10883"/>
                    <a:gd name="connsiteY6" fmla="*/ 4063 h 10358"/>
                    <a:gd name="connsiteX7" fmla="*/ 1103 w 10883"/>
                    <a:gd name="connsiteY7" fmla="*/ 4473 h 10358"/>
                    <a:gd name="connsiteX8" fmla="*/ 1158 w 10883"/>
                    <a:gd name="connsiteY8" fmla="*/ 4784 h 10358"/>
                    <a:gd name="connsiteX9" fmla="*/ 1221 w 10883"/>
                    <a:gd name="connsiteY9" fmla="*/ 5047 h 10358"/>
                    <a:gd name="connsiteX10" fmla="*/ 1291 w 10883"/>
                    <a:gd name="connsiteY10" fmla="*/ 5276 h 10358"/>
                    <a:gd name="connsiteX11" fmla="*/ 1370 w 10883"/>
                    <a:gd name="connsiteY11" fmla="*/ 5473 h 10358"/>
                    <a:gd name="connsiteX12" fmla="*/ 1472 w 10883"/>
                    <a:gd name="connsiteY12" fmla="*/ 5620 h 10358"/>
                    <a:gd name="connsiteX13" fmla="*/ 1597 w 10883"/>
                    <a:gd name="connsiteY13" fmla="*/ 5784 h 10358"/>
                    <a:gd name="connsiteX14" fmla="*/ 1731 w 10883"/>
                    <a:gd name="connsiteY14" fmla="*/ 5932 h 10358"/>
                    <a:gd name="connsiteX15" fmla="*/ 1903 w 10883"/>
                    <a:gd name="connsiteY15" fmla="*/ 6112 h 10358"/>
                    <a:gd name="connsiteX16" fmla="*/ 2107 w 10883"/>
                    <a:gd name="connsiteY16" fmla="*/ 6292 h 10358"/>
                    <a:gd name="connsiteX17" fmla="*/ 2343 w 10883"/>
                    <a:gd name="connsiteY17" fmla="*/ 6538 h 10358"/>
                    <a:gd name="connsiteX18" fmla="*/ 2602 w 10883"/>
                    <a:gd name="connsiteY18" fmla="*/ 6833 h 10358"/>
                    <a:gd name="connsiteX19" fmla="*/ 2908 w 10883"/>
                    <a:gd name="connsiteY19" fmla="*/ 7161 h 10358"/>
                    <a:gd name="connsiteX20" fmla="*/ 3363 w 10883"/>
                    <a:gd name="connsiteY20" fmla="*/ 8506 h 10358"/>
                    <a:gd name="connsiteX21" fmla="*/ 3591 w 10883"/>
                    <a:gd name="connsiteY21" fmla="*/ 10358 h 10358"/>
                    <a:gd name="connsiteX22" fmla="*/ 10883 w 10883"/>
                    <a:gd name="connsiteY22" fmla="*/ 8965 h 10358"/>
                    <a:gd name="connsiteX23" fmla="*/ 10224 w 10883"/>
                    <a:gd name="connsiteY23" fmla="*/ 7424 h 10358"/>
                    <a:gd name="connsiteX24" fmla="*/ 9345 w 10883"/>
                    <a:gd name="connsiteY24" fmla="*/ 5588 h 10358"/>
                    <a:gd name="connsiteX25" fmla="*/ 8395 w 10883"/>
                    <a:gd name="connsiteY25" fmla="*/ 3571 h 10358"/>
                    <a:gd name="connsiteX26" fmla="*/ 6723 w 10883"/>
                    <a:gd name="connsiteY26" fmla="*/ 2178 h 10358"/>
                    <a:gd name="connsiteX27" fmla="*/ 5404 w 10883"/>
                    <a:gd name="connsiteY27" fmla="*/ 948 h 10358"/>
                    <a:gd name="connsiteX28" fmla="*/ 4164 w 10883"/>
                    <a:gd name="connsiteY28" fmla="*/ 358 h 10358"/>
                    <a:gd name="connsiteX0" fmla="*/ 4164 w 10883"/>
                    <a:gd name="connsiteY0" fmla="*/ 358 h 10358"/>
                    <a:gd name="connsiteX1" fmla="*/ 1166 w 10883"/>
                    <a:gd name="connsiteY1" fmla="*/ 111 h 10358"/>
                    <a:gd name="connsiteX2" fmla="*/ 0 w 10883"/>
                    <a:gd name="connsiteY2" fmla="*/ 0 h 10358"/>
                    <a:gd name="connsiteX3" fmla="*/ 883 w 10883"/>
                    <a:gd name="connsiteY3" fmla="*/ 2358 h 10358"/>
                    <a:gd name="connsiteX4" fmla="*/ 946 w 10883"/>
                    <a:gd name="connsiteY4" fmla="*/ 3030 h 10358"/>
                    <a:gd name="connsiteX5" fmla="*/ 1001 w 10883"/>
                    <a:gd name="connsiteY5" fmla="*/ 3604 h 10358"/>
                    <a:gd name="connsiteX6" fmla="*/ 1056 w 10883"/>
                    <a:gd name="connsiteY6" fmla="*/ 4063 h 10358"/>
                    <a:gd name="connsiteX7" fmla="*/ 1103 w 10883"/>
                    <a:gd name="connsiteY7" fmla="*/ 4473 h 10358"/>
                    <a:gd name="connsiteX8" fmla="*/ 1158 w 10883"/>
                    <a:gd name="connsiteY8" fmla="*/ 4784 h 10358"/>
                    <a:gd name="connsiteX9" fmla="*/ 1221 w 10883"/>
                    <a:gd name="connsiteY9" fmla="*/ 5047 h 10358"/>
                    <a:gd name="connsiteX10" fmla="*/ 1291 w 10883"/>
                    <a:gd name="connsiteY10" fmla="*/ 5276 h 10358"/>
                    <a:gd name="connsiteX11" fmla="*/ 1370 w 10883"/>
                    <a:gd name="connsiteY11" fmla="*/ 5473 h 10358"/>
                    <a:gd name="connsiteX12" fmla="*/ 1472 w 10883"/>
                    <a:gd name="connsiteY12" fmla="*/ 5620 h 10358"/>
                    <a:gd name="connsiteX13" fmla="*/ 1597 w 10883"/>
                    <a:gd name="connsiteY13" fmla="*/ 5784 h 10358"/>
                    <a:gd name="connsiteX14" fmla="*/ 1731 w 10883"/>
                    <a:gd name="connsiteY14" fmla="*/ 5932 h 10358"/>
                    <a:gd name="connsiteX15" fmla="*/ 1903 w 10883"/>
                    <a:gd name="connsiteY15" fmla="*/ 6112 h 10358"/>
                    <a:gd name="connsiteX16" fmla="*/ 2107 w 10883"/>
                    <a:gd name="connsiteY16" fmla="*/ 6292 h 10358"/>
                    <a:gd name="connsiteX17" fmla="*/ 2343 w 10883"/>
                    <a:gd name="connsiteY17" fmla="*/ 6538 h 10358"/>
                    <a:gd name="connsiteX18" fmla="*/ 2602 w 10883"/>
                    <a:gd name="connsiteY18" fmla="*/ 6833 h 10358"/>
                    <a:gd name="connsiteX19" fmla="*/ 2908 w 10883"/>
                    <a:gd name="connsiteY19" fmla="*/ 7161 h 10358"/>
                    <a:gd name="connsiteX20" fmla="*/ 3363 w 10883"/>
                    <a:gd name="connsiteY20" fmla="*/ 8506 h 10358"/>
                    <a:gd name="connsiteX21" fmla="*/ 3591 w 10883"/>
                    <a:gd name="connsiteY21" fmla="*/ 10358 h 10358"/>
                    <a:gd name="connsiteX22" fmla="*/ 10883 w 10883"/>
                    <a:gd name="connsiteY22" fmla="*/ 8965 h 10358"/>
                    <a:gd name="connsiteX23" fmla="*/ 10224 w 10883"/>
                    <a:gd name="connsiteY23" fmla="*/ 7424 h 10358"/>
                    <a:gd name="connsiteX24" fmla="*/ 9345 w 10883"/>
                    <a:gd name="connsiteY24" fmla="*/ 5588 h 10358"/>
                    <a:gd name="connsiteX25" fmla="*/ 8395 w 10883"/>
                    <a:gd name="connsiteY25" fmla="*/ 3571 h 10358"/>
                    <a:gd name="connsiteX26" fmla="*/ 6723 w 10883"/>
                    <a:gd name="connsiteY26" fmla="*/ 2178 h 10358"/>
                    <a:gd name="connsiteX27" fmla="*/ 5404 w 10883"/>
                    <a:gd name="connsiteY27" fmla="*/ 948 h 10358"/>
                    <a:gd name="connsiteX28" fmla="*/ 4164 w 10883"/>
                    <a:gd name="connsiteY28" fmla="*/ 358 h 10358"/>
                    <a:gd name="connsiteX0" fmla="*/ 3893 w 10883"/>
                    <a:gd name="connsiteY0" fmla="*/ 270 h 10358"/>
                    <a:gd name="connsiteX1" fmla="*/ 1166 w 10883"/>
                    <a:gd name="connsiteY1" fmla="*/ 111 h 10358"/>
                    <a:gd name="connsiteX2" fmla="*/ 0 w 10883"/>
                    <a:gd name="connsiteY2" fmla="*/ 0 h 10358"/>
                    <a:gd name="connsiteX3" fmla="*/ 883 w 10883"/>
                    <a:gd name="connsiteY3" fmla="*/ 2358 h 10358"/>
                    <a:gd name="connsiteX4" fmla="*/ 946 w 10883"/>
                    <a:gd name="connsiteY4" fmla="*/ 3030 h 10358"/>
                    <a:gd name="connsiteX5" fmla="*/ 1001 w 10883"/>
                    <a:gd name="connsiteY5" fmla="*/ 3604 h 10358"/>
                    <a:gd name="connsiteX6" fmla="*/ 1056 w 10883"/>
                    <a:gd name="connsiteY6" fmla="*/ 4063 h 10358"/>
                    <a:gd name="connsiteX7" fmla="*/ 1103 w 10883"/>
                    <a:gd name="connsiteY7" fmla="*/ 4473 h 10358"/>
                    <a:gd name="connsiteX8" fmla="*/ 1158 w 10883"/>
                    <a:gd name="connsiteY8" fmla="*/ 4784 h 10358"/>
                    <a:gd name="connsiteX9" fmla="*/ 1221 w 10883"/>
                    <a:gd name="connsiteY9" fmla="*/ 5047 h 10358"/>
                    <a:gd name="connsiteX10" fmla="*/ 1291 w 10883"/>
                    <a:gd name="connsiteY10" fmla="*/ 5276 h 10358"/>
                    <a:gd name="connsiteX11" fmla="*/ 1370 w 10883"/>
                    <a:gd name="connsiteY11" fmla="*/ 5473 h 10358"/>
                    <a:gd name="connsiteX12" fmla="*/ 1472 w 10883"/>
                    <a:gd name="connsiteY12" fmla="*/ 5620 h 10358"/>
                    <a:gd name="connsiteX13" fmla="*/ 1597 w 10883"/>
                    <a:gd name="connsiteY13" fmla="*/ 5784 h 10358"/>
                    <a:gd name="connsiteX14" fmla="*/ 1731 w 10883"/>
                    <a:gd name="connsiteY14" fmla="*/ 5932 h 10358"/>
                    <a:gd name="connsiteX15" fmla="*/ 1903 w 10883"/>
                    <a:gd name="connsiteY15" fmla="*/ 6112 h 10358"/>
                    <a:gd name="connsiteX16" fmla="*/ 2107 w 10883"/>
                    <a:gd name="connsiteY16" fmla="*/ 6292 h 10358"/>
                    <a:gd name="connsiteX17" fmla="*/ 2343 w 10883"/>
                    <a:gd name="connsiteY17" fmla="*/ 6538 h 10358"/>
                    <a:gd name="connsiteX18" fmla="*/ 2602 w 10883"/>
                    <a:gd name="connsiteY18" fmla="*/ 6833 h 10358"/>
                    <a:gd name="connsiteX19" fmla="*/ 2908 w 10883"/>
                    <a:gd name="connsiteY19" fmla="*/ 7161 h 10358"/>
                    <a:gd name="connsiteX20" fmla="*/ 3363 w 10883"/>
                    <a:gd name="connsiteY20" fmla="*/ 8506 h 10358"/>
                    <a:gd name="connsiteX21" fmla="*/ 3591 w 10883"/>
                    <a:gd name="connsiteY21" fmla="*/ 10358 h 10358"/>
                    <a:gd name="connsiteX22" fmla="*/ 10883 w 10883"/>
                    <a:gd name="connsiteY22" fmla="*/ 8965 h 10358"/>
                    <a:gd name="connsiteX23" fmla="*/ 10224 w 10883"/>
                    <a:gd name="connsiteY23" fmla="*/ 7424 h 10358"/>
                    <a:gd name="connsiteX24" fmla="*/ 9345 w 10883"/>
                    <a:gd name="connsiteY24" fmla="*/ 5588 h 10358"/>
                    <a:gd name="connsiteX25" fmla="*/ 8395 w 10883"/>
                    <a:gd name="connsiteY25" fmla="*/ 3571 h 10358"/>
                    <a:gd name="connsiteX26" fmla="*/ 6723 w 10883"/>
                    <a:gd name="connsiteY26" fmla="*/ 2178 h 10358"/>
                    <a:gd name="connsiteX27" fmla="*/ 5404 w 10883"/>
                    <a:gd name="connsiteY27" fmla="*/ 948 h 10358"/>
                    <a:gd name="connsiteX28" fmla="*/ 3893 w 10883"/>
                    <a:gd name="connsiteY28" fmla="*/ 270 h 10358"/>
                    <a:gd name="connsiteX0" fmla="*/ 3893 w 10883"/>
                    <a:gd name="connsiteY0" fmla="*/ 159 h 10247"/>
                    <a:gd name="connsiteX1" fmla="*/ 1166 w 10883"/>
                    <a:gd name="connsiteY1" fmla="*/ 0 h 10247"/>
                    <a:gd name="connsiteX2" fmla="*/ 0 w 10883"/>
                    <a:gd name="connsiteY2" fmla="*/ 505 h 10247"/>
                    <a:gd name="connsiteX3" fmla="*/ 883 w 10883"/>
                    <a:gd name="connsiteY3" fmla="*/ 2247 h 10247"/>
                    <a:gd name="connsiteX4" fmla="*/ 946 w 10883"/>
                    <a:gd name="connsiteY4" fmla="*/ 2919 h 10247"/>
                    <a:gd name="connsiteX5" fmla="*/ 1001 w 10883"/>
                    <a:gd name="connsiteY5" fmla="*/ 3493 h 10247"/>
                    <a:gd name="connsiteX6" fmla="*/ 1056 w 10883"/>
                    <a:gd name="connsiteY6" fmla="*/ 3952 h 10247"/>
                    <a:gd name="connsiteX7" fmla="*/ 1103 w 10883"/>
                    <a:gd name="connsiteY7" fmla="*/ 4362 h 10247"/>
                    <a:gd name="connsiteX8" fmla="*/ 1158 w 10883"/>
                    <a:gd name="connsiteY8" fmla="*/ 4673 h 10247"/>
                    <a:gd name="connsiteX9" fmla="*/ 1221 w 10883"/>
                    <a:gd name="connsiteY9" fmla="*/ 4936 h 10247"/>
                    <a:gd name="connsiteX10" fmla="*/ 1291 w 10883"/>
                    <a:gd name="connsiteY10" fmla="*/ 5165 h 10247"/>
                    <a:gd name="connsiteX11" fmla="*/ 1370 w 10883"/>
                    <a:gd name="connsiteY11" fmla="*/ 5362 h 10247"/>
                    <a:gd name="connsiteX12" fmla="*/ 1472 w 10883"/>
                    <a:gd name="connsiteY12" fmla="*/ 5509 h 10247"/>
                    <a:gd name="connsiteX13" fmla="*/ 1597 w 10883"/>
                    <a:gd name="connsiteY13" fmla="*/ 5673 h 10247"/>
                    <a:gd name="connsiteX14" fmla="*/ 1731 w 10883"/>
                    <a:gd name="connsiteY14" fmla="*/ 5821 h 10247"/>
                    <a:gd name="connsiteX15" fmla="*/ 1903 w 10883"/>
                    <a:gd name="connsiteY15" fmla="*/ 6001 h 10247"/>
                    <a:gd name="connsiteX16" fmla="*/ 2107 w 10883"/>
                    <a:gd name="connsiteY16" fmla="*/ 6181 h 10247"/>
                    <a:gd name="connsiteX17" fmla="*/ 2343 w 10883"/>
                    <a:gd name="connsiteY17" fmla="*/ 6427 h 10247"/>
                    <a:gd name="connsiteX18" fmla="*/ 2602 w 10883"/>
                    <a:gd name="connsiteY18" fmla="*/ 6722 h 10247"/>
                    <a:gd name="connsiteX19" fmla="*/ 2908 w 10883"/>
                    <a:gd name="connsiteY19" fmla="*/ 7050 h 10247"/>
                    <a:gd name="connsiteX20" fmla="*/ 3363 w 10883"/>
                    <a:gd name="connsiteY20" fmla="*/ 8395 h 10247"/>
                    <a:gd name="connsiteX21" fmla="*/ 3591 w 10883"/>
                    <a:gd name="connsiteY21" fmla="*/ 10247 h 10247"/>
                    <a:gd name="connsiteX22" fmla="*/ 10883 w 10883"/>
                    <a:gd name="connsiteY22" fmla="*/ 8854 h 10247"/>
                    <a:gd name="connsiteX23" fmla="*/ 10224 w 10883"/>
                    <a:gd name="connsiteY23" fmla="*/ 7313 h 10247"/>
                    <a:gd name="connsiteX24" fmla="*/ 9345 w 10883"/>
                    <a:gd name="connsiteY24" fmla="*/ 5477 h 10247"/>
                    <a:gd name="connsiteX25" fmla="*/ 8395 w 10883"/>
                    <a:gd name="connsiteY25" fmla="*/ 3460 h 10247"/>
                    <a:gd name="connsiteX26" fmla="*/ 6723 w 10883"/>
                    <a:gd name="connsiteY26" fmla="*/ 2067 h 10247"/>
                    <a:gd name="connsiteX27" fmla="*/ 5404 w 10883"/>
                    <a:gd name="connsiteY27" fmla="*/ 837 h 10247"/>
                    <a:gd name="connsiteX28" fmla="*/ 3893 w 10883"/>
                    <a:gd name="connsiteY28" fmla="*/ 159 h 10247"/>
                    <a:gd name="connsiteX0" fmla="*/ 3893 w 10883"/>
                    <a:gd name="connsiteY0" fmla="*/ 0 h 10088"/>
                    <a:gd name="connsiteX1" fmla="*/ 1166 w 10883"/>
                    <a:gd name="connsiteY1" fmla="*/ 105 h 10088"/>
                    <a:gd name="connsiteX2" fmla="*/ 0 w 10883"/>
                    <a:gd name="connsiteY2" fmla="*/ 346 h 10088"/>
                    <a:gd name="connsiteX3" fmla="*/ 883 w 10883"/>
                    <a:gd name="connsiteY3" fmla="*/ 2088 h 10088"/>
                    <a:gd name="connsiteX4" fmla="*/ 946 w 10883"/>
                    <a:gd name="connsiteY4" fmla="*/ 2760 h 10088"/>
                    <a:gd name="connsiteX5" fmla="*/ 1001 w 10883"/>
                    <a:gd name="connsiteY5" fmla="*/ 3334 h 10088"/>
                    <a:gd name="connsiteX6" fmla="*/ 1056 w 10883"/>
                    <a:gd name="connsiteY6" fmla="*/ 3793 h 10088"/>
                    <a:gd name="connsiteX7" fmla="*/ 1103 w 10883"/>
                    <a:gd name="connsiteY7" fmla="*/ 4203 h 10088"/>
                    <a:gd name="connsiteX8" fmla="*/ 1158 w 10883"/>
                    <a:gd name="connsiteY8" fmla="*/ 4514 h 10088"/>
                    <a:gd name="connsiteX9" fmla="*/ 1221 w 10883"/>
                    <a:gd name="connsiteY9" fmla="*/ 4777 h 10088"/>
                    <a:gd name="connsiteX10" fmla="*/ 1291 w 10883"/>
                    <a:gd name="connsiteY10" fmla="*/ 5006 h 10088"/>
                    <a:gd name="connsiteX11" fmla="*/ 1370 w 10883"/>
                    <a:gd name="connsiteY11" fmla="*/ 5203 h 10088"/>
                    <a:gd name="connsiteX12" fmla="*/ 1472 w 10883"/>
                    <a:gd name="connsiteY12" fmla="*/ 5350 h 10088"/>
                    <a:gd name="connsiteX13" fmla="*/ 1597 w 10883"/>
                    <a:gd name="connsiteY13" fmla="*/ 5514 h 10088"/>
                    <a:gd name="connsiteX14" fmla="*/ 1731 w 10883"/>
                    <a:gd name="connsiteY14" fmla="*/ 5662 h 10088"/>
                    <a:gd name="connsiteX15" fmla="*/ 1903 w 10883"/>
                    <a:gd name="connsiteY15" fmla="*/ 5842 h 10088"/>
                    <a:gd name="connsiteX16" fmla="*/ 2107 w 10883"/>
                    <a:gd name="connsiteY16" fmla="*/ 6022 h 10088"/>
                    <a:gd name="connsiteX17" fmla="*/ 2343 w 10883"/>
                    <a:gd name="connsiteY17" fmla="*/ 6268 h 10088"/>
                    <a:gd name="connsiteX18" fmla="*/ 2602 w 10883"/>
                    <a:gd name="connsiteY18" fmla="*/ 6563 h 10088"/>
                    <a:gd name="connsiteX19" fmla="*/ 2908 w 10883"/>
                    <a:gd name="connsiteY19" fmla="*/ 6891 h 10088"/>
                    <a:gd name="connsiteX20" fmla="*/ 3363 w 10883"/>
                    <a:gd name="connsiteY20" fmla="*/ 8236 h 10088"/>
                    <a:gd name="connsiteX21" fmla="*/ 3591 w 10883"/>
                    <a:gd name="connsiteY21" fmla="*/ 10088 h 10088"/>
                    <a:gd name="connsiteX22" fmla="*/ 10883 w 10883"/>
                    <a:gd name="connsiteY22" fmla="*/ 8695 h 10088"/>
                    <a:gd name="connsiteX23" fmla="*/ 10224 w 10883"/>
                    <a:gd name="connsiteY23" fmla="*/ 7154 h 10088"/>
                    <a:gd name="connsiteX24" fmla="*/ 9345 w 10883"/>
                    <a:gd name="connsiteY24" fmla="*/ 5318 h 10088"/>
                    <a:gd name="connsiteX25" fmla="*/ 8395 w 10883"/>
                    <a:gd name="connsiteY25" fmla="*/ 3301 h 10088"/>
                    <a:gd name="connsiteX26" fmla="*/ 6723 w 10883"/>
                    <a:gd name="connsiteY26" fmla="*/ 1908 h 10088"/>
                    <a:gd name="connsiteX27" fmla="*/ 5404 w 10883"/>
                    <a:gd name="connsiteY27" fmla="*/ 678 h 10088"/>
                    <a:gd name="connsiteX28" fmla="*/ 3893 w 10883"/>
                    <a:gd name="connsiteY28" fmla="*/ 0 h 10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883" h="10088">
                      <a:moveTo>
                        <a:pt x="3893" y="0"/>
                      </a:moveTo>
                      <a:lnTo>
                        <a:pt x="1166" y="105"/>
                      </a:lnTo>
                      <a:lnTo>
                        <a:pt x="0" y="346"/>
                      </a:lnTo>
                      <a:lnTo>
                        <a:pt x="883" y="2088"/>
                      </a:lnTo>
                      <a:lnTo>
                        <a:pt x="946" y="2760"/>
                      </a:lnTo>
                      <a:cubicBezTo>
                        <a:pt x="964" y="2951"/>
                        <a:pt x="983" y="3143"/>
                        <a:pt x="1001" y="3334"/>
                      </a:cubicBezTo>
                      <a:cubicBezTo>
                        <a:pt x="1019" y="3487"/>
                        <a:pt x="1038" y="3640"/>
                        <a:pt x="1056" y="3793"/>
                      </a:cubicBezTo>
                      <a:cubicBezTo>
                        <a:pt x="1072" y="3930"/>
                        <a:pt x="1087" y="4066"/>
                        <a:pt x="1103" y="4203"/>
                      </a:cubicBezTo>
                      <a:cubicBezTo>
                        <a:pt x="1121" y="4307"/>
                        <a:pt x="1140" y="4410"/>
                        <a:pt x="1158" y="4514"/>
                      </a:cubicBezTo>
                      <a:cubicBezTo>
                        <a:pt x="1179" y="4602"/>
                        <a:pt x="1200" y="4689"/>
                        <a:pt x="1221" y="4777"/>
                      </a:cubicBezTo>
                      <a:cubicBezTo>
                        <a:pt x="1244" y="4853"/>
                        <a:pt x="1268" y="4930"/>
                        <a:pt x="1291" y="5006"/>
                      </a:cubicBezTo>
                      <a:cubicBezTo>
                        <a:pt x="1317" y="5072"/>
                        <a:pt x="1344" y="5137"/>
                        <a:pt x="1370" y="5203"/>
                      </a:cubicBezTo>
                      <a:lnTo>
                        <a:pt x="1472" y="5350"/>
                      </a:lnTo>
                      <a:lnTo>
                        <a:pt x="1597" y="5514"/>
                      </a:lnTo>
                      <a:cubicBezTo>
                        <a:pt x="1642" y="5563"/>
                        <a:pt x="1686" y="5613"/>
                        <a:pt x="1731" y="5662"/>
                      </a:cubicBezTo>
                      <a:lnTo>
                        <a:pt x="1903" y="5842"/>
                      </a:lnTo>
                      <a:lnTo>
                        <a:pt x="2107" y="6022"/>
                      </a:lnTo>
                      <a:lnTo>
                        <a:pt x="2343" y="6268"/>
                      </a:lnTo>
                      <a:lnTo>
                        <a:pt x="2602" y="6563"/>
                      </a:lnTo>
                      <a:lnTo>
                        <a:pt x="2908" y="6891"/>
                      </a:lnTo>
                      <a:lnTo>
                        <a:pt x="3363" y="8236"/>
                      </a:lnTo>
                      <a:lnTo>
                        <a:pt x="3591" y="10088"/>
                      </a:lnTo>
                      <a:lnTo>
                        <a:pt x="10883" y="8695"/>
                      </a:lnTo>
                      <a:lnTo>
                        <a:pt x="10224" y="7154"/>
                      </a:lnTo>
                      <a:lnTo>
                        <a:pt x="9345" y="5318"/>
                      </a:lnTo>
                      <a:lnTo>
                        <a:pt x="8395" y="3301"/>
                      </a:lnTo>
                      <a:lnTo>
                        <a:pt x="6723" y="1908"/>
                      </a:lnTo>
                      <a:lnTo>
                        <a:pt x="5404" y="678"/>
                      </a:lnTo>
                      <a:lnTo>
                        <a:pt x="3893" y="0"/>
                      </a:lnTo>
                      <a:close/>
                    </a:path>
                  </a:pathLst>
                </a:custGeom>
                <a:solidFill>
                  <a:srgbClr val="BFB7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5" name="Freeform 354"/>
                <p:cNvSpPr>
                  <a:spLocks/>
                </p:cNvSpPr>
                <p:nvPr/>
              </p:nvSpPr>
              <p:spPr bwMode="auto">
                <a:xfrm>
                  <a:off x="3321755" y="20601"/>
                  <a:ext cx="688831" cy="1746195"/>
                </a:xfrm>
                <a:custGeom>
                  <a:avLst/>
                  <a:gdLst>
                    <a:gd name="T0" fmla="*/ 0 w 500"/>
                    <a:gd name="T1" fmla="*/ 0 h 983"/>
                    <a:gd name="T2" fmla="*/ 227 w 500"/>
                    <a:gd name="T3" fmla="*/ 36 h 983"/>
                    <a:gd name="T4" fmla="*/ 442 w 500"/>
                    <a:gd name="T5" fmla="*/ 140 h 983"/>
                    <a:gd name="T6" fmla="*/ 446 w 500"/>
                    <a:gd name="T7" fmla="*/ 191 h 983"/>
                    <a:gd name="T8" fmla="*/ 450 w 500"/>
                    <a:gd name="T9" fmla="*/ 241 h 983"/>
                    <a:gd name="T10" fmla="*/ 455 w 500"/>
                    <a:gd name="T11" fmla="*/ 291 h 983"/>
                    <a:gd name="T12" fmla="*/ 461 w 500"/>
                    <a:gd name="T13" fmla="*/ 339 h 983"/>
                    <a:gd name="T14" fmla="*/ 468 w 500"/>
                    <a:gd name="T15" fmla="*/ 389 h 983"/>
                    <a:gd name="T16" fmla="*/ 476 w 500"/>
                    <a:gd name="T17" fmla="*/ 438 h 983"/>
                    <a:gd name="T18" fmla="*/ 487 w 500"/>
                    <a:gd name="T19" fmla="*/ 489 h 983"/>
                    <a:gd name="T20" fmla="*/ 500 w 500"/>
                    <a:gd name="T21" fmla="*/ 540 h 983"/>
                    <a:gd name="T22" fmla="*/ 489 w 500"/>
                    <a:gd name="T23" fmla="*/ 553 h 983"/>
                    <a:gd name="T24" fmla="*/ 476 w 500"/>
                    <a:gd name="T25" fmla="*/ 566 h 983"/>
                    <a:gd name="T26" fmla="*/ 465 w 500"/>
                    <a:gd name="T27" fmla="*/ 579 h 983"/>
                    <a:gd name="T28" fmla="*/ 452 w 500"/>
                    <a:gd name="T29" fmla="*/ 591 h 983"/>
                    <a:gd name="T30" fmla="*/ 440 w 500"/>
                    <a:gd name="T31" fmla="*/ 604 h 983"/>
                    <a:gd name="T32" fmla="*/ 428 w 500"/>
                    <a:gd name="T33" fmla="*/ 617 h 983"/>
                    <a:gd name="T34" fmla="*/ 415 w 500"/>
                    <a:gd name="T35" fmla="*/ 628 h 983"/>
                    <a:gd name="T36" fmla="*/ 402 w 500"/>
                    <a:gd name="T37" fmla="*/ 641 h 983"/>
                    <a:gd name="T38" fmla="*/ 389 w 500"/>
                    <a:gd name="T39" fmla="*/ 654 h 983"/>
                    <a:gd name="T40" fmla="*/ 374 w 500"/>
                    <a:gd name="T41" fmla="*/ 666 h 983"/>
                    <a:gd name="T42" fmla="*/ 359 w 500"/>
                    <a:gd name="T43" fmla="*/ 680 h 983"/>
                    <a:gd name="T44" fmla="*/ 343 w 500"/>
                    <a:gd name="T45" fmla="*/ 694 h 983"/>
                    <a:gd name="T46" fmla="*/ 325 w 500"/>
                    <a:gd name="T47" fmla="*/ 708 h 983"/>
                    <a:gd name="T48" fmla="*/ 308 w 500"/>
                    <a:gd name="T49" fmla="*/ 723 h 983"/>
                    <a:gd name="T50" fmla="*/ 288 w 500"/>
                    <a:gd name="T51" fmla="*/ 739 h 983"/>
                    <a:gd name="T52" fmla="*/ 269 w 500"/>
                    <a:gd name="T53" fmla="*/ 755 h 983"/>
                    <a:gd name="T54" fmla="*/ 187 w 500"/>
                    <a:gd name="T55" fmla="*/ 982 h 983"/>
                    <a:gd name="T56" fmla="*/ 0 w 500"/>
                    <a:gd name="T57" fmla="*/ 983 h 983"/>
                    <a:gd name="T58" fmla="*/ 0 w 500"/>
                    <a:gd name="T59" fmla="*/ 0 h 9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500" h="983">
                      <a:moveTo>
                        <a:pt x="0" y="0"/>
                      </a:moveTo>
                      <a:lnTo>
                        <a:pt x="227" y="36"/>
                      </a:lnTo>
                      <a:lnTo>
                        <a:pt x="442" y="140"/>
                      </a:lnTo>
                      <a:lnTo>
                        <a:pt x="446" y="191"/>
                      </a:lnTo>
                      <a:lnTo>
                        <a:pt x="450" y="241"/>
                      </a:lnTo>
                      <a:lnTo>
                        <a:pt x="455" y="291"/>
                      </a:lnTo>
                      <a:lnTo>
                        <a:pt x="461" y="339"/>
                      </a:lnTo>
                      <a:lnTo>
                        <a:pt x="468" y="389"/>
                      </a:lnTo>
                      <a:lnTo>
                        <a:pt x="476" y="438"/>
                      </a:lnTo>
                      <a:lnTo>
                        <a:pt x="487" y="489"/>
                      </a:lnTo>
                      <a:lnTo>
                        <a:pt x="500" y="540"/>
                      </a:lnTo>
                      <a:lnTo>
                        <a:pt x="489" y="553"/>
                      </a:lnTo>
                      <a:lnTo>
                        <a:pt x="476" y="566"/>
                      </a:lnTo>
                      <a:lnTo>
                        <a:pt x="465" y="579"/>
                      </a:lnTo>
                      <a:lnTo>
                        <a:pt x="452" y="591"/>
                      </a:lnTo>
                      <a:lnTo>
                        <a:pt x="440" y="604"/>
                      </a:lnTo>
                      <a:lnTo>
                        <a:pt x="428" y="617"/>
                      </a:lnTo>
                      <a:lnTo>
                        <a:pt x="415" y="628"/>
                      </a:lnTo>
                      <a:lnTo>
                        <a:pt x="402" y="641"/>
                      </a:lnTo>
                      <a:lnTo>
                        <a:pt x="389" y="654"/>
                      </a:lnTo>
                      <a:lnTo>
                        <a:pt x="374" y="666"/>
                      </a:lnTo>
                      <a:lnTo>
                        <a:pt x="359" y="680"/>
                      </a:lnTo>
                      <a:lnTo>
                        <a:pt x="343" y="694"/>
                      </a:lnTo>
                      <a:lnTo>
                        <a:pt x="325" y="708"/>
                      </a:lnTo>
                      <a:lnTo>
                        <a:pt x="308" y="723"/>
                      </a:lnTo>
                      <a:lnTo>
                        <a:pt x="288" y="739"/>
                      </a:lnTo>
                      <a:lnTo>
                        <a:pt x="269" y="755"/>
                      </a:lnTo>
                      <a:lnTo>
                        <a:pt x="187" y="982"/>
                      </a:lnTo>
                      <a:lnTo>
                        <a:pt x="0" y="9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7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6" name="Freeform 355"/>
                <p:cNvSpPr>
                  <a:spLocks/>
                </p:cNvSpPr>
                <p:nvPr/>
              </p:nvSpPr>
              <p:spPr bwMode="auto">
                <a:xfrm>
                  <a:off x="4492767" y="1518354"/>
                  <a:ext cx="1983834" cy="244893"/>
                </a:xfrm>
                <a:custGeom>
                  <a:avLst/>
                  <a:gdLst>
                    <a:gd name="T0" fmla="*/ 75 w 1439"/>
                    <a:gd name="T1" fmla="*/ 85 h 138"/>
                    <a:gd name="T2" fmla="*/ 1190 w 1439"/>
                    <a:gd name="T3" fmla="*/ 0 h 138"/>
                    <a:gd name="T4" fmla="*/ 1439 w 1439"/>
                    <a:gd name="T5" fmla="*/ 58 h 138"/>
                    <a:gd name="T6" fmla="*/ 1439 w 1439"/>
                    <a:gd name="T7" fmla="*/ 138 h 138"/>
                    <a:gd name="T8" fmla="*/ 0 w 1439"/>
                    <a:gd name="T9" fmla="*/ 137 h 138"/>
                    <a:gd name="T10" fmla="*/ 75 w 1439"/>
                    <a:gd name="T11" fmla="*/ 85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39" h="138">
                      <a:moveTo>
                        <a:pt x="75" y="85"/>
                      </a:moveTo>
                      <a:lnTo>
                        <a:pt x="1190" y="0"/>
                      </a:lnTo>
                      <a:lnTo>
                        <a:pt x="1439" y="58"/>
                      </a:lnTo>
                      <a:lnTo>
                        <a:pt x="1439" y="138"/>
                      </a:lnTo>
                      <a:lnTo>
                        <a:pt x="0" y="137"/>
                      </a:lnTo>
                      <a:lnTo>
                        <a:pt x="75" y="85"/>
                      </a:lnTo>
                      <a:close/>
                    </a:path>
                  </a:pathLst>
                </a:custGeom>
                <a:solidFill>
                  <a:srgbClr val="BFB7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7" name="Freeform 357"/>
                <p:cNvSpPr>
                  <a:spLocks/>
                </p:cNvSpPr>
                <p:nvPr/>
              </p:nvSpPr>
              <p:spPr bwMode="auto">
                <a:xfrm>
                  <a:off x="3338286" y="66741"/>
                  <a:ext cx="515246" cy="1089597"/>
                </a:xfrm>
                <a:custGeom>
                  <a:avLst/>
                  <a:gdLst>
                    <a:gd name="T0" fmla="*/ 44 w 373"/>
                    <a:gd name="T1" fmla="*/ 12 h 613"/>
                    <a:gd name="T2" fmla="*/ 68 w 373"/>
                    <a:gd name="T3" fmla="*/ 15 h 613"/>
                    <a:gd name="T4" fmla="*/ 91 w 373"/>
                    <a:gd name="T5" fmla="*/ 18 h 613"/>
                    <a:gd name="T6" fmla="*/ 115 w 373"/>
                    <a:gd name="T7" fmla="*/ 23 h 613"/>
                    <a:gd name="T8" fmla="*/ 139 w 373"/>
                    <a:gd name="T9" fmla="*/ 28 h 613"/>
                    <a:gd name="T10" fmla="*/ 162 w 373"/>
                    <a:gd name="T11" fmla="*/ 33 h 613"/>
                    <a:gd name="T12" fmla="*/ 185 w 373"/>
                    <a:gd name="T13" fmla="*/ 40 h 613"/>
                    <a:gd name="T14" fmla="*/ 207 w 373"/>
                    <a:gd name="T15" fmla="*/ 47 h 613"/>
                    <a:gd name="T16" fmla="*/ 229 w 373"/>
                    <a:gd name="T17" fmla="*/ 56 h 613"/>
                    <a:gd name="T18" fmla="*/ 249 w 373"/>
                    <a:gd name="T19" fmla="*/ 68 h 613"/>
                    <a:gd name="T20" fmla="*/ 267 w 373"/>
                    <a:gd name="T21" fmla="*/ 79 h 613"/>
                    <a:gd name="T22" fmla="*/ 284 w 373"/>
                    <a:gd name="T23" fmla="*/ 94 h 613"/>
                    <a:gd name="T24" fmla="*/ 299 w 373"/>
                    <a:gd name="T25" fmla="*/ 111 h 613"/>
                    <a:gd name="T26" fmla="*/ 313 w 373"/>
                    <a:gd name="T27" fmla="*/ 129 h 613"/>
                    <a:gd name="T28" fmla="*/ 325 w 373"/>
                    <a:gd name="T29" fmla="*/ 149 h 613"/>
                    <a:gd name="T30" fmla="*/ 334 w 373"/>
                    <a:gd name="T31" fmla="*/ 173 h 613"/>
                    <a:gd name="T32" fmla="*/ 341 w 373"/>
                    <a:gd name="T33" fmla="*/ 198 h 613"/>
                    <a:gd name="T34" fmla="*/ 343 w 373"/>
                    <a:gd name="T35" fmla="*/ 250 h 613"/>
                    <a:gd name="T36" fmla="*/ 349 w 373"/>
                    <a:gd name="T37" fmla="*/ 295 h 613"/>
                    <a:gd name="T38" fmla="*/ 356 w 373"/>
                    <a:gd name="T39" fmla="*/ 335 h 613"/>
                    <a:gd name="T40" fmla="*/ 364 w 373"/>
                    <a:gd name="T41" fmla="*/ 373 h 613"/>
                    <a:gd name="T42" fmla="*/ 370 w 373"/>
                    <a:gd name="T43" fmla="*/ 412 h 613"/>
                    <a:gd name="T44" fmla="*/ 373 w 373"/>
                    <a:gd name="T45" fmla="*/ 454 h 613"/>
                    <a:gd name="T46" fmla="*/ 371 w 373"/>
                    <a:gd name="T47" fmla="*/ 501 h 613"/>
                    <a:gd name="T48" fmla="*/ 363 w 373"/>
                    <a:gd name="T49" fmla="*/ 557 h 613"/>
                    <a:gd name="T50" fmla="*/ 319 w 373"/>
                    <a:gd name="T51" fmla="*/ 613 h 613"/>
                    <a:gd name="T52" fmla="*/ 335 w 373"/>
                    <a:gd name="T53" fmla="*/ 536 h 613"/>
                    <a:gd name="T54" fmla="*/ 344 w 373"/>
                    <a:gd name="T55" fmla="*/ 486 h 613"/>
                    <a:gd name="T56" fmla="*/ 347 w 373"/>
                    <a:gd name="T57" fmla="*/ 442 h 613"/>
                    <a:gd name="T58" fmla="*/ 343 w 373"/>
                    <a:gd name="T59" fmla="*/ 402 h 613"/>
                    <a:gd name="T60" fmla="*/ 336 w 373"/>
                    <a:gd name="T61" fmla="*/ 365 h 613"/>
                    <a:gd name="T62" fmla="*/ 327 w 373"/>
                    <a:gd name="T63" fmla="*/ 328 h 613"/>
                    <a:gd name="T64" fmla="*/ 318 w 373"/>
                    <a:gd name="T65" fmla="*/ 290 h 613"/>
                    <a:gd name="T66" fmla="*/ 311 w 373"/>
                    <a:gd name="T67" fmla="*/ 249 h 613"/>
                    <a:gd name="T68" fmla="*/ 309 w 373"/>
                    <a:gd name="T69" fmla="*/ 204 h 613"/>
                    <a:gd name="T70" fmla="*/ 296 w 373"/>
                    <a:gd name="T71" fmla="*/ 174 h 613"/>
                    <a:gd name="T72" fmla="*/ 283 w 373"/>
                    <a:gd name="T73" fmla="*/ 147 h 613"/>
                    <a:gd name="T74" fmla="*/ 271 w 373"/>
                    <a:gd name="T75" fmla="*/ 126 h 613"/>
                    <a:gd name="T76" fmla="*/ 257 w 373"/>
                    <a:gd name="T77" fmla="*/ 107 h 613"/>
                    <a:gd name="T78" fmla="*/ 242 w 373"/>
                    <a:gd name="T79" fmla="*/ 93 h 613"/>
                    <a:gd name="T80" fmla="*/ 226 w 373"/>
                    <a:gd name="T81" fmla="*/ 81 h 613"/>
                    <a:gd name="T82" fmla="*/ 210 w 373"/>
                    <a:gd name="T83" fmla="*/ 71 h 613"/>
                    <a:gd name="T84" fmla="*/ 192 w 373"/>
                    <a:gd name="T85" fmla="*/ 63 h 613"/>
                    <a:gd name="T86" fmla="*/ 173 w 373"/>
                    <a:gd name="T87" fmla="*/ 58 h 613"/>
                    <a:gd name="T88" fmla="*/ 153 w 373"/>
                    <a:gd name="T89" fmla="*/ 53 h 613"/>
                    <a:gd name="T90" fmla="*/ 131 w 373"/>
                    <a:gd name="T91" fmla="*/ 50 h 613"/>
                    <a:gd name="T92" fmla="*/ 108 w 373"/>
                    <a:gd name="T93" fmla="*/ 46 h 613"/>
                    <a:gd name="T94" fmla="*/ 84 w 373"/>
                    <a:gd name="T95" fmla="*/ 43 h 613"/>
                    <a:gd name="T96" fmla="*/ 57 w 373"/>
                    <a:gd name="T97" fmla="*/ 39 h 613"/>
                    <a:gd name="T98" fmla="*/ 30 w 373"/>
                    <a:gd name="T99" fmla="*/ 33 h 613"/>
                    <a:gd name="T100" fmla="*/ 0 w 373"/>
                    <a:gd name="T101" fmla="*/ 28 h 613"/>
                    <a:gd name="T102" fmla="*/ 0 w 373"/>
                    <a:gd name="T103" fmla="*/ 0 h 613"/>
                    <a:gd name="T104" fmla="*/ 44 w 373"/>
                    <a:gd name="T105" fmla="*/ 12 h 6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73" h="613">
                      <a:moveTo>
                        <a:pt x="44" y="12"/>
                      </a:moveTo>
                      <a:lnTo>
                        <a:pt x="68" y="15"/>
                      </a:lnTo>
                      <a:lnTo>
                        <a:pt x="91" y="18"/>
                      </a:lnTo>
                      <a:lnTo>
                        <a:pt x="115" y="23"/>
                      </a:lnTo>
                      <a:lnTo>
                        <a:pt x="139" y="28"/>
                      </a:lnTo>
                      <a:lnTo>
                        <a:pt x="162" y="33"/>
                      </a:lnTo>
                      <a:lnTo>
                        <a:pt x="185" y="40"/>
                      </a:lnTo>
                      <a:lnTo>
                        <a:pt x="207" y="47"/>
                      </a:lnTo>
                      <a:lnTo>
                        <a:pt x="229" y="56"/>
                      </a:lnTo>
                      <a:lnTo>
                        <a:pt x="249" y="68"/>
                      </a:lnTo>
                      <a:lnTo>
                        <a:pt x="267" y="79"/>
                      </a:lnTo>
                      <a:lnTo>
                        <a:pt x="284" y="94"/>
                      </a:lnTo>
                      <a:lnTo>
                        <a:pt x="299" y="111"/>
                      </a:lnTo>
                      <a:lnTo>
                        <a:pt x="313" y="129"/>
                      </a:lnTo>
                      <a:lnTo>
                        <a:pt x="325" y="149"/>
                      </a:lnTo>
                      <a:lnTo>
                        <a:pt x="334" y="173"/>
                      </a:lnTo>
                      <a:lnTo>
                        <a:pt x="341" y="198"/>
                      </a:lnTo>
                      <a:lnTo>
                        <a:pt x="343" y="250"/>
                      </a:lnTo>
                      <a:lnTo>
                        <a:pt x="349" y="295"/>
                      </a:lnTo>
                      <a:lnTo>
                        <a:pt x="356" y="335"/>
                      </a:lnTo>
                      <a:lnTo>
                        <a:pt x="364" y="373"/>
                      </a:lnTo>
                      <a:lnTo>
                        <a:pt x="370" y="412"/>
                      </a:lnTo>
                      <a:lnTo>
                        <a:pt x="373" y="454"/>
                      </a:lnTo>
                      <a:lnTo>
                        <a:pt x="371" y="501"/>
                      </a:lnTo>
                      <a:lnTo>
                        <a:pt x="363" y="557"/>
                      </a:lnTo>
                      <a:lnTo>
                        <a:pt x="319" y="613"/>
                      </a:lnTo>
                      <a:lnTo>
                        <a:pt x="335" y="536"/>
                      </a:lnTo>
                      <a:lnTo>
                        <a:pt x="344" y="486"/>
                      </a:lnTo>
                      <a:lnTo>
                        <a:pt x="347" y="442"/>
                      </a:lnTo>
                      <a:lnTo>
                        <a:pt x="343" y="402"/>
                      </a:lnTo>
                      <a:lnTo>
                        <a:pt x="336" y="365"/>
                      </a:lnTo>
                      <a:lnTo>
                        <a:pt x="327" y="328"/>
                      </a:lnTo>
                      <a:lnTo>
                        <a:pt x="318" y="290"/>
                      </a:lnTo>
                      <a:lnTo>
                        <a:pt x="311" y="249"/>
                      </a:lnTo>
                      <a:lnTo>
                        <a:pt x="309" y="204"/>
                      </a:lnTo>
                      <a:lnTo>
                        <a:pt x="296" y="174"/>
                      </a:lnTo>
                      <a:lnTo>
                        <a:pt x="283" y="147"/>
                      </a:lnTo>
                      <a:lnTo>
                        <a:pt x="271" y="126"/>
                      </a:lnTo>
                      <a:lnTo>
                        <a:pt x="257" y="107"/>
                      </a:lnTo>
                      <a:lnTo>
                        <a:pt x="242" y="93"/>
                      </a:lnTo>
                      <a:lnTo>
                        <a:pt x="226" y="81"/>
                      </a:lnTo>
                      <a:lnTo>
                        <a:pt x="210" y="71"/>
                      </a:lnTo>
                      <a:lnTo>
                        <a:pt x="192" y="63"/>
                      </a:lnTo>
                      <a:lnTo>
                        <a:pt x="173" y="58"/>
                      </a:lnTo>
                      <a:lnTo>
                        <a:pt x="153" y="53"/>
                      </a:lnTo>
                      <a:lnTo>
                        <a:pt x="131" y="50"/>
                      </a:lnTo>
                      <a:lnTo>
                        <a:pt x="108" y="46"/>
                      </a:lnTo>
                      <a:lnTo>
                        <a:pt x="84" y="43"/>
                      </a:lnTo>
                      <a:lnTo>
                        <a:pt x="57" y="39"/>
                      </a:lnTo>
                      <a:lnTo>
                        <a:pt x="30" y="33"/>
                      </a:ln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44" y="12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8" name="Freeform 358"/>
                <p:cNvSpPr>
                  <a:spLocks/>
                </p:cNvSpPr>
                <p:nvPr/>
              </p:nvSpPr>
              <p:spPr bwMode="auto">
                <a:xfrm>
                  <a:off x="3346552" y="272593"/>
                  <a:ext cx="300330" cy="1082498"/>
                </a:xfrm>
                <a:custGeom>
                  <a:avLst/>
                  <a:gdLst>
                    <a:gd name="T0" fmla="*/ 5 w 219"/>
                    <a:gd name="T1" fmla="*/ 0 h 610"/>
                    <a:gd name="T2" fmla="*/ 51 w 219"/>
                    <a:gd name="T3" fmla="*/ 14 h 610"/>
                    <a:gd name="T4" fmla="*/ 88 w 219"/>
                    <a:gd name="T5" fmla="*/ 30 h 610"/>
                    <a:gd name="T6" fmla="*/ 117 w 219"/>
                    <a:gd name="T7" fmla="*/ 50 h 610"/>
                    <a:gd name="T8" fmla="*/ 138 w 219"/>
                    <a:gd name="T9" fmla="*/ 74 h 610"/>
                    <a:gd name="T10" fmla="*/ 154 w 219"/>
                    <a:gd name="T11" fmla="*/ 105 h 610"/>
                    <a:gd name="T12" fmla="*/ 163 w 219"/>
                    <a:gd name="T13" fmla="*/ 144 h 610"/>
                    <a:gd name="T14" fmla="*/ 169 w 219"/>
                    <a:gd name="T15" fmla="*/ 192 h 610"/>
                    <a:gd name="T16" fmla="*/ 170 w 219"/>
                    <a:gd name="T17" fmla="*/ 251 h 610"/>
                    <a:gd name="T18" fmla="*/ 194 w 219"/>
                    <a:gd name="T19" fmla="*/ 298 h 610"/>
                    <a:gd name="T20" fmla="*/ 209 w 219"/>
                    <a:gd name="T21" fmla="*/ 340 h 610"/>
                    <a:gd name="T22" fmla="*/ 217 w 219"/>
                    <a:gd name="T23" fmla="*/ 378 h 610"/>
                    <a:gd name="T24" fmla="*/ 219 w 219"/>
                    <a:gd name="T25" fmla="*/ 415 h 610"/>
                    <a:gd name="T26" fmla="*/ 216 w 219"/>
                    <a:gd name="T27" fmla="*/ 453 h 610"/>
                    <a:gd name="T28" fmla="*/ 210 w 219"/>
                    <a:gd name="T29" fmla="*/ 492 h 610"/>
                    <a:gd name="T30" fmla="*/ 204 w 219"/>
                    <a:gd name="T31" fmla="*/ 537 h 610"/>
                    <a:gd name="T32" fmla="*/ 198 w 219"/>
                    <a:gd name="T33" fmla="*/ 587 h 610"/>
                    <a:gd name="T34" fmla="*/ 172 w 219"/>
                    <a:gd name="T35" fmla="*/ 610 h 610"/>
                    <a:gd name="T36" fmla="*/ 179 w 219"/>
                    <a:gd name="T37" fmla="*/ 554 h 610"/>
                    <a:gd name="T38" fmla="*/ 187 w 219"/>
                    <a:gd name="T39" fmla="*/ 507 h 610"/>
                    <a:gd name="T40" fmla="*/ 194 w 219"/>
                    <a:gd name="T41" fmla="*/ 465 h 610"/>
                    <a:gd name="T42" fmla="*/ 199 w 219"/>
                    <a:gd name="T43" fmla="*/ 428 h 610"/>
                    <a:gd name="T44" fmla="*/ 197 w 219"/>
                    <a:gd name="T45" fmla="*/ 392 h 610"/>
                    <a:gd name="T46" fmla="*/ 187 w 219"/>
                    <a:gd name="T47" fmla="*/ 354 h 610"/>
                    <a:gd name="T48" fmla="*/ 168 w 219"/>
                    <a:gd name="T49" fmla="*/ 312 h 610"/>
                    <a:gd name="T50" fmla="*/ 136 w 219"/>
                    <a:gd name="T51" fmla="*/ 263 h 610"/>
                    <a:gd name="T52" fmla="*/ 140 w 219"/>
                    <a:gd name="T53" fmla="*/ 210 h 610"/>
                    <a:gd name="T54" fmla="*/ 141 w 219"/>
                    <a:gd name="T55" fmla="*/ 166 h 610"/>
                    <a:gd name="T56" fmla="*/ 139 w 219"/>
                    <a:gd name="T57" fmla="*/ 129 h 610"/>
                    <a:gd name="T58" fmla="*/ 131 w 219"/>
                    <a:gd name="T59" fmla="*/ 100 h 610"/>
                    <a:gd name="T60" fmla="*/ 115 w 219"/>
                    <a:gd name="T61" fmla="*/ 76 h 610"/>
                    <a:gd name="T62" fmla="*/ 88 w 219"/>
                    <a:gd name="T63" fmla="*/ 58 h 610"/>
                    <a:gd name="T64" fmla="*/ 51 w 219"/>
                    <a:gd name="T65" fmla="*/ 43 h 610"/>
                    <a:gd name="T66" fmla="*/ 0 w 219"/>
                    <a:gd name="T67" fmla="*/ 31 h 610"/>
                    <a:gd name="T68" fmla="*/ 5 w 219"/>
                    <a:gd name="T69" fmla="*/ 0 h 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19" h="610">
                      <a:moveTo>
                        <a:pt x="5" y="0"/>
                      </a:moveTo>
                      <a:lnTo>
                        <a:pt x="51" y="14"/>
                      </a:lnTo>
                      <a:lnTo>
                        <a:pt x="88" y="30"/>
                      </a:lnTo>
                      <a:lnTo>
                        <a:pt x="117" y="50"/>
                      </a:lnTo>
                      <a:lnTo>
                        <a:pt x="138" y="74"/>
                      </a:lnTo>
                      <a:lnTo>
                        <a:pt x="154" y="105"/>
                      </a:lnTo>
                      <a:lnTo>
                        <a:pt x="163" y="144"/>
                      </a:lnTo>
                      <a:lnTo>
                        <a:pt x="169" y="192"/>
                      </a:lnTo>
                      <a:lnTo>
                        <a:pt x="170" y="251"/>
                      </a:lnTo>
                      <a:lnTo>
                        <a:pt x="194" y="298"/>
                      </a:lnTo>
                      <a:lnTo>
                        <a:pt x="209" y="340"/>
                      </a:lnTo>
                      <a:lnTo>
                        <a:pt x="217" y="378"/>
                      </a:lnTo>
                      <a:lnTo>
                        <a:pt x="219" y="415"/>
                      </a:lnTo>
                      <a:lnTo>
                        <a:pt x="216" y="453"/>
                      </a:lnTo>
                      <a:lnTo>
                        <a:pt x="210" y="492"/>
                      </a:lnTo>
                      <a:lnTo>
                        <a:pt x="204" y="537"/>
                      </a:lnTo>
                      <a:lnTo>
                        <a:pt x="198" y="587"/>
                      </a:lnTo>
                      <a:lnTo>
                        <a:pt x="172" y="610"/>
                      </a:lnTo>
                      <a:lnTo>
                        <a:pt x="179" y="554"/>
                      </a:lnTo>
                      <a:lnTo>
                        <a:pt x="187" y="507"/>
                      </a:lnTo>
                      <a:lnTo>
                        <a:pt x="194" y="465"/>
                      </a:lnTo>
                      <a:lnTo>
                        <a:pt x="199" y="428"/>
                      </a:lnTo>
                      <a:lnTo>
                        <a:pt x="197" y="392"/>
                      </a:lnTo>
                      <a:lnTo>
                        <a:pt x="187" y="354"/>
                      </a:lnTo>
                      <a:lnTo>
                        <a:pt x="168" y="312"/>
                      </a:lnTo>
                      <a:lnTo>
                        <a:pt x="136" y="263"/>
                      </a:lnTo>
                      <a:lnTo>
                        <a:pt x="140" y="210"/>
                      </a:lnTo>
                      <a:lnTo>
                        <a:pt x="141" y="166"/>
                      </a:lnTo>
                      <a:lnTo>
                        <a:pt x="139" y="129"/>
                      </a:lnTo>
                      <a:lnTo>
                        <a:pt x="131" y="100"/>
                      </a:lnTo>
                      <a:lnTo>
                        <a:pt x="115" y="76"/>
                      </a:lnTo>
                      <a:lnTo>
                        <a:pt x="88" y="58"/>
                      </a:lnTo>
                      <a:lnTo>
                        <a:pt x="51" y="43"/>
                      </a:lnTo>
                      <a:lnTo>
                        <a:pt x="0" y="3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19" name="Freeform 359"/>
                <p:cNvSpPr>
                  <a:spLocks/>
                </p:cNvSpPr>
                <p:nvPr/>
              </p:nvSpPr>
              <p:spPr bwMode="auto">
                <a:xfrm>
                  <a:off x="3341042" y="535233"/>
                  <a:ext cx="140521" cy="1199621"/>
                </a:xfrm>
                <a:custGeom>
                  <a:avLst/>
                  <a:gdLst>
                    <a:gd name="T0" fmla="*/ 0 w 103"/>
                    <a:gd name="T1" fmla="*/ 0 h 676"/>
                    <a:gd name="T2" fmla="*/ 53 w 103"/>
                    <a:gd name="T3" fmla="*/ 81 h 676"/>
                    <a:gd name="T4" fmla="*/ 57 w 103"/>
                    <a:gd name="T5" fmla="*/ 170 h 676"/>
                    <a:gd name="T6" fmla="*/ 64 w 103"/>
                    <a:gd name="T7" fmla="*/ 246 h 676"/>
                    <a:gd name="T8" fmla="*/ 68 w 103"/>
                    <a:gd name="T9" fmla="*/ 323 h 676"/>
                    <a:gd name="T10" fmla="*/ 66 w 103"/>
                    <a:gd name="T11" fmla="*/ 413 h 676"/>
                    <a:gd name="T12" fmla="*/ 103 w 103"/>
                    <a:gd name="T13" fmla="*/ 535 h 676"/>
                    <a:gd name="T14" fmla="*/ 103 w 103"/>
                    <a:gd name="T15" fmla="*/ 676 h 676"/>
                    <a:gd name="T16" fmla="*/ 55 w 103"/>
                    <a:gd name="T17" fmla="*/ 676 h 676"/>
                    <a:gd name="T18" fmla="*/ 55 w 103"/>
                    <a:gd name="T19" fmla="*/ 535 h 676"/>
                    <a:gd name="T20" fmla="*/ 51 w 103"/>
                    <a:gd name="T21" fmla="*/ 421 h 676"/>
                    <a:gd name="T22" fmla="*/ 42 w 103"/>
                    <a:gd name="T23" fmla="*/ 308 h 676"/>
                    <a:gd name="T24" fmla="*/ 32 w 103"/>
                    <a:gd name="T25" fmla="*/ 197 h 676"/>
                    <a:gd name="T26" fmla="*/ 28 w 103"/>
                    <a:gd name="T27" fmla="*/ 85 h 676"/>
                    <a:gd name="T28" fmla="*/ 0 w 103"/>
                    <a:gd name="T29" fmla="*/ 0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3" h="676">
                      <a:moveTo>
                        <a:pt x="0" y="0"/>
                      </a:moveTo>
                      <a:lnTo>
                        <a:pt x="53" y="81"/>
                      </a:lnTo>
                      <a:lnTo>
                        <a:pt x="57" y="170"/>
                      </a:lnTo>
                      <a:lnTo>
                        <a:pt x="64" y="246"/>
                      </a:lnTo>
                      <a:lnTo>
                        <a:pt x="68" y="323"/>
                      </a:lnTo>
                      <a:lnTo>
                        <a:pt x="66" y="413"/>
                      </a:lnTo>
                      <a:lnTo>
                        <a:pt x="103" y="535"/>
                      </a:lnTo>
                      <a:lnTo>
                        <a:pt x="103" y="676"/>
                      </a:lnTo>
                      <a:lnTo>
                        <a:pt x="55" y="676"/>
                      </a:lnTo>
                      <a:lnTo>
                        <a:pt x="55" y="535"/>
                      </a:lnTo>
                      <a:lnTo>
                        <a:pt x="51" y="421"/>
                      </a:lnTo>
                      <a:lnTo>
                        <a:pt x="42" y="308"/>
                      </a:lnTo>
                      <a:lnTo>
                        <a:pt x="32" y="197"/>
                      </a:lnTo>
                      <a:lnTo>
                        <a:pt x="28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0" name="Freeform 360"/>
                <p:cNvSpPr>
                  <a:spLocks/>
                </p:cNvSpPr>
                <p:nvPr/>
              </p:nvSpPr>
              <p:spPr bwMode="auto">
                <a:xfrm>
                  <a:off x="4839938" y="137724"/>
                  <a:ext cx="821086" cy="798564"/>
                </a:xfrm>
                <a:custGeom>
                  <a:avLst/>
                  <a:gdLst>
                    <a:gd name="T0" fmla="*/ 0 w 595"/>
                    <a:gd name="T1" fmla="*/ 0 h 450"/>
                    <a:gd name="T2" fmla="*/ 75 w 595"/>
                    <a:gd name="T3" fmla="*/ 37 h 450"/>
                    <a:gd name="T4" fmla="*/ 117 w 595"/>
                    <a:gd name="T5" fmla="*/ 57 h 450"/>
                    <a:gd name="T6" fmla="*/ 159 w 595"/>
                    <a:gd name="T7" fmla="*/ 76 h 450"/>
                    <a:gd name="T8" fmla="*/ 199 w 595"/>
                    <a:gd name="T9" fmla="*/ 95 h 450"/>
                    <a:gd name="T10" fmla="*/ 237 w 595"/>
                    <a:gd name="T11" fmla="*/ 114 h 450"/>
                    <a:gd name="T12" fmla="*/ 274 w 595"/>
                    <a:gd name="T13" fmla="*/ 134 h 450"/>
                    <a:gd name="T14" fmla="*/ 310 w 595"/>
                    <a:gd name="T15" fmla="*/ 154 h 450"/>
                    <a:gd name="T16" fmla="*/ 344 w 595"/>
                    <a:gd name="T17" fmla="*/ 175 h 450"/>
                    <a:gd name="T18" fmla="*/ 377 w 595"/>
                    <a:gd name="T19" fmla="*/ 198 h 450"/>
                    <a:gd name="T20" fmla="*/ 409 w 595"/>
                    <a:gd name="T21" fmla="*/ 221 h 450"/>
                    <a:gd name="T22" fmla="*/ 439 w 595"/>
                    <a:gd name="T23" fmla="*/ 248 h 450"/>
                    <a:gd name="T24" fmla="*/ 468 w 595"/>
                    <a:gd name="T25" fmla="*/ 275 h 450"/>
                    <a:gd name="T26" fmla="*/ 495 w 595"/>
                    <a:gd name="T27" fmla="*/ 304 h 450"/>
                    <a:gd name="T28" fmla="*/ 522 w 595"/>
                    <a:gd name="T29" fmla="*/ 336 h 450"/>
                    <a:gd name="T30" fmla="*/ 547 w 595"/>
                    <a:gd name="T31" fmla="*/ 371 h 450"/>
                    <a:gd name="T32" fmla="*/ 572 w 595"/>
                    <a:gd name="T33" fmla="*/ 409 h 450"/>
                    <a:gd name="T34" fmla="*/ 595 w 595"/>
                    <a:gd name="T35" fmla="*/ 450 h 450"/>
                    <a:gd name="T36" fmla="*/ 562 w 595"/>
                    <a:gd name="T37" fmla="*/ 450 h 450"/>
                    <a:gd name="T38" fmla="*/ 544 w 595"/>
                    <a:gd name="T39" fmla="*/ 412 h 450"/>
                    <a:gd name="T40" fmla="*/ 523 w 595"/>
                    <a:gd name="T41" fmla="*/ 377 h 450"/>
                    <a:gd name="T42" fmla="*/ 500 w 595"/>
                    <a:gd name="T43" fmla="*/ 344 h 450"/>
                    <a:gd name="T44" fmla="*/ 476 w 595"/>
                    <a:gd name="T45" fmla="*/ 313 h 450"/>
                    <a:gd name="T46" fmla="*/ 449 w 595"/>
                    <a:gd name="T47" fmla="*/ 285 h 450"/>
                    <a:gd name="T48" fmla="*/ 420 w 595"/>
                    <a:gd name="T49" fmla="*/ 258 h 450"/>
                    <a:gd name="T50" fmla="*/ 389 w 595"/>
                    <a:gd name="T51" fmla="*/ 233 h 450"/>
                    <a:gd name="T52" fmla="*/ 357 w 595"/>
                    <a:gd name="T53" fmla="*/ 210 h 450"/>
                    <a:gd name="T54" fmla="*/ 324 w 595"/>
                    <a:gd name="T55" fmla="*/ 188 h 450"/>
                    <a:gd name="T56" fmla="*/ 288 w 595"/>
                    <a:gd name="T57" fmla="*/ 166 h 450"/>
                    <a:gd name="T58" fmla="*/ 251 w 595"/>
                    <a:gd name="T59" fmla="*/ 146 h 450"/>
                    <a:gd name="T60" fmla="*/ 212 w 595"/>
                    <a:gd name="T61" fmla="*/ 127 h 450"/>
                    <a:gd name="T62" fmla="*/ 173 w 595"/>
                    <a:gd name="T63" fmla="*/ 108 h 450"/>
                    <a:gd name="T64" fmla="*/ 131 w 595"/>
                    <a:gd name="T65" fmla="*/ 89 h 450"/>
                    <a:gd name="T66" fmla="*/ 90 w 595"/>
                    <a:gd name="T67" fmla="*/ 70 h 450"/>
                    <a:gd name="T68" fmla="*/ 46 w 595"/>
                    <a:gd name="T69" fmla="*/ 52 h 450"/>
                    <a:gd name="T70" fmla="*/ 0 w 595"/>
                    <a:gd name="T71" fmla="*/ 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95" h="450">
                      <a:moveTo>
                        <a:pt x="0" y="0"/>
                      </a:moveTo>
                      <a:lnTo>
                        <a:pt x="75" y="37"/>
                      </a:lnTo>
                      <a:lnTo>
                        <a:pt x="117" y="57"/>
                      </a:lnTo>
                      <a:lnTo>
                        <a:pt x="159" y="76"/>
                      </a:lnTo>
                      <a:lnTo>
                        <a:pt x="199" y="95"/>
                      </a:lnTo>
                      <a:lnTo>
                        <a:pt x="237" y="114"/>
                      </a:lnTo>
                      <a:lnTo>
                        <a:pt x="274" y="134"/>
                      </a:lnTo>
                      <a:lnTo>
                        <a:pt x="310" y="154"/>
                      </a:lnTo>
                      <a:lnTo>
                        <a:pt x="344" y="175"/>
                      </a:lnTo>
                      <a:lnTo>
                        <a:pt x="377" y="198"/>
                      </a:lnTo>
                      <a:lnTo>
                        <a:pt x="409" y="221"/>
                      </a:lnTo>
                      <a:lnTo>
                        <a:pt x="439" y="248"/>
                      </a:lnTo>
                      <a:lnTo>
                        <a:pt x="468" y="275"/>
                      </a:lnTo>
                      <a:lnTo>
                        <a:pt x="495" y="304"/>
                      </a:lnTo>
                      <a:lnTo>
                        <a:pt x="522" y="336"/>
                      </a:lnTo>
                      <a:lnTo>
                        <a:pt x="547" y="371"/>
                      </a:lnTo>
                      <a:lnTo>
                        <a:pt x="572" y="409"/>
                      </a:lnTo>
                      <a:lnTo>
                        <a:pt x="595" y="450"/>
                      </a:lnTo>
                      <a:lnTo>
                        <a:pt x="562" y="450"/>
                      </a:lnTo>
                      <a:lnTo>
                        <a:pt x="544" y="412"/>
                      </a:lnTo>
                      <a:lnTo>
                        <a:pt x="523" y="377"/>
                      </a:lnTo>
                      <a:lnTo>
                        <a:pt x="500" y="344"/>
                      </a:lnTo>
                      <a:lnTo>
                        <a:pt x="476" y="313"/>
                      </a:lnTo>
                      <a:lnTo>
                        <a:pt x="449" y="285"/>
                      </a:lnTo>
                      <a:lnTo>
                        <a:pt x="420" y="258"/>
                      </a:lnTo>
                      <a:lnTo>
                        <a:pt x="389" y="233"/>
                      </a:lnTo>
                      <a:lnTo>
                        <a:pt x="357" y="210"/>
                      </a:lnTo>
                      <a:lnTo>
                        <a:pt x="324" y="188"/>
                      </a:lnTo>
                      <a:lnTo>
                        <a:pt x="288" y="166"/>
                      </a:lnTo>
                      <a:lnTo>
                        <a:pt x="251" y="146"/>
                      </a:lnTo>
                      <a:lnTo>
                        <a:pt x="212" y="127"/>
                      </a:lnTo>
                      <a:lnTo>
                        <a:pt x="173" y="108"/>
                      </a:lnTo>
                      <a:lnTo>
                        <a:pt x="131" y="89"/>
                      </a:lnTo>
                      <a:lnTo>
                        <a:pt x="90" y="70"/>
                      </a:lnTo>
                      <a:lnTo>
                        <a:pt x="46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1" name="Freeform 361"/>
                <p:cNvSpPr>
                  <a:spLocks/>
                </p:cNvSpPr>
                <p:nvPr/>
              </p:nvSpPr>
              <p:spPr bwMode="auto">
                <a:xfrm>
                  <a:off x="4760034" y="166118"/>
                  <a:ext cx="713629" cy="791466"/>
                </a:xfrm>
                <a:custGeom>
                  <a:avLst/>
                  <a:gdLst>
                    <a:gd name="T0" fmla="*/ 0 w 519"/>
                    <a:gd name="T1" fmla="*/ 0 h 446"/>
                    <a:gd name="T2" fmla="*/ 39 w 519"/>
                    <a:gd name="T3" fmla="*/ 20 h 446"/>
                    <a:gd name="T4" fmla="*/ 80 w 519"/>
                    <a:gd name="T5" fmla="*/ 39 h 446"/>
                    <a:gd name="T6" fmla="*/ 119 w 519"/>
                    <a:gd name="T7" fmla="*/ 59 h 446"/>
                    <a:gd name="T8" fmla="*/ 158 w 519"/>
                    <a:gd name="T9" fmla="*/ 80 h 446"/>
                    <a:gd name="T10" fmla="*/ 196 w 519"/>
                    <a:gd name="T11" fmla="*/ 102 h 446"/>
                    <a:gd name="T12" fmla="*/ 233 w 519"/>
                    <a:gd name="T13" fmla="*/ 125 h 446"/>
                    <a:gd name="T14" fmla="*/ 270 w 519"/>
                    <a:gd name="T15" fmla="*/ 148 h 446"/>
                    <a:gd name="T16" fmla="*/ 304 w 519"/>
                    <a:gd name="T17" fmla="*/ 173 h 446"/>
                    <a:gd name="T18" fmla="*/ 339 w 519"/>
                    <a:gd name="T19" fmla="*/ 200 h 446"/>
                    <a:gd name="T20" fmla="*/ 371 w 519"/>
                    <a:gd name="T21" fmla="*/ 228 h 446"/>
                    <a:gd name="T22" fmla="*/ 401 w 519"/>
                    <a:gd name="T23" fmla="*/ 258 h 446"/>
                    <a:gd name="T24" fmla="*/ 430 w 519"/>
                    <a:gd name="T25" fmla="*/ 292 h 446"/>
                    <a:gd name="T26" fmla="*/ 455 w 519"/>
                    <a:gd name="T27" fmla="*/ 326 h 446"/>
                    <a:gd name="T28" fmla="*/ 479 w 519"/>
                    <a:gd name="T29" fmla="*/ 363 h 446"/>
                    <a:gd name="T30" fmla="*/ 500 w 519"/>
                    <a:gd name="T31" fmla="*/ 403 h 446"/>
                    <a:gd name="T32" fmla="*/ 519 w 519"/>
                    <a:gd name="T33" fmla="*/ 446 h 446"/>
                    <a:gd name="T34" fmla="*/ 486 w 519"/>
                    <a:gd name="T35" fmla="*/ 438 h 446"/>
                    <a:gd name="T36" fmla="*/ 472 w 519"/>
                    <a:gd name="T37" fmla="*/ 395 h 446"/>
                    <a:gd name="T38" fmla="*/ 454 w 519"/>
                    <a:gd name="T39" fmla="*/ 357 h 446"/>
                    <a:gd name="T40" fmla="*/ 433 w 519"/>
                    <a:gd name="T41" fmla="*/ 323 h 446"/>
                    <a:gd name="T42" fmla="*/ 409 w 519"/>
                    <a:gd name="T43" fmla="*/ 292 h 446"/>
                    <a:gd name="T44" fmla="*/ 381 w 519"/>
                    <a:gd name="T45" fmla="*/ 263 h 446"/>
                    <a:gd name="T46" fmla="*/ 353 w 519"/>
                    <a:gd name="T47" fmla="*/ 238 h 446"/>
                    <a:gd name="T48" fmla="*/ 320 w 519"/>
                    <a:gd name="T49" fmla="*/ 212 h 446"/>
                    <a:gd name="T50" fmla="*/ 287 w 519"/>
                    <a:gd name="T51" fmla="*/ 189 h 446"/>
                    <a:gd name="T52" fmla="*/ 252 w 519"/>
                    <a:gd name="T53" fmla="*/ 167 h 446"/>
                    <a:gd name="T54" fmla="*/ 217 w 519"/>
                    <a:gd name="T55" fmla="*/ 147 h 446"/>
                    <a:gd name="T56" fmla="*/ 181 w 519"/>
                    <a:gd name="T57" fmla="*/ 125 h 446"/>
                    <a:gd name="T58" fmla="*/ 144 w 519"/>
                    <a:gd name="T59" fmla="*/ 103 h 446"/>
                    <a:gd name="T60" fmla="*/ 107 w 519"/>
                    <a:gd name="T61" fmla="*/ 80 h 446"/>
                    <a:gd name="T62" fmla="*/ 70 w 519"/>
                    <a:gd name="T63" fmla="*/ 54 h 446"/>
                    <a:gd name="T64" fmla="*/ 35 w 519"/>
                    <a:gd name="T65" fmla="*/ 29 h 446"/>
                    <a:gd name="T66" fmla="*/ 0 w 519"/>
                    <a:gd name="T67" fmla="*/ 0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9" h="446">
                      <a:moveTo>
                        <a:pt x="0" y="0"/>
                      </a:moveTo>
                      <a:lnTo>
                        <a:pt x="39" y="20"/>
                      </a:lnTo>
                      <a:lnTo>
                        <a:pt x="80" y="39"/>
                      </a:lnTo>
                      <a:lnTo>
                        <a:pt x="119" y="59"/>
                      </a:lnTo>
                      <a:lnTo>
                        <a:pt x="158" y="80"/>
                      </a:lnTo>
                      <a:lnTo>
                        <a:pt x="196" y="102"/>
                      </a:lnTo>
                      <a:lnTo>
                        <a:pt x="233" y="125"/>
                      </a:lnTo>
                      <a:lnTo>
                        <a:pt x="270" y="148"/>
                      </a:lnTo>
                      <a:lnTo>
                        <a:pt x="304" y="173"/>
                      </a:lnTo>
                      <a:lnTo>
                        <a:pt x="339" y="200"/>
                      </a:lnTo>
                      <a:lnTo>
                        <a:pt x="371" y="228"/>
                      </a:lnTo>
                      <a:lnTo>
                        <a:pt x="401" y="258"/>
                      </a:lnTo>
                      <a:lnTo>
                        <a:pt x="430" y="292"/>
                      </a:lnTo>
                      <a:lnTo>
                        <a:pt x="455" y="326"/>
                      </a:lnTo>
                      <a:lnTo>
                        <a:pt x="479" y="363"/>
                      </a:lnTo>
                      <a:lnTo>
                        <a:pt x="500" y="403"/>
                      </a:lnTo>
                      <a:lnTo>
                        <a:pt x="519" y="446"/>
                      </a:lnTo>
                      <a:lnTo>
                        <a:pt x="486" y="438"/>
                      </a:lnTo>
                      <a:lnTo>
                        <a:pt x="472" y="395"/>
                      </a:lnTo>
                      <a:lnTo>
                        <a:pt x="454" y="357"/>
                      </a:lnTo>
                      <a:lnTo>
                        <a:pt x="433" y="323"/>
                      </a:lnTo>
                      <a:lnTo>
                        <a:pt x="409" y="292"/>
                      </a:lnTo>
                      <a:lnTo>
                        <a:pt x="381" y="263"/>
                      </a:lnTo>
                      <a:lnTo>
                        <a:pt x="353" y="238"/>
                      </a:lnTo>
                      <a:lnTo>
                        <a:pt x="320" y="212"/>
                      </a:lnTo>
                      <a:lnTo>
                        <a:pt x="287" y="189"/>
                      </a:lnTo>
                      <a:lnTo>
                        <a:pt x="252" y="167"/>
                      </a:lnTo>
                      <a:lnTo>
                        <a:pt x="217" y="147"/>
                      </a:lnTo>
                      <a:lnTo>
                        <a:pt x="181" y="125"/>
                      </a:lnTo>
                      <a:lnTo>
                        <a:pt x="144" y="103"/>
                      </a:lnTo>
                      <a:lnTo>
                        <a:pt x="107" y="80"/>
                      </a:lnTo>
                      <a:lnTo>
                        <a:pt x="70" y="54"/>
                      </a:lnTo>
                      <a:lnTo>
                        <a:pt x="3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2" name="Freeform 362"/>
                <p:cNvSpPr>
                  <a:spLocks/>
                </p:cNvSpPr>
                <p:nvPr/>
              </p:nvSpPr>
              <p:spPr bwMode="auto">
                <a:xfrm>
                  <a:off x="4658087" y="269044"/>
                  <a:ext cx="473916" cy="741778"/>
                </a:xfrm>
                <a:custGeom>
                  <a:avLst/>
                  <a:gdLst>
                    <a:gd name="T0" fmla="*/ 0 w 345"/>
                    <a:gd name="T1" fmla="*/ 0 h 418"/>
                    <a:gd name="T2" fmla="*/ 29 w 345"/>
                    <a:gd name="T3" fmla="*/ 27 h 418"/>
                    <a:gd name="T4" fmla="*/ 57 w 345"/>
                    <a:gd name="T5" fmla="*/ 53 h 418"/>
                    <a:gd name="T6" fmla="*/ 83 w 345"/>
                    <a:gd name="T7" fmla="*/ 77 h 418"/>
                    <a:gd name="T8" fmla="*/ 109 w 345"/>
                    <a:gd name="T9" fmla="*/ 99 h 418"/>
                    <a:gd name="T10" fmla="*/ 134 w 345"/>
                    <a:gd name="T11" fmla="*/ 121 h 418"/>
                    <a:gd name="T12" fmla="*/ 158 w 345"/>
                    <a:gd name="T13" fmla="*/ 142 h 418"/>
                    <a:gd name="T14" fmla="*/ 181 w 345"/>
                    <a:gd name="T15" fmla="*/ 161 h 418"/>
                    <a:gd name="T16" fmla="*/ 203 w 345"/>
                    <a:gd name="T17" fmla="*/ 182 h 418"/>
                    <a:gd name="T18" fmla="*/ 225 w 345"/>
                    <a:gd name="T19" fmla="*/ 204 h 418"/>
                    <a:gd name="T20" fmla="*/ 245 w 345"/>
                    <a:gd name="T21" fmla="*/ 227 h 418"/>
                    <a:gd name="T22" fmla="*/ 264 w 345"/>
                    <a:gd name="T23" fmla="*/ 251 h 418"/>
                    <a:gd name="T24" fmla="*/ 283 w 345"/>
                    <a:gd name="T25" fmla="*/ 277 h 418"/>
                    <a:gd name="T26" fmla="*/ 299 w 345"/>
                    <a:gd name="T27" fmla="*/ 307 h 418"/>
                    <a:gd name="T28" fmla="*/ 316 w 345"/>
                    <a:gd name="T29" fmla="*/ 338 h 418"/>
                    <a:gd name="T30" fmla="*/ 331 w 345"/>
                    <a:gd name="T31" fmla="*/ 374 h 418"/>
                    <a:gd name="T32" fmla="*/ 345 w 345"/>
                    <a:gd name="T33" fmla="*/ 413 h 418"/>
                    <a:gd name="T34" fmla="*/ 314 w 345"/>
                    <a:gd name="T35" fmla="*/ 418 h 418"/>
                    <a:gd name="T36" fmla="*/ 303 w 345"/>
                    <a:gd name="T37" fmla="*/ 374 h 418"/>
                    <a:gd name="T38" fmla="*/ 289 w 345"/>
                    <a:gd name="T39" fmla="*/ 336 h 418"/>
                    <a:gd name="T40" fmla="*/ 272 w 345"/>
                    <a:gd name="T41" fmla="*/ 302 h 418"/>
                    <a:gd name="T42" fmla="*/ 253 w 345"/>
                    <a:gd name="T43" fmla="*/ 272 h 418"/>
                    <a:gd name="T44" fmla="*/ 231 w 345"/>
                    <a:gd name="T45" fmla="*/ 246 h 418"/>
                    <a:gd name="T46" fmla="*/ 208 w 345"/>
                    <a:gd name="T47" fmla="*/ 222 h 418"/>
                    <a:gd name="T48" fmla="*/ 183 w 345"/>
                    <a:gd name="T49" fmla="*/ 200 h 418"/>
                    <a:gd name="T50" fmla="*/ 159 w 345"/>
                    <a:gd name="T51" fmla="*/ 181 h 418"/>
                    <a:gd name="T52" fmla="*/ 134 w 345"/>
                    <a:gd name="T53" fmla="*/ 162 h 418"/>
                    <a:gd name="T54" fmla="*/ 110 w 345"/>
                    <a:gd name="T55" fmla="*/ 143 h 418"/>
                    <a:gd name="T56" fmla="*/ 87 w 345"/>
                    <a:gd name="T57" fmla="*/ 124 h 418"/>
                    <a:gd name="T58" fmla="*/ 65 w 345"/>
                    <a:gd name="T59" fmla="*/ 103 h 418"/>
                    <a:gd name="T60" fmla="*/ 44 w 345"/>
                    <a:gd name="T61" fmla="*/ 82 h 418"/>
                    <a:gd name="T62" fmla="*/ 27 w 345"/>
                    <a:gd name="T63" fmla="*/ 57 h 418"/>
                    <a:gd name="T64" fmla="*/ 12 w 345"/>
                    <a:gd name="T65" fmla="*/ 31 h 418"/>
                    <a:gd name="T66" fmla="*/ 0 w 345"/>
                    <a:gd name="T67" fmla="*/ 0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45" h="418">
                      <a:moveTo>
                        <a:pt x="0" y="0"/>
                      </a:moveTo>
                      <a:lnTo>
                        <a:pt x="29" y="27"/>
                      </a:lnTo>
                      <a:lnTo>
                        <a:pt x="57" y="53"/>
                      </a:lnTo>
                      <a:lnTo>
                        <a:pt x="83" y="77"/>
                      </a:lnTo>
                      <a:lnTo>
                        <a:pt x="109" y="99"/>
                      </a:lnTo>
                      <a:lnTo>
                        <a:pt x="134" y="121"/>
                      </a:lnTo>
                      <a:lnTo>
                        <a:pt x="158" y="142"/>
                      </a:lnTo>
                      <a:lnTo>
                        <a:pt x="181" y="161"/>
                      </a:lnTo>
                      <a:lnTo>
                        <a:pt x="203" y="182"/>
                      </a:lnTo>
                      <a:lnTo>
                        <a:pt x="225" y="204"/>
                      </a:lnTo>
                      <a:lnTo>
                        <a:pt x="245" y="227"/>
                      </a:lnTo>
                      <a:lnTo>
                        <a:pt x="264" y="251"/>
                      </a:lnTo>
                      <a:lnTo>
                        <a:pt x="283" y="277"/>
                      </a:lnTo>
                      <a:lnTo>
                        <a:pt x="299" y="307"/>
                      </a:lnTo>
                      <a:lnTo>
                        <a:pt x="316" y="338"/>
                      </a:lnTo>
                      <a:lnTo>
                        <a:pt x="331" y="374"/>
                      </a:lnTo>
                      <a:lnTo>
                        <a:pt x="345" y="413"/>
                      </a:lnTo>
                      <a:lnTo>
                        <a:pt x="314" y="418"/>
                      </a:lnTo>
                      <a:lnTo>
                        <a:pt x="303" y="374"/>
                      </a:lnTo>
                      <a:lnTo>
                        <a:pt x="289" y="336"/>
                      </a:lnTo>
                      <a:lnTo>
                        <a:pt x="272" y="302"/>
                      </a:lnTo>
                      <a:lnTo>
                        <a:pt x="253" y="272"/>
                      </a:lnTo>
                      <a:lnTo>
                        <a:pt x="231" y="246"/>
                      </a:lnTo>
                      <a:lnTo>
                        <a:pt x="208" y="222"/>
                      </a:lnTo>
                      <a:lnTo>
                        <a:pt x="183" y="200"/>
                      </a:lnTo>
                      <a:lnTo>
                        <a:pt x="159" y="181"/>
                      </a:lnTo>
                      <a:lnTo>
                        <a:pt x="134" y="162"/>
                      </a:lnTo>
                      <a:lnTo>
                        <a:pt x="110" y="143"/>
                      </a:lnTo>
                      <a:lnTo>
                        <a:pt x="87" y="124"/>
                      </a:lnTo>
                      <a:lnTo>
                        <a:pt x="65" y="103"/>
                      </a:lnTo>
                      <a:lnTo>
                        <a:pt x="44" y="82"/>
                      </a:lnTo>
                      <a:lnTo>
                        <a:pt x="27" y="57"/>
                      </a:lnTo>
                      <a:lnTo>
                        <a:pt x="12" y="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3" name="Freeform 363"/>
                <p:cNvSpPr>
                  <a:spLocks/>
                </p:cNvSpPr>
                <p:nvPr/>
              </p:nvSpPr>
              <p:spPr bwMode="auto">
                <a:xfrm>
                  <a:off x="4531342" y="237102"/>
                  <a:ext cx="438097" cy="766622"/>
                </a:xfrm>
                <a:custGeom>
                  <a:avLst/>
                  <a:gdLst>
                    <a:gd name="T0" fmla="*/ 0 w 317"/>
                    <a:gd name="T1" fmla="*/ 0 h 431"/>
                    <a:gd name="T2" fmla="*/ 19 w 317"/>
                    <a:gd name="T3" fmla="*/ 30 h 431"/>
                    <a:gd name="T4" fmla="*/ 38 w 317"/>
                    <a:gd name="T5" fmla="*/ 57 h 431"/>
                    <a:gd name="T6" fmla="*/ 58 w 317"/>
                    <a:gd name="T7" fmla="*/ 84 h 431"/>
                    <a:gd name="T8" fmla="*/ 77 w 317"/>
                    <a:gd name="T9" fmla="*/ 110 h 431"/>
                    <a:gd name="T10" fmla="*/ 98 w 317"/>
                    <a:gd name="T11" fmla="*/ 134 h 431"/>
                    <a:gd name="T12" fmla="*/ 119 w 317"/>
                    <a:gd name="T13" fmla="*/ 160 h 431"/>
                    <a:gd name="T14" fmla="*/ 141 w 317"/>
                    <a:gd name="T15" fmla="*/ 184 h 431"/>
                    <a:gd name="T16" fmla="*/ 162 w 317"/>
                    <a:gd name="T17" fmla="*/ 208 h 431"/>
                    <a:gd name="T18" fmla="*/ 182 w 317"/>
                    <a:gd name="T19" fmla="*/ 232 h 431"/>
                    <a:gd name="T20" fmla="*/ 203 w 317"/>
                    <a:gd name="T21" fmla="*/ 258 h 431"/>
                    <a:gd name="T22" fmla="*/ 224 w 317"/>
                    <a:gd name="T23" fmla="*/ 284 h 431"/>
                    <a:gd name="T24" fmla="*/ 243 w 317"/>
                    <a:gd name="T25" fmla="*/ 311 h 431"/>
                    <a:gd name="T26" fmla="*/ 263 w 317"/>
                    <a:gd name="T27" fmla="*/ 338 h 431"/>
                    <a:gd name="T28" fmla="*/ 281 w 317"/>
                    <a:gd name="T29" fmla="*/ 368 h 431"/>
                    <a:gd name="T30" fmla="*/ 300 w 317"/>
                    <a:gd name="T31" fmla="*/ 398 h 431"/>
                    <a:gd name="T32" fmla="*/ 317 w 317"/>
                    <a:gd name="T33" fmla="*/ 431 h 431"/>
                    <a:gd name="T34" fmla="*/ 278 w 317"/>
                    <a:gd name="T35" fmla="*/ 431 h 431"/>
                    <a:gd name="T36" fmla="*/ 265 w 317"/>
                    <a:gd name="T37" fmla="*/ 398 h 431"/>
                    <a:gd name="T38" fmla="*/ 250 w 317"/>
                    <a:gd name="T39" fmla="*/ 367 h 431"/>
                    <a:gd name="T40" fmla="*/ 233 w 317"/>
                    <a:gd name="T41" fmla="*/ 338 h 431"/>
                    <a:gd name="T42" fmla="*/ 213 w 317"/>
                    <a:gd name="T43" fmla="*/ 311 h 431"/>
                    <a:gd name="T44" fmla="*/ 194 w 317"/>
                    <a:gd name="T45" fmla="*/ 284 h 431"/>
                    <a:gd name="T46" fmla="*/ 173 w 317"/>
                    <a:gd name="T47" fmla="*/ 260 h 431"/>
                    <a:gd name="T48" fmla="*/ 151 w 317"/>
                    <a:gd name="T49" fmla="*/ 236 h 431"/>
                    <a:gd name="T50" fmla="*/ 129 w 317"/>
                    <a:gd name="T51" fmla="*/ 213 h 431"/>
                    <a:gd name="T52" fmla="*/ 109 w 317"/>
                    <a:gd name="T53" fmla="*/ 190 h 431"/>
                    <a:gd name="T54" fmla="*/ 88 w 317"/>
                    <a:gd name="T55" fmla="*/ 165 h 431"/>
                    <a:gd name="T56" fmla="*/ 68 w 317"/>
                    <a:gd name="T57" fmla="*/ 141 h 431"/>
                    <a:gd name="T58" fmla="*/ 50 w 317"/>
                    <a:gd name="T59" fmla="*/ 116 h 431"/>
                    <a:gd name="T60" fmla="*/ 34 w 317"/>
                    <a:gd name="T61" fmla="*/ 89 h 431"/>
                    <a:gd name="T62" fmla="*/ 20 w 317"/>
                    <a:gd name="T63" fmla="*/ 62 h 431"/>
                    <a:gd name="T64" fmla="*/ 8 w 317"/>
                    <a:gd name="T65" fmla="*/ 32 h 431"/>
                    <a:gd name="T66" fmla="*/ 0 w 317"/>
                    <a:gd name="T67" fmla="*/ 0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17" h="431">
                      <a:moveTo>
                        <a:pt x="0" y="0"/>
                      </a:moveTo>
                      <a:lnTo>
                        <a:pt x="19" y="30"/>
                      </a:lnTo>
                      <a:lnTo>
                        <a:pt x="38" y="57"/>
                      </a:lnTo>
                      <a:lnTo>
                        <a:pt x="58" y="84"/>
                      </a:lnTo>
                      <a:lnTo>
                        <a:pt x="77" y="110"/>
                      </a:lnTo>
                      <a:lnTo>
                        <a:pt x="98" y="134"/>
                      </a:lnTo>
                      <a:lnTo>
                        <a:pt x="119" y="160"/>
                      </a:lnTo>
                      <a:lnTo>
                        <a:pt x="141" y="184"/>
                      </a:lnTo>
                      <a:lnTo>
                        <a:pt x="162" y="208"/>
                      </a:lnTo>
                      <a:lnTo>
                        <a:pt x="182" y="232"/>
                      </a:lnTo>
                      <a:lnTo>
                        <a:pt x="203" y="258"/>
                      </a:lnTo>
                      <a:lnTo>
                        <a:pt x="224" y="284"/>
                      </a:lnTo>
                      <a:lnTo>
                        <a:pt x="243" y="311"/>
                      </a:lnTo>
                      <a:lnTo>
                        <a:pt x="263" y="338"/>
                      </a:lnTo>
                      <a:lnTo>
                        <a:pt x="281" y="368"/>
                      </a:lnTo>
                      <a:lnTo>
                        <a:pt x="300" y="398"/>
                      </a:lnTo>
                      <a:lnTo>
                        <a:pt x="317" y="431"/>
                      </a:lnTo>
                      <a:lnTo>
                        <a:pt x="278" y="431"/>
                      </a:lnTo>
                      <a:lnTo>
                        <a:pt x="265" y="398"/>
                      </a:lnTo>
                      <a:lnTo>
                        <a:pt x="250" y="367"/>
                      </a:lnTo>
                      <a:lnTo>
                        <a:pt x="233" y="338"/>
                      </a:lnTo>
                      <a:lnTo>
                        <a:pt x="213" y="311"/>
                      </a:lnTo>
                      <a:lnTo>
                        <a:pt x="194" y="284"/>
                      </a:lnTo>
                      <a:lnTo>
                        <a:pt x="173" y="260"/>
                      </a:lnTo>
                      <a:lnTo>
                        <a:pt x="151" y="236"/>
                      </a:lnTo>
                      <a:lnTo>
                        <a:pt x="129" y="213"/>
                      </a:lnTo>
                      <a:lnTo>
                        <a:pt x="109" y="190"/>
                      </a:lnTo>
                      <a:lnTo>
                        <a:pt x="88" y="165"/>
                      </a:lnTo>
                      <a:lnTo>
                        <a:pt x="68" y="141"/>
                      </a:lnTo>
                      <a:lnTo>
                        <a:pt x="50" y="116"/>
                      </a:lnTo>
                      <a:lnTo>
                        <a:pt x="34" y="89"/>
                      </a:lnTo>
                      <a:lnTo>
                        <a:pt x="20" y="62"/>
                      </a:lnTo>
                      <a:lnTo>
                        <a:pt x="8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4" name="Freeform 364"/>
                <p:cNvSpPr>
                  <a:spLocks/>
                </p:cNvSpPr>
                <p:nvPr/>
              </p:nvSpPr>
              <p:spPr bwMode="auto">
                <a:xfrm>
                  <a:off x="4288873" y="286790"/>
                  <a:ext cx="418809" cy="745327"/>
                </a:xfrm>
                <a:custGeom>
                  <a:avLst/>
                  <a:gdLst>
                    <a:gd name="T0" fmla="*/ 0 w 304"/>
                    <a:gd name="T1" fmla="*/ 0 h 421"/>
                    <a:gd name="T2" fmla="*/ 6 w 304"/>
                    <a:gd name="T3" fmla="*/ 26 h 421"/>
                    <a:gd name="T4" fmla="*/ 14 w 304"/>
                    <a:gd name="T5" fmla="*/ 51 h 421"/>
                    <a:gd name="T6" fmla="*/ 25 w 304"/>
                    <a:gd name="T7" fmla="*/ 76 h 421"/>
                    <a:gd name="T8" fmla="*/ 39 w 304"/>
                    <a:gd name="T9" fmla="*/ 102 h 421"/>
                    <a:gd name="T10" fmla="*/ 55 w 304"/>
                    <a:gd name="T11" fmla="*/ 127 h 421"/>
                    <a:gd name="T12" fmla="*/ 73 w 304"/>
                    <a:gd name="T13" fmla="*/ 152 h 421"/>
                    <a:gd name="T14" fmla="*/ 92 w 304"/>
                    <a:gd name="T15" fmla="*/ 178 h 421"/>
                    <a:gd name="T16" fmla="*/ 112 w 304"/>
                    <a:gd name="T17" fmla="*/ 204 h 421"/>
                    <a:gd name="T18" fmla="*/ 132 w 304"/>
                    <a:gd name="T19" fmla="*/ 231 h 421"/>
                    <a:gd name="T20" fmla="*/ 154 w 304"/>
                    <a:gd name="T21" fmla="*/ 257 h 421"/>
                    <a:gd name="T22" fmla="*/ 175 w 304"/>
                    <a:gd name="T23" fmla="*/ 284 h 421"/>
                    <a:gd name="T24" fmla="*/ 196 w 304"/>
                    <a:gd name="T25" fmla="*/ 310 h 421"/>
                    <a:gd name="T26" fmla="*/ 215 w 304"/>
                    <a:gd name="T27" fmla="*/ 338 h 421"/>
                    <a:gd name="T28" fmla="*/ 234 w 304"/>
                    <a:gd name="T29" fmla="*/ 364 h 421"/>
                    <a:gd name="T30" fmla="*/ 251 w 304"/>
                    <a:gd name="T31" fmla="*/ 393 h 421"/>
                    <a:gd name="T32" fmla="*/ 266 w 304"/>
                    <a:gd name="T33" fmla="*/ 421 h 421"/>
                    <a:gd name="T34" fmla="*/ 304 w 304"/>
                    <a:gd name="T35" fmla="*/ 421 h 421"/>
                    <a:gd name="T36" fmla="*/ 285 w 304"/>
                    <a:gd name="T37" fmla="*/ 389 h 421"/>
                    <a:gd name="T38" fmla="*/ 265 w 304"/>
                    <a:gd name="T39" fmla="*/ 361 h 421"/>
                    <a:gd name="T40" fmla="*/ 245 w 304"/>
                    <a:gd name="T41" fmla="*/ 332 h 421"/>
                    <a:gd name="T42" fmla="*/ 226 w 304"/>
                    <a:gd name="T43" fmla="*/ 305 h 421"/>
                    <a:gd name="T44" fmla="*/ 206 w 304"/>
                    <a:gd name="T45" fmla="*/ 278 h 421"/>
                    <a:gd name="T46" fmla="*/ 187 w 304"/>
                    <a:gd name="T47" fmla="*/ 252 h 421"/>
                    <a:gd name="T48" fmla="*/ 168 w 304"/>
                    <a:gd name="T49" fmla="*/ 227 h 421"/>
                    <a:gd name="T50" fmla="*/ 149 w 304"/>
                    <a:gd name="T51" fmla="*/ 202 h 421"/>
                    <a:gd name="T52" fmla="*/ 129 w 304"/>
                    <a:gd name="T53" fmla="*/ 178 h 421"/>
                    <a:gd name="T54" fmla="*/ 111 w 304"/>
                    <a:gd name="T55" fmla="*/ 153 h 421"/>
                    <a:gd name="T56" fmla="*/ 92 w 304"/>
                    <a:gd name="T57" fmla="*/ 128 h 421"/>
                    <a:gd name="T58" fmla="*/ 73 w 304"/>
                    <a:gd name="T59" fmla="*/ 104 h 421"/>
                    <a:gd name="T60" fmla="*/ 54 w 304"/>
                    <a:gd name="T61" fmla="*/ 79 h 421"/>
                    <a:gd name="T62" fmla="*/ 36 w 304"/>
                    <a:gd name="T63" fmla="*/ 53 h 421"/>
                    <a:gd name="T64" fmla="*/ 18 w 304"/>
                    <a:gd name="T65" fmla="*/ 27 h 421"/>
                    <a:gd name="T66" fmla="*/ 0 w 304"/>
                    <a:gd name="T67" fmla="*/ 0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4" h="421">
                      <a:moveTo>
                        <a:pt x="0" y="0"/>
                      </a:moveTo>
                      <a:lnTo>
                        <a:pt x="6" y="26"/>
                      </a:lnTo>
                      <a:lnTo>
                        <a:pt x="14" y="51"/>
                      </a:lnTo>
                      <a:lnTo>
                        <a:pt x="25" y="76"/>
                      </a:lnTo>
                      <a:lnTo>
                        <a:pt x="39" y="102"/>
                      </a:lnTo>
                      <a:lnTo>
                        <a:pt x="55" y="127"/>
                      </a:lnTo>
                      <a:lnTo>
                        <a:pt x="73" y="152"/>
                      </a:lnTo>
                      <a:lnTo>
                        <a:pt x="92" y="178"/>
                      </a:lnTo>
                      <a:lnTo>
                        <a:pt x="112" y="204"/>
                      </a:lnTo>
                      <a:lnTo>
                        <a:pt x="132" y="231"/>
                      </a:lnTo>
                      <a:lnTo>
                        <a:pt x="154" y="257"/>
                      </a:lnTo>
                      <a:lnTo>
                        <a:pt x="175" y="284"/>
                      </a:lnTo>
                      <a:lnTo>
                        <a:pt x="196" y="310"/>
                      </a:lnTo>
                      <a:lnTo>
                        <a:pt x="215" y="338"/>
                      </a:lnTo>
                      <a:lnTo>
                        <a:pt x="234" y="364"/>
                      </a:lnTo>
                      <a:lnTo>
                        <a:pt x="251" y="393"/>
                      </a:lnTo>
                      <a:lnTo>
                        <a:pt x="266" y="421"/>
                      </a:lnTo>
                      <a:lnTo>
                        <a:pt x="304" y="421"/>
                      </a:lnTo>
                      <a:lnTo>
                        <a:pt x="285" y="389"/>
                      </a:lnTo>
                      <a:lnTo>
                        <a:pt x="265" y="361"/>
                      </a:lnTo>
                      <a:lnTo>
                        <a:pt x="245" y="332"/>
                      </a:lnTo>
                      <a:lnTo>
                        <a:pt x="226" y="305"/>
                      </a:lnTo>
                      <a:lnTo>
                        <a:pt x="206" y="278"/>
                      </a:lnTo>
                      <a:lnTo>
                        <a:pt x="187" y="252"/>
                      </a:lnTo>
                      <a:lnTo>
                        <a:pt x="168" y="227"/>
                      </a:lnTo>
                      <a:lnTo>
                        <a:pt x="149" y="202"/>
                      </a:lnTo>
                      <a:lnTo>
                        <a:pt x="129" y="178"/>
                      </a:lnTo>
                      <a:lnTo>
                        <a:pt x="111" y="153"/>
                      </a:lnTo>
                      <a:lnTo>
                        <a:pt x="92" y="128"/>
                      </a:lnTo>
                      <a:lnTo>
                        <a:pt x="73" y="104"/>
                      </a:lnTo>
                      <a:lnTo>
                        <a:pt x="54" y="79"/>
                      </a:lnTo>
                      <a:lnTo>
                        <a:pt x="36" y="53"/>
                      </a:lnTo>
                      <a:lnTo>
                        <a:pt x="18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5" name="Freeform 365"/>
                <p:cNvSpPr>
                  <a:spLocks/>
                </p:cNvSpPr>
                <p:nvPr/>
              </p:nvSpPr>
              <p:spPr bwMode="auto">
                <a:xfrm>
                  <a:off x="3456765" y="-231389"/>
                  <a:ext cx="1151726" cy="67434"/>
                </a:xfrm>
                <a:custGeom>
                  <a:avLst/>
                  <a:gdLst>
                    <a:gd name="T0" fmla="*/ 0 w 838"/>
                    <a:gd name="T1" fmla="*/ 9 h 38"/>
                    <a:gd name="T2" fmla="*/ 810 w 838"/>
                    <a:gd name="T3" fmla="*/ 0 h 38"/>
                    <a:gd name="T4" fmla="*/ 838 w 838"/>
                    <a:gd name="T5" fmla="*/ 38 h 38"/>
                    <a:gd name="T6" fmla="*/ 680 w 838"/>
                    <a:gd name="T7" fmla="*/ 38 h 38"/>
                    <a:gd name="T8" fmla="*/ 47 w 838"/>
                    <a:gd name="T9" fmla="*/ 38 h 38"/>
                    <a:gd name="T10" fmla="*/ 0 w 838"/>
                    <a:gd name="T11" fmla="*/ 9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38" h="38">
                      <a:moveTo>
                        <a:pt x="0" y="9"/>
                      </a:moveTo>
                      <a:lnTo>
                        <a:pt x="810" y="0"/>
                      </a:lnTo>
                      <a:lnTo>
                        <a:pt x="838" y="38"/>
                      </a:lnTo>
                      <a:lnTo>
                        <a:pt x="680" y="38"/>
                      </a:lnTo>
                      <a:lnTo>
                        <a:pt x="47" y="38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B2D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6" name="Freeform 366"/>
                <p:cNvSpPr>
                  <a:spLocks/>
                </p:cNvSpPr>
                <p:nvPr/>
              </p:nvSpPr>
              <p:spPr bwMode="auto">
                <a:xfrm>
                  <a:off x="4710438" y="-213644"/>
                  <a:ext cx="1766163" cy="117123"/>
                </a:xfrm>
                <a:custGeom>
                  <a:avLst/>
                  <a:gdLst>
                    <a:gd name="T0" fmla="*/ 0 w 1282"/>
                    <a:gd name="T1" fmla="*/ 0 h 66"/>
                    <a:gd name="T2" fmla="*/ 1282 w 1282"/>
                    <a:gd name="T3" fmla="*/ 0 h 66"/>
                    <a:gd name="T4" fmla="*/ 1282 w 1282"/>
                    <a:gd name="T5" fmla="*/ 66 h 66"/>
                    <a:gd name="T6" fmla="*/ 1108 w 1282"/>
                    <a:gd name="T7" fmla="*/ 66 h 66"/>
                    <a:gd name="T8" fmla="*/ 930 w 1282"/>
                    <a:gd name="T9" fmla="*/ 66 h 66"/>
                    <a:gd name="T10" fmla="*/ 699 w 1282"/>
                    <a:gd name="T11" fmla="*/ 47 h 66"/>
                    <a:gd name="T12" fmla="*/ 420 w 1282"/>
                    <a:gd name="T13" fmla="*/ 47 h 66"/>
                    <a:gd name="T14" fmla="*/ 75 w 1282"/>
                    <a:gd name="T15" fmla="*/ 38 h 66"/>
                    <a:gd name="T16" fmla="*/ 0 w 1282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2" h="66">
                      <a:moveTo>
                        <a:pt x="0" y="0"/>
                      </a:moveTo>
                      <a:lnTo>
                        <a:pt x="1282" y="0"/>
                      </a:lnTo>
                      <a:lnTo>
                        <a:pt x="1282" y="66"/>
                      </a:lnTo>
                      <a:lnTo>
                        <a:pt x="1108" y="66"/>
                      </a:lnTo>
                      <a:lnTo>
                        <a:pt x="930" y="66"/>
                      </a:lnTo>
                      <a:lnTo>
                        <a:pt x="699" y="47"/>
                      </a:lnTo>
                      <a:lnTo>
                        <a:pt x="420" y="47"/>
                      </a:lnTo>
                      <a:lnTo>
                        <a:pt x="75" y="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D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7" name="Freeform 367"/>
                <p:cNvSpPr>
                  <a:spLocks/>
                </p:cNvSpPr>
                <p:nvPr/>
              </p:nvSpPr>
              <p:spPr bwMode="auto">
                <a:xfrm>
                  <a:off x="3327265" y="-231389"/>
                  <a:ext cx="1049779" cy="1994637"/>
                </a:xfrm>
                <a:custGeom>
                  <a:avLst/>
                  <a:gdLst>
                    <a:gd name="T0" fmla="*/ 74 w 762"/>
                    <a:gd name="T1" fmla="*/ 56 h 1124"/>
                    <a:gd name="T2" fmla="*/ 352 w 762"/>
                    <a:gd name="T3" fmla="*/ 131 h 1124"/>
                    <a:gd name="T4" fmla="*/ 524 w 762"/>
                    <a:gd name="T5" fmla="*/ 283 h 1124"/>
                    <a:gd name="T6" fmla="*/ 537 w 762"/>
                    <a:gd name="T7" fmla="*/ 363 h 1124"/>
                    <a:gd name="T8" fmla="*/ 552 w 762"/>
                    <a:gd name="T9" fmla="*/ 428 h 1124"/>
                    <a:gd name="T10" fmla="*/ 593 w 762"/>
                    <a:gd name="T11" fmla="*/ 492 h 1124"/>
                    <a:gd name="T12" fmla="*/ 677 w 762"/>
                    <a:gd name="T13" fmla="*/ 540 h 1124"/>
                    <a:gd name="T14" fmla="*/ 734 w 762"/>
                    <a:gd name="T15" fmla="*/ 562 h 1124"/>
                    <a:gd name="T16" fmla="*/ 757 w 762"/>
                    <a:gd name="T17" fmla="*/ 593 h 1124"/>
                    <a:gd name="T18" fmla="*/ 762 w 762"/>
                    <a:gd name="T19" fmla="*/ 651 h 1124"/>
                    <a:gd name="T20" fmla="*/ 736 w 762"/>
                    <a:gd name="T21" fmla="*/ 729 h 1124"/>
                    <a:gd name="T22" fmla="*/ 689 w 762"/>
                    <a:gd name="T23" fmla="*/ 784 h 1124"/>
                    <a:gd name="T24" fmla="*/ 645 w 762"/>
                    <a:gd name="T25" fmla="*/ 829 h 1124"/>
                    <a:gd name="T26" fmla="*/ 607 w 762"/>
                    <a:gd name="T27" fmla="*/ 868 h 1124"/>
                    <a:gd name="T28" fmla="*/ 574 w 762"/>
                    <a:gd name="T29" fmla="*/ 907 h 1124"/>
                    <a:gd name="T30" fmla="*/ 548 w 762"/>
                    <a:gd name="T31" fmla="*/ 952 h 1124"/>
                    <a:gd name="T32" fmla="*/ 530 w 762"/>
                    <a:gd name="T33" fmla="*/ 1009 h 1124"/>
                    <a:gd name="T34" fmla="*/ 521 w 762"/>
                    <a:gd name="T35" fmla="*/ 1080 h 1124"/>
                    <a:gd name="T36" fmla="*/ 212 w 762"/>
                    <a:gd name="T37" fmla="*/ 1124 h 1124"/>
                    <a:gd name="T38" fmla="*/ 255 w 762"/>
                    <a:gd name="T39" fmla="*/ 957 h 1124"/>
                    <a:gd name="T40" fmla="*/ 290 w 762"/>
                    <a:gd name="T41" fmla="*/ 891 h 1124"/>
                    <a:gd name="T42" fmla="*/ 336 w 762"/>
                    <a:gd name="T43" fmla="*/ 836 h 1124"/>
                    <a:gd name="T44" fmla="*/ 388 w 762"/>
                    <a:gd name="T45" fmla="*/ 790 h 1124"/>
                    <a:gd name="T46" fmla="*/ 441 w 762"/>
                    <a:gd name="T47" fmla="*/ 748 h 1124"/>
                    <a:gd name="T48" fmla="*/ 488 w 762"/>
                    <a:gd name="T49" fmla="*/ 707 h 1124"/>
                    <a:gd name="T50" fmla="*/ 524 w 762"/>
                    <a:gd name="T51" fmla="*/ 663 h 1124"/>
                    <a:gd name="T52" fmla="*/ 546 w 762"/>
                    <a:gd name="T53" fmla="*/ 613 h 1124"/>
                    <a:gd name="T54" fmla="*/ 492 w 762"/>
                    <a:gd name="T55" fmla="*/ 526 h 1124"/>
                    <a:gd name="T56" fmla="*/ 486 w 762"/>
                    <a:gd name="T57" fmla="*/ 444 h 1124"/>
                    <a:gd name="T58" fmla="*/ 480 w 762"/>
                    <a:gd name="T59" fmla="*/ 373 h 1124"/>
                    <a:gd name="T60" fmla="*/ 467 w 762"/>
                    <a:gd name="T61" fmla="*/ 303 h 1124"/>
                    <a:gd name="T62" fmla="*/ 437 w 762"/>
                    <a:gd name="T63" fmla="*/ 226 h 1124"/>
                    <a:gd name="T64" fmla="*/ 139 w 762"/>
                    <a:gd name="T65" fmla="*/ 113 h 1124"/>
                    <a:gd name="T66" fmla="*/ 0 w 762"/>
                    <a:gd name="T67" fmla="*/ 0 h 1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62" h="1124">
                      <a:moveTo>
                        <a:pt x="0" y="0"/>
                      </a:moveTo>
                      <a:lnTo>
                        <a:pt x="74" y="56"/>
                      </a:lnTo>
                      <a:lnTo>
                        <a:pt x="213" y="75"/>
                      </a:lnTo>
                      <a:lnTo>
                        <a:pt x="352" y="131"/>
                      </a:lnTo>
                      <a:lnTo>
                        <a:pt x="511" y="235"/>
                      </a:lnTo>
                      <a:lnTo>
                        <a:pt x="524" y="283"/>
                      </a:lnTo>
                      <a:lnTo>
                        <a:pt x="532" y="325"/>
                      </a:lnTo>
                      <a:lnTo>
                        <a:pt x="537" y="363"/>
                      </a:lnTo>
                      <a:lnTo>
                        <a:pt x="543" y="396"/>
                      </a:lnTo>
                      <a:lnTo>
                        <a:pt x="552" y="428"/>
                      </a:lnTo>
                      <a:lnTo>
                        <a:pt x="568" y="459"/>
                      </a:lnTo>
                      <a:lnTo>
                        <a:pt x="593" y="492"/>
                      </a:lnTo>
                      <a:lnTo>
                        <a:pt x="631" y="526"/>
                      </a:lnTo>
                      <a:lnTo>
                        <a:pt x="677" y="540"/>
                      </a:lnTo>
                      <a:lnTo>
                        <a:pt x="711" y="551"/>
                      </a:lnTo>
                      <a:lnTo>
                        <a:pt x="734" y="562"/>
                      </a:lnTo>
                      <a:lnTo>
                        <a:pt x="749" y="575"/>
                      </a:lnTo>
                      <a:lnTo>
                        <a:pt x="757" y="593"/>
                      </a:lnTo>
                      <a:lnTo>
                        <a:pt x="760" y="617"/>
                      </a:lnTo>
                      <a:lnTo>
                        <a:pt x="762" y="651"/>
                      </a:lnTo>
                      <a:lnTo>
                        <a:pt x="762" y="695"/>
                      </a:lnTo>
                      <a:lnTo>
                        <a:pt x="736" y="729"/>
                      </a:lnTo>
                      <a:lnTo>
                        <a:pt x="712" y="758"/>
                      </a:lnTo>
                      <a:lnTo>
                        <a:pt x="689" y="784"/>
                      </a:lnTo>
                      <a:lnTo>
                        <a:pt x="666" y="807"/>
                      </a:lnTo>
                      <a:lnTo>
                        <a:pt x="645" y="829"/>
                      </a:lnTo>
                      <a:lnTo>
                        <a:pt x="626" y="849"/>
                      </a:lnTo>
                      <a:lnTo>
                        <a:pt x="607" y="868"/>
                      </a:lnTo>
                      <a:lnTo>
                        <a:pt x="590" y="888"/>
                      </a:lnTo>
                      <a:lnTo>
                        <a:pt x="574" y="907"/>
                      </a:lnTo>
                      <a:lnTo>
                        <a:pt x="560" y="929"/>
                      </a:lnTo>
                      <a:lnTo>
                        <a:pt x="548" y="952"/>
                      </a:lnTo>
                      <a:lnTo>
                        <a:pt x="538" y="979"/>
                      </a:lnTo>
                      <a:lnTo>
                        <a:pt x="530" y="1009"/>
                      </a:lnTo>
                      <a:lnTo>
                        <a:pt x="524" y="1042"/>
                      </a:lnTo>
                      <a:lnTo>
                        <a:pt x="521" y="1080"/>
                      </a:lnTo>
                      <a:lnTo>
                        <a:pt x="520" y="1124"/>
                      </a:lnTo>
                      <a:lnTo>
                        <a:pt x="212" y="1124"/>
                      </a:lnTo>
                      <a:lnTo>
                        <a:pt x="242" y="996"/>
                      </a:lnTo>
                      <a:lnTo>
                        <a:pt x="255" y="957"/>
                      </a:lnTo>
                      <a:lnTo>
                        <a:pt x="271" y="922"/>
                      </a:lnTo>
                      <a:lnTo>
                        <a:pt x="290" y="891"/>
                      </a:lnTo>
                      <a:lnTo>
                        <a:pt x="312" y="862"/>
                      </a:lnTo>
                      <a:lnTo>
                        <a:pt x="336" y="836"/>
                      </a:lnTo>
                      <a:lnTo>
                        <a:pt x="362" y="813"/>
                      </a:lnTo>
                      <a:lnTo>
                        <a:pt x="388" y="790"/>
                      </a:lnTo>
                      <a:lnTo>
                        <a:pt x="415" y="769"/>
                      </a:lnTo>
                      <a:lnTo>
                        <a:pt x="441" y="748"/>
                      </a:lnTo>
                      <a:lnTo>
                        <a:pt x="465" y="728"/>
                      </a:lnTo>
                      <a:lnTo>
                        <a:pt x="488" y="707"/>
                      </a:lnTo>
                      <a:lnTo>
                        <a:pt x="508" y="686"/>
                      </a:lnTo>
                      <a:lnTo>
                        <a:pt x="524" y="663"/>
                      </a:lnTo>
                      <a:lnTo>
                        <a:pt x="537" y="639"/>
                      </a:lnTo>
                      <a:lnTo>
                        <a:pt x="546" y="613"/>
                      </a:lnTo>
                      <a:lnTo>
                        <a:pt x="548" y="583"/>
                      </a:lnTo>
                      <a:lnTo>
                        <a:pt x="492" y="526"/>
                      </a:lnTo>
                      <a:lnTo>
                        <a:pt x="488" y="484"/>
                      </a:lnTo>
                      <a:lnTo>
                        <a:pt x="486" y="444"/>
                      </a:lnTo>
                      <a:lnTo>
                        <a:pt x="484" y="408"/>
                      </a:lnTo>
                      <a:lnTo>
                        <a:pt x="480" y="373"/>
                      </a:lnTo>
                      <a:lnTo>
                        <a:pt x="475" y="338"/>
                      </a:lnTo>
                      <a:lnTo>
                        <a:pt x="467" y="303"/>
                      </a:lnTo>
                      <a:lnTo>
                        <a:pt x="454" y="266"/>
                      </a:lnTo>
                      <a:lnTo>
                        <a:pt x="437" y="226"/>
                      </a:lnTo>
                      <a:lnTo>
                        <a:pt x="297" y="160"/>
                      </a:lnTo>
                      <a:lnTo>
                        <a:pt x="139" y="113"/>
                      </a:lnTo>
                      <a:lnTo>
                        <a:pt x="0" y="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363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8" name="Freeform 368"/>
                <p:cNvSpPr>
                  <a:spLocks/>
                </p:cNvSpPr>
                <p:nvPr/>
              </p:nvSpPr>
              <p:spPr bwMode="auto">
                <a:xfrm>
                  <a:off x="3597287" y="-263333"/>
                  <a:ext cx="2882069" cy="1731998"/>
                </a:xfrm>
                <a:custGeom>
                  <a:avLst/>
                  <a:gdLst>
                    <a:gd name="T0" fmla="*/ 418 w 2092"/>
                    <a:gd name="T1" fmla="*/ 66 h 976"/>
                    <a:gd name="T2" fmla="*/ 827 w 2092"/>
                    <a:gd name="T3" fmla="*/ 94 h 976"/>
                    <a:gd name="T4" fmla="*/ 1054 w 2092"/>
                    <a:gd name="T5" fmla="*/ 195 h 976"/>
                    <a:gd name="T6" fmla="*/ 1160 w 2092"/>
                    <a:gd name="T7" fmla="*/ 230 h 976"/>
                    <a:gd name="T8" fmla="*/ 1257 w 2092"/>
                    <a:gd name="T9" fmla="*/ 266 h 976"/>
                    <a:gd name="T10" fmla="*/ 1348 w 2092"/>
                    <a:gd name="T11" fmla="*/ 314 h 976"/>
                    <a:gd name="T12" fmla="*/ 1438 w 2092"/>
                    <a:gd name="T13" fmla="*/ 377 h 976"/>
                    <a:gd name="T14" fmla="*/ 1628 w 2092"/>
                    <a:gd name="T15" fmla="*/ 573 h 976"/>
                    <a:gd name="T16" fmla="*/ 1272 w 2092"/>
                    <a:gd name="T17" fmla="*/ 705 h 976"/>
                    <a:gd name="T18" fmla="*/ 827 w 2092"/>
                    <a:gd name="T19" fmla="*/ 837 h 976"/>
                    <a:gd name="T20" fmla="*/ 1747 w 2092"/>
                    <a:gd name="T21" fmla="*/ 761 h 976"/>
                    <a:gd name="T22" fmla="*/ 2092 w 2092"/>
                    <a:gd name="T23" fmla="*/ 976 h 976"/>
                    <a:gd name="T24" fmla="*/ 1850 w 2092"/>
                    <a:gd name="T25" fmla="*/ 658 h 976"/>
                    <a:gd name="T26" fmla="*/ 1767 w 2092"/>
                    <a:gd name="T27" fmla="*/ 451 h 976"/>
                    <a:gd name="T28" fmla="*/ 1916 w 2092"/>
                    <a:gd name="T29" fmla="*/ 414 h 976"/>
                    <a:gd name="T30" fmla="*/ 1514 w 2092"/>
                    <a:gd name="T31" fmla="*/ 341 h 976"/>
                    <a:gd name="T32" fmla="*/ 1412 w 2092"/>
                    <a:gd name="T33" fmla="*/ 287 h 976"/>
                    <a:gd name="T34" fmla="*/ 1304 w 2092"/>
                    <a:gd name="T35" fmla="*/ 239 h 976"/>
                    <a:gd name="T36" fmla="*/ 1185 w 2092"/>
                    <a:gd name="T37" fmla="*/ 194 h 976"/>
                    <a:gd name="T38" fmla="*/ 1049 w 2092"/>
                    <a:gd name="T39" fmla="*/ 143 h 976"/>
                    <a:gd name="T40" fmla="*/ 974 w 2092"/>
                    <a:gd name="T41" fmla="*/ 102 h 976"/>
                    <a:gd name="T42" fmla="*/ 1052 w 2092"/>
                    <a:gd name="T43" fmla="*/ 97 h 976"/>
                    <a:gd name="T44" fmla="*/ 1128 w 2092"/>
                    <a:gd name="T45" fmla="*/ 94 h 976"/>
                    <a:gd name="T46" fmla="*/ 1203 w 2092"/>
                    <a:gd name="T47" fmla="*/ 91 h 976"/>
                    <a:gd name="T48" fmla="*/ 1276 w 2092"/>
                    <a:gd name="T49" fmla="*/ 89 h 976"/>
                    <a:gd name="T50" fmla="*/ 1349 w 2092"/>
                    <a:gd name="T51" fmla="*/ 89 h 976"/>
                    <a:gd name="T52" fmla="*/ 1421 w 2092"/>
                    <a:gd name="T53" fmla="*/ 91 h 976"/>
                    <a:gd name="T54" fmla="*/ 1495 w 2092"/>
                    <a:gd name="T55" fmla="*/ 95 h 976"/>
                    <a:gd name="T56" fmla="*/ 1569 w 2092"/>
                    <a:gd name="T57" fmla="*/ 101 h 976"/>
                    <a:gd name="T58" fmla="*/ 1645 w 2092"/>
                    <a:gd name="T59" fmla="*/ 109 h 976"/>
                    <a:gd name="T60" fmla="*/ 1721 w 2092"/>
                    <a:gd name="T61" fmla="*/ 119 h 976"/>
                    <a:gd name="T62" fmla="*/ 2090 w 2092"/>
                    <a:gd name="T63" fmla="*/ 75 h 976"/>
                    <a:gd name="T64" fmla="*/ 1694 w 2092"/>
                    <a:gd name="T65" fmla="*/ 72 h 976"/>
                    <a:gd name="T66" fmla="*/ 1620 w 2092"/>
                    <a:gd name="T67" fmla="*/ 64 h 976"/>
                    <a:gd name="T68" fmla="*/ 1546 w 2092"/>
                    <a:gd name="T69" fmla="*/ 57 h 976"/>
                    <a:gd name="T70" fmla="*/ 1472 w 2092"/>
                    <a:gd name="T71" fmla="*/ 53 h 976"/>
                    <a:gd name="T72" fmla="*/ 1398 w 2092"/>
                    <a:gd name="T73" fmla="*/ 50 h 976"/>
                    <a:gd name="T74" fmla="*/ 1326 w 2092"/>
                    <a:gd name="T75" fmla="*/ 49 h 976"/>
                    <a:gd name="T76" fmla="*/ 1252 w 2092"/>
                    <a:gd name="T77" fmla="*/ 49 h 976"/>
                    <a:gd name="T78" fmla="*/ 1178 w 2092"/>
                    <a:gd name="T79" fmla="*/ 50 h 976"/>
                    <a:gd name="T80" fmla="*/ 1105 w 2092"/>
                    <a:gd name="T81" fmla="*/ 52 h 976"/>
                    <a:gd name="T82" fmla="*/ 1030 w 2092"/>
                    <a:gd name="T83" fmla="*/ 53 h 976"/>
                    <a:gd name="T84" fmla="*/ 955 w 2092"/>
                    <a:gd name="T85" fmla="*/ 56 h 976"/>
                    <a:gd name="T86" fmla="*/ 798 w 2092"/>
                    <a:gd name="T87" fmla="*/ 0 h 9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092" h="976">
                      <a:moveTo>
                        <a:pt x="744" y="0"/>
                      </a:moveTo>
                      <a:lnTo>
                        <a:pt x="781" y="66"/>
                      </a:lnTo>
                      <a:lnTo>
                        <a:pt x="418" y="66"/>
                      </a:lnTo>
                      <a:lnTo>
                        <a:pt x="0" y="57"/>
                      </a:lnTo>
                      <a:lnTo>
                        <a:pt x="84" y="84"/>
                      </a:lnTo>
                      <a:lnTo>
                        <a:pt x="827" y="94"/>
                      </a:lnTo>
                      <a:lnTo>
                        <a:pt x="977" y="170"/>
                      </a:lnTo>
                      <a:lnTo>
                        <a:pt x="1016" y="182"/>
                      </a:lnTo>
                      <a:lnTo>
                        <a:pt x="1054" y="195"/>
                      </a:lnTo>
                      <a:lnTo>
                        <a:pt x="1090" y="207"/>
                      </a:lnTo>
                      <a:lnTo>
                        <a:pt x="1125" y="218"/>
                      </a:lnTo>
                      <a:lnTo>
                        <a:pt x="1160" y="230"/>
                      </a:lnTo>
                      <a:lnTo>
                        <a:pt x="1192" y="241"/>
                      </a:lnTo>
                      <a:lnTo>
                        <a:pt x="1224" y="254"/>
                      </a:lnTo>
                      <a:lnTo>
                        <a:pt x="1257" y="266"/>
                      </a:lnTo>
                      <a:lnTo>
                        <a:pt x="1288" y="281"/>
                      </a:lnTo>
                      <a:lnTo>
                        <a:pt x="1318" y="296"/>
                      </a:lnTo>
                      <a:lnTo>
                        <a:pt x="1348" y="314"/>
                      </a:lnTo>
                      <a:lnTo>
                        <a:pt x="1378" y="333"/>
                      </a:lnTo>
                      <a:lnTo>
                        <a:pt x="1408" y="354"/>
                      </a:lnTo>
                      <a:lnTo>
                        <a:pt x="1438" y="377"/>
                      </a:lnTo>
                      <a:lnTo>
                        <a:pt x="1468" y="403"/>
                      </a:lnTo>
                      <a:lnTo>
                        <a:pt x="1497" y="432"/>
                      </a:lnTo>
                      <a:lnTo>
                        <a:pt x="1628" y="573"/>
                      </a:lnTo>
                      <a:lnTo>
                        <a:pt x="1706" y="678"/>
                      </a:lnTo>
                      <a:lnTo>
                        <a:pt x="1562" y="696"/>
                      </a:lnTo>
                      <a:lnTo>
                        <a:pt x="1272" y="705"/>
                      </a:lnTo>
                      <a:lnTo>
                        <a:pt x="726" y="780"/>
                      </a:lnTo>
                      <a:lnTo>
                        <a:pt x="716" y="826"/>
                      </a:lnTo>
                      <a:lnTo>
                        <a:pt x="827" y="837"/>
                      </a:lnTo>
                      <a:lnTo>
                        <a:pt x="1087" y="826"/>
                      </a:lnTo>
                      <a:lnTo>
                        <a:pt x="1590" y="780"/>
                      </a:lnTo>
                      <a:lnTo>
                        <a:pt x="1747" y="761"/>
                      </a:lnTo>
                      <a:lnTo>
                        <a:pt x="1832" y="780"/>
                      </a:lnTo>
                      <a:lnTo>
                        <a:pt x="1916" y="855"/>
                      </a:lnTo>
                      <a:lnTo>
                        <a:pt x="2092" y="976"/>
                      </a:lnTo>
                      <a:lnTo>
                        <a:pt x="2092" y="881"/>
                      </a:lnTo>
                      <a:lnTo>
                        <a:pt x="1989" y="742"/>
                      </a:lnTo>
                      <a:lnTo>
                        <a:pt x="1850" y="658"/>
                      </a:lnTo>
                      <a:lnTo>
                        <a:pt x="1729" y="554"/>
                      </a:lnTo>
                      <a:lnTo>
                        <a:pt x="1646" y="460"/>
                      </a:lnTo>
                      <a:lnTo>
                        <a:pt x="1767" y="451"/>
                      </a:lnTo>
                      <a:lnTo>
                        <a:pt x="2090" y="460"/>
                      </a:lnTo>
                      <a:lnTo>
                        <a:pt x="2090" y="414"/>
                      </a:lnTo>
                      <a:lnTo>
                        <a:pt x="1916" y="414"/>
                      </a:lnTo>
                      <a:lnTo>
                        <a:pt x="1580" y="385"/>
                      </a:lnTo>
                      <a:lnTo>
                        <a:pt x="1547" y="362"/>
                      </a:lnTo>
                      <a:lnTo>
                        <a:pt x="1514" y="341"/>
                      </a:lnTo>
                      <a:lnTo>
                        <a:pt x="1480" y="322"/>
                      </a:lnTo>
                      <a:lnTo>
                        <a:pt x="1447" y="304"/>
                      </a:lnTo>
                      <a:lnTo>
                        <a:pt x="1412" y="287"/>
                      </a:lnTo>
                      <a:lnTo>
                        <a:pt x="1376" y="270"/>
                      </a:lnTo>
                      <a:lnTo>
                        <a:pt x="1341" y="255"/>
                      </a:lnTo>
                      <a:lnTo>
                        <a:pt x="1304" y="239"/>
                      </a:lnTo>
                      <a:lnTo>
                        <a:pt x="1266" y="224"/>
                      </a:lnTo>
                      <a:lnTo>
                        <a:pt x="1226" y="209"/>
                      </a:lnTo>
                      <a:lnTo>
                        <a:pt x="1185" y="194"/>
                      </a:lnTo>
                      <a:lnTo>
                        <a:pt x="1141" y="178"/>
                      </a:lnTo>
                      <a:lnTo>
                        <a:pt x="1097" y="161"/>
                      </a:lnTo>
                      <a:lnTo>
                        <a:pt x="1049" y="143"/>
                      </a:lnTo>
                      <a:lnTo>
                        <a:pt x="1000" y="125"/>
                      </a:lnTo>
                      <a:lnTo>
                        <a:pt x="948" y="104"/>
                      </a:lnTo>
                      <a:lnTo>
                        <a:pt x="974" y="102"/>
                      </a:lnTo>
                      <a:lnTo>
                        <a:pt x="1001" y="101"/>
                      </a:lnTo>
                      <a:lnTo>
                        <a:pt x="1026" y="99"/>
                      </a:lnTo>
                      <a:lnTo>
                        <a:pt x="1052" y="97"/>
                      </a:lnTo>
                      <a:lnTo>
                        <a:pt x="1078" y="96"/>
                      </a:lnTo>
                      <a:lnTo>
                        <a:pt x="1103" y="95"/>
                      </a:lnTo>
                      <a:lnTo>
                        <a:pt x="1128" y="94"/>
                      </a:lnTo>
                      <a:lnTo>
                        <a:pt x="1153" y="93"/>
                      </a:lnTo>
                      <a:lnTo>
                        <a:pt x="1178" y="91"/>
                      </a:lnTo>
                      <a:lnTo>
                        <a:pt x="1203" y="91"/>
                      </a:lnTo>
                      <a:lnTo>
                        <a:pt x="1227" y="90"/>
                      </a:lnTo>
                      <a:lnTo>
                        <a:pt x="1252" y="90"/>
                      </a:lnTo>
                      <a:lnTo>
                        <a:pt x="1276" y="89"/>
                      </a:lnTo>
                      <a:lnTo>
                        <a:pt x="1300" y="89"/>
                      </a:lnTo>
                      <a:lnTo>
                        <a:pt x="1325" y="89"/>
                      </a:lnTo>
                      <a:lnTo>
                        <a:pt x="1349" y="89"/>
                      </a:lnTo>
                      <a:lnTo>
                        <a:pt x="1373" y="90"/>
                      </a:lnTo>
                      <a:lnTo>
                        <a:pt x="1397" y="90"/>
                      </a:lnTo>
                      <a:lnTo>
                        <a:pt x="1421" y="91"/>
                      </a:lnTo>
                      <a:lnTo>
                        <a:pt x="1446" y="93"/>
                      </a:lnTo>
                      <a:lnTo>
                        <a:pt x="1471" y="94"/>
                      </a:lnTo>
                      <a:lnTo>
                        <a:pt x="1495" y="95"/>
                      </a:lnTo>
                      <a:lnTo>
                        <a:pt x="1519" y="96"/>
                      </a:lnTo>
                      <a:lnTo>
                        <a:pt x="1545" y="98"/>
                      </a:lnTo>
                      <a:lnTo>
                        <a:pt x="1569" y="101"/>
                      </a:lnTo>
                      <a:lnTo>
                        <a:pt x="1594" y="103"/>
                      </a:lnTo>
                      <a:lnTo>
                        <a:pt x="1620" y="105"/>
                      </a:lnTo>
                      <a:lnTo>
                        <a:pt x="1645" y="109"/>
                      </a:lnTo>
                      <a:lnTo>
                        <a:pt x="1670" y="111"/>
                      </a:lnTo>
                      <a:lnTo>
                        <a:pt x="1696" y="114"/>
                      </a:lnTo>
                      <a:lnTo>
                        <a:pt x="1721" y="119"/>
                      </a:lnTo>
                      <a:lnTo>
                        <a:pt x="1747" y="122"/>
                      </a:lnTo>
                      <a:lnTo>
                        <a:pt x="2091" y="122"/>
                      </a:lnTo>
                      <a:lnTo>
                        <a:pt x="2090" y="75"/>
                      </a:lnTo>
                      <a:lnTo>
                        <a:pt x="1999" y="75"/>
                      </a:lnTo>
                      <a:lnTo>
                        <a:pt x="1720" y="75"/>
                      </a:lnTo>
                      <a:lnTo>
                        <a:pt x="1694" y="72"/>
                      </a:lnTo>
                      <a:lnTo>
                        <a:pt x="1669" y="68"/>
                      </a:lnTo>
                      <a:lnTo>
                        <a:pt x="1645" y="66"/>
                      </a:lnTo>
                      <a:lnTo>
                        <a:pt x="1620" y="64"/>
                      </a:lnTo>
                      <a:lnTo>
                        <a:pt x="1595" y="61"/>
                      </a:lnTo>
                      <a:lnTo>
                        <a:pt x="1570" y="59"/>
                      </a:lnTo>
                      <a:lnTo>
                        <a:pt x="1546" y="57"/>
                      </a:lnTo>
                      <a:lnTo>
                        <a:pt x="1522" y="56"/>
                      </a:lnTo>
                      <a:lnTo>
                        <a:pt x="1496" y="55"/>
                      </a:lnTo>
                      <a:lnTo>
                        <a:pt x="1472" y="53"/>
                      </a:lnTo>
                      <a:lnTo>
                        <a:pt x="1448" y="52"/>
                      </a:lnTo>
                      <a:lnTo>
                        <a:pt x="1424" y="51"/>
                      </a:lnTo>
                      <a:lnTo>
                        <a:pt x="1398" y="50"/>
                      </a:lnTo>
                      <a:lnTo>
                        <a:pt x="1374" y="50"/>
                      </a:lnTo>
                      <a:lnTo>
                        <a:pt x="1350" y="50"/>
                      </a:lnTo>
                      <a:lnTo>
                        <a:pt x="1326" y="49"/>
                      </a:lnTo>
                      <a:lnTo>
                        <a:pt x="1302" y="49"/>
                      </a:lnTo>
                      <a:lnTo>
                        <a:pt x="1276" y="49"/>
                      </a:lnTo>
                      <a:lnTo>
                        <a:pt x="1252" y="49"/>
                      </a:lnTo>
                      <a:lnTo>
                        <a:pt x="1228" y="50"/>
                      </a:lnTo>
                      <a:lnTo>
                        <a:pt x="1204" y="50"/>
                      </a:lnTo>
                      <a:lnTo>
                        <a:pt x="1178" y="50"/>
                      </a:lnTo>
                      <a:lnTo>
                        <a:pt x="1154" y="51"/>
                      </a:lnTo>
                      <a:lnTo>
                        <a:pt x="1130" y="51"/>
                      </a:lnTo>
                      <a:lnTo>
                        <a:pt x="1105" y="52"/>
                      </a:lnTo>
                      <a:lnTo>
                        <a:pt x="1080" y="52"/>
                      </a:lnTo>
                      <a:lnTo>
                        <a:pt x="1055" y="53"/>
                      </a:lnTo>
                      <a:lnTo>
                        <a:pt x="1030" y="53"/>
                      </a:lnTo>
                      <a:lnTo>
                        <a:pt x="1005" y="55"/>
                      </a:lnTo>
                      <a:lnTo>
                        <a:pt x="980" y="56"/>
                      </a:lnTo>
                      <a:lnTo>
                        <a:pt x="955" y="56"/>
                      </a:lnTo>
                      <a:lnTo>
                        <a:pt x="929" y="57"/>
                      </a:lnTo>
                      <a:lnTo>
                        <a:pt x="818" y="48"/>
                      </a:lnTo>
                      <a:lnTo>
                        <a:pt x="798" y="0"/>
                      </a:lnTo>
                      <a:lnTo>
                        <a:pt x="744" y="0"/>
                      </a:lnTo>
                      <a:close/>
                    </a:path>
                  </a:pathLst>
                </a:custGeom>
                <a:solidFill>
                  <a:srgbClr val="9363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29" name="Freeform 369"/>
                <p:cNvSpPr>
                  <a:spLocks/>
                </p:cNvSpPr>
                <p:nvPr/>
              </p:nvSpPr>
              <p:spPr bwMode="auto">
                <a:xfrm>
                  <a:off x="4084979" y="-7791"/>
                  <a:ext cx="1361131" cy="614007"/>
                </a:xfrm>
                <a:custGeom>
                  <a:avLst/>
                  <a:gdLst>
                    <a:gd name="T0" fmla="*/ 420 w 949"/>
                    <a:gd name="T1" fmla="*/ 0 h 347"/>
                    <a:gd name="T2" fmla="*/ 519 w 949"/>
                    <a:gd name="T3" fmla="*/ 42 h 347"/>
                    <a:gd name="T4" fmla="*/ 614 w 949"/>
                    <a:gd name="T5" fmla="*/ 79 h 347"/>
                    <a:gd name="T6" fmla="*/ 816 w 949"/>
                    <a:gd name="T7" fmla="*/ 174 h 347"/>
                    <a:gd name="T8" fmla="*/ 949 w 949"/>
                    <a:gd name="T9" fmla="*/ 279 h 347"/>
                    <a:gd name="T10" fmla="*/ 866 w 949"/>
                    <a:gd name="T11" fmla="*/ 228 h 347"/>
                    <a:gd name="T12" fmla="*/ 776 w 949"/>
                    <a:gd name="T13" fmla="*/ 179 h 347"/>
                    <a:gd name="T14" fmla="*/ 583 w 949"/>
                    <a:gd name="T15" fmla="*/ 87 h 347"/>
                    <a:gd name="T16" fmla="*/ 488 w 949"/>
                    <a:gd name="T17" fmla="*/ 69 h 347"/>
                    <a:gd name="T18" fmla="*/ 549 w 949"/>
                    <a:gd name="T19" fmla="*/ 119 h 347"/>
                    <a:gd name="T20" fmla="*/ 612 w 949"/>
                    <a:gd name="T21" fmla="*/ 170 h 347"/>
                    <a:gd name="T22" fmla="*/ 816 w 949"/>
                    <a:gd name="T23" fmla="*/ 297 h 347"/>
                    <a:gd name="T24" fmla="*/ 631 w 949"/>
                    <a:gd name="T25" fmla="*/ 195 h 347"/>
                    <a:gd name="T26" fmla="*/ 465 w 949"/>
                    <a:gd name="T27" fmla="*/ 114 h 347"/>
                    <a:gd name="T28" fmla="*/ 460 w 949"/>
                    <a:gd name="T29" fmla="*/ 151 h 347"/>
                    <a:gd name="T30" fmla="*/ 510 w 949"/>
                    <a:gd name="T31" fmla="*/ 191 h 347"/>
                    <a:gd name="T32" fmla="*/ 596 w 949"/>
                    <a:gd name="T33" fmla="*/ 265 h 347"/>
                    <a:gd name="T34" fmla="*/ 646 w 949"/>
                    <a:gd name="T35" fmla="*/ 324 h 347"/>
                    <a:gd name="T36" fmla="*/ 578 w 949"/>
                    <a:gd name="T37" fmla="*/ 265 h 347"/>
                    <a:gd name="T38" fmla="*/ 488 w 949"/>
                    <a:gd name="T39" fmla="*/ 201 h 347"/>
                    <a:gd name="T40" fmla="*/ 406 w 949"/>
                    <a:gd name="T41" fmla="*/ 137 h 347"/>
                    <a:gd name="T42" fmla="*/ 352 w 949"/>
                    <a:gd name="T43" fmla="*/ 160 h 347"/>
                    <a:gd name="T44" fmla="*/ 420 w 949"/>
                    <a:gd name="T45" fmla="*/ 237 h 347"/>
                    <a:gd name="T46" fmla="*/ 479 w 949"/>
                    <a:gd name="T47" fmla="*/ 309 h 347"/>
                    <a:gd name="T48" fmla="*/ 496 w 949"/>
                    <a:gd name="T49" fmla="*/ 347 h 347"/>
                    <a:gd name="T50" fmla="*/ 447 w 949"/>
                    <a:gd name="T51" fmla="*/ 292 h 347"/>
                    <a:gd name="T52" fmla="*/ 312 w 949"/>
                    <a:gd name="T53" fmla="*/ 152 h 347"/>
                    <a:gd name="T54" fmla="*/ 281 w 949"/>
                    <a:gd name="T55" fmla="*/ 165 h 347"/>
                    <a:gd name="T56" fmla="*/ 262 w 949"/>
                    <a:gd name="T57" fmla="*/ 191 h 347"/>
                    <a:gd name="T58" fmla="*/ 303 w 949"/>
                    <a:gd name="T59" fmla="*/ 256 h 347"/>
                    <a:gd name="T60" fmla="*/ 262 w 949"/>
                    <a:gd name="T61" fmla="*/ 265 h 347"/>
                    <a:gd name="T62" fmla="*/ 217 w 949"/>
                    <a:gd name="T63" fmla="*/ 233 h 347"/>
                    <a:gd name="T64" fmla="*/ 168 w 949"/>
                    <a:gd name="T65" fmla="*/ 219 h 347"/>
                    <a:gd name="T66" fmla="*/ 135 w 949"/>
                    <a:gd name="T67" fmla="*/ 170 h 347"/>
                    <a:gd name="T68" fmla="*/ 95 w 949"/>
                    <a:gd name="T69" fmla="*/ 170 h 347"/>
                    <a:gd name="T70" fmla="*/ 95 w 949"/>
                    <a:gd name="T71" fmla="*/ 228 h 347"/>
                    <a:gd name="T72" fmla="*/ 123 w 949"/>
                    <a:gd name="T73" fmla="*/ 333 h 347"/>
                    <a:gd name="T74" fmla="*/ 55 w 949"/>
                    <a:gd name="T75" fmla="*/ 319 h 347"/>
                    <a:gd name="T76" fmla="*/ 41 w 949"/>
                    <a:gd name="T77" fmla="*/ 251 h 347"/>
                    <a:gd name="T78" fmla="*/ 0 w 949"/>
                    <a:gd name="T79" fmla="*/ 142 h 347"/>
                    <a:gd name="T80" fmla="*/ 190 w 949"/>
                    <a:gd name="T81" fmla="*/ 119 h 347"/>
                    <a:gd name="T82" fmla="*/ 425 w 949"/>
                    <a:gd name="T83" fmla="*/ 114 h 347"/>
                    <a:gd name="T84" fmla="*/ 425 w 949"/>
                    <a:gd name="T85" fmla="*/ 60 h 347"/>
                    <a:gd name="T86" fmla="*/ 420 w 949"/>
                    <a:gd name="T87" fmla="*/ 0 h 347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969 w 10691"/>
                    <a:gd name="connsiteY20" fmla="*/ 3948 h 10000"/>
                    <a:gd name="connsiteX21" fmla="*/ 4400 w 10691"/>
                    <a:gd name="connsiteY21" fmla="*/ 4611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4380 h 10000"/>
                    <a:gd name="connsiteX27" fmla="*/ 3652 w 10691"/>
                    <a:gd name="connsiteY27" fmla="*/ 4755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2114 w 10691"/>
                    <a:gd name="connsiteY33" fmla="*/ 4899 h 10000"/>
                    <a:gd name="connsiteX34" fmla="*/ 1692 w 10691"/>
                    <a:gd name="connsiteY34" fmla="*/ 4899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5169 w 10691"/>
                    <a:gd name="connsiteY41" fmla="*/ 3285 h 10000"/>
                    <a:gd name="connsiteX42" fmla="*/ 5169 w 10691"/>
                    <a:gd name="connsiteY42" fmla="*/ 1729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969 w 10691"/>
                    <a:gd name="connsiteY20" fmla="*/ 3948 h 10000"/>
                    <a:gd name="connsiteX21" fmla="*/ 4400 w 10691"/>
                    <a:gd name="connsiteY21" fmla="*/ 4611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4380 h 10000"/>
                    <a:gd name="connsiteX27" fmla="*/ 3652 w 10691"/>
                    <a:gd name="connsiteY27" fmla="*/ 4755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2114 w 10691"/>
                    <a:gd name="connsiteY33" fmla="*/ 4899 h 10000"/>
                    <a:gd name="connsiteX34" fmla="*/ 1692 w 10691"/>
                    <a:gd name="connsiteY34" fmla="*/ 4899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5169 w 10691"/>
                    <a:gd name="connsiteY42" fmla="*/ 1729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969 w 10691"/>
                    <a:gd name="connsiteY20" fmla="*/ 3948 h 10000"/>
                    <a:gd name="connsiteX21" fmla="*/ 4400 w 10691"/>
                    <a:gd name="connsiteY21" fmla="*/ 4611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4380 h 10000"/>
                    <a:gd name="connsiteX27" fmla="*/ 3652 w 10691"/>
                    <a:gd name="connsiteY27" fmla="*/ 4755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2114 w 10691"/>
                    <a:gd name="connsiteY33" fmla="*/ 4899 h 10000"/>
                    <a:gd name="connsiteX34" fmla="*/ 1692 w 10691"/>
                    <a:gd name="connsiteY34" fmla="*/ 4899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969 w 10691"/>
                    <a:gd name="connsiteY20" fmla="*/ 3948 h 10000"/>
                    <a:gd name="connsiteX21" fmla="*/ 4400 w 10691"/>
                    <a:gd name="connsiteY21" fmla="*/ 4611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4380 h 10000"/>
                    <a:gd name="connsiteX27" fmla="*/ 3652 w 10691"/>
                    <a:gd name="connsiteY27" fmla="*/ 4755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2114 w 10691"/>
                    <a:gd name="connsiteY33" fmla="*/ 4899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969 w 10691"/>
                    <a:gd name="connsiteY20" fmla="*/ 3948 h 10000"/>
                    <a:gd name="connsiteX21" fmla="*/ 4400 w 10691"/>
                    <a:gd name="connsiteY21" fmla="*/ 4611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4380 h 10000"/>
                    <a:gd name="connsiteX27" fmla="*/ 3652 w 10691"/>
                    <a:gd name="connsiteY27" fmla="*/ 4755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969 w 10691"/>
                    <a:gd name="connsiteY20" fmla="*/ 3948 h 10000"/>
                    <a:gd name="connsiteX21" fmla="*/ 4400 w 10691"/>
                    <a:gd name="connsiteY21" fmla="*/ 4611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4380 h 10000"/>
                    <a:gd name="connsiteX27" fmla="*/ 2997 w 10691"/>
                    <a:gd name="connsiteY27" fmla="*/ 2583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400 w 10691"/>
                    <a:gd name="connsiteY21" fmla="*/ 4611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4380 h 10000"/>
                    <a:gd name="connsiteX27" fmla="*/ 2997 w 10691"/>
                    <a:gd name="connsiteY27" fmla="*/ 2583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182 w 10691"/>
                    <a:gd name="connsiteY21" fmla="*/ 1819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4380 h 10000"/>
                    <a:gd name="connsiteX27" fmla="*/ 2997 w 10691"/>
                    <a:gd name="connsiteY27" fmla="*/ 2583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5538 w 10691"/>
                    <a:gd name="connsiteY14" fmla="*/ 4352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182 w 10691"/>
                    <a:gd name="connsiteY21" fmla="*/ 1819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3294 h 10000"/>
                    <a:gd name="connsiteX27" fmla="*/ 2997 w 10691"/>
                    <a:gd name="connsiteY27" fmla="*/ 2583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591 w 10691"/>
                    <a:gd name="connsiteY13" fmla="*/ 3285 h 10000"/>
                    <a:gd name="connsiteX14" fmla="*/ 4810 w 10691"/>
                    <a:gd name="connsiteY14" fmla="*/ 1094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182 w 10691"/>
                    <a:gd name="connsiteY21" fmla="*/ 1819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3294 h 10000"/>
                    <a:gd name="connsiteX27" fmla="*/ 2997 w 10691"/>
                    <a:gd name="connsiteY27" fmla="*/ 2583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227 w 10691"/>
                    <a:gd name="connsiteY13" fmla="*/ 1268 h 10000"/>
                    <a:gd name="connsiteX14" fmla="*/ 4810 w 10691"/>
                    <a:gd name="connsiteY14" fmla="*/ 1094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182 w 10691"/>
                    <a:gd name="connsiteY21" fmla="*/ 1819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979 w 10691"/>
                    <a:gd name="connsiteY26" fmla="*/ 3294 h 10000"/>
                    <a:gd name="connsiteX27" fmla="*/ 2997 w 10691"/>
                    <a:gd name="connsiteY27" fmla="*/ 2583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227 w 10691"/>
                    <a:gd name="connsiteY13" fmla="*/ 1268 h 10000"/>
                    <a:gd name="connsiteX14" fmla="*/ 4810 w 10691"/>
                    <a:gd name="connsiteY14" fmla="*/ 1094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182 w 10691"/>
                    <a:gd name="connsiteY21" fmla="*/ 1819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615 w 10691"/>
                    <a:gd name="connsiteY26" fmla="*/ 1432 h 10000"/>
                    <a:gd name="connsiteX27" fmla="*/ 2997 w 10691"/>
                    <a:gd name="connsiteY27" fmla="*/ 2583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227 w 10691"/>
                    <a:gd name="connsiteY13" fmla="*/ 1268 h 10000"/>
                    <a:gd name="connsiteX14" fmla="*/ 4810 w 10691"/>
                    <a:gd name="connsiteY14" fmla="*/ 1094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182 w 10691"/>
                    <a:gd name="connsiteY21" fmla="*/ 1819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615 w 10691"/>
                    <a:gd name="connsiteY26" fmla="*/ 1432 h 10000"/>
                    <a:gd name="connsiteX27" fmla="*/ 2779 w 10691"/>
                    <a:gd name="connsiteY27" fmla="*/ 2118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978 w 10691"/>
                    <a:gd name="connsiteY31" fmla="*/ 6715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227 w 10691"/>
                    <a:gd name="connsiteY13" fmla="*/ 1268 h 10000"/>
                    <a:gd name="connsiteX14" fmla="*/ 4810 w 10691"/>
                    <a:gd name="connsiteY14" fmla="*/ 1094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182 w 10691"/>
                    <a:gd name="connsiteY21" fmla="*/ 1819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615 w 10691"/>
                    <a:gd name="connsiteY26" fmla="*/ 1432 h 10000"/>
                    <a:gd name="connsiteX27" fmla="*/ 2779 w 10691"/>
                    <a:gd name="connsiteY27" fmla="*/ 2118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396 w 10691"/>
                    <a:gd name="connsiteY31" fmla="*/ 1906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1328 w 10691"/>
                    <a:gd name="connsiteY34" fmla="*/ 2262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5117 w 10691"/>
                    <a:gd name="connsiteY0" fmla="*/ 0 h 10000"/>
                    <a:gd name="connsiteX1" fmla="*/ 6160 w 10691"/>
                    <a:gd name="connsiteY1" fmla="*/ 1210 h 10000"/>
                    <a:gd name="connsiteX2" fmla="*/ 7161 w 10691"/>
                    <a:gd name="connsiteY2" fmla="*/ 2277 h 10000"/>
                    <a:gd name="connsiteX3" fmla="*/ 9290 w 10691"/>
                    <a:gd name="connsiteY3" fmla="*/ 5014 h 10000"/>
                    <a:gd name="connsiteX4" fmla="*/ 10691 w 10691"/>
                    <a:gd name="connsiteY4" fmla="*/ 8040 h 10000"/>
                    <a:gd name="connsiteX5" fmla="*/ 9816 w 10691"/>
                    <a:gd name="connsiteY5" fmla="*/ 6571 h 10000"/>
                    <a:gd name="connsiteX6" fmla="*/ 8868 w 10691"/>
                    <a:gd name="connsiteY6" fmla="*/ 5159 h 10000"/>
                    <a:gd name="connsiteX7" fmla="*/ 6834 w 10691"/>
                    <a:gd name="connsiteY7" fmla="*/ 2507 h 10000"/>
                    <a:gd name="connsiteX8" fmla="*/ 5833 w 10691"/>
                    <a:gd name="connsiteY8" fmla="*/ 1988 h 10000"/>
                    <a:gd name="connsiteX9" fmla="*/ 6476 w 10691"/>
                    <a:gd name="connsiteY9" fmla="*/ 3429 h 10000"/>
                    <a:gd name="connsiteX10" fmla="*/ 7140 w 10691"/>
                    <a:gd name="connsiteY10" fmla="*/ 4899 h 10000"/>
                    <a:gd name="connsiteX11" fmla="*/ 9290 w 10691"/>
                    <a:gd name="connsiteY11" fmla="*/ 8559 h 10000"/>
                    <a:gd name="connsiteX12" fmla="*/ 7340 w 10691"/>
                    <a:gd name="connsiteY12" fmla="*/ 5620 h 10000"/>
                    <a:gd name="connsiteX13" fmla="*/ 5227 w 10691"/>
                    <a:gd name="connsiteY13" fmla="*/ 1268 h 10000"/>
                    <a:gd name="connsiteX14" fmla="*/ 4810 w 10691"/>
                    <a:gd name="connsiteY14" fmla="*/ 1094 h 10000"/>
                    <a:gd name="connsiteX15" fmla="*/ 6065 w 10691"/>
                    <a:gd name="connsiteY15" fmla="*/ 5504 h 10000"/>
                    <a:gd name="connsiteX16" fmla="*/ 6971 w 10691"/>
                    <a:gd name="connsiteY16" fmla="*/ 7637 h 10000"/>
                    <a:gd name="connsiteX17" fmla="*/ 7498 w 10691"/>
                    <a:gd name="connsiteY17" fmla="*/ 9337 h 10000"/>
                    <a:gd name="connsiteX18" fmla="*/ 6782 w 10691"/>
                    <a:gd name="connsiteY18" fmla="*/ 7637 h 10000"/>
                    <a:gd name="connsiteX19" fmla="*/ 5833 w 10691"/>
                    <a:gd name="connsiteY19" fmla="*/ 5793 h 10000"/>
                    <a:gd name="connsiteX20" fmla="*/ 4896 w 10691"/>
                    <a:gd name="connsiteY20" fmla="*/ 4569 h 10000"/>
                    <a:gd name="connsiteX21" fmla="*/ 4182 w 10691"/>
                    <a:gd name="connsiteY21" fmla="*/ 1819 h 10000"/>
                    <a:gd name="connsiteX22" fmla="*/ 5117 w 10691"/>
                    <a:gd name="connsiteY22" fmla="*/ 6830 h 10000"/>
                    <a:gd name="connsiteX23" fmla="*/ 5738 w 10691"/>
                    <a:gd name="connsiteY23" fmla="*/ 8905 h 10000"/>
                    <a:gd name="connsiteX24" fmla="*/ 5918 w 10691"/>
                    <a:gd name="connsiteY24" fmla="*/ 10000 h 10000"/>
                    <a:gd name="connsiteX25" fmla="*/ 5401 w 10691"/>
                    <a:gd name="connsiteY25" fmla="*/ 8415 h 10000"/>
                    <a:gd name="connsiteX26" fmla="*/ 3615 w 10691"/>
                    <a:gd name="connsiteY26" fmla="*/ 1432 h 10000"/>
                    <a:gd name="connsiteX27" fmla="*/ 2779 w 10691"/>
                    <a:gd name="connsiteY27" fmla="*/ 2118 h 10000"/>
                    <a:gd name="connsiteX28" fmla="*/ 3452 w 10691"/>
                    <a:gd name="connsiteY28" fmla="*/ 5504 h 10000"/>
                    <a:gd name="connsiteX29" fmla="*/ 3884 w 10691"/>
                    <a:gd name="connsiteY29" fmla="*/ 7378 h 10000"/>
                    <a:gd name="connsiteX30" fmla="*/ 3452 w 10691"/>
                    <a:gd name="connsiteY30" fmla="*/ 7637 h 10000"/>
                    <a:gd name="connsiteX31" fmla="*/ 2396 w 10691"/>
                    <a:gd name="connsiteY31" fmla="*/ 1906 h 10000"/>
                    <a:gd name="connsiteX32" fmla="*/ 2461 w 10691"/>
                    <a:gd name="connsiteY32" fmla="*/ 6311 h 10000"/>
                    <a:gd name="connsiteX33" fmla="*/ 1968 w 10691"/>
                    <a:gd name="connsiteY33" fmla="*/ 2572 h 10000"/>
                    <a:gd name="connsiteX34" fmla="*/ 891 w 10691"/>
                    <a:gd name="connsiteY34" fmla="*/ 2107 h 10000"/>
                    <a:gd name="connsiteX35" fmla="*/ 1692 w 10691"/>
                    <a:gd name="connsiteY35" fmla="*/ 6571 h 10000"/>
                    <a:gd name="connsiteX36" fmla="*/ 1987 w 10691"/>
                    <a:gd name="connsiteY36" fmla="*/ 9597 h 10000"/>
                    <a:gd name="connsiteX37" fmla="*/ 1271 w 10691"/>
                    <a:gd name="connsiteY37" fmla="*/ 9193 h 10000"/>
                    <a:gd name="connsiteX38" fmla="*/ 1123 w 10691"/>
                    <a:gd name="connsiteY38" fmla="*/ 7233 h 10000"/>
                    <a:gd name="connsiteX39" fmla="*/ 691 w 10691"/>
                    <a:gd name="connsiteY39" fmla="*/ 4092 h 10000"/>
                    <a:gd name="connsiteX40" fmla="*/ 0 w 10691"/>
                    <a:gd name="connsiteY40" fmla="*/ 1412 h 10000"/>
                    <a:gd name="connsiteX41" fmla="*/ 2549 w 10691"/>
                    <a:gd name="connsiteY41" fmla="*/ 958 h 10000"/>
                    <a:gd name="connsiteX42" fmla="*/ 4150 w 10691"/>
                    <a:gd name="connsiteY42" fmla="*/ 953 h 10000"/>
                    <a:gd name="connsiteX43" fmla="*/ 5117 w 10691"/>
                    <a:gd name="connsiteY43" fmla="*/ 0 h 10000"/>
                    <a:gd name="connsiteX0" fmla="*/ 4826 w 10400"/>
                    <a:gd name="connsiteY0" fmla="*/ 0 h 10000"/>
                    <a:gd name="connsiteX1" fmla="*/ 5869 w 10400"/>
                    <a:gd name="connsiteY1" fmla="*/ 1210 h 10000"/>
                    <a:gd name="connsiteX2" fmla="*/ 6870 w 10400"/>
                    <a:gd name="connsiteY2" fmla="*/ 2277 h 10000"/>
                    <a:gd name="connsiteX3" fmla="*/ 8999 w 10400"/>
                    <a:gd name="connsiteY3" fmla="*/ 5014 h 10000"/>
                    <a:gd name="connsiteX4" fmla="*/ 10400 w 10400"/>
                    <a:gd name="connsiteY4" fmla="*/ 8040 h 10000"/>
                    <a:gd name="connsiteX5" fmla="*/ 9525 w 10400"/>
                    <a:gd name="connsiteY5" fmla="*/ 6571 h 10000"/>
                    <a:gd name="connsiteX6" fmla="*/ 8577 w 10400"/>
                    <a:gd name="connsiteY6" fmla="*/ 5159 h 10000"/>
                    <a:gd name="connsiteX7" fmla="*/ 6543 w 10400"/>
                    <a:gd name="connsiteY7" fmla="*/ 2507 h 10000"/>
                    <a:gd name="connsiteX8" fmla="*/ 5542 w 10400"/>
                    <a:gd name="connsiteY8" fmla="*/ 1988 h 10000"/>
                    <a:gd name="connsiteX9" fmla="*/ 6185 w 10400"/>
                    <a:gd name="connsiteY9" fmla="*/ 3429 h 10000"/>
                    <a:gd name="connsiteX10" fmla="*/ 6849 w 10400"/>
                    <a:gd name="connsiteY10" fmla="*/ 4899 h 10000"/>
                    <a:gd name="connsiteX11" fmla="*/ 8999 w 10400"/>
                    <a:gd name="connsiteY11" fmla="*/ 8559 h 10000"/>
                    <a:gd name="connsiteX12" fmla="*/ 7049 w 10400"/>
                    <a:gd name="connsiteY12" fmla="*/ 5620 h 10000"/>
                    <a:gd name="connsiteX13" fmla="*/ 4936 w 10400"/>
                    <a:gd name="connsiteY13" fmla="*/ 1268 h 10000"/>
                    <a:gd name="connsiteX14" fmla="*/ 4519 w 10400"/>
                    <a:gd name="connsiteY14" fmla="*/ 1094 h 10000"/>
                    <a:gd name="connsiteX15" fmla="*/ 5774 w 10400"/>
                    <a:gd name="connsiteY15" fmla="*/ 5504 h 10000"/>
                    <a:gd name="connsiteX16" fmla="*/ 6680 w 10400"/>
                    <a:gd name="connsiteY16" fmla="*/ 7637 h 10000"/>
                    <a:gd name="connsiteX17" fmla="*/ 7207 w 10400"/>
                    <a:gd name="connsiteY17" fmla="*/ 9337 h 10000"/>
                    <a:gd name="connsiteX18" fmla="*/ 6491 w 10400"/>
                    <a:gd name="connsiteY18" fmla="*/ 7637 h 10000"/>
                    <a:gd name="connsiteX19" fmla="*/ 5542 w 10400"/>
                    <a:gd name="connsiteY19" fmla="*/ 5793 h 10000"/>
                    <a:gd name="connsiteX20" fmla="*/ 4605 w 10400"/>
                    <a:gd name="connsiteY20" fmla="*/ 4569 h 10000"/>
                    <a:gd name="connsiteX21" fmla="*/ 3891 w 10400"/>
                    <a:gd name="connsiteY21" fmla="*/ 1819 h 10000"/>
                    <a:gd name="connsiteX22" fmla="*/ 4826 w 10400"/>
                    <a:gd name="connsiteY22" fmla="*/ 6830 h 10000"/>
                    <a:gd name="connsiteX23" fmla="*/ 5447 w 10400"/>
                    <a:gd name="connsiteY23" fmla="*/ 8905 h 10000"/>
                    <a:gd name="connsiteX24" fmla="*/ 5627 w 10400"/>
                    <a:gd name="connsiteY24" fmla="*/ 10000 h 10000"/>
                    <a:gd name="connsiteX25" fmla="*/ 5110 w 10400"/>
                    <a:gd name="connsiteY25" fmla="*/ 8415 h 10000"/>
                    <a:gd name="connsiteX26" fmla="*/ 3324 w 10400"/>
                    <a:gd name="connsiteY26" fmla="*/ 1432 h 10000"/>
                    <a:gd name="connsiteX27" fmla="*/ 2488 w 10400"/>
                    <a:gd name="connsiteY27" fmla="*/ 2118 h 10000"/>
                    <a:gd name="connsiteX28" fmla="*/ 3161 w 10400"/>
                    <a:gd name="connsiteY28" fmla="*/ 5504 h 10000"/>
                    <a:gd name="connsiteX29" fmla="*/ 3593 w 10400"/>
                    <a:gd name="connsiteY29" fmla="*/ 7378 h 10000"/>
                    <a:gd name="connsiteX30" fmla="*/ 3161 w 10400"/>
                    <a:gd name="connsiteY30" fmla="*/ 7637 h 10000"/>
                    <a:gd name="connsiteX31" fmla="*/ 2105 w 10400"/>
                    <a:gd name="connsiteY31" fmla="*/ 1906 h 10000"/>
                    <a:gd name="connsiteX32" fmla="*/ 2170 w 10400"/>
                    <a:gd name="connsiteY32" fmla="*/ 6311 h 10000"/>
                    <a:gd name="connsiteX33" fmla="*/ 1677 w 10400"/>
                    <a:gd name="connsiteY33" fmla="*/ 2572 h 10000"/>
                    <a:gd name="connsiteX34" fmla="*/ 600 w 10400"/>
                    <a:gd name="connsiteY34" fmla="*/ 2107 h 10000"/>
                    <a:gd name="connsiteX35" fmla="*/ 1401 w 10400"/>
                    <a:gd name="connsiteY35" fmla="*/ 6571 h 10000"/>
                    <a:gd name="connsiteX36" fmla="*/ 1696 w 10400"/>
                    <a:gd name="connsiteY36" fmla="*/ 9597 h 10000"/>
                    <a:gd name="connsiteX37" fmla="*/ 980 w 10400"/>
                    <a:gd name="connsiteY37" fmla="*/ 9193 h 10000"/>
                    <a:gd name="connsiteX38" fmla="*/ 832 w 10400"/>
                    <a:gd name="connsiteY38" fmla="*/ 7233 h 10000"/>
                    <a:gd name="connsiteX39" fmla="*/ 400 w 10400"/>
                    <a:gd name="connsiteY39" fmla="*/ 4092 h 10000"/>
                    <a:gd name="connsiteX40" fmla="*/ 0 w 10400"/>
                    <a:gd name="connsiteY40" fmla="*/ 1257 h 10000"/>
                    <a:gd name="connsiteX41" fmla="*/ 2258 w 10400"/>
                    <a:gd name="connsiteY41" fmla="*/ 958 h 10000"/>
                    <a:gd name="connsiteX42" fmla="*/ 3859 w 10400"/>
                    <a:gd name="connsiteY42" fmla="*/ 953 h 10000"/>
                    <a:gd name="connsiteX43" fmla="*/ 4826 w 10400"/>
                    <a:gd name="connsiteY43" fmla="*/ 0 h 10000"/>
                    <a:gd name="connsiteX0" fmla="*/ 4826 w 10400"/>
                    <a:gd name="connsiteY0" fmla="*/ 0 h 10000"/>
                    <a:gd name="connsiteX1" fmla="*/ 5869 w 10400"/>
                    <a:gd name="connsiteY1" fmla="*/ 1210 h 10000"/>
                    <a:gd name="connsiteX2" fmla="*/ 6870 w 10400"/>
                    <a:gd name="connsiteY2" fmla="*/ 2277 h 10000"/>
                    <a:gd name="connsiteX3" fmla="*/ 8999 w 10400"/>
                    <a:gd name="connsiteY3" fmla="*/ 5014 h 10000"/>
                    <a:gd name="connsiteX4" fmla="*/ 10400 w 10400"/>
                    <a:gd name="connsiteY4" fmla="*/ 8040 h 10000"/>
                    <a:gd name="connsiteX5" fmla="*/ 9525 w 10400"/>
                    <a:gd name="connsiteY5" fmla="*/ 6571 h 10000"/>
                    <a:gd name="connsiteX6" fmla="*/ 8577 w 10400"/>
                    <a:gd name="connsiteY6" fmla="*/ 5159 h 10000"/>
                    <a:gd name="connsiteX7" fmla="*/ 6543 w 10400"/>
                    <a:gd name="connsiteY7" fmla="*/ 2507 h 10000"/>
                    <a:gd name="connsiteX8" fmla="*/ 5542 w 10400"/>
                    <a:gd name="connsiteY8" fmla="*/ 1988 h 10000"/>
                    <a:gd name="connsiteX9" fmla="*/ 6185 w 10400"/>
                    <a:gd name="connsiteY9" fmla="*/ 3429 h 10000"/>
                    <a:gd name="connsiteX10" fmla="*/ 6849 w 10400"/>
                    <a:gd name="connsiteY10" fmla="*/ 4899 h 10000"/>
                    <a:gd name="connsiteX11" fmla="*/ 8999 w 10400"/>
                    <a:gd name="connsiteY11" fmla="*/ 8559 h 10000"/>
                    <a:gd name="connsiteX12" fmla="*/ 7049 w 10400"/>
                    <a:gd name="connsiteY12" fmla="*/ 5620 h 10000"/>
                    <a:gd name="connsiteX13" fmla="*/ 4936 w 10400"/>
                    <a:gd name="connsiteY13" fmla="*/ 1268 h 10000"/>
                    <a:gd name="connsiteX14" fmla="*/ 4519 w 10400"/>
                    <a:gd name="connsiteY14" fmla="*/ 1094 h 10000"/>
                    <a:gd name="connsiteX15" fmla="*/ 5774 w 10400"/>
                    <a:gd name="connsiteY15" fmla="*/ 5504 h 10000"/>
                    <a:gd name="connsiteX16" fmla="*/ 6680 w 10400"/>
                    <a:gd name="connsiteY16" fmla="*/ 7637 h 10000"/>
                    <a:gd name="connsiteX17" fmla="*/ 7207 w 10400"/>
                    <a:gd name="connsiteY17" fmla="*/ 9337 h 10000"/>
                    <a:gd name="connsiteX18" fmla="*/ 6491 w 10400"/>
                    <a:gd name="connsiteY18" fmla="*/ 7637 h 10000"/>
                    <a:gd name="connsiteX19" fmla="*/ 5542 w 10400"/>
                    <a:gd name="connsiteY19" fmla="*/ 5793 h 10000"/>
                    <a:gd name="connsiteX20" fmla="*/ 4605 w 10400"/>
                    <a:gd name="connsiteY20" fmla="*/ 4569 h 10000"/>
                    <a:gd name="connsiteX21" fmla="*/ 3891 w 10400"/>
                    <a:gd name="connsiteY21" fmla="*/ 1819 h 10000"/>
                    <a:gd name="connsiteX22" fmla="*/ 4826 w 10400"/>
                    <a:gd name="connsiteY22" fmla="*/ 6830 h 10000"/>
                    <a:gd name="connsiteX23" fmla="*/ 5447 w 10400"/>
                    <a:gd name="connsiteY23" fmla="*/ 8905 h 10000"/>
                    <a:gd name="connsiteX24" fmla="*/ 5627 w 10400"/>
                    <a:gd name="connsiteY24" fmla="*/ 10000 h 10000"/>
                    <a:gd name="connsiteX25" fmla="*/ 5110 w 10400"/>
                    <a:gd name="connsiteY25" fmla="*/ 8415 h 10000"/>
                    <a:gd name="connsiteX26" fmla="*/ 3324 w 10400"/>
                    <a:gd name="connsiteY26" fmla="*/ 1432 h 10000"/>
                    <a:gd name="connsiteX27" fmla="*/ 2488 w 10400"/>
                    <a:gd name="connsiteY27" fmla="*/ 2118 h 10000"/>
                    <a:gd name="connsiteX28" fmla="*/ 3161 w 10400"/>
                    <a:gd name="connsiteY28" fmla="*/ 5504 h 10000"/>
                    <a:gd name="connsiteX29" fmla="*/ 3593 w 10400"/>
                    <a:gd name="connsiteY29" fmla="*/ 7378 h 10000"/>
                    <a:gd name="connsiteX30" fmla="*/ 3161 w 10400"/>
                    <a:gd name="connsiteY30" fmla="*/ 7637 h 10000"/>
                    <a:gd name="connsiteX31" fmla="*/ 2105 w 10400"/>
                    <a:gd name="connsiteY31" fmla="*/ 1906 h 10000"/>
                    <a:gd name="connsiteX32" fmla="*/ 2170 w 10400"/>
                    <a:gd name="connsiteY32" fmla="*/ 6311 h 10000"/>
                    <a:gd name="connsiteX33" fmla="*/ 1677 w 10400"/>
                    <a:gd name="connsiteY33" fmla="*/ 2572 h 10000"/>
                    <a:gd name="connsiteX34" fmla="*/ 600 w 10400"/>
                    <a:gd name="connsiteY34" fmla="*/ 2107 h 10000"/>
                    <a:gd name="connsiteX35" fmla="*/ 1401 w 10400"/>
                    <a:gd name="connsiteY35" fmla="*/ 6571 h 10000"/>
                    <a:gd name="connsiteX36" fmla="*/ 1696 w 10400"/>
                    <a:gd name="connsiteY36" fmla="*/ 9597 h 10000"/>
                    <a:gd name="connsiteX37" fmla="*/ 980 w 10400"/>
                    <a:gd name="connsiteY37" fmla="*/ 9193 h 10000"/>
                    <a:gd name="connsiteX38" fmla="*/ 832 w 10400"/>
                    <a:gd name="connsiteY38" fmla="*/ 7233 h 10000"/>
                    <a:gd name="connsiteX39" fmla="*/ 546 w 10400"/>
                    <a:gd name="connsiteY39" fmla="*/ 4092 h 10000"/>
                    <a:gd name="connsiteX40" fmla="*/ 0 w 10400"/>
                    <a:gd name="connsiteY40" fmla="*/ 1257 h 10000"/>
                    <a:gd name="connsiteX41" fmla="*/ 2258 w 10400"/>
                    <a:gd name="connsiteY41" fmla="*/ 958 h 10000"/>
                    <a:gd name="connsiteX42" fmla="*/ 3859 w 10400"/>
                    <a:gd name="connsiteY42" fmla="*/ 953 h 10000"/>
                    <a:gd name="connsiteX43" fmla="*/ 4826 w 10400"/>
                    <a:gd name="connsiteY43" fmla="*/ 0 h 10000"/>
                    <a:gd name="connsiteX0" fmla="*/ 4826 w 10400"/>
                    <a:gd name="connsiteY0" fmla="*/ 0 h 10000"/>
                    <a:gd name="connsiteX1" fmla="*/ 5869 w 10400"/>
                    <a:gd name="connsiteY1" fmla="*/ 1210 h 10000"/>
                    <a:gd name="connsiteX2" fmla="*/ 6870 w 10400"/>
                    <a:gd name="connsiteY2" fmla="*/ 2277 h 10000"/>
                    <a:gd name="connsiteX3" fmla="*/ 8999 w 10400"/>
                    <a:gd name="connsiteY3" fmla="*/ 5014 h 10000"/>
                    <a:gd name="connsiteX4" fmla="*/ 10400 w 10400"/>
                    <a:gd name="connsiteY4" fmla="*/ 8040 h 10000"/>
                    <a:gd name="connsiteX5" fmla="*/ 9525 w 10400"/>
                    <a:gd name="connsiteY5" fmla="*/ 6571 h 10000"/>
                    <a:gd name="connsiteX6" fmla="*/ 8577 w 10400"/>
                    <a:gd name="connsiteY6" fmla="*/ 5159 h 10000"/>
                    <a:gd name="connsiteX7" fmla="*/ 6543 w 10400"/>
                    <a:gd name="connsiteY7" fmla="*/ 2507 h 10000"/>
                    <a:gd name="connsiteX8" fmla="*/ 5542 w 10400"/>
                    <a:gd name="connsiteY8" fmla="*/ 1988 h 10000"/>
                    <a:gd name="connsiteX9" fmla="*/ 6185 w 10400"/>
                    <a:gd name="connsiteY9" fmla="*/ 3429 h 10000"/>
                    <a:gd name="connsiteX10" fmla="*/ 6849 w 10400"/>
                    <a:gd name="connsiteY10" fmla="*/ 4899 h 10000"/>
                    <a:gd name="connsiteX11" fmla="*/ 8999 w 10400"/>
                    <a:gd name="connsiteY11" fmla="*/ 8559 h 10000"/>
                    <a:gd name="connsiteX12" fmla="*/ 7049 w 10400"/>
                    <a:gd name="connsiteY12" fmla="*/ 5620 h 10000"/>
                    <a:gd name="connsiteX13" fmla="*/ 4936 w 10400"/>
                    <a:gd name="connsiteY13" fmla="*/ 1268 h 10000"/>
                    <a:gd name="connsiteX14" fmla="*/ 4519 w 10400"/>
                    <a:gd name="connsiteY14" fmla="*/ 1094 h 10000"/>
                    <a:gd name="connsiteX15" fmla="*/ 5774 w 10400"/>
                    <a:gd name="connsiteY15" fmla="*/ 5504 h 10000"/>
                    <a:gd name="connsiteX16" fmla="*/ 6680 w 10400"/>
                    <a:gd name="connsiteY16" fmla="*/ 7637 h 10000"/>
                    <a:gd name="connsiteX17" fmla="*/ 7207 w 10400"/>
                    <a:gd name="connsiteY17" fmla="*/ 9337 h 10000"/>
                    <a:gd name="connsiteX18" fmla="*/ 6491 w 10400"/>
                    <a:gd name="connsiteY18" fmla="*/ 7637 h 10000"/>
                    <a:gd name="connsiteX19" fmla="*/ 5542 w 10400"/>
                    <a:gd name="connsiteY19" fmla="*/ 5793 h 10000"/>
                    <a:gd name="connsiteX20" fmla="*/ 4605 w 10400"/>
                    <a:gd name="connsiteY20" fmla="*/ 4569 h 10000"/>
                    <a:gd name="connsiteX21" fmla="*/ 3891 w 10400"/>
                    <a:gd name="connsiteY21" fmla="*/ 1819 h 10000"/>
                    <a:gd name="connsiteX22" fmla="*/ 4826 w 10400"/>
                    <a:gd name="connsiteY22" fmla="*/ 6830 h 10000"/>
                    <a:gd name="connsiteX23" fmla="*/ 5447 w 10400"/>
                    <a:gd name="connsiteY23" fmla="*/ 8905 h 10000"/>
                    <a:gd name="connsiteX24" fmla="*/ 5627 w 10400"/>
                    <a:gd name="connsiteY24" fmla="*/ 10000 h 10000"/>
                    <a:gd name="connsiteX25" fmla="*/ 5110 w 10400"/>
                    <a:gd name="connsiteY25" fmla="*/ 8415 h 10000"/>
                    <a:gd name="connsiteX26" fmla="*/ 3324 w 10400"/>
                    <a:gd name="connsiteY26" fmla="*/ 1432 h 10000"/>
                    <a:gd name="connsiteX27" fmla="*/ 2488 w 10400"/>
                    <a:gd name="connsiteY27" fmla="*/ 2118 h 10000"/>
                    <a:gd name="connsiteX28" fmla="*/ 3161 w 10400"/>
                    <a:gd name="connsiteY28" fmla="*/ 5504 h 10000"/>
                    <a:gd name="connsiteX29" fmla="*/ 3593 w 10400"/>
                    <a:gd name="connsiteY29" fmla="*/ 7378 h 10000"/>
                    <a:gd name="connsiteX30" fmla="*/ 3161 w 10400"/>
                    <a:gd name="connsiteY30" fmla="*/ 7637 h 10000"/>
                    <a:gd name="connsiteX31" fmla="*/ 2105 w 10400"/>
                    <a:gd name="connsiteY31" fmla="*/ 1906 h 10000"/>
                    <a:gd name="connsiteX32" fmla="*/ 2170 w 10400"/>
                    <a:gd name="connsiteY32" fmla="*/ 6311 h 10000"/>
                    <a:gd name="connsiteX33" fmla="*/ 1677 w 10400"/>
                    <a:gd name="connsiteY33" fmla="*/ 2572 h 10000"/>
                    <a:gd name="connsiteX34" fmla="*/ 600 w 10400"/>
                    <a:gd name="connsiteY34" fmla="*/ 2107 h 10000"/>
                    <a:gd name="connsiteX35" fmla="*/ 1401 w 10400"/>
                    <a:gd name="connsiteY35" fmla="*/ 6571 h 10000"/>
                    <a:gd name="connsiteX36" fmla="*/ 1696 w 10400"/>
                    <a:gd name="connsiteY36" fmla="*/ 9597 h 10000"/>
                    <a:gd name="connsiteX37" fmla="*/ 980 w 10400"/>
                    <a:gd name="connsiteY37" fmla="*/ 9193 h 10000"/>
                    <a:gd name="connsiteX38" fmla="*/ 1050 w 10400"/>
                    <a:gd name="connsiteY38" fmla="*/ 6612 h 10000"/>
                    <a:gd name="connsiteX39" fmla="*/ 546 w 10400"/>
                    <a:gd name="connsiteY39" fmla="*/ 4092 h 10000"/>
                    <a:gd name="connsiteX40" fmla="*/ 0 w 10400"/>
                    <a:gd name="connsiteY40" fmla="*/ 1257 h 10000"/>
                    <a:gd name="connsiteX41" fmla="*/ 2258 w 10400"/>
                    <a:gd name="connsiteY41" fmla="*/ 958 h 10000"/>
                    <a:gd name="connsiteX42" fmla="*/ 3859 w 10400"/>
                    <a:gd name="connsiteY42" fmla="*/ 953 h 10000"/>
                    <a:gd name="connsiteX43" fmla="*/ 4826 w 10400"/>
                    <a:gd name="connsiteY43" fmla="*/ 0 h 10000"/>
                    <a:gd name="connsiteX0" fmla="*/ 4826 w 10400"/>
                    <a:gd name="connsiteY0" fmla="*/ 0 h 10000"/>
                    <a:gd name="connsiteX1" fmla="*/ 5869 w 10400"/>
                    <a:gd name="connsiteY1" fmla="*/ 1210 h 10000"/>
                    <a:gd name="connsiteX2" fmla="*/ 6870 w 10400"/>
                    <a:gd name="connsiteY2" fmla="*/ 2277 h 10000"/>
                    <a:gd name="connsiteX3" fmla="*/ 8999 w 10400"/>
                    <a:gd name="connsiteY3" fmla="*/ 5014 h 10000"/>
                    <a:gd name="connsiteX4" fmla="*/ 10400 w 10400"/>
                    <a:gd name="connsiteY4" fmla="*/ 8040 h 10000"/>
                    <a:gd name="connsiteX5" fmla="*/ 9525 w 10400"/>
                    <a:gd name="connsiteY5" fmla="*/ 6571 h 10000"/>
                    <a:gd name="connsiteX6" fmla="*/ 8577 w 10400"/>
                    <a:gd name="connsiteY6" fmla="*/ 5159 h 10000"/>
                    <a:gd name="connsiteX7" fmla="*/ 6543 w 10400"/>
                    <a:gd name="connsiteY7" fmla="*/ 2507 h 10000"/>
                    <a:gd name="connsiteX8" fmla="*/ 5542 w 10400"/>
                    <a:gd name="connsiteY8" fmla="*/ 1988 h 10000"/>
                    <a:gd name="connsiteX9" fmla="*/ 6185 w 10400"/>
                    <a:gd name="connsiteY9" fmla="*/ 3429 h 10000"/>
                    <a:gd name="connsiteX10" fmla="*/ 6849 w 10400"/>
                    <a:gd name="connsiteY10" fmla="*/ 4899 h 10000"/>
                    <a:gd name="connsiteX11" fmla="*/ 8999 w 10400"/>
                    <a:gd name="connsiteY11" fmla="*/ 8559 h 10000"/>
                    <a:gd name="connsiteX12" fmla="*/ 7049 w 10400"/>
                    <a:gd name="connsiteY12" fmla="*/ 5620 h 10000"/>
                    <a:gd name="connsiteX13" fmla="*/ 4936 w 10400"/>
                    <a:gd name="connsiteY13" fmla="*/ 1268 h 10000"/>
                    <a:gd name="connsiteX14" fmla="*/ 4519 w 10400"/>
                    <a:gd name="connsiteY14" fmla="*/ 1094 h 10000"/>
                    <a:gd name="connsiteX15" fmla="*/ 5774 w 10400"/>
                    <a:gd name="connsiteY15" fmla="*/ 5504 h 10000"/>
                    <a:gd name="connsiteX16" fmla="*/ 6680 w 10400"/>
                    <a:gd name="connsiteY16" fmla="*/ 7637 h 10000"/>
                    <a:gd name="connsiteX17" fmla="*/ 7207 w 10400"/>
                    <a:gd name="connsiteY17" fmla="*/ 9337 h 10000"/>
                    <a:gd name="connsiteX18" fmla="*/ 6491 w 10400"/>
                    <a:gd name="connsiteY18" fmla="*/ 7637 h 10000"/>
                    <a:gd name="connsiteX19" fmla="*/ 5542 w 10400"/>
                    <a:gd name="connsiteY19" fmla="*/ 5793 h 10000"/>
                    <a:gd name="connsiteX20" fmla="*/ 4605 w 10400"/>
                    <a:gd name="connsiteY20" fmla="*/ 4569 h 10000"/>
                    <a:gd name="connsiteX21" fmla="*/ 3891 w 10400"/>
                    <a:gd name="connsiteY21" fmla="*/ 1819 h 10000"/>
                    <a:gd name="connsiteX22" fmla="*/ 4826 w 10400"/>
                    <a:gd name="connsiteY22" fmla="*/ 6830 h 10000"/>
                    <a:gd name="connsiteX23" fmla="*/ 5447 w 10400"/>
                    <a:gd name="connsiteY23" fmla="*/ 8905 h 10000"/>
                    <a:gd name="connsiteX24" fmla="*/ 5627 w 10400"/>
                    <a:gd name="connsiteY24" fmla="*/ 10000 h 10000"/>
                    <a:gd name="connsiteX25" fmla="*/ 5110 w 10400"/>
                    <a:gd name="connsiteY25" fmla="*/ 8415 h 10000"/>
                    <a:gd name="connsiteX26" fmla="*/ 3324 w 10400"/>
                    <a:gd name="connsiteY26" fmla="*/ 1432 h 10000"/>
                    <a:gd name="connsiteX27" fmla="*/ 2488 w 10400"/>
                    <a:gd name="connsiteY27" fmla="*/ 2118 h 10000"/>
                    <a:gd name="connsiteX28" fmla="*/ 3161 w 10400"/>
                    <a:gd name="connsiteY28" fmla="*/ 5504 h 10000"/>
                    <a:gd name="connsiteX29" fmla="*/ 3593 w 10400"/>
                    <a:gd name="connsiteY29" fmla="*/ 7378 h 10000"/>
                    <a:gd name="connsiteX30" fmla="*/ 3161 w 10400"/>
                    <a:gd name="connsiteY30" fmla="*/ 7637 h 10000"/>
                    <a:gd name="connsiteX31" fmla="*/ 2105 w 10400"/>
                    <a:gd name="connsiteY31" fmla="*/ 1906 h 10000"/>
                    <a:gd name="connsiteX32" fmla="*/ 2024 w 10400"/>
                    <a:gd name="connsiteY32" fmla="*/ 5225 h 10000"/>
                    <a:gd name="connsiteX33" fmla="*/ 1677 w 10400"/>
                    <a:gd name="connsiteY33" fmla="*/ 2572 h 10000"/>
                    <a:gd name="connsiteX34" fmla="*/ 600 w 10400"/>
                    <a:gd name="connsiteY34" fmla="*/ 2107 h 10000"/>
                    <a:gd name="connsiteX35" fmla="*/ 1401 w 10400"/>
                    <a:gd name="connsiteY35" fmla="*/ 6571 h 10000"/>
                    <a:gd name="connsiteX36" fmla="*/ 1696 w 10400"/>
                    <a:gd name="connsiteY36" fmla="*/ 9597 h 10000"/>
                    <a:gd name="connsiteX37" fmla="*/ 980 w 10400"/>
                    <a:gd name="connsiteY37" fmla="*/ 9193 h 10000"/>
                    <a:gd name="connsiteX38" fmla="*/ 1050 w 10400"/>
                    <a:gd name="connsiteY38" fmla="*/ 6612 h 10000"/>
                    <a:gd name="connsiteX39" fmla="*/ 546 w 10400"/>
                    <a:gd name="connsiteY39" fmla="*/ 4092 h 10000"/>
                    <a:gd name="connsiteX40" fmla="*/ 0 w 10400"/>
                    <a:gd name="connsiteY40" fmla="*/ 1257 h 10000"/>
                    <a:gd name="connsiteX41" fmla="*/ 2258 w 10400"/>
                    <a:gd name="connsiteY41" fmla="*/ 958 h 10000"/>
                    <a:gd name="connsiteX42" fmla="*/ 3859 w 10400"/>
                    <a:gd name="connsiteY42" fmla="*/ 953 h 10000"/>
                    <a:gd name="connsiteX43" fmla="*/ 4826 w 10400"/>
                    <a:gd name="connsiteY43" fmla="*/ 0 h 10000"/>
                    <a:gd name="connsiteX0" fmla="*/ 4826 w 10400"/>
                    <a:gd name="connsiteY0" fmla="*/ 0 h 10000"/>
                    <a:gd name="connsiteX1" fmla="*/ 5869 w 10400"/>
                    <a:gd name="connsiteY1" fmla="*/ 1210 h 10000"/>
                    <a:gd name="connsiteX2" fmla="*/ 6870 w 10400"/>
                    <a:gd name="connsiteY2" fmla="*/ 2277 h 10000"/>
                    <a:gd name="connsiteX3" fmla="*/ 8999 w 10400"/>
                    <a:gd name="connsiteY3" fmla="*/ 5014 h 10000"/>
                    <a:gd name="connsiteX4" fmla="*/ 10400 w 10400"/>
                    <a:gd name="connsiteY4" fmla="*/ 8040 h 10000"/>
                    <a:gd name="connsiteX5" fmla="*/ 9525 w 10400"/>
                    <a:gd name="connsiteY5" fmla="*/ 6571 h 10000"/>
                    <a:gd name="connsiteX6" fmla="*/ 8577 w 10400"/>
                    <a:gd name="connsiteY6" fmla="*/ 5159 h 10000"/>
                    <a:gd name="connsiteX7" fmla="*/ 6543 w 10400"/>
                    <a:gd name="connsiteY7" fmla="*/ 2507 h 10000"/>
                    <a:gd name="connsiteX8" fmla="*/ 5542 w 10400"/>
                    <a:gd name="connsiteY8" fmla="*/ 1988 h 10000"/>
                    <a:gd name="connsiteX9" fmla="*/ 6185 w 10400"/>
                    <a:gd name="connsiteY9" fmla="*/ 3429 h 10000"/>
                    <a:gd name="connsiteX10" fmla="*/ 6849 w 10400"/>
                    <a:gd name="connsiteY10" fmla="*/ 4899 h 10000"/>
                    <a:gd name="connsiteX11" fmla="*/ 8999 w 10400"/>
                    <a:gd name="connsiteY11" fmla="*/ 8559 h 10000"/>
                    <a:gd name="connsiteX12" fmla="*/ 7049 w 10400"/>
                    <a:gd name="connsiteY12" fmla="*/ 5620 h 10000"/>
                    <a:gd name="connsiteX13" fmla="*/ 4936 w 10400"/>
                    <a:gd name="connsiteY13" fmla="*/ 1268 h 10000"/>
                    <a:gd name="connsiteX14" fmla="*/ 4519 w 10400"/>
                    <a:gd name="connsiteY14" fmla="*/ 1094 h 10000"/>
                    <a:gd name="connsiteX15" fmla="*/ 5774 w 10400"/>
                    <a:gd name="connsiteY15" fmla="*/ 5504 h 10000"/>
                    <a:gd name="connsiteX16" fmla="*/ 6680 w 10400"/>
                    <a:gd name="connsiteY16" fmla="*/ 7637 h 10000"/>
                    <a:gd name="connsiteX17" fmla="*/ 7207 w 10400"/>
                    <a:gd name="connsiteY17" fmla="*/ 9337 h 10000"/>
                    <a:gd name="connsiteX18" fmla="*/ 6491 w 10400"/>
                    <a:gd name="connsiteY18" fmla="*/ 7637 h 10000"/>
                    <a:gd name="connsiteX19" fmla="*/ 5542 w 10400"/>
                    <a:gd name="connsiteY19" fmla="*/ 5793 h 10000"/>
                    <a:gd name="connsiteX20" fmla="*/ 4605 w 10400"/>
                    <a:gd name="connsiteY20" fmla="*/ 4569 h 10000"/>
                    <a:gd name="connsiteX21" fmla="*/ 3891 w 10400"/>
                    <a:gd name="connsiteY21" fmla="*/ 1819 h 10000"/>
                    <a:gd name="connsiteX22" fmla="*/ 4826 w 10400"/>
                    <a:gd name="connsiteY22" fmla="*/ 6830 h 10000"/>
                    <a:gd name="connsiteX23" fmla="*/ 5447 w 10400"/>
                    <a:gd name="connsiteY23" fmla="*/ 8905 h 10000"/>
                    <a:gd name="connsiteX24" fmla="*/ 5627 w 10400"/>
                    <a:gd name="connsiteY24" fmla="*/ 10000 h 10000"/>
                    <a:gd name="connsiteX25" fmla="*/ 5110 w 10400"/>
                    <a:gd name="connsiteY25" fmla="*/ 8415 h 10000"/>
                    <a:gd name="connsiteX26" fmla="*/ 3324 w 10400"/>
                    <a:gd name="connsiteY26" fmla="*/ 1432 h 10000"/>
                    <a:gd name="connsiteX27" fmla="*/ 2488 w 10400"/>
                    <a:gd name="connsiteY27" fmla="*/ 2118 h 10000"/>
                    <a:gd name="connsiteX28" fmla="*/ 3161 w 10400"/>
                    <a:gd name="connsiteY28" fmla="*/ 5504 h 10000"/>
                    <a:gd name="connsiteX29" fmla="*/ 3593 w 10400"/>
                    <a:gd name="connsiteY29" fmla="*/ 7378 h 10000"/>
                    <a:gd name="connsiteX30" fmla="*/ 3161 w 10400"/>
                    <a:gd name="connsiteY30" fmla="*/ 7637 h 10000"/>
                    <a:gd name="connsiteX31" fmla="*/ 2105 w 10400"/>
                    <a:gd name="connsiteY31" fmla="*/ 1906 h 10000"/>
                    <a:gd name="connsiteX32" fmla="*/ 2024 w 10400"/>
                    <a:gd name="connsiteY32" fmla="*/ 5225 h 10000"/>
                    <a:gd name="connsiteX33" fmla="*/ 1386 w 10400"/>
                    <a:gd name="connsiteY33" fmla="*/ 2107 h 10000"/>
                    <a:gd name="connsiteX34" fmla="*/ 600 w 10400"/>
                    <a:gd name="connsiteY34" fmla="*/ 2107 h 10000"/>
                    <a:gd name="connsiteX35" fmla="*/ 1401 w 10400"/>
                    <a:gd name="connsiteY35" fmla="*/ 6571 h 10000"/>
                    <a:gd name="connsiteX36" fmla="*/ 1696 w 10400"/>
                    <a:gd name="connsiteY36" fmla="*/ 9597 h 10000"/>
                    <a:gd name="connsiteX37" fmla="*/ 980 w 10400"/>
                    <a:gd name="connsiteY37" fmla="*/ 9193 h 10000"/>
                    <a:gd name="connsiteX38" fmla="*/ 1050 w 10400"/>
                    <a:gd name="connsiteY38" fmla="*/ 6612 h 10000"/>
                    <a:gd name="connsiteX39" fmla="*/ 546 w 10400"/>
                    <a:gd name="connsiteY39" fmla="*/ 4092 h 10000"/>
                    <a:gd name="connsiteX40" fmla="*/ 0 w 10400"/>
                    <a:gd name="connsiteY40" fmla="*/ 1257 h 10000"/>
                    <a:gd name="connsiteX41" fmla="*/ 2258 w 10400"/>
                    <a:gd name="connsiteY41" fmla="*/ 958 h 10000"/>
                    <a:gd name="connsiteX42" fmla="*/ 3859 w 10400"/>
                    <a:gd name="connsiteY42" fmla="*/ 953 h 10000"/>
                    <a:gd name="connsiteX43" fmla="*/ 4826 w 10400"/>
                    <a:gd name="connsiteY43" fmla="*/ 0 h 10000"/>
                    <a:gd name="connsiteX0" fmla="*/ 4826 w 10400"/>
                    <a:gd name="connsiteY0" fmla="*/ 0 h 10000"/>
                    <a:gd name="connsiteX1" fmla="*/ 5869 w 10400"/>
                    <a:gd name="connsiteY1" fmla="*/ 1210 h 10000"/>
                    <a:gd name="connsiteX2" fmla="*/ 6870 w 10400"/>
                    <a:gd name="connsiteY2" fmla="*/ 2277 h 10000"/>
                    <a:gd name="connsiteX3" fmla="*/ 8999 w 10400"/>
                    <a:gd name="connsiteY3" fmla="*/ 5014 h 10000"/>
                    <a:gd name="connsiteX4" fmla="*/ 10400 w 10400"/>
                    <a:gd name="connsiteY4" fmla="*/ 8040 h 10000"/>
                    <a:gd name="connsiteX5" fmla="*/ 9525 w 10400"/>
                    <a:gd name="connsiteY5" fmla="*/ 6571 h 10000"/>
                    <a:gd name="connsiteX6" fmla="*/ 8577 w 10400"/>
                    <a:gd name="connsiteY6" fmla="*/ 5159 h 10000"/>
                    <a:gd name="connsiteX7" fmla="*/ 6543 w 10400"/>
                    <a:gd name="connsiteY7" fmla="*/ 2507 h 10000"/>
                    <a:gd name="connsiteX8" fmla="*/ 5542 w 10400"/>
                    <a:gd name="connsiteY8" fmla="*/ 1988 h 10000"/>
                    <a:gd name="connsiteX9" fmla="*/ 6185 w 10400"/>
                    <a:gd name="connsiteY9" fmla="*/ 3429 h 10000"/>
                    <a:gd name="connsiteX10" fmla="*/ 6849 w 10400"/>
                    <a:gd name="connsiteY10" fmla="*/ 4899 h 10000"/>
                    <a:gd name="connsiteX11" fmla="*/ 8999 w 10400"/>
                    <a:gd name="connsiteY11" fmla="*/ 8559 h 10000"/>
                    <a:gd name="connsiteX12" fmla="*/ 7049 w 10400"/>
                    <a:gd name="connsiteY12" fmla="*/ 5620 h 10000"/>
                    <a:gd name="connsiteX13" fmla="*/ 4936 w 10400"/>
                    <a:gd name="connsiteY13" fmla="*/ 1268 h 10000"/>
                    <a:gd name="connsiteX14" fmla="*/ 4519 w 10400"/>
                    <a:gd name="connsiteY14" fmla="*/ 1094 h 10000"/>
                    <a:gd name="connsiteX15" fmla="*/ 5774 w 10400"/>
                    <a:gd name="connsiteY15" fmla="*/ 5504 h 10000"/>
                    <a:gd name="connsiteX16" fmla="*/ 6680 w 10400"/>
                    <a:gd name="connsiteY16" fmla="*/ 7637 h 10000"/>
                    <a:gd name="connsiteX17" fmla="*/ 7207 w 10400"/>
                    <a:gd name="connsiteY17" fmla="*/ 9337 h 10000"/>
                    <a:gd name="connsiteX18" fmla="*/ 6491 w 10400"/>
                    <a:gd name="connsiteY18" fmla="*/ 7637 h 10000"/>
                    <a:gd name="connsiteX19" fmla="*/ 5542 w 10400"/>
                    <a:gd name="connsiteY19" fmla="*/ 5793 h 10000"/>
                    <a:gd name="connsiteX20" fmla="*/ 4605 w 10400"/>
                    <a:gd name="connsiteY20" fmla="*/ 3018 h 10000"/>
                    <a:gd name="connsiteX21" fmla="*/ 3891 w 10400"/>
                    <a:gd name="connsiteY21" fmla="*/ 1819 h 10000"/>
                    <a:gd name="connsiteX22" fmla="*/ 4826 w 10400"/>
                    <a:gd name="connsiteY22" fmla="*/ 6830 h 10000"/>
                    <a:gd name="connsiteX23" fmla="*/ 5447 w 10400"/>
                    <a:gd name="connsiteY23" fmla="*/ 8905 h 10000"/>
                    <a:gd name="connsiteX24" fmla="*/ 5627 w 10400"/>
                    <a:gd name="connsiteY24" fmla="*/ 10000 h 10000"/>
                    <a:gd name="connsiteX25" fmla="*/ 5110 w 10400"/>
                    <a:gd name="connsiteY25" fmla="*/ 8415 h 10000"/>
                    <a:gd name="connsiteX26" fmla="*/ 3324 w 10400"/>
                    <a:gd name="connsiteY26" fmla="*/ 1432 h 10000"/>
                    <a:gd name="connsiteX27" fmla="*/ 2488 w 10400"/>
                    <a:gd name="connsiteY27" fmla="*/ 2118 h 10000"/>
                    <a:gd name="connsiteX28" fmla="*/ 3161 w 10400"/>
                    <a:gd name="connsiteY28" fmla="*/ 5504 h 10000"/>
                    <a:gd name="connsiteX29" fmla="*/ 3593 w 10400"/>
                    <a:gd name="connsiteY29" fmla="*/ 7378 h 10000"/>
                    <a:gd name="connsiteX30" fmla="*/ 3161 w 10400"/>
                    <a:gd name="connsiteY30" fmla="*/ 7637 h 10000"/>
                    <a:gd name="connsiteX31" fmla="*/ 2105 w 10400"/>
                    <a:gd name="connsiteY31" fmla="*/ 1906 h 10000"/>
                    <a:gd name="connsiteX32" fmla="*/ 2024 w 10400"/>
                    <a:gd name="connsiteY32" fmla="*/ 5225 h 10000"/>
                    <a:gd name="connsiteX33" fmla="*/ 1386 w 10400"/>
                    <a:gd name="connsiteY33" fmla="*/ 2107 h 10000"/>
                    <a:gd name="connsiteX34" fmla="*/ 600 w 10400"/>
                    <a:gd name="connsiteY34" fmla="*/ 2107 h 10000"/>
                    <a:gd name="connsiteX35" fmla="*/ 1401 w 10400"/>
                    <a:gd name="connsiteY35" fmla="*/ 6571 h 10000"/>
                    <a:gd name="connsiteX36" fmla="*/ 1696 w 10400"/>
                    <a:gd name="connsiteY36" fmla="*/ 9597 h 10000"/>
                    <a:gd name="connsiteX37" fmla="*/ 980 w 10400"/>
                    <a:gd name="connsiteY37" fmla="*/ 9193 h 10000"/>
                    <a:gd name="connsiteX38" fmla="*/ 1050 w 10400"/>
                    <a:gd name="connsiteY38" fmla="*/ 6612 h 10000"/>
                    <a:gd name="connsiteX39" fmla="*/ 546 w 10400"/>
                    <a:gd name="connsiteY39" fmla="*/ 4092 h 10000"/>
                    <a:gd name="connsiteX40" fmla="*/ 0 w 10400"/>
                    <a:gd name="connsiteY40" fmla="*/ 1257 h 10000"/>
                    <a:gd name="connsiteX41" fmla="*/ 2258 w 10400"/>
                    <a:gd name="connsiteY41" fmla="*/ 958 h 10000"/>
                    <a:gd name="connsiteX42" fmla="*/ 3859 w 10400"/>
                    <a:gd name="connsiteY42" fmla="*/ 953 h 10000"/>
                    <a:gd name="connsiteX43" fmla="*/ 4826 w 10400"/>
                    <a:gd name="connsiteY43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0400" h="10000">
                      <a:moveTo>
                        <a:pt x="4826" y="0"/>
                      </a:moveTo>
                      <a:lnTo>
                        <a:pt x="5869" y="1210"/>
                      </a:lnTo>
                      <a:lnTo>
                        <a:pt x="6870" y="2277"/>
                      </a:lnTo>
                      <a:lnTo>
                        <a:pt x="8999" y="5014"/>
                      </a:lnTo>
                      <a:lnTo>
                        <a:pt x="10400" y="8040"/>
                      </a:lnTo>
                      <a:lnTo>
                        <a:pt x="9525" y="6571"/>
                      </a:lnTo>
                      <a:lnTo>
                        <a:pt x="8577" y="5159"/>
                      </a:lnTo>
                      <a:lnTo>
                        <a:pt x="6543" y="2507"/>
                      </a:lnTo>
                      <a:lnTo>
                        <a:pt x="5542" y="1988"/>
                      </a:lnTo>
                      <a:lnTo>
                        <a:pt x="6185" y="3429"/>
                      </a:lnTo>
                      <a:lnTo>
                        <a:pt x="6849" y="4899"/>
                      </a:lnTo>
                      <a:lnTo>
                        <a:pt x="8999" y="8559"/>
                      </a:lnTo>
                      <a:lnTo>
                        <a:pt x="7049" y="5620"/>
                      </a:lnTo>
                      <a:lnTo>
                        <a:pt x="4936" y="1268"/>
                      </a:lnTo>
                      <a:cubicBezTo>
                        <a:pt x="4918" y="1624"/>
                        <a:pt x="4537" y="738"/>
                        <a:pt x="4519" y="1094"/>
                      </a:cubicBezTo>
                      <a:lnTo>
                        <a:pt x="5774" y="5504"/>
                      </a:lnTo>
                      <a:lnTo>
                        <a:pt x="6680" y="7637"/>
                      </a:lnTo>
                      <a:lnTo>
                        <a:pt x="7207" y="9337"/>
                      </a:lnTo>
                      <a:lnTo>
                        <a:pt x="6491" y="7637"/>
                      </a:lnTo>
                      <a:lnTo>
                        <a:pt x="5542" y="5793"/>
                      </a:lnTo>
                      <a:lnTo>
                        <a:pt x="4605" y="3018"/>
                      </a:lnTo>
                      <a:lnTo>
                        <a:pt x="3891" y="1819"/>
                      </a:lnTo>
                      <a:lnTo>
                        <a:pt x="4826" y="6830"/>
                      </a:lnTo>
                      <a:lnTo>
                        <a:pt x="5447" y="8905"/>
                      </a:lnTo>
                      <a:lnTo>
                        <a:pt x="5627" y="10000"/>
                      </a:lnTo>
                      <a:lnTo>
                        <a:pt x="5110" y="8415"/>
                      </a:lnTo>
                      <a:lnTo>
                        <a:pt x="3324" y="1432"/>
                      </a:lnTo>
                      <a:lnTo>
                        <a:pt x="2488" y="2118"/>
                      </a:lnTo>
                      <a:cubicBezTo>
                        <a:pt x="2421" y="2368"/>
                        <a:pt x="3228" y="5254"/>
                        <a:pt x="3161" y="5504"/>
                      </a:cubicBezTo>
                      <a:lnTo>
                        <a:pt x="3593" y="7378"/>
                      </a:lnTo>
                      <a:lnTo>
                        <a:pt x="3161" y="7637"/>
                      </a:lnTo>
                      <a:lnTo>
                        <a:pt x="2105" y="1906"/>
                      </a:lnTo>
                      <a:cubicBezTo>
                        <a:pt x="2127" y="3374"/>
                        <a:pt x="2002" y="3757"/>
                        <a:pt x="2024" y="5225"/>
                      </a:cubicBezTo>
                      <a:cubicBezTo>
                        <a:pt x="1860" y="3979"/>
                        <a:pt x="1550" y="3353"/>
                        <a:pt x="1386" y="2107"/>
                      </a:cubicBezTo>
                      <a:lnTo>
                        <a:pt x="600" y="2107"/>
                      </a:lnTo>
                      <a:cubicBezTo>
                        <a:pt x="721" y="3543"/>
                        <a:pt x="1280" y="5135"/>
                        <a:pt x="1401" y="6571"/>
                      </a:cubicBezTo>
                      <a:cubicBezTo>
                        <a:pt x="1499" y="7580"/>
                        <a:pt x="1598" y="8588"/>
                        <a:pt x="1696" y="9597"/>
                      </a:cubicBezTo>
                      <a:lnTo>
                        <a:pt x="980" y="9193"/>
                      </a:lnTo>
                      <a:cubicBezTo>
                        <a:pt x="931" y="8540"/>
                        <a:pt x="1099" y="7265"/>
                        <a:pt x="1050" y="6612"/>
                      </a:cubicBezTo>
                      <a:cubicBezTo>
                        <a:pt x="955" y="5565"/>
                        <a:pt x="641" y="5139"/>
                        <a:pt x="546" y="4092"/>
                      </a:cubicBezTo>
                      <a:cubicBezTo>
                        <a:pt x="413" y="3147"/>
                        <a:pt x="133" y="2202"/>
                        <a:pt x="0" y="1257"/>
                      </a:cubicBezTo>
                      <a:lnTo>
                        <a:pt x="2258" y="958"/>
                      </a:lnTo>
                      <a:lnTo>
                        <a:pt x="3859" y="953"/>
                      </a:lnTo>
                      <a:cubicBezTo>
                        <a:pt x="3842" y="377"/>
                        <a:pt x="4843" y="576"/>
                        <a:pt x="4826" y="0"/>
                      </a:cubicBez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0" name="Freeform 370"/>
                <p:cNvSpPr>
                  <a:spLocks/>
                </p:cNvSpPr>
                <p:nvPr/>
              </p:nvSpPr>
              <p:spPr bwMode="auto">
                <a:xfrm>
                  <a:off x="3341042" y="159019"/>
                  <a:ext cx="396767" cy="720483"/>
                </a:xfrm>
                <a:custGeom>
                  <a:avLst/>
                  <a:gdLst>
                    <a:gd name="T0" fmla="*/ 0 w 287"/>
                    <a:gd name="T1" fmla="*/ 0 h 405"/>
                    <a:gd name="T2" fmla="*/ 138 w 287"/>
                    <a:gd name="T3" fmla="*/ 33 h 405"/>
                    <a:gd name="T4" fmla="*/ 221 w 287"/>
                    <a:gd name="T5" fmla="*/ 94 h 405"/>
                    <a:gd name="T6" fmla="*/ 237 w 287"/>
                    <a:gd name="T7" fmla="*/ 161 h 405"/>
                    <a:gd name="T8" fmla="*/ 237 w 287"/>
                    <a:gd name="T9" fmla="*/ 228 h 405"/>
                    <a:gd name="T10" fmla="*/ 287 w 287"/>
                    <a:gd name="T11" fmla="*/ 332 h 405"/>
                    <a:gd name="T12" fmla="*/ 287 w 287"/>
                    <a:gd name="T13" fmla="*/ 405 h 405"/>
                    <a:gd name="T14" fmla="*/ 243 w 287"/>
                    <a:gd name="T15" fmla="*/ 356 h 405"/>
                    <a:gd name="T16" fmla="*/ 221 w 287"/>
                    <a:gd name="T17" fmla="*/ 255 h 405"/>
                    <a:gd name="T18" fmla="*/ 221 w 287"/>
                    <a:gd name="T19" fmla="*/ 138 h 405"/>
                    <a:gd name="T20" fmla="*/ 138 w 287"/>
                    <a:gd name="T21" fmla="*/ 77 h 405"/>
                    <a:gd name="T22" fmla="*/ 0 w 287"/>
                    <a:gd name="T23" fmla="*/ 43 h 405"/>
                    <a:gd name="T24" fmla="*/ 0 w 287"/>
                    <a:gd name="T25" fmla="*/ 0 h 4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7" h="405">
                      <a:moveTo>
                        <a:pt x="0" y="0"/>
                      </a:moveTo>
                      <a:lnTo>
                        <a:pt x="138" y="33"/>
                      </a:lnTo>
                      <a:lnTo>
                        <a:pt x="221" y="94"/>
                      </a:lnTo>
                      <a:lnTo>
                        <a:pt x="237" y="161"/>
                      </a:lnTo>
                      <a:lnTo>
                        <a:pt x="237" y="228"/>
                      </a:lnTo>
                      <a:lnTo>
                        <a:pt x="287" y="332"/>
                      </a:lnTo>
                      <a:lnTo>
                        <a:pt x="287" y="405"/>
                      </a:lnTo>
                      <a:lnTo>
                        <a:pt x="243" y="356"/>
                      </a:lnTo>
                      <a:lnTo>
                        <a:pt x="221" y="255"/>
                      </a:lnTo>
                      <a:lnTo>
                        <a:pt x="221" y="138"/>
                      </a:lnTo>
                      <a:lnTo>
                        <a:pt x="138" y="77"/>
                      </a:lnTo>
                      <a:lnTo>
                        <a:pt x="0" y="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1" name="Freeform 371"/>
                <p:cNvSpPr>
                  <a:spLocks/>
                </p:cNvSpPr>
                <p:nvPr/>
              </p:nvSpPr>
              <p:spPr bwMode="auto">
                <a:xfrm>
                  <a:off x="3335531" y="442953"/>
                  <a:ext cx="234202" cy="731130"/>
                </a:xfrm>
                <a:custGeom>
                  <a:avLst/>
                  <a:gdLst>
                    <a:gd name="T0" fmla="*/ 0 w 170"/>
                    <a:gd name="T1" fmla="*/ 0 h 411"/>
                    <a:gd name="T2" fmla="*/ 109 w 170"/>
                    <a:gd name="T3" fmla="*/ 33 h 411"/>
                    <a:gd name="T4" fmla="*/ 115 w 170"/>
                    <a:gd name="T5" fmla="*/ 94 h 411"/>
                    <a:gd name="T6" fmla="*/ 121 w 170"/>
                    <a:gd name="T7" fmla="*/ 177 h 411"/>
                    <a:gd name="T8" fmla="*/ 170 w 170"/>
                    <a:gd name="T9" fmla="*/ 238 h 411"/>
                    <a:gd name="T10" fmla="*/ 170 w 170"/>
                    <a:gd name="T11" fmla="*/ 317 h 411"/>
                    <a:gd name="T12" fmla="*/ 148 w 170"/>
                    <a:gd name="T13" fmla="*/ 411 h 411"/>
                    <a:gd name="T14" fmla="*/ 137 w 170"/>
                    <a:gd name="T15" fmla="*/ 338 h 411"/>
                    <a:gd name="T16" fmla="*/ 137 w 170"/>
                    <a:gd name="T17" fmla="*/ 266 h 411"/>
                    <a:gd name="T18" fmla="*/ 109 w 170"/>
                    <a:gd name="T19" fmla="*/ 211 h 411"/>
                    <a:gd name="T20" fmla="*/ 81 w 170"/>
                    <a:gd name="T21" fmla="*/ 128 h 411"/>
                    <a:gd name="T22" fmla="*/ 77 w 170"/>
                    <a:gd name="T23" fmla="*/ 61 h 411"/>
                    <a:gd name="T24" fmla="*/ 0 w 170"/>
                    <a:gd name="T25" fmla="*/ 33 h 411"/>
                    <a:gd name="T26" fmla="*/ 0 w 170"/>
                    <a:gd name="T27" fmla="*/ 0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0" h="411">
                      <a:moveTo>
                        <a:pt x="0" y="0"/>
                      </a:moveTo>
                      <a:lnTo>
                        <a:pt x="109" y="33"/>
                      </a:lnTo>
                      <a:lnTo>
                        <a:pt x="115" y="94"/>
                      </a:lnTo>
                      <a:lnTo>
                        <a:pt x="121" y="177"/>
                      </a:lnTo>
                      <a:lnTo>
                        <a:pt x="170" y="238"/>
                      </a:lnTo>
                      <a:lnTo>
                        <a:pt x="170" y="317"/>
                      </a:lnTo>
                      <a:lnTo>
                        <a:pt x="148" y="411"/>
                      </a:lnTo>
                      <a:lnTo>
                        <a:pt x="137" y="338"/>
                      </a:lnTo>
                      <a:lnTo>
                        <a:pt x="137" y="266"/>
                      </a:lnTo>
                      <a:lnTo>
                        <a:pt x="109" y="211"/>
                      </a:lnTo>
                      <a:lnTo>
                        <a:pt x="81" y="128"/>
                      </a:lnTo>
                      <a:lnTo>
                        <a:pt x="77" y="61"/>
                      </a:lnTo>
                      <a:lnTo>
                        <a:pt x="0" y="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2" name="Freeform 372"/>
                <p:cNvSpPr>
                  <a:spLocks/>
                </p:cNvSpPr>
                <p:nvPr/>
              </p:nvSpPr>
              <p:spPr bwMode="auto">
                <a:xfrm>
                  <a:off x="4729725" y="222905"/>
                  <a:ext cx="531777" cy="741778"/>
                </a:xfrm>
                <a:custGeom>
                  <a:avLst/>
                  <a:gdLst>
                    <a:gd name="T0" fmla="*/ 0 w 387"/>
                    <a:gd name="T1" fmla="*/ 0 h 420"/>
                    <a:gd name="T2" fmla="*/ 29 w 387"/>
                    <a:gd name="T3" fmla="*/ 28 h 420"/>
                    <a:gd name="T4" fmla="*/ 58 w 387"/>
                    <a:gd name="T5" fmla="*/ 54 h 420"/>
                    <a:gd name="T6" fmla="*/ 87 w 387"/>
                    <a:gd name="T7" fmla="*/ 78 h 420"/>
                    <a:gd name="T8" fmla="*/ 115 w 387"/>
                    <a:gd name="T9" fmla="*/ 101 h 420"/>
                    <a:gd name="T10" fmla="*/ 144 w 387"/>
                    <a:gd name="T11" fmla="*/ 121 h 420"/>
                    <a:gd name="T12" fmla="*/ 172 w 387"/>
                    <a:gd name="T13" fmla="*/ 142 h 420"/>
                    <a:gd name="T14" fmla="*/ 198 w 387"/>
                    <a:gd name="T15" fmla="*/ 163 h 420"/>
                    <a:gd name="T16" fmla="*/ 225 w 387"/>
                    <a:gd name="T17" fmla="*/ 183 h 420"/>
                    <a:gd name="T18" fmla="*/ 249 w 387"/>
                    <a:gd name="T19" fmla="*/ 205 h 420"/>
                    <a:gd name="T20" fmla="*/ 273 w 387"/>
                    <a:gd name="T21" fmla="*/ 227 h 420"/>
                    <a:gd name="T22" fmla="*/ 296 w 387"/>
                    <a:gd name="T23" fmla="*/ 251 h 420"/>
                    <a:gd name="T24" fmla="*/ 318 w 387"/>
                    <a:gd name="T25" fmla="*/ 278 h 420"/>
                    <a:gd name="T26" fmla="*/ 338 w 387"/>
                    <a:gd name="T27" fmla="*/ 308 h 420"/>
                    <a:gd name="T28" fmla="*/ 356 w 387"/>
                    <a:gd name="T29" fmla="*/ 339 h 420"/>
                    <a:gd name="T30" fmla="*/ 372 w 387"/>
                    <a:gd name="T31" fmla="*/ 375 h 420"/>
                    <a:gd name="T32" fmla="*/ 387 w 387"/>
                    <a:gd name="T33" fmla="*/ 414 h 420"/>
                    <a:gd name="T34" fmla="*/ 357 w 387"/>
                    <a:gd name="T35" fmla="*/ 420 h 420"/>
                    <a:gd name="T36" fmla="*/ 346 w 387"/>
                    <a:gd name="T37" fmla="*/ 376 h 420"/>
                    <a:gd name="T38" fmla="*/ 331 w 387"/>
                    <a:gd name="T39" fmla="*/ 337 h 420"/>
                    <a:gd name="T40" fmla="*/ 311 w 387"/>
                    <a:gd name="T41" fmla="*/ 303 h 420"/>
                    <a:gd name="T42" fmla="*/ 289 w 387"/>
                    <a:gd name="T43" fmla="*/ 273 h 420"/>
                    <a:gd name="T44" fmla="*/ 264 w 387"/>
                    <a:gd name="T45" fmla="*/ 247 h 420"/>
                    <a:gd name="T46" fmla="*/ 237 w 387"/>
                    <a:gd name="T47" fmla="*/ 223 h 420"/>
                    <a:gd name="T48" fmla="*/ 210 w 387"/>
                    <a:gd name="T49" fmla="*/ 202 h 420"/>
                    <a:gd name="T50" fmla="*/ 181 w 387"/>
                    <a:gd name="T51" fmla="*/ 181 h 420"/>
                    <a:gd name="T52" fmla="*/ 152 w 387"/>
                    <a:gd name="T53" fmla="*/ 163 h 420"/>
                    <a:gd name="T54" fmla="*/ 123 w 387"/>
                    <a:gd name="T55" fmla="*/ 143 h 420"/>
                    <a:gd name="T56" fmla="*/ 97 w 387"/>
                    <a:gd name="T57" fmla="*/ 125 h 420"/>
                    <a:gd name="T58" fmla="*/ 72 w 387"/>
                    <a:gd name="T59" fmla="*/ 104 h 420"/>
                    <a:gd name="T60" fmla="*/ 49 w 387"/>
                    <a:gd name="T61" fmla="*/ 82 h 420"/>
                    <a:gd name="T62" fmla="*/ 29 w 387"/>
                    <a:gd name="T63" fmla="*/ 58 h 420"/>
                    <a:gd name="T64" fmla="*/ 12 w 387"/>
                    <a:gd name="T65" fmla="*/ 31 h 420"/>
                    <a:gd name="T66" fmla="*/ 0 w 387"/>
                    <a:gd name="T67" fmla="*/ 0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87" h="420">
                      <a:moveTo>
                        <a:pt x="0" y="0"/>
                      </a:moveTo>
                      <a:lnTo>
                        <a:pt x="29" y="28"/>
                      </a:lnTo>
                      <a:lnTo>
                        <a:pt x="58" y="54"/>
                      </a:lnTo>
                      <a:lnTo>
                        <a:pt x="87" y="78"/>
                      </a:lnTo>
                      <a:lnTo>
                        <a:pt x="115" y="101"/>
                      </a:lnTo>
                      <a:lnTo>
                        <a:pt x="144" y="121"/>
                      </a:lnTo>
                      <a:lnTo>
                        <a:pt x="172" y="142"/>
                      </a:lnTo>
                      <a:lnTo>
                        <a:pt x="198" y="163"/>
                      </a:lnTo>
                      <a:lnTo>
                        <a:pt x="225" y="183"/>
                      </a:lnTo>
                      <a:lnTo>
                        <a:pt x="249" y="205"/>
                      </a:lnTo>
                      <a:lnTo>
                        <a:pt x="273" y="227"/>
                      </a:lnTo>
                      <a:lnTo>
                        <a:pt x="296" y="251"/>
                      </a:lnTo>
                      <a:lnTo>
                        <a:pt x="318" y="278"/>
                      </a:lnTo>
                      <a:lnTo>
                        <a:pt x="338" y="308"/>
                      </a:lnTo>
                      <a:lnTo>
                        <a:pt x="356" y="339"/>
                      </a:lnTo>
                      <a:lnTo>
                        <a:pt x="372" y="375"/>
                      </a:lnTo>
                      <a:lnTo>
                        <a:pt x="387" y="414"/>
                      </a:lnTo>
                      <a:lnTo>
                        <a:pt x="357" y="420"/>
                      </a:lnTo>
                      <a:lnTo>
                        <a:pt x="346" y="376"/>
                      </a:lnTo>
                      <a:lnTo>
                        <a:pt x="331" y="337"/>
                      </a:lnTo>
                      <a:lnTo>
                        <a:pt x="311" y="303"/>
                      </a:lnTo>
                      <a:lnTo>
                        <a:pt x="289" y="273"/>
                      </a:lnTo>
                      <a:lnTo>
                        <a:pt x="264" y="247"/>
                      </a:lnTo>
                      <a:lnTo>
                        <a:pt x="237" y="223"/>
                      </a:lnTo>
                      <a:lnTo>
                        <a:pt x="210" y="202"/>
                      </a:lnTo>
                      <a:lnTo>
                        <a:pt x="181" y="181"/>
                      </a:lnTo>
                      <a:lnTo>
                        <a:pt x="152" y="163"/>
                      </a:lnTo>
                      <a:lnTo>
                        <a:pt x="123" y="143"/>
                      </a:lnTo>
                      <a:lnTo>
                        <a:pt x="97" y="125"/>
                      </a:lnTo>
                      <a:lnTo>
                        <a:pt x="72" y="104"/>
                      </a:lnTo>
                      <a:lnTo>
                        <a:pt x="49" y="82"/>
                      </a:lnTo>
                      <a:lnTo>
                        <a:pt x="29" y="58"/>
                      </a:lnTo>
                      <a:lnTo>
                        <a:pt x="12" y="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3" name="Freeform 373"/>
                <p:cNvSpPr>
                  <a:spLocks/>
                </p:cNvSpPr>
                <p:nvPr/>
              </p:nvSpPr>
              <p:spPr bwMode="auto">
                <a:xfrm>
                  <a:off x="4412863" y="283241"/>
                  <a:ext cx="435341" cy="766622"/>
                </a:xfrm>
                <a:custGeom>
                  <a:avLst/>
                  <a:gdLst>
                    <a:gd name="T0" fmla="*/ 0 w 317"/>
                    <a:gd name="T1" fmla="*/ 0 h 432"/>
                    <a:gd name="T2" fmla="*/ 18 w 317"/>
                    <a:gd name="T3" fmla="*/ 30 h 432"/>
                    <a:gd name="T4" fmla="*/ 38 w 317"/>
                    <a:gd name="T5" fmla="*/ 57 h 432"/>
                    <a:gd name="T6" fmla="*/ 57 w 317"/>
                    <a:gd name="T7" fmla="*/ 85 h 432"/>
                    <a:gd name="T8" fmla="*/ 77 w 317"/>
                    <a:gd name="T9" fmla="*/ 110 h 432"/>
                    <a:gd name="T10" fmla="*/ 98 w 317"/>
                    <a:gd name="T11" fmla="*/ 136 h 432"/>
                    <a:gd name="T12" fmla="*/ 119 w 317"/>
                    <a:gd name="T13" fmla="*/ 160 h 432"/>
                    <a:gd name="T14" fmla="*/ 140 w 317"/>
                    <a:gd name="T15" fmla="*/ 185 h 432"/>
                    <a:gd name="T16" fmla="*/ 161 w 317"/>
                    <a:gd name="T17" fmla="*/ 210 h 432"/>
                    <a:gd name="T18" fmla="*/ 182 w 317"/>
                    <a:gd name="T19" fmla="*/ 234 h 432"/>
                    <a:gd name="T20" fmla="*/ 203 w 317"/>
                    <a:gd name="T21" fmla="*/ 259 h 432"/>
                    <a:gd name="T22" fmla="*/ 223 w 317"/>
                    <a:gd name="T23" fmla="*/ 284 h 432"/>
                    <a:gd name="T24" fmla="*/ 243 w 317"/>
                    <a:gd name="T25" fmla="*/ 311 h 432"/>
                    <a:gd name="T26" fmla="*/ 263 w 317"/>
                    <a:gd name="T27" fmla="*/ 340 h 432"/>
                    <a:gd name="T28" fmla="*/ 281 w 317"/>
                    <a:gd name="T29" fmla="*/ 368 h 432"/>
                    <a:gd name="T30" fmla="*/ 299 w 317"/>
                    <a:gd name="T31" fmla="*/ 400 h 432"/>
                    <a:gd name="T32" fmla="*/ 317 w 317"/>
                    <a:gd name="T33" fmla="*/ 432 h 432"/>
                    <a:gd name="T34" fmla="*/ 278 w 317"/>
                    <a:gd name="T35" fmla="*/ 432 h 432"/>
                    <a:gd name="T36" fmla="*/ 265 w 317"/>
                    <a:gd name="T37" fmla="*/ 398 h 432"/>
                    <a:gd name="T38" fmla="*/ 250 w 317"/>
                    <a:gd name="T39" fmla="*/ 367 h 432"/>
                    <a:gd name="T40" fmla="*/ 233 w 317"/>
                    <a:gd name="T41" fmla="*/ 338 h 432"/>
                    <a:gd name="T42" fmla="*/ 213 w 317"/>
                    <a:gd name="T43" fmla="*/ 311 h 432"/>
                    <a:gd name="T44" fmla="*/ 193 w 317"/>
                    <a:gd name="T45" fmla="*/ 286 h 432"/>
                    <a:gd name="T46" fmla="*/ 173 w 317"/>
                    <a:gd name="T47" fmla="*/ 261 h 432"/>
                    <a:gd name="T48" fmla="*/ 151 w 317"/>
                    <a:gd name="T49" fmla="*/ 237 h 432"/>
                    <a:gd name="T50" fmla="*/ 129 w 317"/>
                    <a:gd name="T51" fmla="*/ 214 h 432"/>
                    <a:gd name="T52" fmla="*/ 108 w 317"/>
                    <a:gd name="T53" fmla="*/ 190 h 432"/>
                    <a:gd name="T54" fmla="*/ 87 w 317"/>
                    <a:gd name="T55" fmla="*/ 167 h 432"/>
                    <a:gd name="T56" fmla="*/ 68 w 317"/>
                    <a:gd name="T57" fmla="*/ 143 h 432"/>
                    <a:gd name="T58" fmla="*/ 49 w 317"/>
                    <a:gd name="T59" fmla="*/ 117 h 432"/>
                    <a:gd name="T60" fmla="*/ 33 w 317"/>
                    <a:gd name="T61" fmla="*/ 91 h 432"/>
                    <a:gd name="T62" fmla="*/ 19 w 317"/>
                    <a:gd name="T63" fmla="*/ 62 h 432"/>
                    <a:gd name="T64" fmla="*/ 8 w 317"/>
                    <a:gd name="T65" fmla="*/ 32 h 432"/>
                    <a:gd name="T66" fmla="*/ 0 w 317"/>
                    <a:gd name="T67" fmla="*/ 0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17" h="432">
                      <a:moveTo>
                        <a:pt x="0" y="0"/>
                      </a:moveTo>
                      <a:lnTo>
                        <a:pt x="18" y="30"/>
                      </a:lnTo>
                      <a:lnTo>
                        <a:pt x="38" y="57"/>
                      </a:lnTo>
                      <a:lnTo>
                        <a:pt x="57" y="85"/>
                      </a:lnTo>
                      <a:lnTo>
                        <a:pt x="77" y="110"/>
                      </a:lnTo>
                      <a:lnTo>
                        <a:pt x="98" y="136"/>
                      </a:lnTo>
                      <a:lnTo>
                        <a:pt x="119" y="160"/>
                      </a:lnTo>
                      <a:lnTo>
                        <a:pt x="140" y="185"/>
                      </a:lnTo>
                      <a:lnTo>
                        <a:pt x="161" y="210"/>
                      </a:lnTo>
                      <a:lnTo>
                        <a:pt x="182" y="234"/>
                      </a:lnTo>
                      <a:lnTo>
                        <a:pt x="203" y="259"/>
                      </a:lnTo>
                      <a:lnTo>
                        <a:pt x="223" y="284"/>
                      </a:lnTo>
                      <a:lnTo>
                        <a:pt x="243" y="311"/>
                      </a:lnTo>
                      <a:lnTo>
                        <a:pt x="263" y="340"/>
                      </a:lnTo>
                      <a:lnTo>
                        <a:pt x="281" y="368"/>
                      </a:lnTo>
                      <a:lnTo>
                        <a:pt x="299" y="400"/>
                      </a:lnTo>
                      <a:lnTo>
                        <a:pt x="317" y="432"/>
                      </a:lnTo>
                      <a:lnTo>
                        <a:pt x="278" y="432"/>
                      </a:lnTo>
                      <a:lnTo>
                        <a:pt x="265" y="398"/>
                      </a:lnTo>
                      <a:lnTo>
                        <a:pt x="250" y="367"/>
                      </a:lnTo>
                      <a:lnTo>
                        <a:pt x="233" y="338"/>
                      </a:lnTo>
                      <a:lnTo>
                        <a:pt x="213" y="311"/>
                      </a:lnTo>
                      <a:lnTo>
                        <a:pt x="193" y="286"/>
                      </a:lnTo>
                      <a:lnTo>
                        <a:pt x="173" y="261"/>
                      </a:lnTo>
                      <a:lnTo>
                        <a:pt x="151" y="237"/>
                      </a:lnTo>
                      <a:lnTo>
                        <a:pt x="129" y="214"/>
                      </a:lnTo>
                      <a:lnTo>
                        <a:pt x="108" y="190"/>
                      </a:lnTo>
                      <a:lnTo>
                        <a:pt x="87" y="167"/>
                      </a:lnTo>
                      <a:lnTo>
                        <a:pt x="68" y="143"/>
                      </a:lnTo>
                      <a:lnTo>
                        <a:pt x="49" y="117"/>
                      </a:lnTo>
                      <a:lnTo>
                        <a:pt x="33" y="91"/>
                      </a:lnTo>
                      <a:lnTo>
                        <a:pt x="19" y="62"/>
                      </a:lnTo>
                      <a:lnTo>
                        <a:pt x="8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4" name="Freeform 374"/>
                <p:cNvSpPr>
                  <a:spLocks/>
                </p:cNvSpPr>
                <p:nvPr/>
              </p:nvSpPr>
              <p:spPr bwMode="auto">
                <a:xfrm>
                  <a:off x="5134757" y="20601"/>
                  <a:ext cx="1341843" cy="127770"/>
                </a:xfrm>
                <a:custGeom>
                  <a:avLst/>
                  <a:gdLst>
                    <a:gd name="T0" fmla="*/ 0 w 974"/>
                    <a:gd name="T1" fmla="*/ 9 h 71"/>
                    <a:gd name="T2" fmla="*/ 307 w 974"/>
                    <a:gd name="T3" fmla="*/ 0 h 71"/>
                    <a:gd name="T4" fmla="*/ 492 w 974"/>
                    <a:gd name="T5" fmla="*/ 9 h 71"/>
                    <a:gd name="T6" fmla="*/ 974 w 974"/>
                    <a:gd name="T7" fmla="*/ 46 h 71"/>
                    <a:gd name="T8" fmla="*/ 973 w 974"/>
                    <a:gd name="T9" fmla="*/ 71 h 71"/>
                    <a:gd name="T10" fmla="*/ 814 w 974"/>
                    <a:gd name="T11" fmla="*/ 48 h 71"/>
                    <a:gd name="T12" fmla="*/ 501 w 974"/>
                    <a:gd name="T13" fmla="*/ 20 h 71"/>
                    <a:gd name="T14" fmla="*/ 305 w 974"/>
                    <a:gd name="T15" fmla="*/ 20 h 71"/>
                    <a:gd name="T16" fmla="*/ 74 w 974"/>
                    <a:gd name="T17" fmla="*/ 24 h 71"/>
                    <a:gd name="T18" fmla="*/ 0 w 974"/>
                    <a:gd name="T1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74" h="71">
                      <a:moveTo>
                        <a:pt x="0" y="9"/>
                      </a:moveTo>
                      <a:lnTo>
                        <a:pt x="307" y="0"/>
                      </a:lnTo>
                      <a:lnTo>
                        <a:pt x="492" y="9"/>
                      </a:lnTo>
                      <a:lnTo>
                        <a:pt x="974" y="46"/>
                      </a:lnTo>
                      <a:lnTo>
                        <a:pt x="973" y="71"/>
                      </a:lnTo>
                      <a:lnTo>
                        <a:pt x="814" y="48"/>
                      </a:lnTo>
                      <a:lnTo>
                        <a:pt x="501" y="20"/>
                      </a:lnTo>
                      <a:lnTo>
                        <a:pt x="305" y="20"/>
                      </a:lnTo>
                      <a:lnTo>
                        <a:pt x="74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5" name="Freeform 375"/>
                <p:cNvSpPr>
                  <a:spLocks/>
                </p:cNvSpPr>
                <p:nvPr/>
              </p:nvSpPr>
              <p:spPr bwMode="auto">
                <a:xfrm>
                  <a:off x="5424067" y="130626"/>
                  <a:ext cx="1052534" cy="92278"/>
                </a:xfrm>
                <a:custGeom>
                  <a:avLst/>
                  <a:gdLst>
                    <a:gd name="T0" fmla="*/ 0 w 764"/>
                    <a:gd name="T1" fmla="*/ 0 h 53"/>
                    <a:gd name="T2" fmla="*/ 239 w 764"/>
                    <a:gd name="T3" fmla="*/ 0 h 53"/>
                    <a:gd name="T4" fmla="*/ 523 w 764"/>
                    <a:gd name="T5" fmla="*/ 11 h 53"/>
                    <a:gd name="T6" fmla="*/ 764 w 764"/>
                    <a:gd name="T7" fmla="*/ 24 h 53"/>
                    <a:gd name="T8" fmla="*/ 764 w 764"/>
                    <a:gd name="T9" fmla="*/ 53 h 53"/>
                    <a:gd name="T10" fmla="*/ 697 w 764"/>
                    <a:gd name="T11" fmla="*/ 48 h 53"/>
                    <a:gd name="T12" fmla="*/ 335 w 764"/>
                    <a:gd name="T13" fmla="*/ 19 h 53"/>
                    <a:gd name="T14" fmla="*/ 52 w 764"/>
                    <a:gd name="T15" fmla="*/ 11 h 53"/>
                    <a:gd name="T16" fmla="*/ 0 w 764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64" h="53">
                      <a:moveTo>
                        <a:pt x="0" y="0"/>
                      </a:moveTo>
                      <a:lnTo>
                        <a:pt x="239" y="0"/>
                      </a:lnTo>
                      <a:lnTo>
                        <a:pt x="523" y="11"/>
                      </a:lnTo>
                      <a:lnTo>
                        <a:pt x="764" y="24"/>
                      </a:lnTo>
                      <a:lnTo>
                        <a:pt x="764" y="53"/>
                      </a:lnTo>
                      <a:lnTo>
                        <a:pt x="697" y="48"/>
                      </a:lnTo>
                      <a:lnTo>
                        <a:pt x="335" y="19"/>
                      </a:lnTo>
                      <a:lnTo>
                        <a:pt x="52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6" name="Freeform 376"/>
                <p:cNvSpPr>
                  <a:spLocks/>
                </p:cNvSpPr>
                <p:nvPr/>
              </p:nvSpPr>
              <p:spPr bwMode="auto">
                <a:xfrm>
                  <a:off x="5556322" y="230003"/>
                  <a:ext cx="917523" cy="60336"/>
                </a:xfrm>
                <a:custGeom>
                  <a:avLst/>
                  <a:gdLst>
                    <a:gd name="T0" fmla="*/ 0 w 666"/>
                    <a:gd name="T1" fmla="*/ 0 h 35"/>
                    <a:gd name="T2" fmla="*/ 220 w 666"/>
                    <a:gd name="T3" fmla="*/ 8 h 35"/>
                    <a:gd name="T4" fmla="*/ 544 w 666"/>
                    <a:gd name="T5" fmla="*/ 20 h 35"/>
                    <a:gd name="T6" fmla="*/ 666 w 666"/>
                    <a:gd name="T7" fmla="*/ 14 h 35"/>
                    <a:gd name="T8" fmla="*/ 666 w 666"/>
                    <a:gd name="T9" fmla="*/ 35 h 35"/>
                    <a:gd name="T10" fmla="*/ 564 w 666"/>
                    <a:gd name="T11" fmla="*/ 32 h 35"/>
                    <a:gd name="T12" fmla="*/ 264 w 666"/>
                    <a:gd name="T13" fmla="*/ 24 h 35"/>
                    <a:gd name="T14" fmla="*/ 44 w 666"/>
                    <a:gd name="T15" fmla="*/ 20 h 35"/>
                    <a:gd name="T16" fmla="*/ 0 w 666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6" h="35">
                      <a:moveTo>
                        <a:pt x="0" y="0"/>
                      </a:moveTo>
                      <a:lnTo>
                        <a:pt x="220" y="8"/>
                      </a:lnTo>
                      <a:lnTo>
                        <a:pt x="544" y="20"/>
                      </a:lnTo>
                      <a:lnTo>
                        <a:pt x="666" y="14"/>
                      </a:lnTo>
                      <a:lnTo>
                        <a:pt x="666" y="35"/>
                      </a:lnTo>
                      <a:lnTo>
                        <a:pt x="564" y="32"/>
                      </a:lnTo>
                      <a:lnTo>
                        <a:pt x="264" y="24"/>
                      </a:lnTo>
                      <a:lnTo>
                        <a:pt x="44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7" name="Freeform 377"/>
                <p:cNvSpPr>
                  <a:spLocks/>
                </p:cNvSpPr>
                <p:nvPr/>
              </p:nvSpPr>
              <p:spPr bwMode="auto">
                <a:xfrm>
                  <a:off x="5754706" y="336478"/>
                  <a:ext cx="719140" cy="42590"/>
                </a:xfrm>
                <a:custGeom>
                  <a:avLst/>
                  <a:gdLst>
                    <a:gd name="T0" fmla="*/ 13 w 524"/>
                    <a:gd name="T1" fmla="*/ 0 h 24"/>
                    <a:gd name="T2" fmla="*/ 89 w 524"/>
                    <a:gd name="T3" fmla="*/ 0 h 24"/>
                    <a:gd name="T4" fmla="*/ 316 w 524"/>
                    <a:gd name="T5" fmla="*/ 8 h 24"/>
                    <a:gd name="T6" fmla="*/ 524 w 524"/>
                    <a:gd name="T7" fmla="*/ 10 h 24"/>
                    <a:gd name="T8" fmla="*/ 524 w 524"/>
                    <a:gd name="T9" fmla="*/ 24 h 24"/>
                    <a:gd name="T10" fmla="*/ 428 w 524"/>
                    <a:gd name="T11" fmla="*/ 24 h 24"/>
                    <a:gd name="T12" fmla="*/ 269 w 524"/>
                    <a:gd name="T13" fmla="*/ 24 h 24"/>
                    <a:gd name="T14" fmla="*/ 0 w 524"/>
                    <a:gd name="T15" fmla="*/ 21 h 24"/>
                    <a:gd name="T16" fmla="*/ 13 w 524"/>
                    <a:gd name="T1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4" h="24">
                      <a:moveTo>
                        <a:pt x="13" y="0"/>
                      </a:moveTo>
                      <a:lnTo>
                        <a:pt x="89" y="0"/>
                      </a:lnTo>
                      <a:lnTo>
                        <a:pt x="316" y="8"/>
                      </a:lnTo>
                      <a:lnTo>
                        <a:pt x="524" y="10"/>
                      </a:lnTo>
                      <a:lnTo>
                        <a:pt x="524" y="24"/>
                      </a:lnTo>
                      <a:lnTo>
                        <a:pt x="428" y="24"/>
                      </a:lnTo>
                      <a:lnTo>
                        <a:pt x="269" y="24"/>
                      </a:lnTo>
                      <a:lnTo>
                        <a:pt x="0" y="21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8" name="Freeform 378"/>
                <p:cNvSpPr>
                  <a:spLocks/>
                </p:cNvSpPr>
                <p:nvPr/>
              </p:nvSpPr>
              <p:spPr bwMode="auto">
                <a:xfrm>
                  <a:off x="6261685" y="641707"/>
                  <a:ext cx="209405" cy="255540"/>
                </a:xfrm>
                <a:custGeom>
                  <a:avLst/>
                  <a:gdLst>
                    <a:gd name="T0" fmla="*/ 68 w 151"/>
                    <a:gd name="T1" fmla="*/ 18 h 142"/>
                    <a:gd name="T2" fmla="*/ 151 w 151"/>
                    <a:gd name="T3" fmla="*/ 73 h 142"/>
                    <a:gd name="T4" fmla="*/ 151 w 151"/>
                    <a:gd name="T5" fmla="*/ 142 h 142"/>
                    <a:gd name="T6" fmla="*/ 90 w 151"/>
                    <a:gd name="T7" fmla="*/ 62 h 142"/>
                    <a:gd name="T8" fmla="*/ 0 w 151"/>
                    <a:gd name="T9" fmla="*/ 0 h 142"/>
                    <a:gd name="T10" fmla="*/ 68 w 151"/>
                    <a:gd name="T11" fmla="*/ 1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1" h="142">
                      <a:moveTo>
                        <a:pt x="68" y="18"/>
                      </a:moveTo>
                      <a:lnTo>
                        <a:pt x="151" y="73"/>
                      </a:lnTo>
                      <a:lnTo>
                        <a:pt x="151" y="142"/>
                      </a:lnTo>
                      <a:lnTo>
                        <a:pt x="90" y="62"/>
                      </a:lnTo>
                      <a:lnTo>
                        <a:pt x="0" y="0"/>
                      </a:lnTo>
                      <a:lnTo>
                        <a:pt x="68" y="18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39" name="Freeform 379"/>
                <p:cNvSpPr>
                  <a:spLocks/>
                </p:cNvSpPr>
                <p:nvPr/>
              </p:nvSpPr>
              <p:spPr bwMode="auto">
                <a:xfrm>
                  <a:off x="6085345" y="652355"/>
                  <a:ext cx="394011" cy="475590"/>
                </a:xfrm>
                <a:custGeom>
                  <a:avLst/>
                  <a:gdLst>
                    <a:gd name="T0" fmla="*/ 68 w 287"/>
                    <a:gd name="T1" fmla="*/ 13 h 268"/>
                    <a:gd name="T2" fmla="*/ 148 w 287"/>
                    <a:gd name="T3" fmla="*/ 75 h 268"/>
                    <a:gd name="T4" fmla="*/ 287 w 287"/>
                    <a:gd name="T5" fmla="*/ 218 h 268"/>
                    <a:gd name="T6" fmla="*/ 287 w 287"/>
                    <a:gd name="T7" fmla="*/ 268 h 268"/>
                    <a:gd name="T8" fmla="*/ 213 w 287"/>
                    <a:gd name="T9" fmla="*/ 198 h 268"/>
                    <a:gd name="T10" fmla="*/ 136 w 287"/>
                    <a:gd name="T11" fmla="*/ 99 h 268"/>
                    <a:gd name="T12" fmla="*/ 0 w 287"/>
                    <a:gd name="T13" fmla="*/ 0 h 268"/>
                    <a:gd name="T14" fmla="*/ 68 w 287"/>
                    <a:gd name="T15" fmla="*/ 13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7" h="268">
                      <a:moveTo>
                        <a:pt x="68" y="13"/>
                      </a:moveTo>
                      <a:lnTo>
                        <a:pt x="148" y="75"/>
                      </a:lnTo>
                      <a:lnTo>
                        <a:pt x="287" y="218"/>
                      </a:lnTo>
                      <a:lnTo>
                        <a:pt x="287" y="268"/>
                      </a:lnTo>
                      <a:lnTo>
                        <a:pt x="213" y="198"/>
                      </a:lnTo>
                      <a:lnTo>
                        <a:pt x="136" y="99"/>
                      </a:lnTo>
                      <a:lnTo>
                        <a:pt x="0" y="0"/>
                      </a:lnTo>
                      <a:lnTo>
                        <a:pt x="68" y="13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40" name="Freeform 380"/>
                <p:cNvSpPr>
                  <a:spLocks/>
                </p:cNvSpPr>
                <p:nvPr/>
              </p:nvSpPr>
              <p:spPr bwMode="auto">
                <a:xfrm>
                  <a:off x="4782076" y="1578690"/>
                  <a:ext cx="1636662" cy="177459"/>
                </a:xfrm>
                <a:custGeom>
                  <a:avLst/>
                  <a:gdLst>
                    <a:gd name="T0" fmla="*/ 0 w 1189"/>
                    <a:gd name="T1" fmla="*/ 99 h 99"/>
                    <a:gd name="T2" fmla="*/ 391 w 1189"/>
                    <a:gd name="T3" fmla="*/ 50 h 99"/>
                    <a:gd name="T4" fmla="*/ 439 w 1189"/>
                    <a:gd name="T5" fmla="*/ 46 h 99"/>
                    <a:gd name="T6" fmla="*/ 486 w 1189"/>
                    <a:gd name="T7" fmla="*/ 43 h 99"/>
                    <a:gd name="T8" fmla="*/ 532 w 1189"/>
                    <a:gd name="T9" fmla="*/ 40 h 99"/>
                    <a:gd name="T10" fmla="*/ 579 w 1189"/>
                    <a:gd name="T11" fmla="*/ 38 h 99"/>
                    <a:gd name="T12" fmla="*/ 623 w 1189"/>
                    <a:gd name="T13" fmla="*/ 35 h 99"/>
                    <a:gd name="T14" fmla="*/ 668 w 1189"/>
                    <a:gd name="T15" fmla="*/ 32 h 99"/>
                    <a:gd name="T16" fmla="*/ 713 w 1189"/>
                    <a:gd name="T17" fmla="*/ 30 h 99"/>
                    <a:gd name="T18" fmla="*/ 758 w 1189"/>
                    <a:gd name="T19" fmla="*/ 28 h 99"/>
                    <a:gd name="T20" fmla="*/ 802 w 1189"/>
                    <a:gd name="T21" fmla="*/ 24 h 99"/>
                    <a:gd name="T22" fmla="*/ 847 w 1189"/>
                    <a:gd name="T23" fmla="*/ 22 h 99"/>
                    <a:gd name="T24" fmla="*/ 892 w 1189"/>
                    <a:gd name="T25" fmla="*/ 18 h 99"/>
                    <a:gd name="T26" fmla="*/ 937 w 1189"/>
                    <a:gd name="T27" fmla="*/ 16 h 99"/>
                    <a:gd name="T28" fmla="*/ 983 w 1189"/>
                    <a:gd name="T29" fmla="*/ 13 h 99"/>
                    <a:gd name="T30" fmla="*/ 1029 w 1189"/>
                    <a:gd name="T31" fmla="*/ 9 h 99"/>
                    <a:gd name="T32" fmla="*/ 1076 w 1189"/>
                    <a:gd name="T33" fmla="*/ 5 h 99"/>
                    <a:gd name="T34" fmla="*/ 1125 w 1189"/>
                    <a:gd name="T35" fmla="*/ 0 h 99"/>
                    <a:gd name="T36" fmla="*/ 1189 w 1189"/>
                    <a:gd name="T37" fmla="*/ 18 h 99"/>
                    <a:gd name="T38" fmla="*/ 1164 w 1189"/>
                    <a:gd name="T39" fmla="*/ 21 h 99"/>
                    <a:gd name="T40" fmla="*/ 1139 w 1189"/>
                    <a:gd name="T41" fmla="*/ 22 h 99"/>
                    <a:gd name="T42" fmla="*/ 1113 w 1189"/>
                    <a:gd name="T43" fmla="*/ 24 h 99"/>
                    <a:gd name="T44" fmla="*/ 1088 w 1189"/>
                    <a:gd name="T45" fmla="*/ 27 h 99"/>
                    <a:gd name="T46" fmla="*/ 1062 w 1189"/>
                    <a:gd name="T47" fmla="*/ 28 h 99"/>
                    <a:gd name="T48" fmla="*/ 1038 w 1189"/>
                    <a:gd name="T49" fmla="*/ 30 h 99"/>
                    <a:gd name="T50" fmla="*/ 1013 w 1189"/>
                    <a:gd name="T51" fmla="*/ 32 h 99"/>
                    <a:gd name="T52" fmla="*/ 988 w 1189"/>
                    <a:gd name="T53" fmla="*/ 33 h 99"/>
                    <a:gd name="T54" fmla="*/ 962 w 1189"/>
                    <a:gd name="T55" fmla="*/ 36 h 99"/>
                    <a:gd name="T56" fmla="*/ 937 w 1189"/>
                    <a:gd name="T57" fmla="*/ 38 h 99"/>
                    <a:gd name="T58" fmla="*/ 912 w 1189"/>
                    <a:gd name="T59" fmla="*/ 40 h 99"/>
                    <a:gd name="T60" fmla="*/ 886 w 1189"/>
                    <a:gd name="T61" fmla="*/ 42 h 99"/>
                    <a:gd name="T62" fmla="*/ 861 w 1189"/>
                    <a:gd name="T63" fmla="*/ 44 h 99"/>
                    <a:gd name="T64" fmla="*/ 837 w 1189"/>
                    <a:gd name="T65" fmla="*/ 46 h 99"/>
                    <a:gd name="T66" fmla="*/ 811 w 1189"/>
                    <a:gd name="T67" fmla="*/ 48 h 99"/>
                    <a:gd name="T68" fmla="*/ 786 w 1189"/>
                    <a:gd name="T69" fmla="*/ 51 h 99"/>
                    <a:gd name="T70" fmla="*/ 761 w 1189"/>
                    <a:gd name="T71" fmla="*/ 53 h 99"/>
                    <a:gd name="T72" fmla="*/ 735 w 1189"/>
                    <a:gd name="T73" fmla="*/ 55 h 99"/>
                    <a:gd name="T74" fmla="*/ 710 w 1189"/>
                    <a:gd name="T75" fmla="*/ 58 h 99"/>
                    <a:gd name="T76" fmla="*/ 685 w 1189"/>
                    <a:gd name="T77" fmla="*/ 60 h 99"/>
                    <a:gd name="T78" fmla="*/ 659 w 1189"/>
                    <a:gd name="T79" fmla="*/ 62 h 99"/>
                    <a:gd name="T80" fmla="*/ 634 w 1189"/>
                    <a:gd name="T81" fmla="*/ 65 h 99"/>
                    <a:gd name="T82" fmla="*/ 609 w 1189"/>
                    <a:gd name="T83" fmla="*/ 67 h 99"/>
                    <a:gd name="T84" fmla="*/ 583 w 1189"/>
                    <a:gd name="T85" fmla="*/ 69 h 99"/>
                    <a:gd name="T86" fmla="*/ 558 w 1189"/>
                    <a:gd name="T87" fmla="*/ 73 h 99"/>
                    <a:gd name="T88" fmla="*/ 532 w 1189"/>
                    <a:gd name="T89" fmla="*/ 75 h 99"/>
                    <a:gd name="T90" fmla="*/ 507 w 1189"/>
                    <a:gd name="T91" fmla="*/ 78 h 99"/>
                    <a:gd name="T92" fmla="*/ 482 w 1189"/>
                    <a:gd name="T93" fmla="*/ 81 h 99"/>
                    <a:gd name="T94" fmla="*/ 456 w 1189"/>
                    <a:gd name="T95" fmla="*/ 84 h 99"/>
                    <a:gd name="T96" fmla="*/ 431 w 1189"/>
                    <a:gd name="T97" fmla="*/ 86 h 99"/>
                    <a:gd name="T98" fmla="*/ 406 w 1189"/>
                    <a:gd name="T99" fmla="*/ 90 h 99"/>
                    <a:gd name="T100" fmla="*/ 380 w 1189"/>
                    <a:gd name="T101" fmla="*/ 93 h 99"/>
                    <a:gd name="T102" fmla="*/ 0 w 1189"/>
                    <a:gd name="T103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89" h="99">
                      <a:moveTo>
                        <a:pt x="0" y="99"/>
                      </a:moveTo>
                      <a:lnTo>
                        <a:pt x="391" y="50"/>
                      </a:lnTo>
                      <a:lnTo>
                        <a:pt x="439" y="46"/>
                      </a:lnTo>
                      <a:lnTo>
                        <a:pt x="486" y="43"/>
                      </a:lnTo>
                      <a:lnTo>
                        <a:pt x="532" y="40"/>
                      </a:lnTo>
                      <a:lnTo>
                        <a:pt x="579" y="38"/>
                      </a:lnTo>
                      <a:lnTo>
                        <a:pt x="623" y="35"/>
                      </a:lnTo>
                      <a:lnTo>
                        <a:pt x="668" y="32"/>
                      </a:lnTo>
                      <a:lnTo>
                        <a:pt x="713" y="30"/>
                      </a:lnTo>
                      <a:lnTo>
                        <a:pt x="758" y="28"/>
                      </a:lnTo>
                      <a:lnTo>
                        <a:pt x="802" y="24"/>
                      </a:lnTo>
                      <a:lnTo>
                        <a:pt x="847" y="22"/>
                      </a:lnTo>
                      <a:lnTo>
                        <a:pt x="892" y="18"/>
                      </a:lnTo>
                      <a:lnTo>
                        <a:pt x="937" y="16"/>
                      </a:lnTo>
                      <a:lnTo>
                        <a:pt x="983" y="13"/>
                      </a:lnTo>
                      <a:lnTo>
                        <a:pt x="1029" y="9"/>
                      </a:lnTo>
                      <a:lnTo>
                        <a:pt x="1076" y="5"/>
                      </a:lnTo>
                      <a:lnTo>
                        <a:pt x="1125" y="0"/>
                      </a:lnTo>
                      <a:lnTo>
                        <a:pt x="1189" y="18"/>
                      </a:lnTo>
                      <a:lnTo>
                        <a:pt x="1164" y="21"/>
                      </a:lnTo>
                      <a:lnTo>
                        <a:pt x="1139" y="22"/>
                      </a:lnTo>
                      <a:lnTo>
                        <a:pt x="1113" y="24"/>
                      </a:lnTo>
                      <a:lnTo>
                        <a:pt x="1088" y="27"/>
                      </a:lnTo>
                      <a:lnTo>
                        <a:pt x="1062" y="28"/>
                      </a:lnTo>
                      <a:lnTo>
                        <a:pt x="1038" y="30"/>
                      </a:lnTo>
                      <a:lnTo>
                        <a:pt x="1013" y="32"/>
                      </a:lnTo>
                      <a:lnTo>
                        <a:pt x="988" y="33"/>
                      </a:lnTo>
                      <a:lnTo>
                        <a:pt x="962" y="36"/>
                      </a:lnTo>
                      <a:lnTo>
                        <a:pt x="937" y="38"/>
                      </a:lnTo>
                      <a:lnTo>
                        <a:pt x="912" y="40"/>
                      </a:lnTo>
                      <a:lnTo>
                        <a:pt x="886" y="42"/>
                      </a:lnTo>
                      <a:lnTo>
                        <a:pt x="861" y="44"/>
                      </a:lnTo>
                      <a:lnTo>
                        <a:pt x="837" y="46"/>
                      </a:lnTo>
                      <a:lnTo>
                        <a:pt x="811" y="48"/>
                      </a:lnTo>
                      <a:lnTo>
                        <a:pt x="786" y="51"/>
                      </a:lnTo>
                      <a:lnTo>
                        <a:pt x="761" y="53"/>
                      </a:lnTo>
                      <a:lnTo>
                        <a:pt x="735" y="55"/>
                      </a:lnTo>
                      <a:lnTo>
                        <a:pt x="710" y="58"/>
                      </a:lnTo>
                      <a:lnTo>
                        <a:pt x="685" y="60"/>
                      </a:lnTo>
                      <a:lnTo>
                        <a:pt x="659" y="62"/>
                      </a:lnTo>
                      <a:lnTo>
                        <a:pt x="634" y="65"/>
                      </a:lnTo>
                      <a:lnTo>
                        <a:pt x="609" y="67"/>
                      </a:lnTo>
                      <a:lnTo>
                        <a:pt x="583" y="69"/>
                      </a:lnTo>
                      <a:lnTo>
                        <a:pt x="558" y="73"/>
                      </a:lnTo>
                      <a:lnTo>
                        <a:pt x="532" y="75"/>
                      </a:lnTo>
                      <a:lnTo>
                        <a:pt x="507" y="78"/>
                      </a:lnTo>
                      <a:lnTo>
                        <a:pt x="482" y="81"/>
                      </a:lnTo>
                      <a:lnTo>
                        <a:pt x="456" y="84"/>
                      </a:lnTo>
                      <a:lnTo>
                        <a:pt x="431" y="86"/>
                      </a:lnTo>
                      <a:lnTo>
                        <a:pt x="406" y="90"/>
                      </a:lnTo>
                      <a:lnTo>
                        <a:pt x="380" y="93"/>
                      </a:lnTo>
                      <a:lnTo>
                        <a:pt x="0" y="99"/>
                      </a:lnTo>
                      <a:close/>
                    </a:path>
                  </a:pathLst>
                </a:custGeom>
                <a:solidFill>
                  <a:srgbClr val="00A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</p:grpSp>
          <p:sp>
            <p:nvSpPr>
              <p:cNvPr id="809" name="TextBox 808"/>
              <p:cNvSpPr txBox="1"/>
              <p:nvPr/>
            </p:nvSpPr>
            <p:spPr>
              <a:xfrm>
                <a:off x="3151361" y="1826454"/>
                <a:ext cx="1238347" cy="389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dirty="0"/>
                  <a:t>agriculture</a:t>
                </a:r>
              </a:p>
            </p:txBody>
          </p:sp>
        </p:grpSp>
        <p:grpSp>
          <p:nvGrpSpPr>
            <p:cNvPr id="713" name="Group 712"/>
            <p:cNvGrpSpPr/>
            <p:nvPr/>
          </p:nvGrpSpPr>
          <p:grpSpPr>
            <a:xfrm>
              <a:off x="1814052" y="3091787"/>
              <a:ext cx="1001621" cy="720747"/>
              <a:chOff x="1148409" y="1529963"/>
              <a:chExt cx="1299508" cy="1006798"/>
            </a:xfrm>
          </p:grpSpPr>
          <p:grpSp>
            <p:nvGrpSpPr>
              <p:cNvPr id="747" name="Group 5"/>
              <p:cNvGrpSpPr>
                <a:grpSpLocks noChangeAspect="1"/>
              </p:cNvGrpSpPr>
              <p:nvPr/>
            </p:nvGrpSpPr>
            <p:grpSpPr bwMode="auto">
              <a:xfrm>
                <a:off x="1148409" y="1529963"/>
                <a:ext cx="1047892" cy="787708"/>
                <a:chOff x="-356" y="38"/>
                <a:chExt cx="2489" cy="2156"/>
              </a:xfrm>
            </p:grpSpPr>
            <p:sp>
              <p:nvSpPr>
                <p:cNvPr id="749" name="AutoShape 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356" y="38"/>
                  <a:ext cx="2489" cy="2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0" name="Freeform 7"/>
                <p:cNvSpPr>
                  <a:spLocks/>
                </p:cNvSpPr>
                <p:nvPr/>
              </p:nvSpPr>
              <p:spPr bwMode="auto">
                <a:xfrm>
                  <a:off x="64" y="602"/>
                  <a:ext cx="1848" cy="1375"/>
                </a:xfrm>
                <a:custGeom>
                  <a:avLst/>
                  <a:gdLst>
                    <a:gd name="T0" fmla="*/ 76 w 3695"/>
                    <a:gd name="T1" fmla="*/ 0 h 2752"/>
                    <a:gd name="T2" fmla="*/ 703 w 3695"/>
                    <a:gd name="T3" fmla="*/ 78 h 2752"/>
                    <a:gd name="T4" fmla="*/ 1789 w 3695"/>
                    <a:gd name="T5" fmla="*/ 59 h 2752"/>
                    <a:gd name="T6" fmla="*/ 2245 w 3695"/>
                    <a:gd name="T7" fmla="*/ 46 h 2752"/>
                    <a:gd name="T8" fmla="*/ 2773 w 3695"/>
                    <a:gd name="T9" fmla="*/ 95 h 2752"/>
                    <a:gd name="T10" fmla="*/ 3119 w 3695"/>
                    <a:gd name="T11" fmla="*/ 251 h 2752"/>
                    <a:gd name="T12" fmla="*/ 3355 w 3695"/>
                    <a:gd name="T13" fmla="*/ 312 h 2752"/>
                    <a:gd name="T14" fmla="*/ 3613 w 3695"/>
                    <a:gd name="T15" fmla="*/ 510 h 2752"/>
                    <a:gd name="T16" fmla="*/ 3670 w 3695"/>
                    <a:gd name="T17" fmla="*/ 780 h 2752"/>
                    <a:gd name="T18" fmla="*/ 3695 w 3695"/>
                    <a:gd name="T19" fmla="*/ 1385 h 2752"/>
                    <a:gd name="T20" fmla="*/ 3547 w 3695"/>
                    <a:gd name="T21" fmla="*/ 1856 h 2752"/>
                    <a:gd name="T22" fmla="*/ 3228 w 3695"/>
                    <a:gd name="T23" fmla="*/ 2151 h 2752"/>
                    <a:gd name="T24" fmla="*/ 2815 w 3695"/>
                    <a:gd name="T25" fmla="*/ 2373 h 2752"/>
                    <a:gd name="T26" fmla="*/ 2598 w 3695"/>
                    <a:gd name="T27" fmla="*/ 2613 h 2752"/>
                    <a:gd name="T28" fmla="*/ 2142 w 3695"/>
                    <a:gd name="T29" fmla="*/ 2752 h 2752"/>
                    <a:gd name="T30" fmla="*/ 2083 w 3695"/>
                    <a:gd name="T31" fmla="*/ 2618 h 2752"/>
                    <a:gd name="T32" fmla="*/ 1848 w 3695"/>
                    <a:gd name="T33" fmla="*/ 2601 h 2752"/>
                    <a:gd name="T34" fmla="*/ 1654 w 3695"/>
                    <a:gd name="T35" fmla="*/ 2379 h 2752"/>
                    <a:gd name="T36" fmla="*/ 1705 w 3695"/>
                    <a:gd name="T37" fmla="*/ 2162 h 2752"/>
                    <a:gd name="T38" fmla="*/ 1629 w 3695"/>
                    <a:gd name="T39" fmla="*/ 1963 h 2752"/>
                    <a:gd name="T40" fmla="*/ 1783 w 3695"/>
                    <a:gd name="T41" fmla="*/ 1926 h 2752"/>
                    <a:gd name="T42" fmla="*/ 2334 w 3695"/>
                    <a:gd name="T43" fmla="*/ 2054 h 2752"/>
                    <a:gd name="T44" fmla="*/ 2555 w 3695"/>
                    <a:gd name="T45" fmla="*/ 2168 h 2752"/>
                    <a:gd name="T46" fmla="*/ 2790 w 3695"/>
                    <a:gd name="T47" fmla="*/ 2001 h 2752"/>
                    <a:gd name="T48" fmla="*/ 2971 w 3695"/>
                    <a:gd name="T49" fmla="*/ 1668 h 2752"/>
                    <a:gd name="T50" fmla="*/ 2965 w 3695"/>
                    <a:gd name="T51" fmla="*/ 1225 h 2752"/>
                    <a:gd name="T52" fmla="*/ 2720 w 3695"/>
                    <a:gd name="T53" fmla="*/ 1069 h 2752"/>
                    <a:gd name="T54" fmla="*/ 2507 w 3695"/>
                    <a:gd name="T55" fmla="*/ 1128 h 2752"/>
                    <a:gd name="T56" fmla="*/ 2270 w 3695"/>
                    <a:gd name="T57" fmla="*/ 1033 h 2752"/>
                    <a:gd name="T58" fmla="*/ 1983 w 3695"/>
                    <a:gd name="T59" fmla="*/ 1025 h 2752"/>
                    <a:gd name="T60" fmla="*/ 1794 w 3695"/>
                    <a:gd name="T61" fmla="*/ 902 h 2752"/>
                    <a:gd name="T62" fmla="*/ 1585 w 3695"/>
                    <a:gd name="T63" fmla="*/ 1010 h 2752"/>
                    <a:gd name="T64" fmla="*/ 1104 w 3695"/>
                    <a:gd name="T65" fmla="*/ 985 h 2752"/>
                    <a:gd name="T66" fmla="*/ 601 w 3695"/>
                    <a:gd name="T67" fmla="*/ 713 h 2752"/>
                    <a:gd name="T68" fmla="*/ 589 w 3695"/>
                    <a:gd name="T69" fmla="*/ 535 h 2752"/>
                    <a:gd name="T70" fmla="*/ 629 w 3695"/>
                    <a:gd name="T71" fmla="*/ 329 h 2752"/>
                    <a:gd name="T72" fmla="*/ 342 w 3695"/>
                    <a:gd name="T73" fmla="*/ 246 h 2752"/>
                    <a:gd name="T74" fmla="*/ 0 w 3695"/>
                    <a:gd name="T75" fmla="*/ 95 h 2752"/>
                    <a:gd name="T76" fmla="*/ 76 w 3695"/>
                    <a:gd name="T77" fmla="*/ 0 h 2752"/>
                    <a:gd name="T78" fmla="*/ 76 w 3695"/>
                    <a:gd name="T79" fmla="*/ 0 h 2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695" h="2752">
                      <a:moveTo>
                        <a:pt x="76" y="0"/>
                      </a:moveTo>
                      <a:lnTo>
                        <a:pt x="703" y="78"/>
                      </a:lnTo>
                      <a:lnTo>
                        <a:pt x="1789" y="59"/>
                      </a:lnTo>
                      <a:lnTo>
                        <a:pt x="2245" y="46"/>
                      </a:lnTo>
                      <a:lnTo>
                        <a:pt x="2773" y="95"/>
                      </a:lnTo>
                      <a:lnTo>
                        <a:pt x="3119" y="251"/>
                      </a:lnTo>
                      <a:lnTo>
                        <a:pt x="3355" y="312"/>
                      </a:lnTo>
                      <a:lnTo>
                        <a:pt x="3613" y="510"/>
                      </a:lnTo>
                      <a:lnTo>
                        <a:pt x="3670" y="780"/>
                      </a:lnTo>
                      <a:lnTo>
                        <a:pt x="3695" y="1385"/>
                      </a:lnTo>
                      <a:lnTo>
                        <a:pt x="3547" y="1856"/>
                      </a:lnTo>
                      <a:lnTo>
                        <a:pt x="3228" y="2151"/>
                      </a:lnTo>
                      <a:lnTo>
                        <a:pt x="2815" y="2373"/>
                      </a:lnTo>
                      <a:lnTo>
                        <a:pt x="2598" y="2613"/>
                      </a:lnTo>
                      <a:lnTo>
                        <a:pt x="2142" y="2752"/>
                      </a:lnTo>
                      <a:lnTo>
                        <a:pt x="2083" y="2618"/>
                      </a:lnTo>
                      <a:lnTo>
                        <a:pt x="1848" y="2601"/>
                      </a:lnTo>
                      <a:lnTo>
                        <a:pt x="1654" y="2379"/>
                      </a:lnTo>
                      <a:lnTo>
                        <a:pt x="1705" y="2162"/>
                      </a:lnTo>
                      <a:lnTo>
                        <a:pt x="1629" y="1963"/>
                      </a:lnTo>
                      <a:lnTo>
                        <a:pt x="1783" y="1926"/>
                      </a:lnTo>
                      <a:lnTo>
                        <a:pt x="2334" y="2054"/>
                      </a:lnTo>
                      <a:lnTo>
                        <a:pt x="2555" y="2168"/>
                      </a:lnTo>
                      <a:lnTo>
                        <a:pt x="2790" y="2001"/>
                      </a:lnTo>
                      <a:lnTo>
                        <a:pt x="2971" y="1668"/>
                      </a:lnTo>
                      <a:lnTo>
                        <a:pt x="2965" y="1225"/>
                      </a:lnTo>
                      <a:lnTo>
                        <a:pt x="2720" y="1069"/>
                      </a:lnTo>
                      <a:lnTo>
                        <a:pt x="2507" y="1128"/>
                      </a:lnTo>
                      <a:lnTo>
                        <a:pt x="2270" y="1033"/>
                      </a:lnTo>
                      <a:lnTo>
                        <a:pt x="1983" y="1025"/>
                      </a:lnTo>
                      <a:lnTo>
                        <a:pt x="1794" y="902"/>
                      </a:lnTo>
                      <a:lnTo>
                        <a:pt x="1585" y="1010"/>
                      </a:lnTo>
                      <a:lnTo>
                        <a:pt x="1104" y="985"/>
                      </a:lnTo>
                      <a:lnTo>
                        <a:pt x="601" y="713"/>
                      </a:lnTo>
                      <a:lnTo>
                        <a:pt x="589" y="535"/>
                      </a:lnTo>
                      <a:lnTo>
                        <a:pt x="629" y="329"/>
                      </a:lnTo>
                      <a:lnTo>
                        <a:pt x="342" y="246"/>
                      </a:lnTo>
                      <a:lnTo>
                        <a:pt x="0" y="95"/>
                      </a:lnTo>
                      <a:lnTo>
                        <a:pt x="76" y="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FFC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1" name="Freeform 8"/>
                <p:cNvSpPr>
                  <a:spLocks/>
                </p:cNvSpPr>
                <p:nvPr/>
              </p:nvSpPr>
              <p:spPr bwMode="auto">
                <a:xfrm>
                  <a:off x="94" y="589"/>
                  <a:ext cx="788" cy="84"/>
                </a:xfrm>
                <a:custGeom>
                  <a:avLst/>
                  <a:gdLst>
                    <a:gd name="T0" fmla="*/ 112 w 1578"/>
                    <a:gd name="T1" fmla="*/ 15 h 167"/>
                    <a:gd name="T2" fmla="*/ 278 w 1578"/>
                    <a:gd name="T3" fmla="*/ 38 h 167"/>
                    <a:gd name="T4" fmla="*/ 447 w 1578"/>
                    <a:gd name="T5" fmla="*/ 49 h 167"/>
                    <a:gd name="T6" fmla="*/ 616 w 1578"/>
                    <a:gd name="T7" fmla="*/ 53 h 167"/>
                    <a:gd name="T8" fmla="*/ 789 w 1578"/>
                    <a:gd name="T9" fmla="*/ 51 h 167"/>
                    <a:gd name="T10" fmla="*/ 960 w 1578"/>
                    <a:gd name="T11" fmla="*/ 43 h 167"/>
                    <a:gd name="T12" fmla="*/ 1133 w 1578"/>
                    <a:gd name="T13" fmla="*/ 38 h 167"/>
                    <a:gd name="T14" fmla="*/ 1304 w 1578"/>
                    <a:gd name="T15" fmla="*/ 36 h 167"/>
                    <a:gd name="T16" fmla="*/ 1395 w 1578"/>
                    <a:gd name="T17" fmla="*/ 38 h 167"/>
                    <a:gd name="T18" fmla="*/ 1414 w 1578"/>
                    <a:gd name="T19" fmla="*/ 40 h 167"/>
                    <a:gd name="T20" fmla="*/ 1439 w 1578"/>
                    <a:gd name="T21" fmla="*/ 43 h 167"/>
                    <a:gd name="T22" fmla="*/ 1467 w 1578"/>
                    <a:gd name="T23" fmla="*/ 47 h 167"/>
                    <a:gd name="T24" fmla="*/ 1496 w 1578"/>
                    <a:gd name="T25" fmla="*/ 55 h 167"/>
                    <a:gd name="T26" fmla="*/ 1524 w 1578"/>
                    <a:gd name="T27" fmla="*/ 61 h 167"/>
                    <a:gd name="T28" fmla="*/ 1549 w 1578"/>
                    <a:gd name="T29" fmla="*/ 68 h 167"/>
                    <a:gd name="T30" fmla="*/ 1570 w 1578"/>
                    <a:gd name="T31" fmla="*/ 74 h 167"/>
                    <a:gd name="T32" fmla="*/ 1534 w 1578"/>
                    <a:gd name="T33" fmla="*/ 167 h 167"/>
                    <a:gd name="T34" fmla="*/ 1410 w 1578"/>
                    <a:gd name="T35" fmla="*/ 135 h 167"/>
                    <a:gd name="T36" fmla="*/ 1287 w 1578"/>
                    <a:gd name="T37" fmla="*/ 123 h 167"/>
                    <a:gd name="T38" fmla="*/ 1159 w 1578"/>
                    <a:gd name="T39" fmla="*/ 123 h 167"/>
                    <a:gd name="T40" fmla="*/ 1032 w 1578"/>
                    <a:gd name="T41" fmla="*/ 133 h 167"/>
                    <a:gd name="T42" fmla="*/ 901 w 1578"/>
                    <a:gd name="T43" fmla="*/ 142 h 167"/>
                    <a:gd name="T44" fmla="*/ 772 w 1578"/>
                    <a:gd name="T45" fmla="*/ 150 h 167"/>
                    <a:gd name="T46" fmla="*/ 642 w 1578"/>
                    <a:gd name="T47" fmla="*/ 152 h 167"/>
                    <a:gd name="T48" fmla="*/ 513 w 1578"/>
                    <a:gd name="T49" fmla="*/ 144 h 167"/>
                    <a:gd name="T50" fmla="*/ 487 w 1578"/>
                    <a:gd name="T51" fmla="*/ 144 h 167"/>
                    <a:gd name="T52" fmla="*/ 452 w 1578"/>
                    <a:gd name="T53" fmla="*/ 146 h 167"/>
                    <a:gd name="T54" fmla="*/ 435 w 1578"/>
                    <a:gd name="T55" fmla="*/ 146 h 167"/>
                    <a:gd name="T56" fmla="*/ 416 w 1578"/>
                    <a:gd name="T57" fmla="*/ 146 h 167"/>
                    <a:gd name="T58" fmla="*/ 386 w 1578"/>
                    <a:gd name="T59" fmla="*/ 144 h 167"/>
                    <a:gd name="T60" fmla="*/ 335 w 1578"/>
                    <a:gd name="T61" fmla="*/ 139 h 167"/>
                    <a:gd name="T62" fmla="*/ 283 w 1578"/>
                    <a:gd name="T63" fmla="*/ 135 h 167"/>
                    <a:gd name="T64" fmla="*/ 234 w 1578"/>
                    <a:gd name="T65" fmla="*/ 133 h 167"/>
                    <a:gd name="T66" fmla="*/ 183 w 1578"/>
                    <a:gd name="T67" fmla="*/ 127 h 167"/>
                    <a:gd name="T68" fmla="*/ 133 w 1578"/>
                    <a:gd name="T69" fmla="*/ 118 h 167"/>
                    <a:gd name="T70" fmla="*/ 86 w 1578"/>
                    <a:gd name="T71" fmla="*/ 102 h 167"/>
                    <a:gd name="T72" fmla="*/ 42 w 1578"/>
                    <a:gd name="T73" fmla="*/ 80 h 167"/>
                    <a:gd name="T74" fmla="*/ 0 w 1578"/>
                    <a:gd name="T75" fmla="*/ 49 h 167"/>
                    <a:gd name="T76" fmla="*/ 17 w 1578"/>
                    <a:gd name="T77" fmla="*/ 19 h 167"/>
                    <a:gd name="T78" fmla="*/ 30 w 1578"/>
                    <a:gd name="T79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578" h="167">
                      <a:moveTo>
                        <a:pt x="30" y="0"/>
                      </a:moveTo>
                      <a:lnTo>
                        <a:pt x="112" y="15"/>
                      </a:lnTo>
                      <a:lnTo>
                        <a:pt x="196" y="28"/>
                      </a:lnTo>
                      <a:lnTo>
                        <a:pt x="278" y="38"/>
                      </a:lnTo>
                      <a:lnTo>
                        <a:pt x="361" y="45"/>
                      </a:lnTo>
                      <a:lnTo>
                        <a:pt x="447" y="49"/>
                      </a:lnTo>
                      <a:lnTo>
                        <a:pt x="530" y="53"/>
                      </a:lnTo>
                      <a:lnTo>
                        <a:pt x="616" y="53"/>
                      </a:lnTo>
                      <a:lnTo>
                        <a:pt x="703" y="55"/>
                      </a:lnTo>
                      <a:lnTo>
                        <a:pt x="789" y="51"/>
                      </a:lnTo>
                      <a:lnTo>
                        <a:pt x="874" y="47"/>
                      </a:lnTo>
                      <a:lnTo>
                        <a:pt x="960" y="43"/>
                      </a:lnTo>
                      <a:lnTo>
                        <a:pt x="1047" y="43"/>
                      </a:lnTo>
                      <a:lnTo>
                        <a:pt x="1133" y="38"/>
                      </a:lnTo>
                      <a:lnTo>
                        <a:pt x="1220" y="38"/>
                      </a:lnTo>
                      <a:lnTo>
                        <a:pt x="1304" y="36"/>
                      </a:lnTo>
                      <a:lnTo>
                        <a:pt x="1391" y="38"/>
                      </a:lnTo>
                      <a:lnTo>
                        <a:pt x="1395" y="38"/>
                      </a:lnTo>
                      <a:lnTo>
                        <a:pt x="1405" y="38"/>
                      </a:lnTo>
                      <a:lnTo>
                        <a:pt x="1414" y="40"/>
                      </a:lnTo>
                      <a:lnTo>
                        <a:pt x="1427" y="42"/>
                      </a:lnTo>
                      <a:lnTo>
                        <a:pt x="1439" y="43"/>
                      </a:lnTo>
                      <a:lnTo>
                        <a:pt x="1454" y="45"/>
                      </a:lnTo>
                      <a:lnTo>
                        <a:pt x="1467" y="47"/>
                      </a:lnTo>
                      <a:lnTo>
                        <a:pt x="1483" y="53"/>
                      </a:lnTo>
                      <a:lnTo>
                        <a:pt x="1496" y="55"/>
                      </a:lnTo>
                      <a:lnTo>
                        <a:pt x="1511" y="57"/>
                      </a:lnTo>
                      <a:lnTo>
                        <a:pt x="1524" y="61"/>
                      </a:lnTo>
                      <a:lnTo>
                        <a:pt x="1540" y="64"/>
                      </a:lnTo>
                      <a:lnTo>
                        <a:pt x="1549" y="68"/>
                      </a:lnTo>
                      <a:lnTo>
                        <a:pt x="1561" y="70"/>
                      </a:lnTo>
                      <a:lnTo>
                        <a:pt x="1570" y="74"/>
                      </a:lnTo>
                      <a:lnTo>
                        <a:pt x="1578" y="78"/>
                      </a:lnTo>
                      <a:lnTo>
                        <a:pt x="1534" y="167"/>
                      </a:lnTo>
                      <a:lnTo>
                        <a:pt x="1471" y="148"/>
                      </a:lnTo>
                      <a:lnTo>
                        <a:pt x="1410" y="135"/>
                      </a:lnTo>
                      <a:lnTo>
                        <a:pt x="1348" y="127"/>
                      </a:lnTo>
                      <a:lnTo>
                        <a:pt x="1287" y="123"/>
                      </a:lnTo>
                      <a:lnTo>
                        <a:pt x="1222" y="121"/>
                      </a:lnTo>
                      <a:lnTo>
                        <a:pt x="1159" y="123"/>
                      </a:lnTo>
                      <a:lnTo>
                        <a:pt x="1095" y="127"/>
                      </a:lnTo>
                      <a:lnTo>
                        <a:pt x="1032" y="133"/>
                      </a:lnTo>
                      <a:lnTo>
                        <a:pt x="966" y="137"/>
                      </a:lnTo>
                      <a:lnTo>
                        <a:pt x="901" y="142"/>
                      </a:lnTo>
                      <a:lnTo>
                        <a:pt x="836" y="144"/>
                      </a:lnTo>
                      <a:lnTo>
                        <a:pt x="772" y="150"/>
                      </a:lnTo>
                      <a:lnTo>
                        <a:pt x="707" y="152"/>
                      </a:lnTo>
                      <a:lnTo>
                        <a:pt x="642" y="152"/>
                      </a:lnTo>
                      <a:lnTo>
                        <a:pt x="578" y="150"/>
                      </a:lnTo>
                      <a:lnTo>
                        <a:pt x="513" y="144"/>
                      </a:lnTo>
                      <a:lnTo>
                        <a:pt x="502" y="144"/>
                      </a:lnTo>
                      <a:lnTo>
                        <a:pt x="487" y="144"/>
                      </a:lnTo>
                      <a:lnTo>
                        <a:pt x="470" y="144"/>
                      </a:lnTo>
                      <a:lnTo>
                        <a:pt x="452" y="146"/>
                      </a:lnTo>
                      <a:lnTo>
                        <a:pt x="443" y="146"/>
                      </a:lnTo>
                      <a:lnTo>
                        <a:pt x="435" y="146"/>
                      </a:lnTo>
                      <a:lnTo>
                        <a:pt x="424" y="146"/>
                      </a:lnTo>
                      <a:lnTo>
                        <a:pt x="416" y="146"/>
                      </a:lnTo>
                      <a:lnTo>
                        <a:pt x="399" y="144"/>
                      </a:lnTo>
                      <a:lnTo>
                        <a:pt x="386" y="144"/>
                      </a:lnTo>
                      <a:lnTo>
                        <a:pt x="359" y="140"/>
                      </a:lnTo>
                      <a:lnTo>
                        <a:pt x="335" y="139"/>
                      </a:lnTo>
                      <a:lnTo>
                        <a:pt x="310" y="137"/>
                      </a:lnTo>
                      <a:lnTo>
                        <a:pt x="283" y="135"/>
                      </a:lnTo>
                      <a:lnTo>
                        <a:pt x="259" y="133"/>
                      </a:lnTo>
                      <a:lnTo>
                        <a:pt x="234" y="133"/>
                      </a:lnTo>
                      <a:lnTo>
                        <a:pt x="207" y="129"/>
                      </a:lnTo>
                      <a:lnTo>
                        <a:pt x="183" y="127"/>
                      </a:lnTo>
                      <a:lnTo>
                        <a:pt x="158" y="121"/>
                      </a:lnTo>
                      <a:lnTo>
                        <a:pt x="133" y="118"/>
                      </a:lnTo>
                      <a:lnTo>
                        <a:pt x="108" y="108"/>
                      </a:lnTo>
                      <a:lnTo>
                        <a:pt x="86" y="102"/>
                      </a:lnTo>
                      <a:lnTo>
                        <a:pt x="63" y="91"/>
                      </a:lnTo>
                      <a:lnTo>
                        <a:pt x="42" y="80"/>
                      </a:lnTo>
                      <a:lnTo>
                        <a:pt x="19" y="64"/>
                      </a:lnTo>
                      <a:lnTo>
                        <a:pt x="0" y="49"/>
                      </a:lnTo>
                      <a:lnTo>
                        <a:pt x="6" y="36"/>
                      </a:lnTo>
                      <a:lnTo>
                        <a:pt x="17" y="19"/>
                      </a:lnTo>
                      <a:lnTo>
                        <a:pt x="27" y="4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2" name="Freeform 9"/>
                <p:cNvSpPr>
                  <a:spLocks/>
                </p:cNvSpPr>
                <p:nvPr/>
              </p:nvSpPr>
              <p:spPr bwMode="auto">
                <a:xfrm>
                  <a:off x="862" y="599"/>
                  <a:ext cx="248" cy="66"/>
                </a:xfrm>
                <a:custGeom>
                  <a:avLst/>
                  <a:gdLst>
                    <a:gd name="T0" fmla="*/ 209 w 496"/>
                    <a:gd name="T1" fmla="*/ 5 h 133"/>
                    <a:gd name="T2" fmla="*/ 224 w 496"/>
                    <a:gd name="T3" fmla="*/ 2 h 133"/>
                    <a:gd name="T4" fmla="*/ 243 w 496"/>
                    <a:gd name="T5" fmla="*/ 0 h 133"/>
                    <a:gd name="T6" fmla="*/ 262 w 496"/>
                    <a:gd name="T7" fmla="*/ 0 h 133"/>
                    <a:gd name="T8" fmla="*/ 281 w 496"/>
                    <a:gd name="T9" fmla="*/ 0 h 133"/>
                    <a:gd name="T10" fmla="*/ 300 w 496"/>
                    <a:gd name="T11" fmla="*/ 0 h 133"/>
                    <a:gd name="T12" fmla="*/ 317 w 496"/>
                    <a:gd name="T13" fmla="*/ 0 h 133"/>
                    <a:gd name="T14" fmla="*/ 336 w 496"/>
                    <a:gd name="T15" fmla="*/ 2 h 133"/>
                    <a:gd name="T16" fmla="*/ 355 w 496"/>
                    <a:gd name="T17" fmla="*/ 5 h 133"/>
                    <a:gd name="T18" fmla="*/ 372 w 496"/>
                    <a:gd name="T19" fmla="*/ 7 h 133"/>
                    <a:gd name="T20" fmla="*/ 391 w 496"/>
                    <a:gd name="T21" fmla="*/ 11 h 133"/>
                    <a:gd name="T22" fmla="*/ 408 w 496"/>
                    <a:gd name="T23" fmla="*/ 17 h 133"/>
                    <a:gd name="T24" fmla="*/ 427 w 496"/>
                    <a:gd name="T25" fmla="*/ 24 h 133"/>
                    <a:gd name="T26" fmla="*/ 444 w 496"/>
                    <a:gd name="T27" fmla="*/ 30 h 133"/>
                    <a:gd name="T28" fmla="*/ 462 w 496"/>
                    <a:gd name="T29" fmla="*/ 40 h 133"/>
                    <a:gd name="T30" fmla="*/ 479 w 496"/>
                    <a:gd name="T31" fmla="*/ 49 h 133"/>
                    <a:gd name="T32" fmla="*/ 496 w 496"/>
                    <a:gd name="T33" fmla="*/ 62 h 133"/>
                    <a:gd name="T34" fmla="*/ 490 w 496"/>
                    <a:gd name="T35" fmla="*/ 76 h 133"/>
                    <a:gd name="T36" fmla="*/ 488 w 496"/>
                    <a:gd name="T37" fmla="*/ 91 h 133"/>
                    <a:gd name="T38" fmla="*/ 484 w 496"/>
                    <a:gd name="T39" fmla="*/ 99 h 133"/>
                    <a:gd name="T40" fmla="*/ 484 w 496"/>
                    <a:gd name="T41" fmla="*/ 108 h 133"/>
                    <a:gd name="T42" fmla="*/ 484 w 496"/>
                    <a:gd name="T43" fmla="*/ 116 h 133"/>
                    <a:gd name="T44" fmla="*/ 484 w 496"/>
                    <a:gd name="T45" fmla="*/ 125 h 133"/>
                    <a:gd name="T46" fmla="*/ 456 w 496"/>
                    <a:gd name="T47" fmla="*/ 123 h 133"/>
                    <a:gd name="T48" fmla="*/ 429 w 496"/>
                    <a:gd name="T49" fmla="*/ 120 h 133"/>
                    <a:gd name="T50" fmla="*/ 403 w 496"/>
                    <a:gd name="T51" fmla="*/ 116 h 133"/>
                    <a:gd name="T52" fmla="*/ 376 w 496"/>
                    <a:gd name="T53" fmla="*/ 114 h 133"/>
                    <a:gd name="T54" fmla="*/ 348 w 496"/>
                    <a:gd name="T55" fmla="*/ 108 h 133"/>
                    <a:gd name="T56" fmla="*/ 321 w 496"/>
                    <a:gd name="T57" fmla="*/ 104 h 133"/>
                    <a:gd name="T58" fmla="*/ 292 w 496"/>
                    <a:gd name="T59" fmla="*/ 100 h 133"/>
                    <a:gd name="T60" fmla="*/ 266 w 496"/>
                    <a:gd name="T61" fmla="*/ 100 h 133"/>
                    <a:gd name="T62" fmla="*/ 237 w 496"/>
                    <a:gd name="T63" fmla="*/ 99 h 133"/>
                    <a:gd name="T64" fmla="*/ 211 w 496"/>
                    <a:gd name="T65" fmla="*/ 99 h 133"/>
                    <a:gd name="T66" fmla="*/ 184 w 496"/>
                    <a:gd name="T67" fmla="*/ 99 h 133"/>
                    <a:gd name="T68" fmla="*/ 157 w 496"/>
                    <a:gd name="T69" fmla="*/ 102 h 133"/>
                    <a:gd name="T70" fmla="*/ 129 w 496"/>
                    <a:gd name="T71" fmla="*/ 106 h 133"/>
                    <a:gd name="T72" fmla="*/ 102 w 496"/>
                    <a:gd name="T73" fmla="*/ 114 h 133"/>
                    <a:gd name="T74" fmla="*/ 78 w 496"/>
                    <a:gd name="T75" fmla="*/ 121 h 133"/>
                    <a:gd name="T76" fmla="*/ 53 w 496"/>
                    <a:gd name="T77" fmla="*/ 133 h 133"/>
                    <a:gd name="T78" fmla="*/ 0 w 496"/>
                    <a:gd name="T79" fmla="*/ 62 h 133"/>
                    <a:gd name="T80" fmla="*/ 9 w 496"/>
                    <a:gd name="T81" fmla="*/ 51 h 133"/>
                    <a:gd name="T82" fmla="*/ 21 w 496"/>
                    <a:gd name="T83" fmla="*/ 45 h 133"/>
                    <a:gd name="T84" fmla="*/ 32 w 496"/>
                    <a:gd name="T85" fmla="*/ 38 h 133"/>
                    <a:gd name="T86" fmla="*/ 45 w 496"/>
                    <a:gd name="T87" fmla="*/ 34 h 133"/>
                    <a:gd name="T88" fmla="*/ 59 w 496"/>
                    <a:gd name="T89" fmla="*/ 26 h 133"/>
                    <a:gd name="T90" fmla="*/ 70 w 496"/>
                    <a:gd name="T91" fmla="*/ 23 h 133"/>
                    <a:gd name="T92" fmla="*/ 85 w 496"/>
                    <a:gd name="T93" fmla="*/ 19 h 133"/>
                    <a:gd name="T94" fmla="*/ 100 w 496"/>
                    <a:gd name="T95" fmla="*/ 17 h 133"/>
                    <a:gd name="T96" fmla="*/ 114 w 496"/>
                    <a:gd name="T97" fmla="*/ 11 h 133"/>
                    <a:gd name="T98" fmla="*/ 129 w 496"/>
                    <a:gd name="T99" fmla="*/ 9 h 133"/>
                    <a:gd name="T100" fmla="*/ 142 w 496"/>
                    <a:gd name="T101" fmla="*/ 9 h 133"/>
                    <a:gd name="T102" fmla="*/ 157 w 496"/>
                    <a:gd name="T103" fmla="*/ 9 h 133"/>
                    <a:gd name="T104" fmla="*/ 171 w 496"/>
                    <a:gd name="T105" fmla="*/ 7 h 133"/>
                    <a:gd name="T106" fmla="*/ 184 w 496"/>
                    <a:gd name="T107" fmla="*/ 5 h 133"/>
                    <a:gd name="T108" fmla="*/ 196 w 496"/>
                    <a:gd name="T109" fmla="*/ 5 h 133"/>
                    <a:gd name="T110" fmla="*/ 209 w 496"/>
                    <a:gd name="T111" fmla="*/ 5 h 133"/>
                    <a:gd name="T112" fmla="*/ 209 w 496"/>
                    <a:gd name="T113" fmla="*/ 5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96" h="133">
                      <a:moveTo>
                        <a:pt x="209" y="5"/>
                      </a:moveTo>
                      <a:lnTo>
                        <a:pt x="224" y="2"/>
                      </a:lnTo>
                      <a:lnTo>
                        <a:pt x="243" y="0"/>
                      </a:lnTo>
                      <a:lnTo>
                        <a:pt x="262" y="0"/>
                      </a:lnTo>
                      <a:lnTo>
                        <a:pt x="281" y="0"/>
                      </a:lnTo>
                      <a:lnTo>
                        <a:pt x="300" y="0"/>
                      </a:lnTo>
                      <a:lnTo>
                        <a:pt x="317" y="0"/>
                      </a:lnTo>
                      <a:lnTo>
                        <a:pt x="336" y="2"/>
                      </a:lnTo>
                      <a:lnTo>
                        <a:pt x="355" y="5"/>
                      </a:lnTo>
                      <a:lnTo>
                        <a:pt x="372" y="7"/>
                      </a:lnTo>
                      <a:lnTo>
                        <a:pt x="391" y="11"/>
                      </a:lnTo>
                      <a:lnTo>
                        <a:pt x="408" y="17"/>
                      </a:lnTo>
                      <a:lnTo>
                        <a:pt x="427" y="24"/>
                      </a:lnTo>
                      <a:lnTo>
                        <a:pt x="444" y="30"/>
                      </a:lnTo>
                      <a:lnTo>
                        <a:pt x="462" y="40"/>
                      </a:lnTo>
                      <a:lnTo>
                        <a:pt x="479" y="49"/>
                      </a:lnTo>
                      <a:lnTo>
                        <a:pt x="496" y="62"/>
                      </a:lnTo>
                      <a:lnTo>
                        <a:pt x="490" y="76"/>
                      </a:lnTo>
                      <a:lnTo>
                        <a:pt x="488" y="91"/>
                      </a:lnTo>
                      <a:lnTo>
                        <a:pt x="484" y="99"/>
                      </a:lnTo>
                      <a:lnTo>
                        <a:pt x="484" y="108"/>
                      </a:lnTo>
                      <a:lnTo>
                        <a:pt x="484" y="116"/>
                      </a:lnTo>
                      <a:lnTo>
                        <a:pt x="484" y="125"/>
                      </a:lnTo>
                      <a:lnTo>
                        <a:pt x="456" y="123"/>
                      </a:lnTo>
                      <a:lnTo>
                        <a:pt x="429" y="120"/>
                      </a:lnTo>
                      <a:lnTo>
                        <a:pt x="403" y="116"/>
                      </a:lnTo>
                      <a:lnTo>
                        <a:pt x="376" y="114"/>
                      </a:lnTo>
                      <a:lnTo>
                        <a:pt x="348" y="108"/>
                      </a:lnTo>
                      <a:lnTo>
                        <a:pt x="321" y="104"/>
                      </a:lnTo>
                      <a:lnTo>
                        <a:pt x="292" y="100"/>
                      </a:lnTo>
                      <a:lnTo>
                        <a:pt x="266" y="100"/>
                      </a:lnTo>
                      <a:lnTo>
                        <a:pt x="237" y="99"/>
                      </a:lnTo>
                      <a:lnTo>
                        <a:pt x="211" y="99"/>
                      </a:lnTo>
                      <a:lnTo>
                        <a:pt x="184" y="99"/>
                      </a:lnTo>
                      <a:lnTo>
                        <a:pt x="157" y="102"/>
                      </a:lnTo>
                      <a:lnTo>
                        <a:pt x="129" y="106"/>
                      </a:lnTo>
                      <a:lnTo>
                        <a:pt x="102" y="114"/>
                      </a:lnTo>
                      <a:lnTo>
                        <a:pt x="78" y="121"/>
                      </a:lnTo>
                      <a:lnTo>
                        <a:pt x="53" y="133"/>
                      </a:lnTo>
                      <a:lnTo>
                        <a:pt x="0" y="62"/>
                      </a:lnTo>
                      <a:lnTo>
                        <a:pt x="9" y="51"/>
                      </a:lnTo>
                      <a:lnTo>
                        <a:pt x="21" y="45"/>
                      </a:lnTo>
                      <a:lnTo>
                        <a:pt x="32" y="38"/>
                      </a:lnTo>
                      <a:lnTo>
                        <a:pt x="45" y="34"/>
                      </a:lnTo>
                      <a:lnTo>
                        <a:pt x="59" y="26"/>
                      </a:lnTo>
                      <a:lnTo>
                        <a:pt x="70" y="23"/>
                      </a:lnTo>
                      <a:lnTo>
                        <a:pt x="85" y="19"/>
                      </a:lnTo>
                      <a:lnTo>
                        <a:pt x="100" y="17"/>
                      </a:lnTo>
                      <a:lnTo>
                        <a:pt x="114" y="11"/>
                      </a:lnTo>
                      <a:lnTo>
                        <a:pt x="129" y="9"/>
                      </a:lnTo>
                      <a:lnTo>
                        <a:pt x="142" y="9"/>
                      </a:lnTo>
                      <a:lnTo>
                        <a:pt x="157" y="9"/>
                      </a:lnTo>
                      <a:lnTo>
                        <a:pt x="171" y="7"/>
                      </a:lnTo>
                      <a:lnTo>
                        <a:pt x="184" y="5"/>
                      </a:lnTo>
                      <a:lnTo>
                        <a:pt x="196" y="5"/>
                      </a:lnTo>
                      <a:lnTo>
                        <a:pt x="209" y="5"/>
                      </a:lnTo>
                      <a:lnTo>
                        <a:pt x="20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3" name="Freeform 10"/>
                <p:cNvSpPr>
                  <a:spLocks/>
                </p:cNvSpPr>
                <p:nvPr/>
              </p:nvSpPr>
              <p:spPr bwMode="auto">
                <a:xfrm>
                  <a:off x="1090" y="591"/>
                  <a:ext cx="275" cy="89"/>
                </a:xfrm>
                <a:custGeom>
                  <a:avLst/>
                  <a:gdLst>
                    <a:gd name="T0" fmla="*/ 245 w 549"/>
                    <a:gd name="T1" fmla="*/ 1 h 176"/>
                    <a:gd name="T2" fmla="*/ 264 w 549"/>
                    <a:gd name="T3" fmla="*/ 0 h 176"/>
                    <a:gd name="T4" fmla="*/ 287 w 549"/>
                    <a:gd name="T5" fmla="*/ 0 h 176"/>
                    <a:gd name="T6" fmla="*/ 308 w 549"/>
                    <a:gd name="T7" fmla="*/ 0 h 176"/>
                    <a:gd name="T8" fmla="*/ 331 w 549"/>
                    <a:gd name="T9" fmla="*/ 0 h 176"/>
                    <a:gd name="T10" fmla="*/ 353 w 549"/>
                    <a:gd name="T11" fmla="*/ 0 h 176"/>
                    <a:gd name="T12" fmla="*/ 374 w 549"/>
                    <a:gd name="T13" fmla="*/ 5 h 176"/>
                    <a:gd name="T14" fmla="*/ 395 w 549"/>
                    <a:gd name="T15" fmla="*/ 11 h 176"/>
                    <a:gd name="T16" fmla="*/ 418 w 549"/>
                    <a:gd name="T17" fmla="*/ 19 h 176"/>
                    <a:gd name="T18" fmla="*/ 437 w 549"/>
                    <a:gd name="T19" fmla="*/ 24 h 176"/>
                    <a:gd name="T20" fmla="*/ 456 w 549"/>
                    <a:gd name="T21" fmla="*/ 38 h 176"/>
                    <a:gd name="T22" fmla="*/ 475 w 549"/>
                    <a:gd name="T23" fmla="*/ 49 h 176"/>
                    <a:gd name="T24" fmla="*/ 494 w 549"/>
                    <a:gd name="T25" fmla="*/ 64 h 176"/>
                    <a:gd name="T26" fmla="*/ 507 w 549"/>
                    <a:gd name="T27" fmla="*/ 77 h 176"/>
                    <a:gd name="T28" fmla="*/ 525 w 549"/>
                    <a:gd name="T29" fmla="*/ 96 h 176"/>
                    <a:gd name="T30" fmla="*/ 538 w 549"/>
                    <a:gd name="T31" fmla="*/ 115 h 176"/>
                    <a:gd name="T32" fmla="*/ 549 w 549"/>
                    <a:gd name="T33" fmla="*/ 140 h 176"/>
                    <a:gd name="T34" fmla="*/ 532 w 549"/>
                    <a:gd name="T35" fmla="*/ 146 h 176"/>
                    <a:gd name="T36" fmla="*/ 517 w 549"/>
                    <a:gd name="T37" fmla="*/ 155 h 176"/>
                    <a:gd name="T38" fmla="*/ 504 w 549"/>
                    <a:gd name="T39" fmla="*/ 165 h 176"/>
                    <a:gd name="T40" fmla="*/ 490 w 549"/>
                    <a:gd name="T41" fmla="*/ 176 h 176"/>
                    <a:gd name="T42" fmla="*/ 466 w 549"/>
                    <a:gd name="T43" fmla="*/ 157 h 176"/>
                    <a:gd name="T44" fmla="*/ 441 w 549"/>
                    <a:gd name="T45" fmla="*/ 144 h 176"/>
                    <a:gd name="T46" fmla="*/ 414 w 549"/>
                    <a:gd name="T47" fmla="*/ 131 h 176"/>
                    <a:gd name="T48" fmla="*/ 390 w 549"/>
                    <a:gd name="T49" fmla="*/ 121 h 176"/>
                    <a:gd name="T50" fmla="*/ 361 w 549"/>
                    <a:gd name="T51" fmla="*/ 112 h 176"/>
                    <a:gd name="T52" fmla="*/ 333 w 549"/>
                    <a:gd name="T53" fmla="*/ 106 h 176"/>
                    <a:gd name="T54" fmla="*/ 302 w 549"/>
                    <a:gd name="T55" fmla="*/ 100 h 176"/>
                    <a:gd name="T56" fmla="*/ 276 w 549"/>
                    <a:gd name="T57" fmla="*/ 98 h 176"/>
                    <a:gd name="T58" fmla="*/ 243 w 549"/>
                    <a:gd name="T59" fmla="*/ 95 h 176"/>
                    <a:gd name="T60" fmla="*/ 213 w 549"/>
                    <a:gd name="T61" fmla="*/ 96 h 176"/>
                    <a:gd name="T62" fmla="*/ 182 w 549"/>
                    <a:gd name="T63" fmla="*/ 98 h 176"/>
                    <a:gd name="T64" fmla="*/ 152 w 549"/>
                    <a:gd name="T65" fmla="*/ 104 h 176"/>
                    <a:gd name="T66" fmla="*/ 122 w 549"/>
                    <a:gd name="T67" fmla="*/ 110 h 176"/>
                    <a:gd name="T68" fmla="*/ 89 w 549"/>
                    <a:gd name="T69" fmla="*/ 117 h 176"/>
                    <a:gd name="T70" fmla="*/ 61 w 549"/>
                    <a:gd name="T71" fmla="*/ 129 h 176"/>
                    <a:gd name="T72" fmla="*/ 30 w 549"/>
                    <a:gd name="T73" fmla="*/ 140 h 176"/>
                    <a:gd name="T74" fmla="*/ 0 w 549"/>
                    <a:gd name="T75" fmla="*/ 62 h 176"/>
                    <a:gd name="T76" fmla="*/ 9 w 549"/>
                    <a:gd name="T77" fmla="*/ 51 h 176"/>
                    <a:gd name="T78" fmla="*/ 23 w 549"/>
                    <a:gd name="T79" fmla="*/ 45 h 176"/>
                    <a:gd name="T80" fmla="*/ 36 w 549"/>
                    <a:gd name="T81" fmla="*/ 39 h 176"/>
                    <a:gd name="T82" fmla="*/ 51 w 549"/>
                    <a:gd name="T83" fmla="*/ 34 h 176"/>
                    <a:gd name="T84" fmla="*/ 66 w 549"/>
                    <a:gd name="T85" fmla="*/ 26 h 176"/>
                    <a:gd name="T86" fmla="*/ 85 w 549"/>
                    <a:gd name="T87" fmla="*/ 22 h 176"/>
                    <a:gd name="T88" fmla="*/ 101 w 549"/>
                    <a:gd name="T89" fmla="*/ 19 h 176"/>
                    <a:gd name="T90" fmla="*/ 120 w 549"/>
                    <a:gd name="T91" fmla="*/ 15 h 176"/>
                    <a:gd name="T92" fmla="*/ 135 w 549"/>
                    <a:gd name="T93" fmla="*/ 11 h 176"/>
                    <a:gd name="T94" fmla="*/ 152 w 549"/>
                    <a:gd name="T95" fmla="*/ 9 h 176"/>
                    <a:gd name="T96" fmla="*/ 167 w 549"/>
                    <a:gd name="T97" fmla="*/ 5 h 176"/>
                    <a:gd name="T98" fmla="*/ 186 w 549"/>
                    <a:gd name="T99" fmla="*/ 5 h 176"/>
                    <a:gd name="T100" fmla="*/ 201 w 549"/>
                    <a:gd name="T101" fmla="*/ 3 h 176"/>
                    <a:gd name="T102" fmla="*/ 217 w 549"/>
                    <a:gd name="T103" fmla="*/ 1 h 176"/>
                    <a:gd name="T104" fmla="*/ 230 w 549"/>
                    <a:gd name="T105" fmla="*/ 1 h 176"/>
                    <a:gd name="T106" fmla="*/ 245 w 549"/>
                    <a:gd name="T107" fmla="*/ 1 h 176"/>
                    <a:gd name="T108" fmla="*/ 245 w 549"/>
                    <a:gd name="T109" fmla="*/ 1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49" h="176">
                      <a:moveTo>
                        <a:pt x="245" y="1"/>
                      </a:moveTo>
                      <a:lnTo>
                        <a:pt x="264" y="0"/>
                      </a:lnTo>
                      <a:lnTo>
                        <a:pt x="287" y="0"/>
                      </a:lnTo>
                      <a:lnTo>
                        <a:pt x="308" y="0"/>
                      </a:lnTo>
                      <a:lnTo>
                        <a:pt x="331" y="0"/>
                      </a:lnTo>
                      <a:lnTo>
                        <a:pt x="353" y="0"/>
                      </a:lnTo>
                      <a:lnTo>
                        <a:pt x="374" y="5"/>
                      </a:lnTo>
                      <a:lnTo>
                        <a:pt x="395" y="11"/>
                      </a:lnTo>
                      <a:lnTo>
                        <a:pt x="418" y="19"/>
                      </a:lnTo>
                      <a:lnTo>
                        <a:pt x="437" y="24"/>
                      </a:lnTo>
                      <a:lnTo>
                        <a:pt x="456" y="38"/>
                      </a:lnTo>
                      <a:lnTo>
                        <a:pt x="475" y="49"/>
                      </a:lnTo>
                      <a:lnTo>
                        <a:pt x="494" y="64"/>
                      </a:lnTo>
                      <a:lnTo>
                        <a:pt x="507" y="77"/>
                      </a:lnTo>
                      <a:lnTo>
                        <a:pt x="525" y="96"/>
                      </a:lnTo>
                      <a:lnTo>
                        <a:pt x="538" y="115"/>
                      </a:lnTo>
                      <a:lnTo>
                        <a:pt x="549" y="140"/>
                      </a:lnTo>
                      <a:lnTo>
                        <a:pt x="532" y="146"/>
                      </a:lnTo>
                      <a:lnTo>
                        <a:pt x="517" y="155"/>
                      </a:lnTo>
                      <a:lnTo>
                        <a:pt x="504" y="165"/>
                      </a:lnTo>
                      <a:lnTo>
                        <a:pt x="490" y="176"/>
                      </a:lnTo>
                      <a:lnTo>
                        <a:pt x="466" y="157"/>
                      </a:lnTo>
                      <a:lnTo>
                        <a:pt x="441" y="144"/>
                      </a:lnTo>
                      <a:lnTo>
                        <a:pt x="414" y="131"/>
                      </a:lnTo>
                      <a:lnTo>
                        <a:pt x="390" y="121"/>
                      </a:lnTo>
                      <a:lnTo>
                        <a:pt x="361" y="112"/>
                      </a:lnTo>
                      <a:lnTo>
                        <a:pt x="333" y="106"/>
                      </a:lnTo>
                      <a:lnTo>
                        <a:pt x="302" y="100"/>
                      </a:lnTo>
                      <a:lnTo>
                        <a:pt x="276" y="98"/>
                      </a:lnTo>
                      <a:lnTo>
                        <a:pt x="243" y="95"/>
                      </a:lnTo>
                      <a:lnTo>
                        <a:pt x="213" y="96"/>
                      </a:lnTo>
                      <a:lnTo>
                        <a:pt x="182" y="98"/>
                      </a:lnTo>
                      <a:lnTo>
                        <a:pt x="152" y="104"/>
                      </a:lnTo>
                      <a:lnTo>
                        <a:pt x="122" y="110"/>
                      </a:lnTo>
                      <a:lnTo>
                        <a:pt x="89" y="117"/>
                      </a:lnTo>
                      <a:lnTo>
                        <a:pt x="61" y="129"/>
                      </a:lnTo>
                      <a:lnTo>
                        <a:pt x="30" y="140"/>
                      </a:lnTo>
                      <a:lnTo>
                        <a:pt x="0" y="62"/>
                      </a:lnTo>
                      <a:lnTo>
                        <a:pt x="9" y="51"/>
                      </a:lnTo>
                      <a:lnTo>
                        <a:pt x="23" y="45"/>
                      </a:lnTo>
                      <a:lnTo>
                        <a:pt x="36" y="39"/>
                      </a:lnTo>
                      <a:lnTo>
                        <a:pt x="51" y="34"/>
                      </a:lnTo>
                      <a:lnTo>
                        <a:pt x="66" y="26"/>
                      </a:lnTo>
                      <a:lnTo>
                        <a:pt x="85" y="22"/>
                      </a:lnTo>
                      <a:lnTo>
                        <a:pt x="101" y="19"/>
                      </a:lnTo>
                      <a:lnTo>
                        <a:pt x="120" y="15"/>
                      </a:lnTo>
                      <a:lnTo>
                        <a:pt x="135" y="11"/>
                      </a:lnTo>
                      <a:lnTo>
                        <a:pt x="152" y="9"/>
                      </a:lnTo>
                      <a:lnTo>
                        <a:pt x="167" y="5"/>
                      </a:lnTo>
                      <a:lnTo>
                        <a:pt x="186" y="5"/>
                      </a:lnTo>
                      <a:lnTo>
                        <a:pt x="201" y="3"/>
                      </a:lnTo>
                      <a:lnTo>
                        <a:pt x="217" y="1"/>
                      </a:lnTo>
                      <a:lnTo>
                        <a:pt x="230" y="1"/>
                      </a:lnTo>
                      <a:lnTo>
                        <a:pt x="245" y="1"/>
                      </a:lnTo>
                      <a:lnTo>
                        <a:pt x="24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4" name="Freeform 11"/>
                <p:cNvSpPr>
                  <a:spLocks/>
                </p:cNvSpPr>
                <p:nvPr/>
              </p:nvSpPr>
              <p:spPr bwMode="auto">
                <a:xfrm>
                  <a:off x="742" y="621"/>
                  <a:ext cx="380" cy="509"/>
                </a:xfrm>
                <a:custGeom>
                  <a:avLst/>
                  <a:gdLst>
                    <a:gd name="T0" fmla="*/ 751 w 761"/>
                    <a:gd name="T1" fmla="*/ 27 h 1020"/>
                    <a:gd name="T2" fmla="*/ 759 w 761"/>
                    <a:gd name="T3" fmla="*/ 88 h 1020"/>
                    <a:gd name="T4" fmla="*/ 757 w 761"/>
                    <a:gd name="T5" fmla="*/ 153 h 1020"/>
                    <a:gd name="T6" fmla="*/ 745 w 761"/>
                    <a:gd name="T7" fmla="*/ 219 h 1020"/>
                    <a:gd name="T8" fmla="*/ 726 w 761"/>
                    <a:gd name="T9" fmla="*/ 288 h 1020"/>
                    <a:gd name="T10" fmla="*/ 706 w 761"/>
                    <a:gd name="T11" fmla="*/ 352 h 1020"/>
                    <a:gd name="T12" fmla="*/ 681 w 761"/>
                    <a:gd name="T13" fmla="*/ 417 h 1020"/>
                    <a:gd name="T14" fmla="*/ 658 w 761"/>
                    <a:gd name="T15" fmla="*/ 480 h 1020"/>
                    <a:gd name="T16" fmla="*/ 637 w 761"/>
                    <a:gd name="T17" fmla="*/ 539 h 1020"/>
                    <a:gd name="T18" fmla="*/ 620 w 761"/>
                    <a:gd name="T19" fmla="*/ 609 h 1020"/>
                    <a:gd name="T20" fmla="*/ 607 w 761"/>
                    <a:gd name="T21" fmla="*/ 677 h 1020"/>
                    <a:gd name="T22" fmla="*/ 588 w 761"/>
                    <a:gd name="T23" fmla="*/ 748 h 1020"/>
                    <a:gd name="T24" fmla="*/ 567 w 761"/>
                    <a:gd name="T25" fmla="*/ 814 h 1020"/>
                    <a:gd name="T26" fmla="*/ 534 w 761"/>
                    <a:gd name="T27" fmla="*/ 873 h 1020"/>
                    <a:gd name="T28" fmla="*/ 491 w 761"/>
                    <a:gd name="T29" fmla="*/ 923 h 1020"/>
                    <a:gd name="T30" fmla="*/ 428 w 761"/>
                    <a:gd name="T31" fmla="*/ 959 h 1020"/>
                    <a:gd name="T32" fmla="*/ 371 w 761"/>
                    <a:gd name="T33" fmla="*/ 980 h 1020"/>
                    <a:gd name="T34" fmla="*/ 331 w 761"/>
                    <a:gd name="T35" fmla="*/ 995 h 1020"/>
                    <a:gd name="T36" fmla="*/ 289 w 761"/>
                    <a:gd name="T37" fmla="*/ 1004 h 1020"/>
                    <a:gd name="T38" fmla="*/ 249 w 761"/>
                    <a:gd name="T39" fmla="*/ 1010 h 1020"/>
                    <a:gd name="T40" fmla="*/ 208 w 761"/>
                    <a:gd name="T41" fmla="*/ 1014 h 1020"/>
                    <a:gd name="T42" fmla="*/ 164 w 761"/>
                    <a:gd name="T43" fmla="*/ 1016 h 1020"/>
                    <a:gd name="T44" fmla="*/ 122 w 761"/>
                    <a:gd name="T45" fmla="*/ 1018 h 1020"/>
                    <a:gd name="T46" fmla="*/ 78 w 761"/>
                    <a:gd name="T47" fmla="*/ 1018 h 1020"/>
                    <a:gd name="T48" fmla="*/ 48 w 761"/>
                    <a:gd name="T49" fmla="*/ 1014 h 1020"/>
                    <a:gd name="T50" fmla="*/ 29 w 761"/>
                    <a:gd name="T51" fmla="*/ 993 h 1020"/>
                    <a:gd name="T52" fmla="*/ 10 w 761"/>
                    <a:gd name="T53" fmla="*/ 964 h 1020"/>
                    <a:gd name="T54" fmla="*/ 0 w 761"/>
                    <a:gd name="T55" fmla="*/ 936 h 1020"/>
                    <a:gd name="T56" fmla="*/ 31 w 761"/>
                    <a:gd name="T57" fmla="*/ 923 h 1020"/>
                    <a:gd name="T58" fmla="*/ 90 w 761"/>
                    <a:gd name="T59" fmla="*/ 919 h 1020"/>
                    <a:gd name="T60" fmla="*/ 149 w 761"/>
                    <a:gd name="T61" fmla="*/ 919 h 1020"/>
                    <a:gd name="T62" fmla="*/ 209 w 761"/>
                    <a:gd name="T63" fmla="*/ 915 h 1020"/>
                    <a:gd name="T64" fmla="*/ 268 w 761"/>
                    <a:gd name="T65" fmla="*/ 905 h 1020"/>
                    <a:gd name="T66" fmla="*/ 325 w 761"/>
                    <a:gd name="T67" fmla="*/ 894 h 1020"/>
                    <a:gd name="T68" fmla="*/ 379 w 761"/>
                    <a:gd name="T69" fmla="*/ 873 h 1020"/>
                    <a:gd name="T70" fmla="*/ 430 w 761"/>
                    <a:gd name="T71" fmla="*/ 843 h 1020"/>
                    <a:gd name="T72" fmla="*/ 466 w 761"/>
                    <a:gd name="T73" fmla="*/ 772 h 1020"/>
                    <a:gd name="T74" fmla="*/ 496 w 761"/>
                    <a:gd name="T75" fmla="*/ 673 h 1020"/>
                    <a:gd name="T76" fmla="*/ 527 w 761"/>
                    <a:gd name="T77" fmla="*/ 573 h 1020"/>
                    <a:gd name="T78" fmla="*/ 559 w 761"/>
                    <a:gd name="T79" fmla="*/ 478 h 1020"/>
                    <a:gd name="T80" fmla="*/ 590 w 761"/>
                    <a:gd name="T81" fmla="*/ 379 h 1020"/>
                    <a:gd name="T82" fmla="*/ 618 w 761"/>
                    <a:gd name="T83" fmla="*/ 280 h 1020"/>
                    <a:gd name="T84" fmla="*/ 641 w 761"/>
                    <a:gd name="T85" fmla="*/ 181 h 1020"/>
                    <a:gd name="T86" fmla="*/ 660 w 761"/>
                    <a:gd name="T87" fmla="*/ 80 h 1020"/>
                    <a:gd name="T88" fmla="*/ 669 w 761"/>
                    <a:gd name="T89" fmla="*/ 23 h 1020"/>
                    <a:gd name="T90" fmla="*/ 690 w 761"/>
                    <a:gd name="T91" fmla="*/ 16 h 1020"/>
                    <a:gd name="T92" fmla="*/ 717 w 761"/>
                    <a:gd name="T93" fmla="*/ 6 h 1020"/>
                    <a:gd name="T94" fmla="*/ 738 w 761"/>
                    <a:gd name="T95" fmla="*/ 0 h 1020"/>
                    <a:gd name="T96" fmla="*/ 745 w 761"/>
                    <a:gd name="T97" fmla="*/ 0 h 10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61" h="1020">
                      <a:moveTo>
                        <a:pt x="745" y="0"/>
                      </a:moveTo>
                      <a:lnTo>
                        <a:pt x="751" y="27"/>
                      </a:lnTo>
                      <a:lnTo>
                        <a:pt x="759" y="57"/>
                      </a:lnTo>
                      <a:lnTo>
                        <a:pt x="759" y="88"/>
                      </a:lnTo>
                      <a:lnTo>
                        <a:pt x="761" y="122"/>
                      </a:lnTo>
                      <a:lnTo>
                        <a:pt x="757" y="153"/>
                      </a:lnTo>
                      <a:lnTo>
                        <a:pt x="751" y="187"/>
                      </a:lnTo>
                      <a:lnTo>
                        <a:pt x="745" y="219"/>
                      </a:lnTo>
                      <a:lnTo>
                        <a:pt x="738" y="253"/>
                      </a:lnTo>
                      <a:lnTo>
                        <a:pt x="726" y="288"/>
                      </a:lnTo>
                      <a:lnTo>
                        <a:pt x="717" y="320"/>
                      </a:lnTo>
                      <a:lnTo>
                        <a:pt x="706" y="352"/>
                      </a:lnTo>
                      <a:lnTo>
                        <a:pt x="694" y="386"/>
                      </a:lnTo>
                      <a:lnTo>
                        <a:pt x="681" y="417"/>
                      </a:lnTo>
                      <a:lnTo>
                        <a:pt x="669" y="449"/>
                      </a:lnTo>
                      <a:lnTo>
                        <a:pt x="658" y="480"/>
                      </a:lnTo>
                      <a:lnTo>
                        <a:pt x="648" y="508"/>
                      </a:lnTo>
                      <a:lnTo>
                        <a:pt x="637" y="539"/>
                      </a:lnTo>
                      <a:lnTo>
                        <a:pt x="629" y="573"/>
                      </a:lnTo>
                      <a:lnTo>
                        <a:pt x="620" y="609"/>
                      </a:lnTo>
                      <a:lnTo>
                        <a:pt x="614" y="643"/>
                      </a:lnTo>
                      <a:lnTo>
                        <a:pt x="607" y="677"/>
                      </a:lnTo>
                      <a:lnTo>
                        <a:pt x="597" y="713"/>
                      </a:lnTo>
                      <a:lnTo>
                        <a:pt x="588" y="748"/>
                      </a:lnTo>
                      <a:lnTo>
                        <a:pt x="580" y="782"/>
                      </a:lnTo>
                      <a:lnTo>
                        <a:pt x="567" y="814"/>
                      </a:lnTo>
                      <a:lnTo>
                        <a:pt x="552" y="845"/>
                      </a:lnTo>
                      <a:lnTo>
                        <a:pt x="534" y="873"/>
                      </a:lnTo>
                      <a:lnTo>
                        <a:pt x="515" y="900"/>
                      </a:lnTo>
                      <a:lnTo>
                        <a:pt x="491" y="923"/>
                      </a:lnTo>
                      <a:lnTo>
                        <a:pt x="462" y="943"/>
                      </a:lnTo>
                      <a:lnTo>
                        <a:pt x="428" y="959"/>
                      </a:lnTo>
                      <a:lnTo>
                        <a:pt x="390" y="972"/>
                      </a:lnTo>
                      <a:lnTo>
                        <a:pt x="371" y="980"/>
                      </a:lnTo>
                      <a:lnTo>
                        <a:pt x="350" y="987"/>
                      </a:lnTo>
                      <a:lnTo>
                        <a:pt x="331" y="995"/>
                      </a:lnTo>
                      <a:lnTo>
                        <a:pt x="312" y="1001"/>
                      </a:lnTo>
                      <a:lnTo>
                        <a:pt x="289" y="1004"/>
                      </a:lnTo>
                      <a:lnTo>
                        <a:pt x="270" y="1008"/>
                      </a:lnTo>
                      <a:lnTo>
                        <a:pt x="249" y="1010"/>
                      </a:lnTo>
                      <a:lnTo>
                        <a:pt x="228" y="1014"/>
                      </a:lnTo>
                      <a:lnTo>
                        <a:pt x="208" y="1014"/>
                      </a:lnTo>
                      <a:lnTo>
                        <a:pt x="187" y="1016"/>
                      </a:lnTo>
                      <a:lnTo>
                        <a:pt x="164" y="1016"/>
                      </a:lnTo>
                      <a:lnTo>
                        <a:pt x="143" y="1018"/>
                      </a:lnTo>
                      <a:lnTo>
                        <a:pt x="122" y="1018"/>
                      </a:lnTo>
                      <a:lnTo>
                        <a:pt x="99" y="1018"/>
                      </a:lnTo>
                      <a:lnTo>
                        <a:pt x="78" y="1018"/>
                      </a:lnTo>
                      <a:lnTo>
                        <a:pt x="57" y="1020"/>
                      </a:lnTo>
                      <a:lnTo>
                        <a:pt x="48" y="1014"/>
                      </a:lnTo>
                      <a:lnTo>
                        <a:pt x="38" y="1004"/>
                      </a:lnTo>
                      <a:lnTo>
                        <a:pt x="29" y="993"/>
                      </a:lnTo>
                      <a:lnTo>
                        <a:pt x="19" y="980"/>
                      </a:lnTo>
                      <a:lnTo>
                        <a:pt x="10" y="964"/>
                      </a:lnTo>
                      <a:lnTo>
                        <a:pt x="6" y="951"/>
                      </a:lnTo>
                      <a:lnTo>
                        <a:pt x="0" y="936"/>
                      </a:lnTo>
                      <a:lnTo>
                        <a:pt x="0" y="928"/>
                      </a:lnTo>
                      <a:lnTo>
                        <a:pt x="31" y="923"/>
                      </a:lnTo>
                      <a:lnTo>
                        <a:pt x="59" y="921"/>
                      </a:lnTo>
                      <a:lnTo>
                        <a:pt x="90" y="919"/>
                      </a:lnTo>
                      <a:lnTo>
                        <a:pt x="120" y="919"/>
                      </a:lnTo>
                      <a:lnTo>
                        <a:pt x="149" y="919"/>
                      </a:lnTo>
                      <a:lnTo>
                        <a:pt x="179" y="919"/>
                      </a:lnTo>
                      <a:lnTo>
                        <a:pt x="209" y="915"/>
                      </a:lnTo>
                      <a:lnTo>
                        <a:pt x="240" y="913"/>
                      </a:lnTo>
                      <a:lnTo>
                        <a:pt x="268" y="905"/>
                      </a:lnTo>
                      <a:lnTo>
                        <a:pt x="297" y="902"/>
                      </a:lnTo>
                      <a:lnTo>
                        <a:pt x="325" y="894"/>
                      </a:lnTo>
                      <a:lnTo>
                        <a:pt x="352" y="886"/>
                      </a:lnTo>
                      <a:lnTo>
                        <a:pt x="379" y="873"/>
                      </a:lnTo>
                      <a:lnTo>
                        <a:pt x="405" y="860"/>
                      </a:lnTo>
                      <a:lnTo>
                        <a:pt x="430" y="843"/>
                      </a:lnTo>
                      <a:lnTo>
                        <a:pt x="455" y="824"/>
                      </a:lnTo>
                      <a:lnTo>
                        <a:pt x="466" y="772"/>
                      </a:lnTo>
                      <a:lnTo>
                        <a:pt x="481" y="723"/>
                      </a:lnTo>
                      <a:lnTo>
                        <a:pt x="496" y="673"/>
                      </a:lnTo>
                      <a:lnTo>
                        <a:pt x="512" y="624"/>
                      </a:lnTo>
                      <a:lnTo>
                        <a:pt x="527" y="573"/>
                      </a:lnTo>
                      <a:lnTo>
                        <a:pt x="542" y="525"/>
                      </a:lnTo>
                      <a:lnTo>
                        <a:pt x="559" y="478"/>
                      </a:lnTo>
                      <a:lnTo>
                        <a:pt x="576" y="430"/>
                      </a:lnTo>
                      <a:lnTo>
                        <a:pt x="590" y="379"/>
                      </a:lnTo>
                      <a:lnTo>
                        <a:pt x="605" y="329"/>
                      </a:lnTo>
                      <a:lnTo>
                        <a:pt x="618" y="280"/>
                      </a:lnTo>
                      <a:lnTo>
                        <a:pt x="631" y="232"/>
                      </a:lnTo>
                      <a:lnTo>
                        <a:pt x="641" y="181"/>
                      </a:lnTo>
                      <a:lnTo>
                        <a:pt x="652" y="132"/>
                      </a:lnTo>
                      <a:lnTo>
                        <a:pt x="660" y="80"/>
                      </a:lnTo>
                      <a:lnTo>
                        <a:pt x="667" y="29"/>
                      </a:lnTo>
                      <a:lnTo>
                        <a:pt x="669" y="23"/>
                      </a:lnTo>
                      <a:lnTo>
                        <a:pt x="681" y="19"/>
                      </a:lnTo>
                      <a:lnTo>
                        <a:pt x="690" y="16"/>
                      </a:lnTo>
                      <a:lnTo>
                        <a:pt x="706" y="12"/>
                      </a:lnTo>
                      <a:lnTo>
                        <a:pt x="717" y="6"/>
                      </a:lnTo>
                      <a:lnTo>
                        <a:pt x="730" y="4"/>
                      </a:lnTo>
                      <a:lnTo>
                        <a:pt x="738" y="0"/>
                      </a:lnTo>
                      <a:lnTo>
                        <a:pt x="745" y="0"/>
                      </a:lnTo>
                      <a:lnTo>
                        <a:pt x="7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5" name="Freeform 12"/>
                <p:cNvSpPr>
                  <a:spLocks/>
                </p:cNvSpPr>
                <p:nvPr/>
              </p:nvSpPr>
              <p:spPr bwMode="auto">
                <a:xfrm>
                  <a:off x="57" y="587"/>
                  <a:ext cx="731" cy="543"/>
                </a:xfrm>
                <a:custGeom>
                  <a:avLst/>
                  <a:gdLst>
                    <a:gd name="T0" fmla="*/ 129 w 1461"/>
                    <a:gd name="T1" fmla="*/ 93 h 1088"/>
                    <a:gd name="T2" fmla="*/ 104 w 1461"/>
                    <a:gd name="T3" fmla="*/ 91 h 1088"/>
                    <a:gd name="T4" fmla="*/ 121 w 1461"/>
                    <a:gd name="T5" fmla="*/ 139 h 1088"/>
                    <a:gd name="T6" fmla="*/ 220 w 1461"/>
                    <a:gd name="T7" fmla="*/ 198 h 1088"/>
                    <a:gd name="T8" fmla="*/ 336 w 1461"/>
                    <a:gd name="T9" fmla="*/ 221 h 1088"/>
                    <a:gd name="T10" fmla="*/ 458 w 1461"/>
                    <a:gd name="T11" fmla="*/ 232 h 1088"/>
                    <a:gd name="T12" fmla="*/ 578 w 1461"/>
                    <a:gd name="T13" fmla="*/ 255 h 1088"/>
                    <a:gd name="T14" fmla="*/ 688 w 1461"/>
                    <a:gd name="T15" fmla="*/ 314 h 1088"/>
                    <a:gd name="T16" fmla="*/ 713 w 1461"/>
                    <a:gd name="T17" fmla="*/ 384 h 1088"/>
                    <a:gd name="T18" fmla="*/ 695 w 1461"/>
                    <a:gd name="T19" fmla="*/ 454 h 1088"/>
                    <a:gd name="T20" fmla="*/ 661 w 1461"/>
                    <a:gd name="T21" fmla="*/ 523 h 1088"/>
                    <a:gd name="T22" fmla="*/ 637 w 1461"/>
                    <a:gd name="T23" fmla="*/ 589 h 1088"/>
                    <a:gd name="T24" fmla="*/ 646 w 1461"/>
                    <a:gd name="T25" fmla="*/ 662 h 1088"/>
                    <a:gd name="T26" fmla="*/ 733 w 1461"/>
                    <a:gd name="T27" fmla="*/ 768 h 1088"/>
                    <a:gd name="T28" fmla="*/ 861 w 1461"/>
                    <a:gd name="T29" fmla="*/ 856 h 1088"/>
                    <a:gd name="T30" fmla="*/ 1005 w 1461"/>
                    <a:gd name="T31" fmla="*/ 913 h 1088"/>
                    <a:gd name="T32" fmla="*/ 1155 w 1461"/>
                    <a:gd name="T33" fmla="*/ 949 h 1088"/>
                    <a:gd name="T34" fmla="*/ 1309 w 1461"/>
                    <a:gd name="T35" fmla="*/ 973 h 1088"/>
                    <a:gd name="T36" fmla="*/ 1412 w 1461"/>
                    <a:gd name="T37" fmla="*/ 1000 h 1088"/>
                    <a:gd name="T38" fmla="*/ 1437 w 1461"/>
                    <a:gd name="T39" fmla="*/ 1038 h 1088"/>
                    <a:gd name="T40" fmla="*/ 1458 w 1461"/>
                    <a:gd name="T41" fmla="*/ 1076 h 1088"/>
                    <a:gd name="T42" fmla="*/ 1442 w 1461"/>
                    <a:gd name="T43" fmla="*/ 1086 h 1088"/>
                    <a:gd name="T44" fmla="*/ 1399 w 1461"/>
                    <a:gd name="T45" fmla="*/ 1084 h 1088"/>
                    <a:gd name="T46" fmla="*/ 1346 w 1461"/>
                    <a:gd name="T47" fmla="*/ 1078 h 1088"/>
                    <a:gd name="T48" fmla="*/ 1289 w 1461"/>
                    <a:gd name="T49" fmla="*/ 1070 h 1088"/>
                    <a:gd name="T50" fmla="*/ 1249 w 1461"/>
                    <a:gd name="T51" fmla="*/ 1065 h 1088"/>
                    <a:gd name="T52" fmla="*/ 1188 w 1461"/>
                    <a:gd name="T53" fmla="*/ 1053 h 1088"/>
                    <a:gd name="T54" fmla="*/ 1055 w 1461"/>
                    <a:gd name="T55" fmla="*/ 1021 h 1088"/>
                    <a:gd name="T56" fmla="*/ 920 w 1461"/>
                    <a:gd name="T57" fmla="*/ 977 h 1088"/>
                    <a:gd name="T58" fmla="*/ 794 w 1461"/>
                    <a:gd name="T59" fmla="*/ 922 h 1088"/>
                    <a:gd name="T60" fmla="*/ 678 w 1461"/>
                    <a:gd name="T61" fmla="*/ 838 h 1088"/>
                    <a:gd name="T62" fmla="*/ 581 w 1461"/>
                    <a:gd name="T63" fmla="*/ 726 h 1088"/>
                    <a:gd name="T64" fmla="*/ 547 w 1461"/>
                    <a:gd name="T65" fmla="*/ 646 h 1088"/>
                    <a:gd name="T66" fmla="*/ 549 w 1461"/>
                    <a:gd name="T67" fmla="*/ 576 h 1088"/>
                    <a:gd name="T68" fmla="*/ 572 w 1461"/>
                    <a:gd name="T69" fmla="*/ 508 h 1088"/>
                    <a:gd name="T70" fmla="*/ 597 w 1461"/>
                    <a:gd name="T71" fmla="*/ 443 h 1088"/>
                    <a:gd name="T72" fmla="*/ 602 w 1461"/>
                    <a:gd name="T73" fmla="*/ 376 h 1088"/>
                    <a:gd name="T74" fmla="*/ 566 w 1461"/>
                    <a:gd name="T75" fmla="*/ 348 h 1088"/>
                    <a:gd name="T76" fmla="*/ 521 w 1461"/>
                    <a:gd name="T77" fmla="*/ 342 h 1088"/>
                    <a:gd name="T78" fmla="*/ 475 w 1461"/>
                    <a:gd name="T79" fmla="*/ 338 h 1088"/>
                    <a:gd name="T80" fmla="*/ 427 w 1461"/>
                    <a:gd name="T81" fmla="*/ 333 h 1088"/>
                    <a:gd name="T82" fmla="*/ 380 w 1461"/>
                    <a:gd name="T83" fmla="*/ 329 h 1088"/>
                    <a:gd name="T84" fmla="*/ 321 w 1461"/>
                    <a:gd name="T85" fmla="*/ 319 h 1088"/>
                    <a:gd name="T86" fmla="*/ 239 w 1461"/>
                    <a:gd name="T87" fmla="*/ 306 h 1088"/>
                    <a:gd name="T88" fmla="*/ 152 w 1461"/>
                    <a:gd name="T89" fmla="*/ 281 h 1088"/>
                    <a:gd name="T90" fmla="*/ 74 w 1461"/>
                    <a:gd name="T91" fmla="*/ 243 h 1088"/>
                    <a:gd name="T92" fmla="*/ 17 w 1461"/>
                    <a:gd name="T93" fmla="*/ 183 h 1088"/>
                    <a:gd name="T94" fmla="*/ 0 w 1461"/>
                    <a:gd name="T95" fmla="*/ 97 h 1088"/>
                    <a:gd name="T96" fmla="*/ 6 w 1461"/>
                    <a:gd name="T97" fmla="*/ 59 h 1088"/>
                    <a:gd name="T98" fmla="*/ 26 w 1461"/>
                    <a:gd name="T99" fmla="*/ 29 h 1088"/>
                    <a:gd name="T100" fmla="*/ 57 w 1461"/>
                    <a:gd name="T101" fmla="*/ 10 h 1088"/>
                    <a:gd name="T102" fmla="*/ 91 w 1461"/>
                    <a:gd name="T103" fmla="*/ 0 h 1088"/>
                    <a:gd name="T104" fmla="*/ 125 w 1461"/>
                    <a:gd name="T105" fmla="*/ 8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461" h="1088">
                      <a:moveTo>
                        <a:pt x="137" y="15"/>
                      </a:moveTo>
                      <a:lnTo>
                        <a:pt x="142" y="101"/>
                      </a:lnTo>
                      <a:lnTo>
                        <a:pt x="129" y="93"/>
                      </a:lnTo>
                      <a:lnTo>
                        <a:pt x="120" y="89"/>
                      </a:lnTo>
                      <a:lnTo>
                        <a:pt x="110" y="87"/>
                      </a:lnTo>
                      <a:lnTo>
                        <a:pt x="104" y="91"/>
                      </a:lnTo>
                      <a:lnTo>
                        <a:pt x="99" y="99"/>
                      </a:lnTo>
                      <a:lnTo>
                        <a:pt x="97" y="108"/>
                      </a:lnTo>
                      <a:lnTo>
                        <a:pt x="121" y="139"/>
                      </a:lnTo>
                      <a:lnTo>
                        <a:pt x="152" y="164"/>
                      </a:lnTo>
                      <a:lnTo>
                        <a:pt x="184" y="183"/>
                      </a:lnTo>
                      <a:lnTo>
                        <a:pt x="220" y="198"/>
                      </a:lnTo>
                      <a:lnTo>
                        <a:pt x="256" y="207"/>
                      </a:lnTo>
                      <a:lnTo>
                        <a:pt x="296" y="215"/>
                      </a:lnTo>
                      <a:lnTo>
                        <a:pt x="336" y="221"/>
                      </a:lnTo>
                      <a:lnTo>
                        <a:pt x="378" y="226"/>
                      </a:lnTo>
                      <a:lnTo>
                        <a:pt x="418" y="228"/>
                      </a:lnTo>
                      <a:lnTo>
                        <a:pt x="458" y="232"/>
                      </a:lnTo>
                      <a:lnTo>
                        <a:pt x="498" y="238"/>
                      </a:lnTo>
                      <a:lnTo>
                        <a:pt x="540" y="245"/>
                      </a:lnTo>
                      <a:lnTo>
                        <a:pt x="578" y="255"/>
                      </a:lnTo>
                      <a:lnTo>
                        <a:pt x="618" y="268"/>
                      </a:lnTo>
                      <a:lnTo>
                        <a:pt x="652" y="289"/>
                      </a:lnTo>
                      <a:lnTo>
                        <a:pt x="688" y="314"/>
                      </a:lnTo>
                      <a:lnTo>
                        <a:pt x="701" y="337"/>
                      </a:lnTo>
                      <a:lnTo>
                        <a:pt x="711" y="361"/>
                      </a:lnTo>
                      <a:lnTo>
                        <a:pt x="713" y="384"/>
                      </a:lnTo>
                      <a:lnTo>
                        <a:pt x="711" y="409"/>
                      </a:lnTo>
                      <a:lnTo>
                        <a:pt x="703" y="432"/>
                      </a:lnTo>
                      <a:lnTo>
                        <a:pt x="695" y="454"/>
                      </a:lnTo>
                      <a:lnTo>
                        <a:pt x="686" y="477"/>
                      </a:lnTo>
                      <a:lnTo>
                        <a:pt x="675" y="500"/>
                      </a:lnTo>
                      <a:lnTo>
                        <a:pt x="661" y="523"/>
                      </a:lnTo>
                      <a:lnTo>
                        <a:pt x="652" y="546"/>
                      </a:lnTo>
                      <a:lnTo>
                        <a:pt x="642" y="567"/>
                      </a:lnTo>
                      <a:lnTo>
                        <a:pt x="637" y="589"/>
                      </a:lnTo>
                      <a:lnTo>
                        <a:pt x="635" y="614"/>
                      </a:lnTo>
                      <a:lnTo>
                        <a:pt x="637" y="637"/>
                      </a:lnTo>
                      <a:lnTo>
                        <a:pt x="646" y="662"/>
                      </a:lnTo>
                      <a:lnTo>
                        <a:pt x="661" y="686"/>
                      </a:lnTo>
                      <a:lnTo>
                        <a:pt x="694" y="728"/>
                      </a:lnTo>
                      <a:lnTo>
                        <a:pt x="733" y="768"/>
                      </a:lnTo>
                      <a:lnTo>
                        <a:pt x="773" y="800"/>
                      </a:lnTo>
                      <a:lnTo>
                        <a:pt x="817" y="831"/>
                      </a:lnTo>
                      <a:lnTo>
                        <a:pt x="861" y="856"/>
                      </a:lnTo>
                      <a:lnTo>
                        <a:pt x="908" y="876"/>
                      </a:lnTo>
                      <a:lnTo>
                        <a:pt x="956" y="897"/>
                      </a:lnTo>
                      <a:lnTo>
                        <a:pt x="1005" y="913"/>
                      </a:lnTo>
                      <a:lnTo>
                        <a:pt x="1055" y="926"/>
                      </a:lnTo>
                      <a:lnTo>
                        <a:pt x="1104" y="937"/>
                      </a:lnTo>
                      <a:lnTo>
                        <a:pt x="1155" y="949"/>
                      </a:lnTo>
                      <a:lnTo>
                        <a:pt x="1209" y="958"/>
                      </a:lnTo>
                      <a:lnTo>
                        <a:pt x="1258" y="964"/>
                      </a:lnTo>
                      <a:lnTo>
                        <a:pt x="1309" y="973"/>
                      </a:lnTo>
                      <a:lnTo>
                        <a:pt x="1361" y="983"/>
                      </a:lnTo>
                      <a:lnTo>
                        <a:pt x="1412" y="992"/>
                      </a:lnTo>
                      <a:lnTo>
                        <a:pt x="1412" y="1000"/>
                      </a:lnTo>
                      <a:lnTo>
                        <a:pt x="1418" y="1011"/>
                      </a:lnTo>
                      <a:lnTo>
                        <a:pt x="1425" y="1025"/>
                      </a:lnTo>
                      <a:lnTo>
                        <a:pt x="1437" y="1038"/>
                      </a:lnTo>
                      <a:lnTo>
                        <a:pt x="1444" y="1051"/>
                      </a:lnTo>
                      <a:lnTo>
                        <a:pt x="1452" y="1065"/>
                      </a:lnTo>
                      <a:lnTo>
                        <a:pt x="1458" y="1076"/>
                      </a:lnTo>
                      <a:lnTo>
                        <a:pt x="1461" y="1088"/>
                      </a:lnTo>
                      <a:lnTo>
                        <a:pt x="1452" y="1086"/>
                      </a:lnTo>
                      <a:lnTo>
                        <a:pt x="1442" y="1086"/>
                      </a:lnTo>
                      <a:lnTo>
                        <a:pt x="1429" y="1086"/>
                      </a:lnTo>
                      <a:lnTo>
                        <a:pt x="1416" y="1086"/>
                      </a:lnTo>
                      <a:lnTo>
                        <a:pt x="1399" y="1084"/>
                      </a:lnTo>
                      <a:lnTo>
                        <a:pt x="1382" y="1082"/>
                      </a:lnTo>
                      <a:lnTo>
                        <a:pt x="1363" y="1080"/>
                      </a:lnTo>
                      <a:lnTo>
                        <a:pt x="1346" y="1078"/>
                      </a:lnTo>
                      <a:lnTo>
                        <a:pt x="1325" y="1076"/>
                      </a:lnTo>
                      <a:lnTo>
                        <a:pt x="1308" y="1074"/>
                      </a:lnTo>
                      <a:lnTo>
                        <a:pt x="1289" y="1070"/>
                      </a:lnTo>
                      <a:lnTo>
                        <a:pt x="1273" y="1070"/>
                      </a:lnTo>
                      <a:lnTo>
                        <a:pt x="1260" y="1067"/>
                      </a:lnTo>
                      <a:lnTo>
                        <a:pt x="1249" y="1065"/>
                      </a:lnTo>
                      <a:lnTo>
                        <a:pt x="1237" y="1065"/>
                      </a:lnTo>
                      <a:lnTo>
                        <a:pt x="1233" y="1065"/>
                      </a:lnTo>
                      <a:lnTo>
                        <a:pt x="1188" y="1053"/>
                      </a:lnTo>
                      <a:lnTo>
                        <a:pt x="1144" y="1042"/>
                      </a:lnTo>
                      <a:lnTo>
                        <a:pt x="1098" y="1030"/>
                      </a:lnTo>
                      <a:lnTo>
                        <a:pt x="1055" y="1021"/>
                      </a:lnTo>
                      <a:lnTo>
                        <a:pt x="1009" y="1008"/>
                      </a:lnTo>
                      <a:lnTo>
                        <a:pt x="965" y="994"/>
                      </a:lnTo>
                      <a:lnTo>
                        <a:pt x="920" y="977"/>
                      </a:lnTo>
                      <a:lnTo>
                        <a:pt x="878" y="962"/>
                      </a:lnTo>
                      <a:lnTo>
                        <a:pt x="836" y="941"/>
                      </a:lnTo>
                      <a:lnTo>
                        <a:pt x="794" y="922"/>
                      </a:lnTo>
                      <a:lnTo>
                        <a:pt x="754" y="895"/>
                      </a:lnTo>
                      <a:lnTo>
                        <a:pt x="716" y="871"/>
                      </a:lnTo>
                      <a:lnTo>
                        <a:pt x="678" y="838"/>
                      </a:lnTo>
                      <a:lnTo>
                        <a:pt x="644" y="806"/>
                      </a:lnTo>
                      <a:lnTo>
                        <a:pt x="612" y="766"/>
                      </a:lnTo>
                      <a:lnTo>
                        <a:pt x="581" y="726"/>
                      </a:lnTo>
                      <a:lnTo>
                        <a:pt x="562" y="698"/>
                      </a:lnTo>
                      <a:lnTo>
                        <a:pt x="553" y="671"/>
                      </a:lnTo>
                      <a:lnTo>
                        <a:pt x="547" y="646"/>
                      </a:lnTo>
                      <a:lnTo>
                        <a:pt x="545" y="624"/>
                      </a:lnTo>
                      <a:lnTo>
                        <a:pt x="545" y="599"/>
                      </a:lnTo>
                      <a:lnTo>
                        <a:pt x="549" y="576"/>
                      </a:lnTo>
                      <a:lnTo>
                        <a:pt x="555" y="551"/>
                      </a:lnTo>
                      <a:lnTo>
                        <a:pt x="564" y="530"/>
                      </a:lnTo>
                      <a:lnTo>
                        <a:pt x="572" y="508"/>
                      </a:lnTo>
                      <a:lnTo>
                        <a:pt x="580" y="485"/>
                      </a:lnTo>
                      <a:lnTo>
                        <a:pt x="587" y="462"/>
                      </a:lnTo>
                      <a:lnTo>
                        <a:pt x="597" y="443"/>
                      </a:lnTo>
                      <a:lnTo>
                        <a:pt x="599" y="420"/>
                      </a:lnTo>
                      <a:lnTo>
                        <a:pt x="602" y="397"/>
                      </a:lnTo>
                      <a:lnTo>
                        <a:pt x="602" y="376"/>
                      </a:lnTo>
                      <a:lnTo>
                        <a:pt x="599" y="357"/>
                      </a:lnTo>
                      <a:lnTo>
                        <a:pt x="583" y="352"/>
                      </a:lnTo>
                      <a:lnTo>
                        <a:pt x="566" y="348"/>
                      </a:lnTo>
                      <a:lnTo>
                        <a:pt x="551" y="344"/>
                      </a:lnTo>
                      <a:lnTo>
                        <a:pt x="536" y="344"/>
                      </a:lnTo>
                      <a:lnTo>
                        <a:pt x="521" y="342"/>
                      </a:lnTo>
                      <a:lnTo>
                        <a:pt x="505" y="340"/>
                      </a:lnTo>
                      <a:lnTo>
                        <a:pt x="490" y="338"/>
                      </a:lnTo>
                      <a:lnTo>
                        <a:pt x="475" y="338"/>
                      </a:lnTo>
                      <a:lnTo>
                        <a:pt x="458" y="337"/>
                      </a:lnTo>
                      <a:lnTo>
                        <a:pt x="445" y="335"/>
                      </a:lnTo>
                      <a:lnTo>
                        <a:pt x="427" y="333"/>
                      </a:lnTo>
                      <a:lnTo>
                        <a:pt x="412" y="331"/>
                      </a:lnTo>
                      <a:lnTo>
                        <a:pt x="395" y="331"/>
                      </a:lnTo>
                      <a:lnTo>
                        <a:pt x="380" y="329"/>
                      </a:lnTo>
                      <a:lnTo>
                        <a:pt x="363" y="327"/>
                      </a:lnTo>
                      <a:lnTo>
                        <a:pt x="348" y="325"/>
                      </a:lnTo>
                      <a:lnTo>
                        <a:pt x="321" y="319"/>
                      </a:lnTo>
                      <a:lnTo>
                        <a:pt x="294" y="318"/>
                      </a:lnTo>
                      <a:lnTo>
                        <a:pt x="268" y="312"/>
                      </a:lnTo>
                      <a:lnTo>
                        <a:pt x="239" y="306"/>
                      </a:lnTo>
                      <a:lnTo>
                        <a:pt x="209" y="299"/>
                      </a:lnTo>
                      <a:lnTo>
                        <a:pt x="180" y="293"/>
                      </a:lnTo>
                      <a:lnTo>
                        <a:pt x="152" y="281"/>
                      </a:lnTo>
                      <a:lnTo>
                        <a:pt x="125" y="272"/>
                      </a:lnTo>
                      <a:lnTo>
                        <a:pt x="97" y="257"/>
                      </a:lnTo>
                      <a:lnTo>
                        <a:pt x="74" y="243"/>
                      </a:lnTo>
                      <a:lnTo>
                        <a:pt x="51" y="226"/>
                      </a:lnTo>
                      <a:lnTo>
                        <a:pt x="34" y="205"/>
                      </a:lnTo>
                      <a:lnTo>
                        <a:pt x="17" y="183"/>
                      </a:lnTo>
                      <a:lnTo>
                        <a:pt x="7" y="158"/>
                      </a:lnTo>
                      <a:lnTo>
                        <a:pt x="0" y="127"/>
                      </a:lnTo>
                      <a:lnTo>
                        <a:pt x="0" y="97"/>
                      </a:lnTo>
                      <a:lnTo>
                        <a:pt x="0" y="82"/>
                      </a:lnTo>
                      <a:lnTo>
                        <a:pt x="2" y="70"/>
                      </a:lnTo>
                      <a:lnTo>
                        <a:pt x="6" y="59"/>
                      </a:lnTo>
                      <a:lnTo>
                        <a:pt x="13" y="49"/>
                      </a:lnTo>
                      <a:lnTo>
                        <a:pt x="17" y="38"/>
                      </a:lnTo>
                      <a:lnTo>
                        <a:pt x="26" y="29"/>
                      </a:lnTo>
                      <a:lnTo>
                        <a:pt x="36" y="21"/>
                      </a:lnTo>
                      <a:lnTo>
                        <a:pt x="47" y="15"/>
                      </a:lnTo>
                      <a:lnTo>
                        <a:pt x="57" y="10"/>
                      </a:lnTo>
                      <a:lnTo>
                        <a:pt x="68" y="6"/>
                      </a:lnTo>
                      <a:lnTo>
                        <a:pt x="78" y="0"/>
                      </a:lnTo>
                      <a:lnTo>
                        <a:pt x="91" y="0"/>
                      </a:lnTo>
                      <a:lnTo>
                        <a:pt x="101" y="0"/>
                      </a:lnTo>
                      <a:lnTo>
                        <a:pt x="114" y="4"/>
                      </a:lnTo>
                      <a:lnTo>
                        <a:pt x="125" y="8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6" name="Freeform 13"/>
                <p:cNvSpPr>
                  <a:spLocks/>
                </p:cNvSpPr>
                <p:nvPr/>
              </p:nvSpPr>
              <p:spPr bwMode="auto">
                <a:xfrm>
                  <a:off x="854" y="631"/>
                  <a:ext cx="193" cy="256"/>
                </a:xfrm>
                <a:custGeom>
                  <a:avLst/>
                  <a:gdLst>
                    <a:gd name="T0" fmla="*/ 74 w 385"/>
                    <a:gd name="T1" fmla="*/ 0 h 512"/>
                    <a:gd name="T2" fmla="*/ 78 w 385"/>
                    <a:gd name="T3" fmla="*/ 14 h 512"/>
                    <a:gd name="T4" fmla="*/ 83 w 385"/>
                    <a:gd name="T5" fmla="*/ 31 h 512"/>
                    <a:gd name="T6" fmla="*/ 87 w 385"/>
                    <a:gd name="T7" fmla="*/ 50 h 512"/>
                    <a:gd name="T8" fmla="*/ 93 w 385"/>
                    <a:gd name="T9" fmla="*/ 69 h 512"/>
                    <a:gd name="T10" fmla="*/ 98 w 385"/>
                    <a:gd name="T11" fmla="*/ 88 h 512"/>
                    <a:gd name="T12" fmla="*/ 102 w 385"/>
                    <a:gd name="T13" fmla="*/ 113 h 512"/>
                    <a:gd name="T14" fmla="*/ 108 w 385"/>
                    <a:gd name="T15" fmla="*/ 135 h 512"/>
                    <a:gd name="T16" fmla="*/ 117 w 385"/>
                    <a:gd name="T17" fmla="*/ 160 h 512"/>
                    <a:gd name="T18" fmla="*/ 125 w 385"/>
                    <a:gd name="T19" fmla="*/ 183 h 512"/>
                    <a:gd name="T20" fmla="*/ 136 w 385"/>
                    <a:gd name="T21" fmla="*/ 206 h 512"/>
                    <a:gd name="T22" fmla="*/ 148 w 385"/>
                    <a:gd name="T23" fmla="*/ 229 h 512"/>
                    <a:gd name="T24" fmla="*/ 163 w 385"/>
                    <a:gd name="T25" fmla="*/ 255 h 512"/>
                    <a:gd name="T26" fmla="*/ 176 w 385"/>
                    <a:gd name="T27" fmla="*/ 276 h 512"/>
                    <a:gd name="T28" fmla="*/ 197 w 385"/>
                    <a:gd name="T29" fmla="*/ 299 h 512"/>
                    <a:gd name="T30" fmla="*/ 216 w 385"/>
                    <a:gd name="T31" fmla="*/ 320 h 512"/>
                    <a:gd name="T32" fmla="*/ 243 w 385"/>
                    <a:gd name="T33" fmla="*/ 339 h 512"/>
                    <a:gd name="T34" fmla="*/ 252 w 385"/>
                    <a:gd name="T35" fmla="*/ 344 h 512"/>
                    <a:gd name="T36" fmla="*/ 262 w 385"/>
                    <a:gd name="T37" fmla="*/ 352 h 512"/>
                    <a:gd name="T38" fmla="*/ 270 w 385"/>
                    <a:gd name="T39" fmla="*/ 358 h 512"/>
                    <a:gd name="T40" fmla="*/ 279 w 385"/>
                    <a:gd name="T41" fmla="*/ 365 h 512"/>
                    <a:gd name="T42" fmla="*/ 296 w 385"/>
                    <a:gd name="T43" fmla="*/ 379 h 512"/>
                    <a:gd name="T44" fmla="*/ 315 w 385"/>
                    <a:gd name="T45" fmla="*/ 394 h 512"/>
                    <a:gd name="T46" fmla="*/ 330 w 385"/>
                    <a:gd name="T47" fmla="*/ 405 h 512"/>
                    <a:gd name="T48" fmla="*/ 349 w 385"/>
                    <a:gd name="T49" fmla="*/ 417 h 512"/>
                    <a:gd name="T50" fmla="*/ 357 w 385"/>
                    <a:gd name="T51" fmla="*/ 422 h 512"/>
                    <a:gd name="T52" fmla="*/ 366 w 385"/>
                    <a:gd name="T53" fmla="*/ 428 h 512"/>
                    <a:gd name="T54" fmla="*/ 376 w 385"/>
                    <a:gd name="T55" fmla="*/ 436 h 512"/>
                    <a:gd name="T56" fmla="*/ 385 w 385"/>
                    <a:gd name="T57" fmla="*/ 441 h 512"/>
                    <a:gd name="T58" fmla="*/ 330 w 385"/>
                    <a:gd name="T59" fmla="*/ 512 h 512"/>
                    <a:gd name="T60" fmla="*/ 294 w 385"/>
                    <a:gd name="T61" fmla="*/ 491 h 512"/>
                    <a:gd name="T62" fmla="*/ 260 w 385"/>
                    <a:gd name="T63" fmla="*/ 470 h 512"/>
                    <a:gd name="T64" fmla="*/ 226 w 385"/>
                    <a:gd name="T65" fmla="*/ 445 h 512"/>
                    <a:gd name="T66" fmla="*/ 193 w 385"/>
                    <a:gd name="T67" fmla="*/ 422 h 512"/>
                    <a:gd name="T68" fmla="*/ 163 w 385"/>
                    <a:gd name="T69" fmla="*/ 396 h 512"/>
                    <a:gd name="T70" fmla="*/ 135 w 385"/>
                    <a:gd name="T71" fmla="*/ 367 h 512"/>
                    <a:gd name="T72" fmla="*/ 106 w 385"/>
                    <a:gd name="T73" fmla="*/ 337 h 512"/>
                    <a:gd name="T74" fmla="*/ 83 w 385"/>
                    <a:gd name="T75" fmla="*/ 308 h 512"/>
                    <a:gd name="T76" fmla="*/ 60 w 385"/>
                    <a:gd name="T77" fmla="*/ 276 h 512"/>
                    <a:gd name="T78" fmla="*/ 40 w 385"/>
                    <a:gd name="T79" fmla="*/ 244 h 512"/>
                    <a:gd name="T80" fmla="*/ 24 w 385"/>
                    <a:gd name="T81" fmla="*/ 210 h 512"/>
                    <a:gd name="T82" fmla="*/ 13 w 385"/>
                    <a:gd name="T83" fmla="*/ 175 h 512"/>
                    <a:gd name="T84" fmla="*/ 3 w 385"/>
                    <a:gd name="T85" fmla="*/ 137 h 512"/>
                    <a:gd name="T86" fmla="*/ 0 w 385"/>
                    <a:gd name="T87" fmla="*/ 101 h 512"/>
                    <a:gd name="T88" fmla="*/ 0 w 385"/>
                    <a:gd name="T89" fmla="*/ 61 h 512"/>
                    <a:gd name="T90" fmla="*/ 7 w 385"/>
                    <a:gd name="T91" fmla="*/ 25 h 512"/>
                    <a:gd name="T92" fmla="*/ 11 w 385"/>
                    <a:gd name="T93" fmla="*/ 23 h 512"/>
                    <a:gd name="T94" fmla="*/ 19 w 385"/>
                    <a:gd name="T95" fmla="*/ 19 h 512"/>
                    <a:gd name="T96" fmla="*/ 28 w 385"/>
                    <a:gd name="T97" fmla="*/ 16 h 512"/>
                    <a:gd name="T98" fmla="*/ 40 w 385"/>
                    <a:gd name="T99" fmla="*/ 12 h 512"/>
                    <a:gd name="T100" fmla="*/ 49 w 385"/>
                    <a:gd name="T101" fmla="*/ 8 h 512"/>
                    <a:gd name="T102" fmla="*/ 60 w 385"/>
                    <a:gd name="T103" fmla="*/ 6 h 512"/>
                    <a:gd name="T104" fmla="*/ 68 w 385"/>
                    <a:gd name="T105" fmla="*/ 2 h 512"/>
                    <a:gd name="T106" fmla="*/ 74 w 385"/>
                    <a:gd name="T107" fmla="*/ 0 h 512"/>
                    <a:gd name="T108" fmla="*/ 74 w 385"/>
                    <a:gd name="T109" fmla="*/ 0 h 5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85" h="512">
                      <a:moveTo>
                        <a:pt x="74" y="0"/>
                      </a:moveTo>
                      <a:lnTo>
                        <a:pt x="78" y="14"/>
                      </a:lnTo>
                      <a:lnTo>
                        <a:pt x="83" y="31"/>
                      </a:lnTo>
                      <a:lnTo>
                        <a:pt x="87" y="50"/>
                      </a:lnTo>
                      <a:lnTo>
                        <a:pt x="93" y="69"/>
                      </a:lnTo>
                      <a:lnTo>
                        <a:pt x="98" y="88"/>
                      </a:lnTo>
                      <a:lnTo>
                        <a:pt x="102" y="113"/>
                      </a:lnTo>
                      <a:lnTo>
                        <a:pt x="108" y="135"/>
                      </a:lnTo>
                      <a:lnTo>
                        <a:pt x="117" y="160"/>
                      </a:lnTo>
                      <a:lnTo>
                        <a:pt x="125" y="183"/>
                      </a:lnTo>
                      <a:lnTo>
                        <a:pt x="136" y="206"/>
                      </a:lnTo>
                      <a:lnTo>
                        <a:pt x="148" y="229"/>
                      </a:lnTo>
                      <a:lnTo>
                        <a:pt x="163" y="255"/>
                      </a:lnTo>
                      <a:lnTo>
                        <a:pt x="176" y="276"/>
                      </a:lnTo>
                      <a:lnTo>
                        <a:pt x="197" y="299"/>
                      </a:lnTo>
                      <a:lnTo>
                        <a:pt x="216" y="320"/>
                      </a:lnTo>
                      <a:lnTo>
                        <a:pt x="243" y="339"/>
                      </a:lnTo>
                      <a:lnTo>
                        <a:pt x="252" y="344"/>
                      </a:lnTo>
                      <a:lnTo>
                        <a:pt x="262" y="352"/>
                      </a:lnTo>
                      <a:lnTo>
                        <a:pt x="270" y="358"/>
                      </a:lnTo>
                      <a:lnTo>
                        <a:pt x="279" y="365"/>
                      </a:lnTo>
                      <a:lnTo>
                        <a:pt x="296" y="379"/>
                      </a:lnTo>
                      <a:lnTo>
                        <a:pt x="315" y="394"/>
                      </a:lnTo>
                      <a:lnTo>
                        <a:pt x="330" y="405"/>
                      </a:lnTo>
                      <a:lnTo>
                        <a:pt x="349" y="417"/>
                      </a:lnTo>
                      <a:lnTo>
                        <a:pt x="357" y="422"/>
                      </a:lnTo>
                      <a:lnTo>
                        <a:pt x="366" y="428"/>
                      </a:lnTo>
                      <a:lnTo>
                        <a:pt x="376" y="436"/>
                      </a:lnTo>
                      <a:lnTo>
                        <a:pt x="385" y="441"/>
                      </a:lnTo>
                      <a:lnTo>
                        <a:pt x="330" y="512"/>
                      </a:lnTo>
                      <a:lnTo>
                        <a:pt x="294" y="491"/>
                      </a:lnTo>
                      <a:lnTo>
                        <a:pt x="260" y="470"/>
                      </a:lnTo>
                      <a:lnTo>
                        <a:pt x="226" y="445"/>
                      </a:lnTo>
                      <a:lnTo>
                        <a:pt x="193" y="422"/>
                      </a:lnTo>
                      <a:lnTo>
                        <a:pt x="163" y="396"/>
                      </a:lnTo>
                      <a:lnTo>
                        <a:pt x="135" y="367"/>
                      </a:lnTo>
                      <a:lnTo>
                        <a:pt x="106" y="337"/>
                      </a:lnTo>
                      <a:lnTo>
                        <a:pt x="83" y="308"/>
                      </a:lnTo>
                      <a:lnTo>
                        <a:pt x="60" y="276"/>
                      </a:lnTo>
                      <a:lnTo>
                        <a:pt x="40" y="244"/>
                      </a:lnTo>
                      <a:lnTo>
                        <a:pt x="24" y="210"/>
                      </a:lnTo>
                      <a:lnTo>
                        <a:pt x="13" y="175"/>
                      </a:lnTo>
                      <a:lnTo>
                        <a:pt x="3" y="137"/>
                      </a:lnTo>
                      <a:lnTo>
                        <a:pt x="0" y="101"/>
                      </a:lnTo>
                      <a:lnTo>
                        <a:pt x="0" y="61"/>
                      </a:lnTo>
                      <a:lnTo>
                        <a:pt x="7" y="25"/>
                      </a:lnTo>
                      <a:lnTo>
                        <a:pt x="11" y="23"/>
                      </a:lnTo>
                      <a:lnTo>
                        <a:pt x="19" y="19"/>
                      </a:lnTo>
                      <a:lnTo>
                        <a:pt x="28" y="16"/>
                      </a:lnTo>
                      <a:lnTo>
                        <a:pt x="40" y="12"/>
                      </a:lnTo>
                      <a:lnTo>
                        <a:pt x="49" y="8"/>
                      </a:lnTo>
                      <a:lnTo>
                        <a:pt x="60" y="6"/>
                      </a:lnTo>
                      <a:lnTo>
                        <a:pt x="68" y="2"/>
                      </a:lnTo>
                      <a:lnTo>
                        <a:pt x="74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7" name="Freeform 14"/>
                <p:cNvSpPr>
                  <a:spLocks/>
                </p:cNvSpPr>
                <p:nvPr/>
              </p:nvSpPr>
              <p:spPr bwMode="auto">
                <a:xfrm>
                  <a:off x="1338" y="624"/>
                  <a:ext cx="297" cy="146"/>
                </a:xfrm>
                <a:custGeom>
                  <a:avLst/>
                  <a:gdLst>
                    <a:gd name="T0" fmla="*/ 0 w 593"/>
                    <a:gd name="T1" fmla="*/ 10 h 293"/>
                    <a:gd name="T2" fmla="*/ 44 w 593"/>
                    <a:gd name="T3" fmla="*/ 2 h 293"/>
                    <a:gd name="T4" fmla="*/ 87 w 593"/>
                    <a:gd name="T5" fmla="*/ 0 h 293"/>
                    <a:gd name="T6" fmla="*/ 129 w 593"/>
                    <a:gd name="T7" fmla="*/ 0 h 293"/>
                    <a:gd name="T8" fmla="*/ 175 w 593"/>
                    <a:gd name="T9" fmla="*/ 6 h 293"/>
                    <a:gd name="T10" fmla="*/ 215 w 593"/>
                    <a:gd name="T11" fmla="*/ 13 h 293"/>
                    <a:gd name="T12" fmla="*/ 257 w 593"/>
                    <a:gd name="T13" fmla="*/ 23 h 293"/>
                    <a:gd name="T14" fmla="*/ 297 w 593"/>
                    <a:gd name="T15" fmla="*/ 34 h 293"/>
                    <a:gd name="T16" fmla="*/ 338 w 593"/>
                    <a:gd name="T17" fmla="*/ 51 h 293"/>
                    <a:gd name="T18" fmla="*/ 374 w 593"/>
                    <a:gd name="T19" fmla="*/ 65 h 293"/>
                    <a:gd name="T20" fmla="*/ 411 w 593"/>
                    <a:gd name="T21" fmla="*/ 86 h 293"/>
                    <a:gd name="T22" fmla="*/ 445 w 593"/>
                    <a:gd name="T23" fmla="*/ 107 h 293"/>
                    <a:gd name="T24" fmla="*/ 481 w 593"/>
                    <a:gd name="T25" fmla="*/ 131 h 293"/>
                    <a:gd name="T26" fmla="*/ 509 w 593"/>
                    <a:gd name="T27" fmla="*/ 156 h 293"/>
                    <a:gd name="T28" fmla="*/ 540 w 593"/>
                    <a:gd name="T29" fmla="*/ 185 h 293"/>
                    <a:gd name="T30" fmla="*/ 566 w 593"/>
                    <a:gd name="T31" fmla="*/ 213 h 293"/>
                    <a:gd name="T32" fmla="*/ 593 w 593"/>
                    <a:gd name="T33" fmla="*/ 245 h 293"/>
                    <a:gd name="T34" fmla="*/ 576 w 593"/>
                    <a:gd name="T35" fmla="*/ 255 h 293"/>
                    <a:gd name="T36" fmla="*/ 565 w 593"/>
                    <a:gd name="T37" fmla="*/ 264 h 293"/>
                    <a:gd name="T38" fmla="*/ 555 w 593"/>
                    <a:gd name="T39" fmla="*/ 276 h 293"/>
                    <a:gd name="T40" fmla="*/ 546 w 593"/>
                    <a:gd name="T41" fmla="*/ 293 h 293"/>
                    <a:gd name="T42" fmla="*/ 517 w 593"/>
                    <a:gd name="T43" fmla="*/ 272 h 293"/>
                    <a:gd name="T44" fmla="*/ 487 w 593"/>
                    <a:gd name="T45" fmla="*/ 255 h 293"/>
                    <a:gd name="T46" fmla="*/ 456 w 593"/>
                    <a:gd name="T47" fmla="*/ 234 h 293"/>
                    <a:gd name="T48" fmla="*/ 430 w 593"/>
                    <a:gd name="T49" fmla="*/ 217 h 293"/>
                    <a:gd name="T50" fmla="*/ 397 w 593"/>
                    <a:gd name="T51" fmla="*/ 196 h 293"/>
                    <a:gd name="T52" fmla="*/ 367 w 593"/>
                    <a:gd name="T53" fmla="*/ 177 h 293"/>
                    <a:gd name="T54" fmla="*/ 335 w 593"/>
                    <a:gd name="T55" fmla="*/ 158 h 293"/>
                    <a:gd name="T56" fmla="*/ 302 w 593"/>
                    <a:gd name="T57" fmla="*/ 143 h 293"/>
                    <a:gd name="T58" fmla="*/ 270 w 593"/>
                    <a:gd name="T59" fmla="*/ 128 h 293"/>
                    <a:gd name="T60" fmla="*/ 238 w 593"/>
                    <a:gd name="T61" fmla="*/ 116 h 293"/>
                    <a:gd name="T62" fmla="*/ 201 w 593"/>
                    <a:gd name="T63" fmla="*/ 103 h 293"/>
                    <a:gd name="T64" fmla="*/ 167 w 593"/>
                    <a:gd name="T65" fmla="*/ 99 h 293"/>
                    <a:gd name="T66" fmla="*/ 131 w 593"/>
                    <a:gd name="T67" fmla="*/ 93 h 293"/>
                    <a:gd name="T68" fmla="*/ 97 w 593"/>
                    <a:gd name="T69" fmla="*/ 93 h 293"/>
                    <a:gd name="T70" fmla="*/ 59 w 593"/>
                    <a:gd name="T71" fmla="*/ 97 h 293"/>
                    <a:gd name="T72" fmla="*/ 23 w 593"/>
                    <a:gd name="T73" fmla="*/ 105 h 293"/>
                    <a:gd name="T74" fmla="*/ 0 w 593"/>
                    <a:gd name="T75" fmla="*/ 10 h 293"/>
                    <a:gd name="T76" fmla="*/ 0 w 593"/>
                    <a:gd name="T77" fmla="*/ 1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593" h="293">
                      <a:moveTo>
                        <a:pt x="0" y="10"/>
                      </a:moveTo>
                      <a:lnTo>
                        <a:pt x="44" y="2"/>
                      </a:lnTo>
                      <a:lnTo>
                        <a:pt x="87" y="0"/>
                      </a:lnTo>
                      <a:lnTo>
                        <a:pt x="129" y="0"/>
                      </a:lnTo>
                      <a:lnTo>
                        <a:pt x="175" y="6"/>
                      </a:lnTo>
                      <a:lnTo>
                        <a:pt x="215" y="13"/>
                      </a:lnTo>
                      <a:lnTo>
                        <a:pt x="257" y="23"/>
                      </a:lnTo>
                      <a:lnTo>
                        <a:pt x="297" y="34"/>
                      </a:lnTo>
                      <a:lnTo>
                        <a:pt x="338" y="51"/>
                      </a:lnTo>
                      <a:lnTo>
                        <a:pt x="374" y="65"/>
                      </a:lnTo>
                      <a:lnTo>
                        <a:pt x="411" y="86"/>
                      </a:lnTo>
                      <a:lnTo>
                        <a:pt x="445" y="107"/>
                      </a:lnTo>
                      <a:lnTo>
                        <a:pt x="481" y="131"/>
                      </a:lnTo>
                      <a:lnTo>
                        <a:pt x="509" y="156"/>
                      </a:lnTo>
                      <a:lnTo>
                        <a:pt x="540" y="185"/>
                      </a:lnTo>
                      <a:lnTo>
                        <a:pt x="566" y="213"/>
                      </a:lnTo>
                      <a:lnTo>
                        <a:pt x="593" y="245"/>
                      </a:lnTo>
                      <a:lnTo>
                        <a:pt x="576" y="255"/>
                      </a:lnTo>
                      <a:lnTo>
                        <a:pt x="565" y="264"/>
                      </a:lnTo>
                      <a:lnTo>
                        <a:pt x="555" y="276"/>
                      </a:lnTo>
                      <a:lnTo>
                        <a:pt x="546" y="293"/>
                      </a:lnTo>
                      <a:lnTo>
                        <a:pt x="517" y="272"/>
                      </a:lnTo>
                      <a:lnTo>
                        <a:pt x="487" y="255"/>
                      </a:lnTo>
                      <a:lnTo>
                        <a:pt x="456" y="234"/>
                      </a:lnTo>
                      <a:lnTo>
                        <a:pt x="430" y="217"/>
                      </a:lnTo>
                      <a:lnTo>
                        <a:pt x="397" y="196"/>
                      </a:lnTo>
                      <a:lnTo>
                        <a:pt x="367" y="177"/>
                      </a:lnTo>
                      <a:lnTo>
                        <a:pt x="335" y="158"/>
                      </a:lnTo>
                      <a:lnTo>
                        <a:pt x="302" y="143"/>
                      </a:lnTo>
                      <a:lnTo>
                        <a:pt x="270" y="128"/>
                      </a:lnTo>
                      <a:lnTo>
                        <a:pt x="238" y="116"/>
                      </a:lnTo>
                      <a:lnTo>
                        <a:pt x="201" y="103"/>
                      </a:lnTo>
                      <a:lnTo>
                        <a:pt x="167" y="99"/>
                      </a:lnTo>
                      <a:lnTo>
                        <a:pt x="131" y="93"/>
                      </a:lnTo>
                      <a:lnTo>
                        <a:pt x="97" y="93"/>
                      </a:lnTo>
                      <a:lnTo>
                        <a:pt x="59" y="97"/>
                      </a:lnTo>
                      <a:lnTo>
                        <a:pt x="23" y="105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8" name="Freeform 15"/>
                <p:cNvSpPr>
                  <a:spLocks/>
                </p:cNvSpPr>
                <p:nvPr/>
              </p:nvSpPr>
              <p:spPr bwMode="auto">
                <a:xfrm>
                  <a:off x="1196" y="649"/>
                  <a:ext cx="181" cy="479"/>
                </a:xfrm>
                <a:custGeom>
                  <a:avLst/>
                  <a:gdLst>
                    <a:gd name="T0" fmla="*/ 363 w 363"/>
                    <a:gd name="T1" fmla="*/ 33 h 959"/>
                    <a:gd name="T2" fmla="*/ 346 w 363"/>
                    <a:gd name="T3" fmla="*/ 58 h 959"/>
                    <a:gd name="T4" fmla="*/ 329 w 363"/>
                    <a:gd name="T5" fmla="*/ 90 h 959"/>
                    <a:gd name="T6" fmla="*/ 310 w 363"/>
                    <a:gd name="T7" fmla="*/ 124 h 959"/>
                    <a:gd name="T8" fmla="*/ 294 w 363"/>
                    <a:gd name="T9" fmla="*/ 162 h 959"/>
                    <a:gd name="T10" fmla="*/ 275 w 363"/>
                    <a:gd name="T11" fmla="*/ 198 h 959"/>
                    <a:gd name="T12" fmla="*/ 262 w 363"/>
                    <a:gd name="T13" fmla="*/ 236 h 959"/>
                    <a:gd name="T14" fmla="*/ 253 w 363"/>
                    <a:gd name="T15" fmla="*/ 270 h 959"/>
                    <a:gd name="T16" fmla="*/ 247 w 363"/>
                    <a:gd name="T17" fmla="*/ 303 h 959"/>
                    <a:gd name="T18" fmla="*/ 239 w 363"/>
                    <a:gd name="T19" fmla="*/ 386 h 959"/>
                    <a:gd name="T20" fmla="*/ 236 w 363"/>
                    <a:gd name="T21" fmla="*/ 474 h 959"/>
                    <a:gd name="T22" fmla="*/ 232 w 363"/>
                    <a:gd name="T23" fmla="*/ 559 h 959"/>
                    <a:gd name="T24" fmla="*/ 226 w 363"/>
                    <a:gd name="T25" fmla="*/ 645 h 959"/>
                    <a:gd name="T26" fmla="*/ 211 w 363"/>
                    <a:gd name="T27" fmla="*/ 729 h 959"/>
                    <a:gd name="T28" fmla="*/ 186 w 363"/>
                    <a:gd name="T29" fmla="*/ 810 h 959"/>
                    <a:gd name="T30" fmla="*/ 144 w 363"/>
                    <a:gd name="T31" fmla="*/ 886 h 959"/>
                    <a:gd name="T32" fmla="*/ 87 w 363"/>
                    <a:gd name="T33" fmla="*/ 959 h 959"/>
                    <a:gd name="T34" fmla="*/ 34 w 363"/>
                    <a:gd name="T35" fmla="*/ 873 h 959"/>
                    <a:gd name="T36" fmla="*/ 85 w 363"/>
                    <a:gd name="T37" fmla="*/ 782 h 959"/>
                    <a:gd name="T38" fmla="*/ 114 w 363"/>
                    <a:gd name="T39" fmla="*/ 681 h 959"/>
                    <a:gd name="T40" fmla="*/ 127 w 363"/>
                    <a:gd name="T41" fmla="*/ 577 h 959"/>
                    <a:gd name="T42" fmla="*/ 133 w 363"/>
                    <a:gd name="T43" fmla="*/ 470 h 959"/>
                    <a:gd name="T44" fmla="*/ 141 w 363"/>
                    <a:gd name="T45" fmla="*/ 362 h 959"/>
                    <a:gd name="T46" fmla="*/ 156 w 363"/>
                    <a:gd name="T47" fmla="*/ 259 h 959"/>
                    <a:gd name="T48" fmla="*/ 194 w 363"/>
                    <a:gd name="T49" fmla="*/ 162 h 959"/>
                    <a:gd name="T50" fmla="*/ 228 w 363"/>
                    <a:gd name="T51" fmla="*/ 105 h 959"/>
                    <a:gd name="T52" fmla="*/ 239 w 363"/>
                    <a:gd name="T53" fmla="*/ 80 h 959"/>
                    <a:gd name="T54" fmla="*/ 249 w 363"/>
                    <a:gd name="T55" fmla="*/ 65 h 959"/>
                    <a:gd name="T56" fmla="*/ 258 w 363"/>
                    <a:gd name="T57" fmla="*/ 46 h 959"/>
                    <a:gd name="T58" fmla="*/ 268 w 363"/>
                    <a:gd name="T59" fmla="*/ 27 h 959"/>
                    <a:gd name="T60" fmla="*/ 279 w 363"/>
                    <a:gd name="T61" fmla="*/ 8 h 959"/>
                    <a:gd name="T62" fmla="*/ 285 w 363"/>
                    <a:gd name="T63" fmla="*/ 0 h 9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63" h="959">
                      <a:moveTo>
                        <a:pt x="285" y="0"/>
                      </a:moveTo>
                      <a:lnTo>
                        <a:pt x="363" y="33"/>
                      </a:lnTo>
                      <a:lnTo>
                        <a:pt x="355" y="42"/>
                      </a:lnTo>
                      <a:lnTo>
                        <a:pt x="346" y="58"/>
                      </a:lnTo>
                      <a:lnTo>
                        <a:pt x="336" y="73"/>
                      </a:lnTo>
                      <a:lnTo>
                        <a:pt x="329" y="90"/>
                      </a:lnTo>
                      <a:lnTo>
                        <a:pt x="319" y="105"/>
                      </a:lnTo>
                      <a:lnTo>
                        <a:pt x="310" y="124"/>
                      </a:lnTo>
                      <a:lnTo>
                        <a:pt x="302" y="141"/>
                      </a:lnTo>
                      <a:lnTo>
                        <a:pt x="294" y="162"/>
                      </a:lnTo>
                      <a:lnTo>
                        <a:pt x="283" y="181"/>
                      </a:lnTo>
                      <a:lnTo>
                        <a:pt x="275" y="198"/>
                      </a:lnTo>
                      <a:lnTo>
                        <a:pt x="268" y="217"/>
                      </a:lnTo>
                      <a:lnTo>
                        <a:pt x="262" y="236"/>
                      </a:lnTo>
                      <a:lnTo>
                        <a:pt x="258" y="253"/>
                      </a:lnTo>
                      <a:lnTo>
                        <a:pt x="253" y="270"/>
                      </a:lnTo>
                      <a:lnTo>
                        <a:pt x="247" y="286"/>
                      </a:lnTo>
                      <a:lnTo>
                        <a:pt x="247" y="303"/>
                      </a:lnTo>
                      <a:lnTo>
                        <a:pt x="241" y="343"/>
                      </a:lnTo>
                      <a:lnTo>
                        <a:pt x="239" y="386"/>
                      </a:lnTo>
                      <a:lnTo>
                        <a:pt x="236" y="428"/>
                      </a:lnTo>
                      <a:lnTo>
                        <a:pt x="236" y="474"/>
                      </a:lnTo>
                      <a:lnTo>
                        <a:pt x="234" y="516"/>
                      </a:lnTo>
                      <a:lnTo>
                        <a:pt x="232" y="559"/>
                      </a:lnTo>
                      <a:lnTo>
                        <a:pt x="230" y="603"/>
                      </a:lnTo>
                      <a:lnTo>
                        <a:pt x="226" y="645"/>
                      </a:lnTo>
                      <a:lnTo>
                        <a:pt x="220" y="687"/>
                      </a:lnTo>
                      <a:lnTo>
                        <a:pt x="211" y="729"/>
                      </a:lnTo>
                      <a:lnTo>
                        <a:pt x="199" y="769"/>
                      </a:lnTo>
                      <a:lnTo>
                        <a:pt x="186" y="810"/>
                      </a:lnTo>
                      <a:lnTo>
                        <a:pt x="167" y="848"/>
                      </a:lnTo>
                      <a:lnTo>
                        <a:pt x="144" y="886"/>
                      </a:lnTo>
                      <a:lnTo>
                        <a:pt x="118" y="923"/>
                      </a:lnTo>
                      <a:lnTo>
                        <a:pt x="87" y="959"/>
                      </a:lnTo>
                      <a:lnTo>
                        <a:pt x="0" y="917"/>
                      </a:lnTo>
                      <a:lnTo>
                        <a:pt x="34" y="873"/>
                      </a:lnTo>
                      <a:lnTo>
                        <a:pt x="65" y="829"/>
                      </a:lnTo>
                      <a:lnTo>
                        <a:pt x="85" y="782"/>
                      </a:lnTo>
                      <a:lnTo>
                        <a:pt x="104" y="734"/>
                      </a:lnTo>
                      <a:lnTo>
                        <a:pt x="114" y="681"/>
                      </a:lnTo>
                      <a:lnTo>
                        <a:pt x="122" y="630"/>
                      </a:lnTo>
                      <a:lnTo>
                        <a:pt x="127" y="577"/>
                      </a:lnTo>
                      <a:lnTo>
                        <a:pt x="131" y="525"/>
                      </a:lnTo>
                      <a:lnTo>
                        <a:pt x="133" y="470"/>
                      </a:lnTo>
                      <a:lnTo>
                        <a:pt x="137" y="417"/>
                      </a:lnTo>
                      <a:lnTo>
                        <a:pt x="141" y="362"/>
                      </a:lnTo>
                      <a:lnTo>
                        <a:pt x="146" y="310"/>
                      </a:lnTo>
                      <a:lnTo>
                        <a:pt x="156" y="259"/>
                      </a:lnTo>
                      <a:lnTo>
                        <a:pt x="171" y="210"/>
                      </a:lnTo>
                      <a:lnTo>
                        <a:pt x="194" y="162"/>
                      </a:lnTo>
                      <a:lnTo>
                        <a:pt x="222" y="116"/>
                      </a:lnTo>
                      <a:lnTo>
                        <a:pt x="228" y="105"/>
                      </a:lnTo>
                      <a:lnTo>
                        <a:pt x="236" y="90"/>
                      </a:lnTo>
                      <a:lnTo>
                        <a:pt x="239" y="80"/>
                      </a:lnTo>
                      <a:lnTo>
                        <a:pt x="243" y="73"/>
                      </a:lnTo>
                      <a:lnTo>
                        <a:pt x="249" y="65"/>
                      </a:lnTo>
                      <a:lnTo>
                        <a:pt x="255" y="56"/>
                      </a:lnTo>
                      <a:lnTo>
                        <a:pt x="258" y="46"/>
                      </a:lnTo>
                      <a:lnTo>
                        <a:pt x="262" y="37"/>
                      </a:lnTo>
                      <a:lnTo>
                        <a:pt x="268" y="27"/>
                      </a:lnTo>
                      <a:lnTo>
                        <a:pt x="272" y="21"/>
                      </a:lnTo>
                      <a:lnTo>
                        <a:pt x="279" y="8"/>
                      </a:lnTo>
                      <a:lnTo>
                        <a:pt x="285" y="0"/>
                      </a:lnTo>
                      <a:lnTo>
                        <a:pt x="28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59" name="Freeform 16"/>
                <p:cNvSpPr>
                  <a:spLocks/>
                </p:cNvSpPr>
                <p:nvPr/>
              </p:nvSpPr>
              <p:spPr bwMode="auto">
                <a:xfrm>
                  <a:off x="967" y="1046"/>
                  <a:ext cx="264" cy="103"/>
                </a:xfrm>
                <a:custGeom>
                  <a:avLst/>
                  <a:gdLst>
                    <a:gd name="T0" fmla="*/ 28 w 528"/>
                    <a:gd name="T1" fmla="*/ 0 h 208"/>
                    <a:gd name="T2" fmla="*/ 53 w 528"/>
                    <a:gd name="T3" fmla="*/ 17 h 208"/>
                    <a:gd name="T4" fmla="*/ 82 w 528"/>
                    <a:gd name="T5" fmla="*/ 36 h 208"/>
                    <a:gd name="T6" fmla="*/ 110 w 528"/>
                    <a:gd name="T7" fmla="*/ 52 h 208"/>
                    <a:gd name="T8" fmla="*/ 140 w 528"/>
                    <a:gd name="T9" fmla="*/ 67 h 208"/>
                    <a:gd name="T10" fmla="*/ 169 w 528"/>
                    <a:gd name="T11" fmla="*/ 76 h 208"/>
                    <a:gd name="T12" fmla="*/ 199 w 528"/>
                    <a:gd name="T13" fmla="*/ 86 h 208"/>
                    <a:gd name="T14" fmla="*/ 232 w 528"/>
                    <a:gd name="T15" fmla="*/ 93 h 208"/>
                    <a:gd name="T16" fmla="*/ 262 w 528"/>
                    <a:gd name="T17" fmla="*/ 101 h 208"/>
                    <a:gd name="T18" fmla="*/ 293 w 528"/>
                    <a:gd name="T19" fmla="*/ 105 h 208"/>
                    <a:gd name="T20" fmla="*/ 325 w 528"/>
                    <a:gd name="T21" fmla="*/ 109 h 208"/>
                    <a:gd name="T22" fmla="*/ 357 w 528"/>
                    <a:gd name="T23" fmla="*/ 112 h 208"/>
                    <a:gd name="T24" fmla="*/ 389 w 528"/>
                    <a:gd name="T25" fmla="*/ 116 h 208"/>
                    <a:gd name="T26" fmla="*/ 422 w 528"/>
                    <a:gd name="T27" fmla="*/ 118 h 208"/>
                    <a:gd name="T28" fmla="*/ 454 w 528"/>
                    <a:gd name="T29" fmla="*/ 120 h 208"/>
                    <a:gd name="T30" fmla="*/ 486 w 528"/>
                    <a:gd name="T31" fmla="*/ 120 h 208"/>
                    <a:gd name="T32" fmla="*/ 521 w 528"/>
                    <a:gd name="T33" fmla="*/ 122 h 208"/>
                    <a:gd name="T34" fmla="*/ 521 w 528"/>
                    <a:gd name="T35" fmla="*/ 139 h 208"/>
                    <a:gd name="T36" fmla="*/ 524 w 528"/>
                    <a:gd name="T37" fmla="*/ 158 h 208"/>
                    <a:gd name="T38" fmla="*/ 524 w 528"/>
                    <a:gd name="T39" fmla="*/ 166 h 208"/>
                    <a:gd name="T40" fmla="*/ 524 w 528"/>
                    <a:gd name="T41" fmla="*/ 173 h 208"/>
                    <a:gd name="T42" fmla="*/ 526 w 528"/>
                    <a:gd name="T43" fmla="*/ 185 h 208"/>
                    <a:gd name="T44" fmla="*/ 528 w 528"/>
                    <a:gd name="T45" fmla="*/ 194 h 208"/>
                    <a:gd name="T46" fmla="*/ 492 w 528"/>
                    <a:gd name="T47" fmla="*/ 198 h 208"/>
                    <a:gd name="T48" fmla="*/ 456 w 528"/>
                    <a:gd name="T49" fmla="*/ 202 h 208"/>
                    <a:gd name="T50" fmla="*/ 418 w 528"/>
                    <a:gd name="T51" fmla="*/ 206 h 208"/>
                    <a:gd name="T52" fmla="*/ 382 w 528"/>
                    <a:gd name="T53" fmla="*/ 208 h 208"/>
                    <a:gd name="T54" fmla="*/ 342 w 528"/>
                    <a:gd name="T55" fmla="*/ 206 h 208"/>
                    <a:gd name="T56" fmla="*/ 304 w 528"/>
                    <a:gd name="T57" fmla="*/ 206 h 208"/>
                    <a:gd name="T58" fmla="*/ 264 w 528"/>
                    <a:gd name="T59" fmla="*/ 200 h 208"/>
                    <a:gd name="T60" fmla="*/ 230 w 528"/>
                    <a:gd name="T61" fmla="*/ 196 h 208"/>
                    <a:gd name="T62" fmla="*/ 192 w 528"/>
                    <a:gd name="T63" fmla="*/ 185 h 208"/>
                    <a:gd name="T64" fmla="*/ 156 w 528"/>
                    <a:gd name="T65" fmla="*/ 173 h 208"/>
                    <a:gd name="T66" fmla="*/ 123 w 528"/>
                    <a:gd name="T67" fmla="*/ 160 h 208"/>
                    <a:gd name="T68" fmla="*/ 93 w 528"/>
                    <a:gd name="T69" fmla="*/ 145 h 208"/>
                    <a:gd name="T70" fmla="*/ 64 w 528"/>
                    <a:gd name="T71" fmla="*/ 124 h 208"/>
                    <a:gd name="T72" fmla="*/ 40 w 528"/>
                    <a:gd name="T73" fmla="*/ 101 h 208"/>
                    <a:gd name="T74" fmla="*/ 15 w 528"/>
                    <a:gd name="T75" fmla="*/ 74 h 208"/>
                    <a:gd name="T76" fmla="*/ 0 w 528"/>
                    <a:gd name="T77" fmla="*/ 44 h 208"/>
                    <a:gd name="T78" fmla="*/ 6 w 528"/>
                    <a:gd name="T79" fmla="*/ 31 h 208"/>
                    <a:gd name="T80" fmla="*/ 15 w 528"/>
                    <a:gd name="T81" fmla="*/ 19 h 208"/>
                    <a:gd name="T82" fmla="*/ 19 w 528"/>
                    <a:gd name="T83" fmla="*/ 8 h 208"/>
                    <a:gd name="T84" fmla="*/ 28 w 528"/>
                    <a:gd name="T85" fmla="*/ 0 h 208"/>
                    <a:gd name="T86" fmla="*/ 28 w 528"/>
                    <a:gd name="T87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28" h="208">
                      <a:moveTo>
                        <a:pt x="28" y="0"/>
                      </a:moveTo>
                      <a:lnTo>
                        <a:pt x="53" y="17"/>
                      </a:lnTo>
                      <a:lnTo>
                        <a:pt x="82" y="36"/>
                      </a:lnTo>
                      <a:lnTo>
                        <a:pt x="110" y="52"/>
                      </a:lnTo>
                      <a:lnTo>
                        <a:pt x="140" y="67"/>
                      </a:lnTo>
                      <a:lnTo>
                        <a:pt x="169" y="76"/>
                      </a:lnTo>
                      <a:lnTo>
                        <a:pt x="199" y="86"/>
                      </a:lnTo>
                      <a:lnTo>
                        <a:pt x="232" y="93"/>
                      </a:lnTo>
                      <a:lnTo>
                        <a:pt x="262" y="101"/>
                      </a:lnTo>
                      <a:lnTo>
                        <a:pt x="293" y="105"/>
                      </a:lnTo>
                      <a:lnTo>
                        <a:pt x="325" y="109"/>
                      </a:lnTo>
                      <a:lnTo>
                        <a:pt x="357" y="112"/>
                      </a:lnTo>
                      <a:lnTo>
                        <a:pt x="389" y="116"/>
                      </a:lnTo>
                      <a:lnTo>
                        <a:pt x="422" y="118"/>
                      </a:lnTo>
                      <a:lnTo>
                        <a:pt x="454" y="120"/>
                      </a:lnTo>
                      <a:lnTo>
                        <a:pt x="486" y="120"/>
                      </a:lnTo>
                      <a:lnTo>
                        <a:pt x="521" y="122"/>
                      </a:lnTo>
                      <a:lnTo>
                        <a:pt x="521" y="139"/>
                      </a:lnTo>
                      <a:lnTo>
                        <a:pt x="524" y="158"/>
                      </a:lnTo>
                      <a:lnTo>
                        <a:pt x="524" y="166"/>
                      </a:lnTo>
                      <a:lnTo>
                        <a:pt x="524" y="173"/>
                      </a:lnTo>
                      <a:lnTo>
                        <a:pt x="526" y="185"/>
                      </a:lnTo>
                      <a:lnTo>
                        <a:pt x="528" y="194"/>
                      </a:lnTo>
                      <a:lnTo>
                        <a:pt x="492" y="198"/>
                      </a:lnTo>
                      <a:lnTo>
                        <a:pt x="456" y="202"/>
                      </a:lnTo>
                      <a:lnTo>
                        <a:pt x="418" y="206"/>
                      </a:lnTo>
                      <a:lnTo>
                        <a:pt x="382" y="208"/>
                      </a:lnTo>
                      <a:lnTo>
                        <a:pt x="342" y="206"/>
                      </a:lnTo>
                      <a:lnTo>
                        <a:pt x="304" y="206"/>
                      </a:lnTo>
                      <a:lnTo>
                        <a:pt x="264" y="200"/>
                      </a:lnTo>
                      <a:lnTo>
                        <a:pt x="230" y="196"/>
                      </a:lnTo>
                      <a:lnTo>
                        <a:pt x="192" y="185"/>
                      </a:lnTo>
                      <a:lnTo>
                        <a:pt x="156" y="173"/>
                      </a:lnTo>
                      <a:lnTo>
                        <a:pt x="123" y="160"/>
                      </a:lnTo>
                      <a:lnTo>
                        <a:pt x="93" y="145"/>
                      </a:lnTo>
                      <a:lnTo>
                        <a:pt x="64" y="124"/>
                      </a:lnTo>
                      <a:lnTo>
                        <a:pt x="40" y="101"/>
                      </a:lnTo>
                      <a:lnTo>
                        <a:pt x="15" y="74"/>
                      </a:lnTo>
                      <a:lnTo>
                        <a:pt x="0" y="44"/>
                      </a:lnTo>
                      <a:lnTo>
                        <a:pt x="6" y="31"/>
                      </a:lnTo>
                      <a:lnTo>
                        <a:pt x="15" y="19"/>
                      </a:lnTo>
                      <a:lnTo>
                        <a:pt x="19" y="8"/>
                      </a:lnTo>
                      <a:lnTo>
                        <a:pt x="28" y="0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0" name="Freeform 17"/>
                <p:cNvSpPr>
                  <a:spLocks/>
                </p:cNvSpPr>
                <p:nvPr/>
              </p:nvSpPr>
              <p:spPr bwMode="auto">
                <a:xfrm>
                  <a:off x="1219" y="737"/>
                  <a:ext cx="436" cy="448"/>
                </a:xfrm>
                <a:custGeom>
                  <a:avLst/>
                  <a:gdLst>
                    <a:gd name="T0" fmla="*/ 872 w 872"/>
                    <a:gd name="T1" fmla="*/ 0 h 898"/>
                    <a:gd name="T2" fmla="*/ 857 w 872"/>
                    <a:gd name="T3" fmla="*/ 27 h 898"/>
                    <a:gd name="T4" fmla="*/ 836 w 872"/>
                    <a:gd name="T5" fmla="*/ 61 h 898"/>
                    <a:gd name="T6" fmla="*/ 809 w 872"/>
                    <a:gd name="T7" fmla="*/ 99 h 898"/>
                    <a:gd name="T8" fmla="*/ 785 w 872"/>
                    <a:gd name="T9" fmla="*/ 145 h 898"/>
                    <a:gd name="T10" fmla="*/ 758 w 872"/>
                    <a:gd name="T11" fmla="*/ 185 h 898"/>
                    <a:gd name="T12" fmla="*/ 741 w 872"/>
                    <a:gd name="T13" fmla="*/ 227 h 898"/>
                    <a:gd name="T14" fmla="*/ 727 w 872"/>
                    <a:gd name="T15" fmla="*/ 263 h 898"/>
                    <a:gd name="T16" fmla="*/ 726 w 872"/>
                    <a:gd name="T17" fmla="*/ 293 h 898"/>
                    <a:gd name="T18" fmla="*/ 727 w 872"/>
                    <a:gd name="T19" fmla="*/ 373 h 898"/>
                    <a:gd name="T20" fmla="*/ 720 w 872"/>
                    <a:gd name="T21" fmla="*/ 455 h 898"/>
                    <a:gd name="T22" fmla="*/ 705 w 872"/>
                    <a:gd name="T23" fmla="*/ 531 h 898"/>
                    <a:gd name="T24" fmla="*/ 680 w 872"/>
                    <a:gd name="T25" fmla="*/ 605 h 898"/>
                    <a:gd name="T26" fmla="*/ 642 w 872"/>
                    <a:gd name="T27" fmla="*/ 673 h 898"/>
                    <a:gd name="T28" fmla="*/ 594 w 872"/>
                    <a:gd name="T29" fmla="*/ 736 h 898"/>
                    <a:gd name="T30" fmla="*/ 532 w 872"/>
                    <a:gd name="T31" fmla="*/ 789 h 898"/>
                    <a:gd name="T32" fmla="*/ 459 w 872"/>
                    <a:gd name="T33" fmla="*/ 837 h 898"/>
                    <a:gd name="T34" fmla="*/ 402 w 872"/>
                    <a:gd name="T35" fmla="*/ 865 h 898"/>
                    <a:gd name="T36" fmla="*/ 338 w 872"/>
                    <a:gd name="T37" fmla="*/ 886 h 898"/>
                    <a:gd name="T38" fmla="*/ 268 w 872"/>
                    <a:gd name="T39" fmla="*/ 896 h 898"/>
                    <a:gd name="T40" fmla="*/ 197 w 872"/>
                    <a:gd name="T41" fmla="*/ 898 h 898"/>
                    <a:gd name="T42" fmla="*/ 131 w 872"/>
                    <a:gd name="T43" fmla="*/ 886 h 898"/>
                    <a:gd name="T44" fmla="*/ 72 w 872"/>
                    <a:gd name="T45" fmla="*/ 867 h 898"/>
                    <a:gd name="T46" fmla="*/ 26 w 872"/>
                    <a:gd name="T47" fmla="*/ 831 h 898"/>
                    <a:gd name="T48" fmla="*/ 0 w 872"/>
                    <a:gd name="T49" fmla="*/ 788 h 898"/>
                    <a:gd name="T50" fmla="*/ 20 w 872"/>
                    <a:gd name="T51" fmla="*/ 755 h 898"/>
                    <a:gd name="T52" fmla="*/ 41 w 872"/>
                    <a:gd name="T53" fmla="*/ 727 h 898"/>
                    <a:gd name="T54" fmla="*/ 89 w 872"/>
                    <a:gd name="T55" fmla="*/ 767 h 898"/>
                    <a:gd name="T56" fmla="*/ 142 w 872"/>
                    <a:gd name="T57" fmla="*/ 795 h 898"/>
                    <a:gd name="T58" fmla="*/ 197 w 872"/>
                    <a:gd name="T59" fmla="*/ 810 h 898"/>
                    <a:gd name="T60" fmla="*/ 256 w 872"/>
                    <a:gd name="T61" fmla="*/ 814 h 898"/>
                    <a:gd name="T62" fmla="*/ 313 w 872"/>
                    <a:gd name="T63" fmla="*/ 803 h 898"/>
                    <a:gd name="T64" fmla="*/ 368 w 872"/>
                    <a:gd name="T65" fmla="*/ 786 h 898"/>
                    <a:gd name="T66" fmla="*/ 421 w 872"/>
                    <a:gd name="T67" fmla="*/ 755 h 898"/>
                    <a:gd name="T68" fmla="*/ 471 w 872"/>
                    <a:gd name="T69" fmla="*/ 715 h 898"/>
                    <a:gd name="T70" fmla="*/ 547 w 872"/>
                    <a:gd name="T71" fmla="*/ 649 h 898"/>
                    <a:gd name="T72" fmla="*/ 593 w 872"/>
                    <a:gd name="T73" fmla="*/ 571 h 898"/>
                    <a:gd name="T74" fmla="*/ 613 w 872"/>
                    <a:gd name="T75" fmla="*/ 485 h 898"/>
                    <a:gd name="T76" fmla="*/ 625 w 872"/>
                    <a:gd name="T77" fmla="*/ 396 h 898"/>
                    <a:gd name="T78" fmla="*/ 631 w 872"/>
                    <a:gd name="T79" fmla="*/ 303 h 898"/>
                    <a:gd name="T80" fmla="*/ 646 w 872"/>
                    <a:gd name="T81" fmla="*/ 213 h 898"/>
                    <a:gd name="T82" fmla="*/ 678 w 872"/>
                    <a:gd name="T83" fmla="*/ 130 h 898"/>
                    <a:gd name="T84" fmla="*/ 741 w 872"/>
                    <a:gd name="T85" fmla="*/ 57 h 898"/>
                    <a:gd name="T86" fmla="*/ 752 w 872"/>
                    <a:gd name="T87" fmla="*/ 42 h 898"/>
                    <a:gd name="T88" fmla="*/ 765 w 872"/>
                    <a:gd name="T89" fmla="*/ 23 h 898"/>
                    <a:gd name="T90" fmla="*/ 777 w 872"/>
                    <a:gd name="T91" fmla="*/ 6 h 898"/>
                    <a:gd name="T92" fmla="*/ 785 w 872"/>
                    <a:gd name="T93" fmla="*/ 0 h 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872" h="898">
                      <a:moveTo>
                        <a:pt x="785" y="0"/>
                      </a:moveTo>
                      <a:lnTo>
                        <a:pt x="872" y="0"/>
                      </a:lnTo>
                      <a:lnTo>
                        <a:pt x="864" y="12"/>
                      </a:lnTo>
                      <a:lnTo>
                        <a:pt x="857" y="27"/>
                      </a:lnTo>
                      <a:lnTo>
                        <a:pt x="845" y="42"/>
                      </a:lnTo>
                      <a:lnTo>
                        <a:pt x="836" y="61"/>
                      </a:lnTo>
                      <a:lnTo>
                        <a:pt x="823" y="80"/>
                      </a:lnTo>
                      <a:lnTo>
                        <a:pt x="809" y="99"/>
                      </a:lnTo>
                      <a:lnTo>
                        <a:pt x="796" y="120"/>
                      </a:lnTo>
                      <a:lnTo>
                        <a:pt x="785" y="145"/>
                      </a:lnTo>
                      <a:lnTo>
                        <a:pt x="771" y="164"/>
                      </a:lnTo>
                      <a:lnTo>
                        <a:pt x="758" y="185"/>
                      </a:lnTo>
                      <a:lnTo>
                        <a:pt x="748" y="206"/>
                      </a:lnTo>
                      <a:lnTo>
                        <a:pt x="741" y="227"/>
                      </a:lnTo>
                      <a:lnTo>
                        <a:pt x="731" y="246"/>
                      </a:lnTo>
                      <a:lnTo>
                        <a:pt x="727" y="263"/>
                      </a:lnTo>
                      <a:lnTo>
                        <a:pt x="724" y="278"/>
                      </a:lnTo>
                      <a:lnTo>
                        <a:pt x="726" y="293"/>
                      </a:lnTo>
                      <a:lnTo>
                        <a:pt x="726" y="333"/>
                      </a:lnTo>
                      <a:lnTo>
                        <a:pt x="727" y="373"/>
                      </a:lnTo>
                      <a:lnTo>
                        <a:pt x="724" y="413"/>
                      </a:lnTo>
                      <a:lnTo>
                        <a:pt x="720" y="455"/>
                      </a:lnTo>
                      <a:lnTo>
                        <a:pt x="714" y="493"/>
                      </a:lnTo>
                      <a:lnTo>
                        <a:pt x="705" y="531"/>
                      </a:lnTo>
                      <a:lnTo>
                        <a:pt x="693" y="567"/>
                      </a:lnTo>
                      <a:lnTo>
                        <a:pt x="680" y="605"/>
                      </a:lnTo>
                      <a:lnTo>
                        <a:pt x="661" y="637"/>
                      </a:lnTo>
                      <a:lnTo>
                        <a:pt x="642" y="673"/>
                      </a:lnTo>
                      <a:lnTo>
                        <a:pt x="619" y="704"/>
                      </a:lnTo>
                      <a:lnTo>
                        <a:pt x="594" y="736"/>
                      </a:lnTo>
                      <a:lnTo>
                        <a:pt x="564" y="763"/>
                      </a:lnTo>
                      <a:lnTo>
                        <a:pt x="532" y="789"/>
                      </a:lnTo>
                      <a:lnTo>
                        <a:pt x="496" y="814"/>
                      </a:lnTo>
                      <a:lnTo>
                        <a:pt x="459" y="837"/>
                      </a:lnTo>
                      <a:lnTo>
                        <a:pt x="431" y="850"/>
                      </a:lnTo>
                      <a:lnTo>
                        <a:pt x="402" y="865"/>
                      </a:lnTo>
                      <a:lnTo>
                        <a:pt x="370" y="875"/>
                      </a:lnTo>
                      <a:lnTo>
                        <a:pt x="338" y="886"/>
                      </a:lnTo>
                      <a:lnTo>
                        <a:pt x="302" y="892"/>
                      </a:lnTo>
                      <a:lnTo>
                        <a:pt x="268" y="896"/>
                      </a:lnTo>
                      <a:lnTo>
                        <a:pt x="233" y="898"/>
                      </a:lnTo>
                      <a:lnTo>
                        <a:pt x="197" y="898"/>
                      </a:lnTo>
                      <a:lnTo>
                        <a:pt x="163" y="892"/>
                      </a:lnTo>
                      <a:lnTo>
                        <a:pt x="131" y="886"/>
                      </a:lnTo>
                      <a:lnTo>
                        <a:pt x="98" y="877"/>
                      </a:lnTo>
                      <a:lnTo>
                        <a:pt x="72" y="867"/>
                      </a:lnTo>
                      <a:lnTo>
                        <a:pt x="45" y="850"/>
                      </a:lnTo>
                      <a:lnTo>
                        <a:pt x="26" y="831"/>
                      </a:lnTo>
                      <a:lnTo>
                        <a:pt x="9" y="810"/>
                      </a:lnTo>
                      <a:lnTo>
                        <a:pt x="0" y="788"/>
                      </a:lnTo>
                      <a:lnTo>
                        <a:pt x="9" y="770"/>
                      </a:lnTo>
                      <a:lnTo>
                        <a:pt x="20" y="755"/>
                      </a:lnTo>
                      <a:lnTo>
                        <a:pt x="30" y="740"/>
                      </a:lnTo>
                      <a:lnTo>
                        <a:pt x="41" y="727"/>
                      </a:lnTo>
                      <a:lnTo>
                        <a:pt x="62" y="748"/>
                      </a:lnTo>
                      <a:lnTo>
                        <a:pt x="89" y="767"/>
                      </a:lnTo>
                      <a:lnTo>
                        <a:pt x="114" y="782"/>
                      </a:lnTo>
                      <a:lnTo>
                        <a:pt x="142" y="795"/>
                      </a:lnTo>
                      <a:lnTo>
                        <a:pt x="169" y="803"/>
                      </a:lnTo>
                      <a:lnTo>
                        <a:pt x="197" y="810"/>
                      </a:lnTo>
                      <a:lnTo>
                        <a:pt x="226" y="812"/>
                      </a:lnTo>
                      <a:lnTo>
                        <a:pt x="256" y="814"/>
                      </a:lnTo>
                      <a:lnTo>
                        <a:pt x="285" y="808"/>
                      </a:lnTo>
                      <a:lnTo>
                        <a:pt x="313" y="803"/>
                      </a:lnTo>
                      <a:lnTo>
                        <a:pt x="340" y="795"/>
                      </a:lnTo>
                      <a:lnTo>
                        <a:pt x="368" y="786"/>
                      </a:lnTo>
                      <a:lnTo>
                        <a:pt x="395" y="770"/>
                      </a:lnTo>
                      <a:lnTo>
                        <a:pt x="421" y="755"/>
                      </a:lnTo>
                      <a:lnTo>
                        <a:pt x="446" y="736"/>
                      </a:lnTo>
                      <a:lnTo>
                        <a:pt x="471" y="715"/>
                      </a:lnTo>
                      <a:lnTo>
                        <a:pt x="513" y="683"/>
                      </a:lnTo>
                      <a:lnTo>
                        <a:pt x="547" y="649"/>
                      </a:lnTo>
                      <a:lnTo>
                        <a:pt x="572" y="611"/>
                      </a:lnTo>
                      <a:lnTo>
                        <a:pt x="593" y="571"/>
                      </a:lnTo>
                      <a:lnTo>
                        <a:pt x="604" y="529"/>
                      </a:lnTo>
                      <a:lnTo>
                        <a:pt x="613" y="485"/>
                      </a:lnTo>
                      <a:lnTo>
                        <a:pt x="619" y="441"/>
                      </a:lnTo>
                      <a:lnTo>
                        <a:pt x="625" y="396"/>
                      </a:lnTo>
                      <a:lnTo>
                        <a:pt x="627" y="348"/>
                      </a:lnTo>
                      <a:lnTo>
                        <a:pt x="631" y="303"/>
                      </a:lnTo>
                      <a:lnTo>
                        <a:pt x="634" y="257"/>
                      </a:lnTo>
                      <a:lnTo>
                        <a:pt x="646" y="213"/>
                      </a:lnTo>
                      <a:lnTo>
                        <a:pt x="657" y="170"/>
                      </a:lnTo>
                      <a:lnTo>
                        <a:pt x="678" y="130"/>
                      </a:lnTo>
                      <a:lnTo>
                        <a:pt x="705" y="90"/>
                      </a:lnTo>
                      <a:lnTo>
                        <a:pt x="741" y="57"/>
                      </a:lnTo>
                      <a:lnTo>
                        <a:pt x="746" y="50"/>
                      </a:lnTo>
                      <a:lnTo>
                        <a:pt x="752" y="42"/>
                      </a:lnTo>
                      <a:lnTo>
                        <a:pt x="758" y="31"/>
                      </a:lnTo>
                      <a:lnTo>
                        <a:pt x="765" y="23"/>
                      </a:lnTo>
                      <a:lnTo>
                        <a:pt x="771" y="14"/>
                      </a:lnTo>
                      <a:lnTo>
                        <a:pt x="777" y="6"/>
                      </a:lnTo>
                      <a:lnTo>
                        <a:pt x="781" y="0"/>
                      </a:lnTo>
                      <a:lnTo>
                        <a:pt x="785" y="0"/>
                      </a:lnTo>
                      <a:lnTo>
                        <a:pt x="78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1" name="Freeform 18"/>
                <p:cNvSpPr>
                  <a:spLocks/>
                </p:cNvSpPr>
                <p:nvPr/>
              </p:nvSpPr>
              <p:spPr bwMode="auto">
                <a:xfrm>
                  <a:off x="1432" y="702"/>
                  <a:ext cx="467" cy="542"/>
                </a:xfrm>
                <a:custGeom>
                  <a:avLst/>
                  <a:gdLst>
                    <a:gd name="T0" fmla="*/ 411 w 935"/>
                    <a:gd name="T1" fmla="*/ 0 h 1084"/>
                    <a:gd name="T2" fmla="*/ 546 w 935"/>
                    <a:gd name="T3" fmla="*/ 21 h 1084"/>
                    <a:gd name="T4" fmla="*/ 671 w 935"/>
                    <a:gd name="T5" fmla="*/ 78 h 1084"/>
                    <a:gd name="T6" fmla="*/ 778 w 935"/>
                    <a:gd name="T7" fmla="*/ 156 h 1084"/>
                    <a:gd name="T8" fmla="*/ 869 w 935"/>
                    <a:gd name="T9" fmla="*/ 245 h 1084"/>
                    <a:gd name="T10" fmla="*/ 932 w 935"/>
                    <a:gd name="T11" fmla="*/ 344 h 1084"/>
                    <a:gd name="T12" fmla="*/ 926 w 935"/>
                    <a:gd name="T13" fmla="*/ 445 h 1084"/>
                    <a:gd name="T14" fmla="*/ 876 w 935"/>
                    <a:gd name="T15" fmla="*/ 523 h 1084"/>
                    <a:gd name="T16" fmla="*/ 800 w 935"/>
                    <a:gd name="T17" fmla="*/ 591 h 1084"/>
                    <a:gd name="T18" fmla="*/ 713 w 935"/>
                    <a:gd name="T19" fmla="*/ 652 h 1084"/>
                    <a:gd name="T20" fmla="*/ 629 w 935"/>
                    <a:gd name="T21" fmla="*/ 711 h 1084"/>
                    <a:gd name="T22" fmla="*/ 557 w 935"/>
                    <a:gd name="T23" fmla="*/ 785 h 1084"/>
                    <a:gd name="T24" fmla="*/ 504 w 935"/>
                    <a:gd name="T25" fmla="*/ 875 h 1084"/>
                    <a:gd name="T26" fmla="*/ 455 w 935"/>
                    <a:gd name="T27" fmla="*/ 960 h 1084"/>
                    <a:gd name="T28" fmla="*/ 396 w 935"/>
                    <a:gd name="T29" fmla="*/ 1034 h 1084"/>
                    <a:gd name="T30" fmla="*/ 308 w 935"/>
                    <a:gd name="T31" fmla="*/ 1076 h 1084"/>
                    <a:gd name="T32" fmla="*/ 226 w 935"/>
                    <a:gd name="T33" fmla="*/ 1080 h 1084"/>
                    <a:gd name="T34" fmla="*/ 160 w 935"/>
                    <a:gd name="T35" fmla="*/ 1065 h 1084"/>
                    <a:gd name="T36" fmla="*/ 101 w 935"/>
                    <a:gd name="T37" fmla="*/ 1038 h 1084"/>
                    <a:gd name="T38" fmla="*/ 48 w 935"/>
                    <a:gd name="T39" fmla="*/ 996 h 1084"/>
                    <a:gd name="T40" fmla="*/ 12 w 935"/>
                    <a:gd name="T41" fmla="*/ 947 h 1084"/>
                    <a:gd name="T42" fmla="*/ 12 w 935"/>
                    <a:gd name="T43" fmla="*/ 897 h 1084"/>
                    <a:gd name="T44" fmla="*/ 53 w 935"/>
                    <a:gd name="T45" fmla="*/ 867 h 1084"/>
                    <a:gd name="T46" fmla="*/ 103 w 935"/>
                    <a:gd name="T47" fmla="*/ 918 h 1084"/>
                    <a:gd name="T48" fmla="*/ 166 w 935"/>
                    <a:gd name="T49" fmla="*/ 962 h 1084"/>
                    <a:gd name="T50" fmla="*/ 232 w 935"/>
                    <a:gd name="T51" fmla="*/ 989 h 1084"/>
                    <a:gd name="T52" fmla="*/ 297 w 935"/>
                    <a:gd name="T53" fmla="*/ 987 h 1084"/>
                    <a:gd name="T54" fmla="*/ 348 w 935"/>
                    <a:gd name="T55" fmla="*/ 947 h 1084"/>
                    <a:gd name="T56" fmla="*/ 403 w 935"/>
                    <a:gd name="T57" fmla="*/ 848 h 1084"/>
                    <a:gd name="T58" fmla="*/ 475 w 935"/>
                    <a:gd name="T59" fmla="*/ 743 h 1084"/>
                    <a:gd name="T60" fmla="*/ 563 w 935"/>
                    <a:gd name="T61" fmla="*/ 652 h 1084"/>
                    <a:gd name="T62" fmla="*/ 654 w 935"/>
                    <a:gd name="T63" fmla="*/ 563 h 1084"/>
                    <a:gd name="T64" fmla="*/ 753 w 935"/>
                    <a:gd name="T65" fmla="*/ 487 h 1084"/>
                    <a:gd name="T66" fmla="*/ 831 w 935"/>
                    <a:gd name="T67" fmla="*/ 409 h 1084"/>
                    <a:gd name="T68" fmla="*/ 831 w 935"/>
                    <a:gd name="T69" fmla="*/ 331 h 1084"/>
                    <a:gd name="T70" fmla="*/ 783 w 935"/>
                    <a:gd name="T71" fmla="*/ 262 h 1084"/>
                    <a:gd name="T72" fmla="*/ 713 w 935"/>
                    <a:gd name="T73" fmla="*/ 203 h 1084"/>
                    <a:gd name="T74" fmla="*/ 637 w 935"/>
                    <a:gd name="T75" fmla="*/ 156 h 1084"/>
                    <a:gd name="T76" fmla="*/ 574 w 935"/>
                    <a:gd name="T77" fmla="*/ 118 h 1084"/>
                    <a:gd name="T78" fmla="*/ 550 w 935"/>
                    <a:gd name="T79" fmla="*/ 106 h 1084"/>
                    <a:gd name="T80" fmla="*/ 515 w 935"/>
                    <a:gd name="T81" fmla="*/ 99 h 1084"/>
                    <a:gd name="T82" fmla="*/ 474 w 935"/>
                    <a:gd name="T83" fmla="*/ 89 h 1084"/>
                    <a:gd name="T84" fmla="*/ 430 w 935"/>
                    <a:gd name="T85" fmla="*/ 87 h 1084"/>
                    <a:gd name="T86" fmla="*/ 384 w 935"/>
                    <a:gd name="T87" fmla="*/ 87 h 1084"/>
                    <a:gd name="T88" fmla="*/ 316 w 935"/>
                    <a:gd name="T89" fmla="*/ 9 h 10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935" h="1084">
                      <a:moveTo>
                        <a:pt x="316" y="9"/>
                      </a:moveTo>
                      <a:lnTo>
                        <a:pt x="363" y="2"/>
                      </a:lnTo>
                      <a:lnTo>
                        <a:pt x="411" y="0"/>
                      </a:lnTo>
                      <a:lnTo>
                        <a:pt x="456" y="2"/>
                      </a:lnTo>
                      <a:lnTo>
                        <a:pt x="502" y="9"/>
                      </a:lnTo>
                      <a:lnTo>
                        <a:pt x="546" y="21"/>
                      </a:lnTo>
                      <a:lnTo>
                        <a:pt x="589" y="36"/>
                      </a:lnTo>
                      <a:lnTo>
                        <a:pt x="629" y="55"/>
                      </a:lnTo>
                      <a:lnTo>
                        <a:pt x="671" y="78"/>
                      </a:lnTo>
                      <a:lnTo>
                        <a:pt x="707" y="101"/>
                      </a:lnTo>
                      <a:lnTo>
                        <a:pt x="743" y="127"/>
                      </a:lnTo>
                      <a:lnTo>
                        <a:pt x="778" y="156"/>
                      </a:lnTo>
                      <a:lnTo>
                        <a:pt x="812" y="186"/>
                      </a:lnTo>
                      <a:lnTo>
                        <a:pt x="840" y="215"/>
                      </a:lnTo>
                      <a:lnTo>
                        <a:pt x="869" y="245"/>
                      </a:lnTo>
                      <a:lnTo>
                        <a:pt x="897" y="278"/>
                      </a:lnTo>
                      <a:lnTo>
                        <a:pt x="924" y="308"/>
                      </a:lnTo>
                      <a:lnTo>
                        <a:pt x="932" y="344"/>
                      </a:lnTo>
                      <a:lnTo>
                        <a:pt x="935" y="380"/>
                      </a:lnTo>
                      <a:lnTo>
                        <a:pt x="932" y="413"/>
                      </a:lnTo>
                      <a:lnTo>
                        <a:pt x="926" y="445"/>
                      </a:lnTo>
                      <a:lnTo>
                        <a:pt x="913" y="471"/>
                      </a:lnTo>
                      <a:lnTo>
                        <a:pt x="896" y="498"/>
                      </a:lnTo>
                      <a:lnTo>
                        <a:pt x="876" y="523"/>
                      </a:lnTo>
                      <a:lnTo>
                        <a:pt x="854" y="549"/>
                      </a:lnTo>
                      <a:lnTo>
                        <a:pt x="827" y="570"/>
                      </a:lnTo>
                      <a:lnTo>
                        <a:pt x="800" y="591"/>
                      </a:lnTo>
                      <a:lnTo>
                        <a:pt x="770" y="612"/>
                      </a:lnTo>
                      <a:lnTo>
                        <a:pt x="742" y="631"/>
                      </a:lnTo>
                      <a:lnTo>
                        <a:pt x="713" y="652"/>
                      </a:lnTo>
                      <a:lnTo>
                        <a:pt x="683" y="671"/>
                      </a:lnTo>
                      <a:lnTo>
                        <a:pt x="654" y="690"/>
                      </a:lnTo>
                      <a:lnTo>
                        <a:pt x="629" y="711"/>
                      </a:lnTo>
                      <a:lnTo>
                        <a:pt x="601" y="734"/>
                      </a:lnTo>
                      <a:lnTo>
                        <a:pt x="578" y="759"/>
                      </a:lnTo>
                      <a:lnTo>
                        <a:pt x="557" y="785"/>
                      </a:lnTo>
                      <a:lnTo>
                        <a:pt x="538" y="816"/>
                      </a:lnTo>
                      <a:lnTo>
                        <a:pt x="519" y="846"/>
                      </a:lnTo>
                      <a:lnTo>
                        <a:pt x="504" y="875"/>
                      </a:lnTo>
                      <a:lnTo>
                        <a:pt x="487" y="905"/>
                      </a:lnTo>
                      <a:lnTo>
                        <a:pt x="474" y="935"/>
                      </a:lnTo>
                      <a:lnTo>
                        <a:pt x="455" y="960"/>
                      </a:lnTo>
                      <a:lnTo>
                        <a:pt x="436" y="987"/>
                      </a:lnTo>
                      <a:lnTo>
                        <a:pt x="417" y="1011"/>
                      </a:lnTo>
                      <a:lnTo>
                        <a:pt x="396" y="1034"/>
                      </a:lnTo>
                      <a:lnTo>
                        <a:pt x="369" y="1051"/>
                      </a:lnTo>
                      <a:lnTo>
                        <a:pt x="340" y="1065"/>
                      </a:lnTo>
                      <a:lnTo>
                        <a:pt x="308" y="1076"/>
                      </a:lnTo>
                      <a:lnTo>
                        <a:pt x="272" y="1084"/>
                      </a:lnTo>
                      <a:lnTo>
                        <a:pt x="249" y="1082"/>
                      </a:lnTo>
                      <a:lnTo>
                        <a:pt x="226" y="1080"/>
                      </a:lnTo>
                      <a:lnTo>
                        <a:pt x="204" y="1076"/>
                      </a:lnTo>
                      <a:lnTo>
                        <a:pt x="183" y="1072"/>
                      </a:lnTo>
                      <a:lnTo>
                        <a:pt x="160" y="1065"/>
                      </a:lnTo>
                      <a:lnTo>
                        <a:pt x="139" y="1057"/>
                      </a:lnTo>
                      <a:lnTo>
                        <a:pt x="118" y="1048"/>
                      </a:lnTo>
                      <a:lnTo>
                        <a:pt x="101" y="1038"/>
                      </a:lnTo>
                      <a:lnTo>
                        <a:pt x="80" y="1025"/>
                      </a:lnTo>
                      <a:lnTo>
                        <a:pt x="65" y="1011"/>
                      </a:lnTo>
                      <a:lnTo>
                        <a:pt x="48" y="996"/>
                      </a:lnTo>
                      <a:lnTo>
                        <a:pt x="34" y="981"/>
                      </a:lnTo>
                      <a:lnTo>
                        <a:pt x="21" y="962"/>
                      </a:lnTo>
                      <a:lnTo>
                        <a:pt x="12" y="947"/>
                      </a:lnTo>
                      <a:lnTo>
                        <a:pt x="2" y="928"/>
                      </a:lnTo>
                      <a:lnTo>
                        <a:pt x="0" y="909"/>
                      </a:lnTo>
                      <a:lnTo>
                        <a:pt x="12" y="897"/>
                      </a:lnTo>
                      <a:lnTo>
                        <a:pt x="27" y="888"/>
                      </a:lnTo>
                      <a:lnTo>
                        <a:pt x="40" y="876"/>
                      </a:lnTo>
                      <a:lnTo>
                        <a:pt x="53" y="867"/>
                      </a:lnTo>
                      <a:lnTo>
                        <a:pt x="67" y="884"/>
                      </a:lnTo>
                      <a:lnTo>
                        <a:pt x="84" y="901"/>
                      </a:lnTo>
                      <a:lnTo>
                        <a:pt x="103" y="918"/>
                      </a:lnTo>
                      <a:lnTo>
                        <a:pt x="124" y="935"/>
                      </a:lnTo>
                      <a:lnTo>
                        <a:pt x="143" y="949"/>
                      </a:lnTo>
                      <a:lnTo>
                        <a:pt x="166" y="962"/>
                      </a:lnTo>
                      <a:lnTo>
                        <a:pt x="188" y="973"/>
                      </a:lnTo>
                      <a:lnTo>
                        <a:pt x="211" y="985"/>
                      </a:lnTo>
                      <a:lnTo>
                        <a:pt x="232" y="989"/>
                      </a:lnTo>
                      <a:lnTo>
                        <a:pt x="255" y="992"/>
                      </a:lnTo>
                      <a:lnTo>
                        <a:pt x="276" y="992"/>
                      </a:lnTo>
                      <a:lnTo>
                        <a:pt x="297" y="987"/>
                      </a:lnTo>
                      <a:lnTo>
                        <a:pt x="316" y="977"/>
                      </a:lnTo>
                      <a:lnTo>
                        <a:pt x="333" y="964"/>
                      </a:lnTo>
                      <a:lnTo>
                        <a:pt x="348" y="947"/>
                      </a:lnTo>
                      <a:lnTo>
                        <a:pt x="365" y="922"/>
                      </a:lnTo>
                      <a:lnTo>
                        <a:pt x="382" y="884"/>
                      </a:lnTo>
                      <a:lnTo>
                        <a:pt x="403" y="848"/>
                      </a:lnTo>
                      <a:lnTo>
                        <a:pt x="424" y="814"/>
                      </a:lnTo>
                      <a:lnTo>
                        <a:pt x="451" y="779"/>
                      </a:lnTo>
                      <a:lnTo>
                        <a:pt x="475" y="743"/>
                      </a:lnTo>
                      <a:lnTo>
                        <a:pt x="504" y="713"/>
                      </a:lnTo>
                      <a:lnTo>
                        <a:pt x="532" y="681"/>
                      </a:lnTo>
                      <a:lnTo>
                        <a:pt x="563" y="652"/>
                      </a:lnTo>
                      <a:lnTo>
                        <a:pt x="593" y="622"/>
                      </a:lnTo>
                      <a:lnTo>
                        <a:pt x="624" y="591"/>
                      </a:lnTo>
                      <a:lnTo>
                        <a:pt x="654" y="563"/>
                      </a:lnTo>
                      <a:lnTo>
                        <a:pt x="690" y="538"/>
                      </a:lnTo>
                      <a:lnTo>
                        <a:pt x="721" y="511"/>
                      </a:lnTo>
                      <a:lnTo>
                        <a:pt x="753" y="487"/>
                      </a:lnTo>
                      <a:lnTo>
                        <a:pt x="787" y="462"/>
                      </a:lnTo>
                      <a:lnTo>
                        <a:pt x="821" y="441"/>
                      </a:lnTo>
                      <a:lnTo>
                        <a:pt x="831" y="409"/>
                      </a:lnTo>
                      <a:lnTo>
                        <a:pt x="838" y="382"/>
                      </a:lnTo>
                      <a:lnTo>
                        <a:pt x="837" y="355"/>
                      </a:lnTo>
                      <a:lnTo>
                        <a:pt x="831" y="331"/>
                      </a:lnTo>
                      <a:lnTo>
                        <a:pt x="818" y="304"/>
                      </a:lnTo>
                      <a:lnTo>
                        <a:pt x="804" y="283"/>
                      </a:lnTo>
                      <a:lnTo>
                        <a:pt x="783" y="262"/>
                      </a:lnTo>
                      <a:lnTo>
                        <a:pt x="764" y="241"/>
                      </a:lnTo>
                      <a:lnTo>
                        <a:pt x="738" y="222"/>
                      </a:lnTo>
                      <a:lnTo>
                        <a:pt x="713" y="203"/>
                      </a:lnTo>
                      <a:lnTo>
                        <a:pt x="688" y="186"/>
                      </a:lnTo>
                      <a:lnTo>
                        <a:pt x="664" y="171"/>
                      </a:lnTo>
                      <a:lnTo>
                        <a:pt x="637" y="156"/>
                      </a:lnTo>
                      <a:lnTo>
                        <a:pt x="614" y="141"/>
                      </a:lnTo>
                      <a:lnTo>
                        <a:pt x="591" y="127"/>
                      </a:lnTo>
                      <a:lnTo>
                        <a:pt x="574" y="118"/>
                      </a:lnTo>
                      <a:lnTo>
                        <a:pt x="565" y="112"/>
                      </a:lnTo>
                      <a:lnTo>
                        <a:pt x="559" y="110"/>
                      </a:lnTo>
                      <a:lnTo>
                        <a:pt x="550" y="106"/>
                      </a:lnTo>
                      <a:lnTo>
                        <a:pt x="538" y="105"/>
                      </a:lnTo>
                      <a:lnTo>
                        <a:pt x="527" y="99"/>
                      </a:lnTo>
                      <a:lnTo>
                        <a:pt x="515" y="99"/>
                      </a:lnTo>
                      <a:lnTo>
                        <a:pt x="502" y="95"/>
                      </a:lnTo>
                      <a:lnTo>
                        <a:pt x="491" y="93"/>
                      </a:lnTo>
                      <a:lnTo>
                        <a:pt x="474" y="89"/>
                      </a:lnTo>
                      <a:lnTo>
                        <a:pt x="460" y="87"/>
                      </a:lnTo>
                      <a:lnTo>
                        <a:pt x="445" y="87"/>
                      </a:lnTo>
                      <a:lnTo>
                        <a:pt x="430" y="87"/>
                      </a:lnTo>
                      <a:lnTo>
                        <a:pt x="413" y="86"/>
                      </a:lnTo>
                      <a:lnTo>
                        <a:pt x="398" y="87"/>
                      </a:lnTo>
                      <a:lnTo>
                        <a:pt x="384" y="87"/>
                      </a:lnTo>
                      <a:lnTo>
                        <a:pt x="369" y="93"/>
                      </a:lnTo>
                      <a:lnTo>
                        <a:pt x="316" y="9"/>
                      </a:lnTo>
                      <a:lnTo>
                        <a:pt x="31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2" name="Freeform 19"/>
                <p:cNvSpPr>
                  <a:spLocks/>
                </p:cNvSpPr>
                <p:nvPr/>
              </p:nvSpPr>
              <p:spPr bwMode="auto">
                <a:xfrm>
                  <a:off x="1442" y="926"/>
                  <a:ext cx="497" cy="868"/>
                </a:xfrm>
                <a:custGeom>
                  <a:avLst/>
                  <a:gdLst>
                    <a:gd name="T0" fmla="*/ 918 w 994"/>
                    <a:gd name="T1" fmla="*/ 55 h 1736"/>
                    <a:gd name="T2" fmla="*/ 956 w 994"/>
                    <a:gd name="T3" fmla="*/ 156 h 1736"/>
                    <a:gd name="T4" fmla="*/ 962 w 994"/>
                    <a:gd name="T5" fmla="*/ 272 h 1736"/>
                    <a:gd name="T6" fmla="*/ 951 w 994"/>
                    <a:gd name="T7" fmla="*/ 390 h 1736"/>
                    <a:gd name="T8" fmla="*/ 954 w 994"/>
                    <a:gd name="T9" fmla="*/ 505 h 1736"/>
                    <a:gd name="T10" fmla="*/ 987 w 994"/>
                    <a:gd name="T11" fmla="*/ 618 h 1736"/>
                    <a:gd name="T12" fmla="*/ 992 w 994"/>
                    <a:gd name="T13" fmla="*/ 732 h 1736"/>
                    <a:gd name="T14" fmla="*/ 964 w 994"/>
                    <a:gd name="T15" fmla="*/ 840 h 1736"/>
                    <a:gd name="T16" fmla="*/ 922 w 994"/>
                    <a:gd name="T17" fmla="*/ 945 h 1736"/>
                    <a:gd name="T18" fmla="*/ 878 w 994"/>
                    <a:gd name="T19" fmla="*/ 1047 h 1736"/>
                    <a:gd name="T20" fmla="*/ 861 w 994"/>
                    <a:gd name="T21" fmla="*/ 1154 h 1736"/>
                    <a:gd name="T22" fmla="*/ 835 w 994"/>
                    <a:gd name="T23" fmla="*/ 1236 h 1736"/>
                    <a:gd name="T24" fmla="*/ 785 w 994"/>
                    <a:gd name="T25" fmla="*/ 1293 h 1736"/>
                    <a:gd name="T26" fmla="*/ 721 w 994"/>
                    <a:gd name="T27" fmla="*/ 1336 h 1736"/>
                    <a:gd name="T28" fmla="*/ 652 w 994"/>
                    <a:gd name="T29" fmla="*/ 1378 h 1736"/>
                    <a:gd name="T30" fmla="*/ 589 w 994"/>
                    <a:gd name="T31" fmla="*/ 1433 h 1736"/>
                    <a:gd name="T32" fmla="*/ 544 w 994"/>
                    <a:gd name="T33" fmla="*/ 1498 h 1736"/>
                    <a:gd name="T34" fmla="*/ 491 w 994"/>
                    <a:gd name="T35" fmla="*/ 1540 h 1736"/>
                    <a:gd name="T36" fmla="*/ 430 w 994"/>
                    <a:gd name="T37" fmla="*/ 1570 h 1736"/>
                    <a:gd name="T38" fmla="*/ 367 w 994"/>
                    <a:gd name="T39" fmla="*/ 1597 h 1736"/>
                    <a:gd name="T40" fmla="*/ 310 w 994"/>
                    <a:gd name="T41" fmla="*/ 1629 h 1736"/>
                    <a:gd name="T42" fmla="*/ 262 w 994"/>
                    <a:gd name="T43" fmla="*/ 1671 h 1736"/>
                    <a:gd name="T44" fmla="*/ 217 w 994"/>
                    <a:gd name="T45" fmla="*/ 1707 h 1736"/>
                    <a:gd name="T46" fmla="*/ 169 w 994"/>
                    <a:gd name="T47" fmla="*/ 1724 h 1736"/>
                    <a:gd name="T48" fmla="*/ 122 w 994"/>
                    <a:gd name="T49" fmla="*/ 1734 h 1736"/>
                    <a:gd name="T50" fmla="*/ 70 w 994"/>
                    <a:gd name="T51" fmla="*/ 1736 h 1736"/>
                    <a:gd name="T52" fmla="*/ 25 w 994"/>
                    <a:gd name="T53" fmla="*/ 1736 h 1736"/>
                    <a:gd name="T54" fmla="*/ 15 w 994"/>
                    <a:gd name="T55" fmla="*/ 1705 h 1736"/>
                    <a:gd name="T56" fmla="*/ 6 w 994"/>
                    <a:gd name="T57" fmla="*/ 1669 h 1736"/>
                    <a:gd name="T58" fmla="*/ 17 w 994"/>
                    <a:gd name="T59" fmla="*/ 1650 h 1736"/>
                    <a:gd name="T60" fmla="*/ 72 w 994"/>
                    <a:gd name="T61" fmla="*/ 1652 h 1736"/>
                    <a:gd name="T62" fmla="*/ 129 w 994"/>
                    <a:gd name="T63" fmla="*/ 1642 h 1736"/>
                    <a:gd name="T64" fmla="*/ 185 w 994"/>
                    <a:gd name="T65" fmla="*/ 1620 h 1736"/>
                    <a:gd name="T66" fmla="*/ 234 w 994"/>
                    <a:gd name="T67" fmla="*/ 1582 h 1736"/>
                    <a:gd name="T68" fmla="*/ 276 w 994"/>
                    <a:gd name="T69" fmla="*/ 1530 h 1736"/>
                    <a:gd name="T70" fmla="*/ 371 w 994"/>
                    <a:gd name="T71" fmla="*/ 1507 h 1736"/>
                    <a:gd name="T72" fmla="*/ 453 w 994"/>
                    <a:gd name="T73" fmla="*/ 1458 h 1736"/>
                    <a:gd name="T74" fmla="*/ 523 w 994"/>
                    <a:gd name="T75" fmla="*/ 1391 h 1736"/>
                    <a:gd name="T76" fmla="*/ 593 w 994"/>
                    <a:gd name="T77" fmla="*/ 1321 h 1736"/>
                    <a:gd name="T78" fmla="*/ 669 w 994"/>
                    <a:gd name="T79" fmla="*/ 1255 h 1736"/>
                    <a:gd name="T80" fmla="*/ 738 w 994"/>
                    <a:gd name="T81" fmla="*/ 1198 h 1736"/>
                    <a:gd name="T82" fmla="*/ 766 w 994"/>
                    <a:gd name="T83" fmla="*/ 1131 h 1736"/>
                    <a:gd name="T84" fmla="*/ 779 w 994"/>
                    <a:gd name="T85" fmla="*/ 1059 h 1736"/>
                    <a:gd name="T86" fmla="*/ 785 w 994"/>
                    <a:gd name="T87" fmla="*/ 981 h 1736"/>
                    <a:gd name="T88" fmla="*/ 810 w 994"/>
                    <a:gd name="T89" fmla="*/ 909 h 1736"/>
                    <a:gd name="T90" fmla="*/ 865 w 994"/>
                    <a:gd name="T91" fmla="*/ 832 h 1736"/>
                    <a:gd name="T92" fmla="*/ 894 w 994"/>
                    <a:gd name="T93" fmla="*/ 728 h 1736"/>
                    <a:gd name="T94" fmla="*/ 886 w 994"/>
                    <a:gd name="T95" fmla="*/ 621 h 1736"/>
                    <a:gd name="T96" fmla="*/ 865 w 994"/>
                    <a:gd name="T97" fmla="*/ 513 h 1736"/>
                    <a:gd name="T98" fmla="*/ 852 w 994"/>
                    <a:gd name="T99" fmla="*/ 405 h 1736"/>
                    <a:gd name="T100" fmla="*/ 873 w 994"/>
                    <a:gd name="T101" fmla="*/ 294 h 1736"/>
                    <a:gd name="T102" fmla="*/ 875 w 994"/>
                    <a:gd name="T103" fmla="*/ 256 h 1736"/>
                    <a:gd name="T104" fmla="*/ 867 w 994"/>
                    <a:gd name="T105" fmla="*/ 218 h 1736"/>
                    <a:gd name="T106" fmla="*/ 852 w 994"/>
                    <a:gd name="T107" fmla="*/ 177 h 1736"/>
                    <a:gd name="T108" fmla="*/ 835 w 994"/>
                    <a:gd name="T109" fmla="*/ 139 h 1736"/>
                    <a:gd name="T110" fmla="*/ 823 w 994"/>
                    <a:gd name="T111" fmla="*/ 99 h 1736"/>
                    <a:gd name="T112" fmla="*/ 821 w 994"/>
                    <a:gd name="T113" fmla="*/ 64 h 1736"/>
                    <a:gd name="T114" fmla="*/ 835 w 994"/>
                    <a:gd name="T115" fmla="*/ 30 h 1736"/>
                    <a:gd name="T116" fmla="*/ 863 w 994"/>
                    <a:gd name="T117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94" h="1736">
                      <a:moveTo>
                        <a:pt x="863" y="0"/>
                      </a:moveTo>
                      <a:lnTo>
                        <a:pt x="894" y="24"/>
                      </a:lnTo>
                      <a:lnTo>
                        <a:pt x="918" y="55"/>
                      </a:lnTo>
                      <a:lnTo>
                        <a:pt x="937" y="87"/>
                      </a:lnTo>
                      <a:lnTo>
                        <a:pt x="951" y="121"/>
                      </a:lnTo>
                      <a:lnTo>
                        <a:pt x="956" y="156"/>
                      </a:lnTo>
                      <a:lnTo>
                        <a:pt x="960" y="194"/>
                      </a:lnTo>
                      <a:lnTo>
                        <a:pt x="960" y="232"/>
                      </a:lnTo>
                      <a:lnTo>
                        <a:pt x="962" y="272"/>
                      </a:lnTo>
                      <a:lnTo>
                        <a:pt x="958" y="310"/>
                      </a:lnTo>
                      <a:lnTo>
                        <a:pt x="954" y="350"/>
                      </a:lnTo>
                      <a:lnTo>
                        <a:pt x="951" y="390"/>
                      </a:lnTo>
                      <a:lnTo>
                        <a:pt x="951" y="429"/>
                      </a:lnTo>
                      <a:lnTo>
                        <a:pt x="951" y="467"/>
                      </a:lnTo>
                      <a:lnTo>
                        <a:pt x="954" y="505"/>
                      </a:lnTo>
                      <a:lnTo>
                        <a:pt x="962" y="542"/>
                      </a:lnTo>
                      <a:lnTo>
                        <a:pt x="975" y="578"/>
                      </a:lnTo>
                      <a:lnTo>
                        <a:pt x="987" y="618"/>
                      </a:lnTo>
                      <a:lnTo>
                        <a:pt x="992" y="656"/>
                      </a:lnTo>
                      <a:lnTo>
                        <a:pt x="994" y="694"/>
                      </a:lnTo>
                      <a:lnTo>
                        <a:pt x="992" y="732"/>
                      </a:lnTo>
                      <a:lnTo>
                        <a:pt x="987" y="770"/>
                      </a:lnTo>
                      <a:lnTo>
                        <a:pt x="977" y="806"/>
                      </a:lnTo>
                      <a:lnTo>
                        <a:pt x="964" y="840"/>
                      </a:lnTo>
                      <a:lnTo>
                        <a:pt x="952" y="876"/>
                      </a:lnTo>
                      <a:lnTo>
                        <a:pt x="937" y="910"/>
                      </a:lnTo>
                      <a:lnTo>
                        <a:pt x="922" y="945"/>
                      </a:lnTo>
                      <a:lnTo>
                        <a:pt x="907" y="979"/>
                      </a:lnTo>
                      <a:lnTo>
                        <a:pt x="894" y="1015"/>
                      </a:lnTo>
                      <a:lnTo>
                        <a:pt x="878" y="1047"/>
                      </a:lnTo>
                      <a:lnTo>
                        <a:pt x="871" y="1082"/>
                      </a:lnTo>
                      <a:lnTo>
                        <a:pt x="861" y="1118"/>
                      </a:lnTo>
                      <a:lnTo>
                        <a:pt x="861" y="1154"/>
                      </a:lnTo>
                      <a:lnTo>
                        <a:pt x="855" y="1182"/>
                      </a:lnTo>
                      <a:lnTo>
                        <a:pt x="848" y="1211"/>
                      </a:lnTo>
                      <a:lnTo>
                        <a:pt x="835" y="1236"/>
                      </a:lnTo>
                      <a:lnTo>
                        <a:pt x="823" y="1258"/>
                      </a:lnTo>
                      <a:lnTo>
                        <a:pt x="804" y="1275"/>
                      </a:lnTo>
                      <a:lnTo>
                        <a:pt x="785" y="1293"/>
                      </a:lnTo>
                      <a:lnTo>
                        <a:pt x="764" y="1308"/>
                      </a:lnTo>
                      <a:lnTo>
                        <a:pt x="745" y="1323"/>
                      </a:lnTo>
                      <a:lnTo>
                        <a:pt x="721" y="1336"/>
                      </a:lnTo>
                      <a:lnTo>
                        <a:pt x="698" y="1350"/>
                      </a:lnTo>
                      <a:lnTo>
                        <a:pt x="673" y="1363"/>
                      </a:lnTo>
                      <a:lnTo>
                        <a:pt x="652" y="1378"/>
                      </a:lnTo>
                      <a:lnTo>
                        <a:pt x="629" y="1393"/>
                      </a:lnTo>
                      <a:lnTo>
                        <a:pt x="608" y="1414"/>
                      </a:lnTo>
                      <a:lnTo>
                        <a:pt x="589" y="1433"/>
                      </a:lnTo>
                      <a:lnTo>
                        <a:pt x="574" y="1460"/>
                      </a:lnTo>
                      <a:lnTo>
                        <a:pt x="559" y="1479"/>
                      </a:lnTo>
                      <a:lnTo>
                        <a:pt x="544" y="1498"/>
                      </a:lnTo>
                      <a:lnTo>
                        <a:pt x="527" y="1513"/>
                      </a:lnTo>
                      <a:lnTo>
                        <a:pt x="510" y="1528"/>
                      </a:lnTo>
                      <a:lnTo>
                        <a:pt x="491" y="1540"/>
                      </a:lnTo>
                      <a:lnTo>
                        <a:pt x="470" y="1551"/>
                      </a:lnTo>
                      <a:lnTo>
                        <a:pt x="451" y="1561"/>
                      </a:lnTo>
                      <a:lnTo>
                        <a:pt x="430" y="1570"/>
                      </a:lnTo>
                      <a:lnTo>
                        <a:pt x="409" y="1580"/>
                      </a:lnTo>
                      <a:lnTo>
                        <a:pt x="388" y="1587"/>
                      </a:lnTo>
                      <a:lnTo>
                        <a:pt x="367" y="1597"/>
                      </a:lnTo>
                      <a:lnTo>
                        <a:pt x="348" y="1608"/>
                      </a:lnTo>
                      <a:lnTo>
                        <a:pt x="327" y="1618"/>
                      </a:lnTo>
                      <a:lnTo>
                        <a:pt x="310" y="1629"/>
                      </a:lnTo>
                      <a:lnTo>
                        <a:pt x="293" y="1642"/>
                      </a:lnTo>
                      <a:lnTo>
                        <a:pt x="280" y="1660"/>
                      </a:lnTo>
                      <a:lnTo>
                        <a:pt x="262" y="1671"/>
                      </a:lnTo>
                      <a:lnTo>
                        <a:pt x="249" y="1684"/>
                      </a:lnTo>
                      <a:lnTo>
                        <a:pt x="232" y="1696"/>
                      </a:lnTo>
                      <a:lnTo>
                        <a:pt x="217" y="1707"/>
                      </a:lnTo>
                      <a:lnTo>
                        <a:pt x="200" y="1713"/>
                      </a:lnTo>
                      <a:lnTo>
                        <a:pt x="186" y="1720"/>
                      </a:lnTo>
                      <a:lnTo>
                        <a:pt x="169" y="1724"/>
                      </a:lnTo>
                      <a:lnTo>
                        <a:pt x="154" y="1730"/>
                      </a:lnTo>
                      <a:lnTo>
                        <a:pt x="135" y="1732"/>
                      </a:lnTo>
                      <a:lnTo>
                        <a:pt x="122" y="1734"/>
                      </a:lnTo>
                      <a:lnTo>
                        <a:pt x="103" y="1734"/>
                      </a:lnTo>
                      <a:lnTo>
                        <a:pt x="88" y="1736"/>
                      </a:lnTo>
                      <a:lnTo>
                        <a:pt x="70" y="1736"/>
                      </a:lnTo>
                      <a:lnTo>
                        <a:pt x="55" y="1736"/>
                      </a:lnTo>
                      <a:lnTo>
                        <a:pt x="40" y="1736"/>
                      </a:lnTo>
                      <a:lnTo>
                        <a:pt x="25" y="1736"/>
                      </a:lnTo>
                      <a:lnTo>
                        <a:pt x="21" y="1726"/>
                      </a:lnTo>
                      <a:lnTo>
                        <a:pt x="19" y="1717"/>
                      </a:lnTo>
                      <a:lnTo>
                        <a:pt x="15" y="1705"/>
                      </a:lnTo>
                      <a:lnTo>
                        <a:pt x="12" y="1694"/>
                      </a:lnTo>
                      <a:lnTo>
                        <a:pt x="8" y="1680"/>
                      </a:lnTo>
                      <a:lnTo>
                        <a:pt x="6" y="1669"/>
                      </a:lnTo>
                      <a:lnTo>
                        <a:pt x="2" y="1660"/>
                      </a:lnTo>
                      <a:lnTo>
                        <a:pt x="0" y="1650"/>
                      </a:lnTo>
                      <a:lnTo>
                        <a:pt x="17" y="1650"/>
                      </a:lnTo>
                      <a:lnTo>
                        <a:pt x="34" y="1652"/>
                      </a:lnTo>
                      <a:lnTo>
                        <a:pt x="53" y="1652"/>
                      </a:lnTo>
                      <a:lnTo>
                        <a:pt x="72" y="1652"/>
                      </a:lnTo>
                      <a:lnTo>
                        <a:pt x="91" y="1648"/>
                      </a:lnTo>
                      <a:lnTo>
                        <a:pt x="110" y="1646"/>
                      </a:lnTo>
                      <a:lnTo>
                        <a:pt x="129" y="1642"/>
                      </a:lnTo>
                      <a:lnTo>
                        <a:pt x="148" y="1637"/>
                      </a:lnTo>
                      <a:lnTo>
                        <a:pt x="166" y="1627"/>
                      </a:lnTo>
                      <a:lnTo>
                        <a:pt x="185" y="1620"/>
                      </a:lnTo>
                      <a:lnTo>
                        <a:pt x="200" y="1608"/>
                      </a:lnTo>
                      <a:lnTo>
                        <a:pt x="219" y="1597"/>
                      </a:lnTo>
                      <a:lnTo>
                        <a:pt x="234" y="1582"/>
                      </a:lnTo>
                      <a:lnTo>
                        <a:pt x="249" y="1566"/>
                      </a:lnTo>
                      <a:lnTo>
                        <a:pt x="262" y="1549"/>
                      </a:lnTo>
                      <a:lnTo>
                        <a:pt x="276" y="1530"/>
                      </a:lnTo>
                      <a:lnTo>
                        <a:pt x="310" y="1526"/>
                      </a:lnTo>
                      <a:lnTo>
                        <a:pt x="342" y="1519"/>
                      </a:lnTo>
                      <a:lnTo>
                        <a:pt x="371" y="1507"/>
                      </a:lnTo>
                      <a:lnTo>
                        <a:pt x="401" y="1494"/>
                      </a:lnTo>
                      <a:lnTo>
                        <a:pt x="426" y="1477"/>
                      </a:lnTo>
                      <a:lnTo>
                        <a:pt x="453" y="1458"/>
                      </a:lnTo>
                      <a:lnTo>
                        <a:pt x="477" y="1437"/>
                      </a:lnTo>
                      <a:lnTo>
                        <a:pt x="502" y="1416"/>
                      </a:lnTo>
                      <a:lnTo>
                        <a:pt x="523" y="1391"/>
                      </a:lnTo>
                      <a:lnTo>
                        <a:pt x="548" y="1369"/>
                      </a:lnTo>
                      <a:lnTo>
                        <a:pt x="568" y="1344"/>
                      </a:lnTo>
                      <a:lnTo>
                        <a:pt x="593" y="1321"/>
                      </a:lnTo>
                      <a:lnTo>
                        <a:pt x="618" y="1296"/>
                      </a:lnTo>
                      <a:lnTo>
                        <a:pt x="645" y="1274"/>
                      </a:lnTo>
                      <a:lnTo>
                        <a:pt x="669" y="1255"/>
                      </a:lnTo>
                      <a:lnTo>
                        <a:pt x="698" y="1236"/>
                      </a:lnTo>
                      <a:lnTo>
                        <a:pt x="721" y="1218"/>
                      </a:lnTo>
                      <a:lnTo>
                        <a:pt x="738" y="1198"/>
                      </a:lnTo>
                      <a:lnTo>
                        <a:pt x="751" y="1177"/>
                      </a:lnTo>
                      <a:lnTo>
                        <a:pt x="760" y="1156"/>
                      </a:lnTo>
                      <a:lnTo>
                        <a:pt x="766" y="1131"/>
                      </a:lnTo>
                      <a:lnTo>
                        <a:pt x="772" y="1106"/>
                      </a:lnTo>
                      <a:lnTo>
                        <a:pt x="776" y="1082"/>
                      </a:lnTo>
                      <a:lnTo>
                        <a:pt x="779" y="1059"/>
                      </a:lnTo>
                      <a:lnTo>
                        <a:pt x="779" y="1032"/>
                      </a:lnTo>
                      <a:lnTo>
                        <a:pt x="783" y="1006"/>
                      </a:lnTo>
                      <a:lnTo>
                        <a:pt x="785" y="981"/>
                      </a:lnTo>
                      <a:lnTo>
                        <a:pt x="793" y="956"/>
                      </a:lnTo>
                      <a:lnTo>
                        <a:pt x="798" y="931"/>
                      </a:lnTo>
                      <a:lnTo>
                        <a:pt x="810" y="909"/>
                      </a:lnTo>
                      <a:lnTo>
                        <a:pt x="825" y="888"/>
                      </a:lnTo>
                      <a:lnTo>
                        <a:pt x="848" y="867"/>
                      </a:lnTo>
                      <a:lnTo>
                        <a:pt x="865" y="832"/>
                      </a:lnTo>
                      <a:lnTo>
                        <a:pt x="880" y="796"/>
                      </a:lnTo>
                      <a:lnTo>
                        <a:pt x="888" y="762"/>
                      </a:lnTo>
                      <a:lnTo>
                        <a:pt x="894" y="728"/>
                      </a:lnTo>
                      <a:lnTo>
                        <a:pt x="894" y="692"/>
                      </a:lnTo>
                      <a:lnTo>
                        <a:pt x="890" y="656"/>
                      </a:lnTo>
                      <a:lnTo>
                        <a:pt x="886" y="621"/>
                      </a:lnTo>
                      <a:lnTo>
                        <a:pt x="880" y="587"/>
                      </a:lnTo>
                      <a:lnTo>
                        <a:pt x="873" y="551"/>
                      </a:lnTo>
                      <a:lnTo>
                        <a:pt x="865" y="513"/>
                      </a:lnTo>
                      <a:lnTo>
                        <a:pt x="859" y="477"/>
                      </a:lnTo>
                      <a:lnTo>
                        <a:pt x="855" y="441"/>
                      </a:lnTo>
                      <a:lnTo>
                        <a:pt x="852" y="405"/>
                      </a:lnTo>
                      <a:lnTo>
                        <a:pt x="854" y="369"/>
                      </a:lnTo>
                      <a:lnTo>
                        <a:pt x="861" y="332"/>
                      </a:lnTo>
                      <a:lnTo>
                        <a:pt x="873" y="294"/>
                      </a:lnTo>
                      <a:lnTo>
                        <a:pt x="873" y="283"/>
                      </a:lnTo>
                      <a:lnTo>
                        <a:pt x="875" y="270"/>
                      </a:lnTo>
                      <a:lnTo>
                        <a:pt x="875" y="256"/>
                      </a:lnTo>
                      <a:lnTo>
                        <a:pt x="875" y="243"/>
                      </a:lnTo>
                      <a:lnTo>
                        <a:pt x="871" y="230"/>
                      </a:lnTo>
                      <a:lnTo>
                        <a:pt x="867" y="218"/>
                      </a:lnTo>
                      <a:lnTo>
                        <a:pt x="861" y="203"/>
                      </a:lnTo>
                      <a:lnTo>
                        <a:pt x="859" y="192"/>
                      </a:lnTo>
                      <a:lnTo>
                        <a:pt x="852" y="177"/>
                      </a:lnTo>
                      <a:lnTo>
                        <a:pt x="846" y="163"/>
                      </a:lnTo>
                      <a:lnTo>
                        <a:pt x="840" y="150"/>
                      </a:lnTo>
                      <a:lnTo>
                        <a:pt x="835" y="139"/>
                      </a:lnTo>
                      <a:lnTo>
                        <a:pt x="831" y="123"/>
                      </a:lnTo>
                      <a:lnTo>
                        <a:pt x="825" y="112"/>
                      </a:lnTo>
                      <a:lnTo>
                        <a:pt x="823" y="99"/>
                      </a:lnTo>
                      <a:lnTo>
                        <a:pt x="823" y="89"/>
                      </a:lnTo>
                      <a:lnTo>
                        <a:pt x="821" y="76"/>
                      </a:lnTo>
                      <a:lnTo>
                        <a:pt x="821" y="64"/>
                      </a:lnTo>
                      <a:lnTo>
                        <a:pt x="823" y="51"/>
                      </a:lnTo>
                      <a:lnTo>
                        <a:pt x="829" y="42"/>
                      </a:lnTo>
                      <a:lnTo>
                        <a:pt x="835" y="30"/>
                      </a:lnTo>
                      <a:lnTo>
                        <a:pt x="844" y="21"/>
                      </a:lnTo>
                      <a:lnTo>
                        <a:pt x="852" y="11"/>
                      </a:lnTo>
                      <a:lnTo>
                        <a:pt x="863" y="0"/>
                      </a:lnTo>
                      <a:lnTo>
                        <a:pt x="86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3" name="Freeform 20"/>
                <p:cNvSpPr>
                  <a:spLocks/>
                </p:cNvSpPr>
                <p:nvPr/>
              </p:nvSpPr>
              <p:spPr bwMode="auto">
                <a:xfrm>
                  <a:off x="1328" y="1215"/>
                  <a:ext cx="266" cy="581"/>
                </a:xfrm>
                <a:custGeom>
                  <a:avLst/>
                  <a:gdLst>
                    <a:gd name="T0" fmla="*/ 413 w 532"/>
                    <a:gd name="T1" fmla="*/ 2 h 1161"/>
                    <a:gd name="T2" fmla="*/ 439 w 532"/>
                    <a:gd name="T3" fmla="*/ 9 h 1161"/>
                    <a:gd name="T4" fmla="*/ 464 w 532"/>
                    <a:gd name="T5" fmla="*/ 15 h 1161"/>
                    <a:gd name="T6" fmla="*/ 481 w 532"/>
                    <a:gd name="T7" fmla="*/ 26 h 1161"/>
                    <a:gd name="T8" fmla="*/ 487 w 532"/>
                    <a:gd name="T9" fmla="*/ 43 h 1161"/>
                    <a:gd name="T10" fmla="*/ 490 w 532"/>
                    <a:gd name="T11" fmla="*/ 64 h 1161"/>
                    <a:gd name="T12" fmla="*/ 490 w 532"/>
                    <a:gd name="T13" fmla="*/ 85 h 1161"/>
                    <a:gd name="T14" fmla="*/ 494 w 532"/>
                    <a:gd name="T15" fmla="*/ 106 h 1161"/>
                    <a:gd name="T16" fmla="*/ 496 w 532"/>
                    <a:gd name="T17" fmla="*/ 129 h 1161"/>
                    <a:gd name="T18" fmla="*/ 502 w 532"/>
                    <a:gd name="T19" fmla="*/ 152 h 1161"/>
                    <a:gd name="T20" fmla="*/ 506 w 532"/>
                    <a:gd name="T21" fmla="*/ 175 h 1161"/>
                    <a:gd name="T22" fmla="*/ 513 w 532"/>
                    <a:gd name="T23" fmla="*/ 199 h 1161"/>
                    <a:gd name="T24" fmla="*/ 528 w 532"/>
                    <a:gd name="T25" fmla="*/ 268 h 1161"/>
                    <a:gd name="T26" fmla="*/ 528 w 532"/>
                    <a:gd name="T27" fmla="*/ 376 h 1161"/>
                    <a:gd name="T28" fmla="*/ 506 w 532"/>
                    <a:gd name="T29" fmla="*/ 485 h 1161"/>
                    <a:gd name="T30" fmla="*/ 464 w 532"/>
                    <a:gd name="T31" fmla="*/ 591 h 1161"/>
                    <a:gd name="T32" fmla="*/ 401 w 532"/>
                    <a:gd name="T33" fmla="*/ 692 h 1161"/>
                    <a:gd name="T34" fmla="*/ 323 w 532"/>
                    <a:gd name="T35" fmla="*/ 783 h 1161"/>
                    <a:gd name="T36" fmla="*/ 234 w 532"/>
                    <a:gd name="T37" fmla="*/ 867 h 1161"/>
                    <a:gd name="T38" fmla="*/ 135 w 532"/>
                    <a:gd name="T39" fmla="*/ 937 h 1161"/>
                    <a:gd name="T40" fmla="*/ 89 w 532"/>
                    <a:gd name="T41" fmla="*/ 977 h 1161"/>
                    <a:gd name="T42" fmla="*/ 101 w 532"/>
                    <a:gd name="T43" fmla="*/ 1000 h 1161"/>
                    <a:gd name="T44" fmla="*/ 120 w 532"/>
                    <a:gd name="T45" fmla="*/ 1019 h 1161"/>
                    <a:gd name="T46" fmla="*/ 141 w 532"/>
                    <a:gd name="T47" fmla="*/ 1038 h 1161"/>
                    <a:gd name="T48" fmla="*/ 165 w 532"/>
                    <a:gd name="T49" fmla="*/ 1051 h 1161"/>
                    <a:gd name="T50" fmla="*/ 190 w 532"/>
                    <a:gd name="T51" fmla="*/ 1061 h 1161"/>
                    <a:gd name="T52" fmla="*/ 215 w 532"/>
                    <a:gd name="T53" fmla="*/ 1070 h 1161"/>
                    <a:gd name="T54" fmla="*/ 240 w 532"/>
                    <a:gd name="T55" fmla="*/ 1078 h 1161"/>
                    <a:gd name="T56" fmla="*/ 253 w 532"/>
                    <a:gd name="T57" fmla="*/ 1087 h 1161"/>
                    <a:gd name="T58" fmla="*/ 259 w 532"/>
                    <a:gd name="T59" fmla="*/ 1106 h 1161"/>
                    <a:gd name="T60" fmla="*/ 266 w 532"/>
                    <a:gd name="T61" fmla="*/ 1125 h 1161"/>
                    <a:gd name="T62" fmla="*/ 272 w 532"/>
                    <a:gd name="T63" fmla="*/ 1146 h 1161"/>
                    <a:gd name="T64" fmla="*/ 241 w 532"/>
                    <a:gd name="T65" fmla="*/ 1161 h 1161"/>
                    <a:gd name="T66" fmla="*/ 179 w 532"/>
                    <a:gd name="T67" fmla="*/ 1154 h 1161"/>
                    <a:gd name="T68" fmla="*/ 118 w 532"/>
                    <a:gd name="T69" fmla="*/ 1129 h 1161"/>
                    <a:gd name="T70" fmla="*/ 65 w 532"/>
                    <a:gd name="T71" fmla="*/ 1089 h 1161"/>
                    <a:gd name="T72" fmla="*/ 25 w 532"/>
                    <a:gd name="T73" fmla="*/ 1042 h 1161"/>
                    <a:gd name="T74" fmla="*/ 2 w 532"/>
                    <a:gd name="T75" fmla="*/ 986 h 1161"/>
                    <a:gd name="T76" fmla="*/ 2 w 532"/>
                    <a:gd name="T77" fmla="*/ 933 h 1161"/>
                    <a:gd name="T78" fmla="*/ 32 w 532"/>
                    <a:gd name="T79" fmla="*/ 884 h 1161"/>
                    <a:gd name="T80" fmla="*/ 105 w 532"/>
                    <a:gd name="T81" fmla="*/ 838 h 1161"/>
                    <a:gd name="T82" fmla="*/ 190 w 532"/>
                    <a:gd name="T83" fmla="*/ 775 h 1161"/>
                    <a:gd name="T84" fmla="*/ 264 w 532"/>
                    <a:gd name="T85" fmla="*/ 699 h 1161"/>
                    <a:gd name="T86" fmla="*/ 327 w 532"/>
                    <a:gd name="T87" fmla="*/ 612 h 1161"/>
                    <a:gd name="T88" fmla="*/ 375 w 532"/>
                    <a:gd name="T89" fmla="*/ 515 h 1161"/>
                    <a:gd name="T90" fmla="*/ 405 w 532"/>
                    <a:gd name="T91" fmla="*/ 414 h 1161"/>
                    <a:gd name="T92" fmla="*/ 416 w 532"/>
                    <a:gd name="T93" fmla="*/ 313 h 1161"/>
                    <a:gd name="T94" fmla="*/ 407 w 532"/>
                    <a:gd name="T95" fmla="*/ 215 h 1161"/>
                    <a:gd name="T96" fmla="*/ 388 w 532"/>
                    <a:gd name="T97" fmla="*/ 154 h 1161"/>
                    <a:gd name="T98" fmla="*/ 380 w 532"/>
                    <a:gd name="T99" fmla="*/ 129 h 1161"/>
                    <a:gd name="T100" fmla="*/ 378 w 532"/>
                    <a:gd name="T101" fmla="*/ 108 h 1161"/>
                    <a:gd name="T102" fmla="*/ 378 w 532"/>
                    <a:gd name="T103" fmla="*/ 87 h 1161"/>
                    <a:gd name="T104" fmla="*/ 380 w 532"/>
                    <a:gd name="T105" fmla="*/ 64 h 1161"/>
                    <a:gd name="T106" fmla="*/ 384 w 532"/>
                    <a:gd name="T107" fmla="*/ 45 h 1161"/>
                    <a:gd name="T108" fmla="*/ 394 w 532"/>
                    <a:gd name="T109" fmla="*/ 17 h 1161"/>
                    <a:gd name="T110" fmla="*/ 401 w 532"/>
                    <a:gd name="T111" fmla="*/ 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532" h="1161">
                      <a:moveTo>
                        <a:pt x="401" y="0"/>
                      </a:moveTo>
                      <a:lnTo>
                        <a:pt x="413" y="2"/>
                      </a:lnTo>
                      <a:lnTo>
                        <a:pt x="426" y="5"/>
                      </a:lnTo>
                      <a:lnTo>
                        <a:pt x="439" y="9"/>
                      </a:lnTo>
                      <a:lnTo>
                        <a:pt x="452" y="13"/>
                      </a:lnTo>
                      <a:lnTo>
                        <a:pt x="464" y="15"/>
                      </a:lnTo>
                      <a:lnTo>
                        <a:pt x="475" y="21"/>
                      </a:lnTo>
                      <a:lnTo>
                        <a:pt x="481" y="26"/>
                      </a:lnTo>
                      <a:lnTo>
                        <a:pt x="487" y="34"/>
                      </a:lnTo>
                      <a:lnTo>
                        <a:pt x="487" y="43"/>
                      </a:lnTo>
                      <a:lnTo>
                        <a:pt x="489" y="53"/>
                      </a:lnTo>
                      <a:lnTo>
                        <a:pt x="490" y="64"/>
                      </a:lnTo>
                      <a:lnTo>
                        <a:pt x="490" y="76"/>
                      </a:lnTo>
                      <a:lnTo>
                        <a:pt x="490" y="85"/>
                      </a:lnTo>
                      <a:lnTo>
                        <a:pt x="492" y="97"/>
                      </a:lnTo>
                      <a:lnTo>
                        <a:pt x="494" y="106"/>
                      </a:lnTo>
                      <a:lnTo>
                        <a:pt x="496" y="118"/>
                      </a:lnTo>
                      <a:lnTo>
                        <a:pt x="496" y="129"/>
                      </a:lnTo>
                      <a:lnTo>
                        <a:pt x="500" y="140"/>
                      </a:lnTo>
                      <a:lnTo>
                        <a:pt x="502" y="152"/>
                      </a:lnTo>
                      <a:lnTo>
                        <a:pt x="504" y="163"/>
                      </a:lnTo>
                      <a:lnTo>
                        <a:pt x="506" y="175"/>
                      </a:lnTo>
                      <a:lnTo>
                        <a:pt x="509" y="188"/>
                      </a:lnTo>
                      <a:lnTo>
                        <a:pt x="513" y="199"/>
                      </a:lnTo>
                      <a:lnTo>
                        <a:pt x="517" y="215"/>
                      </a:lnTo>
                      <a:lnTo>
                        <a:pt x="528" y="268"/>
                      </a:lnTo>
                      <a:lnTo>
                        <a:pt x="532" y="321"/>
                      </a:lnTo>
                      <a:lnTo>
                        <a:pt x="528" y="376"/>
                      </a:lnTo>
                      <a:lnTo>
                        <a:pt x="521" y="431"/>
                      </a:lnTo>
                      <a:lnTo>
                        <a:pt x="506" y="485"/>
                      </a:lnTo>
                      <a:lnTo>
                        <a:pt x="489" y="540"/>
                      </a:lnTo>
                      <a:lnTo>
                        <a:pt x="464" y="591"/>
                      </a:lnTo>
                      <a:lnTo>
                        <a:pt x="435" y="644"/>
                      </a:lnTo>
                      <a:lnTo>
                        <a:pt x="401" y="692"/>
                      </a:lnTo>
                      <a:lnTo>
                        <a:pt x="363" y="739"/>
                      </a:lnTo>
                      <a:lnTo>
                        <a:pt x="323" y="783"/>
                      </a:lnTo>
                      <a:lnTo>
                        <a:pt x="279" y="827"/>
                      </a:lnTo>
                      <a:lnTo>
                        <a:pt x="234" y="867"/>
                      </a:lnTo>
                      <a:lnTo>
                        <a:pt x="184" y="903"/>
                      </a:lnTo>
                      <a:lnTo>
                        <a:pt x="135" y="937"/>
                      </a:lnTo>
                      <a:lnTo>
                        <a:pt x="86" y="966"/>
                      </a:lnTo>
                      <a:lnTo>
                        <a:pt x="89" y="977"/>
                      </a:lnTo>
                      <a:lnTo>
                        <a:pt x="95" y="990"/>
                      </a:lnTo>
                      <a:lnTo>
                        <a:pt x="101" y="1000"/>
                      </a:lnTo>
                      <a:lnTo>
                        <a:pt x="110" y="1011"/>
                      </a:lnTo>
                      <a:lnTo>
                        <a:pt x="120" y="1019"/>
                      </a:lnTo>
                      <a:lnTo>
                        <a:pt x="129" y="1030"/>
                      </a:lnTo>
                      <a:lnTo>
                        <a:pt x="141" y="1038"/>
                      </a:lnTo>
                      <a:lnTo>
                        <a:pt x="154" y="1045"/>
                      </a:lnTo>
                      <a:lnTo>
                        <a:pt x="165" y="1051"/>
                      </a:lnTo>
                      <a:lnTo>
                        <a:pt x="179" y="1055"/>
                      </a:lnTo>
                      <a:lnTo>
                        <a:pt x="190" y="1061"/>
                      </a:lnTo>
                      <a:lnTo>
                        <a:pt x="203" y="1068"/>
                      </a:lnTo>
                      <a:lnTo>
                        <a:pt x="215" y="1070"/>
                      </a:lnTo>
                      <a:lnTo>
                        <a:pt x="228" y="1074"/>
                      </a:lnTo>
                      <a:lnTo>
                        <a:pt x="240" y="1078"/>
                      </a:lnTo>
                      <a:lnTo>
                        <a:pt x="253" y="1082"/>
                      </a:lnTo>
                      <a:lnTo>
                        <a:pt x="253" y="1087"/>
                      </a:lnTo>
                      <a:lnTo>
                        <a:pt x="255" y="1095"/>
                      </a:lnTo>
                      <a:lnTo>
                        <a:pt x="259" y="1106"/>
                      </a:lnTo>
                      <a:lnTo>
                        <a:pt x="262" y="1116"/>
                      </a:lnTo>
                      <a:lnTo>
                        <a:pt x="266" y="1125"/>
                      </a:lnTo>
                      <a:lnTo>
                        <a:pt x="270" y="1135"/>
                      </a:lnTo>
                      <a:lnTo>
                        <a:pt x="272" y="1146"/>
                      </a:lnTo>
                      <a:lnTo>
                        <a:pt x="274" y="1158"/>
                      </a:lnTo>
                      <a:lnTo>
                        <a:pt x="241" y="1161"/>
                      </a:lnTo>
                      <a:lnTo>
                        <a:pt x="209" y="1159"/>
                      </a:lnTo>
                      <a:lnTo>
                        <a:pt x="179" y="1154"/>
                      </a:lnTo>
                      <a:lnTo>
                        <a:pt x="148" y="1144"/>
                      </a:lnTo>
                      <a:lnTo>
                        <a:pt x="118" y="1129"/>
                      </a:lnTo>
                      <a:lnTo>
                        <a:pt x="91" y="1110"/>
                      </a:lnTo>
                      <a:lnTo>
                        <a:pt x="65" y="1089"/>
                      </a:lnTo>
                      <a:lnTo>
                        <a:pt x="44" y="1068"/>
                      </a:lnTo>
                      <a:lnTo>
                        <a:pt x="25" y="1042"/>
                      </a:lnTo>
                      <a:lnTo>
                        <a:pt x="11" y="1015"/>
                      </a:lnTo>
                      <a:lnTo>
                        <a:pt x="2" y="986"/>
                      </a:lnTo>
                      <a:lnTo>
                        <a:pt x="0" y="960"/>
                      </a:lnTo>
                      <a:lnTo>
                        <a:pt x="2" y="933"/>
                      </a:lnTo>
                      <a:lnTo>
                        <a:pt x="13" y="909"/>
                      </a:lnTo>
                      <a:lnTo>
                        <a:pt x="32" y="884"/>
                      </a:lnTo>
                      <a:lnTo>
                        <a:pt x="61" y="863"/>
                      </a:lnTo>
                      <a:lnTo>
                        <a:pt x="105" y="838"/>
                      </a:lnTo>
                      <a:lnTo>
                        <a:pt x="148" y="810"/>
                      </a:lnTo>
                      <a:lnTo>
                        <a:pt x="190" y="775"/>
                      </a:lnTo>
                      <a:lnTo>
                        <a:pt x="230" y="741"/>
                      </a:lnTo>
                      <a:lnTo>
                        <a:pt x="264" y="699"/>
                      </a:lnTo>
                      <a:lnTo>
                        <a:pt x="298" y="658"/>
                      </a:lnTo>
                      <a:lnTo>
                        <a:pt x="327" y="612"/>
                      </a:lnTo>
                      <a:lnTo>
                        <a:pt x="354" y="566"/>
                      </a:lnTo>
                      <a:lnTo>
                        <a:pt x="375" y="515"/>
                      </a:lnTo>
                      <a:lnTo>
                        <a:pt x="392" y="466"/>
                      </a:lnTo>
                      <a:lnTo>
                        <a:pt x="405" y="414"/>
                      </a:lnTo>
                      <a:lnTo>
                        <a:pt x="414" y="365"/>
                      </a:lnTo>
                      <a:lnTo>
                        <a:pt x="416" y="313"/>
                      </a:lnTo>
                      <a:lnTo>
                        <a:pt x="414" y="264"/>
                      </a:lnTo>
                      <a:lnTo>
                        <a:pt x="407" y="215"/>
                      </a:lnTo>
                      <a:lnTo>
                        <a:pt x="394" y="167"/>
                      </a:lnTo>
                      <a:lnTo>
                        <a:pt x="388" y="154"/>
                      </a:lnTo>
                      <a:lnTo>
                        <a:pt x="384" y="142"/>
                      </a:lnTo>
                      <a:lnTo>
                        <a:pt x="380" y="129"/>
                      </a:lnTo>
                      <a:lnTo>
                        <a:pt x="380" y="120"/>
                      </a:lnTo>
                      <a:lnTo>
                        <a:pt x="378" y="108"/>
                      </a:lnTo>
                      <a:lnTo>
                        <a:pt x="378" y="97"/>
                      </a:lnTo>
                      <a:lnTo>
                        <a:pt x="378" y="87"/>
                      </a:lnTo>
                      <a:lnTo>
                        <a:pt x="380" y="78"/>
                      </a:lnTo>
                      <a:lnTo>
                        <a:pt x="380" y="64"/>
                      </a:lnTo>
                      <a:lnTo>
                        <a:pt x="382" y="55"/>
                      </a:lnTo>
                      <a:lnTo>
                        <a:pt x="384" y="45"/>
                      </a:lnTo>
                      <a:lnTo>
                        <a:pt x="388" y="36"/>
                      </a:lnTo>
                      <a:lnTo>
                        <a:pt x="394" y="17"/>
                      </a:lnTo>
                      <a:lnTo>
                        <a:pt x="401" y="0"/>
                      </a:ln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4" name="Freeform 21"/>
                <p:cNvSpPr>
                  <a:spLocks/>
                </p:cNvSpPr>
                <p:nvPr/>
              </p:nvSpPr>
              <p:spPr bwMode="auto">
                <a:xfrm>
                  <a:off x="1628" y="1132"/>
                  <a:ext cx="258" cy="181"/>
                </a:xfrm>
                <a:custGeom>
                  <a:avLst/>
                  <a:gdLst>
                    <a:gd name="T0" fmla="*/ 515 w 515"/>
                    <a:gd name="T1" fmla="*/ 107 h 362"/>
                    <a:gd name="T2" fmla="*/ 496 w 515"/>
                    <a:gd name="T3" fmla="*/ 128 h 362"/>
                    <a:gd name="T4" fmla="*/ 475 w 515"/>
                    <a:gd name="T5" fmla="*/ 151 h 362"/>
                    <a:gd name="T6" fmla="*/ 452 w 515"/>
                    <a:gd name="T7" fmla="*/ 171 h 362"/>
                    <a:gd name="T8" fmla="*/ 431 w 515"/>
                    <a:gd name="T9" fmla="*/ 192 h 362"/>
                    <a:gd name="T10" fmla="*/ 406 w 515"/>
                    <a:gd name="T11" fmla="*/ 211 h 362"/>
                    <a:gd name="T12" fmla="*/ 386 w 515"/>
                    <a:gd name="T13" fmla="*/ 230 h 362"/>
                    <a:gd name="T14" fmla="*/ 365 w 515"/>
                    <a:gd name="T15" fmla="*/ 244 h 362"/>
                    <a:gd name="T16" fmla="*/ 349 w 515"/>
                    <a:gd name="T17" fmla="*/ 257 h 362"/>
                    <a:gd name="T18" fmla="*/ 313 w 515"/>
                    <a:gd name="T19" fmla="*/ 276 h 362"/>
                    <a:gd name="T20" fmla="*/ 277 w 515"/>
                    <a:gd name="T21" fmla="*/ 295 h 362"/>
                    <a:gd name="T22" fmla="*/ 239 w 515"/>
                    <a:gd name="T23" fmla="*/ 306 h 362"/>
                    <a:gd name="T24" fmla="*/ 203 w 515"/>
                    <a:gd name="T25" fmla="*/ 322 h 362"/>
                    <a:gd name="T26" fmla="*/ 163 w 515"/>
                    <a:gd name="T27" fmla="*/ 333 h 362"/>
                    <a:gd name="T28" fmla="*/ 125 w 515"/>
                    <a:gd name="T29" fmla="*/ 344 h 362"/>
                    <a:gd name="T30" fmla="*/ 87 w 515"/>
                    <a:gd name="T31" fmla="*/ 352 h 362"/>
                    <a:gd name="T32" fmla="*/ 49 w 515"/>
                    <a:gd name="T33" fmla="*/ 362 h 362"/>
                    <a:gd name="T34" fmla="*/ 28 w 515"/>
                    <a:gd name="T35" fmla="*/ 358 h 362"/>
                    <a:gd name="T36" fmla="*/ 15 w 515"/>
                    <a:gd name="T37" fmla="*/ 354 h 362"/>
                    <a:gd name="T38" fmla="*/ 2 w 515"/>
                    <a:gd name="T39" fmla="*/ 339 h 362"/>
                    <a:gd name="T40" fmla="*/ 4 w 515"/>
                    <a:gd name="T41" fmla="*/ 322 h 362"/>
                    <a:gd name="T42" fmla="*/ 17 w 515"/>
                    <a:gd name="T43" fmla="*/ 308 h 362"/>
                    <a:gd name="T44" fmla="*/ 53 w 515"/>
                    <a:gd name="T45" fmla="*/ 282 h 362"/>
                    <a:gd name="T46" fmla="*/ 93 w 515"/>
                    <a:gd name="T47" fmla="*/ 265 h 362"/>
                    <a:gd name="T48" fmla="*/ 131 w 515"/>
                    <a:gd name="T49" fmla="*/ 251 h 362"/>
                    <a:gd name="T50" fmla="*/ 176 w 515"/>
                    <a:gd name="T51" fmla="*/ 240 h 362"/>
                    <a:gd name="T52" fmla="*/ 218 w 515"/>
                    <a:gd name="T53" fmla="*/ 227 h 362"/>
                    <a:gd name="T54" fmla="*/ 260 w 515"/>
                    <a:gd name="T55" fmla="*/ 209 h 362"/>
                    <a:gd name="T56" fmla="*/ 302 w 515"/>
                    <a:gd name="T57" fmla="*/ 189 h 362"/>
                    <a:gd name="T58" fmla="*/ 344 w 515"/>
                    <a:gd name="T59" fmla="*/ 160 h 362"/>
                    <a:gd name="T60" fmla="*/ 359 w 515"/>
                    <a:gd name="T61" fmla="*/ 143 h 362"/>
                    <a:gd name="T62" fmla="*/ 380 w 515"/>
                    <a:gd name="T63" fmla="*/ 126 h 362"/>
                    <a:gd name="T64" fmla="*/ 399 w 515"/>
                    <a:gd name="T65" fmla="*/ 103 h 362"/>
                    <a:gd name="T66" fmla="*/ 422 w 515"/>
                    <a:gd name="T67" fmla="*/ 84 h 362"/>
                    <a:gd name="T68" fmla="*/ 441 w 515"/>
                    <a:gd name="T69" fmla="*/ 61 h 362"/>
                    <a:gd name="T70" fmla="*/ 462 w 515"/>
                    <a:gd name="T71" fmla="*/ 38 h 362"/>
                    <a:gd name="T72" fmla="*/ 481 w 515"/>
                    <a:gd name="T73" fmla="*/ 19 h 362"/>
                    <a:gd name="T74" fmla="*/ 500 w 515"/>
                    <a:gd name="T75" fmla="*/ 0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15" h="362">
                      <a:moveTo>
                        <a:pt x="500" y="0"/>
                      </a:moveTo>
                      <a:lnTo>
                        <a:pt x="515" y="107"/>
                      </a:lnTo>
                      <a:lnTo>
                        <a:pt x="505" y="116"/>
                      </a:lnTo>
                      <a:lnTo>
                        <a:pt x="496" y="128"/>
                      </a:lnTo>
                      <a:lnTo>
                        <a:pt x="486" y="139"/>
                      </a:lnTo>
                      <a:lnTo>
                        <a:pt x="475" y="151"/>
                      </a:lnTo>
                      <a:lnTo>
                        <a:pt x="463" y="160"/>
                      </a:lnTo>
                      <a:lnTo>
                        <a:pt x="452" y="171"/>
                      </a:lnTo>
                      <a:lnTo>
                        <a:pt x="441" y="181"/>
                      </a:lnTo>
                      <a:lnTo>
                        <a:pt x="431" y="192"/>
                      </a:lnTo>
                      <a:lnTo>
                        <a:pt x="418" y="202"/>
                      </a:lnTo>
                      <a:lnTo>
                        <a:pt x="406" y="211"/>
                      </a:lnTo>
                      <a:lnTo>
                        <a:pt x="395" y="219"/>
                      </a:lnTo>
                      <a:lnTo>
                        <a:pt x="386" y="230"/>
                      </a:lnTo>
                      <a:lnTo>
                        <a:pt x="374" y="236"/>
                      </a:lnTo>
                      <a:lnTo>
                        <a:pt x="365" y="244"/>
                      </a:lnTo>
                      <a:lnTo>
                        <a:pt x="355" y="249"/>
                      </a:lnTo>
                      <a:lnTo>
                        <a:pt x="349" y="257"/>
                      </a:lnTo>
                      <a:lnTo>
                        <a:pt x="332" y="266"/>
                      </a:lnTo>
                      <a:lnTo>
                        <a:pt x="313" y="276"/>
                      </a:lnTo>
                      <a:lnTo>
                        <a:pt x="296" y="284"/>
                      </a:lnTo>
                      <a:lnTo>
                        <a:pt x="277" y="295"/>
                      </a:lnTo>
                      <a:lnTo>
                        <a:pt x="258" y="301"/>
                      </a:lnTo>
                      <a:lnTo>
                        <a:pt x="239" y="306"/>
                      </a:lnTo>
                      <a:lnTo>
                        <a:pt x="220" y="314"/>
                      </a:lnTo>
                      <a:lnTo>
                        <a:pt x="203" y="322"/>
                      </a:lnTo>
                      <a:lnTo>
                        <a:pt x="182" y="327"/>
                      </a:lnTo>
                      <a:lnTo>
                        <a:pt x="163" y="333"/>
                      </a:lnTo>
                      <a:lnTo>
                        <a:pt x="144" y="337"/>
                      </a:lnTo>
                      <a:lnTo>
                        <a:pt x="125" y="344"/>
                      </a:lnTo>
                      <a:lnTo>
                        <a:pt x="106" y="346"/>
                      </a:lnTo>
                      <a:lnTo>
                        <a:pt x="87" y="352"/>
                      </a:lnTo>
                      <a:lnTo>
                        <a:pt x="68" y="358"/>
                      </a:lnTo>
                      <a:lnTo>
                        <a:pt x="49" y="362"/>
                      </a:lnTo>
                      <a:lnTo>
                        <a:pt x="36" y="358"/>
                      </a:lnTo>
                      <a:lnTo>
                        <a:pt x="28" y="358"/>
                      </a:lnTo>
                      <a:lnTo>
                        <a:pt x="19" y="356"/>
                      </a:lnTo>
                      <a:lnTo>
                        <a:pt x="15" y="354"/>
                      </a:lnTo>
                      <a:lnTo>
                        <a:pt x="4" y="346"/>
                      </a:lnTo>
                      <a:lnTo>
                        <a:pt x="2" y="339"/>
                      </a:lnTo>
                      <a:lnTo>
                        <a:pt x="0" y="331"/>
                      </a:lnTo>
                      <a:lnTo>
                        <a:pt x="4" y="322"/>
                      </a:lnTo>
                      <a:lnTo>
                        <a:pt x="7" y="314"/>
                      </a:lnTo>
                      <a:lnTo>
                        <a:pt x="17" y="308"/>
                      </a:lnTo>
                      <a:lnTo>
                        <a:pt x="32" y="295"/>
                      </a:lnTo>
                      <a:lnTo>
                        <a:pt x="53" y="282"/>
                      </a:lnTo>
                      <a:lnTo>
                        <a:pt x="72" y="272"/>
                      </a:lnTo>
                      <a:lnTo>
                        <a:pt x="93" y="265"/>
                      </a:lnTo>
                      <a:lnTo>
                        <a:pt x="112" y="257"/>
                      </a:lnTo>
                      <a:lnTo>
                        <a:pt x="131" y="251"/>
                      </a:lnTo>
                      <a:lnTo>
                        <a:pt x="154" y="244"/>
                      </a:lnTo>
                      <a:lnTo>
                        <a:pt x="176" y="240"/>
                      </a:lnTo>
                      <a:lnTo>
                        <a:pt x="195" y="232"/>
                      </a:lnTo>
                      <a:lnTo>
                        <a:pt x="218" y="227"/>
                      </a:lnTo>
                      <a:lnTo>
                        <a:pt x="239" y="217"/>
                      </a:lnTo>
                      <a:lnTo>
                        <a:pt x="260" y="209"/>
                      </a:lnTo>
                      <a:lnTo>
                        <a:pt x="281" y="198"/>
                      </a:lnTo>
                      <a:lnTo>
                        <a:pt x="302" y="189"/>
                      </a:lnTo>
                      <a:lnTo>
                        <a:pt x="321" y="175"/>
                      </a:lnTo>
                      <a:lnTo>
                        <a:pt x="344" y="160"/>
                      </a:lnTo>
                      <a:lnTo>
                        <a:pt x="349" y="152"/>
                      </a:lnTo>
                      <a:lnTo>
                        <a:pt x="359" y="143"/>
                      </a:lnTo>
                      <a:lnTo>
                        <a:pt x="370" y="133"/>
                      </a:lnTo>
                      <a:lnTo>
                        <a:pt x="380" y="126"/>
                      </a:lnTo>
                      <a:lnTo>
                        <a:pt x="389" y="114"/>
                      </a:lnTo>
                      <a:lnTo>
                        <a:pt x="399" y="103"/>
                      </a:lnTo>
                      <a:lnTo>
                        <a:pt x="410" y="93"/>
                      </a:lnTo>
                      <a:lnTo>
                        <a:pt x="422" y="84"/>
                      </a:lnTo>
                      <a:lnTo>
                        <a:pt x="431" y="73"/>
                      </a:lnTo>
                      <a:lnTo>
                        <a:pt x="441" y="61"/>
                      </a:lnTo>
                      <a:lnTo>
                        <a:pt x="450" y="50"/>
                      </a:lnTo>
                      <a:lnTo>
                        <a:pt x="462" y="38"/>
                      </a:lnTo>
                      <a:lnTo>
                        <a:pt x="471" y="29"/>
                      </a:lnTo>
                      <a:lnTo>
                        <a:pt x="481" y="19"/>
                      </a:lnTo>
                      <a:lnTo>
                        <a:pt x="488" y="10"/>
                      </a:lnTo>
                      <a:lnTo>
                        <a:pt x="500" y="0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5" name="Freeform 22"/>
                <p:cNvSpPr>
                  <a:spLocks/>
                </p:cNvSpPr>
                <p:nvPr/>
              </p:nvSpPr>
              <p:spPr bwMode="auto">
                <a:xfrm>
                  <a:off x="1663" y="1376"/>
                  <a:ext cx="192" cy="64"/>
                </a:xfrm>
                <a:custGeom>
                  <a:avLst/>
                  <a:gdLst>
                    <a:gd name="T0" fmla="*/ 384 w 384"/>
                    <a:gd name="T1" fmla="*/ 0 h 127"/>
                    <a:gd name="T2" fmla="*/ 384 w 384"/>
                    <a:gd name="T3" fmla="*/ 103 h 127"/>
                    <a:gd name="T4" fmla="*/ 369 w 384"/>
                    <a:gd name="T5" fmla="*/ 106 h 127"/>
                    <a:gd name="T6" fmla="*/ 352 w 384"/>
                    <a:gd name="T7" fmla="*/ 112 h 127"/>
                    <a:gd name="T8" fmla="*/ 333 w 384"/>
                    <a:gd name="T9" fmla="*/ 114 h 127"/>
                    <a:gd name="T10" fmla="*/ 316 w 384"/>
                    <a:gd name="T11" fmla="*/ 120 h 127"/>
                    <a:gd name="T12" fmla="*/ 293 w 384"/>
                    <a:gd name="T13" fmla="*/ 122 h 127"/>
                    <a:gd name="T14" fmla="*/ 274 w 384"/>
                    <a:gd name="T15" fmla="*/ 124 h 127"/>
                    <a:gd name="T16" fmla="*/ 253 w 384"/>
                    <a:gd name="T17" fmla="*/ 125 h 127"/>
                    <a:gd name="T18" fmla="*/ 232 w 384"/>
                    <a:gd name="T19" fmla="*/ 127 h 127"/>
                    <a:gd name="T20" fmla="*/ 209 w 384"/>
                    <a:gd name="T21" fmla="*/ 127 h 127"/>
                    <a:gd name="T22" fmla="*/ 188 w 384"/>
                    <a:gd name="T23" fmla="*/ 127 h 127"/>
                    <a:gd name="T24" fmla="*/ 167 w 384"/>
                    <a:gd name="T25" fmla="*/ 127 h 127"/>
                    <a:gd name="T26" fmla="*/ 148 w 384"/>
                    <a:gd name="T27" fmla="*/ 127 h 127"/>
                    <a:gd name="T28" fmla="*/ 127 w 384"/>
                    <a:gd name="T29" fmla="*/ 127 h 127"/>
                    <a:gd name="T30" fmla="*/ 110 w 384"/>
                    <a:gd name="T31" fmla="*/ 127 h 127"/>
                    <a:gd name="T32" fmla="*/ 93 w 384"/>
                    <a:gd name="T33" fmla="*/ 127 h 127"/>
                    <a:gd name="T34" fmla="*/ 80 w 384"/>
                    <a:gd name="T35" fmla="*/ 127 h 127"/>
                    <a:gd name="T36" fmla="*/ 67 w 384"/>
                    <a:gd name="T37" fmla="*/ 125 h 127"/>
                    <a:gd name="T38" fmla="*/ 55 w 384"/>
                    <a:gd name="T39" fmla="*/ 122 h 127"/>
                    <a:gd name="T40" fmla="*/ 44 w 384"/>
                    <a:gd name="T41" fmla="*/ 114 h 127"/>
                    <a:gd name="T42" fmla="*/ 34 w 384"/>
                    <a:gd name="T43" fmla="*/ 110 h 127"/>
                    <a:gd name="T44" fmla="*/ 23 w 384"/>
                    <a:gd name="T45" fmla="*/ 103 h 127"/>
                    <a:gd name="T46" fmla="*/ 13 w 384"/>
                    <a:gd name="T47" fmla="*/ 93 h 127"/>
                    <a:gd name="T48" fmla="*/ 6 w 384"/>
                    <a:gd name="T49" fmla="*/ 85 h 127"/>
                    <a:gd name="T50" fmla="*/ 2 w 384"/>
                    <a:gd name="T51" fmla="*/ 76 h 127"/>
                    <a:gd name="T52" fmla="*/ 0 w 384"/>
                    <a:gd name="T53" fmla="*/ 59 h 127"/>
                    <a:gd name="T54" fmla="*/ 10 w 384"/>
                    <a:gd name="T55" fmla="*/ 46 h 127"/>
                    <a:gd name="T56" fmla="*/ 17 w 384"/>
                    <a:gd name="T57" fmla="*/ 38 h 127"/>
                    <a:gd name="T58" fmla="*/ 32 w 384"/>
                    <a:gd name="T59" fmla="*/ 36 h 127"/>
                    <a:gd name="T60" fmla="*/ 50 w 384"/>
                    <a:gd name="T61" fmla="*/ 32 h 127"/>
                    <a:gd name="T62" fmla="*/ 76 w 384"/>
                    <a:gd name="T63" fmla="*/ 34 h 127"/>
                    <a:gd name="T64" fmla="*/ 95 w 384"/>
                    <a:gd name="T65" fmla="*/ 34 h 127"/>
                    <a:gd name="T66" fmla="*/ 114 w 384"/>
                    <a:gd name="T67" fmla="*/ 36 h 127"/>
                    <a:gd name="T68" fmla="*/ 135 w 384"/>
                    <a:gd name="T69" fmla="*/ 36 h 127"/>
                    <a:gd name="T70" fmla="*/ 156 w 384"/>
                    <a:gd name="T71" fmla="*/ 38 h 127"/>
                    <a:gd name="T72" fmla="*/ 175 w 384"/>
                    <a:gd name="T73" fmla="*/ 38 h 127"/>
                    <a:gd name="T74" fmla="*/ 194 w 384"/>
                    <a:gd name="T75" fmla="*/ 38 h 127"/>
                    <a:gd name="T76" fmla="*/ 215 w 384"/>
                    <a:gd name="T77" fmla="*/ 38 h 127"/>
                    <a:gd name="T78" fmla="*/ 234 w 384"/>
                    <a:gd name="T79" fmla="*/ 38 h 127"/>
                    <a:gd name="T80" fmla="*/ 253 w 384"/>
                    <a:gd name="T81" fmla="*/ 36 h 127"/>
                    <a:gd name="T82" fmla="*/ 270 w 384"/>
                    <a:gd name="T83" fmla="*/ 34 h 127"/>
                    <a:gd name="T84" fmla="*/ 289 w 384"/>
                    <a:gd name="T85" fmla="*/ 30 h 127"/>
                    <a:gd name="T86" fmla="*/ 308 w 384"/>
                    <a:gd name="T87" fmla="*/ 27 h 127"/>
                    <a:gd name="T88" fmla="*/ 327 w 384"/>
                    <a:gd name="T89" fmla="*/ 21 h 127"/>
                    <a:gd name="T90" fmla="*/ 344 w 384"/>
                    <a:gd name="T91" fmla="*/ 15 h 127"/>
                    <a:gd name="T92" fmla="*/ 365 w 384"/>
                    <a:gd name="T93" fmla="*/ 8 h 127"/>
                    <a:gd name="T94" fmla="*/ 384 w 384"/>
                    <a:gd name="T95" fmla="*/ 0 h 127"/>
                    <a:gd name="T96" fmla="*/ 384 w 384"/>
                    <a:gd name="T97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84" h="127">
                      <a:moveTo>
                        <a:pt x="384" y="0"/>
                      </a:moveTo>
                      <a:lnTo>
                        <a:pt x="384" y="103"/>
                      </a:lnTo>
                      <a:lnTo>
                        <a:pt x="369" y="106"/>
                      </a:lnTo>
                      <a:lnTo>
                        <a:pt x="352" y="112"/>
                      </a:lnTo>
                      <a:lnTo>
                        <a:pt x="333" y="114"/>
                      </a:lnTo>
                      <a:lnTo>
                        <a:pt x="316" y="120"/>
                      </a:lnTo>
                      <a:lnTo>
                        <a:pt x="293" y="122"/>
                      </a:lnTo>
                      <a:lnTo>
                        <a:pt x="274" y="124"/>
                      </a:lnTo>
                      <a:lnTo>
                        <a:pt x="253" y="125"/>
                      </a:lnTo>
                      <a:lnTo>
                        <a:pt x="232" y="127"/>
                      </a:lnTo>
                      <a:lnTo>
                        <a:pt x="209" y="127"/>
                      </a:lnTo>
                      <a:lnTo>
                        <a:pt x="188" y="127"/>
                      </a:lnTo>
                      <a:lnTo>
                        <a:pt x="167" y="127"/>
                      </a:lnTo>
                      <a:lnTo>
                        <a:pt x="148" y="127"/>
                      </a:lnTo>
                      <a:lnTo>
                        <a:pt x="127" y="127"/>
                      </a:lnTo>
                      <a:lnTo>
                        <a:pt x="110" y="127"/>
                      </a:lnTo>
                      <a:lnTo>
                        <a:pt x="93" y="127"/>
                      </a:lnTo>
                      <a:lnTo>
                        <a:pt x="80" y="127"/>
                      </a:lnTo>
                      <a:lnTo>
                        <a:pt x="67" y="125"/>
                      </a:lnTo>
                      <a:lnTo>
                        <a:pt x="55" y="122"/>
                      </a:lnTo>
                      <a:lnTo>
                        <a:pt x="44" y="114"/>
                      </a:lnTo>
                      <a:lnTo>
                        <a:pt x="34" y="110"/>
                      </a:lnTo>
                      <a:lnTo>
                        <a:pt x="23" y="103"/>
                      </a:lnTo>
                      <a:lnTo>
                        <a:pt x="13" y="93"/>
                      </a:lnTo>
                      <a:lnTo>
                        <a:pt x="6" y="85"/>
                      </a:lnTo>
                      <a:lnTo>
                        <a:pt x="2" y="76"/>
                      </a:lnTo>
                      <a:lnTo>
                        <a:pt x="0" y="59"/>
                      </a:lnTo>
                      <a:lnTo>
                        <a:pt x="10" y="46"/>
                      </a:lnTo>
                      <a:lnTo>
                        <a:pt x="17" y="38"/>
                      </a:lnTo>
                      <a:lnTo>
                        <a:pt x="32" y="36"/>
                      </a:lnTo>
                      <a:lnTo>
                        <a:pt x="50" y="32"/>
                      </a:lnTo>
                      <a:lnTo>
                        <a:pt x="76" y="34"/>
                      </a:lnTo>
                      <a:lnTo>
                        <a:pt x="95" y="34"/>
                      </a:lnTo>
                      <a:lnTo>
                        <a:pt x="114" y="36"/>
                      </a:lnTo>
                      <a:lnTo>
                        <a:pt x="135" y="36"/>
                      </a:lnTo>
                      <a:lnTo>
                        <a:pt x="156" y="38"/>
                      </a:lnTo>
                      <a:lnTo>
                        <a:pt x="175" y="38"/>
                      </a:lnTo>
                      <a:lnTo>
                        <a:pt x="194" y="38"/>
                      </a:lnTo>
                      <a:lnTo>
                        <a:pt x="215" y="38"/>
                      </a:lnTo>
                      <a:lnTo>
                        <a:pt x="234" y="38"/>
                      </a:lnTo>
                      <a:lnTo>
                        <a:pt x="253" y="36"/>
                      </a:lnTo>
                      <a:lnTo>
                        <a:pt x="270" y="34"/>
                      </a:lnTo>
                      <a:lnTo>
                        <a:pt x="289" y="30"/>
                      </a:lnTo>
                      <a:lnTo>
                        <a:pt x="308" y="27"/>
                      </a:lnTo>
                      <a:lnTo>
                        <a:pt x="327" y="21"/>
                      </a:lnTo>
                      <a:lnTo>
                        <a:pt x="344" y="15"/>
                      </a:lnTo>
                      <a:lnTo>
                        <a:pt x="365" y="8"/>
                      </a:lnTo>
                      <a:lnTo>
                        <a:pt x="384" y="0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6" name="Freeform 23"/>
                <p:cNvSpPr>
                  <a:spLocks/>
                </p:cNvSpPr>
                <p:nvPr/>
              </p:nvSpPr>
              <p:spPr bwMode="auto">
                <a:xfrm>
                  <a:off x="1620" y="1542"/>
                  <a:ext cx="153" cy="69"/>
                </a:xfrm>
                <a:custGeom>
                  <a:avLst/>
                  <a:gdLst>
                    <a:gd name="T0" fmla="*/ 55 w 306"/>
                    <a:gd name="T1" fmla="*/ 4 h 139"/>
                    <a:gd name="T2" fmla="*/ 64 w 306"/>
                    <a:gd name="T3" fmla="*/ 5 h 139"/>
                    <a:gd name="T4" fmla="*/ 79 w 306"/>
                    <a:gd name="T5" fmla="*/ 9 h 139"/>
                    <a:gd name="T6" fmla="*/ 93 w 306"/>
                    <a:gd name="T7" fmla="*/ 11 h 139"/>
                    <a:gd name="T8" fmla="*/ 110 w 306"/>
                    <a:gd name="T9" fmla="*/ 15 h 139"/>
                    <a:gd name="T10" fmla="*/ 123 w 306"/>
                    <a:gd name="T11" fmla="*/ 19 h 139"/>
                    <a:gd name="T12" fmla="*/ 138 w 306"/>
                    <a:gd name="T13" fmla="*/ 24 h 139"/>
                    <a:gd name="T14" fmla="*/ 155 w 306"/>
                    <a:gd name="T15" fmla="*/ 28 h 139"/>
                    <a:gd name="T16" fmla="*/ 174 w 306"/>
                    <a:gd name="T17" fmla="*/ 34 h 139"/>
                    <a:gd name="T18" fmla="*/ 188 w 306"/>
                    <a:gd name="T19" fmla="*/ 40 h 139"/>
                    <a:gd name="T20" fmla="*/ 207 w 306"/>
                    <a:gd name="T21" fmla="*/ 43 h 139"/>
                    <a:gd name="T22" fmla="*/ 222 w 306"/>
                    <a:gd name="T23" fmla="*/ 49 h 139"/>
                    <a:gd name="T24" fmla="*/ 239 w 306"/>
                    <a:gd name="T25" fmla="*/ 53 h 139"/>
                    <a:gd name="T26" fmla="*/ 256 w 306"/>
                    <a:gd name="T27" fmla="*/ 59 h 139"/>
                    <a:gd name="T28" fmla="*/ 273 w 306"/>
                    <a:gd name="T29" fmla="*/ 64 h 139"/>
                    <a:gd name="T30" fmla="*/ 289 w 306"/>
                    <a:gd name="T31" fmla="*/ 68 h 139"/>
                    <a:gd name="T32" fmla="*/ 306 w 306"/>
                    <a:gd name="T33" fmla="*/ 74 h 139"/>
                    <a:gd name="T34" fmla="*/ 298 w 306"/>
                    <a:gd name="T35" fmla="*/ 78 h 139"/>
                    <a:gd name="T36" fmla="*/ 289 w 306"/>
                    <a:gd name="T37" fmla="*/ 85 h 139"/>
                    <a:gd name="T38" fmla="*/ 281 w 306"/>
                    <a:gd name="T39" fmla="*/ 95 h 139"/>
                    <a:gd name="T40" fmla="*/ 273 w 306"/>
                    <a:gd name="T41" fmla="*/ 104 h 139"/>
                    <a:gd name="T42" fmla="*/ 262 w 306"/>
                    <a:gd name="T43" fmla="*/ 114 h 139"/>
                    <a:gd name="T44" fmla="*/ 254 w 306"/>
                    <a:gd name="T45" fmla="*/ 123 h 139"/>
                    <a:gd name="T46" fmla="*/ 247 w 306"/>
                    <a:gd name="T47" fmla="*/ 131 h 139"/>
                    <a:gd name="T48" fmla="*/ 239 w 306"/>
                    <a:gd name="T49" fmla="*/ 139 h 139"/>
                    <a:gd name="T50" fmla="*/ 230 w 306"/>
                    <a:gd name="T51" fmla="*/ 139 h 139"/>
                    <a:gd name="T52" fmla="*/ 222 w 306"/>
                    <a:gd name="T53" fmla="*/ 139 h 139"/>
                    <a:gd name="T54" fmla="*/ 211 w 306"/>
                    <a:gd name="T55" fmla="*/ 137 h 139"/>
                    <a:gd name="T56" fmla="*/ 199 w 306"/>
                    <a:gd name="T57" fmla="*/ 135 h 139"/>
                    <a:gd name="T58" fmla="*/ 184 w 306"/>
                    <a:gd name="T59" fmla="*/ 131 h 139"/>
                    <a:gd name="T60" fmla="*/ 171 w 306"/>
                    <a:gd name="T61" fmla="*/ 131 h 139"/>
                    <a:gd name="T62" fmla="*/ 155 w 306"/>
                    <a:gd name="T63" fmla="*/ 127 h 139"/>
                    <a:gd name="T64" fmla="*/ 142 w 306"/>
                    <a:gd name="T65" fmla="*/ 123 h 139"/>
                    <a:gd name="T66" fmla="*/ 125 w 306"/>
                    <a:gd name="T67" fmla="*/ 118 h 139"/>
                    <a:gd name="T68" fmla="*/ 110 w 306"/>
                    <a:gd name="T69" fmla="*/ 112 h 139"/>
                    <a:gd name="T70" fmla="*/ 95 w 306"/>
                    <a:gd name="T71" fmla="*/ 104 h 139"/>
                    <a:gd name="T72" fmla="*/ 81 w 306"/>
                    <a:gd name="T73" fmla="*/ 101 h 139"/>
                    <a:gd name="T74" fmla="*/ 66 w 306"/>
                    <a:gd name="T75" fmla="*/ 93 h 139"/>
                    <a:gd name="T76" fmla="*/ 53 w 306"/>
                    <a:gd name="T77" fmla="*/ 87 h 139"/>
                    <a:gd name="T78" fmla="*/ 40 w 306"/>
                    <a:gd name="T79" fmla="*/ 80 h 139"/>
                    <a:gd name="T80" fmla="*/ 30 w 306"/>
                    <a:gd name="T81" fmla="*/ 74 h 139"/>
                    <a:gd name="T82" fmla="*/ 15 w 306"/>
                    <a:gd name="T83" fmla="*/ 59 h 139"/>
                    <a:gd name="T84" fmla="*/ 5 w 306"/>
                    <a:gd name="T85" fmla="*/ 45 h 139"/>
                    <a:gd name="T86" fmla="*/ 0 w 306"/>
                    <a:gd name="T87" fmla="*/ 32 h 139"/>
                    <a:gd name="T88" fmla="*/ 2 w 306"/>
                    <a:gd name="T89" fmla="*/ 21 h 139"/>
                    <a:gd name="T90" fmla="*/ 7 w 306"/>
                    <a:gd name="T91" fmla="*/ 9 h 139"/>
                    <a:gd name="T92" fmla="*/ 17 w 306"/>
                    <a:gd name="T93" fmla="*/ 2 h 139"/>
                    <a:gd name="T94" fmla="*/ 22 w 306"/>
                    <a:gd name="T95" fmla="*/ 0 h 139"/>
                    <a:gd name="T96" fmla="*/ 34 w 306"/>
                    <a:gd name="T97" fmla="*/ 0 h 139"/>
                    <a:gd name="T98" fmla="*/ 41 w 306"/>
                    <a:gd name="T99" fmla="*/ 0 h 139"/>
                    <a:gd name="T100" fmla="*/ 55 w 306"/>
                    <a:gd name="T101" fmla="*/ 4 h 139"/>
                    <a:gd name="T102" fmla="*/ 55 w 306"/>
                    <a:gd name="T103" fmla="*/ 4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06" h="139">
                      <a:moveTo>
                        <a:pt x="55" y="4"/>
                      </a:moveTo>
                      <a:lnTo>
                        <a:pt x="64" y="5"/>
                      </a:lnTo>
                      <a:lnTo>
                        <a:pt x="79" y="9"/>
                      </a:lnTo>
                      <a:lnTo>
                        <a:pt x="93" y="11"/>
                      </a:lnTo>
                      <a:lnTo>
                        <a:pt x="110" y="15"/>
                      </a:lnTo>
                      <a:lnTo>
                        <a:pt x="123" y="19"/>
                      </a:lnTo>
                      <a:lnTo>
                        <a:pt x="138" y="24"/>
                      </a:lnTo>
                      <a:lnTo>
                        <a:pt x="155" y="28"/>
                      </a:lnTo>
                      <a:lnTo>
                        <a:pt x="174" y="34"/>
                      </a:lnTo>
                      <a:lnTo>
                        <a:pt x="188" y="40"/>
                      </a:lnTo>
                      <a:lnTo>
                        <a:pt x="207" y="43"/>
                      </a:lnTo>
                      <a:lnTo>
                        <a:pt x="222" y="49"/>
                      </a:lnTo>
                      <a:lnTo>
                        <a:pt x="239" y="53"/>
                      </a:lnTo>
                      <a:lnTo>
                        <a:pt x="256" y="59"/>
                      </a:lnTo>
                      <a:lnTo>
                        <a:pt x="273" y="64"/>
                      </a:lnTo>
                      <a:lnTo>
                        <a:pt x="289" y="68"/>
                      </a:lnTo>
                      <a:lnTo>
                        <a:pt x="306" y="74"/>
                      </a:lnTo>
                      <a:lnTo>
                        <a:pt x="298" y="78"/>
                      </a:lnTo>
                      <a:lnTo>
                        <a:pt x="289" y="85"/>
                      </a:lnTo>
                      <a:lnTo>
                        <a:pt x="281" y="95"/>
                      </a:lnTo>
                      <a:lnTo>
                        <a:pt x="273" y="104"/>
                      </a:lnTo>
                      <a:lnTo>
                        <a:pt x="262" y="114"/>
                      </a:lnTo>
                      <a:lnTo>
                        <a:pt x="254" y="123"/>
                      </a:lnTo>
                      <a:lnTo>
                        <a:pt x="247" y="131"/>
                      </a:lnTo>
                      <a:lnTo>
                        <a:pt x="239" y="139"/>
                      </a:lnTo>
                      <a:lnTo>
                        <a:pt x="230" y="139"/>
                      </a:lnTo>
                      <a:lnTo>
                        <a:pt x="222" y="139"/>
                      </a:lnTo>
                      <a:lnTo>
                        <a:pt x="211" y="137"/>
                      </a:lnTo>
                      <a:lnTo>
                        <a:pt x="199" y="135"/>
                      </a:lnTo>
                      <a:lnTo>
                        <a:pt x="184" y="131"/>
                      </a:lnTo>
                      <a:lnTo>
                        <a:pt x="171" y="131"/>
                      </a:lnTo>
                      <a:lnTo>
                        <a:pt x="155" y="127"/>
                      </a:lnTo>
                      <a:lnTo>
                        <a:pt x="142" y="123"/>
                      </a:lnTo>
                      <a:lnTo>
                        <a:pt x="125" y="118"/>
                      </a:lnTo>
                      <a:lnTo>
                        <a:pt x="110" y="112"/>
                      </a:lnTo>
                      <a:lnTo>
                        <a:pt x="95" y="104"/>
                      </a:lnTo>
                      <a:lnTo>
                        <a:pt x="81" y="101"/>
                      </a:lnTo>
                      <a:lnTo>
                        <a:pt x="66" y="93"/>
                      </a:lnTo>
                      <a:lnTo>
                        <a:pt x="53" y="87"/>
                      </a:lnTo>
                      <a:lnTo>
                        <a:pt x="40" y="80"/>
                      </a:lnTo>
                      <a:lnTo>
                        <a:pt x="30" y="74"/>
                      </a:lnTo>
                      <a:lnTo>
                        <a:pt x="15" y="59"/>
                      </a:lnTo>
                      <a:lnTo>
                        <a:pt x="5" y="45"/>
                      </a:lnTo>
                      <a:lnTo>
                        <a:pt x="0" y="32"/>
                      </a:lnTo>
                      <a:lnTo>
                        <a:pt x="2" y="21"/>
                      </a:lnTo>
                      <a:lnTo>
                        <a:pt x="7" y="9"/>
                      </a:lnTo>
                      <a:lnTo>
                        <a:pt x="17" y="2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55" y="4"/>
                      </a:lnTo>
                      <a:lnTo>
                        <a:pt x="55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7" name="Freeform 24"/>
                <p:cNvSpPr>
                  <a:spLocks/>
                </p:cNvSpPr>
                <p:nvPr/>
              </p:nvSpPr>
              <p:spPr bwMode="auto">
                <a:xfrm>
                  <a:off x="1524" y="1648"/>
                  <a:ext cx="95" cy="69"/>
                </a:xfrm>
                <a:custGeom>
                  <a:avLst/>
                  <a:gdLst>
                    <a:gd name="T0" fmla="*/ 41 w 190"/>
                    <a:gd name="T1" fmla="*/ 3 h 137"/>
                    <a:gd name="T2" fmla="*/ 51 w 190"/>
                    <a:gd name="T3" fmla="*/ 7 h 137"/>
                    <a:gd name="T4" fmla="*/ 66 w 190"/>
                    <a:gd name="T5" fmla="*/ 17 h 137"/>
                    <a:gd name="T6" fmla="*/ 74 w 190"/>
                    <a:gd name="T7" fmla="*/ 21 h 137"/>
                    <a:gd name="T8" fmla="*/ 85 w 190"/>
                    <a:gd name="T9" fmla="*/ 28 h 137"/>
                    <a:gd name="T10" fmla="*/ 95 w 190"/>
                    <a:gd name="T11" fmla="*/ 34 h 137"/>
                    <a:gd name="T12" fmla="*/ 106 w 190"/>
                    <a:gd name="T13" fmla="*/ 43 h 137"/>
                    <a:gd name="T14" fmla="*/ 116 w 190"/>
                    <a:gd name="T15" fmla="*/ 49 h 137"/>
                    <a:gd name="T16" fmla="*/ 125 w 190"/>
                    <a:gd name="T17" fmla="*/ 57 h 137"/>
                    <a:gd name="T18" fmla="*/ 136 w 190"/>
                    <a:gd name="T19" fmla="*/ 62 h 137"/>
                    <a:gd name="T20" fmla="*/ 148 w 190"/>
                    <a:gd name="T21" fmla="*/ 72 h 137"/>
                    <a:gd name="T22" fmla="*/ 159 w 190"/>
                    <a:gd name="T23" fmla="*/ 76 h 137"/>
                    <a:gd name="T24" fmla="*/ 169 w 190"/>
                    <a:gd name="T25" fmla="*/ 83 h 137"/>
                    <a:gd name="T26" fmla="*/ 178 w 190"/>
                    <a:gd name="T27" fmla="*/ 87 h 137"/>
                    <a:gd name="T28" fmla="*/ 190 w 190"/>
                    <a:gd name="T29" fmla="*/ 93 h 137"/>
                    <a:gd name="T30" fmla="*/ 136 w 190"/>
                    <a:gd name="T31" fmla="*/ 137 h 137"/>
                    <a:gd name="T32" fmla="*/ 129 w 190"/>
                    <a:gd name="T33" fmla="*/ 135 h 137"/>
                    <a:gd name="T34" fmla="*/ 123 w 190"/>
                    <a:gd name="T35" fmla="*/ 133 h 137"/>
                    <a:gd name="T36" fmla="*/ 112 w 190"/>
                    <a:gd name="T37" fmla="*/ 129 h 137"/>
                    <a:gd name="T38" fmla="*/ 104 w 190"/>
                    <a:gd name="T39" fmla="*/ 127 h 137"/>
                    <a:gd name="T40" fmla="*/ 95 w 190"/>
                    <a:gd name="T41" fmla="*/ 123 h 137"/>
                    <a:gd name="T42" fmla="*/ 85 w 190"/>
                    <a:gd name="T43" fmla="*/ 119 h 137"/>
                    <a:gd name="T44" fmla="*/ 76 w 190"/>
                    <a:gd name="T45" fmla="*/ 114 h 137"/>
                    <a:gd name="T46" fmla="*/ 68 w 190"/>
                    <a:gd name="T47" fmla="*/ 110 h 137"/>
                    <a:gd name="T48" fmla="*/ 59 w 190"/>
                    <a:gd name="T49" fmla="*/ 104 h 137"/>
                    <a:gd name="T50" fmla="*/ 47 w 190"/>
                    <a:gd name="T51" fmla="*/ 99 h 137"/>
                    <a:gd name="T52" fmla="*/ 38 w 190"/>
                    <a:gd name="T53" fmla="*/ 93 h 137"/>
                    <a:gd name="T54" fmla="*/ 32 w 190"/>
                    <a:gd name="T55" fmla="*/ 87 h 137"/>
                    <a:gd name="T56" fmla="*/ 17 w 190"/>
                    <a:gd name="T57" fmla="*/ 72 h 137"/>
                    <a:gd name="T58" fmla="*/ 7 w 190"/>
                    <a:gd name="T59" fmla="*/ 59 h 137"/>
                    <a:gd name="T60" fmla="*/ 2 w 190"/>
                    <a:gd name="T61" fmla="*/ 47 h 137"/>
                    <a:gd name="T62" fmla="*/ 0 w 190"/>
                    <a:gd name="T63" fmla="*/ 38 h 137"/>
                    <a:gd name="T64" fmla="*/ 0 w 190"/>
                    <a:gd name="T65" fmla="*/ 26 h 137"/>
                    <a:gd name="T66" fmla="*/ 3 w 190"/>
                    <a:gd name="T67" fmla="*/ 17 h 137"/>
                    <a:gd name="T68" fmla="*/ 7 w 190"/>
                    <a:gd name="T69" fmla="*/ 7 h 137"/>
                    <a:gd name="T70" fmla="*/ 15 w 190"/>
                    <a:gd name="T71" fmla="*/ 2 h 137"/>
                    <a:gd name="T72" fmla="*/ 24 w 190"/>
                    <a:gd name="T73" fmla="*/ 0 h 137"/>
                    <a:gd name="T74" fmla="*/ 41 w 190"/>
                    <a:gd name="T75" fmla="*/ 3 h 137"/>
                    <a:gd name="T76" fmla="*/ 41 w 190"/>
                    <a:gd name="T77" fmla="*/ 3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0" h="137">
                      <a:moveTo>
                        <a:pt x="41" y="3"/>
                      </a:moveTo>
                      <a:lnTo>
                        <a:pt x="51" y="7"/>
                      </a:lnTo>
                      <a:lnTo>
                        <a:pt x="66" y="17"/>
                      </a:lnTo>
                      <a:lnTo>
                        <a:pt x="74" y="21"/>
                      </a:lnTo>
                      <a:lnTo>
                        <a:pt x="85" y="28"/>
                      </a:lnTo>
                      <a:lnTo>
                        <a:pt x="95" y="34"/>
                      </a:lnTo>
                      <a:lnTo>
                        <a:pt x="106" y="43"/>
                      </a:lnTo>
                      <a:lnTo>
                        <a:pt x="116" y="49"/>
                      </a:lnTo>
                      <a:lnTo>
                        <a:pt x="125" y="57"/>
                      </a:lnTo>
                      <a:lnTo>
                        <a:pt x="136" y="62"/>
                      </a:lnTo>
                      <a:lnTo>
                        <a:pt x="148" y="72"/>
                      </a:lnTo>
                      <a:lnTo>
                        <a:pt x="159" y="76"/>
                      </a:lnTo>
                      <a:lnTo>
                        <a:pt x="169" y="83"/>
                      </a:lnTo>
                      <a:lnTo>
                        <a:pt x="178" y="87"/>
                      </a:lnTo>
                      <a:lnTo>
                        <a:pt x="190" y="93"/>
                      </a:lnTo>
                      <a:lnTo>
                        <a:pt x="136" y="137"/>
                      </a:lnTo>
                      <a:lnTo>
                        <a:pt x="129" y="135"/>
                      </a:lnTo>
                      <a:lnTo>
                        <a:pt x="123" y="133"/>
                      </a:lnTo>
                      <a:lnTo>
                        <a:pt x="112" y="129"/>
                      </a:lnTo>
                      <a:lnTo>
                        <a:pt x="104" y="127"/>
                      </a:lnTo>
                      <a:lnTo>
                        <a:pt x="95" y="123"/>
                      </a:lnTo>
                      <a:lnTo>
                        <a:pt x="85" y="119"/>
                      </a:lnTo>
                      <a:lnTo>
                        <a:pt x="76" y="114"/>
                      </a:lnTo>
                      <a:lnTo>
                        <a:pt x="68" y="110"/>
                      </a:lnTo>
                      <a:lnTo>
                        <a:pt x="59" y="104"/>
                      </a:lnTo>
                      <a:lnTo>
                        <a:pt x="47" y="99"/>
                      </a:lnTo>
                      <a:lnTo>
                        <a:pt x="38" y="93"/>
                      </a:lnTo>
                      <a:lnTo>
                        <a:pt x="32" y="87"/>
                      </a:lnTo>
                      <a:lnTo>
                        <a:pt x="17" y="72"/>
                      </a:lnTo>
                      <a:lnTo>
                        <a:pt x="7" y="59"/>
                      </a:lnTo>
                      <a:lnTo>
                        <a:pt x="2" y="47"/>
                      </a:lnTo>
                      <a:lnTo>
                        <a:pt x="0" y="38"/>
                      </a:lnTo>
                      <a:lnTo>
                        <a:pt x="0" y="26"/>
                      </a:lnTo>
                      <a:lnTo>
                        <a:pt x="3" y="17"/>
                      </a:lnTo>
                      <a:lnTo>
                        <a:pt x="7" y="7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41" y="3"/>
                      </a:lnTo>
                      <a:lnTo>
                        <a:pt x="4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8" name="Freeform 25"/>
                <p:cNvSpPr>
                  <a:spLocks/>
                </p:cNvSpPr>
                <p:nvPr/>
              </p:nvSpPr>
              <p:spPr bwMode="auto">
                <a:xfrm>
                  <a:off x="879" y="1656"/>
                  <a:ext cx="480" cy="277"/>
                </a:xfrm>
                <a:custGeom>
                  <a:avLst/>
                  <a:gdLst>
                    <a:gd name="T0" fmla="*/ 133 w 962"/>
                    <a:gd name="T1" fmla="*/ 0 h 553"/>
                    <a:gd name="T2" fmla="*/ 215 w 962"/>
                    <a:gd name="T3" fmla="*/ 4 h 553"/>
                    <a:gd name="T4" fmla="*/ 295 w 962"/>
                    <a:gd name="T5" fmla="*/ 9 h 553"/>
                    <a:gd name="T6" fmla="*/ 374 w 962"/>
                    <a:gd name="T7" fmla="*/ 19 h 553"/>
                    <a:gd name="T8" fmla="*/ 454 w 962"/>
                    <a:gd name="T9" fmla="*/ 30 h 553"/>
                    <a:gd name="T10" fmla="*/ 530 w 962"/>
                    <a:gd name="T11" fmla="*/ 47 h 553"/>
                    <a:gd name="T12" fmla="*/ 606 w 962"/>
                    <a:gd name="T13" fmla="*/ 68 h 553"/>
                    <a:gd name="T14" fmla="*/ 682 w 962"/>
                    <a:gd name="T15" fmla="*/ 91 h 553"/>
                    <a:gd name="T16" fmla="*/ 730 w 962"/>
                    <a:gd name="T17" fmla="*/ 108 h 553"/>
                    <a:gd name="T18" fmla="*/ 751 w 962"/>
                    <a:gd name="T19" fmla="*/ 118 h 553"/>
                    <a:gd name="T20" fmla="*/ 768 w 962"/>
                    <a:gd name="T21" fmla="*/ 129 h 553"/>
                    <a:gd name="T22" fmla="*/ 785 w 962"/>
                    <a:gd name="T23" fmla="*/ 146 h 553"/>
                    <a:gd name="T24" fmla="*/ 795 w 962"/>
                    <a:gd name="T25" fmla="*/ 160 h 553"/>
                    <a:gd name="T26" fmla="*/ 796 w 962"/>
                    <a:gd name="T27" fmla="*/ 179 h 553"/>
                    <a:gd name="T28" fmla="*/ 789 w 962"/>
                    <a:gd name="T29" fmla="*/ 194 h 553"/>
                    <a:gd name="T30" fmla="*/ 772 w 962"/>
                    <a:gd name="T31" fmla="*/ 203 h 553"/>
                    <a:gd name="T32" fmla="*/ 722 w 962"/>
                    <a:gd name="T33" fmla="*/ 196 h 553"/>
                    <a:gd name="T34" fmla="*/ 644 w 962"/>
                    <a:gd name="T35" fmla="*/ 175 h 553"/>
                    <a:gd name="T36" fmla="*/ 568 w 962"/>
                    <a:gd name="T37" fmla="*/ 156 h 553"/>
                    <a:gd name="T38" fmla="*/ 492 w 962"/>
                    <a:gd name="T39" fmla="*/ 137 h 553"/>
                    <a:gd name="T40" fmla="*/ 418 w 962"/>
                    <a:gd name="T41" fmla="*/ 122 h 553"/>
                    <a:gd name="T42" fmla="*/ 342 w 962"/>
                    <a:gd name="T43" fmla="*/ 108 h 553"/>
                    <a:gd name="T44" fmla="*/ 266 w 962"/>
                    <a:gd name="T45" fmla="*/ 101 h 553"/>
                    <a:gd name="T46" fmla="*/ 190 w 962"/>
                    <a:gd name="T47" fmla="*/ 99 h 553"/>
                    <a:gd name="T48" fmla="*/ 129 w 962"/>
                    <a:gd name="T49" fmla="*/ 116 h 553"/>
                    <a:gd name="T50" fmla="*/ 103 w 962"/>
                    <a:gd name="T51" fmla="*/ 150 h 553"/>
                    <a:gd name="T52" fmla="*/ 91 w 962"/>
                    <a:gd name="T53" fmla="*/ 188 h 553"/>
                    <a:gd name="T54" fmla="*/ 97 w 962"/>
                    <a:gd name="T55" fmla="*/ 230 h 553"/>
                    <a:gd name="T56" fmla="*/ 114 w 962"/>
                    <a:gd name="T57" fmla="*/ 274 h 553"/>
                    <a:gd name="T58" fmla="*/ 135 w 962"/>
                    <a:gd name="T59" fmla="*/ 314 h 553"/>
                    <a:gd name="T60" fmla="*/ 164 w 962"/>
                    <a:gd name="T61" fmla="*/ 355 h 553"/>
                    <a:gd name="T62" fmla="*/ 190 w 962"/>
                    <a:gd name="T63" fmla="*/ 393 h 553"/>
                    <a:gd name="T64" fmla="*/ 238 w 962"/>
                    <a:gd name="T65" fmla="*/ 433 h 553"/>
                    <a:gd name="T66" fmla="*/ 317 w 962"/>
                    <a:gd name="T67" fmla="*/ 458 h 553"/>
                    <a:gd name="T68" fmla="*/ 405 w 962"/>
                    <a:gd name="T69" fmla="*/ 466 h 553"/>
                    <a:gd name="T70" fmla="*/ 496 w 962"/>
                    <a:gd name="T71" fmla="*/ 458 h 553"/>
                    <a:gd name="T72" fmla="*/ 591 w 962"/>
                    <a:gd name="T73" fmla="*/ 435 h 553"/>
                    <a:gd name="T74" fmla="*/ 686 w 962"/>
                    <a:gd name="T75" fmla="*/ 401 h 553"/>
                    <a:gd name="T76" fmla="*/ 776 w 962"/>
                    <a:gd name="T77" fmla="*/ 355 h 553"/>
                    <a:gd name="T78" fmla="*/ 861 w 962"/>
                    <a:gd name="T79" fmla="*/ 304 h 553"/>
                    <a:gd name="T80" fmla="*/ 914 w 962"/>
                    <a:gd name="T81" fmla="*/ 266 h 553"/>
                    <a:gd name="T82" fmla="*/ 937 w 962"/>
                    <a:gd name="T83" fmla="*/ 266 h 553"/>
                    <a:gd name="T84" fmla="*/ 956 w 962"/>
                    <a:gd name="T85" fmla="*/ 281 h 553"/>
                    <a:gd name="T86" fmla="*/ 962 w 962"/>
                    <a:gd name="T87" fmla="*/ 300 h 553"/>
                    <a:gd name="T88" fmla="*/ 929 w 962"/>
                    <a:gd name="T89" fmla="*/ 348 h 553"/>
                    <a:gd name="T90" fmla="*/ 863 w 962"/>
                    <a:gd name="T91" fmla="*/ 405 h 553"/>
                    <a:gd name="T92" fmla="*/ 789 w 962"/>
                    <a:gd name="T93" fmla="*/ 450 h 553"/>
                    <a:gd name="T94" fmla="*/ 707 w 962"/>
                    <a:gd name="T95" fmla="*/ 487 h 553"/>
                    <a:gd name="T96" fmla="*/ 622 w 962"/>
                    <a:gd name="T97" fmla="*/ 515 h 553"/>
                    <a:gd name="T98" fmla="*/ 532 w 962"/>
                    <a:gd name="T99" fmla="*/ 534 h 553"/>
                    <a:gd name="T100" fmla="*/ 443 w 962"/>
                    <a:gd name="T101" fmla="*/ 544 h 553"/>
                    <a:gd name="T102" fmla="*/ 354 w 962"/>
                    <a:gd name="T103" fmla="*/ 549 h 553"/>
                    <a:gd name="T104" fmla="*/ 264 w 962"/>
                    <a:gd name="T105" fmla="*/ 547 h 553"/>
                    <a:gd name="T106" fmla="*/ 179 w 962"/>
                    <a:gd name="T107" fmla="*/ 515 h 553"/>
                    <a:gd name="T108" fmla="*/ 105 w 962"/>
                    <a:gd name="T109" fmla="*/ 456 h 553"/>
                    <a:gd name="T110" fmla="*/ 51 w 962"/>
                    <a:gd name="T111" fmla="*/ 380 h 553"/>
                    <a:gd name="T112" fmla="*/ 13 w 962"/>
                    <a:gd name="T113" fmla="*/ 291 h 553"/>
                    <a:gd name="T114" fmla="*/ 0 w 962"/>
                    <a:gd name="T115" fmla="*/ 200 h 553"/>
                    <a:gd name="T116" fmla="*/ 13 w 962"/>
                    <a:gd name="T117" fmla="*/ 108 h 553"/>
                    <a:gd name="T118" fmla="*/ 55 w 962"/>
                    <a:gd name="T119" fmla="*/ 30 h 553"/>
                    <a:gd name="T120" fmla="*/ 91 w 962"/>
                    <a:gd name="T121" fmla="*/ 0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962" h="553">
                      <a:moveTo>
                        <a:pt x="91" y="0"/>
                      </a:moveTo>
                      <a:lnTo>
                        <a:pt x="133" y="0"/>
                      </a:lnTo>
                      <a:lnTo>
                        <a:pt x="175" y="2"/>
                      </a:lnTo>
                      <a:lnTo>
                        <a:pt x="215" y="4"/>
                      </a:lnTo>
                      <a:lnTo>
                        <a:pt x="255" y="8"/>
                      </a:lnTo>
                      <a:lnTo>
                        <a:pt x="295" y="9"/>
                      </a:lnTo>
                      <a:lnTo>
                        <a:pt x="335" y="15"/>
                      </a:lnTo>
                      <a:lnTo>
                        <a:pt x="374" y="19"/>
                      </a:lnTo>
                      <a:lnTo>
                        <a:pt x="416" y="27"/>
                      </a:lnTo>
                      <a:lnTo>
                        <a:pt x="454" y="30"/>
                      </a:lnTo>
                      <a:lnTo>
                        <a:pt x="492" y="40"/>
                      </a:lnTo>
                      <a:lnTo>
                        <a:pt x="530" y="47"/>
                      </a:lnTo>
                      <a:lnTo>
                        <a:pt x="570" y="57"/>
                      </a:lnTo>
                      <a:lnTo>
                        <a:pt x="606" y="68"/>
                      </a:lnTo>
                      <a:lnTo>
                        <a:pt x="646" y="80"/>
                      </a:lnTo>
                      <a:lnTo>
                        <a:pt x="682" y="91"/>
                      </a:lnTo>
                      <a:lnTo>
                        <a:pt x="722" y="106"/>
                      </a:lnTo>
                      <a:lnTo>
                        <a:pt x="730" y="108"/>
                      </a:lnTo>
                      <a:lnTo>
                        <a:pt x="739" y="112"/>
                      </a:lnTo>
                      <a:lnTo>
                        <a:pt x="751" y="118"/>
                      </a:lnTo>
                      <a:lnTo>
                        <a:pt x="760" y="123"/>
                      </a:lnTo>
                      <a:lnTo>
                        <a:pt x="768" y="129"/>
                      </a:lnTo>
                      <a:lnTo>
                        <a:pt x="777" y="137"/>
                      </a:lnTo>
                      <a:lnTo>
                        <a:pt x="785" y="146"/>
                      </a:lnTo>
                      <a:lnTo>
                        <a:pt x="793" y="156"/>
                      </a:lnTo>
                      <a:lnTo>
                        <a:pt x="795" y="160"/>
                      </a:lnTo>
                      <a:lnTo>
                        <a:pt x="796" y="171"/>
                      </a:lnTo>
                      <a:lnTo>
                        <a:pt x="796" y="179"/>
                      </a:lnTo>
                      <a:lnTo>
                        <a:pt x="795" y="186"/>
                      </a:lnTo>
                      <a:lnTo>
                        <a:pt x="789" y="194"/>
                      </a:lnTo>
                      <a:lnTo>
                        <a:pt x="781" y="200"/>
                      </a:lnTo>
                      <a:lnTo>
                        <a:pt x="772" y="203"/>
                      </a:lnTo>
                      <a:lnTo>
                        <a:pt x="762" y="205"/>
                      </a:lnTo>
                      <a:lnTo>
                        <a:pt x="722" y="196"/>
                      </a:lnTo>
                      <a:lnTo>
                        <a:pt x="682" y="186"/>
                      </a:lnTo>
                      <a:lnTo>
                        <a:pt x="644" y="175"/>
                      </a:lnTo>
                      <a:lnTo>
                        <a:pt x="606" y="165"/>
                      </a:lnTo>
                      <a:lnTo>
                        <a:pt x="568" y="156"/>
                      </a:lnTo>
                      <a:lnTo>
                        <a:pt x="530" y="146"/>
                      </a:lnTo>
                      <a:lnTo>
                        <a:pt x="492" y="137"/>
                      </a:lnTo>
                      <a:lnTo>
                        <a:pt x="456" y="131"/>
                      </a:lnTo>
                      <a:lnTo>
                        <a:pt x="418" y="122"/>
                      </a:lnTo>
                      <a:lnTo>
                        <a:pt x="380" y="116"/>
                      </a:lnTo>
                      <a:lnTo>
                        <a:pt x="342" y="108"/>
                      </a:lnTo>
                      <a:lnTo>
                        <a:pt x="306" y="106"/>
                      </a:lnTo>
                      <a:lnTo>
                        <a:pt x="266" y="101"/>
                      </a:lnTo>
                      <a:lnTo>
                        <a:pt x="228" y="101"/>
                      </a:lnTo>
                      <a:lnTo>
                        <a:pt x="190" y="99"/>
                      </a:lnTo>
                      <a:lnTo>
                        <a:pt x="152" y="103"/>
                      </a:lnTo>
                      <a:lnTo>
                        <a:pt x="129" y="116"/>
                      </a:lnTo>
                      <a:lnTo>
                        <a:pt x="114" y="133"/>
                      </a:lnTo>
                      <a:lnTo>
                        <a:pt x="103" y="150"/>
                      </a:lnTo>
                      <a:lnTo>
                        <a:pt x="97" y="171"/>
                      </a:lnTo>
                      <a:lnTo>
                        <a:pt x="91" y="188"/>
                      </a:lnTo>
                      <a:lnTo>
                        <a:pt x="93" y="209"/>
                      </a:lnTo>
                      <a:lnTo>
                        <a:pt x="97" y="230"/>
                      </a:lnTo>
                      <a:lnTo>
                        <a:pt x="105" y="253"/>
                      </a:lnTo>
                      <a:lnTo>
                        <a:pt x="114" y="274"/>
                      </a:lnTo>
                      <a:lnTo>
                        <a:pt x="124" y="295"/>
                      </a:lnTo>
                      <a:lnTo>
                        <a:pt x="135" y="314"/>
                      </a:lnTo>
                      <a:lnTo>
                        <a:pt x="150" y="336"/>
                      </a:lnTo>
                      <a:lnTo>
                        <a:pt x="164" y="355"/>
                      </a:lnTo>
                      <a:lnTo>
                        <a:pt x="177" y="376"/>
                      </a:lnTo>
                      <a:lnTo>
                        <a:pt x="190" y="393"/>
                      </a:lnTo>
                      <a:lnTo>
                        <a:pt x="203" y="414"/>
                      </a:lnTo>
                      <a:lnTo>
                        <a:pt x="238" y="433"/>
                      </a:lnTo>
                      <a:lnTo>
                        <a:pt x="278" y="449"/>
                      </a:lnTo>
                      <a:lnTo>
                        <a:pt x="317" y="458"/>
                      </a:lnTo>
                      <a:lnTo>
                        <a:pt x="361" y="466"/>
                      </a:lnTo>
                      <a:lnTo>
                        <a:pt x="405" y="466"/>
                      </a:lnTo>
                      <a:lnTo>
                        <a:pt x="451" y="466"/>
                      </a:lnTo>
                      <a:lnTo>
                        <a:pt x="496" y="458"/>
                      </a:lnTo>
                      <a:lnTo>
                        <a:pt x="546" y="450"/>
                      </a:lnTo>
                      <a:lnTo>
                        <a:pt x="591" y="435"/>
                      </a:lnTo>
                      <a:lnTo>
                        <a:pt x="639" y="420"/>
                      </a:lnTo>
                      <a:lnTo>
                        <a:pt x="686" y="401"/>
                      </a:lnTo>
                      <a:lnTo>
                        <a:pt x="732" y="380"/>
                      </a:lnTo>
                      <a:lnTo>
                        <a:pt x="776" y="355"/>
                      </a:lnTo>
                      <a:lnTo>
                        <a:pt x="819" y="331"/>
                      </a:lnTo>
                      <a:lnTo>
                        <a:pt x="861" y="304"/>
                      </a:lnTo>
                      <a:lnTo>
                        <a:pt x="901" y="276"/>
                      </a:lnTo>
                      <a:lnTo>
                        <a:pt x="914" y="266"/>
                      </a:lnTo>
                      <a:lnTo>
                        <a:pt x="928" y="264"/>
                      </a:lnTo>
                      <a:lnTo>
                        <a:pt x="937" y="266"/>
                      </a:lnTo>
                      <a:lnTo>
                        <a:pt x="949" y="274"/>
                      </a:lnTo>
                      <a:lnTo>
                        <a:pt x="956" y="281"/>
                      </a:lnTo>
                      <a:lnTo>
                        <a:pt x="960" y="291"/>
                      </a:lnTo>
                      <a:lnTo>
                        <a:pt x="962" y="300"/>
                      </a:lnTo>
                      <a:lnTo>
                        <a:pt x="960" y="314"/>
                      </a:lnTo>
                      <a:lnTo>
                        <a:pt x="929" y="348"/>
                      </a:lnTo>
                      <a:lnTo>
                        <a:pt x="897" y="378"/>
                      </a:lnTo>
                      <a:lnTo>
                        <a:pt x="863" y="405"/>
                      </a:lnTo>
                      <a:lnTo>
                        <a:pt x="829" y="430"/>
                      </a:lnTo>
                      <a:lnTo>
                        <a:pt x="789" y="450"/>
                      </a:lnTo>
                      <a:lnTo>
                        <a:pt x="749" y="471"/>
                      </a:lnTo>
                      <a:lnTo>
                        <a:pt x="707" y="487"/>
                      </a:lnTo>
                      <a:lnTo>
                        <a:pt x="665" y="504"/>
                      </a:lnTo>
                      <a:lnTo>
                        <a:pt x="622" y="515"/>
                      </a:lnTo>
                      <a:lnTo>
                        <a:pt x="576" y="525"/>
                      </a:lnTo>
                      <a:lnTo>
                        <a:pt x="532" y="534"/>
                      </a:lnTo>
                      <a:lnTo>
                        <a:pt x="489" y="540"/>
                      </a:lnTo>
                      <a:lnTo>
                        <a:pt x="443" y="544"/>
                      </a:lnTo>
                      <a:lnTo>
                        <a:pt x="397" y="547"/>
                      </a:lnTo>
                      <a:lnTo>
                        <a:pt x="354" y="549"/>
                      </a:lnTo>
                      <a:lnTo>
                        <a:pt x="312" y="553"/>
                      </a:lnTo>
                      <a:lnTo>
                        <a:pt x="264" y="547"/>
                      </a:lnTo>
                      <a:lnTo>
                        <a:pt x="221" y="536"/>
                      </a:lnTo>
                      <a:lnTo>
                        <a:pt x="179" y="515"/>
                      </a:lnTo>
                      <a:lnTo>
                        <a:pt x="141" y="490"/>
                      </a:lnTo>
                      <a:lnTo>
                        <a:pt x="105" y="456"/>
                      </a:lnTo>
                      <a:lnTo>
                        <a:pt x="76" y="420"/>
                      </a:lnTo>
                      <a:lnTo>
                        <a:pt x="51" y="380"/>
                      </a:lnTo>
                      <a:lnTo>
                        <a:pt x="30" y="338"/>
                      </a:lnTo>
                      <a:lnTo>
                        <a:pt x="13" y="291"/>
                      </a:lnTo>
                      <a:lnTo>
                        <a:pt x="4" y="245"/>
                      </a:lnTo>
                      <a:lnTo>
                        <a:pt x="0" y="200"/>
                      </a:lnTo>
                      <a:lnTo>
                        <a:pt x="4" y="154"/>
                      </a:lnTo>
                      <a:lnTo>
                        <a:pt x="13" y="108"/>
                      </a:lnTo>
                      <a:lnTo>
                        <a:pt x="30" y="70"/>
                      </a:lnTo>
                      <a:lnTo>
                        <a:pt x="55" y="30"/>
                      </a:lnTo>
                      <a:lnTo>
                        <a:pt x="91" y="0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69" name="Freeform 26"/>
                <p:cNvSpPr>
                  <a:spLocks/>
                </p:cNvSpPr>
                <p:nvPr/>
              </p:nvSpPr>
              <p:spPr bwMode="auto">
                <a:xfrm>
                  <a:off x="858" y="1545"/>
                  <a:ext cx="492" cy="160"/>
                </a:xfrm>
                <a:custGeom>
                  <a:avLst/>
                  <a:gdLst>
                    <a:gd name="T0" fmla="*/ 234 w 985"/>
                    <a:gd name="T1" fmla="*/ 18 h 322"/>
                    <a:gd name="T2" fmla="*/ 333 w 985"/>
                    <a:gd name="T3" fmla="*/ 38 h 322"/>
                    <a:gd name="T4" fmla="*/ 437 w 985"/>
                    <a:gd name="T5" fmla="*/ 57 h 322"/>
                    <a:gd name="T6" fmla="*/ 546 w 985"/>
                    <a:gd name="T7" fmla="*/ 75 h 322"/>
                    <a:gd name="T8" fmla="*/ 652 w 985"/>
                    <a:gd name="T9" fmla="*/ 96 h 322"/>
                    <a:gd name="T10" fmla="*/ 755 w 985"/>
                    <a:gd name="T11" fmla="*/ 124 h 322"/>
                    <a:gd name="T12" fmla="*/ 854 w 985"/>
                    <a:gd name="T13" fmla="*/ 164 h 322"/>
                    <a:gd name="T14" fmla="*/ 943 w 985"/>
                    <a:gd name="T15" fmla="*/ 215 h 322"/>
                    <a:gd name="T16" fmla="*/ 943 w 985"/>
                    <a:gd name="T17" fmla="*/ 322 h 322"/>
                    <a:gd name="T18" fmla="*/ 861 w 985"/>
                    <a:gd name="T19" fmla="*/ 259 h 322"/>
                    <a:gd name="T20" fmla="*/ 774 w 985"/>
                    <a:gd name="T21" fmla="*/ 215 h 322"/>
                    <a:gd name="T22" fmla="*/ 681 w 985"/>
                    <a:gd name="T23" fmla="*/ 183 h 322"/>
                    <a:gd name="T24" fmla="*/ 584 w 985"/>
                    <a:gd name="T25" fmla="*/ 164 h 322"/>
                    <a:gd name="T26" fmla="*/ 485 w 985"/>
                    <a:gd name="T27" fmla="*/ 147 h 322"/>
                    <a:gd name="T28" fmla="*/ 386 w 985"/>
                    <a:gd name="T29" fmla="*/ 135 h 322"/>
                    <a:gd name="T30" fmla="*/ 285 w 985"/>
                    <a:gd name="T31" fmla="*/ 120 h 322"/>
                    <a:gd name="T32" fmla="*/ 194 w 985"/>
                    <a:gd name="T33" fmla="*/ 101 h 322"/>
                    <a:gd name="T34" fmla="*/ 171 w 985"/>
                    <a:gd name="T35" fmla="*/ 94 h 322"/>
                    <a:gd name="T36" fmla="*/ 148 w 985"/>
                    <a:gd name="T37" fmla="*/ 88 h 322"/>
                    <a:gd name="T38" fmla="*/ 122 w 985"/>
                    <a:gd name="T39" fmla="*/ 86 h 322"/>
                    <a:gd name="T40" fmla="*/ 97 w 985"/>
                    <a:gd name="T41" fmla="*/ 101 h 322"/>
                    <a:gd name="T42" fmla="*/ 97 w 985"/>
                    <a:gd name="T43" fmla="*/ 126 h 322"/>
                    <a:gd name="T44" fmla="*/ 103 w 985"/>
                    <a:gd name="T45" fmla="*/ 149 h 322"/>
                    <a:gd name="T46" fmla="*/ 110 w 985"/>
                    <a:gd name="T47" fmla="*/ 170 h 322"/>
                    <a:gd name="T48" fmla="*/ 124 w 985"/>
                    <a:gd name="T49" fmla="*/ 191 h 322"/>
                    <a:gd name="T50" fmla="*/ 135 w 985"/>
                    <a:gd name="T51" fmla="*/ 210 h 322"/>
                    <a:gd name="T52" fmla="*/ 150 w 985"/>
                    <a:gd name="T53" fmla="*/ 229 h 322"/>
                    <a:gd name="T54" fmla="*/ 164 w 985"/>
                    <a:gd name="T55" fmla="*/ 250 h 322"/>
                    <a:gd name="T56" fmla="*/ 177 w 985"/>
                    <a:gd name="T57" fmla="*/ 272 h 322"/>
                    <a:gd name="T58" fmla="*/ 156 w 985"/>
                    <a:gd name="T59" fmla="*/ 274 h 322"/>
                    <a:gd name="T60" fmla="*/ 137 w 985"/>
                    <a:gd name="T61" fmla="*/ 282 h 322"/>
                    <a:gd name="T62" fmla="*/ 116 w 985"/>
                    <a:gd name="T63" fmla="*/ 289 h 322"/>
                    <a:gd name="T64" fmla="*/ 97 w 985"/>
                    <a:gd name="T65" fmla="*/ 293 h 322"/>
                    <a:gd name="T66" fmla="*/ 48 w 985"/>
                    <a:gd name="T67" fmla="*/ 242 h 322"/>
                    <a:gd name="T68" fmla="*/ 17 w 985"/>
                    <a:gd name="T69" fmla="*/ 191 h 322"/>
                    <a:gd name="T70" fmla="*/ 2 w 985"/>
                    <a:gd name="T71" fmla="*/ 137 h 322"/>
                    <a:gd name="T72" fmla="*/ 4 w 985"/>
                    <a:gd name="T73" fmla="*/ 88 h 322"/>
                    <a:gd name="T74" fmla="*/ 21 w 985"/>
                    <a:gd name="T75" fmla="*/ 46 h 322"/>
                    <a:gd name="T76" fmla="*/ 57 w 985"/>
                    <a:gd name="T77" fmla="*/ 18 h 322"/>
                    <a:gd name="T78" fmla="*/ 112 w 985"/>
                    <a:gd name="T79" fmla="*/ 0 h 322"/>
                    <a:gd name="T80" fmla="*/ 186 w 985"/>
                    <a:gd name="T81" fmla="*/ 6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85" h="322">
                      <a:moveTo>
                        <a:pt x="186" y="6"/>
                      </a:moveTo>
                      <a:lnTo>
                        <a:pt x="234" y="18"/>
                      </a:lnTo>
                      <a:lnTo>
                        <a:pt x="283" y="29"/>
                      </a:lnTo>
                      <a:lnTo>
                        <a:pt x="333" y="38"/>
                      </a:lnTo>
                      <a:lnTo>
                        <a:pt x="386" y="48"/>
                      </a:lnTo>
                      <a:lnTo>
                        <a:pt x="437" y="57"/>
                      </a:lnTo>
                      <a:lnTo>
                        <a:pt x="493" y="65"/>
                      </a:lnTo>
                      <a:lnTo>
                        <a:pt x="546" y="75"/>
                      </a:lnTo>
                      <a:lnTo>
                        <a:pt x="601" y="86"/>
                      </a:lnTo>
                      <a:lnTo>
                        <a:pt x="652" y="96"/>
                      </a:lnTo>
                      <a:lnTo>
                        <a:pt x="705" y="109"/>
                      </a:lnTo>
                      <a:lnTo>
                        <a:pt x="755" y="124"/>
                      </a:lnTo>
                      <a:lnTo>
                        <a:pt x="806" y="143"/>
                      </a:lnTo>
                      <a:lnTo>
                        <a:pt x="854" y="164"/>
                      </a:lnTo>
                      <a:lnTo>
                        <a:pt x="899" y="189"/>
                      </a:lnTo>
                      <a:lnTo>
                        <a:pt x="943" y="215"/>
                      </a:lnTo>
                      <a:lnTo>
                        <a:pt x="985" y="251"/>
                      </a:lnTo>
                      <a:lnTo>
                        <a:pt x="943" y="322"/>
                      </a:lnTo>
                      <a:lnTo>
                        <a:pt x="901" y="288"/>
                      </a:lnTo>
                      <a:lnTo>
                        <a:pt x="861" y="259"/>
                      </a:lnTo>
                      <a:lnTo>
                        <a:pt x="818" y="234"/>
                      </a:lnTo>
                      <a:lnTo>
                        <a:pt x="774" y="215"/>
                      </a:lnTo>
                      <a:lnTo>
                        <a:pt x="728" y="196"/>
                      </a:lnTo>
                      <a:lnTo>
                        <a:pt x="681" y="183"/>
                      </a:lnTo>
                      <a:lnTo>
                        <a:pt x="631" y="172"/>
                      </a:lnTo>
                      <a:lnTo>
                        <a:pt x="584" y="164"/>
                      </a:lnTo>
                      <a:lnTo>
                        <a:pt x="534" y="153"/>
                      </a:lnTo>
                      <a:lnTo>
                        <a:pt x="485" y="147"/>
                      </a:lnTo>
                      <a:lnTo>
                        <a:pt x="435" y="139"/>
                      </a:lnTo>
                      <a:lnTo>
                        <a:pt x="386" y="135"/>
                      </a:lnTo>
                      <a:lnTo>
                        <a:pt x="337" y="126"/>
                      </a:lnTo>
                      <a:lnTo>
                        <a:pt x="285" y="120"/>
                      </a:lnTo>
                      <a:lnTo>
                        <a:pt x="238" y="111"/>
                      </a:lnTo>
                      <a:lnTo>
                        <a:pt x="194" y="101"/>
                      </a:lnTo>
                      <a:lnTo>
                        <a:pt x="183" y="97"/>
                      </a:lnTo>
                      <a:lnTo>
                        <a:pt x="171" y="94"/>
                      </a:lnTo>
                      <a:lnTo>
                        <a:pt x="160" y="90"/>
                      </a:lnTo>
                      <a:lnTo>
                        <a:pt x="148" y="88"/>
                      </a:lnTo>
                      <a:lnTo>
                        <a:pt x="135" y="86"/>
                      </a:lnTo>
                      <a:lnTo>
                        <a:pt x="122" y="86"/>
                      </a:lnTo>
                      <a:lnTo>
                        <a:pt x="109" y="92"/>
                      </a:lnTo>
                      <a:lnTo>
                        <a:pt x="97" y="101"/>
                      </a:lnTo>
                      <a:lnTo>
                        <a:pt x="95" y="113"/>
                      </a:lnTo>
                      <a:lnTo>
                        <a:pt x="97" y="126"/>
                      </a:lnTo>
                      <a:lnTo>
                        <a:pt x="97" y="137"/>
                      </a:lnTo>
                      <a:lnTo>
                        <a:pt x="103" y="149"/>
                      </a:lnTo>
                      <a:lnTo>
                        <a:pt x="107" y="158"/>
                      </a:lnTo>
                      <a:lnTo>
                        <a:pt x="110" y="170"/>
                      </a:lnTo>
                      <a:lnTo>
                        <a:pt x="116" y="179"/>
                      </a:lnTo>
                      <a:lnTo>
                        <a:pt x="124" y="191"/>
                      </a:lnTo>
                      <a:lnTo>
                        <a:pt x="129" y="200"/>
                      </a:lnTo>
                      <a:lnTo>
                        <a:pt x="135" y="210"/>
                      </a:lnTo>
                      <a:lnTo>
                        <a:pt x="143" y="219"/>
                      </a:lnTo>
                      <a:lnTo>
                        <a:pt x="150" y="229"/>
                      </a:lnTo>
                      <a:lnTo>
                        <a:pt x="156" y="240"/>
                      </a:lnTo>
                      <a:lnTo>
                        <a:pt x="164" y="250"/>
                      </a:lnTo>
                      <a:lnTo>
                        <a:pt x="169" y="261"/>
                      </a:lnTo>
                      <a:lnTo>
                        <a:pt x="177" y="272"/>
                      </a:lnTo>
                      <a:lnTo>
                        <a:pt x="167" y="272"/>
                      </a:lnTo>
                      <a:lnTo>
                        <a:pt x="156" y="274"/>
                      </a:lnTo>
                      <a:lnTo>
                        <a:pt x="147" y="278"/>
                      </a:lnTo>
                      <a:lnTo>
                        <a:pt x="137" y="282"/>
                      </a:lnTo>
                      <a:lnTo>
                        <a:pt x="126" y="286"/>
                      </a:lnTo>
                      <a:lnTo>
                        <a:pt x="116" y="289"/>
                      </a:lnTo>
                      <a:lnTo>
                        <a:pt x="107" y="293"/>
                      </a:lnTo>
                      <a:lnTo>
                        <a:pt x="97" y="293"/>
                      </a:lnTo>
                      <a:lnTo>
                        <a:pt x="69" y="267"/>
                      </a:lnTo>
                      <a:lnTo>
                        <a:pt x="48" y="242"/>
                      </a:lnTo>
                      <a:lnTo>
                        <a:pt x="31" y="215"/>
                      </a:lnTo>
                      <a:lnTo>
                        <a:pt x="17" y="191"/>
                      </a:lnTo>
                      <a:lnTo>
                        <a:pt x="6" y="162"/>
                      </a:lnTo>
                      <a:lnTo>
                        <a:pt x="2" y="137"/>
                      </a:lnTo>
                      <a:lnTo>
                        <a:pt x="0" y="113"/>
                      </a:lnTo>
                      <a:lnTo>
                        <a:pt x="4" y="88"/>
                      </a:lnTo>
                      <a:lnTo>
                        <a:pt x="10" y="65"/>
                      </a:lnTo>
                      <a:lnTo>
                        <a:pt x="21" y="46"/>
                      </a:lnTo>
                      <a:lnTo>
                        <a:pt x="36" y="29"/>
                      </a:lnTo>
                      <a:lnTo>
                        <a:pt x="57" y="18"/>
                      </a:lnTo>
                      <a:lnTo>
                        <a:pt x="82" y="6"/>
                      </a:lnTo>
                      <a:lnTo>
                        <a:pt x="112" y="0"/>
                      </a:lnTo>
                      <a:lnTo>
                        <a:pt x="147" y="0"/>
                      </a:lnTo>
                      <a:lnTo>
                        <a:pt x="186" y="6"/>
                      </a:lnTo>
                      <a:lnTo>
                        <a:pt x="186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0" name="Freeform 27"/>
                <p:cNvSpPr>
                  <a:spLocks/>
                </p:cNvSpPr>
                <p:nvPr/>
              </p:nvSpPr>
              <p:spPr bwMode="auto">
                <a:xfrm>
                  <a:off x="1096" y="1771"/>
                  <a:ext cx="406" cy="225"/>
                </a:xfrm>
                <a:custGeom>
                  <a:avLst/>
                  <a:gdLst>
                    <a:gd name="T0" fmla="*/ 812 w 812"/>
                    <a:gd name="T1" fmla="*/ 32 h 451"/>
                    <a:gd name="T2" fmla="*/ 797 w 812"/>
                    <a:gd name="T3" fmla="*/ 70 h 451"/>
                    <a:gd name="T4" fmla="*/ 770 w 812"/>
                    <a:gd name="T5" fmla="*/ 112 h 451"/>
                    <a:gd name="T6" fmla="*/ 734 w 812"/>
                    <a:gd name="T7" fmla="*/ 158 h 451"/>
                    <a:gd name="T8" fmla="*/ 694 w 812"/>
                    <a:gd name="T9" fmla="*/ 201 h 451"/>
                    <a:gd name="T10" fmla="*/ 648 w 812"/>
                    <a:gd name="T11" fmla="*/ 241 h 451"/>
                    <a:gd name="T12" fmla="*/ 605 w 812"/>
                    <a:gd name="T13" fmla="*/ 278 h 451"/>
                    <a:gd name="T14" fmla="*/ 565 w 812"/>
                    <a:gd name="T15" fmla="*/ 306 h 451"/>
                    <a:gd name="T16" fmla="*/ 533 w 812"/>
                    <a:gd name="T17" fmla="*/ 329 h 451"/>
                    <a:gd name="T18" fmla="*/ 475 w 812"/>
                    <a:gd name="T19" fmla="*/ 354 h 451"/>
                    <a:gd name="T20" fmla="*/ 420 w 812"/>
                    <a:gd name="T21" fmla="*/ 378 h 451"/>
                    <a:gd name="T22" fmla="*/ 365 w 812"/>
                    <a:gd name="T23" fmla="*/ 401 h 451"/>
                    <a:gd name="T24" fmla="*/ 310 w 812"/>
                    <a:gd name="T25" fmla="*/ 422 h 451"/>
                    <a:gd name="T26" fmla="*/ 251 w 812"/>
                    <a:gd name="T27" fmla="*/ 437 h 451"/>
                    <a:gd name="T28" fmla="*/ 190 w 812"/>
                    <a:gd name="T29" fmla="*/ 447 h 451"/>
                    <a:gd name="T30" fmla="*/ 128 w 812"/>
                    <a:gd name="T31" fmla="*/ 451 h 451"/>
                    <a:gd name="T32" fmla="*/ 63 w 812"/>
                    <a:gd name="T33" fmla="*/ 451 h 451"/>
                    <a:gd name="T34" fmla="*/ 40 w 812"/>
                    <a:gd name="T35" fmla="*/ 445 h 451"/>
                    <a:gd name="T36" fmla="*/ 23 w 812"/>
                    <a:gd name="T37" fmla="*/ 432 h 451"/>
                    <a:gd name="T38" fmla="*/ 12 w 812"/>
                    <a:gd name="T39" fmla="*/ 414 h 451"/>
                    <a:gd name="T40" fmla="*/ 6 w 812"/>
                    <a:gd name="T41" fmla="*/ 395 h 451"/>
                    <a:gd name="T42" fmla="*/ 0 w 812"/>
                    <a:gd name="T43" fmla="*/ 373 h 451"/>
                    <a:gd name="T44" fmla="*/ 2 w 812"/>
                    <a:gd name="T45" fmla="*/ 350 h 451"/>
                    <a:gd name="T46" fmla="*/ 6 w 812"/>
                    <a:gd name="T47" fmla="*/ 327 h 451"/>
                    <a:gd name="T48" fmla="*/ 14 w 812"/>
                    <a:gd name="T49" fmla="*/ 304 h 451"/>
                    <a:gd name="T50" fmla="*/ 92 w 812"/>
                    <a:gd name="T51" fmla="*/ 297 h 451"/>
                    <a:gd name="T52" fmla="*/ 86 w 812"/>
                    <a:gd name="T53" fmla="*/ 316 h 451"/>
                    <a:gd name="T54" fmla="*/ 88 w 812"/>
                    <a:gd name="T55" fmla="*/ 335 h 451"/>
                    <a:gd name="T56" fmla="*/ 95 w 812"/>
                    <a:gd name="T57" fmla="*/ 354 h 451"/>
                    <a:gd name="T58" fmla="*/ 152 w 812"/>
                    <a:gd name="T59" fmla="*/ 355 h 451"/>
                    <a:gd name="T60" fmla="*/ 247 w 812"/>
                    <a:gd name="T61" fmla="*/ 338 h 451"/>
                    <a:gd name="T62" fmla="*/ 339 w 812"/>
                    <a:gd name="T63" fmla="*/ 314 h 451"/>
                    <a:gd name="T64" fmla="*/ 426 w 812"/>
                    <a:gd name="T65" fmla="*/ 278 h 451"/>
                    <a:gd name="T66" fmla="*/ 508 w 812"/>
                    <a:gd name="T67" fmla="*/ 234 h 451"/>
                    <a:gd name="T68" fmla="*/ 584 w 812"/>
                    <a:gd name="T69" fmla="*/ 179 h 451"/>
                    <a:gd name="T70" fmla="*/ 652 w 812"/>
                    <a:gd name="T71" fmla="*/ 114 h 451"/>
                    <a:gd name="T72" fmla="*/ 713 w 812"/>
                    <a:gd name="T73" fmla="*/ 40 h 451"/>
                    <a:gd name="T74" fmla="*/ 742 w 812"/>
                    <a:gd name="T75" fmla="*/ 0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812" h="451">
                      <a:moveTo>
                        <a:pt x="742" y="0"/>
                      </a:moveTo>
                      <a:lnTo>
                        <a:pt x="812" y="32"/>
                      </a:lnTo>
                      <a:lnTo>
                        <a:pt x="804" y="49"/>
                      </a:lnTo>
                      <a:lnTo>
                        <a:pt x="797" y="70"/>
                      </a:lnTo>
                      <a:lnTo>
                        <a:pt x="783" y="91"/>
                      </a:lnTo>
                      <a:lnTo>
                        <a:pt x="770" y="112"/>
                      </a:lnTo>
                      <a:lnTo>
                        <a:pt x="751" y="135"/>
                      </a:lnTo>
                      <a:lnTo>
                        <a:pt x="734" y="158"/>
                      </a:lnTo>
                      <a:lnTo>
                        <a:pt x="713" y="179"/>
                      </a:lnTo>
                      <a:lnTo>
                        <a:pt x="694" y="201"/>
                      </a:lnTo>
                      <a:lnTo>
                        <a:pt x="671" y="222"/>
                      </a:lnTo>
                      <a:lnTo>
                        <a:pt x="648" y="241"/>
                      </a:lnTo>
                      <a:lnTo>
                        <a:pt x="626" y="260"/>
                      </a:lnTo>
                      <a:lnTo>
                        <a:pt x="605" y="278"/>
                      </a:lnTo>
                      <a:lnTo>
                        <a:pt x="584" y="291"/>
                      </a:lnTo>
                      <a:lnTo>
                        <a:pt x="565" y="306"/>
                      </a:lnTo>
                      <a:lnTo>
                        <a:pt x="546" y="317"/>
                      </a:lnTo>
                      <a:lnTo>
                        <a:pt x="533" y="329"/>
                      </a:lnTo>
                      <a:lnTo>
                        <a:pt x="504" y="342"/>
                      </a:lnTo>
                      <a:lnTo>
                        <a:pt x="475" y="354"/>
                      </a:lnTo>
                      <a:lnTo>
                        <a:pt x="447" y="365"/>
                      </a:lnTo>
                      <a:lnTo>
                        <a:pt x="420" y="378"/>
                      </a:lnTo>
                      <a:lnTo>
                        <a:pt x="394" y="390"/>
                      </a:lnTo>
                      <a:lnTo>
                        <a:pt x="365" y="401"/>
                      </a:lnTo>
                      <a:lnTo>
                        <a:pt x="337" y="411"/>
                      </a:lnTo>
                      <a:lnTo>
                        <a:pt x="310" y="422"/>
                      </a:lnTo>
                      <a:lnTo>
                        <a:pt x="280" y="430"/>
                      </a:lnTo>
                      <a:lnTo>
                        <a:pt x="251" y="437"/>
                      </a:lnTo>
                      <a:lnTo>
                        <a:pt x="221" y="443"/>
                      </a:lnTo>
                      <a:lnTo>
                        <a:pt x="190" y="447"/>
                      </a:lnTo>
                      <a:lnTo>
                        <a:pt x="160" y="449"/>
                      </a:lnTo>
                      <a:lnTo>
                        <a:pt x="128" y="451"/>
                      </a:lnTo>
                      <a:lnTo>
                        <a:pt x="95" y="451"/>
                      </a:lnTo>
                      <a:lnTo>
                        <a:pt x="63" y="451"/>
                      </a:lnTo>
                      <a:lnTo>
                        <a:pt x="50" y="447"/>
                      </a:lnTo>
                      <a:lnTo>
                        <a:pt x="40" y="445"/>
                      </a:lnTo>
                      <a:lnTo>
                        <a:pt x="31" y="437"/>
                      </a:lnTo>
                      <a:lnTo>
                        <a:pt x="23" y="432"/>
                      </a:lnTo>
                      <a:lnTo>
                        <a:pt x="16" y="422"/>
                      </a:lnTo>
                      <a:lnTo>
                        <a:pt x="12" y="414"/>
                      </a:lnTo>
                      <a:lnTo>
                        <a:pt x="8" y="405"/>
                      </a:lnTo>
                      <a:lnTo>
                        <a:pt x="6" y="395"/>
                      </a:lnTo>
                      <a:lnTo>
                        <a:pt x="2" y="384"/>
                      </a:lnTo>
                      <a:lnTo>
                        <a:pt x="0" y="373"/>
                      </a:lnTo>
                      <a:lnTo>
                        <a:pt x="0" y="361"/>
                      </a:lnTo>
                      <a:lnTo>
                        <a:pt x="2" y="350"/>
                      </a:lnTo>
                      <a:lnTo>
                        <a:pt x="2" y="336"/>
                      </a:lnTo>
                      <a:lnTo>
                        <a:pt x="6" y="327"/>
                      </a:lnTo>
                      <a:lnTo>
                        <a:pt x="10" y="316"/>
                      </a:lnTo>
                      <a:lnTo>
                        <a:pt x="14" y="304"/>
                      </a:lnTo>
                      <a:lnTo>
                        <a:pt x="97" y="289"/>
                      </a:lnTo>
                      <a:lnTo>
                        <a:pt x="92" y="297"/>
                      </a:lnTo>
                      <a:lnTo>
                        <a:pt x="88" y="306"/>
                      </a:lnTo>
                      <a:lnTo>
                        <a:pt x="86" y="316"/>
                      </a:lnTo>
                      <a:lnTo>
                        <a:pt x="88" y="327"/>
                      </a:lnTo>
                      <a:lnTo>
                        <a:pt x="88" y="335"/>
                      </a:lnTo>
                      <a:lnTo>
                        <a:pt x="90" y="344"/>
                      </a:lnTo>
                      <a:lnTo>
                        <a:pt x="95" y="354"/>
                      </a:lnTo>
                      <a:lnTo>
                        <a:pt x="107" y="363"/>
                      </a:lnTo>
                      <a:lnTo>
                        <a:pt x="152" y="355"/>
                      </a:lnTo>
                      <a:lnTo>
                        <a:pt x="202" y="348"/>
                      </a:lnTo>
                      <a:lnTo>
                        <a:pt x="247" y="338"/>
                      </a:lnTo>
                      <a:lnTo>
                        <a:pt x="295" y="327"/>
                      </a:lnTo>
                      <a:lnTo>
                        <a:pt x="339" y="314"/>
                      </a:lnTo>
                      <a:lnTo>
                        <a:pt x="382" y="298"/>
                      </a:lnTo>
                      <a:lnTo>
                        <a:pt x="426" y="278"/>
                      </a:lnTo>
                      <a:lnTo>
                        <a:pt x="470" y="259"/>
                      </a:lnTo>
                      <a:lnTo>
                        <a:pt x="508" y="234"/>
                      </a:lnTo>
                      <a:lnTo>
                        <a:pt x="546" y="209"/>
                      </a:lnTo>
                      <a:lnTo>
                        <a:pt x="584" y="179"/>
                      </a:lnTo>
                      <a:lnTo>
                        <a:pt x="620" y="148"/>
                      </a:lnTo>
                      <a:lnTo>
                        <a:pt x="652" y="114"/>
                      </a:lnTo>
                      <a:lnTo>
                        <a:pt x="685" y="80"/>
                      </a:lnTo>
                      <a:lnTo>
                        <a:pt x="713" y="40"/>
                      </a:lnTo>
                      <a:lnTo>
                        <a:pt x="742" y="0"/>
                      </a:lnTo>
                      <a:lnTo>
                        <a:pt x="74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1" name="Freeform 28"/>
                <p:cNvSpPr>
                  <a:spLocks/>
                </p:cNvSpPr>
                <p:nvPr/>
              </p:nvSpPr>
              <p:spPr bwMode="auto">
                <a:xfrm>
                  <a:off x="440" y="687"/>
                  <a:ext cx="127" cy="95"/>
                </a:xfrm>
                <a:custGeom>
                  <a:avLst/>
                  <a:gdLst>
                    <a:gd name="T0" fmla="*/ 64 w 253"/>
                    <a:gd name="T1" fmla="*/ 19 h 190"/>
                    <a:gd name="T2" fmla="*/ 74 w 253"/>
                    <a:gd name="T3" fmla="*/ 13 h 190"/>
                    <a:gd name="T4" fmla="*/ 87 w 253"/>
                    <a:gd name="T5" fmla="*/ 7 h 190"/>
                    <a:gd name="T6" fmla="*/ 99 w 253"/>
                    <a:gd name="T7" fmla="*/ 1 h 190"/>
                    <a:gd name="T8" fmla="*/ 112 w 253"/>
                    <a:gd name="T9" fmla="*/ 1 h 190"/>
                    <a:gd name="T10" fmla="*/ 125 w 253"/>
                    <a:gd name="T11" fmla="*/ 0 h 190"/>
                    <a:gd name="T12" fmla="*/ 139 w 253"/>
                    <a:gd name="T13" fmla="*/ 0 h 190"/>
                    <a:gd name="T14" fmla="*/ 150 w 253"/>
                    <a:gd name="T15" fmla="*/ 0 h 190"/>
                    <a:gd name="T16" fmla="*/ 165 w 253"/>
                    <a:gd name="T17" fmla="*/ 5 h 190"/>
                    <a:gd name="T18" fmla="*/ 177 w 253"/>
                    <a:gd name="T19" fmla="*/ 7 h 190"/>
                    <a:gd name="T20" fmla="*/ 190 w 253"/>
                    <a:gd name="T21" fmla="*/ 13 h 190"/>
                    <a:gd name="T22" fmla="*/ 201 w 253"/>
                    <a:gd name="T23" fmla="*/ 19 h 190"/>
                    <a:gd name="T24" fmla="*/ 215 w 253"/>
                    <a:gd name="T25" fmla="*/ 28 h 190"/>
                    <a:gd name="T26" fmla="*/ 224 w 253"/>
                    <a:gd name="T27" fmla="*/ 38 h 190"/>
                    <a:gd name="T28" fmla="*/ 234 w 253"/>
                    <a:gd name="T29" fmla="*/ 51 h 190"/>
                    <a:gd name="T30" fmla="*/ 241 w 253"/>
                    <a:gd name="T31" fmla="*/ 64 h 190"/>
                    <a:gd name="T32" fmla="*/ 249 w 253"/>
                    <a:gd name="T33" fmla="*/ 79 h 190"/>
                    <a:gd name="T34" fmla="*/ 251 w 253"/>
                    <a:gd name="T35" fmla="*/ 89 h 190"/>
                    <a:gd name="T36" fmla="*/ 253 w 253"/>
                    <a:gd name="T37" fmla="*/ 98 h 190"/>
                    <a:gd name="T38" fmla="*/ 253 w 253"/>
                    <a:gd name="T39" fmla="*/ 106 h 190"/>
                    <a:gd name="T40" fmla="*/ 253 w 253"/>
                    <a:gd name="T41" fmla="*/ 116 h 190"/>
                    <a:gd name="T42" fmla="*/ 245 w 253"/>
                    <a:gd name="T43" fmla="*/ 131 h 190"/>
                    <a:gd name="T44" fmla="*/ 237 w 253"/>
                    <a:gd name="T45" fmla="*/ 148 h 190"/>
                    <a:gd name="T46" fmla="*/ 226 w 253"/>
                    <a:gd name="T47" fmla="*/ 157 h 190"/>
                    <a:gd name="T48" fmla="*/ 213 w 253"/>
                    <a:gd name="T49" fmla="*/ 167 h 190"/>
                    <a:gd name="T50" fmla="*/ 197 w 253"/>
                    <a:gd name="T51" fmla="*/ 176 h 190"/>
                    <a:gd name="T52" fmla="*/ 184 w 253"/>
                    <a:gd name="T53" fmla="*/ 182 h 190"/>
                    <a:gd name="T54" fmla="*/ 165 w 253"/>
                    <a:gd name="T55" fmla="*/ 186 h 190"/>
                    <a:gd name="T56" fmla="*/ 150 w 253"/>
                    <a:gd name="T57" fmla="*/ 188 h 190"/>
                    <a:gd name="T58" fmla="*/ 133 w 253"/>
                    <a:gd name="T59" fmla="*/ 188 h 190"/>
                    <a:gd name="T60" fmla="*/ 118 w 253"/>
                    <a:gd name="T61" fmla="*/ 190 h 190"/>
                    <a:gd name="T62" fmla="*/ 101 w 253"/>
                    <a:gd name="T63" fmla="*/ 186 h 190"/>
                    <a:gd name="T64" fmla="*/ 83 w 253"/>
                    <a:gd name="T65" fmla="*/ 182 h 190"/>
                    <a:gd name="T66" fmla="*/ 68 w 253"/>
                    <a:gd name="T67" fmla="*/ 176 h 190"/>
                    <a:gd name="T68" fmla="*/ 55 w 253"/>
                    <a:gd name="T69" fmla="*/ 171 h 190"/>
                    <a:gd name="T70" fmla="*/ 42 w 253"/>
                    <a:gd name="T71" fmla="*/ 161 h 190"/>
                    <a:gd name="T72" fmla="*/ 32 w 253"/>
                    <a:gd name="T73" fmla="*/ 154 h 190"/>
                    <a:gd name="T74" fmla="*/ 23 w 253"/>
                    <a:gd name="T75" fmla="*/ 142 h 190"/>
                    <a:gd name="T76" fmla="*/ 19 w 253"/>
                    <a:gd name="T77" fmla="*/ 129 h 190"/>
                    <a:gd name="T78" fmla="*/ 13 w 253"/>
                    <a:gd name="T79" fmla="*/ 117 h 190"/>
                    <a:gd name="T80" fmla="*/ 9 w 253"/>
                    <a:gd name="T81" fmla="*/ 108 h 190"/>
                    <a:gd name="T82" fmla="*/ 6 w 253"/>
                    <a:gd name="T83" fmla="*/ 100 h 190"/>
                    <a:gd name="T84" fmla="*/ 4 w 253"/>
                    <a:gd name="T85" fmla="*/ 93 h 190"/>
                    <a:gd name="T86" fmla="*/ 0 w 253"/>
                    <a:gd name="T87" fmla="*/ 77 h 190"/>
                    <a:gd name="T88" fmla="*/ 4 w 253"/>
                    <a:gd name="T89" fmla="*/ 68 h 190"/>
                    <a:gd name="T90" fmla="*/ 9 w 253"/>
                    <a:gd name="T91" fmla="*/ 57 h 190"/>
                    <a:gd name="T92" fmla="*/ 23 w 253"/>
                    <a:gd name="T93" fmla="*/ 45 h 190"/>
                    <a:gd name="T94" fmla="*/ 28 w 253"/>
                    <a:gd name="T95" fmla="*/ 38 h 190"/>
                    <a:gd name="T96" fmla="*/ 38 w 253"/>
                    <a:gd name="T97" fmla="*/ 34 h 190"/>
                    <a:gd name="T98" fmla="*/ 49 w 253"/>
                    <a:gd name="T99" fmla="*/ 26 h 190"/>
                    <a:gd name="T100" fmla="*/ 64 w 253"/>
                    <a:gd name="T101" fmla="*/ 19 h 190"/>
                    <a:gd name="T102" fmla="*/ 64 w 253"/>
                    <a:gd name="T103" fmla="*/ 19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3" h="190">
                      <a:moveTo>
                        <a:pt x="64" y="19"/>
                      </a:moveTo>
                      <a:lnTo>
                        <a:pt x="74" y="13"/>
                      </a:lnTo>
                      <a:lnTo>
                        <a:pt x="87" y="7"/>
                      </a:lnTo>
                      <a:lnTo>
                        <a:pt x="99" y="1"/>
                      </a:lnTo>
                      <a:lnTo>
                        <a:pt x="112" y="1"/>
                      </a:lnTo>
                      <a:lnTo>
                        <a:pt x="125" y="0"/>
                      </a:lnTo>
                      <a:lnTo>
                        <a:pt x="139" y="0"/>
                      </a:lnTo>
                      <a:lnTo>
                        <a:pt x="150" y="0"/>
                      </a:lnTo>
                      <a:lnTo>
                        <a:pt x="165" y="5"/>
                      </a:lnTo>
                      <a:lnTo>
                        <a:pt x="177" y="7"/>
                      </a:lnTo>
                      <a:lnTo>
                        <a:pt x="190" y="13"/>
                      </a:lnTo>
                      <a:lnTo>
                        <a:pt x="201" y="19"/>
                      </a:lnTo>
                      <a:lnTo>
                        <a:pt x="215" y="28"/>
                      </a:lnTo>
                      <a:lnTo>
                        <a:pt x="224" y="38"/>
                      </a:lnTo>
                      <a:lnTo>
                        <a:pt x="234" y="51"/>
                      </a:lnTo>
                      <a:lnTo>
                        <a:pt x="241" y="64"/>
                      </a:lnTo>
                      <a:lnTo>
                        <a:pt x="249" y="79"/>
                      </a:lnTo>
                      <a:lnTo>
                        <a:pt x="251" y="89"/>
                      </a:lnTo>
                      <a:lnTo>
                        <a:pt x="253" y="98"/>
                      </a:lnTo>
                      <a:lnTo>
                        <a:pt x="253" y="106"/>
                      </a:lnTo>
                      <a:lnTo>
                        <a:pt x="253" y="116"/>
                      </a:lnTo>
                      <a:lnTo>
                        <a:pt x="245" y="131"/>
                      </a:lnTo>
                      <a:lnTo>
                        <a:pt x="237" y="148"/>
                      </a:lnTo>
                      <a:lnTo>
                        <a:pt x="226" y="157"/>
                      </a:lnTo>
                      <a:lnTo>
                        <a:pt x="213" y="167"/>
                      </a:lnTo>
                      <a:lnTo>
                        <a:pt x="197" y="176"/>
                      </a:lnTo>
                      <a:lnTo>
                        <a:pt x="184" y="182"/>
                      </a:lnTo>
                      <a:lnTo>
                        <a:pt x="165" y="186"/>
                      </a:lnTo>
                      <a:lnTo>
                        <a:pt x="150" y="188"/>
                      </a:lnTo>
                      <a:lnTo>
                        <a:pt x="133" y="188"/>
                      </a:lnTo>
                      <a:lnTo>
                        <a:pt x="118" y="190"/>
                      </a:lnTo>
                      <a:lnTo>
                        <a:pt x="101" y="186"/>
                      </a:lnTo>
                      <a:lnTo>
                        <a:pt x="83" y="182"/>
                      </a:lnTo>
                      <a:lnTo>
                        <a:pt x="68" y="176"/>
                      </a:lnTo>
                      <a:lnTo>
                        <a:pt x="55" y="171"/>
                      </a:lnTo>
                      <a:lnTo>
                        <a:pt x="42" y="161"/>
                      </a:lnTo>
                      <a:lnTo>
                        <a:pt x="32" y="154"/>
                      </a:lnTo>
                      <a:lnTo>
                        <a:pt x="23" y="142"/>
                      </a:lnTo>
                      <a:lnTo>
                        <a:pt x="19" y="129"/>
                      </a:lnTo>
                      <a:lnTo>
                        <a:pt x="13" y="117"/>
                      </a:lnTo>
                      <a:lnTo>
                        <a:pt x="9" y="108"/>
                      </a:lnTo>
                      <a:lnTo>
                        <a:pt x="6" y="100"/>
                      </a:lnTo>
                      <a:lnTo>
                        <a:pt x="4" y="93"/>
                      </a:lnTo>
                      <a:lnTo>
                        <a:pt x="0" y="77"/>
                      </a:lnTo>
                      <a:lnTo>
                        <a:pt x="4" y="68"/>
                      </a:lnTo>
                      <a:lnTo>
                        <a:pt x="9" y="57"/>
                      </a:lnTo>
                      <a:lnTo>
                        <a:pt x="23" y="45"/>
                      </a:lnTo>
                      <a:lnTo>
                        <a:pt x="28" y="38"/>
                      </a:lnTo>
                      <a:lnTo>
                        <a:pt x="38" y="34"/>
                      </a:lnTo>
                      <a:lnTo>
                        <a:pt x="49" y="26"/>
                      </a:lnTo>
                      <a:lnTo>
                        <a:pt x="64" y="19"/>
                      </a:lnTo>
                      <a:lnTo>
                        <a:pt x="64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2" name="Freeform 29"/>
                <p:cNvSpPr>
                  <a:spLocks/>
                </p:cNvSpPr>
                <p:nvPr/>
              </p:nvSpPr>
              <p:spPr bwMode="auto">
                <a:xfrm>
                  <a:off x="-78" y="323"/>
                  <a:ext cx="451" cy="513"/>
                </a:xfrm>
                <a:custGeom>
                  <a:avLst/>
                  <a:gdLst>
                    <a:gd name="T0" fmla="*/ 641 w 903"/>
                    <a:gd name="T1" fmla="*/ 2 h 1025"/>
                    <a:gd name="T2" fmla="*/ 661 w 903"/>
                    <a:gd name="T3" fmla="*/ 0 h 1025"/>
                    <a:gd name="T4" fmla="*/ 680 w 903"/>
                    <a:gd name="T5" fmla="*/ 0 h 1025"/>
                    <a:gd name="T6" fmla="*/ 703 w 903"/>
                    <a:gd name="T7" fmla="*/ 2 h 1025"/>
                    <a:gd name="T8" fmla="*/ 722 w 903"/>
                    <a:gd name="T9" fmla="*/ 2 h 1025"/>
                    <a:gd name="T10" fmla="*/ 741 w 903"/>
                    <a:gd name="T11" fmla="*/ 6 h 1025"/>
                    <a:gd name="T12" fmla="*/ 755 w 903"/>
                    <a:gd name="T13" fmla="*/ 12 h 1025"/>
                    <a:gd name="T14" fmla="*/ 768 w 903"/>
                    <a:gd name="T15" fmla="*/ 23 h 1025"/>
                    <a:gd name="T16" fmla="*/ 772 w 903"/>
                    <a:gd name="T17" fmla="*/ 42 h 1025"/>
                    <a:gd name="T18" fmla="*/ 768 w 903"/>
                    <a:gd name="T19" fmla="*/ 57 h 1025"/>
                    <a:gd name="T20" fmla="*/ 753 w 903"/>
                    <a:gd name="T21" fmla="*/ 71 h 1025"/>
                    <a:gd name="T22" fmla="*/ 694 w 903"/>
                    <a:gd name="T23" fmla="*/ 76 h 1025"/>
                    <a:gd name="T24" fmla="*/ 599 w 903"/>
                    <a:gd name="T25" fmla="*/ 92 h 1025"/>
                    <a:gd name="T26" fmla="*/ 506 w 903"/>
                    <a:gd name="T27" fmla="*/ 116 h 1025"/>
                    <a:gd name="T28" fmla="*/ 416 w 903"/>
                    <a:gd name="T29" fmla="*/ 154 h 1025"/>
                    <a:gd name="T30" fmla="*/ 335 w 903"/>
                    <a:gd name="T31" fmla="*/ 202 h 1025"/>
                    <a:gd name="T32" fmla="*/ 259 w 903"/>
                    <a:gd name="T33" fmla="*/ 265 h 1025"/>
                    <a:gd name="T34" fmla="*/ 190 w 903"/>
                    <a:gd name="T35" fmla="*/ 337 h 1025"/>
                    <a:gd name="T36" fmla="*/ 131 w 903"/>
                    <a:gd name="T37" fmla="*/ 421 h 1025"/>
                    <a:gd name="T38" fmla="*/ 93 w 903"/>
                    <a:gd name="T39" fmla="*/ 514 h 1025"/>
                    <a:gd name="T40" fmla="*/ 86 w 903"/>
                    <a:gd name="T41" fmla="*/ 603 h 1025"/>
                    <a:gd name="T42" fmla="*/ 112 w 903"/>
                    <a:gd name="T43" fmla="*/ 683 h 1025"/>
                    <a:gd name="T44" fmla="*/ 165 w 903"/>
                    <a:gd name="T45" fmla="*/ 753 h 1025"/>
                    <a:gd name="T46" fmla="*/ 236 w 903"/>
                    <a:gd name="T47" fmla="*/ 810 h 1025"/>
                    <a:gd name="T48" fmla="*/ 319 w 903"/>
                    <a:gd name="T49" fmla="*/ 858 h 1025"/>
                    <a:gd name="T50" fmla="*/ 407 w 903"/>
                    <a:gd name="T51" fmla="*/ 892 h 1025"/>
                    <a:gd name="T52" fmla="*/ 492 w 903"/>
                    <a:gd name="T53" fmla="*/ 915 h 1025"/>
                    <a:gd name="T54" fmla="*/ 555 w 903"/>
                    <a:gd name="T55" fmla="*/ 926 h 1025"/>
                    <a:gd name="T56" fmla="*/ 597 w 903"/>
                    <a:gd name="T57" fmla="*/ 934 h 1025"/>
                    <a:gd name="T58" fmla="*/ 641 w 903"/>
                    <a:gd name="T59" fmla="*/ 940 h 1025"/>
                    <a:gd name="T60" fmla="*/ 686 w 903"/>
                    <a:gd name="T61" fmla="*/ 947 h 1025"/>
                    <a:gd name="T62" fmla="*/ 730 w 903"/>
                    <a:gd name="T63" fmla="*/ 949 h 1025"/>
                    <a:gd name="T64" fmla="*/ 777 w 903"/>
                    <a:gd name="T65" fmla="*/ 947 h 1025"/>
                    <a:gd name="T66" fmla="*/ 821 w 903"/>
                    <a:gd name="T67" fmla="*/ 945 h 1025"/>
                    <a:gd name="T68" fmla="*/ 867 w 903"/>
                    <a:gd name="T69" fmla="*/ 940 h 1025"/>
                    <a:gd name="T70" fmla="*/ 893 w 903"/>
                    <a:gd name="T71" fmla="*/ 949 h 1025"/>
                    <a:gd name="T72" fmla="*/ 897 w 903"/>
                    <a:gd name="T73" fmla="*/ 985 h 1025"/>
                    <a:gd name="T74" fmla="*/ 886 w 903"/>
                    <a:gd name="T75" fmla="*/ 1006 h 1025"/>
                    <a:gd name="T76" fmla="*/ 857 w 903"/>
                    <a:gd name="T77" fmla="*/ 1014 h 1025"/>
                    <a:gd name="T78" fmla="*/ 827 w 903"/>
                    <a:gd name="T79" fmla="*/ 1021 h 1025"/>
                    <a:gd name="T80" fmla="*/ 796 w 903"/>
                    <a:gd name="T81" fmla="*/ 1025 h 1025"/>
                    <a:gd name="T82" fmla="*/ 766 w 903"/>
                    <a:gd name="T83" fmla="*/ 1025 h 1025"/>
                    <a:gd name="T84" fmla="*/ 732 w 903"/>
                    <a:gd name="T85" fmla="*/ 1025 h 1025"/>
                    <a:gd name="T86" fmla="*/ 701 w 903"/>
                    <a:gd name="T87" fmla="*/ 1025 h 1025"/>
                    <a:gd name="T88" fmla="*/ 667 w 903"/>
                    <a:gd name="T89" fmla="*/ 1025 h 1025"/>
                    <a:gd name="T90" fmla="*/ 595 w 903"/>
                    <a:gd name="T91" fmla="*/ 1018 h 1025"/>
                    <a:gd name="T92" fmla="*/ 477 w 903"/>
                    <a:gd name="T93" fmla="*/ 997 h 1025"/>
                    <a:gd name="T94" fmla="*/ 361 w 903"/>
                    <a:gd name="T95" fmla="*/ 962 h 1025"/>
                    <a:gd name="T96" fmla="*/ 245 w 903"/>
                    <a:gd name="T97" fmla="*/ 911 h 1025"/>
                    <a:gd name="T98" fmla="*/ 146 w 903"/>
                    <a:gd name="T99" fmla="*/ 845 h 1025"/>
                    <a:gd name="T100" fmla="*/ 67 w 903"/>
                    <a:gd name="T101" fmla="*/ 763 h 1025"/>
                    <a:gd name="T102" fmla="*/ 15 w 903"/>
                    <a:gd name="T103" fmla="*/ 662 h 1025"/>
                    <a:gd name="T104" fmla="*/ 0 w 903"/>
                    <a:gd name="T105" fmla="*/ 540 h 1025"/>
                    <a:gd name="T106" fmla="*/ 29 w 903"/>
                    <a:gd name="T107" fmla="*/ 424 h 1025"/>
                    <a:gd name="T108" fmla="*/ 84 w 903"/>
                    <a:gd name="T109" fmla="*/ 335 h 1025"/>
                    <a:gd name="T110" fmla="*/ 148 w 903"/>
                    <a:gd name="T111" fmla="*/ 253 h 1025"/>
                    <a:gd name="T112" fmla="*/ 224 w 903"/>
                    <a:gd name="T113" fmla="*/ 183 h 1025"/>
                    <a:gd name="T114" fmla="*/ 306 w 903"/>
                    <a:gd name="T115" fmla="*/ 122 h 1025"/>
                    <a:gd name="T116" fmla="*/ 393 w 903"/>
                    <a:gd name="T117" fmla="*/ 73 h 1025"/>
                    <a:gd name="T118" fmla="*/ 487 w 903"/>
                    <a:gd name="T119" fmla="*/ 35 h 1025"/>
                    <a:gd name="T120" fmla="*/ 582 w 903"/>
                    <a:gd name="T121" fmla="*/ 10 h 1025"/>
                    <a:gd name="T122" fmla="*/ 631 w 903"/>
                    <a:gd name="T123" fmla="*/ 4 h 1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903" h="1025">
                      <a:moveTo>
                        <a:pt x="631" y="4"/>
                      </a:moveTo>
                      <a:lnTo>
                        <a:pt x="641" y="2"/>
                      </a:lnTo>
                      <a:lnTo>
                        <a:pt x="654" y="2"/>
                      </a:lnTo>
                      <a:lnTo>
                        <a:pt x="661" y="0"/>
                      </a:lnTo>
                      <a:lnTo>
                        <a:pt x="671" y="0"/>
                      </a:lnTo>
                      <a:lnTo>
                        <a:pt x="680" y="0"/>
                      </a:lnTo>
                      <a:lnTo>
                        <a:pt x="692" y="2"/>
                      </a:lnTo>
                      <a:lnTo>
                        <a:pt x="703" y="2"/>
                      </a:lnTo>
                      <a:lnTo>
                        <a:pt x="713" y="2"/>
                      </a:lnTo>
                      <a:lnTo>
                        <a:pt x="722" y="2"/>
                      </a:lnTo>
                      <a:lnTo>
                        <a:pt x="732" y="4"/>
                      </a:lnTo>
                      <a:lnTo>
                        <a:pt x="741" y="6"/>
                      </a:lnTo>
                      <a:lnTo>
                        <a:pt x="749" y="10"/>
                      </a:lnTo>
                      <a:lnTo>
                        <a:pt x="755" y="12"/>
                      </a:lnTo>
                      <a:lnTo>
                        <a:pt x="762" y="17"/>
                      </a:lnTo>
                      <a:lnTo>
                        <a:pt x="768" y="23"/>
                      </a:lnTo>
                      <a:lnTo>
                        <a:pt x="772" y="35"/>
                      </a:lnTo>
                      <a:lnTo>
                        <a:pt x="772" y="42"/>
                      </a:lnTo>
                      <a:lnTo>
                        <a:pt x="772" y="50"/>
                      </a:lnTo>
                      <a:lnTo>
                        <a:pt x="768" y="57"/>
                      </a:lnTo>
                      <a:lnTo>
                        <a:pt x="762" y="65"/>
                      </a:lnTo>
                      <a:lnTo>
                        <a:pt x="753" y="71"/>
                      </a:lnTo>
                      <a:lnTo>
                        <a:pt x="743" y="76"/>
                      </a:lnTo>
                      <a:lnTo>
                        <a:pt x="694" y="76"/>
                      </a:lnTo>
                      <a:lnTo>
                        <a:pt x="646" y="84"/>
                      </a:lnTo>
                      <a:lnTo>
                        <a:pt x="599" y="92"/>
                      </a:lnTo>
                      <a:lnTo>
                        <a:pt x="551" y="103"/>
                      </a:lnTo>
                      <a:lnTo>
                        <a:pt x="506" y="116"/>
                      </a:lnTo>
                      <a:lnTo>
                        <a:pt x="462" y="135"/>
                      </a:lnTo>
                      <a:lnTo>
                        <a:pt x="416" y="154"/>
                      </a:lnTo>
                      <a:lnTo>
                        <a:pt x="376" y="179"/>
                      </a:lnTo>
                      <a:lnTo>
                        <a:pt x="335" y="202"/>
                      </a:lnTo>
                      <a:lnTo>
                        <a:pt x="297" y="232"/>
                      </a:lnTo>
                      <a:lnTo>
                        <a:pt x="259" y="265"/>
                      </a:lnTo>
                      <a:lnTo>
                        <a:pt x="224" y="301"/>
                      </a:lnTo>
                      <a:lnTo>
                        <a:pt x="190" y="337"/>
                      </a:lnTo>
                      <a:lnTo>
                        <a:pt x="160" y="379"/>
                      </a:lnTo>
                      <a:lnTo>
                        <a:pt x="131" y="421"/>
                      </a:lnTo>
                      <a:lnTo>
                        <a:pt x="108" y="468"/>
                      </a:lnTo>
                      <a:lnTo>
                        <a:pt x="93" y="514"/>
                      </a:lnTo>
                      <a:lnTo>
                        <a:pt x="86" y="561"/>
                      </a:lnTo>
                      <a:lnTo>
                        <a:pt x="86" y="603"/>
                      </a:lnTo>
                      <a:lnTo>
                        <a:pt x="97" y="645"/>
                      </a:lnTo>
                      <a:lnTo>
                        <a:pt x="112" y="683"/>
                      </a:lnTo>
                      <a:lnTo>
                        <a:pt x="137" y="719"/>
                      </a:lnTo>
                      <a:lnTo>
                        <a:pt x="165" y="753"/>
                      </a:lnTo>
                      <a:lnTo>
                        <a:pt x="200" y="784"/>
                      </a:lnTo>
                      <a:lnTo>
                        <a:pt x="236" y="810"/>
                      </a:lnTo>
                      <a:lnTo>
                        <a:pt x="276" y="835"/>
                      </a:lnTo>
                      <a:lnTo>
                        <a:pt x="319" y="858"/>
                      </a:lnTo>
                      <a:lnTo>
                        <a:pt x="363" y="877"/>
                      </a:lnTo>
                      <a:lnTo>
                        <a:pt x="407" y="892"/>
                      </a:lnTo>
                      <a:lnTo>
                        <a:pt x="450" y="905"/>
                      </a:lnTo>
                      <a:lnTo>
                        <a:pt x="492" y="915"/>
                      </a:lnTo>
                      <a:lnTo>
                        <a:pt x="536" y="922"/>
                      </a:lnTo>
                      <a:lnTo>
                        <a:pt x="555" y="926"/>
                      </a:lnTo>
                      <a:lnTo>
                        <a:pt x="576" y="930"/>
                      </a:lnTo>
                      <a:lnTo>
                        <a:pt x="597" y="934"/>
                      </a:lnTo>
                      <a:lnTo>
                        <a:pt x="620" y="938"/>
                      </a:lnTo>
                      <a:lnTo>
                        <a:pt x="641" y="940"/>
                      </a:lnTo>
                      <a:lnTo>
                        <a:pt x="665" y="943"/>
                      </a:lnTo>
                      <a:lnTo>
                        <a:pt x="686" y="947"/>
                      </a:lnTo>
                      <a:lnTo>
                        <a:pt x="709" y="949"/>
                      </a:lnTo>
                      <a:lnTo>
                        <a:pt x="730" y="949"/>
                      </a:lnTo>
                      <a:lnTo>
                        <a:pt x="755" y="949"/>
                      </a:lnTo>
                      <a:lnTo>
                        <a:pt x="777" y="947"/>
                      </a:lnTo>
                      <a:lnTo>
                        <a:pt x="800" y="947"/>
                      </a:lnTo>
                      <a:lnTo>
                        <a:pt x="821" y="945"/>
                      </a:lnTo>
                      <a:lnTo>
                        <a:pt x="846" y="943"/>
                      </a:lnTo>
                      <a:lnTo>
                        <a:pt x="867" y="940"/>
                      </a:lnTo>
                      <a:lnTo>
                        <a:pt x="890" y="936"/>
                      </a:lnTo>
                      <a:lnTo>
                        <a:pt x="893" y="949"/>
                      </a:lnTo>
                      <a:lnTo>
                        <a:pt x="895" y="968"/>
                      </a:lnTo>
                      <a:lnTo>
                        <a:pt x="897" y="985"/>
                      </a:lnTo>
                      <a:lnTo>
                        <a:pt x="903" y="1000"/>
                      </a:lnTo>
                      <a:lnTo>
                        <a:pt x="886" y="1006"/>
                      </a:lnTo>
                      <a:lnTo>
                        <a:pt x="871" y="1012"/>
                      </a:lnTo>
                      <a:lnTo>
                        <a:pt x="857" y="1014"/>
                      </a:lnTo>
                      <a:lnTo>
                        <a:pt x="842" y="1019"/>
                      </a:lnTo>
                      <a:lnTo>
                        <a:pt x="827" y="1021"/>
                      </a:lnTo>
                      <a:lnTo>
                        <a:pt x="812" y="1023"/>
                      </a:lnTo>
                      <a:lnTo>
                        <a:pt x="796" y="1025"/>
                      </a:lnTo>
                      <a:lnTo>
                        <a:pt x="781" y="1025"/>
                      </a:lnTo>
                      <a:lnTo>
                        <a:pt x="766" y="1025"/>
                      </a:lnTo>
                      <a:lnTo>
                        <a:pt x="749" y="1025"/>
                      </a:lnTo>
                      <a:lnTo>
                        <a:pt x="732" y="1025"/>
                      </a:lnTo>
                      <a:lnTo>
                        <a:pt x="717" y="1025"/>
                      </a:lnTo>
                      <a:lnTo>
                        <a:pt x="701" y="1025"/>
                      </a:lnTo>
                      <a:lnTo>
                        <a:pt x="684" y="1025"/>
                      </a:lnTo>
                      <a:lnTo>
                        <a:pt x="667" y="1025"/>
                      </a:lnTo>
                      <a:lnTo>
                        <a:pt x="652" y="1025"/>
                      </a:lnTo>
                      <a:lnTo>
                        <a:pt x="595" y="1018"/>
                      </a:lnTo>
                      <a:lnTo>
                        <a:pt x="538" y="1010"/>
                      </a:lnTo>
                      <a:lnTo>
                        <a:pt x="477" y="997"/>
                      </a:lnTo>
                      <a:lnTo>
                        <a:pt x="420" y="981"/>
                      </a:lnTo>
                      <a:lnTo>
                        <a:pt x="361" y="962"/>
                      </a:lnTo>
                      <a:lnTo>
                        <a:pt x="302" y="938"/>
                      </a:lnTo>
                      <a:lnTo>
                        <a:pt x="245" y="911"/>
                      </a:lnTo>
                      <a:lnTo>
                        <a:pt x="196" y="883"/>
                      </a:lnTo>
                      <a:lnTo>
                        <a:pt x="146" y="845"/>
                      </a:lnTo>
                      <a:lnTo>
                        <a:pt x="105" y="806"/>
                      </a:lnTo>
                      <a:lnTo>
                        <a:pt x="67" y="763"/>
                      </a:lnTo>
                      <a:lnTo>
                        <a:pt x="38" y="715"/>
                      </a:lnTo>
                      <a:lnTo>
                        <a:pt x="15" y="662"/>
                      </a:lnTo>
                      <a:lnTo>
                        <a:pt x="4" y="603"/>
                      </a:lnTo>
                      <a:lnTo>
                        <a:pt x="0" y="540"/>
                      </a:lnTo>
                      <a:lnTo>
                        <a:pt x="10" y="474"/>
                      </a:lnTo>
                      <a:lnTo>
                        <a:pt x="29" y="424"/>
                      </a:lnTo>
                      <a:lnTo>
                        <a:pt x="55" y="381"/>
                      </a:lnTo>
                      <a:lnTo>
                        <a:pt x="84" y="335"/>
                      </a:lnTo>
                      <a:lnTo>
                        <a:pt x="116" y="295"/>
                      </a:lnTo>
                      <a:lnTo>
                        <a:pt x="148" y="253"/>
                      </a:lnTo>
                      <a:lnTo>
                        <a:pt x="184" y="217"/>
                      </a:lnTo>
                      <a:lnTo>
                        <a:pt x="224" y="183"/>
                      </a:lnTo>
                      <a:lnTo>
                        <a:pt x="266" y="152"/>
                      </a:lnTo>
                      <a:lnTo>
                        <a:pt x="306" y="122"/>
                      </a:lnTo>
                      <a:lnTo>
                        <a:pt x="350" y="97"/>
                      </a:lnTo>
                      <a:lnTo>
                        <a:pt x="393" y="73"/>
                      </a:lnTo>
                      <a:lnTo>
                        <a:pt x="441" y="54"/>
                      </a:lnTo>
                      <a:lnTo>
                        <a:pt x="487" y="35"/>
                      </a:lnTo>
                      <a:lnTo>
                        <a:pt x="534" y="21"/>
                      </a:lnTo>
                      <a:lnTo>
                        <a:pt x="582" y="10"/>
                      </a:lnTo>
                      <a:lnTo>
                        <a:pt x="631" y="4"/>
                      </a:lnTo>
                      <a:lnTo>
                        <a:pt x="63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3" name="Freeform 30"/>
                <p:cNvSpPr>
                  <a:spLocks/>
                </p:cNvSpPr>
                <p:nvPr/>
              </p:nvSpPr>
              <p:spPr bwMode="auto">
                <a:xfrm>
                  <a:off x="-162" y="208"/>
                  <a:ext cx="424" cy="605"/>
                </a:xfrm>
                <a:custGeom>
                  <a:avLst/>
                  <a:gdLst>
                    <a:gd name="T0" fmla="*/ 796 w 847"/>
                    <a:gd name="T1" fmla="*/ 0 h 1210"/>
                    <a:gd name="T2" fmla="*/ 813 w 847"/>
                    <a:gd name="T3" fmla="*/ 2 h 1210"/>
                    <a:gd name="T4" fmla="*/ 832 w 847"/>
                    <a:gd name="T5" fmla="*/ 10 h 1210"/>
                    <a:gd name="T6" fmla="*/ 846 w 847"/>
                    <a:gd name="T7" fmla="*/ 27 h 1210"/>
                    <a:gd name="T8" fmla="*/ 846 w 847"/>
                    <a:gd name="T9" fmla="*/ 46 h 1210"/>
                    <a:gd name="T10" fmla="*/ 809 w 847"/>
                    <a:gd name="T11" fmla="*/ 65 h 1210"/>
                    <a:gd name="T12" fmla="*/ 754 w 847"/>
                    <a:gd name="T13" fmla="*/ 84 h 1210"/>
                    <a:gd name="T14" fmla="*/ 697 w 847"/>
                    <a:gd name="T15" fmla="*/ 101 h 1210"/>
                    <a:gd name="T16" fmla="*/ 642 w 847"/>
                    <a:gd name="T17" fmla="*/ 116 h 1210"/>
                    <a:gd name="T18" fmla="*/ 585 w 847"/>
                    <a:gd name="T19" fmla="*/ 130 h 1210"/>
                    <a:gd name="T20" fmla="*/ 528 w 847"/>
                    <a:gd name="T21" fmla="*/ 147 h 1210"/>
                    <a:gd name="T22" fmla="*/ 471 w 847"/>
                    <a:gd name="T23" fmla="*/ 164 h 1210"/>
                    <a:gd name="T24" fmla="*/ 414 w 847"/>
                    <a:gd name="T25" fmla="*/ 190 h 1210"/>
                    <a:gd name="T26" fmla="*/ 336 w 847"/>
                    <a:gd name="T27" fmla="*/ 238 h 1210"/>
                    <a:gd name="T28" fmla="*/ 247 w 847"/>
                    <a:gd name="T29" fmla="*/ 318 h 1210"/>
                    <a:gd name="T30" fmla="*/ 175 w 847"/>
                    <a:gd name="T31" fmla="*/ 415 h 1210"/>
                    <a:gd name="T32" fmla="*/ 119 w 847"/>
                    <a:gd name="T33" fmla="*/ 525 h 1210"/>
                    <a:gd name="T34" fmla="*/ 91 w 847"/>
                    <a:gd name="T35" fmla="*/ 639 h 1210"/>
                    <a:gd name="T36" fmla="*/ 91 w 847"/>
                    <a:gd name="T37" fmla="*/ 753 h 1210"/>
                    <a:gd name="T38" fmla="*/ 127 w 847"/>
                    <a:gd name="T39" fmla="*/ 858 h 1210"/>
                    <a:gd name="T40" fmla="*/ 201 w 847"/>
                    <a:gd name="T41" fmla="*/ 951 h 1210"/>
                    <a:gd name="T42" fmla="*/ 273 w 847"/>
                    <a:gd name="T43" fmla="*/ 1002 h 1210"/>
                    <a:gd name="T44" fmla="*/ 313 w 847"/>
                    <a:gd name="T45" fmla="*/ 1025 h 1210"/>
                    <a:gd name="T46" fmla="*/ 351 w 847"/>
                    <a:gd name="T47" fmla="*/ 1050 h 1210"/>
                    <a:gd name="T48" fmla="*/ 391 w 847"/>
                    <a:gd name="T49" fmla="*/ 1075 h 1210"/>
                    <a:gd name="T50" fmla="*/ 433 w 847"/>
                    <a:gd name="T51" fmla="*/ 1094 h 1210"/>
                    <a:gd name="T52" fmla="*/ 477 w 847"/>
                    <a:gd name="T53" fmla="*/ 1113 h 1210"/>
                    <a:gd name="T54" fmla="*/ 522 w 847"/>
                    <a:gd name="T55" fmla="*/ 1126 h 1210"/>
                    <a:gd name="T56" fmla="*/ 572 w 847"/>
                    <a:gd name="T57" fmla="*/ 1137 h 1210"/>
                    <a:gd name="T58" fmla="*/ 578 w 847"/>
                    <a:gd name="T59" fmla="*/ 1210 h 1210"/>
                    <a:gd name="T60" fmla="*/ 490 w 847"/>
                    <a:gd name="T61" fmla="*/ 1189 h 1210"/>
                    <a:gd name="T62" fmla="*/ 399 w 847"/>
                    <a:gd name="T63" fmla="*/ 1160 h 1210"/>
                    <a:gd name="T64" fmla="*/ 308 w 847"/>
                    <a:gd name="T65" fmla="*/ 1120 h 1210"/>
                    <a:gd name="T66" fmla="*/ 222 w 847"/>
                    <a:gd name="T67" fmla="*/ 1073 h 1210"/>
                    <a:gd name="T68" fmla="*/ 142 w 847"/>
                    <a:gd name="T69" fmla="*/ 1012 h 1210"/>
                    <a:gd name="T70" fmla="*/ 78 w 847"/>
                    <a:gd name="T71" fmla="*/ 938 h 1210"/>
                    <a:gd name="T72" fmla="*/ 30 w 847"/>
                    <a:gd name="T73" fmla="*/ 854 h 1210"/>
                    <a:gd name="T74" fmla="*/ 5 w 847"/>
                    <a:gd name="T75" fmla="*/ 755 h 1210"/>
                    <a:gd name="T76" fmla="*/ 5 w 847"/>
                    <a:gd name="T77" fmla="*/ 609 h 1210"/>
                    <a:gd name="T78" fmla="*/ 43 w 847"/>
                    <a:gd name="T79" fmla="*/ 474 h 1210"/>
                    <a:gd name="T80" fmla="*/ 110 w 847"/>
                    <a:gd name="T81" fmla="*/ 352 h 1210"/>
                    <a:gd name="T82" fmla="*/ 203 w 847"/>
                    <a:gd name="T83" fmla="*/ 246 h 1210"/>
                    <a:gd name="T84" fmla="*/ 311 w 847"/>
                    <a:gd name="T85" fmla="*/ 154 h 1210"/>
                    <a:gd name="T86" fmla="*/ 439 w 847"/>
                    <a:gd name="T87" fmla="*/ 84 h 1210"/>
                    <a:gd name="T88" fmla="*/ 572 w 847"/>
                    <a:gd name="T89" fmla="*/ 36 h 1210"/>
                    <a:gd name="T90" fmla="*/ 709 w 847"/>
                    <a:gd name="T91" fmla="*/ 14 h 1210"/>
                    <a:gd name="T92" fmla="*/ 726 w 847"/>
                    <a:gd name="T93" fmla="*/ 12 h 1210"/>
                    <a:gd name="T94" fmla="*/ 749 w 847"/>
                    <a:gd name="T95" fmla="*/ 10 h 1210"/>
                    <a:gd name="T96" fmla="*/ 770 w 847"/>
                    <a:gd name="T97" fmla="*/ 6 h 1210"/>
                    <a:gd name="T98" fmla="*/ 787 w 847"/>
                    <a:gd name="T99" fmla="*/ 2 h 1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47" h="1210">
                      <a:moveTo>
                        <a:pt x="787" y="2"/>
                      </a:moveTo>
                      <a:lnTo>
                        <a:pt x="796" y="0"/>
                      </a:lnTo>
                      <a:lnTo>
                        <a:pt x="808" y="0"/>
                      </a:lnTo>
                      <a:lnTo>
                        <a:pt x="813" y="2"/>
                      </a:lnTo>
                      <a:lnTo>
                        <a:pt x="821" y="6"/>
                      </a:lnTo>
                      <a:lnTo>
                        <a:pt x="832" y="10"/>
                      </a:lnTo>
                      <a:lnTo>
                        <a:pt x="844" y="19"/>
                      </a:lnTo>
                      <a:lnTo>
                        <a:pt x="846" y="27"/>
                      </a:lnTo>
                      <a:lnTo>
                        <a:pt x="847" y="36"/>
                      </a:lnTo>
                      <a:lnTo>
                        <a:pt x="846" y="46"/>
                      </a:lnTo>
                      <a:lnTo>
                        <a:pt x="840" y="55"/>
                      </a:lnTo>
                      <a:lnTo>
                        <a:pt x="809" y="65"/>
                      </a:lnTo>
                      <a:lnTo>
                        <a:pt x="783" y="76"/>
                      </a:lnTo>
                      <a:lnTo>
                        <a:pt x="754" y="84"/>
                      </a:lnTo>
                      <a:lnTo>
                        <a:pt x="728" y="95"/>
                      </a:lnTo>
                      <a:lnTo>
                        <a:pt x="697" y="101"/>
                      </a:lnTo>
                      <a:lnTo>
                        <a:pt x="671" y="111"/>
                      </a:lnTo>
                      <a:lnTo>
                        <a:pt x="642" y="116"/>
                      </a:lnTo>
                      <a:lnTo>
                        <a:pt x="616" y="124"/>
                      </a:lnTo>
                      <a:lnTo>
                        <a:pt x="585" y="130"/>
                      </a:lnTo>
                      <a:lnTo>
                        <a:pt x="557" y="137"/>
                      </a:lnTo>
                      <a:lnTo>
                        <a:pt x="528" y="147"/>
                      </a:lnTo>
                      <a:lnTo>
                        <a:pt x="502" y="156"/>
                      </a:lnTo>
                      <a:lnTo>
                        <a:pt x="471" y="164"/>
                      </a:lnTo>
                      <a:lnTo>
                        <a:pt x="443" y="175"/>
                      </a:lnTo>
                      <a:lnTo>
                        <a:pt x="414" y="190"/>
                      </a:lnTo>
                      <a:lnTo>
                        <a:pt x="387" y="208"/>
                      </a:lnTo>
                      <a:lnTo>
                        <a:pt x="336" y="238"/>
                      </a:lnTo>
                      <a:lnTo>
                        <a:pt x="291" y="276"/>
                      </a:lnTo>
                      <a:lnTo>
                        <a:pt x="247" y="318"/>
                      </a:lnTo>
                      <a:lnTo>
                        <a:pt x="209" y="367"/>
                      </a:lnTo>
                      <a:lnTo>
                        <a:pt x="175" y="415"/>
                      </a:lnTo>
                      <a:lnTo>
                        <a:pt x="146" y="470"/>
                      </a:lnTo>
                      <a:lnTo>
                        <a:pt x="119" y="525"/>
                      </a:lnTo>
                      <a:lnTo>
                        <a:pt x="104" y="584"/>
                      </a:lnTo>
                      <a:lnTo>
                        <a:pt x="91" y="639"/>
                      </a:lnTo>
                      <a:lnTo>
                        <a:pt x="87" y="698"/>
                      </a:lnTo>
                      <a:lnTo>
                        <a:pt x="91" y="753"/>
                      </a:lnTo>
                      <a:lnTo>
                        <a:pt x="106" y="806"/>
                      </a:lnTo>
                      <a:lnTo>
                        <a:pt x="127" y="858"/>
                      </a:lnTo>
                      <a:lnTo>
                        <a:pt x="158" y="907"/>
                      </a:lnTo>
                      <a:lnTo>
                        <a:pt x="201" y="951"/>
                      </a:lnTo>
                      <a:lnTo>
                        <a:pt x="256" y="993"/>
                      </a:lnTo>
                      <a:lnTo>
                        <a:pt x="273" y="1002"/>
                      </a:lnTo>
                      <a:lnTo>
                        <a:pt x="294" y="1016"/>
                      </a:lnTo>
                      <a:lnTo>
                        <a:pt x="313" y="1025"/>
                      </a:lnTo>
                      <a:lnTo>
                        <a:pt x="334" y="1038"/>
                      </a:lnTo>
                      <a:lnTo>
                        <a:pt x="351" y="1050"/>
                      </a:lnTo>
                      <a:lnTo>
                        <a:pt x="372" y="1063"/>
                      </a:lnTo>
                      <a:lnTo>
                        <a:pt x="391" y="1075"/>
                      </a:lnTo>
                      <a:lnTo>
                        <a:pt x="412" y="1086"/>
                      </a:lnTo>
                      <a:lnTo>
                        <a:pt x="433" y="1094"/>
                      </a:lnTo>
                      <a:lnTo>
                        <a:pt x="454" y="1103"/>
                      </a:lnTo>
                      <a:lnTo>
                        <a:pt x="477" y="1113"/>
                      </a:lnTo>
                      <a:lnTo>
                        <a:pt x="502" y="1120"/>
                      </a:lnTo>
                      <a:lnTo>
                        <a:pt x="522" y="1126"/>
                      </a:lnTo>
                      <a:lnTo>
                        <a:pt x="547" y="1132"/>
                      </a:lnTo>
                      <a:lnTo>
                        <a:pt x="572" y="1137"/>
                      </a:lnTo>
                      <a:lnTo>
                        <a:pt x="600" y="1141"/>
                      </a:lnTo>
                      <a:lnTo>
                        <a:pt x="578" y="1210"/>
                      </a:lnTo>
                      <a:lnTo>
                        <a:pt x="534" y="1198"/>
                      </a:lnTo>
                      <a:lnTo>
                        <a:pt x="490" y="1189"/>
                      </a:lnTo>
                      <a:lnTo>
                        <a:pt x="443" y="1173"/>
                      </a:lnTo>
                      <a:lnTo>
                        <a:pt x="399" y="1160"/>
                      </a:lnTo>
                      <a:lnTo>
                        <a:pt x="351" y="1139"/>
                      </a:lnTo>
                      <a:lnTo>
                        <a:pt x="308" y="1120"/>
                      </a:lnTo>
                      <a:lnTo>
                        <a:pt x="262" y="1097"/>
                      </a:lnTo>
                      <a:lnTo>
                        <a:pt x="222" y="1073"/>
                      </a:lnTo>
                      <a:lnTo>
                        <a:pt x="180" y="1042"/>
                      </a:lnTo>
                      <a:lnTo>
                        <a:pt x="142" y="1012"/>
                      </a:lnTo>
                      <a:lnTo>
                        <a:pt x="108" y="974"/>
                      </a:lnTo>
                      <a:lnTo>
                        <a:pt x="78" y="938"/>
                      </a:lnTo>
                      <a:lnTo>
                        <a:pt x="49" y="896"/>
                      </a:lnTo>
                      <a:lnTo>
                        <a:pt x="30" y="854"/>
                      </a:lnTo>
                      <a:lnTo>
                        <a:pt x="13" y="806"/>
                      </a:lnTo>
                      <a:lnTo>
                        <a:pt x="5" y="755"/>
                      </a:lnTo>
                      <a:lnTo>
                        <a:pt x="0" y="679"/>
                      </a:lnTo>
                      <a:lnTo>
                        <a:pt x="5" y="609"/>
                      </a:lnTo>
                      <a:lnTo>
                        <a:pt x="19" y="538"/>
                      </a:lnTo>
                      <a:lnTo>
                        <a:pt x="43" y="474"/>
                      </a:lnTo>
                      <a:lnTo>
                        <a:pt x="72" y="409"/>
                      </a:lnTo>
                      <a:lnTo>
                        <a:pt x="110" y="352"/>
                      </a:lnTo>
                      <a:lnTo>
                        <a:pt x="154" y="295"/>
                      </a:lnTo>
                      <a:lnTo>
                        <a:pt x="203" y="246"/>
                      </a:lnTo>
                      <a:lnTo>
                        <a:pt x="254" y="198"/>
                      </a:lnTo>
                      <a:lnTo>
                        <a:pt x="311" y="154"/>
                      </a:lnTo>
                      <a:lnTo>
                        <a:pt x="374" y="116"/>
                      </a:lnTo>
                      <a:lnTo>
                        <a:pt x="439" y="84"/>
                      </a:lnTo>
                      <a:lnTo>
                        <a:pt x="502" y="57"/>
                      </a:lnTo>
                      <a:lnTo>
                        <a:pt x="572" y="36"/>
                      </a:lnTo>
                      <a:lnTo>
                        <a:pt x="640" y="21"/>
                      </a:lnTo>
                      <a:lnTo>
                        <a:pt x="709" y="14"/>
                      </a:lnTo>
                      <a:lnTo>
                        <a:pt x="716" y="12"/>
                      </a:lnTo>
                      <a:lnTo>
                        <a:pt x="726" y="12"/>
                      </a:lnTo>
                      <a:lnTo>
                        <a:pt x="737" y="10"/>
                      </a:lnTo>
                      <a:lnTo>
                        <a:pt x="749" y="10"/>
                      </a:lnTo>
                      <a:lnTo>
                        <a:pt x="758" y="8"/>
                      </a:lnTo>
                      <a:lnTo>
                        <a:pt x="770" y="6"/>
                      </a:lnTo>
                      <a:lnTo>
                        <a:pt x="777" y="4"/>
                      </a:lnTo>
                      <a:lnTo>
                        <a:pt x="787" y="2"/>
                      </a:lnTo>
                      <a:lnTo>
                        <a:pt x="787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4" name="Freeform 31"/>
                <p:cNvSpPr>
                  <a:spLocks/>
                </p:cNvSpPr>
                <p:nvPr/>
              </p:nvSpPr>
              <p:spPr bwMode="auto">
                <a:xfrm>
                  <a:off x="-210" y="340"/>
                  <a:ext cx="1273" cy="610"/>
                </a:xfrm>
                <a:custGeom>
                  <a:avLst/>
                  <a:gdLst>
                    <a:gd name="T0" fmla="*/ 2148 w 2545"/>
                    <a:gd name="T1" fmla="*/ 0 h 1218"/>
                    <a:gd name="T2" fmla="*/ 2227 w 2545"/>
                    <a:gd name="T3" fmla="*/ 0 h 1218"/>
                    <a:gd name="T4" fmla="*/ 2307 w 2545"/>
                    <a:gd name="T5" fmla="*/ 1 h 1218"/>
                    <a:gd name="T6" fmla="*/ 2385 w 2545"/>
                    <a:gd name="T7" fmla="*/ 5 h 1218"/>
                    <a:gd name="T8" fmla="*/ 2467 w 2545"/>
                    <a:gd name="T9" fmla="*/ 15 h 1218"/>
                    <a:gd name="T10" fmla="*/ 2533 w 2545"/>
                    <a:gd name="T11" fmla="*/ 38 h 1218"/>
                    <a:gd name="T12" fmla="*/ 2541 w 2545"/>
                    <a:gd name="T13" fmla="*/ 68 h 1218"/>
                    <a:gd name="T14" fmla="*/ 2509 w 2545"/>
                    <a:gd name="T15" fmla="*/ 87 h 1218"/>
                    <a:gd name="T16" fmla="*/ 2457 w 2545"/>
                    <a:gd name="T17" fmla="*/ 89 h 1218"/>
                    <a:gd name="T18" fmla="*/ 2410 w 2545"/>
                    <a:gd name="T19" fmla="*/ 89 h 1218"/>
                    <a:gd name="T20" fmla="*/ 2364 w 2545"/>
                    <a:gd name="T21" fmla="*/ 85 h 1218"/>
                    <a:gd name="T22" fmla="*/ 2317 w 2545"/>
                    <a:gd name="T23" fmla="*/ 83 h 1218"/>
                    <a:gd name="T24" fmla="*/ 2267 w 2545"/>
                    <a:gd name="T25" fmla="*/ 85 h 1218"/>
                    <a:gd name="T26" fmla="*/ 1940 w 2545"/>
                    <a:gd name="T27" fmla="*/ 87 h 1218"/>
                    <a:gd name="T28" fmla="*/ 1617 w 2545"/>
                    <a:gd name="T29" fmla="*/ 106 h 1218"/>
                    <a:gd name="T30" fmla="*/ 1302 w 2545"/>
                    <a:gd name="T31" fmla="*/ 144 h 1218"/>
                    <a:gd name="T32" fmla="*/ 992 w 2545"/>
                    <a:gd name="T33" fmla="*/ 205 h 1218"/>
                    <a:gd name="T34" fmla="*/ 690 w 2545"/>
                    <a:gd name="T35" fmla="*/ 289 h 1218"/>
                    <a:gd name="T36" fmla="*/ 515 w 2545"/>
                    <a:gd name="T37" fmla="*/ 361 h 1218"/>
                    <a:gd name="T38" fmla="*/ 389 w 2545"/>
                    <a:gd name="T39" fmla="*/ 427 h 1218"/>
                    <a:gd name="T40" fmla="*/ 268 w 2545"/>
                    <a:gd name="T41" fmla="*/ 511 h 1218"/>
                    <a:gd name="T42" fmla="*/ 165 w 2545"/>
                    <a:gd name="T43" fmla="*/ 606 h 1218"/>
                    <a:gd name="T44" fmla="*/ 97 w 2545"/>
                    <a:gd name="T45" fmla="*/ 728 h 1218"/>
                    <a:gd name="T46" fmla="*/ 87 w 2545"/>
                    <a:gd name="T47" fmla="*/ 868 h 1218"/>
                    <a:gd name="T48" fmla="*/ 156 w 2545"/>
                    <a:gd name="T49" fmla="*/ 984 h 1218"/>
                    <a:gd name="T50" fmla="*/ 262 w 2545"/>
                    <a:gd name="T51" fmla="*/ 1064 h 1218"/>
                    <a:gd name="T52" fmla="*/ 393 w 2545"/>
                    <a:gd name="T53" fmla="*/ 1108 h 1218"/>
                    <a:gd name="T54" fmla="*/ 532 w 2545"/>
                    <a:gd name="T55" fmla="*/ 1129 h 1218"/>
                    <a:gd name="T56" fmla="*/ 665 w 2545"/>
                    <a:gd name="T57" fmla="*/ 1125 h 1218"/>
                    <a:gd name="T58" fmla="*/ 750 w 2545"/>
                    <a:gd name="T59" fmla="*/ 1116 h 1218"/>
                    <a:gd name="T60" fmla="*/ 840 w 2545"/>
                    <a:gd name="T61" fmla="*/ 1102 h 1218"/>
                    <a:gd name="T62" fmla="*/ 927 w 2545"/>
                    <a:gd name="T63" fmla="*/ 1087 h 1218"/>
                    <a:gd name="T64" fmla="*/ 1011 w 2545"/>
                    <a:gd name="T65" fmla="*/ 1070 h 1218"/>
                    <a:gd name="T66" fmla="*/ 1089 w 2545"/>
                    <a:gd name="T67" fmla="*/ 1051 h 1218"/>
                    <a:gd name="T68" fmla="*/ 1131 w 2545"/>
                    <a:gd name="T69" fmla="*/ 1072 h 1218"/>
                    <a:gd name="T70" fmla="*/ 1110 w 2545"/>
                    <a:gd name="T71" fmla="*/ 1118 h 1218"/>
                    <a:gd name="T72" fmla="*/ 1005 w 2545"/>
                    <a:gd name="T73" fmla="*/ 1159 h 1218"/>
                    <a:gd name="T74" fmla="*/ 891 w 2545"/>
                    <a:gd name="T75" fmla="*/ 1186 h 1218"/>
                    <a:gd name="T76" fmla="*/ 777 w 2545"/>
                    <a:gd name="T77" fmla="*/ 1203 h 1218"/>
                    <a:gd name="T78" fmla="*/ 661 w 2545"/>
                    <a:gd name="T79" fmla="*/ 1211 h 1218"/>
                    <a:gd name="T80" fmla="*/ 547 w 2545"/>
                    <a:gd name="T81" fmla="*/ 1218 h 1218"/>
                    <a:gd name="T82" fmla="*/ 416 w 2545"/>
                    <a:gd name="T83" fmla="*/ 1207 h 1218"/>
                    <a:gd name="T84" fmla="*/ 285 w 2545"/>
                    <a:gd name="T85" fmla="*/ 1171 h 1218"/>
                    <a:gd name="T86" fmla="*/ 163 w 2545"/>
                    <a:gd name="T87" fmla="*/ 1106 h 1218"/>
                    <a:gd name="T88" fmla="*/ 66 w 2545"/>
                    <a:gd name="T89" fmla="*/ 1013 h 1218"/>
                    <a:gd name="T90" fmla="*/ 7 w 2545"/>
                    <a:gd name="T91" fmla="*/ 887 h 1218"/>
                    <a:gd name="T92" fmla="*/ 21 w 2545"/>
                    <a:gd name="T93" fmla="*/ 711 h 1218"/>
                    <a:gd name="T94" fmla="*/ 106 w 2545"/>
                    <a:gd name="T95" fmla="*/ 549 h 1218"/>
                    <a:gd name="T96" fmla="*/ 247 w 2545"/>
                    <a:gd name="T97" fmla="*/ 422 h 1218"/>
                    <a:gd name="T98" fmla="*/ 412 w 2545"/>
                    <a:gd name="T99" fmla="*/ 319 h 1218"/>
                    <a:gd name="T100" fmla="*/ 585 w 2545"/>
                    <a:gd name="T101" fmla="*/ 239 h 1218"/>
                    <a:gd name="T102" fmla="*/ 777 w 2545"/>
                    <a:gd name="T103" fmla="*/ 173 h 1218"/>
                    <a:gd name="T104" fmla="*/ 1030 w 2545"/>
                    <a:gd name="T105" fmla="*/ 112 h 1218"/>
                    <a:gd name="T106" fmla="*/ 1288 w 2545"/>
                    <a:gd name="T107" fmla="*/ 64 h 1218"/>
                    <a:gd name="T108" fmla="*/ 1553 w 2545"/>
                    <a:gd name="T109" fmla="*/ 34 h 1218"/>
                    <a:gd name="T110" fmla="*/ 1821 w 2545"/>
                    <a:gd name="T111" fmla="*/ 13 h 1218"/>
                    <a:gd name="T112" fmla="*/ 2094 w 2545"/>
                    <a:gd name="T113" fmla="*/ 0 h 1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545" h="1218">
                      <a:moveTo>
                        <a:pt x="2094" y="0"/>
                      </a:moveTo>
                      <a:lnTo>
                        <a:pt x="2119" y="0"/>
                      </a:lnTo>
                      <a:lnTo>
                        <a:pt x="2148" y="0"/>
                      </a:lnTo>
                      <a:lnTo>
                        <a:pt x="2172" y="0"/>
                      </a:lnTo>
                      <a:lnTo>
                        <a:pt x="2201" y="0"/>
                      </a:lnTo>
                      <a:lnTo>
                        <a:pt x="2227" y="0"/>
                      </a:lnTo>
                      <a:lnTo>
                        <a:pt x="2252" y="0"/>
                      </a:lnTo>
                      <a:lnTo>
                        <a:pt x="2279" y="0"/>
                      </a:lnTo>
                      <a:lnTo>
                        <a:pt x="2307" y="1"/>
                      </a:lnTo>
                      <a:lnTo>
                        <a:pt x="2332" y="1"/>
                      </a:lnTo>
                      <a:lnTo>
                        <a:pt x="2360" y="3"/>
                      </a:lnTo>
                      <a:lnTo>
                        <a:pt x="2385" y="5"/>
                      </a:lnTo>
                      <a:lnTo>
                        <a:pt x="2414" y="9"/>
                      </a:lnTo>
                      <a:lnTo>
                        <a:pt x="2438" y="13"/>
                      </a:lnTo>
                      <a:lnTo>
                        <a:pt x="2467" y="15"/>
                      </a:lnTo>
                      <a:lnTo>
                        <a:pt x="2492" y="21"/>
                      </a:lnTo>
                      <a:lnTo>
                        <a:pt x="2520" y="26"/>
                      </a:lnTo>
                      <a:lnTo>
                        <a:pt x="2533" y="38"/>
                      </a:lnTo>
                      <a:lnTo>
                        <a:pt x="2545" y="51"/>
                      </a:lnTo>
                      <a:lnTo>
                        <a:pt x="2543" y="60"/>
                      </a:lnTo>
                      <a:lnTo>
                        <a:pt x="2541" y="68"/>
                      </a:lnTo>
                      <a:lnTo>
                        <a:pt x="2535" y="78"/>
                      </a:lnTo>
                      <a:lnTo>
                        <a:pt x="2526" y="85"/>
                      </a:lnTo>
                      <a:lnTo>
                        <a:pt x="2509" y="87"/>
                      </a:lnTo>
                      <a:lnTo>
                        <a:pt x="2492" y="89"/>
                      </a:lnTo>
                      <a:lnTo>
                        <a:pt x="2473" y="89"/>
                      </a:lnTo>
                      <a:lnTo>
                        <a:pt x="2457" y="89"/>
                      </a:lnTo>
                      <a:lnTo>
                        <a:pt x="2442" y="89"/>
                      </a:lnTo>
                      <a:lnTo>
                        <a:pt x="2427" y="89"/>
                      </a:lnTo>
                      <a:lnTo>
                        <a:pt x="2410" y="89"/>
                      </a:lnTo>
                      <a:lnTo>
                        <a:pt x="2395" y="89"/>
                      </a:lnTo>
                      <a:lnTo>
                        <a:pt x="2379" y="87"/>
                      </a:lnTo>
                      <a:lnTo>
                        <a:pt x="2364" y="85"/>
                      </a:lnTo>
                      <a:lnTo>
                        <a:pt x="2347" y="83"/>
                      </a:lnTo>
                      <a:lnTo>
                        <a:pt x="2332" y="83"/>
                      </a:lnTo>
                      <a:lnTo>
                        <a:pt x="2317" y="83"/>
                      </a:lnTo>
                      <a:lnTo>
                        <a:pt x="2300" y="83"/>
                      </a:lnTo>
                      <a:lnTo>
                        <a:pt x="2282" y="83"/>
                      </a:lnTo>
                      <a:lnTo>
                        <a:pt x="2267" y="85"/>
                      </a:lnTo>
                      <a:lnTo>
                        <a:pt x="2159" y="83"/>
                      </a:lnTo>
                      <a:lnTo>
                        <a:pt x="2051" y="85"/>
                      </a:lnTo>
                      <a:lnTo>
                        <a:pt x="1940" y="87"/>
                      </a:lnTo>
                      <a:lnTo>
                        <a:pt x="1832" y="93"/>
                      </a:lnTo>
                      <a:lnTo>
                        <a:pt x="1724" y="98"/>
                      </a:lnTo>
                      <a:lnTo>
                        <a:pt x="1617" y="106"/>
                      </a:lnTo>
                      <a:lnTo>
                        <a:pt x="1513" y="116"/>
                      </a:lnTo>
                      <a:lnTo>
                        <a:pt x="1408" y="131"/>
                      </a:lnTo>
                      <a:lnTo>
                        <a:pt x="1302" y="144"/>
                      </a:lnTo>
                      <a:lnTo>
                        <a:pt x="1197" y="163"/>
                      </a:lnTo>
                      <a:lnTo>
                        <a:pt x="1095" y="182"/>
                      </a:lnTo>
                      <a:lnTo>
                        <a:pt x="992" y="205"/>
                      </a:lnTo>
                      <a:lnTo>
                        <a:pt x="889" y="230"/>
                      </a:lnTo>
                      <a:lnTo>
                        <a:pt x="790" y="258"/>
                      </a:lnTo>
                      <a:lnTo>
                        <a:pt x="690" y="289"/>
                      </a:lnTo>
                      <a:lnTo>
                        <a:pt x="595" y="323"/>
                      </a:lnTo>
                      <a:lnTo>
                        <a:pt x="555" y="342"/>
                      </a:lnTo>
                      <a:lnTo>
                        <a:pt x="515" y="361"/>
                      </a:lnTo>
                      <a:lnTo>
                        <a:pt x="473" y="382"/>
                      </a:lnTo>
                      <a:lnTo>
                        <a:pt x="431" y="406"/>
                      </a:lnTo>
                      <a:lnTo>
                        <a:pt x="389" y="427"/>
                      </a:lnTo>
                      <a:lnTo>
                        <a:pt x="348" y="454"/>
                      </a:lnTo>
                      <a:lnTo>
                        <a:pt x="306" y="481"/>
                      </a:lnTo>
                      <a:lnTo>
                        <a:pt x="268" y="511"/>
                      </a:lnTo>
                      <a:lnTo>
                        <a:pt x="230" y="540"/>
                      </a:lnTo>
                      <a:lnTo>
                        <a:pt x="195" y="572"/>
                      </a:lnTo>
                      <a:lnTo>
                        <a:pt x="165" y="606"/>
                      </a:lnTo>
                      <a:lnTo>
                        <a:pt x="138" y="644"/>
                      </a:lnTo>
                      <a:lnTo>
                        <a:pt x="114" y="682"/>
                      </a:lnTo>
                      <a:lnTo>
                        <a:pt x="97" y="728"/>
                      </a:lnTo>
                      <a:lnTo>
                        <a:pt x="83" y="771"/>
                      </a:lnTo>
                      <a:lnTo>
                        <a:pt x="78" y="823"/>
                      </a:lnTo>
                      <a:lnTo>
                        <a:pt x="87" y="868"/>
                      </a:lnTo>
                      <a:lnTo>
                        <a:pt x="104" y="912"/>
                      </a:lnTo>
                      <a:lnTo>
                        <a:pt x="127" y="950"/>
                      </a:lnTo>
                      <a:lnTo>
                        <a:pt x="156" y="984"/>
                      </a:lnTo>
                      <a:lnTo>
                        <a:pt x="186" y="1015"/>
                      </a:lnTo>
                      <a:lnTo>
                        <a:pt x="222" y="1041"/>
                      </a:lnTo>
                      <a:lnTo>
                        <a:pt x="262" y="1064"/>
                      </a:lnTo>
                      <a:lnTo>
                        <a:pt x="304" y="1083"/>
                      </a:lnTo>
                      <a:lnTo>
                        <a:pt x="348" y="1097"/>
                      </a:lnTo>
                      <a:lnTo>
                        <a:pt x="393" y="1108"/>
                      </a:lnTo>
                      <a:lnTo>
                        <a:pt x="437" y="1118"/>
                      </a:lnTo>
                      <a:lnTo>
                        <a:pt x="484" y="1125"/>
                      </a:lnTo>
                      <a:lnTo>
                        <a:pt x="532" y="1129"/>
                      </a:lnTo>
                      <a:lnTo>
                        <a:pt x="578" y="1131"/>
                      </a:lnTo>
                      <a:lnTo>
                        <a:pt x="621" y="1129"/>
                      </a:lnTo>
                      <a:lnTo>
                        <a:pt x="665" y="1125"/>
                      </a:lnTo>
                      <a:lnTo>
                        <a:pt x="693" y="1121"/>
                      </a:lnTo>
                      <a:lnTo>
                        <a:pt x="722" y="1118"/>
                      </a:lnTo>
                      <a:lnTo>
                        <a:pt x="750" y="1116"/>
                      </a:lnTo>
                      <a:lnTo>
                        <a:pt x="781" y="1112"/>
                      </a:lnTo>
                      <a:lnTo>
                        <a:pt x="809" y="1106"/>
                      </a:lnTo>
                      <a:lnTo>
                        <a:pt x="840" y="1102"/>
                      </a:lnTo>
                      <a:lnTo>
                        <a:pt x="868" y="1097"/>
                      </a:lnTo>
                      <a:lnTo>
                        <a:pt x="899" y="1093"/>
                      </a:lnTo>
                      <a:lnTo>
                        <a:pt x="927" y="1087"/>
                      </a:lnTo>
                      <a:lnTo>
                        <a:pt x="954" y="1081"/>
                      </a:lnTo>
                      <a:lnTo>
                        <a:pt x="982" y="1076"/>
                      </a:lnTo>
                      <a:lnTo>
                        <a:pt x="1011" y="1070"/>
                      </a:lnTo>
                      <a:lnTo>
                        <a:pt x="1038" y="1064"/>
                      </a:lnTo>
                      <a:lnTo>
                        <a:pt x="1064" y="1057"/>
                      </a:lnTo>
                      <a:lnTo>
                        <a:pt x="1089" y="1051"/>
                      </a:lnTo>
                      <a:lnTo>
                        <a:pt x="1115" y="1043"/>
                      </a:lnTo>
                      <a:lnTo>
                        <a:pt x="1121" y="1055"/>
                      </a:lnTo>
                      <a:lnTo>
                        <a:pt x="1131" y="1072"/>
                      </a:lnTo>
                      <a:lnTo>
                        <a:pt x="1134" y="1087"/>
                      </a:lnTo>
                      <a:lnTo>
                        <a:pt x="1146" y="1100"/>
                      </a:lnTo>
                      <a:lnTo>
                        <a:pt x="1110" y="1118"/>
                      </a:lnTo>
                      <a:lnTo>
                        <a:pt x="1076" y="1133"/>
                      </a:lnTo>
                      <a:lnTo>
                        <a:pt x="1039" y="1146"/>
                      </a:lnTo>
                      <a:lnTo>
                        <a:pt x="1005" y="1159"/>
                      </a:lnTo>
                      <a:lnTo>
                        <a:pt x="967" y="1171"/>
                      </a:lnTo>
                      <a:lnTo>
                        <a:pt x="929" y="1180"/>
                      </a:lnTo>
                      <a:lnTo>
                        <a:pt x="891" y="1186"/>
                      </a:lnTo>
                      <a:lnTo>
                        <a:pt x="855" y="1195"/>
                      </a:lnTo>
                      <a:lnTo>
                        <a:pt x="815" y="1197"/>
                      </a:lnTo>
                      <a:lnTo>
                        <a:pt x="777" y="1203"/>
                      </a:lnTo>
                      <a:lnTo>
                        <a:pt x="737" y="1207"/>
                      </a:lnTo>
                      <a:lnTo>
                        <a:pt x="699" y="1209"/>
                      </a:lnTo>
                      <a:lnTo>
                        <a:pt x="661" y="1211"/>
                      </a:lnTo>
                      <a:lnTo>
                        <a:pt x="623" y="1213"/>
                      </a:lnTo>
                      <a:lnTo>
                        <a:pt x="585" y="1214"/>
                      </a:lnTo>
                      <a:lnTo>
                        <a:pt x="547" y="1218"/>
                      </a:lnTo>
                      <a:lnTo>
                        <a:pt x="503" y="1216"/>
                      </a:lnTo>
                      <a:lnTo>
                        <a:pt x="460" y="1213"/>
                      </a:lnTo>
                      <a:lnTo>
                        <a:pt x="416" y="1207"/>
                      </a:lnTo>
                      <a:lnTo>
                        <a:pt x="372" y="1197"/>
                      </a:lnTo>
                      <a:lnTo>
                        <a:pt x="329" y="1184"/>
                      </a:lnTo>
                      <a:lnTo>
                        <a:pt x="285" y="1171"/>
                      </a:lnTo>
                      <a:lnTo>
                        <a:pt x="241" y="1152"/>
                      </a:lnTo>
                      <a:lnTo>
                        <a:pt x="203" y="1131"/>
                      </a:lnTo>
                      <a:lnTo>
                        <a:pt x="163" y="1106"/>
                      </a:lnTo>
                      <a:lnTo>
                        <a:pt x="127" y="1078"/>
                      </a:lnTo>
                      <a:lnTo>
                        <a:pt x="93" y="1045"/>
                      </a:lnTo>
                      <a:lnTo>
                        <a:pt x="66" y="1013"/>
                      </a:lnTo>
                      <a:lnTo>
                        <a:pt x="42" y="973"/>
                      </a:lnTo>
                      <a:lnTo>
                        <a:pt x="23" y="933"/>
                      </a:lnTo>
                      <a:lnTo>
                        <a:pt x="7" y="887"/>
                      </a:lnTo>
                      <a:lnTo>
                        <a:pt x="0" y="842"/>
                      </a:lnTo>
                      <a:lnTo>
                        <a:pt x="5" y="773"/>
                      </a:lnTo>
                      <a:lnTo>
                        <a:pt x="21" y="711"/>
                      </a:lnTo>
                      <a:lnTo>
                        <a:pt x="42" y="654"/>
                      </a:lnTo>
                      <a:lnTo>
                        <a:pt x="72" y="600"/>
                      </a:lnTo>
                      <a:lnTo>
                        <a:pt x="106" y="549"/>
                      </a:lnTo>
                      <a:lnTo>
                        <a:pt x="150" y="502"/>
                      </a:lnTo>
                      <a:lnTo>
                        <a:pt x="195" y="460"/>
                      </a:lnTo>
                      <a:lnTo>
                        <a:pt x="247" y="422"/>
                      </a:lnTo>
                      <a:lnTo>
                        <a:pt x="300" y="384"/>
                      </a:lnTo>
                      <a:lnTo>
                        <a:pt x="355" y="349"/>
                      </a:lnTo>
                      <a:lnTo>
                        <a:pt x="412" y="319"/>
                      </a:lnTo>
                      <a:lnTo>
                        <a:pt x="469" y="290"/>
                      </a:lnTo>
                      <a:lnTo>
                        <a:pt x="526" y="264"/>
                      </a:lnTo>
                      <a:lnTo>
                        <a:pt x="585" y="239"/>
                      </a:lnTo>
                      <a:lnTo>
                        <a:pt x="640" y="218"/>
                      </a:lnTo>
                      <a:lnTo>
                        <a:pt x="695" y="199"/>
                      </a:lnTo>
                      <a:lnTo>
                        <a:pt x="777" y="173"/>
                      </a:lnTo>
                      <a:lnTo>
                        <a:pt x="863" y="150"/>
                      </a:lnTo>
                      <a:lnTo>
                        <a:pt x="946" y="129"/>
                      </a:lnTo>
                      <a:lnTo>
                        <a:pt x="1030" y="112"/>
                      </a:lnTo>
                      <a:lnTo>
                        <a:pt x="1115" y="93"/>
                      </a:lnTo>
                      <a:lnTo>
                        <a:pt x="1203" y="78"/>
                      </a:lnTo>
                      <a:lnTo>
                        <a:pt x="1288" y="64"/>
                      </a:lnTo>
                      <a:lnTo>
                        <a:pt x="1378" y="53"/>
                      </a:lnTo>
                      <a:lnTo>
                        <a:pt x="1463" y="41"/>
                      </a:lnTo>
                      <a:lnTo>
                        <a:pt x="1553" y="34"/>
                      </a:lnTo>
                      <a:lnTo>
                        <a:pt x="1642" y="24"/>
                      </a:lnTo>
                      <a:lnTo>
                        <a:pt x="1731" y="19"/>
                      </a:lnTo>
                      <a:lnTo>
                        <a:pt x="1821" y="13"/>
                      </a:lnTo>
                      <a:lnTo>
                        <a:pt x="1910" y="7"/>
                      </a:lnTo>
                      <a:lnTo>
                        <a:pt x="2001" y="1"/>
                      </a:lnTo>
                      <a:lnTo>
                        <a:pt x="2094" y="0"/>
                      </a:lnTo>
                      <a:lnTo>
                        <a:pt x="20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5" name="Freeform 32"/>
                <p:cNvSpPr>
                  <a:spLocks/>
                </p:cNvSpPr>
                <p:nvPr/>
              </p:nvSpPr>
              <p:spPr bwMode="auto">
                <a:xfrm>
                  <a:off x="890" y="1097"/>
                  <a:ext cx="197" cy="181"/>
                </a:xfrm>
                <a:custGeom>
                  <a:avLst/>
                  <a:gdLst>
                    <a:gd name="T0" fmla="*/ 332 w 393"/>
                    <a:gd name="T1" fmla="*/ 0 h 361"/>
                    <a:gd name="T2" fmla="*/ 340 w 393"/>
                    <a:gd name="T3" fmla="*/ 4 h 361"/>
                    <a:gd name="T4" fmla="*/ 348 w 393"/>
                    <a:gd name="T5" fmla="*/ 9 h 361"/>
                    <a:gd name="T6" fmla="*/ 357 w 393"/>
                    <a:gd name="T7" fmla="*/ 13 h 361"/>
                    <a:gd name="T8" fmla="*/ 365 w 393"/>
                    <a:gd name="T9" fmla="*/ 17 h 361"/>
                    <a:gd name="T10" fmla="*/ 376 w 393"/>
                    <a:gd name="T11" fmla="*/ 23 h 361"/>
                    <a:gd name="T12" fmla="*/ 386 w 393"/>
                    <a:gd name="T13" fmla="*/ 30 h 361"/>
                    <a:gd name="T14" fmla="*/ 391 w 393"/>
                    <a:gd name="T15" fmla="*/ 32 h 361"/>
                    <a:gd name="T16" fmla="*/ 393 w 393"/>
                    <a:gd name="T17" fmla="*/ 40 h 361"/>
                    <a:gd name="T18" fmla="*/ 389 w 393"/>
                    <a:gd name="T19" fmla="*/ 48 h 361"/>
                    <a:gd name="T20" fmla="*/ 386 w 393"/>
                    <a:gd name="T21" fmla="*/ 63 h 361"/>
                    <a:gd name="T22" fmla="*/ 374 w 393"/>
                    <a:gd name="T23" fmla="*/ 72 h 361"/>
                    <a:gd name="T24" fmla="*/ 365 w 393"/>
                    <a:gd name="T25" fmla="*/ 86 h 361"/>
                    <a:gd name="T26" fmla="*/ 351 w 393"/>
                    <a:gd name="T27" fmla="*/ 99 h 361"/>
                    <a:gd name="T28" fmla="*/ 338 w 393"/>
                    <a:gd name="T29" fmla="*/ 114 h 361"/>
                    <a:gd name="T30" fmla="*/ 321 w 393"/>
                    <a:gd name="T31" fmla="*/ 127 h 361"/>
                    <a:gd name="T32" fmla="*/ 308 w 393"/>
                    <a:gd name="T33" fmla="*/ 143 h 361"/>
                    <a:gd name="T34" fmla="*/ 291 w 393"/>
                    <a:gd name="T35" fmla="*/ 158 h 361"/>
                    <a:gd name="T36" fmla="*/ 275 w 393"/>
                    <a:gd name="T37" fmla="*/ 173 h 361"/>
                    <a:gd name="T38" fmla="*/ 258 w 393"/>
                    <a:gd name="T39" fmla="*/ 186 h 361"/>
                    <a:gd name="T40" fmla="*/ 241 w 393"/>
                    <a:gd name="T41" fmla="*/ 200 h 361"/>
                    <a:gd name="T42" fmla="*/ 224 w 393"/>
                    <a:gd name="T43" fmla="*/ 213 h 361"/>
                    <a:gd name="T44" fmla="*/ 209 w 393"/>
                    <a:gd name="T45" fmla="*/ 226 h 361"/>
                    <a:gd name="T46" fmla="*/ 194 w 393"/>
                    <a:gd name="T47" fmla="*/ 238 h 361"/>
                    <a:gd name="T48" fmla="*/ 180 w 393"/>
                    <a:gd name="T49" fmla="*/ 249 h 361"/>
                    <a:gd name="T50" fmla="*/ 169 w 393"/>
                    <a:gd name="T51" fmla="*/ 259 h 361"/>
                    <a:gd name="T52" fmla="*/ 161 w 393"/>
                    <a:gd name="T53" fmla="*/ 268 h 361"/>
                    <a:gd name="T54" fmla="*/ 152 w 393"/>
                    <a:gd name="T55" fmla="*/ 274 h 361"/>
                    <a:gd name="T56" fmla="*/ 139 w 393"/>
                    <a:gd name="T57" fmla="*/ 283 h 361"/>
                    <a:gd name="T58" fmla="*/ 123 w 393"/>
                    <a:gd name="T59" fmla="*/ 297 h 361"/>
                    <a:gd name="T60" fmla="*/ 108 w 393"/>
                    <a:gd name="T61" fmla="*/ 312 h 361"/>
                    <a:gd name="T62" fmla="*/ 91 w 393"/>
                    <a:gd name="T63" fmla="*/ 323 h 361"/>
                    <a:gd name="T64" fmla="*/ 78 w 393"/>
                    <a:gd name="T65" fmla="*/ 336 h 361"/>
                    <a:gd name="T66" fmla="*/ 64 w 393"/>
                    <a:gd name="T67" fmla="*/ 346 h 361"/>
                    <a:gd name="T68" fmla="*/ 57 w 393"/>
                    <a:gd name="T69" fmla="*/ 354 h 361"/>
                    <a:gd name="T70" fmla="*/ 47 w 393"/>
                    <a:gd name="T71" fmla="*/ 357 h 361"/>
                    <a:gd name="T72" fmla="*/ 40 w 393"/>
                    <a:gd name="T73" fmla="*/ 359 h 361"/>
                    <a:gd name="T74" fmla="*/ 30 w 393"/>
                    <a:gd name="T75" fmla="*/ 359 h 361"/>
                    <a:gd name="T76" fmla="*/ 26 w 393"/>
                    <a:gd name="T77" fmla="*/ 361 h 361"/>
                    <a:gd name="T78" fmla="*/ 15 w 393"/>
                    <a:gd name="T79" fmla="*/ 357 h 361"/>
                    <a:gd name="T80" fmla="*/ 6 w 393"/>
                    <a:gd name="T81" fmla="*/ 352 h 361"/>
                    <a:gd name="T82" fmla="*/ 0 w 393"/>
                    <a:gd name="T83" fmla="*/ 338 h 361"/>
                    <a:gd name="T84" fmla="*/ 0 w 393"/>
                    <a:gd name="T85" fmla="*/ 327 h 361"/>
                    <a:gd name="T86" fmla="*/ 2 w 393"/>
                    <a:gd name="T87" fmla="*/ 314 h 361"/>
                    <a:gd name="T88" fmla="*/ 9 w 393"/>
                    <a:gd name="T89" fmla="*/ 300 h 361"/>
                    <a:gd name="T90" fmla="*/ 25 w 393"/>
                    <a:gd name="T91" fmla="*/ 276 h 361"/>
                    <a:gd name="T92" fmla="*/ 42 w 393"/>
                    <a:gd name="T93" fmla="*/ 255 h 361"/>
                    <a:gd name="T94" fmla="*/ 61 w 393"/>
                    <a:gd name="T95" fmla="*/ 236 h 361"/>
                    <a:gd name="T96" fmla="*/ 82 w 393"/>
                    <a:gd name="T97" fmla="*/ 217 h 361"/>
                    <a:gd name="T98" fmla="*/ 102 w 393"/>
                    <a:gd name="T99" fmla="*/ 198 h 361"/>
                    <a:gd name="T100" fmla="*/ 125 w 393"/>
                    <a:gd name="T101" fmla="*/ 181 h 361"/>
                    <a:gd name="T102" fmla="*/ 146 w 393"/>
                    <a:gd name="T103" fmla="*/ 162 h 361"/>
                    <a:gd name="T104" fmla="*/ 169 w 393"/>
                    <a:gd name="T105" fmla="*/ 146 h 361"/>
                    <a:gd name="T106" fmla="*/ 192 w 393"/>
                    <a:gd name="T107" fmla="*/ 129 h 361"/>
                    <a:gd name="T108" fmla="*/ 213 w 393"/>
                    <a:gd name="T109" fmla="*/ 112 h 361"/>
                    <a:gd name="T110" fmla="*/ 234 w 393"/>
                    <a:gd name="T111" fmla="*/ 95 h 361"/>
                    <a:gd name="T112" fmla="*/ 258 w 393"/>
                    <a:gd name="T113" fmla="*/ 78 h 361"/>
                    <a:gd name="T114" fmla="*/ 277 w 393"/>
                    <a:gd name="T115" fmla="*/ 59 h 361"/>
                    <a:gd name="T116" fmla="*/ 296 w 393"/>
                    <a:gd name="T117" fmla="*/ 42 h 361"/>
                    <a:gd name="T118" fmla="*/ 313 w 393"/>
                    <a:gd name="T119" fmla="*/ 19 h 361"/>
                    <a:gd name="T120" fmla="*/ 332 w 393"/>
                    <a:gd name="T121" fmla="*/ 0 h 361"/>
                    <a:gd name="T122" fmla="*/ 332 w 393"/>
                    <a:gd name="T123" fmla="*/ 0 h 3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93" h="361">
                      <a:moveTo>
                        <a:pt x="332" y="0"/>
                      </a:moveTo>
                      <a:lnTo>
                        <a:pt x="340" y="4"/>
                      </a:lnTo>
                      <a:lnTo>
                        <a:pt x="348" y="9"/>
                      </a:lnTo>
                      <a:lnTo>
                        <a:pt x="357" y="13"/>
                      </a:lnTo>
                      <a:lnTo>
                        <a:pt x="365" y="17"/>
                      </a:lnTo>
                      <a:lnTo>
                        <a:pt x="376" y="23"/>
                      </a:lnTo>
                      <a:lnTo>
                        <a:pt x="386" y="30"/>
                      </a:lnTo>
                      <a:lnTo>
                        <a:pt x="391" y="32"/>
                      </a:lnTo>
                      <a:lnTo>
                        <a:pt x="393" y="40"/>
                      </a:lnTo>
                      <a:lnTo>
                        <a:pt x="389" y="48"/>
                      </a:lnTo>
                      <a:lnTo>
                        <a:pt x="386" y="63"/>
                      </a:lnTo>
                      <a:lnTo>
                        <a:pt x="374" y="72"/>
                      </a:lnTo>
                      <a:lnTo>
                        <a:pt x="365" y="86"/>
                      </a:lnTo>
                      <a:lnTo>
                        <a:pt x="351" y="99"/>
                      </a:lnTo>
                      <a:lnTo>
                        <a:pt x="338" y="114"/>
                      </a:lnTo>
                      <a:lnTo>
                        <a:pt x="321" y="127"/>
                      </a:lnTo>
                      <a:lnTo>
                        <a:pt x="308" y="143"/>
                      </a:lnTo>
                      <a:lnTo>
                        <a:pt x="291" y="158"/>
                      </a:lnTo>
                      <a:lnTo>
                        <a:pt x="275" y="173"/>
                      </a:lnTo>
                      <a:lnTo>
                        <a:pt x="258" y="186"/>
                      </a:lnTo>
                      <a:lnTo>
                        <a:pt x="241" y="200"/>
                      </a:lnTo>
                      <a:lnTo>
                        <a:pt x="224" y="213"/>
                      </a:lnTo>
                      <a:lnTo>
                        <a:pt x="209" y="226"/>
                      </a:lnTo>
                      <a:lnTo>
                        <a:pt x="194" y="238"/>
                      </a:lnTo>
                      <a:lnTo>
                        <a:pt x="180" y="249"/>
                      </a:lnTo>
                      <a:lnTo>
                        <a:pt x="169" y="259"/>
                      </a:lnTo>
                      <a:lnTo>
                        <a:pt x="161" y="268"/>
                      </a:lnTo>
                      <a:lnTo>
                        <a:pt x="152" y="274"/>
                      </a:lnTo>
                      <a:lnTo>
                        <a:pt x="139" y="283"/>
                      </a:lnTo>
                      <a:lnTo>
                        <a:pt x="123" y="297"/>
                      </a:lnTo>
                      <a:lnTo>
                        <a:pt x="108" y="312"/>
                      </a:lnTo>
                      <a:lnTo>
                        <a:pt x="91" y="323"/>
                      </a:lnTo>
                      <a:lnTo>
                        <a:pt x="78" y="336"/>
                      </a:lnTo>
                      <a:lnTo>
                        <a:pt x="64" y="346"/>
                      </a:lnTo>
                      <a:lnTo>
                        <a:pt x="57" y="354"/>
                      </a:lnTo>
                      <a:lnTo>
                        <a:pt x="47" y="357"/>
                      </a:lnTo>
                      <a:lnTo>
                        <a:pt x="40" y="359"/>
                      </a:lnTo>
                      <a:lnTo>
                        <a:pt x="30" y="359"/>
                      </a:lnTo>
                      <a:lnTo>
                        <a:pt x="26" y="361"/>
                      </a:lnTo>
                      <a:lnTo>
                        <a:pt x="15" y="357"/>
                      </a:lnTo>
                      <a:lnTo>
                        <a:pt x="6" y="352"/>
                      </a:lnTo>
                      <a:lnTo>
                        <a:pt x="0" y="338"/>
                      </a:lnTo>
                      <a:lnTo>
                        <a:pt x="0" y="327"/>
                      </a:lnTo>
                      <a:lnTo>
                        <a:pt x="2" y="314"/>
                      </a:lnTo>
                      <a:lnTo>
                        <a:pt x="9" y="300"/>
                      </a:lnTo>
                      <a:lnTo>
                        <a:pt x="25" y="276"/>
                      </a:lnTo>
                      <a:lnTo>
                        <a:pt x="42" y="255"/>
                      </a:lnTo>
                      <a:lnTo>
                        <a:pt x="61" y="236"/>
                      </a:lnTo>
                      <a:lnTo>
                        <a:pt x="82" y="217"/>
                      </a:lnTo>
                      <a:lnTo>
                        <a:pt x="102" y="198"/>
                      </a:lnTo>
                      <a:lnTo>
                        <a:pt x="125" y="181"/>
                      </a:lnTo>
                      <a:lnTo>
                        <a:pt x="146" y="162"/>
                      </a:lnTo>
                      <a:lnTo>
                        <a:pt x="169" y="146"/>
                      </a:lnTo>
                      <a:lnTo>
                        <a:pt x="192" y="129"/>
                      </a:lnTo>
                      <a:lnTo>
                        <a:pt x="213" y="112"/>
                      </a:lnTo>
                      <a:lnTo>
                        <a:pt x="234" y="95"/>
                      </a:lnTo>
                      <a:lnTo>
                        <a:pt x="258" y="78"/>
                      </a:lnTo>
                      <a:lnTo>
                        <a:pt x="277" y="59"/>
                      </a:lnTo>
                      <a:lnTo>
                        <a:pt x="296" y="42"/>
                      </a:lnTo>
                      <a:lnTo>
                        <a:pt x="313" y="19"/>
                      </a:lnTo>
                      <a:lnTo>
                        <a:pt x="332" y="0"/>
                      </a:lnTo>
                      <a:lnTo>
                        <a:pt x="33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6" name="Freeform 33"/>
                <p:cNvSpPr>
                  <a:spLocks/>
                </p:cNvSpPr>
                <p:nvPr/>
              </p:nvSpPr>
              <p:spPr bwMode="auto">
                <a:xfrm>
                  <a:off x="1036" y="1112"/>
                  <a:ext cx="189" cy="168"/>
                </a:xfrm>
                <a:custGeom>
                  <a:avLst/>
                  <a:gdLst>
                    <a:gd name="T0" fmla="*/ 378 w 378"/>
                    <a:gd name="T1" fmla="*/ 52 h 337"/>
                    <a:gd name="T2" fmla="*/ 363 w 378"/>
                    <a:gd name="T3" fmla="*/ 69 h 337"/>
                    <a:gd name="T4" fmla="*/ 347 w 378"/>
                    <a:gd name="T5" fmla="*/ 90 h 337"/>
                    <a:gd name="T6" fmla="*/ 325 w 378"/>
                    <a:gd name="T7" fmla="*/ 111 h 337"/>
                    <a:gd name="T8" fmla="*/ 302 w 378"/>
                    <a:gd name="T9" fmla="*/ 132 h 337"/>
                    <a:gd name="T10" fmla="*/ 277 w 378"/>
                    <a:gd name="T11" fmla="*/ 151 h 337"/>
                    <a:gd name="T12" fmla="*/ 252 w 378"/>
                    <a:gd name="T13" fmla="*/ 168 h 337"/>
                    <a:gd name="T14" fmla="*/ 228 w 378"/>
                    <a:gd name="T15" fmla="*/ 179 h 337"/>
                    <a:gd name="T16" fmla="*/ 207 w 378"/>
                    <a:gd name="T17" fmla="*/ 191 h 337"/>
                    <a:gd name="T18" fmla="*/ 178 w 378"/>
                    <a:gd name="T19" fmla="*/ 202 h 337"/>
                    <a:gd name="T20" fmla="*/ 155 w 378"/>
                    <a:gd name="T21" fmla="*/ 223 h 337"/>
                    <a:gd name="T22" fmla="*/ 135 w 378"/>
                    <a:gd name="T23" fmla="*/ 248 h 337"/>
                    <a:gd name="T24" fmla="*/ 117 w 378"/>
                    <a:gd name="T25" fmla="*/ 276 h 337"/>
                    <a:gd name="T26" fmla="*/ 100 w 378"/>
                    <a:gd name="T27" fmla="*/ 299 h 337"/>
                    <a:gd name="T28" fmla="*/ 79 w 378"/>
                    <a:gd name="T29" fmla="*/ 322 h 337"/>
                    <a:gd name="T30" fmla="*/ 55 w 378"/>
                    <a:gd name="T31" fmla="*/ 335 h 337"/>
                    <a:gd name="T32" fmla="*/ 28 w 378"/>
                    <a:gd name="T33" fmla="*/ 337 h 337"/>
                    <a:gd name="T34" fmla="*/ 3 w 378"/>
                    <a:gd name="T35" fmla="*/ 326 h 337"/>
                    <a:gd name="T36" fmla="*/ 0 w 378"/>
                    <a:gd name="T37" fmla="*/ 308 h 337"/>
                    <a:gd name="T38" fmla="*/ 3 w 378"/>
                    <a:gd name="T39" fmla="*/ 291 h 337"/>
                    <a:gd name="T40" fmla="*/ 9 w 378"/>
                    <a:gd name="T41" fmla="*/ 278 h 337"/>
                    <a:gd name="T42" fmla="*/ 17 w 378"/>
                    <a:gd name="T43" fmla="*/ 253 h 337"/>
                    <a:gd name="T44" fmla="*/ 30 w 378"/>
                    <a:gd name="T45" fmla="*/ 230 h 337"/>
                    <a:gd name="T46" fmla="*/ 43 w 378"/>
                    <a:gd name="T47" fmla="*/ 208 h 337"/>
                    <a:gd name="T48" fmla="*/ 60 w 378"/>
                    <a:gd name="T49" fmla="*/ 191 h 337"/>
                    <a:gd name="T50" fmla="*/ 77 w 378"/>
                    <a:gd name="T51" fmla="*/ 170 h 337"/>
                    <a:gd name="T52" fmla="*/ 96 w 378"/>
                    <a:gd name="T53" fmla="*/ 156 h 337"/>
                    <a:gd name="T54" fmla="*/ 117 w 378"/>
                    <a:gd name="T55" fmla="*/ 143 h 337"/>
                    <a:gd name="T56" fmla="*/ 142 w 378"/>
                    <a:gd name="T57" fmla="*/ 135 h 337"/>
                    <a:gd name="T58" fmla="*/ 169 w 378"/>
                    <a:gd name="T59" fmla="*/ 124 h 337"/>
                    <a:gd name="T60" fmla="*/ 195 w 378"/>
                    <a:gd name="T61" fmla="*/ 113 h 337"/>
                    <a:gd name="T62" fmla="*/ 220 w 378"/>
                    <a:gd name="T63" fmla="*/ 97 h 337"/>
                    <a:gd name="T64" fmla="*/ 245 w 378"/>
                    <a:gd name="T65" fmla="*/ 82 h 337"/>
                    <a:gd name="T66" fmla="*/ 264 w 378"/>
                    <a:gd name="T67" fmla="*/ 65 h 337"/>
                    <a:gd name="T68" fmla="*/ 283 w 378"/>
                    <a:gd name="T69" fmla="*/ 44 h 337"/>
                    <a:gd name="T70" fmla="*/ 296 w 378"/>
                    <a:gd name="T71" fmla="*/ 23 h 337"/>
                    <a:gd name="T72" fmla="*/ 309 w 378"/>
                    <a:gd name="T73" fmla="*/ 0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8" h="337">
                      <a:moveTo>
                        <a:pt x="309" y="0"/>
                      </a:moveTo>
                      <a:lnTo>
                        <a:pt x="378" y="52"/>
                      </a:lnTo>
                      <a:lnTo>
                        <a:pt x="370" y="59"/>
                      </a:lnTo>
                      <a:lnTo>
                        <a:pt x="363" y="69"/>
                      </a:lnTo>
                      <a:lnTo>
                        <a:pt x="355" y="78"/>
                      </a:lnTo>
                      <a:lnTo>
                        <a:pt x="347" y="90"/>
                      </a:lnTo>
                      <a:lnTo>
                        <a:pt x="334" y="101"/>
                      </a:lnTo>
                      <a:lnTo>
                        <a:pt x="325" y="111"/>
                      </a:lnTo>
                      <a:lnTo>
                        <a:pt x="313" y="120"/>
                      </a:lnTo>
                      <a:lnTo>
                        <a:pt x="302" y="132"/>
                      </a:lnTo>
                      <a:lnTo>
                        <a:pt x="288" y="141"/>
                      </a:lnTo>
                      <a:lnTo>
                        <a:pt x="277" y="151"/>
                      </a:lnTo>
                      <a:lnTo>
                        <a:pt x="264" y="158"/>
                      </a:lnTo>
                      <a:lnTo>
                        <a:pt x="252" y="168"/>
                      </a:lnTo>
                      <a:lnTo>
                        <a:pt x="239" y="173"/>
                      </a:lnTo>
                      <a:lnTo>
                        <a:pt x="228" y="179"/>
                      </a:lnTo>
                      <a:lnTo>
                        <a:pt x="218" y="185"/>
                      </a:lnTo>
                      <a:lnTo>
                        <a:pt x="207" y="191"/>
                      </a:lnTo>
                      <a:lnTo>
                        <a:pt x="192" y="192"/>
                      </a:lnTo>
                      <a:lnTo>
                        <a:pt x="178" y="202"/>
                      </a:lnTo>
                      <a:lnTo>
                        <a:pt x="165" y="211"/>
                      </a:lnTo>
                      <a:lnTo>
                        <a:pt x="155" y="223"/>
                      </a:lnTo>
                      <a:lnTo>
                        <a:pt x="144" y="234"/>
                      </a:lnTo>
                      <a:lnTo>
                        <a:pt x="135" y="248"/>
                      </a:lnTo>
                      <a:lnTo>
                        <a:pt x="127" y="261"/>
                      </a:lnTo>
                      <a:lnTo>
                        <a:pt x="117" y="276"/>
                      </a:lnTo>
                      <a:lnTo>
                        <a:pt x="108" y="287"/>
                      </a:lnTo>
                      <a:lnTo>
                        <a:pt x="100" y="299"/>
                      </a:lnTo>
                      <a:lnTo>
                        <a:pt x="91" y="308"/>
                      </a:lnTo>
                      <a:lnTo>
                        <a:pt x="79" y="322"/>
                      </a:lnTo>
                      <a:lnTo>
                        <a:pt x="66" y="327"/>
                      </a:lnTo>
                      <a:lnTo>
                        <a:pt x="55" y="335"/>
                      </a:lnTo>
                      <a:lnTo>
                        <a:pt x="41" y="335"/>
                      </a:lnTo>
                      <a:lnTo>
                        <a:pt x="28" y="337"/>
                      </a:lnTo>
                      <a:lnTo>
                        <a:pt x="13" y="331"/>
                      </a:lnTo>
                      <a:lnTo>
                        <a:pt x="3" y="326"/>
                      </a:lnTo>
                      <a:lnTo>
                        <a:pt x="0" y="318"/>
                      </a:lnTo>
                      <a:lnTo>
                        <a:pt x="0" y="308"/>
                      </a:lnTo>
                      <a:lnTo>
                        <a:pt x="0" y="299"/>
                      </a:lnTo>
                      <a:lnTo>
                        <a:pt x="3" y="291"/>
                      </a:lnTo>
                      <a:lnTo>
                        <a:pt x="5" y="284"/>
                      </a:lnTo>
                      <a:lnTo>
                        <a:pt x="9" y="278"/>
                      </a:lnTo>
                      <a:lnTo>
                        <a:pt x="13" y="265"/>
                      </a:lnTo>
                      <a:lnTo>
                        <a:pt x="17" y="253"/>
                      </a:lnTo>
                      <a:lnTo>
                        <a:pt x="24" y="240"/>
                      </a:lnTo>
                      <a:lnTo>
                        <a:pt x="30" y="230"/>
                      </a:lnTo>
                      <a:lnTo>
                        <a:pt x="36" y="219"/>
                      </a:lnTo>
                      <a:lnTo>
                        <a:pt x="43" y="208"/>
                      </a:lnTo>
                      <a:lnTo>
                        <a:pt x="51" y="198"/>
                      </a:lnTo>
                      <a:lnTo>
                        <a:pt x="60" y="191"/>
                      </a:lnTo>
                      <a:lnTo>
                        <a:pt x="68" y="179"/>
                      </a:lnTo>
                      <a:lnTo>
                        <a:pt x="77" y="170"/>
                      </a:lnTo>
                      <a:lnTo>
                        <a:pt x="87" y="162"/>
                      </a:lnTo>
                      <a:lnTo>
                        <a:pt x="96" y="156"/>
                      </a:lnTo>
                      <a:lnTo>
                        <a:pt x="106" y="149"/>
                      </a:lnTo>
                      <a:lnTo>
                        <a:pt x="117" y="143"/>
                      </a:lnTo>
                      <a:lnTo>
                        <a:pt x="129" y="139"/>
                      </a:lnTo>
                      <a:lnTo>
                        <a:pt x="142" y="135"/>
                      </a:lnTo>
                      <a:lnTo>
                        <a:pt x="155" y="130"/>
                      </a:lnTo>
                      <a:lnTo>
                        <a:pt x="169" y="124"/>
                      </a:lnTo>
                      <a:lnTo>
                        <a:pt x="180" y="116"/>
                      </a:lnTo>
                      <a:lnTo>
                        <a:pt x="195" y="113"/>
                      </a:lnTo>
                      <a:lnTo>
                        <a:pt x="207" y="103"/>
                      </a:lnTo>
                      <a:lnTo>
                        <a:pt x="220" y="97"/>
                      </a:lnTo>
                      <a:lnTo>
                        <a:pt x="233" y="90"/>
                      </a:lnTo>
                      <a:lnTo>
                        <a:pt x="245" y="82"/>
                      </a:lnTo>
                      <a:lnTo>
                        <a:pt x="254" y="73"/>
                      </a:lnTo>
                      <a:lnTo>
                        <a:pt x="264" y="65"/>
                      </a:lnTo>
                      <a:lnTo>
                        <a:pt x="271" y="54"/>
                      </a:lnTo>
                      <a:lnTo>
                        <a:pt x="283" y="44"/>
                      </a:lnTo>
                      <a:lnTo>
                        <a:pt x="288" y="33"/>
                      </a:lnTo>
                      <a:lnTo>
                        <a:pt x="296" y="23"/>
                      </a:lnTo>
                      <a:lnTo>
                        <a:pt x="304" y="12"/>
                      </a:lnTo>
                      <a:lnTo>
                        <a:pt x="309" y="0"/>
                      </a:lnTo>
                      <a:lnTo>
                        <a:pt x="30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7" name="Freeform 34"/>
                <p:cNvSpPr>
                  <a:spLocks/>
                </p:cNvSpPr>
                <p:nvPr/>
              </p:nvSpPr>
              <p:spPr bwMode="auto">
                <a:xfrm>
                  <a:off x="1116" y="1145"/>
                  <a:ext cx="209" cy="180"/>
                </a:xfrm>
                <a:custGeom>
                  <a:avLst/>
                  <a:gdLst>
                    <a:gd name="T0" fmla="*/ 418 w 418"/>
                    <a:gd name="T1" fmla="*/ 51 h 361"/>
                    <a:gd name="T2" fmla="*/ 392 w 418"/>
                    <a:gd name="T3" fmla="*/ 78 h 361"/>
                    <a:gd name="T4" fmla="*/ 358 w 418"/>
                    <a:gd name="T5" fmla="*/ 114 h 361"/>
                    <a:gd name="T6" fmla="*/ 340 w 418"/>
                    <a:gd name="T7" fmla="*/ 127 h 361"/>
                    <a:gd name="T8" fmla="*/ 321 w 418"/>
                    <a:gd name="T9" fmla="*/ 143 h 361"/>
                    <a:gd name="T10" fmla="*/ 302 w 418"/>
                    <a:gd name="T11" fmla="*/ 154 h 361"/>
                    <a:gd name="T12" fmla="*/ 287 w 418"/>
                    <a:gd name="T13" fmla="*/ 164 h 361"/>
                    <a:gd name="T14" fmla="*/ 251 w 418"/>
                    <a:gd name="T15" fmla="*/ 177 h 361"/>
                    <a:gd name="T16" fmla="*/ 225 w 418"/>
                    <a:gd name="T17" fmla="*/ 194 h 361"/>
                    <a:gd name="T18" fmla="*/ 198 w 418"/>
                    <a:gd name="T19" fmla="*/ 217 h 361"/>
                    <a:gd name="T20" fmla="*/ 175 w 418"/>
                    <a:gd name="T21" fmla="*/ 241 h 361"/>
                    <a:gd name="T22" fmla="*/ 150 w 418"/>
                    <a:gd name="T23" fmla="*/ 266 h 361"/>
                    <a:gd name="T24" fmla="*/ 126 w 418"/>
                    <a:gd name="T25" fmla="*/ 295 h 361"/>
                    <a:gd name="T26" fmla="*/ 101 w 418"/>
                    <a:gd name="T27" fmla="*/ 321 h 361"/>
                    <a:gd name="T28" fmla="*/ 76 w 418"/>
                    <a:gd name="T29" fmla="*/ 352 h 361"/>
                    <a:gd name="T30" fmla="*/ 46 w 418"/>
                    <a:gd name="T31" fmla="*/ 361 h 361"/>
                    <a:gd name="T32" fmla="*/ 21 w 418"/>
                    <a:gd name="T33" fmla="*/ 361 h 361"/>
                    <a:gd name="T34" fmla="*/ 4 w 418"/>
                    <a:gd name="T35" fmla="*/ 348 h 361"/>
                    <a:gd name="T36" fmla="*/ 4 w 418"/>
                    <a:gd name="T37" fmla="*/ 323 h 361"/>
                    <a:gd name="T38" fmla="*/ 21 w 418"/>
                    <a:gd name="T39" fmla="*/ 281 h 361"/>
                    <a:gd name="T40" fmla="*/ 42 w 418"/>
                    <a:gd name="T41" fmla="*/ 245 h 361"/>
                    <a:gd name="T42" fmla="*/ 65 w 418"/>
                    <a:gd name="T43" fmla="*/ 211 h 361"/>
                    <a:gd name="T44" fmla="*/ 95 w 418"/>
                    <a:gd name="T45" fmla="*/ 181 h 361"/>
                    <a:gd name="T46" fmla="*/ 124 w 418"/>
                    <a:gd name="T47" fmla="*/ 154 h 361"/>
                    <a:gd name="T48" fmla="*/ 160 w 418"/>
                    <a:gd name="T49" fmla="*/ 129 h 361"/>
                    <a:gd name="T50" fmla="*/ 194 w 418"/>
                    <a:gd name="T51" fmla="*/ 110 h 361"/>
                    <a:gd name="T52" fmla="*/ 234 w 418"/>
                    <a:gd name="T53" fmla="*/ 95 h 361"/>
                    <a:gd name="T54" fmla="*/ 253 w 418"/>
                    <a:gd name="T55" fmla="*/ 86 h 361"/>
                    <a:gd name="T56" fmla="*/ 274 w 418"/>
                    <a:gd name="T57" fmla="*/ 76 h 361"/>
                    <a:gd name="T58" fmla="*/ 302 w 418"/>
                    <a:gd name="T59" fmla="*/ 51 h 361"/>
                    <a:gd name="T60" fmla="*/ 329 w 418"/>
                    <a:gd name="T61" fmla="*/ 25 h 361"/>
                    <a:gd name="T62" fmla="*/ 358 w 418"/>
                    <a:gd name="T63" fmla="*/ 0 h 3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18" h="361">
                      <a:moveTo>
                        <a:pt x="358" y="0"/>
                      </a:moveTo>
                      <a:lnTo>
                        <a:pt x="418" y="51"/>
                      </a:lnTo>
                      <a:lnTo>
                        <a:pt x="403" y="65"/>
                      </a:lnTo>
                      <a:lnTo>
                        <a:pt x="392" y="78"/>
                      </a:lnTo>
                      <a:lnTo>
                        <a:pt x="375" y="95"/>
                      </a:lnTo>
                      <a:lnTo>
                        <a:pt x="358" y="114"/>
                      </a:lnTo>
                      <a:lnTo>
                        <a:pt x="348" y="120"/>
                      </a:lnTo>
                      <a:lnTo>
                        <a:pt x="340" y="127"/>
                      </a:lnTo>
                      <a:lnTo>
                        <a:pt x="329" y="135"/>
                      </a:lnTo>
                      <a:lnTo>
                        <a:pt x="321" y="143"/>
                      </a:lnTo>
                      <a:lnTo>
                        <a:pt x="312" y="148"/>
                      </a:lnTo>
                      <a:lnTo>
                        <a:pt x="302" y="154"/>
                      </a:lnTo>
                      <a:lnTo>
                        <a:pt x="293" y="158"/>
                      </a:lnTo>
                      <a:lnTo>
                        <a:pt x="287" y="164"/>
                      </a:lnTo>
                      <a:lnTo>
                        <a:pt x="268" y="167"/>
                      </a:lnTo>
                      <a:lnTo>
                        <a:pt x="251" y="177"/>
                      </a:lnTo>
                      <a:lnTo>
                        <a:pt x="238" y="184"/>
                      </a:lnTo>
                      <a:lnTo>
                        <a:pt x="225" y="194"/>
                      </a:lnTo>
                      <a:lnTo>
                        <a:pt x="209" y="205"/>
                      </a:lnTo>
                      <a:lnTo>
                        <a:pt x="198" y="217"/>
                      </a:lnTo>
                      <a:lnTo>
                        <a:pt x="185" y="228"/>
                      </a:lnTo>
                      <a:lnTo>
                        <a:pt x="175" y="241"/>
                      </a:lnTo>
                      <a:lnTo>
                        <a:pt x="162" y="253"/>
                      </a:lnTo>
                      <a:lnTo>
                        <a:pt x="150" y="266"/>
                      </a:lnTo>
                      <a:lnTo>
                        <a:pt x="137" y="280"/>
                      </a:lnTo>
                      <a:lnTo>
                        <a:pt x="126" y="295"/>
                      </a:lnTo>
                      <a:lnTo>
                        <a:pt x="112" y="308"/>
                      </a:lnTo>
                      <a:lnTo>
                        <a:pt x="101" y="321"/>
                      </a:lnTo>
                      <a:lnTo>
                        <a:pt x="88" y="337"/>
                      </a:lnTo>
                      <a:lnTo>
                        <a:pt x="76" y="352"/>
                      </a:lnTo>
                      <a:lnTo>
                        <a:pt x="59" y="357"/>
                      </a:lnTo>
                      <a:lnTo>
                        <a:pt x="46" y="361"/>
                      </a:lnTo>
                      <a:lnTo>
                        <a:pt x="31" y="361"/>
                      </a:lnTo>
                      <a:lnTo>
                        <a:pt x="21" y="361"/>
                      </a:lnTo>
                      <a:lnTo>
                        <a:pt x="10" y="356"/>
                      </a:lnTo>
                      <a:lnTo>
                        <a:pt x="4" y="348"/>
                      </a:lnTo>
                      <a:lnTo>
                        <a:pt x="0" y="337"/>
                      </a:lnTo>
                      <a:lnTo>
                        <a:pt x="4" y="323"/>
                      </a:lnTo>
                      <a:lnTo>
                        <a:pt x="10" y="302"/>
                      </a:lnTo>
                      <a:lnTo>
                        <a:pt x="21" y="281"/>
                      </a:lnTo>
                      <a:lnTo>
                        <a:pt x="29" y="264"/>
                      </a:lnTo>
                      <a:lnTo>
                        <a:pt x="42" y="245"/>
                      </a:lnTo>
                      <a:lnTo>
                        <a:pt x="52" y="228"/>
                      </a:lnTo>
                      <a:lnTo>
                        <a:pt x="65" y="211"/>
                      </a:lnTo>
                      <a:lnTo>
                        <a:pt x="80" y="196"/>
                      </a:lnTo>
                      <a:lnTo>
                        <a:pt x="95" y="181"/>
                      </a:lnTo>
                      <a:lnTo>
                        <a:pt x="110" y="167"/>
                      </a:lnTo>
                      <a:lnTo>
                        <a:pt x="124" y="154"/>
                      </a:lnTo>
                      <a:lnTo>
                        <a:pt x="141" y="141"/>
                      </a:lnTo>
                      <a:lnTo>
                        <a:pt x="160" y="129"/>
                      </a:lnTo>
                      <a:lnTo>
                        <a:pt x="175" y="118"/>
                      </a:lnTo>
                      <a:lnTo>
                        <a:pt x="194" y="110"/>
                      </a:lnTo>
                      <a:lnTo>
                        <a:pt x="213" y="101"/>
                      </a:lnTo>
                      <a:lnTo>
                        <a:pt x="234" y="95"/>
                      </a:lnTo>
                      <a:lnTo>
                        <a:pt x="244" y="89"/>
                      </a:lnTo>
                      <a:lnTo>
                        <a:pt x="253" y="86"/>
                      </a:lnTo>
                      <a:lnTo>
                        <a:pt x="264" y="80"/>
                      </a:lnTo>
                      <a:lnTo>
                        <a:pt x="274" y="76"/>
                      </a:lnTo>
                      <a:lnTo>
                        <a:pt x="289" y="65"/>
                      </a:lnTo>
                      <a:lnTo>
                        <a:pt x="302" y="51"/>
                      </a:lnTo>
                      <a:lnTo>
                        <a:pt x="316" y="38"/>
                      </a:lnTo>
                      <a:lnTo>
                        <a:pt x="329" y="25"/>
                      </a:lnTo>
                      <a:lnTo>
                        <a:pt x="342" y="11"/>
                      </a:lnTo>
                      <a:lnTo>
                        <a:pt x="358" y="0"/>
                      </a:ln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8" name="Freeform 35"/>
                <p:cNvSpPr>
                  <a:spLocks/>
                </p:cNvSpPr>
                <p:nvPr/>
              </p:nvSpPr>
              <p:spPr bwMode="auto">
                <a:xfrm>
                  <a:off x="1256" y="1178"/>
                  <a:ext cx="234" cy="166"/>
                </a:xfrm>
                <a:custGeom>
                  <a:avLst/>
                  <a:gdLst>
                    <a:gd name="T0" fmla="*/ 423 w 467"/>
                    <a:gd name="T1" fmla="*/ 3 h 332"/>
                    <a:gd name="T2" fmla="*/ 435 w 467"/>
                    <a:gd name="T3" fmla="*/ 19 h 332"/>
                    <a:gd name="T4" fmla="*/ 450 w 467"/>
                    <a:gd name="T5" fmla="*/ 40 h 332"/>
                    <a:gd name="T6" fmla="*/ 462 w 467"/>
                    <a:gd name="T7" fmla="*/ 62 h 332"/>
                    <a:gd name="T8" fmla="*/ 442 w 467"/>
                    <a:gd name="T9" fmla="*/ 85 h 332"/>
                    <a:gd name="T10" fmla="*/ 393 w 467"/>
                    <a:gd name="T11" fmla="*/ 104 h 332"/>
                    <a:gd name="T12" fmla="*/ 346 w 467"/>
                    <a:gd name="T13" fmla="*/ 125 h 332"/>
                    <a:gd name="T14" fmla="*/ 300 w 467"/>
                    <a:gd name="T15" fmla="*/ 152 h 332"/>
                    <a:gd name="T16" fmla="*/ 252 w 467"/>
                    <a:gd name="T17" fmla="*/ 176 h 332"/>
                    <a:gd name="T18" fmla="*/ 205 w 467"/>
                    <a:gd name="T19" fmla="*/ 207 h 332"/>
                    <a:gd name="T20" fmla="*/ 159 w 467"/>
                    <a:gd name="T21" fmla="*/ 241 h 332"/>
                    <a:gd name="T22" fmla="*/ 114 w 467"/>
                    <a:gd name="T23" fmla="*/ 281 h 332"/>
                    <a:gd name="T24" fmla="*/ 85 w 467"/>
                    <a:gd name="T25" fmla="*/ 313 h 332"/>
                    <a:gd name="T26" fmla="*/ 66 w 467"/>
                    <a:gd name="T27" fmla="*/ 325 h 332"/>
                    <a:gd name="T28" fmla="*/ 43 w 467"/>
                    <a:gd name="T29" fmla="*/ 332 h 332"/>
                    <a:gd name="T30" fmla="*/ 22 w 467"/>
                    <a:gd name="T31" fmla="*/ 328 h 332"/>
                    <a:gd name="T32" fmla="*/ 5 w 467"/>
                    <a:gd name="T33" fmla="*/ 317 h 332"/>
                    <a:gd name="T34" fmla="*/ 0 w 467"/>
                    <a:gd name="T35" fmla="*/ 294 h 332"/>
                    <a:gd name="T36" fmla="*/ 9 w 467"/>
                    <a:gd name="T37" fmla="*/ 270 h 332"/>
                    <a:gd name="T38" fmla="*/ 19 w 467"/>
                    <a:gd name="T39" fmla="*/ 247 h 332"/>
                    <a:gd name="T40" fmla="*/ 40 w 467"/>
                    <a:gd name="T41" fmla="*/ 220 h 332"/>
                    <a:gd name="T42" fmla="*/ 74 w 467"/>
                    <a:gd name="T43" fmla="*/ 184 h 332"/>
                    <a:gd name="T44" fmla="*/ 112 w 467"/>
                    <a:gd name="T45" fmla="*/ 152 h 332"/>
                    <a:gd name="T46" fmla="*/ 150 w 467"/>
                    <a:gd name="T47" fmla="*/ 125 h 332"/>
                    <a:gd name="T48" fmla="*/ 188 w 467"/>
                    <a:gd name="T49" fmla="*/ 98 h 332"/>
                    <a:gd name="T50" fmla="*/ 226 w 467"/>
                    <a:gd name="T51" fmla="*/ 76 h 332"/>
                    <a:gd name="T52" fmla="*/ 266 w 467"/>
                    <a:gd name="T53" fmla="*/ 57 h 332"/>
                    <a:gd name="T54" fmla="*/ 308 w 467"/>
                    <a:gd name="T55" fmla="*/ 36 h 332"/>
                    <a:gd name="T56" fmla="*/ 336 w 467"/>
                    <a:gd name="T57" fmla="*/ 22 h 332"/>
                    <a:gd name="T58" fmla="*/ 361 w 467"/>
                    <a:gd name="T59" fmla="*/ 17 h 332"/>
                    <a:gd name="T60" fmla="*/ 389 w 467"/>
                    <a:gd name="T61" fmla="*/ 9 h 332"/>
                    <a:gd name="T62" fmla="*/ 414 w 467"/>
                    <a:gd name="T63" fmla="*/ 1 h 332"/>
                    <a:gd name="T64" fmla="*/ 422 w 467"/>
                    <a:gd name="T65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67" h="332">
                      <a:moveTo>
                        <a:pt x="422" y="0"/>
                      </a:moveTo>
                      <a:lnTo>
                        <a:pt x="423" y="3"/>
                      </a:lnTo>
                      <a:lnTo>
                        <a:pt x="429" y="9"/>
                      </a:lnTo>
                      <a:lnTo>
                        <a:pt x="435" y="19"/>
                      </a:lnTo>
                      <a:lnTo>
                        <a:pt x="442" y="30"/>
                      </a:lnTo>
                      <a:lnTo>
                        <a:pt x="450" y="40"/>
                      </a:lnTo>
                      <a:lnTo>
                        <a:pt x="456" y="51"/>
                      </a:lnTo>
                      <a:lnTo>
                        <a:pt x="462" y="62"/>
                      </a:lnTo>
                      <a:lnTo>
                        <a:pt x="467" y="74"/>
                      </a:lnTo>
                      <a:lnTo>
                        <a:pt x="442" y="85"/>
                      </a:lnTo>
                      <a:lnTo>
                        <a:pt x="418" y="95"/>
                      </a:lnTo>
                      <a:lnTo>
                        <a:pt x="393" y="104"/>
                      </a:lnTo>
                      <a:lnTo>
                        <a:pt x="370" y="116"/>
                      </a:lnTo>
                      <a:lnTo>
                        <a:pt x="346" y="125"/>
                      </a:lnTo>
                      <a:lnTo>
                        <a:pt x="323" y="138"/>
                      </a:lnTo>
                      <a:lnTo>
                        <a:pt x="300" y="152"/>
                      </a:lnTo>
                      <a:lnTo>
                        <a:pt x="277" y="165"/>
                      </a:lnTo>
                      <a:lnTo>
                        <a:pt x="252" y="176"/>
                      </a:lnTo>
                      <a:lnTo>
                        <a:pt x="228" y="192"/>
                      </a:lnTo>
                      <a:lnTo>
                        <a:pt x="205" y="207"/>
                      </a:lnTo>
                      <a:lnTo>
                        <a:pt x="182" y="226"/>
                      </a:lnTo>
                      <a:lnTo>
                        <a:pt x="159" y="241"/>
                      </a:lnTo>
                      <a:lnTo>
                        <a:pt x="138" y="262"/>
                      </a:lnTo>
                      <a:lnTo>
                        <a:pt x="114" y="281"/>
                      </a:lnTo>
                      <a:lnTo>
                        <a:pt x="95" y="306"/>
                      </a:lnTo>
                      <a:lnTo>
                        <a:pt x="85" y="313"/>
                      </a:lnTo>
                      <a:lnTo>
                        <a:pt x="78" y="319"/>
                      </a:lnTo>
                      <a:lnTo>
                        <a:pt x="66" y="325"/>
                      </a:lnTo>
                      <a:lnTo>
                        <a:pt x="57" y="332"/>
                      </a:lnTo>
                      <a:lnTo>
                        <a:pt x="43" y="332"/>
                      </a:lnTo>
                      <a:lnTo>
                        <a:pt x="34" y="332"/>
                      </a:lnTo>
                      <a:lnTo>
                        <a:pt x="22" y="328"/>
                      </a:lnTo>
                      <a:lnTo>
                        <a:pt x="13" y="323"/>
                      </a:lnTo>
                      <a:lnTo>
                        <a:pt x="5" y="317"/>
                      </a:lnTo>
                      <a:lnTo>
                        <a:pt x="2" y="308"/>
                      </a:lnTo>
                      <a:lnTo>
                        <a:pt x="0" y="294"/>
                      </a:lnTo>
                      <a:lnTo>
                        <a:pt x="5" y="283"/>
                      </a:lnTo>
                      <a:lnTo>
                        <a:pt x="9" y="270"/>
                      </a:lnTo>
                      <a:lnTo>
                        <a:pt x="13" y="258"/>
                      </a:lnTo>
                      <a:lnTo>
                        <a:pt x="19" y="247"/>
                      </a:lnTo>
                      <a:lnTo>
                        <a:pt x="24" y="241"/>
                      </a:lnTo>
                      <a:lnTo>
                        <a:pt x="40" y="220"/>
                      </a:lnTo>
                      <a:lnTo>
                        <a:pt x="59" y="203"/>
                      </a:lnTo>
                      <a:lnTo>
                        <a:pt x="74" y="184"/>
                      </a:lnTo>
                      <a:lnTo>
                        <a:pt x="93" y="169"/>
                      </a:lnTo>
                      <a:lnTo>
                        <a:pt x="112" y="152"/>
                      </a:lnTo>
                      <a:lnTo>
                        <a:pt x="129" y="138"/>
                      </a:lnTo>
                      <a:lnTo>
                        <a:pt x="150" y="125"/>
                      </a:lnTo>
                      <a:lnTo>
                        <a:pt x="169" y="114"/>
                      </a:lnTo>
                      <a:lnTo>
                        <a:pt x="188" y="98"/>
                      </a:lnTo>
                      <a:lnTo>
                        <a:pt x="207" y="87"/>
                      </a:lnTo>
                      <a:lnTo>
                        <a:pt x="226" y="76"/>
                      </a:lnTo>
                      <a:lnTo>
                        <a:pt x="247" y="66"/>
                      </a:lnTo>
                      <a:lnTo>
                        <a:pt x="266" y="57"/>
                      </a:lnTo>
                      <a:lnTo>
                        <a:pt x="289" y="47"/>
                      </a:lnTo>
                      <a:lnTo>
                        <a:pt x="308" y="36"/>
                      </a:lnTo>
                      <a:lnTo>
                        <a:pt x="328" y="28"/>
                      </a:lnTo>
                      <a:lnTo>
                        <a:pt x="336" y="22"/>
                      </a:lnTo>
                      <a:lnTo>
                        <a:pt x="347" y="20"/>
                      </a:lnTo>
                      <a:lnTo>
                        <a:pt x="361" y="17"/>
                      </a:lnTo>
                      <a:lnTo>
                        <a:pt x="376" y="13"/>
                      </a:lnTo>
                      <a:lnTo>
                        <a:pt x="389" y="9"/>
                      </a:lnTo>
                      <a:lnTo>
                        <a:pt x="404" y="5"/>
                      </a:lnTo>
                      <a:lnTo>
                        <a:pt x="414" y="1"/>
                      </a:lnTo>
                      <a:lnTo>
                        <a:pt x="422" y="0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79" name="Freeform 36"/>
                <p:cNvSpPr>
                  <a:spLocks/>
                </p:cNvSpPr>
                <p:nvPr/>
              </p:nvSpPr>
              <p:spPr bwMode="auto">
                <a:xfrm>
                  <a:off x="1354" y="1268"/>
                  <a:ext cx="206" cy="132"/>
                </a:xfrm>
                <a:custGeom>
                  <a:avLst/>
                  <a:gdLst>
                    <a:gd name="T0" fmla="*/ 350 w 413"/>
                    <a:gd name="T1" fmla="*/ 0 h 264"/>
                    <a:gd name="T2" fmla="*/ 356 w 413"/>
                    <a:gd name="T3" fmla="*/ 0 h 264"/>
                    <a:gd name="T4" fmla="*/ 363 w 413"/>
                    <a:gd name="T5" fmla="*/ 8 h 264"/>
                    <a:gd name="T6" fmla="*/ 373 w 413"/>
                    <a:gd name="T7" fmla="*/ 14 h 264"/>
                    <a:gd name="T8" fmla="*/ 382 w 413"/>
                    <a:gd name="T9" fmla="*/ 23 h 264"/>
                    <a:gd name="T10" fmla="*/ 390 w 413"/>
                    <a:gd name="T11" fmla="*/ 34 h 264"/>
                    <a:gd name="T12" fmla="*/ 400 w 413"/>
                    <a:gd name="T13" fmla="*/ 44 h 264"/>
                    <a:gd name="T14" fmla="*/ 407 w 413"/>
                    <a:gd name="T15" fmla="*/ 52 h 264"/>
                    <a:gd name="T16" fmla="*/ 413 w 413"/>
                    <a:gd name="T17" fmla="*/ 61 h 264"/>
                    <a:gd name="T18" fmla="*/ 394 w 413"/>
                    <a:gd name="T19" fmla="*/ 69 h 264"/>
                    <a:gd name="T20" fmla="*/ 375 w 413"/>
                    <a:gd name="T21" fmla="*/ 76 h 264"/>
                    <a:gd name="T22" fmla="*/ 354 w 413"/>
                    <a:gd name="T23" fmla="*/ 86 h 264"/>
                    <a:gd name="T24" fmla="*/ 335 w 413"/>
                    <a:gd name="T25" fmla="*/ 93 h 264"/>
                    <a:gd name="T26" fmla="*/ 312 w 413"/>
                    <a:gd name="T27" fmla="*/ 101 h 264"/>
                    <a:gd name="T28" fmla="*/ 287 w 413"/>
                    <a:gd name="T29" fmla="*/ 109 h 264"/>
                    <a:gd name="T30" fmla="*/ 265 w 413"/>
                    <a:gd name="T31" fmla="*/ 116 h 264"/>
                    <a:gd name="T32" fmla="*/ 244 w 413"/>
                    <a:gd name="T33" fmla="*/ 126 h 264"/>
                    <a:gd name="T34" fmla="*/ 219 w 413"/>
                    <a:gd name="T35" fmla="*/ 135 h 264"/>
                    <a:gd name="T36" fmla="*/ 196 w 413"/>
                    <a:gd name="T37" fmla="*/ 145 h 264"/>
                    <a:gd name="T38" fmla="*/ 173 w 413"/>
                    <a:gd name="T39" fmla="*/ 154 h 264"/>
                    <a:gd name="T40" fmla="*/ 152 w 413"/>
                    <a:gd name="T41" fmla="*/ 168 h 264"/>
                    <a:gd name="T42" fmla="*/ 132 w 413"/>
                    <a:gd name="T43" fmla="*/ 181 h 264"/>
                    <a:gd name="T44" fmla="*/ 109 w 413"/>
                    <a:gd name="T45" fmla="*/ 198 h 264"/>
                    <a:gd name="T46" fmla="*/ 90 w 413"/>
                    <a:gd name="T47" fmla="*/ 215 h 264"/>
                    <a:gd name="T48" fmla="*/ 73 w 413"/>
                    <a:gd name="T49" fmla="*/ 236 h 264"/>
                    <a:gd name="T50" fmla="*/ 67 w 413"/>
                    <a:gd name="T51" fmla="*/ 244 h 264"/>
                    <a:gd name="T52" fmla="*/ 57 w 413"/>
                    <a:gd name="T53" fmla="*/ 253 h 264"/>
                    <a:gd name="T54" fmla="*/ 48 w 413"/>
                    <a:gd name="T55" fmla="*/ 259 h 264"/>
                    <a:gd name="T56" fmla="*/ 38 w 413"/>
                    <a:gd name="T57" fmla="*/ 264 h 264"/>
                    <a:gd name="T58" fmla="*/ 27 w 413"/>
                    <a:gd name="T59" fmla="*/ 264 h 264"/>
                    <a:gd name="T60" fmla="*/ 18 w 413"/>
                    <a:gd name="T61" fmla="*/ 259 h 264"/>
                    <a:gd name="T62" fmla="*/ 12 w 413"/>
                    <a:gd name="T63" fmla="*/ 253 h 264"/>
                    <a:gd name="T64" fmla="*/ 6 w 413"/>
                    <a:gd name="T65" fmla="*/ 245 h 264"/>
                    <a:gd name="T66" fmla="*/ 4 w 413"/>
                    <a:gd name="T67" fmla="*/ 238 h 264"/>
                    <a:gd name="T68" fmla="*/ 0 w 413"/>
                    <a:gd name="T69" fmla="*/ 228 h 264"/>
                    <a:gd name="T70" fmla="*/ 6 w 413"/>
                    <a:gd name="T71" fmla="*/ 198 h 264"/>
                    <a:gd name="T72" fmla="*/ 18 w 413"/>
                    <a:gd name="T73" fmla="*/ 173 h 264"/>
                    <a:gd name="T74" fmla="*/ 31 w 413"/>
                    <a:gd name="T75" fmla="*/ 150 h 264"/>
                    <a:gd name="T76" fmla="*/ 48 w 413"/>
                    <a:gd name="T77" fmla="*/ 129 h 264"/>
                    <a:gd name="T78" fmla="*/ 67 w 413"/>
                    <a:gd name="T79" fmla="*/ 110 h 264"/>
                    <a:gd name="T80" fmla="*/ 90 w 413"/>
                    <a:gd name="T81" fmla="*/ 95 h 264"/>
                    <a:gd name="T82" fmla="*/ 113 w 413"/>
                    <a:gd name="T83" fmla="*/ 80 h 264"/>
                    <a:gd name="T84" fmla="*/ 141 w 413"/>
                    <a:gd name="T85" fmla="*/ 71 h 264"/>
                    <a:gd name="T86" fmla="*/ 166 w 413"/>
                    <a:gd name="T87" fmla="*/ 57 h 264"/>
                    <a:gd name="T88" fmla="*/ 194 w 413"/>
                    <a:gd name="T89" fmla="*/ 48 h 264"/>
                    <a:gd name="T90" fmla="*/ 223 w 413"/>
                    <a:gd name="T91" fmla="*/ 38 h 264"/>
                    <a:gd name="T92" fmla="*/ 249 w 413"/>
                    <a:gd name="T93" fmla="*/ 31 h 264"/>
                    <a:gd name="T94" fmla="*/ 276 w 413"/>
                    <a:gd name="T95" fmla="*/ 23 h 264"/>
                    <a:gd name="T96" fmla="*/ 303 w 413"/>
                    <a:gd name="T97" fmla="*/ 15 h 264"/>
                    <a:gd name="T98" fmla="*/ 325 w 413"/>
                    <a:gd name="T99" fmla="*/ 8 h 264"/>
                    <a:gd name="T100" fmla="*/ 350 w 413"/>
                    <a:gd name="T101" fmla="*/ 0 h 264"/>
                    <a:gd name="T102" fmla="*/ 350 w 413"/>
                    <a:gd name="T103" fmla="*/ 0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13" h="264">
                      <a:moveTo>
                        <a:pt x="350" y="0"/>
                      </a:moveTo>
                      <a:lnTo>
                        <a:pt x="356" y="0"/>
                      </a:lnTo>
                      <a:lnTo>
                        <a:pt x="363" y="8"/>
                      </a:lnTo>
                      <a:lnTo>
                        <a:pt x="373" y="14"/>
                      </a:lnTo>
                      <a:lnTo>
                        <a:pt x="382" y="23"/>
                      </a:lnTo>
                      <a:lnTo>
                        <a:pt x="390" y="34"/>
                      </a:lnTo>
                      <a:lnTo>
                        <a:pt x="400" y="44"/>
                      </a:lnTo>
                      <a:lnTo>
                        <a:pt x="407" y="52"/>
                      </a:lnTo>
                      <a:lnTo>
                        <a:pt x="413" y="61"/>
                      </a:lnTo>
                      <a:lnTo>
                        <a:pt x="394" y="69"/>
                      </a:lnTo>
                      <a:lnTo>
                        <a:pt x="375" y="76"/>
                      </a:lnTo>
                      <a:lnTo>
                        <a:pt x="354" y="86"/>
                      </a:lnTo>
                      <a:lnTo>
                        <a:pt x="335" y="93"/>
                      </a:lnTo>
                      <a:lnTo>
                        <a:pt x="312" y="101"/>
                      </a:lnTo>
                      <a:lnTo>
                        <a:pt x="287" y="109"/>
                      </a:lnTo>
                      <a:lnTo>
                        <a:pt x="265" y="116"/>
                      </a:lnTo>
                      <a:lnTo>
                        <a:pt x="244" y="126"/>
                      </a:lnTo>
                      <a:lnTo>
                        <a:pt x="219" y="135"/>
                      </a:lnTo>
                      <a:lnTo>
                        <a:pt x="196" y="145"/>
                      </a:lnTo>
                      <a:lnTo>
                        <a:pt x="173" y="154"/>
                      </a:lnTo>
                      <a:lnTo>
                        <a:pt x="152" y="168"/>
                      </a:lnTo>
                      <a:lnTo>
                        <a:pt x="132" y="181"/>
                      </a:lnTo>
                      <a:lnTo>
                        <a:pt x="109" y="198"/>
                      </a:lnTo>
                      <a:lnTo>
                        <a:pt x="90" y="215"/>
                      </a:lnTo>
                      <a:lnTo>
                        <a:pt x="73" y="236"/>
                      </a:lnTo>
                      <a:lnTo>
                        <a:pt x="67" y="244"/>
                      </a:lnTo>
                      <a:lnTo>
                        <a:pt x="57" y="253"/>
                      </a:lnTo>
                      <a:lnTo>
                        <a:pt x="48" y="259"/>
                      </a:lnTo>
                      <a:lnTo>
                        <a:pt x="38" y="264"/>
                      </a:lnTo>
                      <a:lnTo>
                        <a:pt x="27" y="264"/>
                      </a:lnTo>
                      <a:lnTo>
                        <a:pt x="18" y="259"/>
                      </a:lnTo>
                      <a:lnTo>
                        <a:pt x="12" y="253"/>
                      </a:lnTo>
                      <a:lnTo>
                        <a:pt x="6" y="245"/>
                      </a:lnTo>
                      <a:lnTo>
                        <a:pt x="4" y="238"/>
                      </a:lnTo>
                      <a:lnTo>
                        <a:pt x="0" y="228"/>
                      </a:lnTo>
                      <a:lnTo>
                        <a:pt x="6" y="198"/>
                      </a:lnTo>
                      <a:lnTo>
                        <a:pt x="18" y="173"/>
                      </a:lnTo>
                      <a:lnTo>
                        <a:pt x="31" y="150"/>
                      </a:lnTo>
                      <a:lnTo>
                        <a:pt x="48" y="129"/>
                      </a:lnTo>
                      <a:lnTo>
                        <a:pt x="67" y="110"/>
                      </a:lnTo>
                      <a:lnTo>
                        <a:pt x="90" y="95"/>
                      </a:lnTo>
                      <a:lnTo>
                        <a:pt x="113" y="80"/>
                      </a:lnTo>
                      <a:lnTo>
                        <a:pt x="141" y="71"/>
                      </a:lnTo>
                      <a:lnTo>
                        <a:pt x="166" y="57"/>
                      </a:lnTo>
                      <a:lnTo>
                        <a:pt x="194" y="48"/>
                      </a:lnTo>
                      <a:lnTo>
                        <a:pt x="223" y="38"/>
                      </a:lnTo>
                      <a:lnTo>
                        <a:pt x="249" y="31"/>
                      </a:lnTo>
                      <a:lnTo>
                        <a:pt x="276" y="23"/>
                      </a:lnTo>
                      <a:lnTo>
                        <a:pt x="303" y="15"/>
                      </a:lnTo>
                      <a:lnTo>
                        <a:pt x="325" y="8"/>
                      </a:lnTo>
                      <a:lnTo>
                        <a:pt x="350" y="0"/>
                      </a:lnTo>
                      <a:lnTo>
                        <a:pt x="35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0" name="Freeform 37"/>
                <p:cNvSpPr>
                  <a:spLocks/>
                </p:cNvSpPr>
                <p:nvPr/>
              </p:nvSpPr>
              <p:spPr bwMode="auto">
                <a:xfrm>
                  <a:off x="529" y="1094"/>
                  <a:ext cx="330" cy="467"/>
                </a:xfrm>
                <a:custGeom>
                  <a:avLst/>
                  <a:gdLst>
                    <a:gd name="T0" fmla="*/ 600 w 659"/>
                    <a:gd name="T1" fmla="*/ 6 h 934"/>
                    <a:gd name="T2" fmla="*/ 631 w 659"/>
                    <a:gd name="T3" fmla="*/ 15 h 934"/>
                    <a:gd name="T4" fmla="*/ 652 w 659"/>
                    <a:gd name="T5" fmla="*/ 23 h 934"/>
                    <a:gd name="T6" fmla="*/ 659 w 659"/>
                    <a:gd name="T7" fmla="*/ 36 h 934"/>
                    <a:gd name="T8" fmla="*/ 650 w 659"/>
                    <a:gd name="T9" fmla="*/ 57 h 934"/>
                    <a:gd name="T10" fmla="*/ 638 w 659"/>
                    <a:gd name="T11" fmla="*/ 76 h 934"/>
                    <a:gd name="T12" fmla="*/ 623 w 659"/>
                    <a:gd name="T13" fmla="*/ 99 h 934"/>
                    <a:gd name="T14" fmla="*/ 602 w 659"/>
                    <a:gd name="T15" fmla="*/ 120 h 934"/>
                    <a:gd name="T16" fmla="*/ 581 w 659"/>
                    <a:gd name="T17" fmla="*/ 139 h 934"/>
                    <a:gd name="T18" fmla="*/ 558 w 659"/>
                    <a:gd name="T19" fmla="*/ 158 h 934"/>
                    <a:gd name="T20" fmla="*/ 536 w 659"/>
                    <a:gd name="T21" fmla="*/ 173 h 934"/>
                    <a:gd name="T22" fmla="*/ 517 w 659"/>
                    <a:gd name="T23" fmla="*/ 187 h 934"/>
                    <a:gd name="T24" fmla="*/ 461 w 659"/>
                    <a:gd name="T25" fmla="*/ 223 h 934"/>
                    <a:gd name="T26" fmla="*/ 382 w 659"/>
                    <a:gd name="T27" fmla="*/ 293 h 934"/>
                    <a:gd name="T28" fmla="*/ 307 w 659"/>
                    <a:gd name="T29" fmla="*/ 371 h 934"/>
                    <a:gd name="T30" fmla="*/ 247 w 659"/>
                    <a:gd name="T31" fmla="*/ 458 h 934"/>
                    <a:gd name="T32" fmla="*/ 193 w 659"/>
                    <a:gd name="T33" fmla="*/ 548 h 934"/>
                    <a:gd name="T34" fmla="*/ 152 w 659"/>
                    <a:gd name="T35" fmla="*/ 639 h 934"/>
                    <a:gd name="T36" fmla="*/ 116 w 659"/>
                    <a:gd name="T37" fmla="*/ 736 h 934"/>
                    <a:gd name="T38" fmla="*/ 89 w 659"/>
                    <a:gd name="T39" fmla="*/ 835 h 934"/>
                    <a:gd name="T40" fmla="*/ 76 w 659"/>
                    <a:gd name="T41" fmla="*/ 898 h 934"/>
                    <a:gd name="T42" fmla="*/ 64 w 659"/>
                    <a:gd name="T43" fmla="*/ 915 h 934"/>
                    <a:gd name="T44" fmla="*/ 49 w 659"/>
                    <a:gd name="T45" fmla="*/ 930 h 934"/>
                    <a:gd name="T46" fmla="*/ 28 w 659"/>
                    <a:gd name="T47" fmla="*/ 930 h 934"/>
                    <a:gd name="T48" fmla="*/ 13 w 659"/>
                    <a:gd name="T49" fmla="*/ 915 h 934"/>
                    <a:gd name="T50" fmla="*/ 1 w 659"/>
                    <a:gd name="T51" fmla="*/ 873 h 934"/>
                    <a:gd name="T52" fmla="*/ 0 w 659"/>
                    <a:gd name="T53" fmla="*/ 804 h 934"/>
                    <a:gd name="T54" fmla="*/ 7 w 659"/>
                    <a:gd name="T55" fmla="*/ 738 h 934"/>
                    <a:gd name="T56" fmla="*/ 24 w 659"/>
                    <a:gd name="T57" fmla="*/ 673 h 934"/>
                    <a:gd name="T58" fmla="*/ 51 w 659"/>
                    <a:gd name="T59" fmla="*/ 609 h 934"/>
                    <a:gd name="T60" fmla="*/ 83 w 659"/>
                    <a:gd name="T61" fmla="*/ 548 h 934"/>
                    <a:gd name="T62" fmla="*/ 117 w 659"/>
                    <a:gd name="T63" fmla="*/ 487 h 934"/>
                    <a:gd name="T64" fmla="*/ 154 w 659"/>
                    <a:gd name="T65" fmla="*/ 430 h 934"/>
                    <a:gd name="T66" fmla="*/ 193 w 659"/>
                    <a:gd name="T67" fmla="*/ 367 h 934"/>
                    <a:gd name="T68" fmla="*/ 241 w 659"/>
                    <a:gd name="T69" fmla="*/ 306 h 934"/>
                    <a:gd name="T70" fmla="*/ 290 w 659"/>
                    <a:gd name="T71" fmla="*/ 255 h 934"/>
                    <a:gd name="T72" fmla="*/ 344 w 659"/>
                    <a:gd name="T73" fmla="*/ 209 h 934"/>
                    <a:gd name="T74" fmla="*/ 397 w 659"/>
                    <a:gd name="T75" fmla="*/ 168 h 934"/>
                    <a:gd name="T76" fmla="*/ 452 w 659"/>
                    <a:gd name="T77" fmla="*/ 126 h 934"/>
                    <a:gd name="T78" fmla="*/ 507 w 659"/>
                    <a:gd name="T79" fmla="*/ 78 h 934"/>
                    <a:gd name="T80" fmla="*/ 558 w 659"/>
                    <a:gd name="T81" fmla="*/ 29 h 934"/>
                    <a:gd name="T82" fmla="*/ 585 w 659"/>
                    <a:gd name="T83" fmla="*/ 0 h 9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59" h="934">
                      <a:moveTo>
                        <a:pt x="585" y="0"/>
                      </a:moveTo>
                      <a:lnTo>
                        <a:pt x="600" y="6"/>
                      </a:lnTo>
                      <a:lnTo>
                        <a:pt x="617" y="12"/>
                      </a:lnTo>
                      <a:lnTo>
                        <a:pt x="631" y="15"/>
                      </a:lnTo>
                      <a:lnTo>
                        <a:pt x="644" y="21"/>
                      </a:lnTo>
                      <a:lnTo>
                        <a:pt x="652" y="23"/>
                      </a:lnTo>
                      <a:lnTo>
                        <a:pt x="657" y="29"/>
                      </a:lnTo>
                      <a:lnTo>
                        <a:pt x="659" y="36"/>
                      </a:lnTo>
                      <a:lnTo>
                        <a:pt x="657" y="48"/>
                      </a:lnTo>
                      <a:lnTo>
                        <a:pt x="650" y="57"/>
                      </a:lnTo>
                      <a:lnTo>
                        <a:pt x="646" y="67"/>
                      </a:lnTo>
                      <a:lnTo>
                        <a:pt x="638" y="76"/>
                      </a:lnTo>
                      <a:lnTo>
                        <a:pt x="633" y="88"/>
                      </a:lnTo>
                      <a:lnTo>
                        <a:pt x="623" y="99"/>
                      </a:lnTo>
                      <a:lnTo>
                        <a:pt x="612" y="111"/>
                      </a:lnTo>
                      <a:lnTo>
                        <a:pt x="602" y="120"/>
                      </a:lnTo>
                      <a:lnTo>
                        <a:pt x="595" y="131"/>
                      </a:lnTo>
                      <a:lnTo>
                        <a:pt x="581" y="139"/>
                      </a:lnTo>
                      <a:lnTo>
                        <a:pt x="572" y="150"/>
                      </a:lnTo>
                      <a:lnTo>
                        <a:pt x="558" y="158"/>
                      </a:lnTo>
                      <a:lnTo>
                        <a:pt x="547" y="166"/>
                      </a:lnTo>
                      <a:lnTo>
                        <a:pt x="536" y="173"/>
                      </a:lnTo>
                      <a:lnTo>
                        <a:pt x="526" y="179"/>
                      </a:lnTo>
                      <a:lnTo>
                        <a:pt x="517" y="187"/>
                      </a:lnTo>
                      <a:lnTo>
                        <a:pt x="509" y="192"/>
                      </a:lnTo>
                      <a:lnTo>
                        <a:pt x="461" y="223"/>
                      </a:lnTo>
                      <a:lnTo>
                        <a:pt x="420" y="257"/>
                      </a:lnTo>
                      <a:lnTo>
                        <a:pt x="382" y="293"/>
                      </a:lnTo>
                      <a:lnTo>
                        <a:pt x="344" y="333"/>
                      </a:lnTo>
                      <a:lnTo>
                        <a:pt x="307" y="371"/>
                      </a:lnTo>
                      <a:lnTo>
                        <a:pt x="277" y="415"/>
                      </a:lnTo>
                      <a:lnTo>
                        <a:pt x="247" y="458"/>
                      </a:lnTo>
                      <a:lnTo>
                        <a:pt x="220" y="502"/>
                      </a:lnTo>
                      <a:lnTo>
                        <a:pt x="193" y="548"/>
                      </a:lnTo>
                      <a:lnTo>
                        <a:pt x="171" y="592"/>
                      </a:lnTo>
                      <a:lnTo>
                        <a:pt x="152" y="639"/>
                      </a:lnTo>
                      <a:lnTo>
                        <a:pt x="133" y="689"/>
                      </a:lnTo>
                      <a:lnTo>
                        <a:pt x="116" y="736"/>
                      </a:lnTo>
                      <a:lnTo>
                        <a:pt x="102" y="785"/>
                      </a:lnTo>
                      <a:lnTo>
                        <a:pt x="89" y="835"/>
                      </a:lnTo>
                      <a:lnTo>
                        <a:pt x="81" y="886"/>
                      </a:lnTo>
                      <a:lnTo>
                        <a:pt x="76" y="898"/>
                      </a:lnTo>
                      <a:lnTo>
                        <a:pt x="70" y="907"/>
                      </a:lnTo>
                      <a:lnTo>
                        <a:pt x="64" y="915"/>
                      </a:lnTo>
                      <a:lnTo>
                        <a:pt x="60" y="924"/>
                      </a:lnTo>
                      <a:lnTo>
                        <a:pt x="49" y="930"/>
                      </a:lnTo>
                      <a:lnTo>
                        <a:pt x="38" y="934"/>
                      </a:lnTo>
                      <a:lnTo>
                        <a:pt x="28" y="930"/>
                      </a:lnTo>
                      <a:lnTo>
                        <a:pt x="20" y="924"/>
                      </a:lnTo>
                      <a:lnTo>
                        <a:pt x="13" y="915"/>
                      </a:lnTo>
                      <a:lnTo>
                        <a:pt x="11" y="907"/>
                      </a:lnTo>
                      <a:lnTo>
                        <a:pt x="1" y="873"/>
                      </a:lnTo>
                      <a:lnTo>
                        <a:pt x="0" y="837"/>
                      </a:lnTo>
                      <a:lnTo>
                        <a:pt x="0" y="804"/>
                      </a:lnTo>
                      <a:lnTo>
                        <a:pt x="3" y="770"/>
                      </a:lnTo>
                      <a:lnTo>
                        <a:pt x="7" y="738"/>
                      </a:lnTo>
                      <a:lnTo>
                        <a:pt x="17" y="706"/>
                      </a:lnTo>
                      <a:lnTo>
                        <a:pt x="24" y="673"/>
                      </a:lnTo>
                      <a:lnTo>
                        <a:pt x="39" y="641"/>
                      </a:lnTo>
                      <a:lnTo>
                        <a:pt x="51" y="609"/>
                      </a:lnTo>
                      <a:lnTo>
                        <a:pt x="68" y="576"/>
                      </a:lnTo>
                      <a:lnTo>
                        <a:pt x="83" y="548"/>
                      </a:lnTo>
                      <a:lnTo>
                        <a:pt x="100" y="517"/>
                      </a:lnTo>
                      <a:lnTo>
                        <a:pt x="117" y="487"/>
                      </a:lnTo>
                      <a:lnTo>
                        <a:pt x="136" y="458"/>
                      </a:lnTo>
                      <a:lnTo>
                        <a:pt x="154" y="430"/>
                      </a:lnTo>
                      <a:lnTo>
                        <a:pt x="174" y="403"/>
                      </a:lnTo>
                      <a:lnTo>
                        <a:pt x="193" y="367"/>
                      </a:lnTo>
                      <a:lnTo>
                        <a:pt x="216" y="337"/>
                      </a:lnTo>
                      <a:lnTo>
                        <a:pt x="241" y="306"/>
                      </a:lnTo>
                      <a:lnTo>
                        <a:pt x="266" y="282"/>
                      </a:lnTo>
                      <a:lnTo>
                        <a:pt x="290" y="255"/>
                      </a:lnTo>
                      <a:lnTo>
                        <a:pt x="317" y="232"/>
                      </a:lnTo>
                      <a:lnTo>
                        <a:pt x="344" y="209"/>
                      </a:lnTo>
                      <a:lnTo>
                        <a:pt x="370" y="190"/>
                      </a:lnTo>
                      <a:lnTo>
                        <a:pt x="397" y="168"/>
                      </a:lnTo>
                      <a:lnTo>
                        <a:pt x="425" y="147"/>
                      </a:lnTo>
                      <a:lnTo>
                        <a:pt x="452" y="126"/>
                      </a:lnTo>
                      <a:lnTo>
                        <a:pt x="480" y="103"/>
                      </a:lnTo>
                      <a:lnTo>
                        <a:pt x="507" y="78"/>
                      </a:lnTo>
                      <a:lnTo>
                        <a:pt x="534" y="55"/>
                      </a:lnTo>
                      <a:lnTo>
                        <a:pt x="558" y="29"/>
                      </a:lnTo>
                      <a:lnTo>
                        <a:pt x="585" y="0"/>
                      </a:lnTo>
                      <a:lnTo>
                        <a:pt x="58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1" name="Freeform 38"/>
                <p:cNvSpPr>
                  <a:spLocks/>
                </p:cNvSpPr>
                <p:nvPr/>
              </p:nvSpPr>
              <p:spPr bwMode="auto">
                <a:xfrm>
                  <a:off x="348" y="1087"/>
                  <a:ext cx="364" cy="497"/>
                </a:xfrm>
                <a:custGeom>
                  <a:avLst/>
                  <a:gdLst>
                    <a:gd name="T0" fmla="*/ 692 w 728"/>
                    <a:gd name="T1" fmla="*/ 6 h 992"/>
                    <a:gd name="T2" fmla="*/ 715 w 728"/>
                    <a:gd name="T3" fmla="*/ 13 h 992"/>
                    <a:gd name="T4" fmla="*/ 725 w 728"/>
                    <a:gd name="T5" fmla="*/ 19 h 992"/>
                    <a:gd name="T6" fmla="*/ 727 w 728"/>
                    <a:gd name="T7" fmla="*/ 30 h 992"/>
                    <a:gd name="T8" fmla="*/ 723 w 728"/>
                    <a:gd name="T9" fmla="*/ 57 h 992"/>
                    <a:gd name="T10" fmla="*/ 708 w 728"/>
                    <a:gd name="T11" fmla="*/ 84 h 992"/>
                    <a:gd name="T12" fmla="*/ 689 w 728"/>
                    <a:gd name="T13" fmla="*/ 110 h 992"/>
                    <a:gd name="T14" fmla="*/ 664 w 728"/>
                    <a:gd name="T15" fmla="*/ 135 h 992"/>
                    <a:gd name="T16" fmla="*/ 637 w 728"/>
                    <a:gd name="T17" fmla="*/ 158 h 992"/>
                    <a:gd name="T18" fmla="*/ 611 w 728"/>
                    <a:gd name="T19" fmla="*/ 179 h 992"/>
                    <a:gd name="T20" fmla="*/ 586 w 728"/>
                    <a:gd name="T21" fmla="*/ 194 h 992"/>
                    <a:gd name="T22" fmla="*/ 565 w 728"/>
                    <a:gd name="T23" fmla="*/ 205 h 992"/>
                    <a:gd name="T24" fmla="*/ 506 w 728"/>
                    <a:gd name="T25" fmla="*/ 234 h 992"/>
                    <a:gd name="T26" fmla="*/ 413 w 728"/>
                    <a:gd name="T27" fmla="*/ 293 h 992"/>
                    <a:gd name="T28" fmla="*/ 335 w 728"/>
                    <a:gd name="T29" fmla="*/ 367 h 992"/>
                    <a:gd name="T30" fmla="*/ 268 w 728"/>
                    <a:gd name="T31" fmla="*/ 449 h 992"/>
                    <a:gd name="T32" fmla="*/ 211 w 728"/>
                    <a:gd name="T33" fmla="*/ 540 h 992"/>
                    <a:gd name="T34" fmla="*/ 166 w 728"/>
                    <a:gd name="T35" fmla="*/ 639 h 992"/>
                    <a:gd name="T36" fmla="*/ 132 w 728"/>
                    <a:gd name="T37" fmla="*/ 740 h 992"/>
                    <a:gd name="T38" fmla="*/ 107 w 728"/>
                    <a:gd name="T39" fmla="*/ 842 h 992"/>
                    <a:gd name="T40" fmla="*/ 99 w 728"/>
                    <a:gd name="T41" fmla="*/ 907 h 992"/>
                    <a:gd name="T42" fmla="*/ 94 w 728"/>
                    <a:gd name="T43" fmla="*/ 935 h 992"/>
                    <a:gd name="T44" fmla="*/ 88 w 728"/>
                    <a:gd name="T45" fmla="*/ 958 h 992"/>
                    <a:gd name="T46" fmla="*/ 76 w 728"/>
                    <a:gd name="T47" fmla="*/ 977 h 992"/>
                    <a:gd name="T48" fmla="*/ 61 w 728"/>
                    <a:gd name="T49" fmla="*/ 989 h 992"/>
                    <a:gd name="T50" fmla="*/ 40 w 728"/>
                    <a:gd name="T51" fmla="*/ 991 h 992"/>
                    <a:gd name="T52" fmla="*/ 19 w 728"/>
                    <a:gd name="T53" fmla="*/ 989 h 992"/>
                    <a:gd name="T54" fmla="*/ 4 w 728"/>
                    <a:gd name="T55" fmla="*/ 973 h 992"/>
                    <a:gd name="T56" fmla="*/ 4 w 728"/>
                    <a:gd name="T57" fmla="*/ 899 h 992"/>
                    <a:gd name="T58" fmla="*/ 31 w 728"/>
                    <a:gd name="T59" fmla="*/ 770 h 992"/>
                    <a:gd name="T60" fmla="*/ 69 w 728"/>
                    <a:gd name="T61" fmla="*/ 641 h 992"/>
                    <a:gd name="T62" fmla="*/ 120 w 728"/>
                    <a:gd name="T63" fmla="*/ 513 h 992"/>
                    <a:gd name="T64" fmla="*/ 189 w 728"/>
                    <a:gd name="T65" fmla="*/ 397 h 992"/>
                    <a:gd name="T66" fmla="*/ 272 w 728"/>
                    <a:gd name="T67" fmla="*/ 293 h 992"/>
                    <a:gd name="T68" fmla="*/ 373 w 728"/>
                    <a:gd name="T69" fmla="*/ 203 h 992"/>
                    <a:gd name="T70" fmla="*/ 491 w 728"/>
                    <a:gd name="T71" fmla="*/ 135 h 992"/>
                    <a:gd name="T72" fmla="*/ 573 w 728"/>
                    <a:gd name="T73" fmla="*/ 101 h 992"/>
                    <a:gd name="T74" fmla="*/ 601 w 728"/>
                    <a:gd name="T75" fmla="*/ 72 h 992"/>
                    <a:gd name="T76" fmla="*/ 630 w 728"/>
                    <a:gd name="T77" fmla="*/ 38 h 992"/>
                    <a:gd name="T78" fmla="*/ 660 w 728"/>
                    <a:gd name="T79" fmla="*/ 9 h 992"/>
                    <a:gd name="T80" fmla="*/ 679 w 728"/>
                    <a:gd name="T81" fmla="*/ 0 h 9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8" h="992">
                      <a:moveTo>
                        <a:pt x="679" y="0"/>
                      </a:moveTo>
                      <a:lnTo>
                        <a:pt x="692" y="6"/>
                      </a:lnTo>
                      <a:lnTo>
                        <a:pt x="706" y="9"/>
                      </a:lnTo>
                      <a:lnTo>
                        <a:pt x="715" y="13"/>
                      </a:lnTo>
                      <a:lnTo>
                        <a:pt x="721" y="17"/>
                      </a:lnTo>
                      <a:lnTo>
                        <a:pt x="725" y="19"/>
                      </a:lnTo>
                      <a:lnTo>
                        <a:pt x="727" y="23"/>
                      </a:lnTo>
                      <a:lnTo>
                        <a:pt x="727" y="30"/>
                      </a:lnTo>
                      <a:lnTo>
                        <a:pt x="728" y="44"/>
                      </a:lnTo>
                      <a:lnTo>
                        <a:pt x="723" y="57"/>
                      </a:lnTo>
                      <a:lnTo>
                        <a:pt x="717" y="70"/>
                      </a:lnTo>
                      <a:lnTo>
                        <a:pt x="708" y="84"/>
                      </a:lnTo>
                      <a:lnTo>
                        <a:pt x="700" y="99"/>
                      </a:lnTo>
                      <a:lnTo>
                        <a:pt x="689" y="110"/>
                      </a:lnTo>
                      <a:lnTo>
                        <a:pt x="677" y="124"/>
                      </a:lnTo>
                      <a:lnTo>
                        <a:pt x="664" y="135"/>
                      </a:lnTo>
                      <a:lnTo>
                        <a:pt x="652" y="148"/>
                      </a:lnTo>
                      <a:lnTo>
                        <a:pt x="637" y="158"/>
                      </a:lnTo>
                      <a:lnTo>
                        <a:pt x="624" y="167"/>
                      </a:lnTo>
                      <a:lnTo>
                        <a:pt x="611" y="179"/>
                      </a:lnTo>
                      <a:lnTo>
                        <a:pt x="599" y="188"/>
                      </a:lnTo>
                      <a:lnTo>
                        <a:pt x="586" y="194"/>
                      </a:lnTo>
                      <a:lnTo>
                        <a:pt x="576" y="201"/>
                      </a:lnTo>
                      <a:lnTo>
                        <a:pt x="565" y="205"/>
                      </a:lnTo>
                      <a:lnTo>
                        <a:pt x="557" y="213"/>
                      </a:lnTo>
                      <a:lnTo>
                        <a:pt x="506" y="234"/>
                      </a:lnTo>
                      <a:lnTo>
                        <a:pt x="459" y="262"/>
                      </a:lnTo>
                      <a:lnTo>
                        <a:pt x="413" y="293"/>
                      </a:lnTo>
                      <a:lnTo>
                        <a:pt x="373" y="329"/>
                      </a:lnTo>
                      <a:lnTo>
                        <a:pt x="335" y="367"/>
                      </a:lnTo>
                      <a:lnTo>
                        <a:pt x="299" y="407"/>
                      </a:lnTo>
                      <a:lnTo>
                        <a:pt x="268" y="449"/>
                      </a:lnTo>
                      <a:lnTo>
                        <a:pt x="240" y="496"/>
                      </a:lnTo>
                      <a:lnTo>
                        <a:pt x="211" y="540"/>
                      </a:lnTo>
                      <a:lnTo>
                        <a:pt x="187" y="589"/>
                      </a:lnTo>
                      <a:lnTo>
                        <a:pt x="166" y="639"/>
                      </a:lnTo>
                      <a:lnTo>
                        <a:pt x="147" y="690"/>
                      </a:lnTo>
                      <a:lnTo>
                        <a:pt x="132" y="740"/>
                      </a:lnTo>
                      <a:lnTo>
                        <a:pt x="118" y="793"/>
                      </a:lnTo>
                      <a:lnTo>
                        <a:pt x="107" y="842"/>
                      </a:lnTo>
                      <a:lnTo>
                        <a:pt x="101" y="895"/>
                      </a:lnTo>
                      <a:lnTo>
                        <a:pt x="99" y="907"/>
                      </a:lnTo>
                      <a:lnTo>
                        <a:pt x="97" y="922"/>
                      </a:lnTo>
                      <a:lnTo>
                        <a:pt x="94" y="935"/>
                      </a:lnTo>
                      <a:lnTo>
                        <a:pt x="94" y="949"/>
                      </a:lnTo>
                      <a:lnTo>
                        <a:pt x="88" y="958"/>
                      </a:lnTo>
                      <a:lnTo>
                        <a:pt x="82" y="970"/>
                      </a:lnTo>
                      <a:lnTo>
                        <a:pt x="76" y="977"/>
                      </a:lnTo>
                      <a:lnTo>
                        <a:pt x="71" y="985"/>
                      </a:lnTo>
                      <a:lnTo>
                        <a:pt x="61" y="989"/>
                      </a:lnTo>
                      <a:lnTo>
                        <a:pt x="52" y="991"/>
                      </a:lnTo>
                      <a:lnTo>
                        <a:pt x="40" y="991"/>
                      </a:lnTo>
                      <a:lnTo>
                        <a:pt x="31" y="992"/>
                      </a:lnTo>
                      <a:lnTo>
                        <a:pt x="19" y="989"/>
                      </a:lnTo>
                      <a:lnTo>
                        <a:pt x="10" y="983"/>
                      </a:lnTo>
                      <a:lnTo>
                        <a:pt x="4" y="973"/>
                      </a:lnTo>
                      <a:lnTo>
                        <a:pt x="0" y="962"/>
                      </a:lnTo>
                      <a:lnTo>
                        <a:pt x="4" y="899"/>
                      </a:lnTo>
                      <a:lnTo>
                        <a:pt x="18" y="833"/>
                      </a:lnTo>
                      <a:lnTo>
                        <a:pt x="31" y="770"/>
                      </a:lnTo>
                      <a:lnTo>
                        <a:pt x="48" y="705"/>
                      </a:lnTo>
                      <a:lnTo>
                        <a:pt x="69" y="641"/>
                      </a:lnTo>
                      <a:lnTo>
                        <a:pt x="94" y="576"/>
                      </a:lnTo>
                      <a:lnTo>
                        <a:pt x="120" y="513"/>
                      </a:lnTo>
                      <a:lnTo>
                        <a:pt x="154" y="456"/>
                      </a:lnTo>
                      <a:lnTo>
                        <a:pt x="189" y="397"/>
                      </a:lnTo>
                      <a:lnTo>
                        <a:pt x="229" y="344"/>
                      </a:lnTo>
                      <a:lnTo>
                        <a:pt x="272" y="293"/>
                      </a:lnTo>
                      <a:lnTo>
                        <a:pt x="322" y="247"/>
                      </a:lnTo>
                      <a:lnTo>
                        <a:pt x="373" y="203"/>
                      </a:lnTo>
                      <a:lnTo>
                        <a:pt x="430" y="167"/>
                      </a:lnTo>
                      <a:lnTo>
                        <a:pt x="491" y="135"/>
                      </a:lnTo>
                      <a:lnTo>
                        <a:pt x="557" y="110"/>
                      </a:lnTo>
                      <a:lnTo>
                        <a:pt x="573" y="101"/>
                      </a:lnTo>
                      <a:lnTo>
                        <a:pt x="588" y="87"/>
                      </a:lnTo>
                      <a:lnTo>
                        <a:pt x="601" y="72"/>
                      </a:lnTo>
                      <a:lnTo>
                        <a:pt x="614" y="57"/>
                      </a:lnTo>
                      <a:lnTo>
                        <a:pt x="630" y="38"/>
                      </a:lnTo>
                      <a:lnTo>
                        <a:pt x="645" y="23"/>
                      </a:lnTo>
                      <a:lnTo>
                        <a:pt x="660" y="9"/>
                      </a:lnTo>
                      <a:lnTo>
                        <a:pt x="679" y="0"/>
                      </a:lnTo>
                      <a:lnTo>
                        <a:pt x="67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2" name="Freeform 39"/>
                <p:cNvSpPr>
                  <a:spLocks/>
                </p:cNvSpPr>
                <p:nvPr/>
              </p:nvSpPr>
              <p:spPr bwMode="auto">
                <a:xfrm>
                  <a:off x="219" y="1049"/>
                  <a:ext cx="386" cy="440"/>
                </a:xfrm>
                <a:custGeom>
                  <a:avLst/>
                  <a:gdLst>
                    <a:gd name="T0" fmla="*/ 703 w 772"/>
                    <a:gd name="T1" fmla="*/ 6 h 880"/>
                    <a:gd name="T2" fmla="*/ 724 w 772"/>
                    <a:gd name="T3" fmla="*/ 17 h 880"/>
                    <a:gd name="T4" fmla="*/ 745 w 772"/>
                    <a:gd name="T5" fmla="*/ 27 h 880"/>
                    <a:gd name="T6" fmla="*/ 758 w 772"/>
                    <a:gd name="T7" fmla="*/ 38 h 880"/>
                    <a:gd name="T8" fmla="*/ 772 w 772"/>
                    <a:gd name="T9" fmla="*/ 49 h 880"/>
                    <a:gd name="T10" fmla="*/ 766 w 772"/>
                    <a:gd name="T11" fmla="*/ 63 h 880"/>
                    <a:gd name="T12" fmla="*/ 756 w 772"/>
                    <a:gd name="T13" fmla="*/ 74 h 880"/>
                    <a:gd name="T14" fmla="*/ 737 w 772"/>
                    <a:gd name="T15" fmla="*/ 87 h 880"/>
                    <a:gd name="T16" fmla="*/ 717 w 772"/>
                    <a:gd name="T17" fmla="*/ 99 h 880"/>
                    <a:gd name="T18" fmla="*/ 692 w 772"/>
                    <a:gd name="T19" fmla="*/ 114 h 880"/>
                    <a:gd name="T20" fmla="*/ 665 w 772"/>
                    <a:gd name="T21" fmla="*/ 127 h 880"/>
                    <a:gd name="T22" fmla="*/ 637 w 772"/>
                    <a:gd name="T23" fmla="*/ 143 h 880"/>
                    <a:gd name="T24" fmla="*/ 606 w 772"/>
                    <a:gd name="T25" fmla="*/ 156 h 880"/>
                    <a:gd name="T26" fmla="*/ 580 w 772"/>
                    <a:gd name="T27" fmla="*/ 169 h 880"/>
                    <a:gd name="T28" fmla="*/ 555 w 772"/>
                    <a:gd name="T29" fmla="*/ 181 h 880"/>
                    <a:gd name="T30" fmla="*/ 500 w 772"/>
                    <a:gd name="T31" fmla="*/ 205 h 880"/>
                    <a:gd name="T32" fmla="*/ 416 w 772"/>
                    <a:gd name="T33" fmla="*/ 257 h 880"/>
                    <a:gd name="T34" fmla="*/ 348 w 772"/>
                    <a:gd name="T35" fmla="*/ 319 h 880"/>
                    <a:gd name="T36" fmla="*/ 289 w 772"/>
                    <a:gd name="T37" fmla="*/ 388 h 880"/>
                    <a:gd name="T38" fmla="*/ 238 w 772"/>
                    <a:gd name="T39" fmla="*/ 466 h 880"/>
                    <a:gd name="T40" fmla="*/ 194 w 772"/>
                    <a:gd name="T41" fmla="*/ 548 h 880"/>
                    <a:gd name="T42" fmla="*/ 156 w 772"/>
                    <a:gd name="T43" fmla="*/ 629 h 880"/>
                    <a:gd name="T44" fmla="*/ 125 w 772"/>
                    <a:gd name="T45" fmla="*/ 717 h 880"/>
                    <a:gd name="T46" fmla="*/ 110 w 772"/>
                    <a:gd name="T47" fmla="*/ 768 h 880"/>
                    <a:gd name="T48" fmla="*/ 104 w 772"/>
                    <a:gd name="T49" fmla="*/ 789 h 880"/>
                    <a:gd name="T50" fmla="*/ 101 w 772"/>
                    <a:gd name="T51" fmla="*/ 808 h 880"/>
                    <a:gd name="T52" fmla="*/ 95 w 772"/>
                    <a:gd name="T53" fmla="*/ 835 h 880"/>
                    <a:gd name="T54" fmla="*/ 84 w 772"/>
                    <a:gd name="T55" fmla="*/ 863 h 880"/>
                    <a:gd name="T56" fmla="*/ 65 w 772"/>
                    <a:gd name="T57" fmla="*/ 875 h 880"/>
                    <a:gd name="T58" fmla="*/ 47 w 772"/>
                    <a:gd name="T59" fmla="*/ 878 h 880"/>
                    <a:gd name="T60" fmla="*/ 28 w 772"/>
                    <a:gd name="T61" fmla="*/ 878 h 880"/>
                    <a:gd name="T62" fmla="*/ 9 w 772"/>
                    <a:gd name="T63" fmla="*/ 867 h 880"/>
                    <a:gd name="T64" fmla="*/ 0 w 772"/>
                    <a:gd name="T65" fmla="*/ 846 h 880"/>
                    <a:gd name="T66" fmla="*/ 4 w 772"/>
                    <a:gd name="T67" fmla="*/ 781 h 880"/>
                    <a:gd name="T68" fmla="*/ 19 w 772"/>
                    <a:gd name="T69" fmla="*/ 688 h 880"/>
                    <a:gd name="T70" fmla="*/ 46 w 772"/>
                    <a:gd name="T71" fmla="*/ 599 h 880"/>
                    <a:gd name="T72" fmla="*/ 78 w 772"/>
                    <a:gd name="T73" fmla="*/ 513 h 880"/>
                    <a:gd name="T74" fmla="*/ 122 w 772"/>
                    <a:gd name="T75" fmla="*/ 433 h 880"/>
                    <a:gd name="T76" fmla="*/ 173 w 772"/>
                    <a:gd name="T77" fmla="*/ 356 h 880"/>
                    <a:gd name="T78" fmla="*/ 234 w 772"/>
                    <a:gd name="T79" fmla="*/ 283 h 880"/>
                    <a:gd name="T80" fmla="*/ 304 w 772"/>
                    <a:gd name="T81" fmla="*/ 215 h 880"/>
                    <a:gd name="T82" fmla="*/ 363 w 772"/>
                    <a:gd name="T83" fmla="*/ 167 h 880"/>
                    <a:gd name="T84" fmla="*/ 403 w 772"/>
                    <a:gd name="T85" fmla="*/ 139 h 880"/>
                    <a:gd name="T86" fmla="*/ 449 w 772"/>
                    <a:gd name="T87" fmla="*/ 120 h 880"/>
                    <a:gd name="T88" fmla="*/ 492 w 772"/>
                    <a:gd name="T89" fmla="*/ 101 h 880"/>
                    <a:gd name="T90" fmla="*/ 540 w 772"/>
                    <a:gd name="T91" fmla="*/ 82 h 880"/>
                    <a:gd name="T92" fmla="*/ 583 w 772"/>
                    <a:gd name="T93" fmla="*/ 63 h 880"/>
                    <a:gd name="T94" fmla="*/ 629 w 772"/>
                    <a:gd name="T95" fmla="*/ 38 h 880"/>
                    <a:gd name="T96" fmla="*/ 671 w 772"/>
                    <a:gd name="T97" fmla="*/ 13 h 880"/>
                    <a:gd name="T98" fmla="*/ 692 w 772"/>
                    <a:gd name="T99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72" h="880">
                      <a:moveTo>
                        <a:pt x="692" y="0"/>
                      </a:moveTo>
                      <a:lnTo>
                        <a:pt x="703" y="6"/>
                      </a:lnTo>
                      <a:lnTo>
                        <a:pt x="715" y="11"/>
                      </a:lnTo>
                      <a:lnTo>
                        <a:pt x="724" y="17"/>
                      </a:lnTo>
                      <a:lnTo>
                        <a:pt x="736" y="25"/>
                      </a:lnTo>
                      <a:lnTo>
                        <a:pt x="745" y="27"/>
                      </a:lnTo>
                      <a:lnTo>
                        <a:pt x="753" y="32"/>
                      </a:lnTo>
                      <a:lnTo>
                        <a:pt x="758" y="38"/>
                      </a:lnTo>
                      <a:lnTo>
                        <a:pt x="766" y="42"/>
                      </a:lnTo>
                      <a:lnTo>
                        <a:pt x="772" y="49"/>
                      </a:lnTo>
                      <a:lnTo>
                        <a:pt x="772" y="57"/>
                      </a:lnTo>
                      <a:lnTo>
                        <a:pt x="766" y="63"/>
                      </a:lnTo>
                      <a:lnTo>
                        <a:pt x="762" y="67"/>
                      </a:lnTo>
                      <a:lnTo>
                        <a:pt x="756" y="74"/>
                      </a:lnTo>
                      <a:lnTo>
                        <a:pt x="747" y="82"/>
                      </a:lnTo>
                      <a:lnTo>
                        <a:pt x="737" y="87"/>
                      </a:lnTo>
                      <a:lnTo>
                        <a:pt x="728" y="91"/>
                      </a:lnTo>
                      <a:lnTo>
                        <a:pt x="717" y="99"/>
                      </a:lnTo>
                      <a:lnTo>
                        <a:pt x="705" y="106"/>
                      </a:lnTo>
                      <a:lnTo>
                        <a:pt x="692" y="114"/>
                      </a:lnTo>
                      <a:lnTo>
                        <a:pt x="678" y="122"/>
                      </a:lnTo>
                      <a:lnTo>
                        <a:pt x="665" y="127"/>
                      </a:lnTo>
                      <a:lnTo>
                        <a:pt x="652" y="137"/>
                      </a:lnTo>
                      <a:lnTo>
                        <a:pt x="637" y="143"/>
                      </a:lnTo>
                      <a:lnTo>
                        <a:pt x="621" y="150"/>
                      </a:lnTo>
                      <a:lnTo>
                        <a:pt x="606" y="156"/>
                      </a:lnTo>
                      <a:lnTo>
                        <a:pt x="593" y="165"/>
                      </a:lnTo>
                      <a:lnTo>
                        <a:pt x="580" y="169"/>
                      </a:lnTo>
                      <a:lnTo>
                        <a:pt x="568" y="177"/>
                      </a:lnTo>
                      <a:lnTo>
                        <a:pt x="555" y="181"/>
                      </a:lnTo>
                      <a:lnTo>
                        <a:pt x="545" y="188"/>
                      </a:lnTo>
                      <a:lnTo>
                        <a:pt x="500" y="205"/>
                      </a:lnTo>
                      <a:lnTo>
                        <a:pt x="458" y="230"/>
                      </a:lnTo>
                      <a:lnTo>
                        <a:pt x="416" y="257"/>
                      </a:lnTo>
                      <a:lnTo>
                        <a:pt x="382" y="289"/>
                      </a:lnTo>
                      <a:lnTo>
                        <a:pt x="348" y="319"/>
                      </a:lnTo>
                      <a:lnTo>
                        <a:pt x="317" y="354"/>
                      </a:lnTo>
                      <a:lnTo>
                        <a:pt x="289" y="388"/>
                      </a:lnTo>
                      <a:lnTo>
                        <a:pt x="262" y="428"/>
                      </a:lnTo>
                      <a:lnTo>
                        <a:pt x="238" y="466"/>
                      </a:lnTo>
                      <a:lnTo>
                        <a:pt x="213" y="506"/>
                      </a:lnTo>
                      <a:lnTo>
                        <a:pt x="194" y="548"/>
                      </a:lnTo>
                      <a:lnTo>
                        <a:pt x="175" y="589"/>
                      </a:lnTo>
                      <a:lnTo>
                        <a:pt x="156" y="629"/>
                      </a:lnTo>
                      <a:lnTo>
                        <a:pt x="141" y="673"/>
                      </a:lnTo>
                      <a:lnTo>
                        <a:pt x="125" y="717"/>
                      </a:lnTo>
                      <a:lnTo>
                        <a:pt x="114" y="759"/>
                      </a:lnTo>
                      <a:lnTo>
                        <a:pt x="110" y="768"/>
                      </a:lnTo>
                      <a:lnTo>
                        <a:pt x="108" y="783"/>
                      </a:lnTo>
                      <a:lnTo>
                        <a:pt x="104" y="789"/>
                      </a:lnTo>
                      <a:lnTo>
                        <a:pt x="103" y="799"/>
                      </a:lnTo>
                      <a:lnTo>
                        <a:pt x="101" y="808"/>
                      </a:lnTo>
                      <a:lnTo>
                        <a:pt x="101" y="818"/>
                      </a:lnTo>
                      <a:lnTo>
                        <a:pt x="95" y="835"/>
                      </a:lnTo>
                      <a:lnTo>
                        <a:pt x="89" y="850"/>
                      </a:lnTo>
                      <a:lnTo>
                        <a:pt x="84" y="863"/>
                      </a:lnTo>
                      <a:lnTo>
                        <a:pt x="74" y="873"/>
                      </a:lnTo>
                      <a:lnTo>
                        <a:pt x="65" y="875"/>
                      </a:lnTo>
                      <a:lnTo>
                        <a:pt x="57" y="876"/>
                      </a:lnTo>
                      <a:lnTo>
                        <a:pt x="47" y="878"/>
                      </a:lnTo>
                      <a:lnTo>
                        <a:pt x="42" y="880"/>
                      </a:lnTo>
                      <a:lnTo>
                        <a:pt x="28" y="878"/>
                      </a:lnTo>
                      <a:lnTo>
                        <a:pt x="21" y="875"/>
                      </a:lnTo>
                      <a:lnTo>
                        <a:pt x="9" y="867"/>
                      </a:lnTo>
                      <a:lnTo>
                        <a:pt x="6" y="859"/>
                      </a:lnTo>
                      <a:lnTo>
                        <a:pt x="0" y="846"/>
                      </a:lnTo>
                      <a:lnTo>
                        <a:pt x="0" y="831"/>
                      </a:lnTo>
                      <a:lnTo>
                        <a:pt x="4" y="781"/>
                      </a:lnTo>
                      <a:lnTo>
                        <a:pt x="9" y="734"/>
                      </a:lnTo>
                      <a:lnTo>
                        <a:pt x="19" y="688"/>
                      </a:lnTo>
                      <a:lnTo>
                        <a:pt x="32" y="643"/>
                      </a:lnTo>
                      <a:lnTo>
                        <a:pt x="46" y="599"/>
                      </a:lnTo>
                      <a:lnTo>
                        <a:pt x="59" y="555"/>
                      </a:lnTo>
                      <a:lnTo>
                        <a:pt x="78" y="513"/>
                      </a:lnTo>
                      <a:lnTo>
                        <a:pt x="99" y="473"/>
                      </a:lnTo>
                      <a:lnTo>
                        <a:pt x="122" y="433"/>
                      </a:lnTo>
                      <a:lnTo>
                        <a:pt x="146" y="395"/>
                      </a:lnTo>
                      <a:lnTo>
                        <a:pt x="173" y="356"/>
                      </a:lnTo>
                      <a:lnTo>
                        <a:pt x="203" y="319"/>
                      </a:lnTo>
                      <a:lnTo>
                        <a:pt x="234" y="283"/>
                      </a:lnTo>
                      <a:lnTo>
                        <a:pt x="268" y="249"/>
                      </a:lnTo>
                      <a:lnTo>
                        <a:pt x="304" y="215"/>
                      </a:lnTo>
                      <a:lnTo>
                        <a:pt x="344" y="184"/>
                      </a:lnTo>
                      <a:lnTo>
                        <a:pt x="363" y="167"/>
                      </a:lnTo>
                      <a:lnTo>
                        <a:pt x="382" y="154"/>
                      </a:lnTo>
                      <a:lnTo>
                        <a:pt x="403" y="139"/>
                      </a:lnTo>
                      <a:lnTo>
                        <a:pt x="428" y="129"/>
                      </a:lnTo>
                      <a:lnTo>
                        <a:pt x="449" y="120"/>
                      </a:lnTo>
                      <a:lnTo>
                        <a:pt x="471" y="110"/>
                      </a:lnTo>
                      <a:lnTo>
                        <a:pt x="492" y="101"/>
                      </a:lnTo>
                      <a:lnTo>
                        <a:pt x="517" y="91"/>
                      </a:lnTo>
                      <a:lnTo>
                        <a:pt x="540" y="82"/>
                      </a:lnTo>
                      <a:lnTo>
                        <a:pt x="563" y="72"/>
                      </a:lnTo>
                      <a:lnTo>
                        <a:pt x="583" y="63"/>
                      </a:lnTo>
                      <a:lnTo>
                        <a:pt x="606" y="51"/>
                      </a:lnTo>
                      <a:lnTo>
                        <a:pt x="629" y="38"/>
                      </a:lnTo>
                      <a:lnTo>
                        <a:pt x="650" y="27"/>
                      </a:lnTo>
                      <a:lnTo>
                        <a:pt x="671" y="13"/>
                      </a:lnTo>
                      <a:lnTo>
                        <a:pt x="692" y="0"/>
                      </a:lnTo>
                      <a:lnTo>
                        <a:pt x="69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3" name="Freeform 40"/>
                <p:cNvSpPr>
                  <a:spLocks/>
                </p:cNvSpPr>
                <p:nvPr/>
              </p:nvSpPr>
              <p:spPr bwMode="auto">
                <a:xfrm>
                  <a:off x="-106" y="1016"/>
                  <a:ext cx="577" cy="458"/>
                </a:xfrm>
                <a:custGeom>
                  <a:avLst/>
                  <a:gdLst>
                    <a:gd name="T0" fmla="*/ 1154 w 1154"/>
                    <a:gd name="T1" fmla="*/ 65 h 917"/>
                    <a:gd name="T2" fmla="*/ 1085 w 1154"/>
                    <a:gd name="T3" fmla="*/ 103 h 917"/>
                    <a:gd name="T4" fmla="*/ 1015 w 1154"/>
                    <a:gd name="T5" fmla="*/ 130 h 917"/>
                    <a:gd name="T6" fmla="*/ 939 w 1154"/>
                    <a:gd name="T7" fmla="*/ 151 h 917"/>
                    <a:gd name="T8" fmla="*/ 865 w 1154"/>
                    <a:gd name="T9" fmla="*/ 166 h 917"/>
                    <a:gd name="T10" fmla="*/ 787 w 1154"/>
                    <a:gd name="T11" fmla="*/ 179 h 917"/>
                    <a:gd name="T12" fmla="*/ 711 w 1154"/>
                    <a:gd name="T13" fmla="*/ 192 h 917"/>
                    <a:gd name="T14" fmla="*/ 635 w 1154"/>
                    <a:gd name="T15" fmla="*/ 208 h 917"/>
                    <a:gd name="T16" fmla="*/ 566 w 1154"/>
                    <a:gd name="T17" fmla="*/ 229 h 917"/>
                    <a:gd name="T18" fmla="*/ 486 w 1154"/>
                    <a:gd name="T19" fmla="*/ 240 h 917"/>
                    <a:gd name="T20" fmla="*/ 422 w 1154"/>
                    <a:gd name="T21" fmla="*/ 270 h 917"/>
                    <a:gd name="T22" fmla="*/ 365 w 1154"/>
                    <a:gd name="T23" fmla="*/ 320 h 917"/>
                    <a:gd name="T24" fmla="*/ 321 w 1154"/>
                    <a:gd name="T25" fmla="*/ 381 h 917"/>
                    <a:gd name="T26" fmla="*/ 277 w 1154"/>
                    <a:gd name="T27" fmla="*/ 447 h 917"/>
                    <a:gd name="T28" fmla="*/ 241 w 1154"/>
                    <a:gd name="T29" fmla="*/ 518 h 917"/>
                    <a:gd name="T30" fmla="*/ 205 w 1154"/>
                    <a:gd name="T31" fmla="*/ 586 h 917"/>
                    <a:gd name="T32" fmla="*/ 169 w 1154"/>
                    <a:gd name="T33" fmla="*/ 651 h 917"/>
                    <a:gd name="T34" fmla="*/ 150 w 1154"/>
                    <a:gd name="T35" fmla="*/ 675 h 917"/>
                    <a:gd name="T36" fmla="*/ 135 w 1154"/>
                    <a:gd name="T37" fmla="*/ 704 h 917"/>
                    <a:gd name="T38" fmla="*/ 123 w 1154"/>
                    <a:gd name="T39" fmla="*/ 732 h 917"/>
                    <a:gd name="T40" fmla="*/ 114 w 1154"/>
                    <a:gd name="T41" fmla="*/ 761 h 917"/>
                    <a:gd name="T42" fmla="*/ 104 w 1154"/>
                    <a:gd name="T43" fmla="*/ 789 h 917"/>
                    <a:gd name="T44" fmla="*/ 97 w 1154"/>
                    <a:gd name="T45" fmla="*/ 818 h 917"/>
                    <a:gd name="T46" fmla="*/ 91 w 1154"/>
                    <a:gd name="T47" fmla="*/ 848 h 917"/>
                    <a:gd name="T48" fmla="*/ 85 w 1154"/>
                    <a:gd name="T49" fmla="*/ 877 h 917"/>
                    <a:gd name="T50" fmla="*/ 72 w 1154"/>
                    <a:gd name="T51" fmla="*/ 903 h 917"/>
                    <a:gd name="T52" fmla="*/ 53 w 1154"/>
                    <a:gd name="T53" fmla="*/ 917 h 917"/>
                    <a:gd name="T54" fmla="*/ 21 w 1154"/>
                    <a:gd name="T55" fmla="*/ 902 h 917"/>
                    <a:gd name="T56" fmla="*/ 4 w 1154"/>
                    <a:gd name="T57" fmla="*/ 854 h 917"/>
                    <a:gd name="T58" fmla="*/ 2 w 1154"/>
                    <a:gd name="T59" fmla="*/ 808 h 917"/>
                    <a:gd name="T60" fmla="*/ 9 w 1154"/>
                    <a:gd name="T61" fmla="*/ 763 h 917"/>
                    <a:gd name="T62" fmla="*/ 27 w 1154"/>
                    <a:gd name="T63" fmla="*/ 719 h 917"/>
                    <a:gd name="T64" fmla="*/ 46 w 1154"/>
                    <a:gd name="T65" fmla="*/ 673 h 917"/>
                    <a:gd name="T66" fmla="*/ 70 w 1154"/>
                    <a:gd name="T67" fmla="*/ 630 h 917"/>
                    <a:gd name="T68" fmla="*/ 93 w 1154"/>
                    <a:gd name="T69" fmla="*/ 588 h 917"/>
                    <a:gd name="T70" fmla="*/ 116 w 1154"/>
                    <a:gd name="T71" fmla="*/ 548 h 917"/>
                    <a:gd name="T72" fmla="*/ 154 w 1154"/>
                    <a:gd name="T73" fmla="*/ 483 h 917"/>
                    <a:gd name="T74" fmla="*/ 194 w 1154"/>
                    <a:gd name="T75" fmla="*/ 415 h 917"/>
                    <a:gd name="T76" fmla="*/ 234 w 1154"/>
                    <a:gd name="T77" fmla="*/ 344 h 917"/>
                    <a:gd name="T78" fmla="*/ 277 w 1154"/>
                    <a:gd name="T79" fmla="*/ 280 h 917"/>
                    <a:gd name="T80" fmla="*/ 327 w 1154"/>
                    <a:gd name="T81" fmla="*/ 219 h 917"/>
                    <a:gd name="T82" fmla="*/ 386 w 1154"/>
                    <a:gd name="T83" fmla="*/ 175 h 917"/>
                    <a:gd name="T84" fmla="*/ 454 w 1154"/>
                    <a:gd name="T85" fmla="*/ 143 h 917"/>
                    <a:gd name="T86" fmla="*/ 536 w 1154"/>
                    <a:gd name="T87" fmla="*/ 137 h 917"/>
                    <a:gd name="T88" fmla="*/ 602 w 1154"/>
                    <a:gd name="T89" fmla="*/ 122 h 917"/>
                    <a:gd name="T90" fmla="*/ 671 w 1154"/>
                    <a:gd name="T91" fmla="*/ 111 h 917"/>
                    <a:gd name="T92" fmla="*/ 739 w 1154"/>
                    <a:gd name="T93" fmla="*/ 97 h 917"/>
                    <a:gd name="T94" fmla="*/ 810 w 1154"/>
                    <a:gd name="T95" fmla="*/ 84 h 917"/>
                    <a:gd name="T96" fmla="*/ 876 w 1154"/>
                    <a:gd name="T97" fmla="*/ 67 h 917"/>
                    <a:gd name="T98" fmla="*/ 945 w 1154"/>
                    <a:gd name="T99" fmla="*/ 52 h 917"/>
                    <a:gd name="T100" fmla="*/ 1009 w 1154"/>
                    <a:gd name="T101" fmla="*/ 27 h 917"/>
                    <a:gd name="T102" fmla="*/ 1076 w 1154"/>
                    <a:gd name="T103" fmla="*/ 0 h 9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54" h="917">
                      <a:moveTo>
                        <a:pt x="1076" y="0"/>
                      </a:moveTo>
                      <a:lnTo>
                        <a:pt x="1154" y="65"/>
                      </a:lnTo>
                      <a:lnTo>
                        <a:pt x="1118" y="84"/>
                      </a:lnTo>
                      <a:lnTo>
                        <a:pt x="1085" y="103"/>
                      </a:lnTo>
                      <a:lnTo>
                        <a:pt x="1051" y="116"/>
                      </a:lnTo>
                      <a:lnTo>
                        <a:pt x="1015" y="130"/>
                      </a:lnTo>
                      <a:lnTo>
                        <a:pt x="977" y="141"/>
                      </a:lnTo>
                      <a:lnTo>
                        <a:pt x="939" y="151"/>
                      </a:lnTo>
                      <a:lnTo>
                        <a:pt x="901" y="158"/>
                      </a:lnTo>
                      <a:lnTo>
                        <a:pt x="865" y="166"/>
                      </a:lnTo>
                      <a:lnTo>
                        <a:pt x="825" y="173"/>
                      </a:lnTo>
                      <a:lnTo>
                        <a:pt x="787" y="179"/>
                      </a:lnTo>
                      <a:lnTo>
                        <a:pt x="747" y="185"/>
                      </a:lnTo>
                      <a:lnTo>
                        <a:pt x="711" y="192"/>
                      </a:lnTo>
                      <a:lnTo>
                        <a:pt x="671" y="198"/>
                      </a:lnTo>
                      <a:lnTo>
                        <a:pt x="635" y="208"/>
                      </a:lnTo>
                      <a:lnTo>
                        <a:pt x="601" y="217"/>
                      </a:lnTo>
                      <a:lnTo>
                        <a:pt x="566" y="229"/>
                      </a:lnTo>
                      <a:lnTo>
                        <a:pt x="523" y="230"/>
                      </a:lnTo>
                      <a:lnTo>
                        <a:pt x="486" y="240"/>
                      </a:lnTo>
                      <a:lnTo>
                        <a:pt x="452" y="253"/>
                      </a:lnTo>
                      <a:lnTo>
                        <a:pt x="422" y="270"/>
                      </a:lnTo>
                      <a:lnTo>
                        <a:pt x="391" y="293"/>
                      </a:lnTo>
                      <a:lnTo>
                        <a:pt x="365" y="320"/>
                      </a:lnTo>
                      <a:lnTo>
                        <a:pt x="340" y="346"/>
                      </a:lnTo>
                      <a:lnTo>
                        <a:pt x="321" y="381"/>
                      </a:lnTo>
                      <a:lnTo>
                        <a:pt x="298" y="411"/>
                      </a:lnTo>
                      <a:lnTo>
                        <a:pt x="277" y="447"/>
                      </a:lnTo>
                      <a:lnTo>
                        <a:pt x="260" y="481"/>
                      </a:lnTo>
                      <a:lnTo>
                        <a:pt x="241" y="518"/>
                      </a:lnTo>
                      <a:lnTo>
                        <a:pt x="224" y="552"/>
                      </a:lnTo>
                      <a:lnTo>
                        <a:pt x="205" y="586"/>
                      </a:lnTo>
                      <a:lnTo>
                        <a:pt x="186" y="618"/>
                      </a:lnTo>
                      <a:lnTo>
                        <a:pt x="169" y="651"/>
                      </a:lnTo>
                      <a:lnTo>
                        <a:pt x="160" y="662"/>
                      </a:lnTo>
                      <a:lnTo>
                        <a:pt x="150" y="675"/>
                      </a:lnTo>
                      <a:lnTo>
                        <a:pt x="142" y="689"/>
                      </a:lnTo>
                      <a:lnTo>
                        <a:pt x="135" y="704"/>
                      </a:lnTo>
                      <a:lnTo>
                        <a:pt x="129" y="717"/>
                      </a:lnTo>
                      <a:lnTo>
                        <a:pt x="123" y="732"/>
                      </a:lnTo>
                      <a:lnTo>
                        <a:pt x="120" y="746"/>
                      </a:lnTo>
                      <a:lnTo>
                        <a:pt x="114" y="761"/>
                      </a:lnTo>
                      <a:lnTo>
                        <a:pt x="110" y="774"/>
                      </a:lnTo>
                      <a:lnTo>
                        <a:pt x="104" y="789"/>
                      </a:lnTo>
                      <a:lnTo>
                        <a:pt x="101" y="803"/>
                      </a:lnTo>
                      <a:lnTo>
                        <a:pt x="97" y="818"/>
                      </a:lnTo>
                      <a:lnTo>
                        <a:pt x="95" y="833"/>
                      </a:lnTo>
                      <a:lnTo>
                        <a:pt x="91" y="848"/>
                      </a:lnTo>
                      <a:lnTo>
                        <a:pt x="87" y="862"/>
                      </a:lnTo>
                      <a:lnTo>
                        <a:pt x="85" y="877"/>
                      </a:lnTo>
                      <a:lnTo>
                        <a:pt x="78" y="892"/>
                      </a:lnTo>
                      <a:lnTo>
                        <a:pt x="72" y="903"/>
                      </a:lnTo>
                      <a:lnTo>
                        <a:pt x="61" y="913"/>
                      </a:lnTo>
                      <a:lnTo>
                        <a:pt x="53" y="917"/>
                      </a:lnTo>
                      <a:lnTo>
                        <a:pt x="34" y="913"/>
                      </a:lnTo>
                      <a:lnTo>
                        <a:pt x="21" y="902"/>
                      </a:lnTo>
                      <a:lnTo>
                        <a:pt x="7" y="877"/>
                      </a:lnTo>
                      <a:lnTo>
                        <a:pt x="4" y="854"/>
                      </a:lnTo>
                      <a:lnTo>
                        <a:pt x="0" y="831"/>
                      </a:lnTo>
                      <a:lnTo>
                        <a:pt x="2" y="808"/>
                      </a:lnTo>
                      <a:lnTo>
                        <a:pt x="4" y="784"/>
                      </a:lnTo>
                      <a:lnTo>
                        <a:pt x="9" y="763"/>
                      </a:lnTo>
                      <a:lnTo>
                        <a:pt x="17" y="740"/>
                      </a:lnTo>
                      <a:lnTo>
                        <a:pt x="27" y="719"/>
                      </a:lnTo>
                      <a:lnTo>
                        <a:pt x="34" y="694"/>
                      </a:lnTo>
                      <a:lnTo>
                        <a:pt x="46" y="673"/>
                      </a:lnTo>
                      <a:lnTo>
                        <a:pt x="57" y="651"/>
                      </a:lnTo>
                      <a:lnTo>
                        <a:pt x="70" y="630"/>
                      </a:lnTo>
                      <a:lnTo>
                        <a:pt x="82" y="607"/>
                      </a:lnTo>
                      <a:lnTo>
                        <a:pt x="93" y="588"/>
                      </a:lnTo>
                      <a:lnTo>
                        <a:pt x="104" y="567"/>
                      </a:lnTo>
                      <a:lnTo>
                        <a:pt x="116" y="548"/>
                      </a:lnTo>
                      <a:lnTo>
                        <a:pt x="135" y="516"/>
                      </a:lnTo>
                      <a:lnTo>
                        <a:pt x="154" y="483"/>
                      </a:lnTo>
                      <a:lnTo>
                        <a:pt x="173" y="449"/>
                      </a:lnTo>
                      <a:lnTo>
                        <a:pt x="194" y="415"/>
                      </a:lnTo>
                      <a:lnTo>
                        <a:pt x="213" y="379"/>
                      </a:lnTo>
                      <a:lnTo>
                        <a:pt x="234" y="344"/>
                      </a:lnTo>
                      <a:lnTo>
                        <a:pt x="253" y="310"/>
                      </a:lnTo>
                      <a:lnTo>
                        <a:pt x="277" y="280"/>
                      </a:lnTo>
                      <a:lnTo>
                        <a:pt x="300" y="248"/>
                      </a:lnTo>
                      <a:lnTo>
                        <a:pt x="327" y="219"/>
                      </a:lnTo>
                      <a:lnTo>
                        <a:pt x="353" y="194"/>
                      </a:lnTo>
                      <a:lnTo>
                        <a:pt x="386" y="175"/>
                      </a:lnTo>
                      <a:lnTo>
                        <a:pt x="416" y="156"/>
                      </a:lnTo>
                      <a:lnTo>
                        <a:pt x="454" y="143"/>
                      </a:lnTo>
                      <a:lnTo>
                        <a:pt x="492" y="137"/>
                      </a:lnTo>
                      <a:lnTo>
                        <a:pt x="536" y="137"/>
                      </a:lnTo>
                      <a:lnTo>
                        <a:pt x="568" y="128"/>
                      </a:lnTo>
                      <a:lnTo>
                        <a:pt x="602" y="122"/>
                      </a:lnTo>
                      <a:lnTo>
                        <a:pt x="637" y="114"/>
                      </a:lnTo>
                      <a:lnTo>
                        <a:pt x="671" y="111"/>
                      </a:lnTo>
                      <a:lnTo>
                        <a:pt x="705" y="103"/>
                      </a:lnTo>
                      <a:lnTo>
                        <a:pt x="739" y="97"/>
                      </a:lnTo>
                      <a:lnTo>
                        <a:pt x="773" y="90"/>
                      </a:lnTo>
                      <a:lnTo>
                        <a:pt x="810" y="84"/>
                      </a:lnTo>
                      <a:lnTo>
                        <a:pt x="842" y="76"/>
                      </a:lnTo>
                      <a:lnTo>
                        <a:pt x="876" y="67"/>
                      </a:lnTo>
                      <a:lnTo>
                        <a:pt x="910" y="59"/>
                      </a:lnTo>
                      <a:lnTo>
                        <a:pt x="945" y="52"/>
                      </a:lnTo>
                      <a:lnTo>
                        <a:pt x="977" y="38"/>
                      </a:lnTo>
                      <a:lnTo>
                        <a:pt x="1009" y="27"/>
                      </a:lnTo>
                      <a:lnTo>
                        <a:pt x="1041" y="14"/>
                      </a:lnTo>
                      <a:lnTo>
                        <a:pt x="1076" y="0"/>
                      </a:lnTo>
                      <a:lnTo>
                        <a:pt x="107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4" name="Freeform 41"/>
                <p:cNvSpPr>
                  <a:spLocks/>
                </p:cNvSpPr>
                <p:nvPr/>
              </p:nvSpPr>
              <p:spPr bwMode="auto">
                <a:xfrm>
                  <a:off x="51" y="956"/>
                  <a:ext cx="350" cy="420"/>
                </a:xfrm>
                <a:custGeom>
                  <a:avLst/>
                  <a:gdLst>
                    <a:gd name="T0" fmla="*/ 701 w 701"/>
                    <a:gd name="T1" fmla="*/ 60 h 838"/>
                    <a:gd name="T2" fmla="*/ 651 w 701"/>
                    <a:gd name="T3" fmla="*/ 83 h 838"/>
                    <a:gd name="T4" fmla="*/ 602 w 701"/>
                    <a:gd name="T5" fmla="*/ 104 h 838"/>
                    <a:gd name="T6" fmla="*/ 549 w 701"/>
                    <a:gd name="T7" fmla="*/ 121 h 838"/>
                    <a:gd name="T8" fmla="*/ 498 w 701"/>
                    <a:gd name="T9" fmla="*/ 142 h 838"/>
                    <a:gd name="T10" fmla="*/ 446 w 701"/>
                    <a:gd name="T11" fmla="*/ 163 h 838"/>
                    <a:gd name="T12" fmla="*/ 399 w 701"/>
                    <a:gd name="T13" fmla="*/ 195 h 838"/>
                    <a:gd name="T14" fmla="*/ 357 w 701"/>
                    <a:gd name="T15" fmla="*/ 235 h 838"/>
                    <a:gd name="T16" fmla="*/ 323 w 701"/>
                    <a:gd name="T17" fmla="*/ 294 h 838"/>
                    <a:gd name="T18" fmla="*/ 290 w 701"/>
                    <a:gd name="T19" fmla="*/ 351 h 838"/>
                    <a:gd name="T20" fmla="*/ 256 w 701"/>
                    <a:gd name="T21" fmla="*/ 412 h 838"/>
                    <a:gd name="T22" fmla="*/ 222 w 701"/>
                    <a:gd name="T23" fmla="*/ 471 h 838"/>
                    <a:gd name="T24" fmla="*/ 190 w 701"/>
                    <a:gd name="T25" fmla="*/ 530 h 838"/>
                    <a:gd name="T26" fmla="*/ 155 w 701"/>
                    <a:gd name="T27" fmla="*/ 589 h 838"/>
                    <a:gd name="T28" fmla="*/ 129 w 701"/>
                    <a:gd name="T29" fmla="*/ 650 h 838"/>
                    <a:gd name="T30" fmla="*/ 104 w 701"/>
                    <a:gd name="T31" fmla="*/ 713 h 838"/>
                    <a:gd name="T32" fmla="*/ 85 w 701"/>
                    <a:gd name="T33" fmla="*/ 781 h 838"/>
                    <a:gd name="T34" fmla="*/ 74 w 701"/>
                    <a:gd name="T35" fmla="*/ 810 h 838"/>
                    <a:gd name="T36" fmla="*/ 64 w 701"/>
                    <a:gd name="T37" fmla="*/ 827 h 838"/>
                    <a:gd name="T38" fmla="*/ 38 w 701"/>
                    <a:gd name="T39" fmla="*/ 838 h 838"/>
                    <a:gd name="T40" fmla="*/ 17 w 701"/>
                    <a:gd name="T41" fmla="*/ 827 h 838"/>
                    <a:gd name="T42" fmla="*/ 7 w 701"/>
                    <a:gd name="T43" fmla="*/ 806 h 838"/>
                    <a:gd name="T44" fmla="*/ 0 w 701"/>
                    <a:gd name="T45" fmla="*/ 749 h 838"/>
                    <a:gd name="T46" fmla="*/ 9 w 701"/>
                    <a:gd name="T47" fmla="*/ 694 h 838"/>
                    <a:gd name="T48" fmla="*/ 26 w 701"/>
                    <a:gd name="T49" fmla="*/ 638 h 838"/>
                    <a:gd name="T50" fmla="*/ 51 w 701"/>
                    <a:gd name="T51" fmla="*/ 585 h 838"/>
                    <a:gd name="T52" fmla="*/ 76 w 701"/>
                    <a:gd name="T53" fmla="*/ 530 h 838"/>
                    <a:gd name="T54" fmla="*/ 110 w 701"/>
                    <a:gd name="T55" fmla="*/ 479 h 838"/>
                    <a:gd name="T56" fmla="*/ 140 w 701"/>
                    <a:gd name="T57" fmla="*/ 427 h 838"/>
                    <a:gd name="T58" fmla="*/ 169 w 701"/>
                    <a:gd name="T59" fmla="*/ 376 h 838"/>
                    <a:gd name="T60" fmla="*/ 197 w 701"/>
                    <a:gd name="T61" fmla="*/ 321 h 838"/>
                    <a:gd name="T62" fmla="*/ 229 w 701"/>
                    <a:gd name="T63" fmla="*/ 264 h 838"/>
                    <a:gd name="T64" fmla="*/ 268 w 701"/>
                    <a:gd name="T65" fmla="*/ 209 h 838"/>
                    <a:gd name="T66" fmla="*/ 309 w 701"/>
                    <a:gd name="T67" fmla="*/ 157 h 838"/>
                    <a:gd name="T68" fmla="*/ 357 w 701"/>
                    <a:gd name="T69" fmla="*/ 110 h 838"/>
                    <a:gd name="T70" fmla="*/ 410 w 701"/>
                    <a:gd name="T71" fmla="*/ 72 h 838"/>
                    <a:gd name="T72" fmla="*/ 471 w 701"/>
                    <a:gd name="T73" fmla="*/ 43 h 838"/>
                    <a:gd name="T74" fmla="*/ 541 w 701"/>
                    <a:gd name="T75" fmla="*/ 28 h 838"/>
                    <a:gd name="T76" fmla="*/ 570 w 701"/>
                    <a:gd name="T77" fmla="*/ 21 h 838"/>
                    <a:gd name="T78" fmla="*/ 602 w 701"/>
                    <a:gd name="T79" fmla="*/ 13 h 838"/>
                    <a:gd name="T80" fmla="*/ 629 w 701"/>
                    <a:gd name="T81" fmla="*/ 3 h 838"/>
                    <a:gd name="T82" fmla="*/ 644 w 701"/>
                    <a:gd name="T83" fmla="*/ 0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1" h="838">
                      <a:moveTo>
                        <a:pt x="644" y="0"/>
                      </a:moveTo>
                      <a:lnTo>
                        <a:pt x="701" y="60"/>
                      </a:lnTo>
                      <a:lnTo>
                        <a:pt x="676" y="72"/>
                      </a:lnTo>
                      <a:lnTo>
                        <a:pt x="651" y="83"/>
                      </a:lnTo>
                      <a:lnTo>
                        <a:pt x="627" y="93"/>
                      </a:lnTo>
                      <a:lnTo>
                        <a:pt x="602" y="104"/>
                      </a:lnTo>
                      <a:lnTo>
                        <a:pt x="575" y="114"/>
                      </a:lnTo>
                      <a:lnTo>
                        <a:pt x="549" y="121"/>
                      </a:lnTo>
                      <a:lnTo>
                        <a:pt x="522" y="131"/>
                      </a:lnTo>
                      <a:lnTo>
                        <a:pt x="498" y="142"/>
                      </a:lnTo>
                      <a:lnTo>
                        <a:pt x="471" y="152"/>
                      </a:lnTo>
                      <a:lnTo>
                        <a:pt x="446" y="163"/>
                      </a:lnTo>
                      <a:lnTo>
                        <a:pt x="420" y="178"/>
                      </a:lnTo>
                      <a:lnTo>
                        <a:pt x="399" y="195"/>
                      </a:lnTo>
                      <a:lnTo>
                        <a:pt x="376" y="213"/>
                      </a:lnTo>
                      <a:lnTo>
                        <a:pt x="357" y="235"/>
                      </a:lnTo>
                      <a:lnTo>
                        <a:pt x="338" y="262"/>
                      </a:lnTo>
                      <a:lnTo>
                        <a:pt x="323" y="294"/>
                      </a:lnTo>
                      <a:lnTo>
                        <a:pt x="306" y="323"/>
                      </a:lnTo>
                      <a:lnTo>
                        <a:pt x="290" y="351"/>
                      </a:lnTo>
                      <a:lnTo>
                        <a:pt x="273" y="382"/>
                      </a:lnTo>
                      <a:lnTo>
                        <a:pt x="256" y="412"/>
                      </a:lnTo>
                      <a:lnTo>
                        <a:pt x="239" y="441"/>
                      </a:lnTo>
                      <a:lnTo>
                        <a:pt x="222" y="471"/>
                      </a:lnTo>
                      <a:lnTo>
                        <a:pt x="205" y="502"/>
                      </a:lnTo>
                      <a:lnTo>
                        <a:pt x="190" y="530"/>
                      </a:lnTo>
                      <a:lnTo>
                        <a:pt x="172" y="559"/>
                      </a:lnTo>
                      <a:lnTo>
                        <a:pt x="155" y="589"/>
                      </a:lnTo>
                      <a:lnTo>
                        <a:pt x="140" y="619"/>
                      </a:lnTo>
                      <a:lnTo>
                        <a:pt x="129" y="650"/>
                      </a:lnTo>
                      <a:lnTo>
                        <a:pt x="114" y="680"/>
                      </a:lnTo>
                      <a:lnTo>
                        <a:pt x="104" y="713"/>
                      </a:lnTo>
                      <a:lnTo>
                        <a:pt x="93" y="747"/>
                      </a:lnTo>
                      <a:lnTo>
                        <a:pt x="85" y="781"/>
                      </a:lnTo>
                      <a:lnTo>
                        <a:pt x="77" y="796"/>
                      </a:lnTo>
                      <a:lnTo>
                        <a:pt x="74" y="810"/>
                      </a:lnTo>
                      <a:lnTo>
                        <a:pt x="68" y="819"/>
                      </a:lnTo>
                      <a:lnTo>
                        <a:pt x="64" y="827"/>
                      </a:lnTo>
                      <a:lnTo>
                        <a:pt x="51" y="836"/>
                      </a:lnTo>
                      <a:lnTo>
                        <a:pt x="38" y="838"/>
                      </a:lnTo>
                      <a:lnTo>
                        <a:pt x="26" y="834"/>
                      </a:lnTo>
                      <a:lnTo>
                        <a:pt x="17" y="827"/>
                      </a:lnTo>
                      <a:lnTo>
                        <a:pt x="9" y="815"/>
                      </a:lnTo>
                      <a:lnTo>
                        <a:pt x="7" y="806"/>
                      </a:lnTo>
                      <a:lnTo>
                        <a:pt x="0" y="775"/>
                      </a:lnTo>
                      <a:lnTo>
                        <a:pt x="0" y="749"/>
                      </a:lnTo>
                      <a:lnTo>
                        <a:pt x="1" y="720"/>
                      </a:lnTo>
                      <a:lnTo>
                        <a:pt x="9" y="694"/>
                      </a:lnTo>
                      <a:lnTo>
                        <a:pt x="15" y="665"/>
                      </a:lnTo>
                      <a:lnTo>
                        <a:pt x="26" y="638"/>
                      </a:lnTo>
                      <a:lnTo>
                        <a:pt x="36" y="610"/>
                      </a:lnTo>
                      <a:lnTo>
                        <a:pt x="51" y="585"/>
                      </a:lnTo>
                      <a:lnTo>
                        <a:pt x="62" y="557"/>
                      </a:lnTo>
                      <a:lnTo>
                        <a:pt x="76" y="530"/>
                      </a:lnTo>
                      <a:lnTo>
                        <a:pt x="93" y="503"/>
                      </a:lnTo>
                      <a:lnTo>
                        <a:pt x="110" y="479"/>
                      </a:lnTo>
                      <a:lnTo>
                        <a:pt x="125" y="452"/>
                      </a:lnTo>
                      <a:lnTo>
                        <a:pt x="140" y="427"/>
                      </a:lnTo>
                      <a:lnTo>
                        <a:pt x="153" y="401"/>
                      </a:lnTo>
                      <a:lnTo>
                        <a:pt x="169" y="376"/>
                      </a:lnTo>
                      <a:lnTo>
                        <a:pt x="182" y="349"/>
                      </a:lnTo>
                      <a:lnTo>
                        <a:pt x="197" y="321"/>
                      </a:lnTo>
                      <a:lnTo>
                        <a:pt x="212" y="292"/>
                      </a:lnTo>
                      <a:lnTo>
                        <a:pt x="229" y="264"/>
                      </a:lnTo>
                      <a:lnTo>
                        <a:pt x="247" y="235"/>
                      </a:lnTo>
                      <a:lnTo>
                        <a:pt x="268" y="209"/>
                      </a:lnTo>
                      <a:lnTo>
                        <a:pt x="287" y="182"/>
                      </a:lnTo>
                      <a:lnTo>
                        <a:pt x="309" y="157"/>
                      </a:lnTo>
                      <a:lnTo>
                        <a:pt x="330" y="133"/>
                      </a:lnTo>
                      <a:lnTo>
                        <a:pt x="357" y="110"/>
                      </a:lnTo>
                      <a:lnTo>
                        <a:pt x="382" y="91"/>
                      </a:lnTo>
                      <a:lnTo>
                        <a:pt x="410" y="72"/>
                      </a:lnTo>
                      <a:lnTo>
                        <a:pt x="439" y="55"/>
                      </a:lnTo>
                      <a:lnTo>
                        <a:pt x="471" y="43"/>
                      </a:lnTo>
                      <a:lnTo>
                        <a:pt x="505" y="34"/>
                      </a:lnTo>
                      <a:lnTo>
                        <a:pt x="541" y="28"/>
                      </a:lnTo>
                      <a:lnTo>
                        <a:pt x="555" y="24"/>
                      </a:lnTo>
                      <a:lnTo>
                        <a:pt x="570" y="21"/>
                      </a:lnTo>
                      <a:lnTo>
                        <a:pt x="585" y="15"/>
                      </a:lnTo>
                      <a:lnTo>
                        <a:pt x="602" y="13"/>
                      </a:lnTo>
                      <a:lnTo>
                        <a:pt x="615" y="7"/>
                      </a:lnTo>
                      <a:lnTo>
                        <a:pt x="629" y="3"/>
                      </a:lnTo>
                      <a:lnTo>
                        <a:pt x="636" y="0"/>
                      </a:lnTo>
                      <a:lnTo>
                        <a:pt x="644" y="0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5" name="Freeform 42"/>
                <p:cNvSpPr>
                  <a:spLocks/>
                </p:cNvSpPr>
                <p:nvPr/>
              </p:nvSpPr>
              <p:spPr bwMode="auto">
                <a:xfrm>
                  <a:off x="381" y="913"/>
                  <a:ext cx="71" cy="70"/>
                </a:xfrm>
                <a:custGeom>
                  <a:avLst/>
                  <a:gdLst>
                    <a:gd name="T0" fmla="*/ 108 w 143"/>
                    <a:gd name="T1" fmla="*/ 2 h 141"/>
                    <a:gd name="T2" fmla="*/ 120 w 143"/>
                    <a:gd name="T3" fmla="*/ 0 h 141"/>
                    <a:gd name="T4" fmla="*/ 129 w 143"/>
                    <a:gd name="T5" fmla="*/ 6 h 141"/>
                    <a:gd name="T6" fmla="*/ 137 w 143"/>
                    <a:gd name="T7" fmla="*/ 13 h 141"/>
                    <a:gd name="T8" fmla="*/ 143 w 143"/>
                    <a:gd name="T9" fmla="*/ 23 h 141"/>
                    <a:gd name="T10" fmla="*/ 143 w 143"/>
                    <a:gd name="T11" fmla="*/ 32 h 141"/>
                    <a:gd name="T12" fmla="*/ 143 w 143"/>
                    <a:gd name="T13" fmla="*/ 44 h 141"/>
                    <a:gd name="T14" fmla="*/ 139 w 143"/>
                    <a:gd name="T15" fmla="*/ 55 h 141"/>
                    <a:gd name="T16" fmla="*/ 135 w 143"/>
                    <a:gd name="T17" fmla="*/ 67 h 141"/>
                    <a:gd name="T18" fmla="*/ 127 w 143"/>
                    <a:gd name="T19" fmla="*/ 78 h 141"/>
                    <a:gd name="T20" fmla="*/ 120 w 143"/>
                    <a:gd name="T21" fmla="*/ 88 h 141"/>
                    <a:gd name="T22" fmla="*/ 112 w 143"/>
                    <a:gd name="T23" fmla="*/ 97 h 141"/>
                    <a:gd name="T24" fmla="*/ 105 w 143"/>
                    <a:gd name="T25" fmla="*/ 109 h 141"/>
                    <a:gd name="T26" fmla="*/ 91 w 143"/>
                    <a:gd name="T27" fmla="*/ 116 h 141"/>
                    <a:gd name="T28" fmla="*/ 82 w 143"/>
                    <a:gd name="T29" fmla="*/ 128 h 141"/>
                    <a:gd name="T30" fmla="*/ 70 w 143"/>
                    <a:gd name="T31" fmla="*/ 133 h 141"/>
                    <a:gd name="T32" fmla="*/ 61 w 143"/>
                    <a:gd name="T33" fmla="*/ 141 h 141"/>
                    <a:gd name="T34" fmla="*/ 0 w 143"/>
                    <a:gd name="T35" fmla="*/ 84 h 141"/>
                    <a:gd name="T36" fmla="*/ 15 w 143"/>
                    <a:gd name="T37" fmla="*/ 78 h 141"/>
                    <a:gd name="T38" fmla="*/ 29 w 143"/>
                    <a:gd name="T39" fmla="*/ 69 h 141"/>
                    <a:gd name="T40" fmla="*/ 40 w 143"/>
                    <a:gd name="T41" fmla="*/ 57 h 141"/>
                    <a:gd name="T42" fmla="*/ 53 w 143"/>
                    <a:gd name="T43" fmla="*/ 46 h 141"/>
                    <a:gd name="T44" fmla="*/ 65 w 143"/>
                    <a:gd name="T45" fmla="*/ 31 h 141"/>
                    <a:gd name="T46" fmla="*/ 78 w 143"/>
                    <a:gd name="T47" fmla="*/ 19 h 141"/>
                    <a:gd name="T48" fmla="*/ 82 w 143"/>
                    <a:gd name="T49" fmla="*/ 13 h 141"/>
                    <a:gd name="T50" fmla="*/ 91 w 143"/>
                    <a:gd name="T51" fmla="*/ 8 h 141"/>
                    <a:gd name="T52" fmla="*/ 99 w 143"/>
                    <a:gd name="T53" fmla="*/ 4 h 141"/>
                    <a:gd name="T54" fmla="*/ 108 w 143"/>
                    <a:gd name="T55" fmla="*/ 2 h 141"/>
                    <a:gd name="T56" fmla="*/ 108 w 143"/>
                    <a:gd name="T57" fmla="*/ 2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3" h="141">
                      <a:moveTo>
                        <a:pt x="108" y="2"/>
                      </a:moveTo>
                      <a:lnTo>
                        <a:pt x="120" y="0"/>
                      </a:lnTo>
                      <a:lnTo>
                        <a:pt x="129" y="6"/>
                      </a:lnTo>
                      <a:lnTo>
                        <a:pt x="137" y="13"/>
                      </a:lnTo>
                      <a:lnTo>
                        <a:pt x="143" y="23"/>
                      </a:lnTo>
                      <a:lnTo>
                        <a:pt x="143" y="32"/>
                      </a:lnTo>
                      <a:lnTo>
                        <a:pt x="143" y="44"/>
                      </a:lnTo>
                      <a:lnTo>
                        <a:pt x="139" y="55"/>
                      </a:lnTo>
                      <a:lnTo>
                        <a:pt x="135" y="67"/>
                      </a:lnTo>
                      <a:lnTo>
                        <a:pt x="127" y="78"/>
                      </a:lnTo>
                      <a:lnTo>
                        <a:pt x="120" y="88"/>
                      </a:lnTo>
                      <a:lnTo>
                        <a:pt x="112" y="97"/>
                      </a:lnTo>
                      <a:lnTo>
                        <a:pt x="105" y="109"/>
                      </a:lnTo>
                      <a:lnTo>
                        <a:pt x="91" y="116"/>
                      </a:lnTo>
                      <a:lnTo>
                        <a:pt x="82" y="128"/>
                      </a:lnTo>
                      <a:lnTo>
                        <a:pt x="70" y="133"/>
                      </a:lnTo>
                      <a:lnTo>
                        <a:pt x="61" y="141"/>
                      </a:lnTo>
                      <a:lnTo>
                        <a:pt x="0" y="84"/>
                      </a:lnTo>
                      <a:lnTo>
                        <a:pt x="15" y="78"/>
                      </a:lnTo>
                      <a:lnTo>
                        <a:pt x="29" y="69"/>
                      </a:lnTo>
                      <a:lnTo>
                        <a:pt x="40" y="57"/>
                      </a:lnTo>
                      <a:lnTo>
                        <a:pt x="53" y="46"/>
                      </a:lnTo>
                      <a:lnTo>
                        <a:pt x="65" y="31"/>
                      </a:lnTo>
                      <a:lnTo>
                        <a:pt x="78" y="19"/>
                      </a:lnTo>
                      <a:lnTo>
                        <a:pt x="82" y="13"/>
                      </a:lnTo>
                      <a:lnTo>
                        <a:pt x="91" y="8"/>
                      </a:lnTo>
                      <a:lnTo>
                        <a:pt x="99" y="4"/>
                      </a:lnTo>
                      <a:lnTo>
                        <a:pt x="108" y="2"/>
                      </a:lnTo>
                      <a:lnTo>
                        <a:pt x="10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6" name="Freeform 43"/>
                <p:cNvSpPr>
                  <a:spLocks/>
                </p:cNvSpPr>
                <p:nvPr/>
              </p:nvSpPr>
              <p:spPr bwMode="auto">
                <a:xfrm>
                  <a:off x="469" y="951"/>
                  <a:ext cx="96" cy="92"/>
                </a:xfrm>
                <a:custGeom>
                  <a:avLst/>
                  <a:gdLst>
                    <a:gd name="T0" fmla="*/ 135 w 192"/>
                    <a:gd name="T1" fmla="*/ 15 h 185"/>
                    <a:gd name="T2" fmla="*/ 148 w 192"/>
                    <a:gd name="T3" fmla="*/ 2 h 185"/>
                    <a:gd name="T4" fmla="*/ 163 w 192"/>
                    <a:gd name="T5" fmla="*/ 0 h 185"/>
                    <a:gd name="T6" fmla="*/ 175 w 192"/>
                    <a:gd name="T7" fmla="*/ 2 h 185"/>
                    <a:gd name="T8" fmla="*/ 184 w 192"/>
                    <a:gd name="T9" fmla="*/ 10 h 185"/>
                    <a:gd name="T10" fmla="*/ 190 w 192"/>
                    <a:gd name="T11" fmla="*/ 19 h 185"/>
                    <a:gd name="T12" fmla="*/ 192 w 192"/>
                    <a:gd name="T13" fmla="*/ 36 h 185"/>
                    <a:gd name="T14" fmla="*/ 188 w 192"/>
                    <a:gd name="T15" fmla="*/ 42 h 185"/>
                    <a:gd name="T16" fmla="*/ 186 w 192"/>
                    <a:gd name="T17" fmla="*/ 53 h 185"/>
                    <a:gd name="T18" fmla="*/ 182 w 192"/>
                    <a:gd name="T19" fmla="*/ 63 h 185"/>
                    <a:gd name="T20" fmla="*/ 180 w 192"/>
                    <a:gd name="T21" fmla="*/ 72 h 185"/>
                    <a:gd name="T22" fmla="*/ 171 w 192"/>
                    <a:gd name="T23" fmla="*/ 82 h 185"/>
                    <a:gd name="T24" fmla="*/ 163 w 192"/>
                    <a:gd name="T25" fmla="*/ 91 h 185"/>
                    <a:gd name="T26" fmla="*/ 154 w 192"/>
                    <a:gd name="T27" fmla="*/ 103 h 185"/>
                    <a:gd name="T28" fmla="*/ 144 w 192"/>
                    <a:gd name="T29" fmla="*/ 112 h 185"/>
                    <a:gd name="T30" fmla="*/ 133 w 192"/>
                    <a:gd name="T31" fmla="*/ 120 h 185"/>
                    <a:gd name="T32" fmla="*/ 121 w 192"/>
                    <a:gd name="T33" fmla="*/ 131 h 185"/>
                    <a:gd name="T34" fmla="*/ 110 w 192"/>
                    <a:gd name="T35" fmla="*/ 141 h 185"/>
                    <a:gd name="T36" fmla="*/ 99 w 192"/>
                    <a:gd name="T37" fmla="*/ 150 h 185"/>
                    <a:gd name="T38" fmla="*/ 85 w 192"/>
                    <a:gd name="T39" fmla="*/ 156 h 185"/>
                    <a:gd name="T40" fmla="*/ 72 w 192"/>
                    <a:gd name="T41" fmla="*/ 164 h 185"/>
                    <a:gd name="T42" fmla="*/ 59 w 192"/>
                    <a:gd name="T43" fmla="*/ 169 h 185"/>
                    <a:gd name="T44" fmla="*/ 49 w 192"/>
                    <a:gd name="T45" fmla="*/ 175 h 185"/>
                    <a:gd name="T46" fmla="*/ 38 w 192"/>
                    <a:gd name="T47" fmla="*/ 179 h 185"/>
                    <a:gd name="T48" fmla="*/ 28 w 192"/>
                    <a:gd name="T49" fmla="*/ 183 h 185"/>
                    <a:gd name="T50" fmla="*/ 17 w 192"/>
                    <a:gd name="T51" fmla="*/ 183 h 185"/>
                    <a:gd name="T52" fmla="*/ 11 w 192"/>
                    <a:gd name="T53" fmla="*/ 185 h 185"/>
                    <a:gd name="T54" fmla="*/ 6 w 192"/>
                    <a:gd name="T55" fmla="*/ 169 h 185"/>
                    <a:gd name="T56" fmla="*/ 4 w 192"/>
                    <a:gd name="T57" fmla="*/ 154 h 185"/>
                    <a:gd name="T58" fmla="*/ 4 w 192"/>
                    <a:gd name="T59" fmla="*/ 139 h 185"/>
                    <a:gd name="T60" fmla="*/ 0 w 192"/>
                    <a:gd name="T61" fmla="*/ 126 h 185"/>
                    <a:gd name="T62" fmla="*/ 7 w 192"/>
                    <a:gd name="T63" fmla="*/ 118 h 185"/>
                    <a:gd name="T64" fmla="*/ 17 w 192"/>
                    <a:gd name="T65" fmla="*/ 114 h 185"/>
                    <a:gd name="T66" fmla="*/ 28 w 192"/>
                    <a:gd name="T67" fmla="*/ 109 h 185"/>
                    <a:gd name="T68" fmla="*/ 38 w 192"/>
                    <a:gd name="T69" fmla="*/ 105 h 185"/>
                    <a:gd name="T70" fmla="*/ 55 w 192"/>
                    <a:gd name="T71" fmla="*/ 91 h 185"/>
                    <a:gd name="T72" fmla="*/ 72 w 192"/>
                    <a:gd name="T73" fmla="*/ 78 h 185"/>
                    <a:gd name="T74" fmla="*/ 87 w 192"/>
                    <a:gd name="T75" fmla="*/ 65 h 185"/>
                    <a:gd name="T76" fmla="*/ 104 w 192"/>
                    <a:gd name="T77" fmla="*/ 50 h 185"/>
                    <a:gd name="T78" fmla="*/ 120 w 192"/>
                    <a:gd name="T79" fmla="*/ 31 h 185"/>
                    <a:gd name="T80" fmla="*/ 135 w 192"/>
                    <a:gd name="T81" fmla="*/ 15 h 185"/>
                    <a:gd name="T82" fmla="*/ 135 w 192"/>
                    <a:gd name="T83" fmla="*/ 1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92" h="185">
                      <a:moveTo>
                        <a:pt x="135" y="15"/>
                      </a:moveTo>
                      <a:lnTo>
                        <a:pt x="148" y="2"/>
                      </a:lnTo>
                      <a:lnTo>
                        <a:pt x="163" y="0"/>
                      </a:lnTo>
                      <a:lnTo>
                        <a:pt x="175" y="2"/>
                      </a:lnTo>
                      <a:lnTo>
                        <a:pt x="184" y="10"/>
                      </a:lnTo>
                      <a:lnTo>
                        <a:pt x="190" y="19"/>
                      </a:lnTo>
                      <a:lnTo>
                        <a:pt x="192" y="36"/>
                      </a:lnTo>
                      <a:lnTo>
                        <a:pt x="188" y="42"/>
                      </a:lnTo>
                      <a:lnTo>
                        <a:pt x="186" y="53"/>
                      </a:lnTo>
                      <a:lnTo>
                        <a:pt x="182" y="63"/>
                      </a:lnTo>
                      <a:lnTo>
                        <a:pt x="180" y="72"/>
                      </a:lnTo>
                      <a:lnTo>
                        <a:pt x="171" y="82"/>
                      </a:lnTo>
                      <a:lnTo>
                        <a:pt x="163" y="91"/>
                      </a:lnTo>
                      <a:lnTo>
                        <a:pt x="154" y="103"/>
                      </a:lnTo>
                      <a:lnTo>
                        <a:pt x="144" y="112"/>
                      </a:lnTo>
                      <a:lnTo>
                        <a:pt x="133" y="120"/>
                      </a:lnTo>
                      <a:lnTo>
                        <a:pt x="121" y="131"/>
                      </a:lnTo>
                      <a:lnTo>
                        <a:pt x="110" y="141"/>
                      </a:lnTo>
                      <a:lnTo>
                        <a:pt x="99" y="150"/>
                      </a:lnTo>
                      <a:lnTo>
                        <a:pt x="85" y="156"/>
                      </a:lnTo>
                      <a:lnTo>
                        <a:pt x="72" y="164"/>
                      </a:lnTo>
                      <a:lnTo>
                        <a:pt x="59" y="169"/>
                      </a:lnTo>
                      <a:lnTo>
                        <a:pt x="49" y="175"/>
                      </a:lnTo>
                      <a:lnTo>
                        <a:pt x="38" y="179"/>
                      </a:lnTo>
                      <a:lnTo>
                        <a:pt x="28" y="183"/>
                      </a:lnTo>
                      <a:lnTo>
                        <a:pt x="17" y="183"/>
                      </a:lnTo>
                      <a:lnTo>
                        <a:pt x="11" y="185"/>
                      </a:lnTo>
                      <a:lnTo>
                        <a:pt x="6" y="169"/>
                      </a:lnTo>
                      <a:lnTo>
                        <a:pt x="4" y="154"/>
                      </a:lnTo>
                      <a:lnTo>
                        <a:pt x="4" y="139"/>
                      </a:lnTo>
                      <a:lnTo>
                        <a:pt x="0" y="126"/>
                      </a:lnTo>
                      <a:lnTo>
                        <a:pt x="7" y="118"/>
                      </a:lnTo>
                      <a:lnTo>
                        <a:pt x="17" y="114"/>
                      </a:lnTo>
                      <a:lnTo>
                        <a:pt x="28" y="109"/>
                      </a:lnTo>
                      <a:lnTo>
                        <a:pt x="38" y="105"/>
                      </a:lnTo>
                      <a:lnTo>
                        <a:pt x="55" y="91"/>
                      </a:lnTo>
                      <a:lnTo>
                        <a:pt x="72" y="78"/>
                      </a:lnTo>
                      <a:lnTo>
                        <a:pt x="87" y="65"/>
                      </a:lnTo>
                      <a:lnTo>
                        <a:pt x="104" y="50"/>
                      </a:lnTo>
                      <a:lnTo>
                        <a:pt x="120" y="31"/>
                      </a:lnTo>
                      <a:lnTo>
                        <a:pt x="135" y="15"/>
                      </a:lnTo>
                      <a:lnTo>
                        <a:pt x="135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7" name="Freeform 44"/>
                <p:cNvSpPr>
                  <a:spLocks/>
                </p:cNvSpPr>
                <p:nvPr/>
              </p:nvSpPr>
              <p:spPr bwMode="auto">
                <a:xfrm>
                  <a:off x="580" y="976"/>
                  <a:ext cx="103" cy="92"/>
                </a:xfrm>
                <a:custGeom>
                  <a:avLst/>
                  <a:gdLst>
                    <a:gd name="T0" fmla="*/ 133 w 205"/>
                    <a:gd name="T1" fmla="*/ 20 h 182"/>
                    <a:gd name="T2" fmla="*/ 150 w 205"/>
                    <a:gd name="T3" fmla="*/ 7 h 182"/>
                    <a:gd name="T4" fmla="*/ 166 w 205"/>
                    <a:gd name="T5" fmla="*/ 1 h 182"/>
                    <a:gd name="T6" fmla="*/ 179 w 205"/>
                    <a:gd name="T7" fmla="*/ 0 h 182"/>
                    <a:gd name="T8" fmla="*/ 192 w 205"/>
                    <a:gd name="T9" fmla="*/ 3 h 182"/>
                    <a:gd name="T10" fmla="*/ 202 w 205"/>
                    <a:gd name="T11" fmla="*/ 11 h 182"/>
                    <a:gd name="T12" fmla="*/ 205 w 205"/>
                    <a:gd name="T13" fmla="*/ 24 h 182"/>
                    <a:gd name="T14" fmla="*/ 205 w 205"/>
                    <a:gd name="T15" fmla="*/ 30 h 182"/>
                    <a:gd name="T16" fmla="*/ 205 w 205"/>
                    <a:gd name="T17" fmla="*/ 39 h 182"/>
                    <a:gd name="T18" fmla="*/ 204 w 205"/>
                    <a:gd name="T19" fmla="*/ 49 h 182"/>
                    <a:gd name="T20" fmla="*/ 204 w 205"/>
                    <a:gd name="T21" fmla="*/ 58 h 182"/>
                    <a:gd name="T22" fmla="*/ 196 w 205"/>
                    <a:gd name="T23" fmla="*/ 64 h 182"/>
                    <a:gd name="T24" fmla="*/ 190 w 205"/>
                    <a:gd name="T25" fmla="*/ 76 h 182"/>
                    <a:gd name="T26" fmla="*/ 185 w 205"/>
                    <a:gd name="T27" fmla="*/ 83 h 182"/>
                    <a:gd name="T28" fmla="*/ 177 w 205"/>
                    <a:gd name="T29" fmla="*/ 93 h 182"/>
                    <a:gd name="T30" fmla="*/ 169 w 205"/>
                    <a:gd name="T31" fmla="*/ 104 h 182"/>
                    <a:gd name="T32" fmla="*/ 162 w 205"/>
                    <a:gd name="T33" fmla="*/ 114 h 182"/>
                    <a:gd name="T34" fmla="*/ 152 w 205"/>
                    <a:gd name="T35" fmla="*/ 123 h 182"/>
                    <a:gd name="T36" fmla="*/ 145 w 205"/>
                    <a:gd name="T37" fmla="*/ 133 h 182"/>
                    <a:gd name="T38" fmla="*/ 135 w 205"/>
                    <a:gd name="T39" fmla="*/ 140 h 182"/>
                    <a:gd name="T40" fmla="*/ 126 w 205"/>
                    <a:gd name="T41" fmla="*/ 148 h 182"/>
                    <a:gd name="T42" fmla="*/ 116 w 205"/>
                    <a:gd name="T43" fmla="*/ 155 h 182"/>
                    <a:gd name="T44" fmla="*/ 109 w 205"/>
                    <a:gd name="T45" fmla="*/ 165 h 182"/>
                    <a:gd name="T46" fmla="*/ 93 w 205"/>
                    <a:gd name="T47" fmla="*/ 174 h 182"/>
                    <a:gd name="T48" fmla="*/ 84 w 205"/>
                    <a:gd name="T49" fmla="*/ 182 h 182"/>
                    <a:gd name="T50" fmla="*/ 72 w 205"/>
                    <a:gd name="T51" fmla="*/ 182 h 182"/>
                    <a:gd name="T52" fmla="*/ 63 w 205"/>
                    <a:gd name="T53" fmla="*/ 178 h 182"/>
                    <a:gd name="T54" fmla="*/ 52 w 205"/>
                    <a:gd name="T55" fmla="*/ 174 h 182"/>
                    <a:gd name="T56" fmla="*/ 42 w 205"/>
                    <a:gd name="T57" fmla="*/ 171 h 182"/>
                    <a:gd name="T58" fmla="*/ 31 w 205"/>
                    <a:gd name="T59" fmla="*/ 167 h 182"/>
                    <a:gd name="T60" fmla="*/ 19 w 205"/>
                    <a:gd name="T61" fmla="*/ 163 h 182"/>
                    <a:gd name="T62" fmla="*/ 10 w 205"/>
                    <a:gd name="T63" fmla="*/ 161 h 182"/>
                    <a:gd name="T64" fmla="*/ 0 w 205"/>
                    <a:gd name="T65" fmla="*/ 161 h 182"/>
                    <a:gd name="T66" fmla="*/ 15 w 205"/>
                    <a:gd name="T67" fmla="*/ 142 h 182"/>
                    <a:gd name="T68" fmla="*/ 31 w 205"/>
                    <a:gd name="T69" fmla="*/ 129 h 182"/>
                    <a:gd name="T70" fmla="*/ 48 w 205"/>
                    <a:gd name="T71" fmla="*/ 114 h 182"/>
                    <a:gd name="T72" fmla="*/ 63 w 205"/>
                    <a:gd name="T73" fmla="*/ 98 h 182"/>
                    <a:gd name="T74" fmla="*/ 80 w 205"/>
                    <a:gd name="T75" fmla="*/ 79 h 182"/>
                    <a:gd name="T76" fmla="*/ 99 w 205"/>
                    <a:gd name="T77" fmla="*/ 64 h 182"/>
                    <a:gd name="T78" fmla="*/ 107 w 205"/>
                    <a:gd name="T79" fmla="*/ 53 h 182"/>
                    <a:gd name="T80" fmla="*/ 114 w 205"/>
                    <a:gd name="T81" fmla="*/ 41 h 182"/>
                    <a:gd name="T82" fmla="*/ 124 w 205"/>
                    <a:gd name="T83" fmla="*/ 30 h 182"/>
                    <a:gd name="T84" fmla="*/ 133 w 205"/>
                    <a:gd name="T85" fmla="*/ 20 h 182"/>
                    <a:gd name="T86" fmla="*/ 133 w 205"/>
                    <a:gd name="T87" fmla="*/ 20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05" h="182">
                      <a:moveTo>
                        <a:pt x="133" y="20"/>
                      </a:moveTo>
                      <a:lnTo>
                        <a:pt x="150" y="7"/>
                      </a:lnTo>
                      <a:lnTo>
                        <a:pt x="166" y="1"/>
                      </a:lnTo>
                      <a:lnTo>
                        <a:pt x="179" y="0"/>
                      </a:lnTo>
                      <a:lnTo>
                        <a:pt x="192" y="3"/>
                      </a:lnTo>
                      <a:lnTo>
                        <a:pt x="202" y="11"/>
                      </a:lnTo>
                      <a:lnTo>
                        <a:pt x="205" y="24"/>
                      </a:lnTo>
                      <a:lnTo>
                        <a:pt x="205" y="30"/>
                      </a:lnTo>
                      <a:lnTo>
                        <a:pt x="205" y="39"/>
                      </a:lnTo>
                      <a:lnTo>
                        <a:pt x="204" y="49"/>
                      </a:lnTo>
                      <a:lnTo>
                        <a:pt x="204" y="58"/>
                      </a:lnTo>
                      <a:lnTo>
                        <a:pt x="196" y="64"/>
                      </a:lnTo>
                      <a:lnTo>
                        <a:pt x="190" y="76"/>
                      </a:lnTo>
                      <a:lnTo>
                        <a:pt x="185" y="83"/>
                      </a:lnTo>
                      <a:lnTo>
                        <a:pt x="177" y="93"/>
                      </a:lnTo>
                      <a:lnTo>
                        <a:pt x="169" y="104"/>
                      </a:lnTo>
                      <a:lnTo>
                        <a:pt x="162" y="114"/>
                      </a:lnTo>
                      <a:lnTo>
                        <a:pt x="152" y="123"/>
                      </a:lnTo>
                      <a:lnTo>
                        <a:pt x="145" y="133"/>
                      </a:lnTo>
                      <a:lnTo>
                        <a:pt x="135" y="140"/>
                      </a:lnTo>
                      <a:lnTo>
                        <a:pt x="126" y="148"/>
                      </a:lnTo>
                      <a:lnTo>
                        <a:pt x="116" y="155"/>
                      </a:lnTo>
                      <a:lnTo>
                        <a:pt x="109" y="165"/>
                      </a:lnTo>
                      <a:lnTo>
                        <a:pt x="93" y="174"/>
                      </a:lnTo>
                      <a:lnTo>
                        <a:pt x="84" y="182"/>
                      </a:lnTo>
                      <a:lnTo>
                        <a:pt x="72" y="182"/>
                      </a:lnTo>
                      <a:lnTo>
                        <a:pt x="63" y="178"/>
                      </a:lnTo>
                      <a:lnTo>
                        <a:pt x="52" y="174"/>
                      </a:lnTo>
                      <a:lnTo>
                        <a:pt x="42" y="171"/>
                      </a:lnTo>
                      <a:lnTo>
                        <a:pt x="31" y="167"/>
                      </a:lnTo>
                      <a:lnTo>
                        <a:pt x="19" y="163"/>
                      </a:lnTo>
                      <a:lnTo>
                        <a:pt x="10" y="161"/>
                      </a:lnTo>
                      <a:lnTo>
                        <a:pt x="0" y="161"/>
                      </a:lnTo>
                      <a:lnTo>
                        <a:pt x="15" y="142"/>
                      </a:lnTo>
                      <a:lnTo>
                        <a:pt x="31" y="129"/>
                      </a:lnTo>
                      <a:lnTo>
                        <a:pt x="48" y="114"/>
                      </a:lnTo>
                      <a:lnTo>
                        <a:pt x="63" y="98"/>
                      </a:lnTo>
                      <a:lnTo>
                        <a:pt x="80" y="79"/>
                      </a:lnTo>
                      <a:lnTo>
                        <a:pt x="99" y="64"/>
                      </a:lnTo>
                      <a:lnTo>
                        <a:pt x="107" y="53"/>
                      </a:lnTo>
                      <a:lnTo>
                        <a:pt x="114" y="41"/>
                      </a:lnTo>
                      <a:lnTo>
                        <a:pt x="124" y="30"/>
                      </a:lnTo>
                      <a:lnTo>
                        <a:pt x="133" y="20"/>
                      </a:lnTo>
                      <a:lnTo>
                        <a:pt x="133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8" name="Freeform 45"/>
                <p:cNvSpPr>
                  <a:spLocks/>
                </p:cNvSpPr>
                <p:nvPr/>
              </p:nvSpPr>
              <p:spPr bwMode="auto">
                <a:xfrm>
                  <a:off x="1002" y="996"/>
                  <a:ext cx="87" cy="44"/>
                </a:xfrm>
                <a:custGeom>
                  <a:avLst/>
                  <a:gdLst>
                    <a:gd name="T0" fmla="*/ 118 w 173"/>
                    <a:gd name="T1" fmla="*/ 2 h 88"/>
                    <a:gd name="T2" fmla="*/ 131 w 173"/>
                    <a:gd name="T3" fmla="*/ 0 h 88"/>
                    <a:gd name="T4" fmla="*/ 143 w 173"/>
                    <a:gd name="T5" fmla="*/ 0 h 88"/>
                    <a:gd name="T6" fmla="*/ 152 w 173"/>
                    <a:gd name="T7" fmla="*/ 0 h 88"/>
                    <a:gd name="T8" fmla="*/ 162 w 173"/>
                    <a:gd name="T9" fmla="*/ 4 h 88"/>
                    <a:gd name="T10" fmla="*/ 169 w 173"/>
                    <a:gd name="T11" fmla="*/ 14 h 88"/>
                    <a:gd name="T12" fmla="*/ 173 w 173"/>
                    <a:gd name="T13" fmla="*/ 25 h 88"/>
                    <a:gd name="T14" fmla="*/ 169 w 173"/>
                    <a:gd name="T15" fmla="*/ 38 h 88"/>
                    <a:gd name="T16" fmla="*/ 162 w 173"/>
                    <a:gd name="T17" fmla="*/ 52 h 88"/>
                    <a:gd name="T18" fmla="*/ 150 w 173"/>
                    <a:gd name="T19" fmla="*/ 61 h 88"/>
                    <a:gd name="T20" fmla="*/ 139 w 173"/>
                    <a:gd name="T21" fmla="*/ 69 h 88"/>
                    <a:gd name="T22" fmla="*/ 129 w 173"/>
                    <a:gd name="T23" fmla="*/ 69 h 88"/>
                    <a:gd name="T24" fmla="*/ 122 w 173"/>
                    <a:gd name="T25" fmla="*/ 73 h 88"/>
                    <a:gd name="T26" fmla="*/ 112 w 173"/>
                    <a:gd name="T27" fmla="*/ 75 h 88"/>
                    <a:gd name="T28" fmla="*/ 105 w 173"/>
                    <a:gd name="T29" fmla="*/ 78 h 88"/>
                    <a:gd name="T30" fmla="*/ 95 w 173"/>
                    <a:gd name="T31" fmla="*/ 78 h 88"/>
                    <a:gd name="T32" fmla="*/ 86 w 173"/>
                    <a:gd name="T33" fmla="*/ 80 h 88"/>
                    <a:gd name="T34" fmla="*/ 74 w 173"/>
                    <a:gd name="T35" fmla="*/ 82 h 88"/>
                    <a:gd name="T36" fmla="*/ 67 w 173"/>
                    <a:gd name="T37" fmla="*/ 86 h 88"/>
                    <a:gd name="T38" fmla="*/ 57 w 173"/>
                    <a:gd name="T39" fmla="*/ 86 h 88"/>
                    <a:gd name="T40" fmla="*/ 48 w 173"/>
                    <a:gd name="T41" fmla="*/ 88 h 88"/>
                    <a:gd name="T42" fmla="*/ 38 w 173"/>
                    <a:gd name="T43" fmla="*/ 88 h 88"/>
                    <a:gd name="T44" fmla="*/ 31 w 173"/>
                    <a:gd name="T45" fmla="*/ 88 h 88"/>
                    <a:gd name="T46" fmla="*/ 13 w 173"/>
                    <a:gd name="T47" fmla="*/ 82 h 88"/>
                    <a:gd name="T48" fmla="*/ 4 w 173"/>
                    <a:gd name="T49" fmla="*/ 78 h 88"/>
                    <a:gd name="T50" fmla="*/ 2 w 173"/>
                    <a:gd name="T51" fmla="*/ 65 h 88"/>
                    <a:gd name="T52" fmla="*/ 0 w 173"/>
                    <a:gd name="T53" fmla="*/ 54 h 88"/>
                    <a:gd name="T54" fmla="*/ 0 w 173"/>
                    <a:gd name="T55" fmla="*/ 44 h 88"/>
                    <a:gd name="T56" fmla="*/ 2 w 173"/>
                    <a:gd name="T57" fmla="*/ 37 h 88"/>
                    <a:gd name="T58" fmla="*/ 6 w 173"/>
                    <a:gd name="T59" fmla="*/ 23 h 88"/>
                    <a:gd name="T60" fmla="*/ 15 w 173"/>
                    <a:gd name="T61" fmla="*/ 19 h 88"/>
                    <a:gd name="T62" fmla="*/ 25 w 173"/>
                    <a:gd name="T63" fmla="*/ 16 h 88"/>
                    <a:gd name="T64" fmla="*/ 38 w 173"/>
                    <a:gd name="T65" fmla="*/ 14 h 88"/>
                    <a:gd name="T66" fmla="*/ 50 w 173"/>
                    <a:gd name="T67" fmla="*/ 14 h 88"/>
                    <a:gd name="T68" fmla="*/ 65 w 173"/>
                    <a:gd name="T69" fmla="*/ 12 h 88"/>
                    <a:gd name="T70" fmla="*/ 76 w 173"/>
                    <a:gd name="T71" fmla="*/ 8 h 88"/>
                    <a:gd name="T72" fmla="*/ 89 w 173"/>
                    <a:gd name="T73" fmla="*/ 6 h 88"/>
                    <a:gd name="T74" fmla="*/ 103 w 173"/>
                    <a:gd name="T75" fmla="*/ 4 h 88"/>
                    <a:gd name="T76" fmla="*/ 118 w 173"/>
                    <a:gd name="T77" fmla="*/ 2 h 88"/>
                    <a:gd name="T78" fmla="*/ 118 w 173"/>
                    <a:gd name="T79" fmla="*/ 2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3" h="88">
                      <a:moveTo>
                        <a:pt x="118" y="2"/>
                      </a:moveTo>
                      <a:lnTo>
                        <a:pt x="131" y="0"/>
                      </a:lnTo>
                      <a:lnTo>
                        <a:pt x="143" y="0"/>
                      </a:lnTo>
                      <a:lnTo>
                        <a:pt x="152" y="0"/>
                      </a:lnTo>
                      <a:lnTo>
                        <a:pt x="162" y="4"/>
                      </a:lnTo>
                      <a:lnTo>
                        <a:pt x="169" y="14"/>
                      </a:lnTo>
                      <a:lnTo>
                        <a:pt x="173" y="25"/>
                      </a:lnTo>
                      <a:lnTo>
                        <a:pt x="169" y="38"/>
                      </a:lnTo>
                      <a:lnTo>
                        <a:pt x="162" y="52"/>
                      </a:lnTo>
                      <a:lnTo>
                        <a:pt x="150" y="61"/>
                      </a:lnTo>
                      <a:lnTo>
                        <a:pt x="139" y="69"/>
                      </a:lnTo>
                      <a:lnTo>
                        <a:pt x="129" y="69"/>
                      </a:lnTo>
                      <a:lnTo>
                        <a:pt x="122" y="73"/>
                      </a:lnTo>
                      <a:lnTo>
                        <a:pt x="112" y="75"/>
                      </a:lnTo>
                      <a:lnTo>
                        <a:pt x="105" y="78"/>
                      </a:lnTo>
                      <a:lnTo>
                        <a:pt x="95" y="78"/>
                      </a:lnTo>
                      <a:lnTo>
                        <a:pt x="86" y="80"/>
                      </a:lnTo>
                      <a:lnTo>
                        <a:pt x="74" y="82"/>
                      </a:lnTo>
                      <a:lnTo>
                        <a:pt x="67" y="86"/>
                      </a:lnTo>
                      <a:lnTo>
                        <a:pt x="57" y="86"/>
                      </a:lnTo>
                      <a:lnTo>
                        <a:pt x="48" y="88"/>
                      </a:lnTo>
                      <a:lnTo>
                        <a:pt x="38" y="88"/>
                      </a:lnTo>
                      <a:lnTo>
                        <a:pt x="31" y="88"/>
                      </a:lnTo>
                      <a:lnTo>
                        <a:pt x="13" y="82"/>
                      </a:lnTo>
                      <a:lnTo>
                        <a:pt x="4" y="78"/>
                      </a:lnTo>
                      <a:lnTo>
                        <a:pt x="2" y="65"/>
                      </a:lnTo>
                      <a:lnTo>
                        <a:pt x="0" y="54"/>
                      </a:lnTo>
                      <a:lnTo>
                        <a:pt x="0" y="44"/>
                      </a:lnTo>
                      <a:lnTo>
                        <a:pt x="2" y="37"/>
                      </a:lnTo>
                      <a:lnTo>
                        <a:pt x="6" y="23"/>
                      </a:lnTo>
                      <a:lnTo>
                        <a:pt x="15" y="19"/>
                      </a:lnTo>
                      <a:lnTo>
                        <a:pt x="25" y="16"/>
                      </a:lnTo>
                      <a:lnTo>
                        <a:pt x="38" y="14"/>
                      </a:lnTo>
                      <a:lnTo>
                        <a:pt x="50" y="14"/>
                      </a:lnTo>
                      <a:lnTo>
                        <a:pt x="65" y="12"/>
                      </a:lnTo>
                      <a:lnTo>
                        <a:pt x="76" y="8"/>
                      </a:lnTo>
                      <a:lnTo>
                        <a:pt x="89" y="6"/>
                      </a:lnTo>
                      <a:lnTo>
                        <a:pt x="103" y="4"/>
                      </a:lnTo>
                      <a:lnTo>
                        <a:pt x="118" y="2"/>
                      </a:lnTo>
                      <a:lnTo>
                        <a:pt x="11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89" name="Freeform 46"/>
                <p:cNvSpPr>
                  <a:spLocks/>
                </p:cNvSpPr>
                <p:nvPr/>
              </p:nvSpPr>
              <p:spPr bwMode="auto">
                <a:xfrm>
                  <a:off x="1683" y="1106"/>
                  <a:ext cx="61" cy="51"/>
                </a:xfrm>
                <a:custGeom>
                  <a:avLst/>
                  <a:gdLst>
                    <a:gd name="T0" fmla="*/ 25 w 124"/>
                    <a:gd name="T1" fmla="*/ 0 h 103"/>
                    <a:gd name="T2" fmla="*/ 40 w 124"/>
                    <a:gd name="T3" fmla="*/ 2 h 103"/>
                    <a:gd name="T4" fmla="*/ 59 w 124"/>
                    <a:gd name="T5" fmla="*/ 11 h 103"/>
                    <a:gd name="T6" fmla="*/ 74 w 124"/>
                    <a:gd name="T7" fmla="*/ 19 h 103"/>
                    <a:gd name="T8" fmla="*/ 89 w 124"/>
                    <a:gd name="T9" fmla="*/ 29 h 103"/>
                    <a:gd name="T10" fmla="*/ 105 w 124"/>
                    <a:gd name="T11" fmla="*/ 40 h 103"/>
                    <a:gd name="T12" fmla="*/ 118 w 124"/>
                    <a:gd name="T13" fmla="*/ 53 h 103"/>
                    <a:gd name="T14" fmla="*/ 124 w 124"/>
                    <a:gd name="T15" fmla="*/ 69 h 103"/>
                    <a:gd name="T16" fmla="*/ 122 w 124"/>
                    <a:gd name="T17" fmla="*/ 86 h 103"/>
                    <a:gd name="T18" fmla="*/ 112 w 124"/>
                    <a:gd name="T19" fmla="*/ 95 h 103"/>
                    <a:gd name="T20" fmla="*/ 103 w 124"/>
                    <a:gd name="T21" fmla="*/ 101 h 103"/>
                    <a:gd name="T22" fmla="*/ 87 w 124"/>
                    <a:gd name="T23" fmla="*/ 103 h 103"/>
                    <a:gd name="T24" fmla="*/ 72 w 124"/>
                    <a:gd name="T25" fmla="*/ 101 h 103"/>
                    <a:gd name="T26" fmla="*/ 61 w 124"/>
                    <a:gd name="T27" fmla="*/ 97 h 103"/>
                    <a:gd name="T28" fmla="*/ 51 w 124"/>
                    <a:gd name="T29" fmla="*/ 93 h 103"/>
                    <a:gd name="T30" fmla="*/ 42 w 124"/>
                    <a:gd name="T31" fmla="*/ 89 h 103"/>
                    <a:gd name="T32" fmla="*/ 34 w 124"/>
                    <a:gd name="T33" fmla="*/ 86 h 103"/>
                    <a:gd name="T34" fmla="*/ 15 w 124"/>
                    <a:gd name="T35" fmla="*/ 74 h 103"/>
                    <a:gd name="T36" fmla="*/ 0 w 124"/>
                    <a:gd name="T37" fmla="*/ 61 h 103"/>
                    <a:gd name="T38" fmla="*/ 25 w 124"/>
                    <a:gd name="T39" fmla="*/ 0 h 103"/>
                    <a:gd name="T40" fmla="*/ 25 w 124"/>
                    <a:gd name="T4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24" h="103">
                      <a:moveTo>
                        <a:pt x="25" y="0"/>
                      </a:moveTo>
                      <a:lnTo>
                        <a:pt x="40" y="2"/>
                      </a:lnTo>
                      <a:lnTo>
                        <a:pt x="59" y="11"/>
                      </a:lnTo>
                      <a:lnTo>
                        <a:pt x="74" y="19"/>
                      </a:lnTo>
                      <a:lnTo>
                        <a:pt x="89" y="29"/>
                      </a:lnTo>
                      <a:lnTo>
                        <a:pt x="105" y="40"/>
                      </a:lnTo>
                      <a:lnTo>
                        <a:pt x="118" y="53"/>
                      </a:lnTo>
                      <a:lnTo>
                        <a:pt x="124" y="69"/>
                      </a:lnTo>
                      <a:lnTo>
                        <a:pt x="122" y="86"/>
                      </a:lnTo>
                      <a:lnTo>
                        <a:pt x="112" y="95"/>
                      </a:lnTo>
                      <a:lnTo>
                        <a:pt x="103" y="101"/>
                      </a:lnTo>
                      <a:lnTo>
                        <a:pt x="87" y="103"/>
                      </a:lnTo>
                      <a:lnTo>
                        <a:pt x="72" y="101"/>
                      </a:lnTo>
                      <a:lnTo>
                        <a:pt x="61" y="97"/>
                      </a:lnTo>
                      <a:lnTo>
                        <a:pt x="51" y="93"/>
                      </a:lnTo>
                      <a:lnTo>
                        <a:pt x="42" y="89"/>
                      </a:lnTo>
                      <a:lnTo>
                        <a:pt x="34" y="86"/>
                      </a:lnTo>
                      <a:lnTo>
                        <a:pt x="15" y="74"/>
                      </a:lnTo>
                      <a:lnTo>
                        <a:pt x="0" y="61"/>
                      </a:lnTo>
                      <a:lnTo>
                        <a:pt x="25" y="0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0" name="Freeform 47"/>
                <p:cNvSpPr>
                  <a:spLocks/>
                </p:cNvSpPr>
                <p:nvPr/>
              </p:nvSpPr>
              <p:spPr bwMode="auto">
                <a:xfrm>
                  <a:off x="1808" y="1222"/>
                  <a:ext cx="53" cy="57"/>
                </a:xfrm>
                <a:custGeom>
                  <a:avLst/>
                  <a:gdLst>
                    <a:gd name="T0" fmla="*/ 47 w 106"/>
                    <a:gd name="T1" fmla="*/ 0 h 112"/>
                    <a:gd name="T2" fmla="*/ 61 w 106"/>
                    <a:gd name="T3" fmla="*/ 11 h 112"/>
                    <a:gd name="T4" fmla="*/ 74 w 106"/>
                    <a:gd name="T5" fmla="*/ 25 h 112"/>
                    <a:gd name="T6" fmla="*/ 84 w 106"/>
                    <a:gd name="T7" fmla="*/ 36 h 112"/>
                    <a:gd name="T8" fmla="*/ 93 w 106"/>
                    <a:gd name="T9" fmla="*/ 49 h 112"/>
                    <a:gd name="T10" fmla="*/ 99 w 106"/>
                    <a:gd name="T11" fmla="*/ 61 h 112"/>
                    <a:gd name="T12" fmla="*/ 103 w 106"/>
                    <a:gd name="T13" fmla="*/ 72 h 112"/>
                    <a:gd name="T14" fmla="*/ 104 w 106"/>
                    <a:gd name="T15" fmla="*/ 84 h 112"/>
                    <a:gd name="T16" fmla="*/ 106 w 106"/>
                    <a:gd name="T17" fmla="*/ 97 h 112"/>
                    <a:gd name="T18" fmla="*/ 103 w 106"/>
                    <a:gd name="T19" fmla="*/ 105 h 112"/>
                    <a:gd name="T20" fmla="*/ 93 w 106"/>
                    <a:gd name="T21" fmla="*/ 110 h 112"/>
                    <a:gd name="T22" fmla="*/ 82 w 106"/>
                    <a:gd name="T23" fmla="*/ 112 h 112"/>
                    <a:gd name="T24" fmla="*/ 68 w 106"/>
                    <a:gd name="T25" fmla="*/ 112 h 112"/>
                    <a:gd name="T26" fmla="*/ 51 w 106"/>
                    <a:gd name="T27" fmla="*/ 103 h 112"/>
                    <a:gd name="T28" fmla="*/ 34 w 106"/>
                    <a:gd name="T29" fmla="*/ 89 h 112"/>
                    <a:gd name="T30" fmla="*/ 25 w 106"/>
                    <a:gd name="T31" fmla="*/ 80 h 112"/>
                    <a:gd name="T32" fmla="*/ 15 w 106"/>
                    <a:gd name="T33" fmla="*/ 70 h 112"/>
                    <a:gd name="T34" fmla="*/ 8 w 106"/>
                    <a:gd name="T35" fmla="*/ 59 h 112"/>
                    <a:gd name="T36" fmla="*/ 0 w 106"/>
                    <a:gd name="T37" fmla="*/ 47 h 112"/>
                    <a:gd name="T38" fmla="*/ 47 w 106"/>
                    <a:gd name="T39" fmla="*/ 0 h 112"/>
                    <a:gd name="T40" fmla="*/ 47 w 106"/>
                    <a:gd name="T4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06" h="112">
                      <a:moveTo>
                        <a:pt x="47" y="0"/>
                      </a:moveTo>
                      <a:lnTo>
                        <a:pt x="61" y="11"/>
                      </a:lnTo>
                      <a:lnTo>
                        <a:pt x="74" y="25"/>
                      </a:lnTo>
                      <a:lnTo>
                        <a:pt x="84" y="36"/>
                      </a:lnTo>
                      <a:lnTo>
                        <a:pt x="93" y="49"/>
                      </a:lnTo>
                      <a:lnTo>
                        <a:pt x="99" y="61"/>
                      </a:lnTo>
                      <a:lnTo>
                        <a:pt x="103" y="72"/>
                      </a:lnTo>
                      <a:lnTo>
                        <a:pt x="104" y="84"/>
                      </a:lnTo>
                      <a:lnTo>
                        <a:pt x="106" y="97"/>
                      </a:lnTo>
                      <a:lnTo>
                        <a:pt x="103" y="105"/>
                      </a:lnTo>
                      <a:lnTo>
                        <a:pt x="93" y="110"/>
                      </a:lnTo>
                      <a:lnTo>
                        <a:pt x="82" y="112"/>
                      </a:lnTo>
                      <a:lnTo>
                        <a:pt x="68" y="112"/>
                      </a:lnTo>
                      <a:lnTo>
                        <a:pt x="51" y="103"/>
                      </a:lnTo>
                      <a:lnTo>
                        <a:pt x="34" y="89"/>
                      </a:lnTo>
                      <a:lnTo>
                        <a:pt x="25" y="80"/>
                      </a:lnTo>
                      <a:lnTo>
                        <a:pt x="15" y="70"/>
                      </a:lnTo>
                      <a:lnTo>
                        <a:pt x="8" y="59"/>
                      </a:lnTo>
                      <a:lnTo>
                        <a:pt x="0" y="47"/>
                      </a:lnTo>
                      <a:lnTo>
                        <a:pt x="47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1" name="Freeform 48"/>
                <p:cNvSpPr>
                  <a:spLocks/>
                </p:cNvSpPr>
                <p:nvPr/>
              </p:nvSpPr>
              <p:spPr bwMode="auto">
                <a:xfrm>
                  <a:off x="1748" y="1256"/>
                  <a:ext cx="58" cy="75"/>
                </a:xfrm>
                <a:custGeom>
                  <a:avLst/>
                  <a:gdLst>
                    <a:gd name="T0" fmla="*/ 53 w 116"/>
                    <a:gd name="T1" fmla="*/ 0 h 151"/>
                    <a:gd name="T2" fmla="*/ 53 w 116"/>
                    <a:gd name="T3" fmla="*/ 2 h 151"/>
                    <a:gd name="T4" fmla="*/ 57 w 116"/>
                    <a:gd name="T5" fmla="*/ 8 h 151"/>
                    <a:gd name="T6" fmla="*/ 63 w 116"/>
                    <a:gd name="T7" fmla="*/ 16 h 151"/>
                    <a:gd name="T8" fmla="*/ 71 w 116"/>
                    <a:gd name="T9" fmla="*/ 25 h 151"/>
                    <a:gd name="T10" fmla="*/ 76 w 116"/>
                    <a:gd name="T11" fmla="*/ 35 h 151"/>
                    <a:gd name="T12" fmla="*/ 84 w 116"/>
                    <a:gd name="T13" fmla="*/ 48 h 151"/>
                    <a:gd name="T14" fmla="*/ 93 w 116"/>
                    <a:gd name="T15" fmla="*/ 59 h 151"/>
                    <a:gd name="T16" fmla="*/ 103 w 116"/>
                    <a:gd name="T17" fmla="*/ 75 h 151"/>
                    <a:gd name="T18" fmla="*/ 109 w 116"/>
                    <a:gd name="T19" fmla="*/ 90 h 151"/>
                    <a:gd name="T20" fmla="*/ 114 w 116"/>
                    <a:gd name="T21" fmla="*/ 107 h 151"/>
                    <a:gd name="T22" fmla="*/ 116 w 116"/>
                    <a:gd name="T23" fmla="*/ 120 h 151"/>
                    <a:gd name="T24" fmla="*/ 116 w 116"/>
                    <a:gd name="T25" fmla="*/ 135 h 151"/>
                    <a:gd name="T26" fmla="*/ 109 w 116"/>
                    <a:gd name="T27" fmla="*/ 145 h 151"/>
                    <a:gd name="T28" fmla="*/ 97 w 116"/>
                    <a:gd name="T29" fmla="*/ 151 h 151"/>
                    <a:gd name="T30" fmla="*/ 90 w 116"/>
                    <a:gd name="T31" fmla="*/ 149 h 151"/>
                    <a:gd name="T32" fmla="*/ 82 w 116"/>
                    <a:gd name="T33" fmla="*/ 149 h 151"/>
                    <a:gd name="T34" fmla="*/ 71 w 116"/>
                    <a:gd name="T35" fmla="*/ 143 h 151"/>
                    <a:gd name="T36" fmla="*/ 61 w 116"/>
                    <a:gd name="T37" fmla="*/ 139 h 151"/>
                    <a:gd name="T38" fmla="*/ 52 w 116"/>
                    <a:gd name="T39" fmla="*/ 134 h 151"/>
                    <a:gd name="T40" fmla="*/ 44 w 116"/>
                    <a:gd name="T41" fmla="*/ 124 h 151"/>
                    <a:gd name="T42" fmla="*/ 33 w 116"/>
                    <a:gd name="T43" fmla="*/ 111 h 151"/>
                    <a:gd name="T44" fmla="*/ 25 w 116"/>
                    <a:gd name="T45" fmla="*/ 99 h 151"/>
                    <a:gd name="T46" fmla="*/ 15 w 116"/>
                    <a:gd name="T47" fmla="*/ 84 h 151"/>
                    <a:gd name="T48" fmla="*/ 8 w 116"/>
                    <a:gd name="T49" fmla="*/ 69 h 151"/>
                    <a:gd name="T50" fmla="*/ 2 w 116"/>
                    <a:gd name="T51" fmla="*/ 56 h 151"/>
                    <a:gd name="T52" fmla="*/ 0 w 116"/>
                    <a:gd name="T53" fmla="*/ 44 h 151"/>
                    <a:gd name="T54" fmla="*/ 53 w 116"/>
                    <a:gd name="T55" fmla="*/ 0 h 151"/>
                    <a:gd name="T56" fmla="*/ 53 w 116"/>
                    <a:gd name="T57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16" h="151">
                      <a:moveTo>
                        <a:pt x="53" y="0"/>
                      </a:moveTo>
                      <a:lnTo>
                        <a:pt x="53" y="2"/>
                      </a:lnTo>
                      <a:lnTo>
                        <a:pt x="57" y="8"/>
                      </a:lnTo>
                      <a:lnTo>
                        <a:pt x="63" y="16"/>
                      </a:lnTo>
                      <a:lnTo>
                        <a:pt x="71" y="25"/>
                      </a:lnTo>
                      <a:lnTo>
                        <a:pt x="76" y="35"/>
                      </a:lnTo>
                      <a:lnTo>
                        <a:pt x="84" y="48"/>
                      </a:lnTo>
                      <a:lnTo>
                        <a:pt x="93" y="59"/>
                      </a:lnTo>
                      <a:lnTo>
                        <a:pt x="103" y="75"/>
                      </a:lnTo>
                      <a:lnTo>
                        <a:pt x="109" y="90"/>
                      </a:lnTo>
                      <a:lnTo>
                        <a:pt x="114" y="107"/>
                      </a:lnTo>
                      <a:lnTo>
                        <a:pt x="116" y="120"/>
                      </a:lnTo>
                      <a:lnTo>
                        <a:pt x="116" y="135"/>
                      </a:lnTo>
                      <a:lnTo>
                        <a:pt x="109" y="145"/>
                      </a:lnTo>
                      <a:lnTo>
                        <a:pt x="97" y="151"/>
                      </a:lnTo>
                      <a:lnTo>
                        <a:pt x="90" y="149"/>
                      </a:lnTo>
                      <a:lnTo>
                        <a:pt x="82" y="149"/>
                      </a:lnTo>
                      <a:lnTo>
                        <a:pt x="71" y="143"/>
                      </a:lnTo>
                      <a:lnTo>
                        <a:pt x="61" y="139"/>
                      </a:lnTo>
                      <a:lnTo>
                        <a:pt x="52" y="134"/>
                      </a:lnTo>
                      <a:lnTo>
                        <a:pt x="44" y="124"/>
                      </a:lnTo>
                      <a:lnTo>
                        <a:pt x="33" y="111"/>
                      </a:lnTo>
                      <a:lnTo>
                        <a:pt x="25" y="99"/>
                      </a:lnTo>
                      <a:lnTo>
                        <a:pt x="15" y="84"/>
                      </a:lnTo>
                      <a:lnTo>
                        <a:pt x="8" y="69"/>
                      </a:lnTo>
                      <a:lnTo>
                        <a:pt x="2" y="56"/>
                      </a:lnTo>
                      <a:lnTo>
                        <a:pt x="0" y="44"/>
                      </a:lnTo>
                      <a:lnTo>
                        <a:pt x="53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2" name="Freeform 49"/>
                <p:cNvSpPr>
                  <a:spLocks/>
                </p:cNvSpPr>
                <p:nvPr/>
              </p:nvSpPr>
              <p:spPr bwMode="auto">
                <a:xfrm>
                  <a:off x="1674" y="1281"/>
                  <a:ext cx="53" cy="63"/>
                </a:xfrm>
                <a:custGeom>
                  <a:avLst/>
                  <a:gdLst>
                    <a:gd name="T0" fmla="*/ 49 w 106"/>
                    <a:gd name="T1" fmla="*/ 0 h 125"/>
                    <a:gd name="T2" fmla="*/ 49 w 106"/>
                    <a:gd name="T3" fmla="*/ 2 h 125"/>
                    <a:gd name="T4" fmla="*/ 53 w 106"/>
                    <a:gd name="T5" fmla="*/ 7 h 125"/>
                    <a:gd name="T6" fmla="*/ 59 w 106"/>
                    <a:gd name="T7" fmla="*/ 15 h 125"/>
                    <a:gd name="T8" fmla="*/ 66 w 106"/>
                    <a:gd name="T9" fmla="*/ 26 h 125"/>
                    <a:gd name="T10" fmla="*/ 74 w 106"/>
                    <a:gd name="T11" fmla="*/ 36 h 125"/>
                    <a:gd name="T12" fmla="*/ 82 w 106"/>
                    <a:gd name="T13" fmla="*/ 49 h 125"/>
                    <a:gd name="T14" fmla="*/ 91 w 106"/>
                    <a:gd name="T15" fmla="*/ 64 h 125"/>
                    <a:gd name="T16" fmla="*/ 103 w 106"/>
                    <a:gd name="T17" fmla="*/ 82 h 125"/>
                    <a:gd name="T18" fmla="*/ 106 w 106"/>
                    <a:gd name="T19" fmla="*/ 93 h 125"/>
                    <a:gd name="T20" fmla="*/ 106 w 106"/>
                    <a:gd name="T21" fmla="*/ 106 h 125"/>
                    <a:gd name="T22" fmla="*/ 103 w 106"/>
                    <a:gd name="T23" fmla="*/ 114 h 125"/>
                    <a:gd name="T24" fmla="*/ 97 w 106"/>
                    <a:gd name="T25" fmla="*/ 125 h 125"/>
                    <a:gd name="T26" fmla="*/ 85 w 106"/>
                    <a:gd name="T27" fmla="*/ 125 h 125"/>
                    <a:gd name="T28" fmla="*/ 72 w 106"/>
                    <a:gd name="T29" fmla="*/ 125 h 125"/>
                    <a:gd name="T30" fmla="*/ 55 w 106"/>
                    <a:gd name="T31" fmla="*/ 121 h 125"/>
                    <a:gd name="T32" fmla="*/ 40 w 106"/>
                    <a:gd name="T33" fmla="*/ 112 h 125"/>
                    <a:gd name="T34" fmla="*/ 32 w 106"/>
                    <a:gd name="T35" fmla="*/ 108 h 125"/>
                    <a:gd name="T36" fmla="*/ 27 w 106"/>
                    <a:gd name="T37" fmla="*/ 101 h 125"/>
                    <a:gd name="T38" fmla="*/ 21 w 106"/>
                    <a:gd name="T39" fmla="*/ 91 h 125"/>
                    <a:gd name="T40" fmla="*/ 15 w 106"/>
                    <a:gd name="T41" fmla="*/ 83 h 125"/>
                    <a:gd name="T42" fmla="*/ 8 w 106"/>
                    <a:gd name="T43" fmla="*/ 70 h 125"/>
                    <a:gd name="T44" fmla="*/ 2 w 106"/>
                    <a:gd name="T45" fmla="*/ 59 h 125"/>
                    <a:gd name="T46" fmla="*/ 0 w 106"/>
                    <a:gd name="T47" fmla="*/ 45 h 125"/>
                    <a:gd name="T48" fmla="*/ 0 w 106"/>
                    <a:gd name="T49" fmla="*/ 32 h 125"/>
                    <a:gd name="T50" fmla="*/ 49 w 106"/>
                    <a:gd name="T51" fmla="*/ 0 h 125"/>
                    <a:gd name="T52" fmla="*/ 49 w 106"/>
                    <a:gd name="T53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6" h="125">
                      <a:moveTo>
                        <a:pt x="49" y="0"/>
                      </a:moveTo>
                      <a:lnTo>
                        <a:pt x="49" y="2"/>
                      </a:lnTo>
                      <a:lnTo>
                        <a:pt x="53" y="7"/>
                      </a:lnTo>
                      <a:lnTo>
                        <a:pt x="59" y="15"/>
                      </a:lnTo>
                      <a:lnTo>
                        <a:pt x="66" y="26"/>
                      </a:lnTo>
                      <a:lnTo>
                        <a:pt x="74" y="36"/>
                      </a:lnTo>
                      <a:lnTo>
                        <a:pt x="82" y="49"/>
                      </a:lnTo>
                      <a:lnTo>
                        <a:pt x="91" y="64"/>
                      </a:lnTo>
                      <a:lnTo>
                        <a:pt x="103" y="82"/>
                      </a:lnTo>
                      <a:lnTo>
                        <a:pt x="106" y="93"/>
                      </a:lnTo>
                      <a:lnTo>
                        <a:pt x="106" y="106"/>
                      </a:lnTo>
                      <a:lnTo>
                        <a:pt x="103" y="114"/>
                      </a:lnTo>
                      <a:lnTo>
                        <a:pt x="97" y="125"/>
                      </a:lnTo>
                      <a:lnTo>
                        <a:pt x="85" y="125"/>
                      </a:lnTo>
                      <a:lnTo>
                        <a:pt x="72" y="125"/>
                      </a:lnTo>
                      <a:lnTo>
                        <a:pt x="55" y="121"/>
                      </a:lnTo>
                      <a:lnTo>
                        <a:pt x="40" y="112"/>
                      </a:lnTo>
                      <a:lnTo>
                        <a:pt x="32" y="108"/>
                      </a:lnTo>
                      <a:lnTo>
                        <a:pt x="27" y="101"/>
                      </a:lnTo>
                      <a:lnTo>
                        <a:pt x="21" y="91"/>
                      </a:lnTo>
                      <a:lnTo>
                        <a:pt x="15" y="83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5"/>
                      </a:lnTo>
                      <a:lnTo>
                        <a:pt x="0" y="32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3" name="Freeform 50"/>
                <p:cNvSpPr>
                  <a:spLocks/>
                </p:cNvSpPr>
                <p:nvPr/>
              </p:nvSpPr>
              <p:spPr bwMode="auto">
                <a:xfrm>
                  <a:off x="1687" y="1400"/>
                  <a:ext cx="50" cy="79"/>
                </a:xfrm>
                <a:custGeom>
                  <a:avLst/>
                  <a:gdLst>
                    <a:gd name="T0" fmla="*/ 34 w 98"/>
                    <a:gd name="T1" fmla="*/ 0 h 158"/>
                    <a:gd name="T2" fmla="*/ 96 w 98"/>
                    <a:gd name="T3" fmla="*/ 12 h 158"/>
                    <a:gd name="T4" fmla="*/ 96 w 98"/>
                    <a:gd name="T5" fmla="*/ 19 h 158"/>
                    <a:gd name="T6" fmla="*/ 98 w 98"/>
                    <a:gd name="T7" fmla="*/ 31 h 158"/>
                    <a:gd name="T8" fmla="*/ 96 w 98"/>
                    <a:gd name="T9" fmla="*/ 42 h 158"/>
                    <a:gd name="T10" fmla="*/ 95 w 98"/>
                    <a:gd name="T11" fmla="*/ 58 h 158"/>
                    <a:gd name="T12" fmla="*/ 91 w 98"/>
                    <a:gd name="T13" fmla="*/ 71 h 158"/>
                    <a:gd name="T14" fmla="*/ 89 w 98"/>
                    <a:gd name="T15" fmla="*/ 86 h 158"/>
                    <a:gd name="T16" fmla="*/ 83 w 98"/>
                    <a:gd name="T17" fmla="*/ 101 h 158"/>
                    <a:gd name="T18" fmla="*/ 79 w 98"/>
                    <a:gd name="T19" fmla="*/ 116 h 158"/>
                    <a:gd name="T20" fmla="*/ 72 w 98"/>
                    <a:gd name="T21" fmla="*/ 126 h 158"/>
                    <a:gd name="T22" fmla="*/ 64 w 98"/>
                    <a:gd name="T23" fmla="*/ 137 h 158"/>
                    <a:gd name="T24" fmla="*/ 58 w 98"/>
                    <a:gd name="T25" fmla="*/ 145 h 158"/>
                    <a:gd name="T26" fmla="*/ 51 w 98"/>
                    <a:gd name="T27" fmla="*/ 154 h 158"/>
                    <a:gd name="T28" fmla="*/ 36 w 98"/>
                    <a:gd name="T29" fmla="*/ 158 h 158"/>
                    <a:gd name="T30" fmla="*/ 19 w 98"/>
                    <a:gd name="T31" fmla="*/ 153 h 158"/>
                    <a:gd name="T32" fmla="*/ 5 w 98"/>
                    <a:gd name="T33" fmla="*/ 135 h 158"/>
                    <a:gd name="T34" fmla="*/ 0 w 98"/>
                    <a:gd name="T35" fmla="*/ 118 h 158"/>
                    <a:gd name="T36" fmla="*/ 0 w 98"/>
                    <a:gd name="T37" fmla="*/ 109 h 158"/>
                    <a:gd name="T38" fmla="*/ 0 w 98"/>
                    <a:gd name="T39" fmla="*/ 101 h 158"/>
                    <a:gd name="T40" fmla="*/ 0 w 98"/>
                    <a:gd name="T41" fmla="*/ 92 h 158"/>
                    <a:gd name="T42" fmla="*/ 3 w 98"/>
                    <a:gd name="T43" fmla="*/ 82 h 158"/>
                    <a:gd name="T44" fmla="*/ 5 w 98"/>
                    <a:gd name="T45" fmla="*/ 71 h 158"/>
                    <a:gd name="T46" fmla="*/ 9 w 98"/>
                    <a:gd name="T47" fmla="*/ 61 h 158"/>
                    <a:gd name="T48" fmla="*/ 13 w 98"/>
                    <a:gd name="T49" fmla="*/ 52 h 158"/>
                    <a:gd name="T50" fmla="*/ 19 w 98"/>
                    <a:gd name="T51" fmla="*/ 40 h 158"/>
                    <a:gd name="T52" fmla="*/ 22 w 98"/>
                    <a:gd name="T53" fmla="*/ 29 h 158"/>
                    <a:gd name="T54" fmla="*/ 26 w 98"/>
                    <a:gd name="T55" fmla="*/ 19 h 158"/>
                    <a:gd name="T56" fmla="*/ 28 w 98"/>
                    <a:gd name="T57" fmla="*/ 10 h 158"/>
                    <a:gd name="T58" fmla="*/ 34 w 98"/>
                    <a:gd name="T59" fmla="*/ 0 h 158"/>
                    <a:gd name="T60" fmla="*/ 34 w 98"/>
                    <a:gd name="T61" fmla="*/ 0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8" h="158">
                      <a:moveTo>
                        <a:pt x="34" y="0"/>
                      </a:moveTo>
                      <a:lnTo>
                        <a:pt x="96" y="12"/>
                      </a:lnTo>
                      <a:lnTo>
                        <a:pt x="96" y="19"/>
                      </a:lnTo>
                      <a:lnTo>
                        <a:pt x="98" y="31"/>
                      </a:lnTo>
                      <a:lnTo>
                        <a:pt x="96" y="42"/>
                      </a:lnTo>
                      <a:lnTo>
                        <a:pt x="95" y="58"/>
                      </a:lnTo>
                      <a:lnTo>
                        <a:pt x="91" y="71"/>
                      </a:lnTo>
                      <a:lnTo>
                        <a:pt x="89" y="86"/>
                      </a:lnTo>
                      <a:lnTo>
                        <a:pt x="83" y="101"/>
                      </a:lnTo>
                      <a:lnTo>
                        <a:pt x="79" y="116"/>
                      </a:lnTo>
                      <a:lnTo>
                        <a:pt x="72" y="126"/>
                      </a:lnTo>
                      <a:lnTo>
                        <a:pt x="64" y="137"/>
                      </a:lnTo>
                      <a:lnTo>
                        <a:pt x="58" y="145"/>
                      </a:lnTo>
                      <a:lnTo>
                        <a:pt x="51" y="154"/>
                      </a:lnTo>
                      <a:lnTo>
                        <a:pt x="36" y="158"/>
                      </a:lnTo>
                      <a:lnTo>
                        <a:pt x="19" y="153"/>
                      </a:lnTo>
                      <a:lnTo>
                        <a:pt x="5" y="135"/>
                      </a:lnTo>
                      <a:lnTo>
                        <a:pt x="0" y="118"/>
                      </a:lnTo>
                      <a:lnTo>
                        <a:pt x="0" y="109"/>
                      </a:lnTo>
                      <a:lnTo>
                        <a:pt x="0" y="101"/>
                      </a:lnTo>
                      <a:lnTo>
                        <a:pt x="0" y="92"/>
                      </a:lnTo>
                      <a:lnTo>
                        <a:pt x="3" y="82"/>
                      </a:lnTo>
                      <a:lnTo>
                        <a:pt x="5" y="71"/>
                      </a:lnTo>
                      <a:lnTo>
                        <a:pt x="9" y="61"/>
                      </a:lnTo>
                      <a:lnTo>
                        <a:pt x="13" y="52"/>
                      </a:lnTo>
                      <a:lnTo>
                        <a:pt x="19" y="40"/>
                      </a:lnTo>
                      <a:lnTo>
                        <a:pt x="22" y="29"/>
                      </a:lnTo>
                      <a:lnTo>
                        <a:pt x="26" y="19"/>
                      </a:lnTo>
                      <a:lnTo>
                        <a:pt x="28" y="10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4" name="Freeform 51"/>
                <p:cNvSpPr>
                  <a:spLocks/>
                </p:cNvSpPr>
                <p:nvPr/>
              </p:nvSpPr>
              <p:spPr bwMode="auto">
                <a:xfrm>
                  <a:off x="1766" y="1423"/>
                  <a:ext cx="40" cy="62"/>
                </a:xfrm>
                <a:custGeom>
                  <a:avLst/>
                  <a:gdLst>
                    <a:gd name="T0" fmla="*/ 0 w 80"/>
                    <a:gd name="T1" fmla="*/ 0 h 124"/>
                    <a:gd name="T2" fmla="*/ 69 w 80"/>
                    <a:gd name="T3" fmla="*/ 8 h 124"/>
                    <a:gd name="T4" fmla="*/ 73 w 80"/>
                    <a:gd name="T5" fmla="*/ 15 h 124"/>
                    <a:gd name="T6" fmla="*/ 74 w 80"/>
                    <a:gd name="T7" fmla="*/ 25 h 124"/>
                    <a:gd name="T8" fmla="*/ 76 w 80"/>
                    <a:gd name="T9" fmla="*/ 34 h 124"/>
                    <a:gd name="T10" fmla="*/ 80 w 80"/>
                    <a:gd name="T11" fmla="*/ 48 h 124"/>
                    <a:gd name="T12" fmla="*/ 80 w 80"/>
                    <a:gd name="T13" fmla="*/ 57 h 124"/>
                    <a:gd name="T14" fmla="*/ 80 w 80"/>
                    <a:gd name="T15" fmla="*/ 67 h 124"/>
                    <a:gd name="T16" fmla="*/ 78 w 80"/>
                    <a:gd name="T17" fmla="*/ 76 h 124"/>
                    <a:gd name="T18" fmla="*/ 76 w 80"/>
                    <a:gd name="T19" fmla="*/ 88 h 124"/>
                    <a:gd name="T20" fmla="*/ 73 w 80"/>
                    <a:gd name="T21" fmla="*/ 97 h 124"/>
                    <a:gd name="T22" fmla="*/ 67 w 80"/>
                    <a:gd name="T23" fmla="*/ 105 h 124"/>
                    <a:gd name="T24" fmla="*/ 59 w 80"/>
                    <a:gd name="T25" fmla="*/ 110 h 124"/>
                    <a:gd name="T26" fmla="*/ 55 w 80"/>
                    <a:gd name="T27" fmla="*/ 118 h 124"/>
                    <a:gd name="T28" fmla="*/ 46 w 80"/>
                    <a:gd name="T29" fmla="*/ 122 h 124"/>
                    <a:gd name="T30" fmla="*/ 38 w 80"/>
                    <a:gd name="T31" fmla="*/ 124 h 124"/>
                    <a:gd name="T32" fmla="*/ 29 w 80"/>
                    <a:gd name="T33" fmla="*/ 124 h 124"/>
                    <a:gd name="T34" fmla="*/ 19 w 80"/>
                    <a:gd name="T35" fmla="*/ 122 h 124"/>
                    <a:gd name="T36" fmla="*/ 8 w 80"/>
                    <a:gd name="T37" fmla="*/ 110 h 124"/>
                    <a:gd name="T38" fmla="*/ 4 w 80"/>
                    <a:gd name="T39" fmla="*/ 99 h 124"/>
                    <a:gd name="T40" fmla="*/ 0 w 80"/>
                    <a:gd name="T41" fmla="*/ 84 h 124"/>
                    <a:gd name="T42" fmla="*/ 0 w 80"/>
                    <a:gd name="T43" fmla="*/ 67 h 124"/>
                    <a:gd name="T44" fmla="*/ 0 w 80"/>
                    <a:gd name="T45" fmla="*/ 57 h 124"/>
                    <a:gd name="T46" fmla="*/ 0 w 80"/>
                    <a:gd name="T47" fmla="*/ 48 h 124"/>
                    <a:gd name="T48" fmla="*/ 0 w 80"/>
                    <a:gd name="T49" fmla="*/ 36 h 124"/>
                    <a:gd name="T50" fmla="*/ 0 w 80"/>
                    <a:gd name="T51" fmla="*/ 29 h 124"/>
                    <a:gd name="T52" fmla="*/ 0 w 80"/>
                    <a:gd name="T53" fmla="*/ 12 h 124"/>
                    <a:gd name="T54" fmla="*/ 0 w 80"/>
                    <a:gd name="T55" fmla="*/ 0 h 124"/>
                    <a:gd name="T56" fmla="*/ 0 w 80"/>
                    <a:gd name="T57" fmla="*/ 0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80" h="124">
                      <a:moveTo>
                        <a:pt x="0" y="0"/>
                      </a:moveTo>
                      <a:lnTo>
                        <a:pt x="69" y="8"/>
                      </a:lnTo>
                      <a:lnTo>
                        <a:pt x="73" y="15"/>
                      </a:lnTo>
                      <a:lnTo>
                        <a:pt x="74" y="25"/>
                      </a:lnTo>
                      <a:lnTo>
                        <a:pt x="76" y="34"/>
                      </a:lnTo>
                      <a:lnTo>
                        <a:pt x="80" y="48"/>
                      </a:lnTo>
                      <a:lnTo>
                        <a:pt x="80" y="57"/>
                      </a:lnTo>
                      <a:lnTo>
                        <a:pt x="80" y="67"/>
                      </a:lnTo>
                      <a:lnTo>
                        <a:pt x="78" y="76"/>
                      </a:lnTo>
                      <a:lnTo>
                        <a:pt x="76" y="88"/>
                      </a:lnTo>
                      <a:lnTo>
                        <a:pt x="73" y="97"/>
                      </a:lnTo>
                      <a:lnTo>
                        <a:pt x="67" y="105"/>
                      </a:lnTo>
                      <a:lnTo>
                        <a:pt x="59" y="110"/>
                      </a:lnTo>
                      <a:lnTo>
                        <a:pt x="55" y="118"/>
                      </a:lnTo>
                      <a:lnTo>
                        <a:pt x="46" y="122"/>
                      </a:lnTo>
                      <a:lnTo>
                        <a:pt x="38" y="124"/>
                      </a:lnTo>
                      <a:lnTo>
                        <a:pt x="29" y="124"/>
                      </a:lnTo>
                      <a:lnTo>
                        <a:pt x="19" y="122"/>
                      </a:lnTo>
                      <a:lnTo>
                        <a:pt x="8" y="110"/>
                      </a:lnTo>
                      <a:lnTo>
                        <a:pt x="4" y="99"/>
                      </a:lnTo>
                      <a:lnTo>
                        <a:pt x="0" y="84"/>
                      </a:lnTo>
                      <a:lnTo>
                        <a:pt x="0" y="67"/>
                      </a:lnTo>
                      <a:lnTo>
                        <a:pt x="0" y="57"/>
                      </a:lnTo>
                      <a:lnTo>
                        <a:pt x="0" y="48"/>
                      </a:lnTo>
                      <a:lnTo>
                        <a:pt x="0" y="36"/>
                      </a:lnTo>
                      <a:lnTo>
                        <a:pt x="0" y="29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5" name="Freeform 52"/>
                <p:cNvSpPr>
                  <a:spLocks/>
                </p:cNvSpPr>
                <p:nvPr/>
              </p:nvSpPr>
              <p:spPr bwMode="auto">
                <a:xfrm>
                  <a:off x="708" y="996"/>
                  <a:ext cx="79" cy="111"/>
                </a:xfrm>
                <a:custGeom>
                  <a:avLst/>
                  <a:gdLst>
                    <a:gd name="T0" fmla="*/ 99 w 158"/>
                    <a:gd name="T1" fmla="*/ 23 h 223"/>
                    <a:gd name="T2" fmla="*/ 108 w 158"/>
                    <a:gd name="T3" fmla="*/ 8 h 223"/>
                    <a:gd name="T4" fmla="*/ 120 w 158"/>
                    <a:gd name="T5" fmla="*/ 0 h 223"/>
                    <a:gd name="T6" fmla="*/ 131 w 158"/>
                    <a:gd name="T7" fmla="*/ 0 h 223"/>
                    <a:gd name="T8" fmla="*/ 142 w 158"/>
                    <a:gd name="T9" fmla="*/ 4 h 223"/>
                    <a:gd name="T10" fmla="*/ 150 w 158"/>
                    <a:gd name="T11" fmla="*/ 14 h 223"/>
                    <a:gd name="T12" fmla="*/ 156 w 158"/>
                    <a:gd name="T13" fmla="*/ 25 h 223"/>
                    <a:gd name="T14" fmla="*/ 156 w 158"/>
                    <a:gd name="T15" fmla="*/ 35 h 223"/>
                    <a:gd name="T16" fmla="*/ 158 w 158"/>
                    <a:gd name="T17" fmla="*/ 44 h 223"/>
                    <a:gd name="T18" fmla="*/ 156 w 158"/>
                    <a:gd name="T19" fmla="*/ 54 h 223"/>
                    <a:gd name="T20" fmla="*/ 156 w 158"/>
                    <a:gd name="T21" fmla="*/ 65 h 223"/>
                    <a:gd name="T22" fmla="*/ 150 w 158"/>
                    <a:gd name="T23" fmla="*/ 76 h 223"/>
                    <a:gd name="T24" fmla="*/ 148 w 158"/>
                    <a:gd name="T25" fmla="*/ 88 h 223"/>
                    <a:gd name="T26" fmla="*/ 140 w 158"/>
                    <a:gd name="T27" fmla="*/ 99 h 223"/>
                    <a:gd name="T28" fmla="*/ 137 w 158"/>
                    <a:gd name="T29" fmla="*/ 113 h 223"/>
                    <a:gd name="T30" fmla="*/ 127 w 158"/>
                    <a:gd name="T31" fmla="*/ 124 h 223"/>
                    <a:gd name="T32" fmla="*/ 121 w 158"/>
                    <a:gd name="T33" fmla="*/ 137 h 223"/>
                    <a:gd name="T34" fmla="*/ 112 w 158"/>
                    <a:gd name="T35" fmla="*/ 151 h 223"/>
                    <a:gd name="T36" fmla="*/ 104 w 158"/>
                    <a:gd name="T37" fmla="*/ 164 h 223"/>
                    <a:gd name="T38" fmla="*/ 95 w 158"/>
                    <a:gd name="T39" fmla="*/ 173 h 223"/>
                    <a:gd name="T40" fmla="*/ 85 w 158"/>
                    <a:gd name="T41" fmla="*/ 185 h 223"/>
                    <a:gd name="T42" fmla="*/ 74 w 158"/>
                    <a:gd name="T43" fmla="*/ 192 h 223"/>
                    <a:gd name="T44" fmla="*/ 64 w 158"/>
                    <a:gd name="T45" fmla="*/ 204 h 223"/>
                    <a:gd name="T46" fmla="*/ 47 w 158"/>
                    <a:gd name="T47" fmla="*/ 215 h 223"/>
                    <a:gd name="T48" fmla="*/ 32 w 158"/>
                    <a:gd name="T49" fmla="*/ 223 h 223"/>
                    <a:gd name="T50" fmla="*/ 23 w 158"/>
                    <a:gd name="T51" fmla="*/ 210 h 223"/>
                    <a:gd name="T52" fmla="*/ 15 w 158"/>
                    <a:gd name="T53" fmla="*/ 198 h 223"/>
                    <a:gd name="T54" fmla="*/ 9 w 158"/>
                    <a:gd name="T55" fmla="*/ 185 h 223"/>
                    <a:gd name="T56" fmla="*/ 0 w 158"/>
                    <a:gd name="T57" fmla="*/ 172 h 223"/>
                    <a:gd name="T58" fmla="*/ 15 w 158"/>
                    <a:gd name="T59" fmla="*/ 154 h 223"/>
                    <a:gd name="T60" fmla="*/ 30 w 158"/>
                    <a:gd name="T61" fmla="*/ 139 h 223"/>
                    <a:gd name="T62" fmla="*/ 44 w 158"/>
                    <a:gd name="T63" fmla="*/ 120 h 223"/>
                    <a:gd name="T64" fmla="*/ 57 w 158"/>
                    <a:gd name="T65" fmla="*/ 103 h 223"/>
                    <a:gd name="T66" fmla="*/ 61 w 158"/>
                    <a:gd name="T67" fmla="*/ 94 h 223"/>
                    <a:gd name="T68" fmla="*/ 66 w 158"/>
                    <a:gd name="T69" fmla="*/ 84 h 223"/>
                    <a:gd name="T70" fmla="*/ 72 w 158"/>
                    <a:gd name="T71" fmla="*/ 75 h 223"/>
                    <a:gd name="T72" fmla="*/ 76 w 158"/>
                    <a:gd name="T73" fmla="*/ 65 h 223"/>
                    <a:gd name="T74" fmla="*/ 82 w 158"/>
                    <a:gd name="T75" fmla="*/ 52 h 223"/>
                    <a:gd name="T76" fmla="*/ 85 w 158"/>
                    <a:gd name="T77" fmla="*/ 42 h 223"/>
                    <a:gd name="T78" fmla="*/ 91 w 158"/>
                    <a:gd name="T79" fmla="*/ 33 h 223"/>
                    <a:gd name="T80" fmla="*/ 99 w 158"/>
                    <a:gd name="T81" fmla="*/ 23 h 223"/>
                    <a:gd name="T82" fmla="*/ 99 w 158"/>
                    <a:gd name="T83" fmla="*/ 23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8" h="223">
                      <a:moveTo>
                        <a:pt x="99" y="23"/>
                      </a:moveTo>
                      <a:lnTo>
                        <a:pt x="108" y="8"/>
                      </a:lnTo>
                      <a:lnTo>
                        <a:pt x="120" y="0"/>
                      </a:lnTo>
                      <a:lnTo>
                        <a:pt x="131" y="0"/>
                      </a:lnTo>
                      <a:lnTo>
                        <a:pt x="142" y="4"/>
                      </a:lnTo>
                      <a:lnTo>
                        <a:pt x="150" y="14"/>
                      </a:lnTo>
                      <a:lnTo>
                        <a:pt x="156" y="25"/>
                      </a:lnTo>
                      <a:lnTo>
                        <a:pt x="156" y="35"/>
                      </a:lnTo>
                      <a:lnTo>
                        <a:pt x="158" y="44"/>
                      </a:lnTo>
                      <a:lnTo>
                        <a:pt x="156" y="54"/>
                      </a:lnTo>
                      <a:lnTo>
                        <a:pt x="156" y="65"/>
                      </a:lnTo>
                      <a:lnTo>
                        <a:pt x="150" y="76"/>
                      </a:lnTo>
                      <a:lnTo>
                        <a:pt x="148" y="88"/>
                      </a:lnTo>
                      <a:lnTo>
                        <a:pt x="140" y="99"/>
                      </a:lnTo>
                      <a:lnTo>
                        <a:pt x="137" y="113"/>
                      </a:lnTo>
                      <a:lnTo>
                        <a:pt x="127" y="124"/>
                      </a:lnTo>
                      <a:lnTo>
                        <a:pt x="121" y="137"/>
                      </a:lnTo>
                      <a:lnTo>
                        <a:pt x="112" y="151"/>
                      </a:lnTo>
                      <a:lnTo>
                        <a:pt x="104" y="164"/>
                      </a:lnTo>
                      <a:lnTo>
                        <a:pt x="95" y="173"/>
                      </a:lnTo>
                      <a:lnTo>
                        <a:pt x="85" y="185"/>
                      </a:lnTo>
                      <a:lnTo>
                        <a:pt x="74" y="192"/>
                      </a:lnTo>
                      <a:lnTo>
                        <a:pt x="64" y="204"/>
                      </a:lnTo>
                      <a:lnTo>
                        <a:pt x="47" y="215"/>
                      </a:lnTo>
                      <a:lnTo>
                        <a:pt x="32" y="223"/>
                      </a:lnTo>
                      <a:lnTo>
                        <a:pt x="23" y="210"/>
                      </a:lnTo>
                      <a:lnTo>
                        <a:pt x="15" y="198"/>
                      </a:lnTo>
                      <a:lnTo>
                        <a:pt x="9" y="185"/>
                      </a:lnTo>
                      <a:lnTo>
                        <a:pt x="0" y="172"/>
                      </a:lnTo>
                      <a:lnTo>
                        <a:pt x="15" y="154"/>
                      </a:lnTo>
                      <a:lnTo>
                        <a:pt x="30" y="139"/>
                      </a:lnTo>
                      <a:lnTo>
                        <a:pt x="44" y="120"/>
                      </a:lnTo>
                      <a:lnTo>
                        <a:pt x="57" y="103"/>
                      </a:lnTo>
                      <a:lnTo>
                        <a:pt x="61" y="94"/>
                      </a:lnTo>
                      <a:lnTo>
                        <a:pt x="66" y="84"/>
                      </a:lnTo>
                      <a:lnTo>
                        <a:pt x="72" y="75"/>
                      </a:lnTo>
                      <a:lnTo>
                        <a:pt x="76" y="65"/>
                      </a:lnTo>
                      <a:lnTo>
                        <a:pt x="82" y="52"/>
                      </a:lnTo>
                      <a:lnTo>
                        <a:pt x="85" y="42"/>
                      </a:lnTo>
                      <a:lnTo>
                        <a:pt x="91" y="33"/>
                      </a:lnTo>
                      <a:lnTo>
                        <a:pt x="99" y="23"/>
                      </a:lnTo>
                      <a:lnTo>
                        <a:pt x="99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6" name="Freeform 53"/>
                <p:cNvSpPr>
                  <a:spLocks/>
                </p:cNvSpPr>
                <p:nvPr/>
              </p:nvSpPr>
              <p:spPr bwMode="auto">
                <a:xfrm>
                  <a:off x="838" y="992"/>
                  <a:ext cx="79" cy="105"/>
                </a:xfrm>
                <a:custGeom>
                  <a:avLst/>
                  <a:gdLst>
                    <a:gd name="T0" fmla="*/ 82 w 158"/>
                    <a:gd name="T1" fmla="*/ 34 h 209"/>
                    <a:gd name="T2" fmla="*/ 86 w 158"/>
                    <a:gd name="T3" fmla="*/ 25 h 209"/>
                    <a:gd name="T4" fmla="*/ 93 w 158"/>
                    <a:gd name="T5" fmla="*/ 17 h 209"/>
                    <a:gd name="T6" fmla="*/ 99 w 158"/>
                    <a:gd name="T7" fmla="*/ 9 h 209"/>
                    <a:gd name="T8" fmla="*/ 109 w 158"/>
                    <a:gd name="T9" fmla="*/ 6 h 209"/>
                    <a:gd name="T10" fmla="*/ 120 w 158"/>
                    <a:gd name="T11" fmla="*/ 0 h 209"/>
                    <a:gd name="T12" fmla="*/ 133 w 158"/>
                    <a:gd name="T13" fmla="*/ 0 h 209"/>
                    <a:gd name="T14" fmla="*/ 143 w 158"/>
                    <a:gd name="T15" fmla="*/ 4 h 209"/>
                    <a:gd name="T16" fmla="*/ 152 w 158"/>
                    <a:gd name="T17" fmla="*/ 13 h 209"/>
                    <a:gd name="T18" fmla="*/ 154 w 158"/>
                    <a:gd name="T19" fmla="*/ 19 h 209"/>
                    <a:gd name="T20" fmla="*/ 158 w 158"/>
                    <a:gd name="T21" fmla="*/ 28 h 209"/>
                    <a:gd name="T22" fmla="*/ 158 w 158"/>
                    <a:gd name="T23" fmla="*/ 36 h 209"/>
                    <a:gd name="T24" fmla="*/ 158 w 158"/>
                    <a:gd name="T25" fmla="*/ 47 h 209"/>
                    <a:gd name="T26" fmla="*/ 156 w 158"/>
                    <a:gd name="T27" fmla="*/ 57 h 209"/>
                    <a:gd name="T28" fmla="*/ 154 w 158"/>
                    <a:gd name="T29" fmla="*/ 66 h 209"/>
                    <a:gd name="T30" fmla="*/ 150 w 158"/>
                    <a:gd name="T31" fmla="*/ 78 h 209"/>
                    <a:gd name="T32" fmla="*/ 149 w 158"/>
                    <a:gd name="T33" fmla="*/ 89 h 209"/>
                    <a:gd name="T34" fmla="*/ 145 w 158"/>
                    <a:gd name="T35" fmla="*/ 101 h 209"/>
                    <a:gd name="T36" fmla="*/ 139 w 158"/>
                    <a:gd name="T37" fmla="*/ 112 h 209"/>
                    <a:gd name="T38" fmla="*/ 133 w 158"/>
                    <a:gd name="T39" fmla="*/ 123 h 209"/>
                    <a:gd name="T40" fmla="*/ 130 w 158"/>
                    <a:gd name="T41" fmla="*/ 137 h 209"/>
                    <a:gd name="T42" fmla="*/ 122 w 158"/>
                    <a:gd name="T43" fmla="*/ 148 h 209"/>
                    <a:gd name="T44" fmla="*/ 116 w 158"/>
                    <a:gd name="T45" fmla="*/ 160 h 209"/>
                    <a:gd name="T46" fmla="*/ 111 w 158"/>
                    <a:gd name="T47" fmla="*/ 169 h 209"/>
                    <a:gd name="T48" fmla="*/ 107 w 158"/>
                    <a:gd name="T49" fmla="*/ 179 h 209"/>
                    <a:gd name="T50" fmla="*/ 95 w 158"/>
                    <a:gd name="T51" fmla="*/ 194 h 209"/>
                    <a:gd name="T52" fmla="*/ 88 w 158"/>
                    <a:gd name="T53" fmla="*/ 203 h 209"/>
                    <a:gd name="T54" fmla="*/ 76 w 158"/>
                    <a:gd name="T55" fmla="*/ 203 h 209"/>
                    <a:gd name="T56" fmla="*/ 67 w 158"/>
                    <a:gd name="T57" fmla="*/ 205 h 209"/>
                    <a:gd name="T58" fmla="*/ 55 w 158"/>
                    <a:gd name="T59" fmla="*/ 205 h 209"/>
                    <a:gd name="T60" fmla="*/ 44 w 158"/>
                    <a:gd name="T61" fmla="*/ 207 h 209"/>
                    <a:gd name="T62" fmla="*/ 31 w 158"/>
                    <a:gd name="T63" fmla="*/ 205 h 209"/>
                    <a:gd name="T64" fmla="*/ 19 w 158"/>
                    <a:gd name="T65" fmla="*/ 205 h 209"/>
                    <a:gd name="T66" fmla="*/ 8 w 158"/>
                    <a:gd name="T67" fmla="*/ 205 h 209"/>
                    <a:gd name="T68" fmla="*/ 0 w 158"/>
                    <a:gd name="T69" fmla="*/ 209 h 209"/>
                    <a:gd name="T70" fmla="*/ 4 w 158"/>
                    <a:gd name="T71" fmla="*/ 198 h 209"/>
                    <a:gd name="T72" fmla="*/ 8 w 158"/>
                    <a:gd name="T73" fmla="*/ 188 h 209"/>
                    <a:gd name="T74" fmla="*/ 14 w 158"/>
                    <a:gd name="T75" fmla="*/ 177 h 209"/>
                    <a:gd name="T76" fmla="*/ 19 w 158"/>
                    <a:gd name="T77" fmla="*/ 167 h 209"/>
                    <a:gd name="T78" fmla="*/ 23 w 158"/>
                    <a:gd name="T79" fmla="*/ 158 h 209"/>
                    <a:gd name="T80" fmla="*/ 31 w 158"/>
                    <a:gd name="T81" fmla="*/ 148 h 209"/>
                    <a:gd name="T82" fmla="*/ 35 w 158"/>
                    <a:gd name="T83" fmla="*/ 137 h 209"/>
                    <a:gd name="T84" fmla="*/ 42 w 158"/>
                    <a:gd name="T85" fmla="*/ 129 h 209"/>
                    <a:gd name="T86" fmla="*/ 46 w 158"/>
                    <a:gd name="T87" fmla="*/ 118 h 209"/>
                    <a:gd name="T88" fmla="*/ 52 w 158"/>
                    <a:gd name="T89" fmla="*/ 106 h 209"/>
                    <a:gd name="T90" fmla="*/ 57 w 158"/>
                    <a:gd name="T91" fmla="*/ 95 h 209"/>
                    <a:gd name="T92" fmla="*/ 61 w 158"/>
                    <a:gd name="T93" fmla="*/ 85 h 209"/>
                    <a:gd name="T94" fmla="*/ 67 w 158"/>
                    <a:gd name="T95" fmla="*/ 72 h 209"/>
                    <a:gd name="T96" fmla="*/ 71 w 158"/>
                    <a:gd name="T97" fmla="*/ 59 h 209"/>
                    <a:gd name="T98" fmla="*/ 76 w 158"/>
                    <a:gd name="T99" fmla="*/ 47 h 209"/>
                    <a:gd name="T100" fmla="*/ 82 w 158"/>
                    <a:gd name="T101" fmla="*/ 34 h 209"/>
                    <a:gd name="T102" fmla="*/ 82 w 158"/>
                    <a:gd name="T103" fmla="*/ 34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58" h="209">
                      <a:moveTo>
                        <a:pt x="82" y="34"/>
                      </a:moveTo>
                      <a:lnTo>
                        <a:pt x="86" y="25"/>
                      </a:lnTo>
                      <a:lnTo>
                        <a:pt x="93" y="17"/>
                      </a:lnTo>
                      <a:lnTo>
                        <a:pt x="99" y="9"/>
                      </a:lnTo>
                      <a:lnTo>
                        <a:pt x="109" y="6"/>
                      </a:lnTo>
                      <a:lnTo>
                        <a:pt x="120" y="0"/>
                      </a:lnTo>
                      <a:lnTo>
                        <a:pt x="133" y="0"/>
                      </a:lnTo>
                      <a:lnTo>
                        <a:pt x="143" y="4"/>
                      </a:lnTo>
                      <a:lnTo>
                        <a:pt x="152" y="13"/>
                      </a:lnTo>
                      <a:lnTo>
                        <a:pt x="154" y="19"/>
                      </a:lnTo>
                      <a:lnTo>
                        <a:pt x="158" y="28"/>
                      </a:lnTo>
                      <a:lnTo>
                        <a:pt x="158" y="36"/>
                      </a:lnTo>
                      <a:lnTo>
                        <a:pt x="158" y="47"/>
                      </a:lnTo>
                      <a:lnTo>
                        <a:pt x="156" y="57"/>
                      </a:lnTo>
                      <a:lnTo>
                        <a:pt x="154" y="66"/>
                      </a:lnTo>
                      <a:lnTo>
                        <a:pt x="150" y="78"/>
                      </a:lnTo>
                      <a:lnTo>
                        <a:pt x="149" y="89"/>
                      </a:lnTo>
                      <a:lnTo>
                        <a:pt x="145" y="101"/>
                      </a:lnTo>
                      <a:lnTo>
                        <a:pt x="139" y="112"/>
                      </a:lnTo>
                      <a:lnTo>
                        <a:pt x="133" y="123"/>
                      </a:lnTo>
                      <a:lnTo>
                        <a:pt x="130" y="137"/>
                      </a:lnTo>
                      <a:lnTo>
                        <a:pt x="122" y="148"/>
                      </a:lnTo>
                      <a:lnTo>
                        <a:pt x="116" y="160"/>
                      </a:lnTo>
                      <a:lnTo>
                        <a:pt x="111" y="169"/>
                      </a:lnTo>
                      <a:lnTo>
                        <a:pt x="107" y="179"/>
                      </a:lnTo>
                      <a:lnTo>
                        <a:pt x="95" y="194"/>
                      </a:lnTo>
                      <a:lnTo>
                        <a:pt x="88" y="203"/>
                      </a:lnTo>
                      <a:lnTo>
                        <a:pt x="76" y="203"/>
                      </a:lnTo>
                      <a:lnTo>
                        <a:pt x="67" y="205"/>
                      </a:lnTo>
                      <a:lnTo>
                        <a:pt x="55" y="205"/>
                      </a:lnTo>
                      <a:lnTo>
                        <a:pt x="44" y="207"/>
                      </a:lnTo>
                      <a:lnTo>
                        <a:pt x="31" y="205"/>
                      </a:lnTo>
                      <a:lnTo>
                        <a:pt x="19" y="205"/>
                      </a:lnTo>
                      <a:lnTo>
                        <a:pt x="8" y="205"/>
                      </a:lnTo>
                      <a:lnTo>
                        <a:pt x="0" y="209"/>
                      </a:lnTo>
                      <a:lnTo>
                        <a:pt x="4" y="198"/>
                      </a:lnTo>
                      <a:lnTo>
                        <a:pt x="8" y="188"/>
                      </a:lnTo>
                      <a:lnTo>
                        <a:pt x="14" y="177"/>
                      </a:lnTo>
                      <a:lnTo>
                        <a:pt x="19" y="167"/>
                      </a:lnTo>
                      <a:lnTo>
                        <a:pt x="23" y="158"/>
                      </a:lnTo>
                      <a:lnTo>
                        <a:pt x="31" y="148"/>
                      </a:lnTo>
                      <a:lnTo>
                        <a:pt x="35" y="137"/>
                      </a:lnTo>
                      <a:lnTo>
                        <a:pt x="42" y="129"/>
                      </a:lnTo>
                      <a:lnTo>
                        <a:pt x="46" y="118"/>
                      </a:lnTo>
                      <a:lnTo>
                        <a:pt x="52" y="106"/>
                      </a:lnTo>
                      <a:lnTo>
                        <a:pt x="57" y="95"/>
                      </a:lnTo>
                      <a:lnTo>
                        <a:pt x="61" y="85"/>
                      </a:lnTo>
                      <a:lnTo>
                        <a:pt x="67" y="72"/>
                      </a:lnTo>
                      <a:lnTo>
                        <a:pt x="71" y="59"/>
                      </a:lnTo>
                      <a:lnTo>
                        <a:pt x="76" y="47"/>
                      </a:lnTo>
                      <a:lnTo>
                        <a:pt x="82" y="34"/>
                      </a:lnTo>
                      <a:lnTo>
                        <a:pt x="8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7" name="Freeform 54"/>
                <p:cNvSpPr>
                  <a:spLocks/>
                </p:cNvSpPr>
                <p:nvPr/>
              </p:nvSpPr>
              <p:spPr bwMode="auto">
                <a:xfrm>
                  <a:off x="1056" y="836"/>
                  <a:ext cx="85" cy="42"/>
                </a:xfrm>
                <a:custGeom>
                  <a:avLst/>
                  <a:gdLst>
                    <a:gd name="T0" fmla="*/ 116 w 170"/>
                    <a:gd name="T1" fmla="*/ 4 h 86"/>
                    <a:gd name="T2" fmla="*/ 130 w 170"/>
                    <a:gd name="T3" fmla="*/ 0 h 86"/>
                    <a:gd name="T4" fmla="*/ 141 w 170"/>
                    <a:gd name="T5" fmla="*/ 2 h 86"/>
                    <a:gd name="T6" fmla="*/ 149 w 170"/>
                    <a:gd name="T7" fmla="*/ 2 h 86"/>
                    <a:gd name="T8" fmla="*/ 156 w 170"/>
                    <a:gd name="T9" fmla="*/ 8 h 86"/>
                    <a:gd name="T10" fmla="*/ 166 w 170"/>
                    <a:gd name="T11" fmla="*/ 15 h 86"/>
                    <a:gd name="T12" fmla="*/ 170 w 170"/>
                    <a:gd name="T13" fmla="*/ 27 h 86"/>
                    <a:gd name="T14" fmla="*/ 168 w 170"/>
                    <a:gd name="T15" fmla="*/ 38 h 86"/>
                    <a:gd name="T16" fmla="*/ 160 w 170"/>
                    <a:gd name="T17" fmla="*/ 51 h 86"/>
                    <a:gd name="T18" fmla="*/ 149 w 170"/>
                    <a:gd name="T19" fmla="*/ 61 h 86"/>
                    <a:gd name="T20" fmla="*/ 137 w 170"/>
                    <a:gd name="T21" fmla="*/ 67 h 86"/>
                    <a:gd name="T22" fmla="*/ 130 w 170"/>
                    <a:gd name="T23" fmla="*/ 67 h 86"/>
                    <a:gd name="T24" fmla="*/ 120 w 170"/>
                    <a:gd name="T25" fmla="*/ 70 h 86"/>
                    <a:gd name="T26" fmla="*/ 111 w 170"/>
                    <a:gd name="T27" fmla="*/ 72 h 86"/>
                    <a:gd name="T28" fmla="*/ 103 w 170"/>
                    <a:gd name="T29" fmla="*/ 76 h 86"/>
                    <a:gd name="T30" fmla="*/ 92 w 170"/>
                    <a:gd name="T31" fmla="*/ 78 h 86"/>
                    <a:gd name="T32" fmla="*/ 84 w 170"/>
                    <a:gd name="T33" fmla="*/ 78 h 86"/>
                    <a:gd name="T34" fmla="*/ 75 w 170"/>
                    <a:gd name="T35" fmla="*/ 80 h 86"/>
                    <a:gd name="T36" fmla="*/ 65 w 170"/>
                    <a:gd name="T37" fmla="*/ 84 h 86"/>
                    <a:gd name="T38" fmla="*/ 56 w 170"/>
                    <a:gd name="T39" fmla="*/ 84 h 86"/>
                    <a:gd name="T40" fmla="*/ 46 w 170"/>
                    <a:gd name="T41" fmla="*/ 86 h 86"/>
                    <a:gd name="T42" fmla="*/ 38 w 170"/>
                    <a:gd name="T43" fmla="*/ 86 h 86"/>
                    <a:gd name="T44" fmla="*/ 29 w 170"/>
                    <a:gd name="T45" fmla="*/ 86 h 86"/>
                    <a:gd name="T46" fmla="*/ 14 w 170"/>
                    <a:gd name="T47" fmla="*/ 80 h 86"/>
                    <a:gd name="T48" fmla="*/ 2 w 170"/>
                    <a:gd name="T49" fmla="*/ 76 h 86"/>
                    <a:gd name="T50" fmla="*/ 2 w 170"/>
                    <a:gd name="T51" fmla="*/ 65 h 86"/>
                    <a:gd name="T52" fmla="*/ 0 w 170"/>
                    <a:gd name="T53" fmla="*/ 51 h 86"/>
                    <a:gd name="T54" fmla="*/ 0 w 170"/>
                    <a:gd name="T55" fmla="*/ 42 h 86"/>
                    <a:gd name="T56" fmla="*/ 2 w 170"/>
                    <a:gd name="T57" fmla="*/ 34 h 86"/>
                    <a:gd name="T58" fmla="*/ 4 w 170"/>
                    <a:gd name="T59" fmla="*/ 21 h 86"/>
                    <a:gd name="T60" fmla="*/ 14 w 170"/>
                    <a:gd name="T61" fmla="*/ 17 h 86"/>
                    <a:gd name="T62" fmla="*/ 25 w 170"/>
                    <a:gd name="T63" fmla="*/ 13 h 86"/>
                    <a:gd name="T64" fmla="*/ 38 w 170"/>
                    <a:gd name="T65" fmla="*/ 13 h 86"/>
                    <a:gd name="T66" fmla="*/ 52 w 170"/>
                    <a:gd name="T67" fmla="*/ 12 h 86"/>
                    <a:gd name="T68" fmla="*/ 65 w 170"/>
                    <a:gd name="T69" fmla="*/ 10 h 86"/>
                    <a:gd name="T70" fmla="*/ 77 w 170"/>
                    <a:gd name="T71" fmla="*/ 6 h 86"/>
                    <a:gd name="T72" fmla="*/ 90 w 170"/>
                    <a:gd name="T73" fmla="*/ 4 h 86"/>
                    <a:gd name="T74" fmla="*/ 103 w 170"/>
                    <a:gd name="T75" fmla="*/ 4 h 86"/>
                    <a:gd name="T76" fmla="*/ 116 w 170"/>
                    <a:gd name="T77" fmla="*/ 4 h 86"/>
                    <a:gd name="T78" fmla="*/ 116 w 170"/>
                    <a:gd name="T79" fmla="*/ 4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0" h="86">
                      <a:moveTo>
                        <a:pt x="116" y="4"/>
                      </a:moveTo>
                      <a:lnTo>
                        <a:pt x="130" y="0"/>
                      </a:lnTo>
                      <a:lnTo>
                        <a:pt x="141" y="2"/>
                      </a:lnTo>
                      <a:lnTo>
                        <a:pt x="149" y="2"/>
                      </a:lnTo>
                      <a:lnTo>
                        <a:pt x="156" y="8"/>
                      </a:lnTo>
                      <a:lnTo>
                        <a:pt x="166" y="15"/>
                      </a:lnTo>
                      <a:lnTo>
                        <a:pt x="170" y="27"/>
                      </a:lnTo>
                      <a:lnTo>
                        <a:pt x="168" y="38"/>
                      </a:lnTo>
                      <a:lnTo>
                        <a:pt x="160" y="51"/>
                      </a:lnTo>
                      <a:lnTo>
                        <a:pt x="149" y="61"/>
                      </a:lnTo>
                      <a:lnTo>
                        <a:pt x="137" y="67"/>
                      </a:lnTo>
                      <a:lnTo>
                        <a:pt x="130" y="67"/>
                      </a:lnTo>
                      <a:lnTo>
                        <a:pt x="120" y="70"/>
                      </a:lnTo>
                      <a:lnTo>
                        <a:pt x="111" y="72"/>
                      </a:lnTo>
                      <a:lnTo>
                        <a:pt x="103" y="76"/>
                      </a:lnTo>
                      <a:lnTo>
                        <a:pt x="92" y="78"/>
                      </a:lnTo>
                      <a:lnTo>
                        <a:pt x="84" y="78"/>
                      </a:lnTo>
                      <a:lnTo>
                        <a:pt x="75" y="80"/>
                      </a:lnTo>
                      <a:lnTo>
                        <a:pt x="65" y="84"/>
                      </a:lnTo>
                      <a:lnTo>
                        <a:pt x="56" y="84"/>
                      </a:lnTo>
                      <a:lnTo>
                        <a:pt x="46" y="86"/>
                      </a:lnTo>
                      <a:lnTo>
                        <a:pt x="38" y="86"/>
                      </a:lnTo>
                      <a:lnTo>
                        <a:pt x="29" y="86"/>
                      </a:lnTo>
                      <a:lnTo>
                        <a:pt x="14" y="80"/>
                      </a:lnTo>
                      <a:lnTo>
                        <a:pt x="2" y="76"/>
                      </a:lnTo>
                      <a:lnTo>
                        <a:pt x="2" y="65"/>
                      </a:lnTo>
                      <a:lnTo>
                        <a:pt x="0" y="51"/>
                      </a:lnTo>
                      <a:lnTo>
                        <a:pt x="0" y="42"/>
                      </a:lnTo>
                      <a:lnTo>
                        <a:pt x="2" y="34"/>
                      </a:lnTo>
                      <a:lnTo>
                        <a:pt x="4" y="21"/>
                      </a:lnTo>
                      <a:lnTo>
                        <a:pt x="14" y="17"/>
                      </a:lnTo>
                      <a:lnTo>
                        <a:pt x="25" y="13"/>
                      </a:lnTo>
                      <a:lnTo>
                        <a:pt x="38" y="13"/>
                      </a:lnTo>
                      <a:lnTo>
                        <a:pt x="52" y="12"/>
                      </a:lnTo>
                      <a:lnTo>
                        <a:pt x="65" y="10"/>
                      </a:lnTo>
                      <a:lnTo>
                        <a:pt x="77" y="6"/>
                      </a:lnTo>
                      <a:lnTo>
                        <a:pt x="90" y="4"/>
                      </a:lnTo>
                      <a:lnTo>
                        <a:pt x="103" y="4"/>
                      </a:lnTo>
                      <a:lnTo>
                        <a:pt x="116" y="4"/>
                      </a:lnTo>
                      <a:lnTo>
                        <a:pt x="116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8" name="Freeform 55"/>
                <p:cNvSpPr>
                  <a:spLocks/>
                </p:cNvSpPr>
                <p:nvPr/>
              </p:nvSpPr>
              <p:spPr bwMode="auto">
                <a:xfrm>
                  <a:off x="1032" y="915"/>
                  <a:ext cx="83" cy="43"/>
                </a:xfrm>
                <a:custGeom>
                  <a:avLst/>
                  <a:gdLst>
                    <a:gd name="T0" fmla="*/ 114 w 167"/>
                    <a:gd name="T1" fmla="*/ 4 h 85"/>
                    <a:gd name="T2" fmla="*/ 127 w 167"/>
                    <a:gd name="T3" fmla="*/ 0 h 85"/>
                    <a:gd name="T4" fmla="*/ 139 w 167"/>
                    <a:gd name="T5" fmla="*/ 2 h 85"/>
                    <a:gd name="T6" fmla="*/ 146 w 167"/>
                    <a:gd name="T7" fmla="*/ 2 h 85"/>
                    <a:gd name="T8" fmla="*/ 154 w 167"/>
                    <a:gd name="T9" fmla="*/ 7 h 85"/>
                    <a:gd name="T10" fmla="*/ 164 w 167"/>
                    <a:gd name="T11" fmla="*/ 15 h 85"/>
                    <a:gd name="T12" fmla="*/ 167 w 167"/>
                    <a:gd name="T13" fmla="*/ 26 h 85"/>
                    <a:gd name="T14" fmla="*/ 165 w 167"/>
                    <a:gd name="T15" fmla="*/ 36 h 85"/>
                    <a:gd name="T16" fmla="*/ 158 w 167"/>
                    <a:gd name="T17" fmla="*/ 47 h 85"/>
                    <a:gd name="T18" fmla="*/ 148 w 167"/>
                    <a:gd name="T19" fmla="*/ 59 h 85"/>
                    <a:gd name="T20" fmla="*/ 137 w 167"/>
                    <a:gd name="T21" fmla="*/ 64 h 85"/>
                    <a:gd name="T22" fmla="*/ 127 w 167"/>
                    <a:gd name="T23" fmla="*/ 66 h 85"/>
                    <a:gd name="T24" fmla="*/ 118 w 167"/>
                    <a:gd name="T25" fmla="*/ 70 h 85"/>
                    <a:gd name="T26" fmla="*/ 110 w 167"/>
                    <a:gd name="T27" fmla="*/ 72 h 85"/>
                    <a:gd name="T28" fmla="*/ 103 w 167"/>
                    <a:gd name="T29" fmla="*/ 74 h 85"/>
                    <a:gd name="T30" fmla="*/ 91 w 167"/>
                    <a:gd name="T31" fmla="*/ 76 h 85"/>
                    <a:gd name="T32" fmla="*/ 82 w 167"/>
                    <a:gd name="T33" fmla="*/ 78 h 85"/>
                    <a:gd name="T34" fmla="*/ 72 w 167"/>
                    <a:gd name="T35" fmla="*/ 80 h 85"/>
                    <a:gd name="T36" fmla="*/ 63 w 167"/>
                    <a:gd name="T37" fmla="*/ 83 h 85"/>
                    <a:gd name="T38" fmla="*/ 51 w 167"/>
                    <a:gd name="T39" fmla="*/ 83 h 85"/>
                    <a:gd name="T40" fmla="*/ 42 w 167"/>
                    <a:gd name="T41" fmla="*/ 85 h 85"/>
                    <a:gd name="T42" fmla="*/ 34 w 167"/>
                    <a:gd name="T43" fmla="*/ 85 h 85"/>
                    <a:gd name="T44" fmla="*/ 27 w 167"/>
                    <a:gd name="T45" fmla="*/ 85 h 85"/>
                    <a:gd name="T46" fmla="*/ 10 w 167"/>
                    <a:gd name="T47" fmla="*/ 80 h 85"/>
                    <a:gd name="T48" fmla="*/ 0 w 167"/>
                    <a:gd name="T49" fmla="*/ 74 h 85"/>
                    <a:gd name="T50" fmla="*/ 0 w 167"/>
                    <a:gd name="T51" fmla="*/ 61 h 85"/>
                    <a:gd name="T52" fmla="*/ 0 w 167"/>
                    <a:gd name="T53" fmla="*/ 51 h 85"/>
                    <a:gd name="T54" fmla="*/ 0 w 167"/>
                    <a:gd name="T55" fmla="*/ 42 h 85"/>
                    <a:gd name="T56" fmla="*/ 0 w 167"/>
                    <a:gd name="T57" fmla="*/ 34 h 85"/>
                    <a:gd name="T58" fmla="*/ 4 w 167"/>
                    <a:gd name="T59" fmla="*/ 21 h 85"/>
                    <a:gd name="T60" fmla="*/ 13 w 167"/>
                    <a:gd name="T61" fmla="*/ 15 h 85"/>
                    <a:gd name="T62" fmla="*/ 25 w 167"/>
                    <a:gd name="T63" fmla="*/ 11 h 85"/>
                    <a:gd name="T64" fmla="*/ 38 w 167"/>
                    <a:gd name="T65" fmla="*/ 11 h 85"/>
                    <a:gd name="T66" fmla="*/ 49 w 167"/>
                    <a:gd name="T67" fmla="*/ 7 h 85"/>
                    <a:gd name="T68" fmla="*/ 65 w 167"/>
                    <a:gd name="T69" fmla="*/ 7 h 85"/>
                    <a:gd name="T70" fmla="*/ 76 w 167"/>
                    <a:gd name="T71" fmla="*/ 7 h 85"/>
                    <a:gd name="T72" fmla="*/ 89 w 167"/>
                    <a:gd name="T73" fmla="*/ 6 h 85"/>
                    <a:gd name="T74" fmla="*/ 101 w 167"/>
                    <a:gd name="T75" fmla="*/ 4 h 85"/>
                    <a:gd name="T76" fmla="*/ 114 w 167"/>
                    <a:gd name="T77" fmla="*/ 4 h 85"/>
                    <a:gd name="T78" fmla="*/ 114 w 167"/>
                    <a:gd name="T79" fmla="*/ 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67" h="85">
                      <a:moveTo>
                        <a:pt x="114" y="4"/>
                      </a:moveTo>
                      <a:lnTo>
                        <a:pt x="127" y="0"/>
                      </a:lnTo>
                      <a:lnTo>
                        <a:pt x="139" y="2"/>
                      </a:lnTo>
                      <a:lnTo>
                        <a:pt x="146" y="2"/>
                      </a:lnTo>
                      <a:lnTo>
                        <a:pt x="154" y="7"/>
                      </a:lnTo>
                      <a:lnTo>
                        <a:pt x="164" y="15"/>
                      </a:lnTo>
                      <a:lnTo>
                        <a:pt x="167" y="26"/>
                      </a:lnTo>
                      <a:lnTo>
                        <a:pt x="165" y="36"/>
                      </a:lnTo>
                      <a:lnTo>
                        <a:pt x="158" y="47"/>
                      </a:lnTo>
                      <a:lnTo>
                        <a:pt x="148" y="59"/>
                      </a:lnTo>
                      <a:lnTo>
                        <a:pt x="137" y="64"/>
                      </a:lnTo>
                      <a:lnTo>
                        <a:pt x="127" y="66"/>
                      </a:lnTo>
                      <a:lnTo>
                        <a:pt x="118" y="70"/>
                      </a:lnTo>
                      <a:lnTo>
                        <a:pt x="110" y="72"/>
                      </a:lnTo>
                      <a:lnTo>
                        <a:pt x="103" y="74"/>
                      </a:lnTo>
                      <a:lnTo>
                        <a:pt x="91" y="76"/>
                      </a:lnTo>
                      <a:lnTo>
                        <a:pt x="82" y="78"/>
                      </a:lnTo>
                      <a:lnTo>
                        <a:pt x="72" y="80"/>
                      </a:lnTo>
                      <a:lnTo>
                        <a:pt x="63" y="83"/>
                      </a:lnTo>
                      <a:lnTo>
                        <a:pt x="51" y="83"/>
                      </a:lnTo>
                      <a:lnTo>
                        <a:pt x="42" y="85"/>
                      </a:lnTo>
                      <a:lnTo>
                        <a:pt x="34" y="85"/>
                      </a:lnTo>
                      <a:lnTo>
                        <a:pt x="27" y="85"/>
                      </a:lnTo>
                      <a:lnTo>
                        <a:pt x="10" y="80"/>
                      </a:lnTo>
                      <a:lnTo>
                        <a:pt x="0" y="74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0" y="42"/>
                      </a:lnTo>
                      <a:lnTo>
                        <a:pt x="0" y="34"/>
                      </a:lnTo>
                      <a:lnTo>
                        <a:pt x="4" y="21"/>
                      </a:lnTo>
                      <a:lnTo>
                        <a:pt x="13" y="15"/>
                      </a:lnTo>
                      <a:lnTo>
                        <a:pt x="25" y="11"/>
                      </a:lnTo>
                      <a:lnTo>
                        <a:pt x="38" y="11"/>
                      </a:lnTo>
                      <a:lnTo>
                        <a:pt x="49" y="7"/>
                      </a:lnTo>
                      <a:lnTo>
                        <a:pt x="65" y="7"/>
                      </a:lnTo>
                      <a:lnTo>
                        <a:pt x="76" y="7"/>
                      </a:lnTo>
                      <a:lnTo>
                        <a:pt x="89" y="6"/>
                      </a:lnTo>
                      <a:lnTo>
                        <a:pt x="101" y="4"/>
                      </a:lnTo>
                      <a:lnTo>
                        <a:pt x="114" y="4"/>
                      </a:lnTo>
                      <a:lnTo>
                        <a:pt x="11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99" name="Freeform 56"/>
                <p:cNvSpPr>
                  <a:spLocks/>
                </p:cNvSpPr>
                <p:nvPr/>
              </p:nvSpPr>
              <p:spPr bwMode="auto">
                <a:xfrm>
                  <a:off x="1061" y="1048"/>
                  <a:ext cx="77" cy="66"/>
                </a:xfrm>
                <a:custGeom>
                  <a:avLst/>
                  <a:gdLst>
                    <a:gd name="T0" fmla="*/ 93 w 154"/>
                    <a:gd name="T1" fmla="*/ 19 h 133"/>
                    <a:gd name="T2" fmla="*/ 103 w 154"/>
                    <a:gd name="T3" fmla="*/ 10 h 133"/>
                    <a:gd name="T4" fmla="*/ 114 w 154"/>
                    <a:gd name="T5" fmla="*/ 4 h 133"/>
                    <a:gd name="T6" fmla="*/ 122 w 154"/>
                    <a:gd name="T7" fmla="*/ 0 h 133"/>
                    <a:gd name="T8" fmla="*/ 131 w 154"/>
                    <a:gd name="T9" fmla="*/ 0 h 133"/>
                    <a:gd name="T10" fmla="*/ 144 w 154"/>
                    <a:gd name="T11" fmla="*/ 4 h 133"/>
                    <a:gd name="T12" fmla="*/ 152 w 154"/>
                    <a:gd name="T13" fmla="*/ 15 h 133"/>
                    <a:gd name="T14" fmla="*/ 154 w 154"/>
                    <a:gd name="T15" fmla="*/ 27 h 133"/>
                    <a:gd name="T16" fmla="*/ 152 w 154"/>
                    <a:gd name="T17" fmla="*/ 42 h 133"/>
                    <a:gd name="T18" fmla="*/ 146 w 154"/>
                    <a:gd name="T19" fmla="*/ 55 h 133"/>
                    <a:gd name="T20" fmla="*/ 139 w 154"/>
                    <a:gd name="T21" fmla="*/ 69 h 133"/>
                    <a:gd name="T22" fmla="*/ 125 w 154"/>
                    <a:gd name="T23" fmla="*/ 78 h 133"/>
                    <a:gd name="T24" fmla="*/ 112 w 154"/>
                    <a:gd name="T25" fmla="*/ 89 h 133"/>
                    <a:gd name="T26" fmla="*/ 95 w 154"/>
                    <a:gd name="T27" fmla="*/ 103 h 133"/>
                    <a:gd name="T28" fmla="*/ 82 w 154"/>
                    <a:gd name="T29" fmla="*/ 116 h 133"/>
                    <a:gd name="T30" fmla="*/ 65 w 154"/>
                    <a:gd name="T31" fmla="*/ 124 h 133"/>
                    <a:gd name="T32" fmla="*/ 47 w 154"/>
                    <a:gd name="T33" fmla="*/ 129 h 133"/>
                    <a:gd name="T34" fmla="*/ 32 w 154"/>
                    <a:gd name="T35" fmla="*/ 133 h 133"/>
                    <a:gd name="T36" fmla="*/ 21 w 154"/>
                    <a:gd name="T37" fmla="*/ 133 h 133"/>
                    <a:gd name="T38" fmla="*/ 15 w 154"/>
                    <a:gd name="T39" fmla="*/ 124 h 133"/>
                    <a:gd name="T40" fmla="*/ 9 w 154"/>
                    <a:gd name="T41" fmla="*/ 114 h 133"/>
                    <a:gd name="T42" fmla="*/ 6 w 154"/>
                    <a:gd name="T43" fmla="*/ 105 h 133"/>
                    <a:gd name="T44" fmla="*/ 4 w 154"/>
                    <a:gd name="T45" fmla="*/ 97 h 133"/>
                    <a:gd name="T46" fmla="*/ 0 w 154"/>
                    <a:gd name="T47" fmla="*/ 84 h 133"/>
                    <a:gd name="T48" fmla="*/ 6 w 154"/>
                    <a:gd name="T49" fmla="*/ 78 h 133"/>
                    <a:gd name="T50" fmla="*/ 17 w 154"/>
                    <a:gd name="T51" fmla="*/ 69 h 133"/>
                    <a:gd name="T52" fmla="*/ 27 w 154"/>
                    <a:gd name="T53" fmla="*/ 63 h 133"/>
                    <a:gd name="T54" fmla="*/ 38 w 154"/>
                    <a:gd name="T55" fmla="*/ 55 h 133"/>
                    <a:gd name="T56" fmla="*/ 49 w 154"/>
                    <a:gd name="T57" fmla="*/ 50 h 133"/>
                    <a:gd name="T58" fmla="*/ 59 w 154"/>
                    <a:gd name="T59" fmla="*/ 40 h 133"/>
                    <a:gd name="T60" fmla="*/ 68 w 154"/>
                    <a:gd name="T61" fmla="*/ 34 h 133"/>
                    <a:gd name="T62" fmla="*/ 82 w 154"/>
                    <a:gd name="T63" fmla="*/ 27 h 133"/>
                    <a:gd name="T64" fmla="*/ 93 w 154"/>
                    <a:gd name="T65" fmla="*/ 19 h 133"/>
                    <a:gd name="T66" fmla="*/ 93 w 154"/>
                    <a:gd name="T67" fmla="*/ 19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4" h="133">
                      <a:moveTo>
                        <a:pt x="93" y="19"/>
                      </a:moveTo>
                      <a:lnTo>
                        <a:pt x="103" y="10"/>
                      </a:lnTo>
                      <a:lnTo>
                        <a:pt x="114" y="4"/>
                      </a:lnTo>
                      <a:lnTo>
                        <a:pt x="122" y="0"/>
                      </a:lnTo>
                      <a:lnTo>
                        <a:pt x="131" y="0"/>
                      </a:lnTo>
                      <a:lnTo>
                        <a:pt x="144" y="4"/>
                      </a:lnTo>
                      <a:lnTo>
                        <a:pt x="152" y="15"/>
                      </a:lnTo>
                      <a:lnTo>
                        <a:pt x="154" y="27"/>
                      </a:lnTo>
                      <a:lnTo>
                        <a:pt x="152" y="42"/>
                      </a:lnTo>
                      <a:lnTo>
                        <a:pt x="146" y="55"/>
                      </a:lnTo>
                      <a:lnTo>
                        <a:pt x="139" y="69"/>
                      </a:lnTo>
                      <a:lnTo>
                        <a:pt x="125" y="78"/>
                      </a:lnTo>
                      <a:lnTo>
                        <a:pt x="112" y="89"/>
                      </a:lnTo>
                      <a:lnTo>
                        <a:pt x="95" y="103"/>
                      </a:lnTo>
                      <a:lnTo>
                        <a:pt x="82" y="116"/>
                      </a:lnTo>
                      <a:lnTo>
                        <a:pt x="65" y="124"/>
                      </a:lnTo>
                      <a:lnTo>
                        <a:pt x="47" y="129"/>
                      </a:lnTo>
                      <a:lnTo>
                        <a:pt x="32" y="133"/>
                      </a:lnTo>
                      <a:lnTo>
                        <a:pt x="21" y="133"/>
                      </a:lnTo>
                      <a:lnTo>
                        <a:pt x="15" y="124"/>
                      </a:lnTo>
                      <a:lnTo>
                        <a:pt x="9" y="114"/>
                      </a:lnTo>
                      <a:lnTo>
                        <a:pt x="6" y="105"/>
                      </a:lnTo>
                      <a:lnTo>
                        <a:pt x="4" y="97"/>
                      </a:lnTo>
                      <a:lnTo>
                        <a:pt x="0" y="84"/>
                      </a:lnTo>
                      <a:lnTo>
                        <a:pt x="6" y="78"/>
                      </a:lnTo>
                      <a:lnTo>
                        <a:pt x="17" y="69"/>
                      </a:lnTo>
                      <a:lnTo>
                        <a:pt x="27" y="63"/>
                      </a:lnTo>
                      <a:lnTo>
                        <a:pt x="38" y="55"/>
                      </a:lnTo>
                      <a:lnTo>
                        <a:pt x="49" y="50"/>
                      </a:lnTo>
                      <a:lnTo>
                        <a:pt x="59" y="40"/>
                      </a:lnTo>
                      <a:lnTo>
                        <a:pt x="68" y="34"/>
                      </a:lnTo>
                      <a:lnTo>
                        <a:pt x="82" y="27"/>
                      </a:lnTo>
                      <a:lnTo>
                        <a:pt x="93" y="19"/>
                      </a:lnTo>
                      <a:lnTo>
                        <a:pt x="93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00" name="Freeform 57"/>
                <p:cNvSpPr>
                  <a:spLocks/>
                </p:cNvSpPr>
                <p:nvPr/>
              </p:nvSpPr>
              <p:spPr bwMode="auto">
                <a:xfrm>
                  <a:off x="1262" y="1033"/>
                  <a:ext cx="87" cy="43"/>
                </a:xfrm>
                <a:custGeom>
                  <a:avLst/>
                  <a:gdLst>
                    <a:gd name="T0" fmla="*/ 118 w 173"/>
                    <a:gd name="T1" fmla="*/ 3 h 85"/>
                    <a:gd name="T2" fmla="*/ 131 w 173"/>
                    <a:gd name="T3" fmla="*/ 0 h 85"/>
                    <a:gd name="T4" fmla="*/ 142 w 173"/>
                    <a:gd name="T5" fmla="*/ 1 h 85"/>
                    <a:gd name="T6" fmla="*/ 152 w 173"/>
                    <a:gd name="T7" fmla="*/ 1 h 85"/>
                    <a:gd name="T8" fmla="*/ 161 w 173"/>
                    <a:gd name="T9" fmla="*/ 3 h 85"/>
                    <a:gd name="T10" fmla="*/ 169 w 173"/>
                    <a:gd name="T11" fmla="*/ 13 h 85"/>
                    <a:gd name="T12" fmla="*/ 173 w 173"/>
                    <a:gd name="T13" fmla="*/ 26 h 85"/>
                    <a:gd name="T14" fmla="*/ 167 w 173"/>
                    <a:gd name="T15" fmla="*/ 38 h 85"/>
                    <a:gd name="T16" fmla="*/ 160 w 173"/>
                    <a:gd name="T17" fmla="*/ 51 h 85"/>
                    <a:gd name="T18" fmla="*/ 148 w 173"/>
                    <a:gd name="T19" fmla="*/ 60 h 85"/>
                    <a:gd name="T20" fmla="*/ 137 w 173"/>
                    <a:gd name="T21" fmla="*/ 68 h 85"/>
                    <a:gd name="T22" fmla="*/ 120 w 173"/>
                    <a:gd name="T23" fmla="*/ 72 h 85"/>
                    <a:gd name="T24" fmla="*/ 103 w 173"/>
                    <a:gd name="T25" fmla="*/ 78 h 85"/>
                    <a:gd name="T26" fmla="*/ 93 w 173"/>
                    <a:gd name="T27" fmla="*/ 79 h 85"/>
                    <a:gd name="T28" fmla="*/ 85 w 173"/>
                    <a:gd name="T29" fmla="*/ 79 h 85"/>
                    <a:gd name="T30" fmla="*/ 74 w 173"/>
                    <a:gd name="T31" fmla="*/ 81 h 85"/>
                    <a:gd name="T32" fmla="*/ 66 w 173"/>
                    <a:gd name="T33" fmla="*/ 85 h 85"/>
                    <a:gd name="T34" fmla="*/ 57 w 173"/>
                    <a:gd name="T35" fmla="*/ 85 h 85"/>
                    <a:gd name="T36" fmla="*/ 47 w 173"/>
                    <a:gd name="T37" fmla="*/ 85 h 85"/>
                    <a:gd name="T38" fmla="*/ 38 w 173"/>
                    <a:gd name="T39" fmla="*/ 85 h 85"/>
                    <a:gd name="T40" fmla="*/ 30 w 173"/>
                    <a:gd name="T41" fmla="*/ 85 h 85"/>
                    <a:gd name="T42" fmla="*/ 13 w 173"/>
                    <a:gd name="T43" fmla="*/ 79 h 85"/>
                    <a:gd name="T44" fmla="*/ 4 w 173"/>
                    <a:gd name="T45" fmla="*/ 74 h 85"/>
                    <a:gd name="T46" fmla="*/ 2 w 173"/>
                    <a:gd name="T47" fmla="*/ 62 h 85"/>
                    <a:gd name="T48" fmla="*/ 0 w 173"/>
                    <a:gd name="T49" fmla="*/ 53 h 85"/>
                    <a:gd name="T50" fmla="*/ 0 w 173"/>
                    <a:gd name="T51" fmla="*/ 41 h 85"/>
                    <a:gd name="T52" fmla="*/ 2 w 173"/>
                    <a:gd name="T53" fmla="*/ 36 h 85"/>
                    <a:gd name="T54" fmla="*/ 4 w 173"/>
                    <a:gd name="T55" fmla="*/ 22 h 85"/>
                    <a:gd name="T56" fmla="*/ 11 w 173"/>
                    <a:gd name="T57" fmla="*/ 19 h 85"/>
                    <a:gd name="T58" fmla="*/ 23 w 173"/>
                    <a:gd name="T59" fmla="*/ 17 h 85"/>
                    <a:gd name="T60" fmla="*/ 36 w 173"/>
                    <a:gd name="T61" fmla="*/ 15 h 85"/>
                    <a:gd name="T62" fmla="*/ 49 w 173"/>
                    <a:gd name="T63" fmla="*/ 13 h 85"/>
                    <a:gd name="T64" fmla="*/ 65 w 173"/>
                    <a:gd name="T65" fmla="*/ 11 h 85"/>
                    <a:gd name="T66" fmla="*/ 76 w 173"/>
                    <a:gd name="T67" fmla="*/ 7 h 85"/>
                    <a:gd name="T68" fmla="*/ 89 w 173"/>
                    <a:gd name="T69" fmla="*/ 5 h 85"/>
                    <a:gd name="T70" fmla="*/ 103 w 173"/>
                    <a:gd name="T71" fmla="*/ 3 h 85"/>
                    <a:gd name="T72" fmla="*/ 118 w 173"/>
                    <a:gd name="T73" fmla="*/ 3 h 85"/>
                    <a:gd name="T74" fmla="*/ 118 w 173"/>
                    <a:gd name="T75" fmla="*/ 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3" h="85">
                      <a:moveTo>
                        <a:pt x="118" y="3"/>
                      </a:moveTo>
                      <a:lnTo>
                        <a:pt x="131" y="0"/>
                      </a:lnTo>
                      <a:lnTo>
                        <a:pt x="142" y="1"/>
                      </a:lnTo>
                      <a:lnTo>
                        <a:pt x="152" y="1"/>
                      </a:lnTo>
                      <a:lnTo>
                        <a:pt x="161" y="3"/>
                      </a:lnTo>
                      <a:lnTo>
                        <a:pt x="169" y="13"/>
                      </a:lnTo>
                      <a:lnTo>
                        <a:pt x="173" y="26"/>
                      </a:lnTo>
                      <a:lnTo>
                        <a:pt x="167" y="38"/>
                      </a:lnTo>
                      <a:lnTo>
                        <a:pt x="160" y="51"/>
                      </a:lnTo>
                      <a:lnTo>
                        <a:pt x="148" y="60"/>
                      </a:lnTo>
                      <a:lnTo>
                        <a:pt x="137" y="68"/>
                      </a:lnTo>
                      <a:lnTo>
                        <a:pt x="120" y="72"/>
                      </a:lnTo>
                      <a:lnTo>
                        <a:pt x="103" y="78"/>
                      </a:lnTo>
                      <a:lnTo>
                        <a:pt x="93" y="79"/>
                      </a:lnTo>
                      <a:lnTo>
                        <a:pt x="85" y="79"/>
                      </a:lnTo>
                      <a:lnTo>
                        <a:pt x="74" y="81"/>
                      </a:lnTo>
                      <a:lnTo>
                        <a:pt x="66" y="85"/>
                      </a:lnTo>
                      <a:lnTo>
                        <a:pt x="57" y="85"/>
                      </a:lnTo>
                      <a:lnTo>
                        <a:pt x="47" y="85"/>
                      </a:lnTo>
                      <a:lnTo>
                        <a:pt x="38" y="85"/>
                      </a:lnTo>
                      <a:lnTo>
                        <a:pt x="30" y="85"/>
                      </a:lnTo>
                      <a:lnTo>
                        <a:pt x="13" y="79"/>
                      </a:lnTo>
                      <a:lnTo>
                        <a:pt x="4" y="74"/>
                      </a:lnTo>
                      <a:lnTo>
                        <a:pt x="2" y="62"/>
                      </a:lnTo>
                      <a:lnTo>
                        <a:pt x="0" y="53"/>
                      </a:lnTo>
                      <a:lnTo>
                        <a:pt x="0" y="41"/>
                      </a:lnTo>
                      <a:lnTo>
                        <a:pt x="2" y="36"/>
                      </a:lnTo>
                      <a:lnTo>
                        <a:pt x="4" y="22"/>
                      </a:lnTo>
                      <a:lnTo>
                        <a:pt x="11" y="19"/>
                      </a:lnTo>
                      <a:lnTo>
                        <a:pt x="23" y="17"/>
                      </a:lnTo>
                      <a:lnTo>
                        <a:pt x="36" y="15"/>
                      </a:lnTo>
                      <a:lnTo>
                        <a:pt x="49" y="13"/>
                      </a:lnTo>
                      <a:lnTo>
                        <a:pt x="65" y="11"/>
                      </a:lnTo>
                      <a:lnTo>
                        <a:pt x="76" y="7"/>
                      </a:lnTo>
                      <a:lnTo>
                        <a:pt x="89" y="5"/>
                      </a:lnTo>
                      <a:lnTo>
                        <a:pt x="103" y="3"/>
                      </a:lnTo>
                      <a:lnTo>
                        <a:pt x="118" y="3"/>
                      </a:lnTo>
                      <a:lnTo>
                        <a:pt x="118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01" name="Freeform 58"/>
                <p:cNvSpPr>
                  <a:spLocks/>
                </p:cNvSpPr>
                <p:nvPr/>
              </p:nvSpPr>
              <p:spPr bwMode="auto">
                <a:xfrm>
                  <a:off x="1292" y="952"/>
                  <a:ext cx="84" cy="43"/>
                </a:xfrm>
                <a:custGeom>
                  <a:avLst/>
                  <a:gdLst>
                    <a:gd name="T0" fmla="*/ 116 w 167"/>
                    <a:gd name="T1" fmla="*/ 4 h 86"/>
                    <a:gd name="T2" fmla="*/ 127 w 167"/>
                    <a:gd name="T3" fmla="*/ 0 h 86"/>
                    <a:gd name="T4" fmla="*/ 139 w 167"/>
                    <a:gd name="T5" fmla="*/ 2 h 86"/>
                    <a:gd name="T6" fmla="*/ 146 w 167"/>
                    <a:gd name="T7" fmla="*/ 2 h 86"/>
                    <a:gd name="T8" fmla="*/ 154 w 167"/>
                    <a:gd name="T9" fmla="*/ 8 h 86"/>
                    <a:gd name="T10" fmla="*/ 163 w 167"/>
                    <a:gd name="T11" fmla="*/ 15 h 86"/>
                    <a:gd name="T12" fmla="*/ 167 w 167"/>
                    <a:gd name="T13" fmla="*/ 27 h 86"/>
                    <a:gd name="T14" fmla="*/ 165 w 167"/>
                    <a:gd name="T15" fmla="*/ 36 h 86"/>
                    <a:gd name="T16" fmla="*/ 158 w 167"/>
                    <a:gd name="T17" fmla="*/ 49 h 86"/>
                    <a:gd name="T18" fmla="*/ 146 w 167"/>
                    <a:gd name="T19" fmla="*/ 59 h 86"/>
                    <a:gd name="T20" fmla="*/ 137 w 167"/>
                    <a:gd name="T21" fmla="*/ 65 h 86"/>
                    <a:gd name="T22" fmla="*/ 127 w 167"/>
                    <a:gd name="T23" fmla="*/ 67 h 86"/>
                    <a:gd name="T24" fmla="*/ 118 w 167"/>
                    <a:gd name="T25" fmla="*/ 70 h 86"/>
                    <a:gd name="T26" fmla="*/ 110 w 167"/>
                    <a:gd name="T27" fmla="*/ 72 h 86"/>
                    <a:gd name="T28" fmla="*/ 102 w 167"/>
                    <a:gd name="T29" fmla="*/ 74 h 86"/>
                    <a:gd name="T30" fmla="*/ 91 w 167"/>
                    <a:gd name="T31" fmla="*/ 76 h 86"/>
                    <a:gd name="T32" fmla="*/ 82 w 167"/>
                    <a:gd name="T33" fmla="*/ 78 h 86"/>
                    <a:gd name="T34" fmla="*/ 72 w 167"/>
                    <a:gd name="T35" fmla="*/ 80 h 86"/>
                    <a:gd name="T36" fmla="*/ 63 w 167"/>
                    <a:gd name="T37" fmla="*/ 84 h 86"/>
                    <a:gd name="T38" fmla="*/ 51 w 167"/>
                    <a:gd name="T39" fmla="*/ 84 h 86"/>
                    <a:gd name="T40" fmla="*/ 42 w 167"/>
                    <a:gd name="T41" fmla="*/ 86 h 86"/>
                    <a:gd name="T42" fmla="*/ 34 w 167"/>
                    <a:gd name="T43" fmla="*/ 86 h 86"/>
                    <a:gd name="T44" fmla="*/ 26 w 167"/>
                    <a:gd name="T45" fmla="*/ 86 h 86"/>
                    <a:gd name="T46" fmla="*/ 9 w 167"/>
                    <a:gd name="T47" fmla="*/ 80 h 86"/>
                    <a:gd name="T48" fmla="*/ 0 w 167"/>
                    <a:gd name="T49" fmla="*/ 74 h 86"/>
                    <a:gd name="T50" fmla="*/ 0 w 167"/>
                    <a:gd name="T51" fmla="*/ 63 h 86"/>
                    <a:gd name="T52" fmla="*/ 0 w 167"/>
                    <a:gd name="T53" fmla="*/ 51 h 86"/>
                    <a:gd name="T54" fmla="*/ 0 w 167"/>
                    <a:gd name="T55" fmla="*/ 42 h 86"/>
                    <a:gd name="T56" fmla="*/ 2 w 167"/>
                    <a:gd name="T57" fmla="*/ 34 h 86"/>
                    <a:gd name="T58" fmla="*/ 4 w 167"/>
                    <a:gd name="T59" fmla="*/ 21 h 86"/>
                    <a:gd name="T60" fmla="*/ 13 w 167"/>
                    <a:gd name="T61" fmla="*/ 15 h 86"/>
                    <a:gd name="T62" fmla="*/ 25 w 167"/>
                    <a:gd name="T63" fmla="*/ 11 h 86"/>
                    <a:gd name="T64" fmla="*/ 38 w 167"/>
                    <a:gd name="T65" fmla="*/ 11 h 86"/>
                    <a:gd name="T66" fmla="*/ 49 w 167"/>
                    <a:gd name="T67" fmla="*/ 9 h 86"/>
                    <a:gd name="T68" fmla="*/ 64 w 167"/>
                    <a:gd name="T69" fmla="*/ 9 h 86"/>
                    <a:gd name="T70" fmla="*/ 76 w 167"/>
                    <a:gd name="T71" fmla="*/ 8 h 86"/>
                    <a:gd name="T72" fmla="*/ 89 w 167"/>
                    <a:gd name="T73" fmla="*/ 6 h 86"/>
                    <a:gd name="T74" fmla="*/ 101 w 167"/>
                    <a:gd name="T75" fmla="*/ 4 h 86"/>
                    <a:gd name="T76" fmla="*/ 116 w 167"/>
                    <a:gd name="T77" fmla="*/ 4 h 86"/>
                    <a:gd name="T78" fmla="*/ 116 w 167"/>
                    <a:gd name="T79" fmla="*/ 4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67" h="86">
                      <a:moveTo>
                        <a:pt x="116" y="4"/>
                      </a:moveTo>
                      <a:lnTo>
                        <a:pt x="127" y="0"/>
                      </a:lnTo>
                      <a:lnTo>
                        <a:pt x="139" y="2"/>
                      </a:lnTo>
                      <a:lnTo>
                        <a:pt x="146" y="2"/>
                      </a:lnTo>
                      <a:lnTo>
                        <a:pt x="154" y="8"/>
                      </a:lnTo>
                      <a:lnTo>
                        <a:pt x="163" y="15"/>
                      </a:lnTo>
                      <a:lnTo>
                        <a:pt x="167" y="27"/>
                      </a:lnTo>
                      <a:lnTo>
                        <a:pt x="165" y="36"/>
                      </a:lnTo>
                      <a:lnTo>
                        <a:pt x="158" y="49"/>
                      </a:lnTo>
                      <a:lnTo>
                        <a:pt x="146" y="59"/>
                      </a:lnTo>
                      <a:lnTo>
                        <a:pt x="137" y="65"/>
                      </a:lnTo>
                      <a:lnTo>
                        <a:pt x="127" y="67"/>
                      </a:lnTo>
                      <a:lnTo>
                        <a:pt x="118" y="70"/>
                      </a:lnTo>
                      <a:lnTo>
                        <a:pt x="110" y="72"/>
                      </a:lnTo>
                      <a:lnTo>
                        <a:pt x="102" y="74"/>
                      </a:lnTo>
                      <a:lnTo>
                        <a:pt x="91" y="76"/>
                      </a:lnTo>
                      <a:lnTo>
                        <a:pt x="82" y="78"/>
                      </a:lnTo>
                      <a:lnTo>
                        <a:pt x="72" y="80"/>
                      </a:lnTo>
                      <a:lnTo>
                        <a:pt x="63" y="84"/>
                      </a:lnTo>
                      <a:lnTo>
                        <a:pt x="51" y="84"/>
                      </a:lnTo>
                      <a:lnTo>
                        <a:pt x="42" y="86"/>
                      </a:lnTo>
                      <a:lnTo>
                        <a:pt x="34" y="86"/>
                      </a:lnTo>
                      <a:lnTo>
                        <a:pt x="26" y="86"/>
                      </a:lnTo>
                      <a:lnTo>
                        <a:pt x="9" y="80"/>
                      </a:lnTo>
                      <a:lnTo>
                        <a:pt x="0" y="74"/>
                      </a:lnTo>
                      <a:lnTo>
                        <a:pt x="0" y="63"/>
                      </a:lnTo>
                      <a:lnTo>
                        <a:pt x="0" y="51"/>
                      </a:lnTo>
                      <a:lnTo>
                        <a:pt x="0" y="42"/>
                      </a:lnTo>
                      <a:lnTo>
                        <a:pt x="2" y="34"/>
                      </a:lnTo>
                      <a:lnTo>
                        <a:pt x="4" y="21"/>
                      </a:lnTo>
                      <a:lnTo>
                        <a:pt x="13" y="15"/>
                      </a:lnTo>
                      <a:lnTo>
                        <a:pt x="25" y="11"/>
                      </a:lnTo>
                      <a:lnTo>
                        <a:pt x="38" y="11"/>
                      </a:lnTo>
                      <a:lnTo>
                        <a:pt x="49" y="9"/>
                      </a:lnTo>
                      <a:lnTo>
                        <a:pt x="64" y="9"/>
                      </a:lnTo>
                      <a:lnTo>
                        <a:pt x="76" y="8"/>
                      </a:lnTo>
                      <a:lnTo>
                        <a:pt x="89" y="6"/>
                      </a:lnTo>
                      <a:lnTo>
                        <a:pt x="101" y="4"/>
                      </a:lnTo>
                      <a:lnTo>
                        <a:pt x="116" y="4"/>
                      </a:lnTo>
                      <a:lnTo>
                        <a:pt x="116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02" name="Freeform 59"/>
                <p:cNvSpPr>
                  <a:spLocks/>
                </p:cNvSpPr>
                <p:nvPr/>
              </p:nvSpPr>
              <p:spPr bwMode="auto">
                <a:xfrm>
                  <a:off x="1313" y="1089"/>
                  <a:ext cx="75" cy="68"/>
                </a:xfrm>
                <a:custGeom>
                  <a:avLst/>
                  <a:gdLst>
                    <a:gd name="T0" fmla="*/ 91 w 150"/>
                    <a:gd name="T1" fmla="*/ 19 h 135"/>
                    <a:gd name="T2" fmla="*/ 100 w 150"/>
                    <a:gd name="T3" fmla="*/ 7 h 135"/>
                    <a:gd name="T4" fmla="*/ 112 w 150"/>
                    <a:gd name="T5" fmla="*/ 4 h 135"/>
                    <a:gd name="T6" fmla="*/ 121 w 150"/>
                    <a:gd name="T7" fmla="*/ 0 h 135"/>
                    <a:gd name="T8" fmla="*/ 129 w 150"/>
                    <a:gd name="T9" fmla="*/ 0 h 135"/>
                    <a:gd name="T10" fmla="*/ 140 w 150"/>
                    <a:gd name="T11" fmla="*/ 4 h 135"/>
                    <a:gd name="T12" fmla="*/ 150 w 150"/>
                    <a:gd name="T13" fmla="*/ 15 h 135"/>
                    <a:gd name="T14" fmla="*/ 150 w 150"/>
                    <a:gd name="T15" fmla="*/ 26 h 135"/>
                    <a:gd name="T16" fmla="*/ 150 w 150"/>
                    <a:gd name="T17" fmla="*/ 42 h 135"/>
                    <a:gd name="T18" fmla="*/ 144 w 150"/>
                    <a:gd name="T19" fmla="*/ 55 h 135"/>
                    <a:gd name="T20" fmla="*/ 138 w 150"/>
                    <a:gd name="T21" fmla="*/ 68 h 135"/>
                    <a:gd name="T22" fmla="*/ 125 w 150"/>
                    <a:gd name="T23" fmla="*/ 78 h 135"/>
                    <a:gd name="T24" fmla="*/ 112 w 150"/>
                    <a:gd name="T25" fmla="*/ 91 h 135"/>
                    <a:gd name="T26" fmla="*/ 97 w 150"/>
                    <a:gd name="T27" fmla="*/ 102 h 135"/>
                    <a:gd name="T28" fmla="*/ 81 w 150"/>
                    <a:gd name="T29" fmla="*/ 116 h 135"/>
                    <a:gd name="T30" fmla="*/ 64 w 150"/>
                    <a:gd name="T31" fmla="*/ 123 h 135"/>
                    <a:gd name="T32" fmla="*/ 49 w 150"/>
                    <a:gd name="T33" fmla="*/ 131 h 135"/>
                    <a:gd name="T34" fmla="*/ 34 w 150"/>
                    <a:gd name="T35" fmla="*/ 135 h 135"/>
                    <a:gd name="T36" fmla="*/ 21 w 150"/>
                    <a:gd name="T37" fmla="*/ 135 h 135"/>
                    <a:gd name="T38" fmla="*/ 13 w 150"/>
                    <a:gd name="T39" fmla="*/ 123 h 135"/>
                    <a:gd name="T40" fmla="*/ 9 w 150"/>
                    <a:gd name="T41" fmla="*/ 114 h 135"/>
                    <a:gd name="T42" fmla="*/ 3 w 150"/>
                    <a:gd name="T43" fmla="*/ 106 h 135"/>
                    <a:gd name="T44" fmla="*/ 2 w 150"/>
                    <a:gd name="T45" fmla="*/ 97 h 135"/>
                    <a:gd name="T46" fmla="*/ 0 w 150"/>
                    <a:gd name="T47" fmla="*/ 83 h 135"/>
                    <a:gd name="T48" fmla="*/ 5 w 150"/>
                    <a:gd name="T49" fmla="*/ 78 h 135"/>
                    <a:gd name="T50" fmla="*/ 15 w 150"/>
                    <a:gd name="T51" fmla="*/ 70 h 135"/>
                    <a:gd name="T52" fmla="*/ 26 w 150"/>
                    <a:gd name="T53" fmla="*/ 63 h 135"/>
                    <a:gd name="T54" fmla="*/ 36 w 150"/>
                    <a:gd name="T55" fmla="*/ 55 h 135"/>
                    <a:gd name="T56" fmla="*/ 49 w 150"/>
                    <a:gd name="T57" fmla="*/ 47 h 135"/>
                    <a:gd name="T58" fmla="*/ 59 w 150"/>
                    <a:gd name="T59" fmla="*/ 40 h 135"/>
                    <a:gd name="T60" fmla="*/ 70 w 150"/>
                    <a:gd name="T61" fmla="*/ 32 h 135"/>
                    <a:gd name="T62" fmla="*/ 80 w 150"/>
                    <a:gd name="T63" fmla="*/ 24 h 135"/>
                    <a:gd name="T64" fmla="*/ 91 w 150"/>
                    <a:gd name="T65" fmla="*/ 19 h 135"/>
                    <a:gd name="T66" fmla="*/ 91 w 150"/>
                    <a:gd name="T67" fmla="*/ 19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0" h="135">
                      <a:moveTo>
                        <a:pt x="91" y="19"/>
                      </a:moveTo>
                      <a:lnTo>
                        <a:pt x="100" y="7"/>
                      </a:lnTo>
                      <a:lnTo>
                        <a:pt x="112" y="4"/>
                      </a:lnTo>
                      <a:lnTo>
                        <a:pt x="121" y="0"/>
                      </a:lnTo>
                      <a:lnTo>
                        <a:pt x="129" y="0"/>
                      </a:lnTo>
                      <a:lnTo>
                        <a:pt x="140" y="4"/>
                      </a:lnTo>
                      <a:lnTo>
                        <a:pt x="150" y="15"/>
                      </a:lnTo>
                      <a:lnTo>
                        <a:pt x="150" y="26"/>
                      </a:lnTo>
                      <a:lnTo>
                        <a:pt x="150" y="42"/>
                      </a:lnTo>
                      <a:lnTo>
                        <a:pt x="144" y="55"/>
                      </a:lnTo>
                      <a:lnTo>
                        <a:pt x="138" y="68"/>
                      </a:lnTo>
                      <a:lnTo>
                        <a:pt x="125" y="78"/>
                      </a:lnTo>
                      <a:lnTo>
                        <a:pt x="112" y="91"/>
                      </a:lnTo>
                      <a:lnTo>
                        <a:pt x="97" y="102"/>
                      </a:lnTo>
                      <a:lnTo>
                        <a:pt x="81" y="116"/>
                      </a:lnTo>
                      <a:lnTo>
                        <a:pt x="64" y="123"/>
                      </a:lnTo>
                      <a:lnTo>
                        <a:pt x="49" y="131"/>
                      </a:lnTo>
                      <a:lnTo>
                        <a:pt x="34" y="135"/>
                      </a:lnTo>
                      <a:lnTo>
                        <a:pt x="21" y="135"/>
                      </a:lnTo>
                      <a:lnTo>
                        <a:pt x="13" y="123"/>
                      </a:lnTo>
                      <a:lnTo>
                        <a:pt x="9" y="114"/>
                      </a:lnTo>
                      <a:lnTo>
                        <a:pt x="3" y="106"/>
                      </a:lnTo>
                      <a:lnTo>
                        <a:pt x="2" y="97"/>
                      </a:lnTo>
                      <a:lnTo>
                        <a:pt x="0" y="83"/>
                      </a:lnTo>
                      <a:lnTo>
                        <a:pt x="5" y="78"/>
                      </a:lnTo>
                      <a:lnTo>
                        <a:pt x="15" y="70"/>
                      </a:lnTo>
                      <a:lnTo>
                        <a:pt x="26" y="63"/>
                      </a:lnTo>
                      <a:lnTo>
                        <a:pt x="36" y="55"/>
                      </a:lnTo>
                      <a:lnTo>
                        <a:pt x="49" y="47"/>
                      </a:lnTo>
                      <a:lnTo>
                        <a:pt x="59" y="40"/>
                      </a:lnTo>
                      <a:lnTo>
                        <a:pt x="70" y="32"/>
                      </a:lnTo>
                      <a:lnTo>
                        <a:pt x="80" y="24"/>
                      </a:lnTo>
                      <a:lnTo>
                        <a:pt x="91" y="19"/>
                      </a:lnTo>
                      <a:lnTo>
                        <a:pt x="91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03" name="Freeform 60"/>
                <p:cNvSpPr>
                  <a:spLocks/>
                </p:cNvSpPr>
                <p:nvPr/>
              </p:nvSpPr>
              <p:spPr bwMode="auto">
                <a:xfrm>
                  <a:off x="1490" y="1082"/>
                  <a:ext cx="86" cy="44"/>
                </a:xfrm>
                <a:custGeom>
                  <a:avLst/>
                  <a:gdLst>
                    <a:gd name="T0" fmla="*/ 129 w 173"/>
                    <a:gd name="T1" fmla="*/ 20 h 89"/>
                    <a:gd name="T2" fmla="*/ 141 w 173"/>
                    <a:gd name="T3" fmla="*/ 22 h 89"/>
                    <a:gd name="T4" fmla="*/ 154 w 173"/>
                    <a:gd name="T5" fmla="*/ 26 h 89"/>
                    <a:gd name="T6" fmla="*/ 162 w 173"/>
                    <a:gd name="T7" fmla="*/ 32 h 89"/>
                    <a:gd name="T8" fmla="*/ 167 w 173"/>
                    <a:gd name="T9" fmla="*/ 38 h 89"/>
                    <a:gd name="T10" fmla="*/ 173 w 173"/>
                    <a:gd name="T11" fmla="*/ 47 h 89"/>
                    <a:gd name="T12" fmla="*/ 173 w 173"/>
                    <a:gd name="T13" fmla="*/ 60 h 89"/>
                    <a:gd name="T14" fmla="*/ 166 w 173"/>
                    <a:gd name="T15" fmla="*/ 72 h 89"/>
                    <a:gd name="T16" fmla="*/ 154 w 173"/>
                    <a:gd name="T17" fmla="*/ 81 h 89"/>
                    <a:gd name="T18" fmla="*/ 141 w 173"/>
                    <a:gd name="T19" fmla="*/ 87 h 89"/>
                    <a:gd name="T20" fmla="*/ 129 w 173"/>
                    <a:gd name="T21" fmla="*/ 89 h 89"/>
                    <a:gd name="T22" fmla="*/ 118 w 173"/>
                    <a:gd name="T23" fmla="*/ 87 h 89"/>
                    <a:gd name="T24" fmla="*/ 110 w 173"/>
                    <a:gd name="T25" fmla="*/ 87 h 89"/>
                    <a:gd name="T26" fmla="*/ 103 w 173"/>
                    <a:gd name="T27" fmla="*/ 87 h 89"/>
                    <a:gd name="T28" fmla="*/ 93 w 173"/>
                    <a:gd name="T29" fmla="*/ 87 h 89"/>
                    <a:gd name="T30" fmla="*/ 84 w 173"/>
                    <a:gd name="T31" fmla="*/ 85 h 89"/>
                    <a:gd name="T32" fmla="*/ 74 w 173"/>
                    <a:gd name="T33" fmla="*/ 83 h 89"/>
                    <a:gd name="T34" fmla="*/ 65 w 173"/>
                    <a:gd name="T35" fmla="*/ 81 h 89"/>
                    <a:gd name="T36" fmla="*/ 55 w 173"/>
                    <a:gd name="T37" fmla="*/ 79 h 89"/>
                    <a:gd name="T38" fmla="*/ 46 w 173"/>
                    <a:gd name="T39" fmla="*/ 76 h 89"/>
                    <a:gd name="T40" fmla="*/ 36 w 173"/>
                    <a:gd name="T41" fmla="*/ 72 h 89"/>
                    <a:gd name="T42" fmla="*/ 27 w 173"/>
                    <a:gd name="T43" fmla="*/ 70 h 89"/>
                    <a:gd name="T44" fmla="*/ 21 w 173"/>
                    <a:gd name="T45" fmla="*/ 68 h 89"/>
                    <a:gd name="T46" fmla="*/ 8 w 173"/>
                    <a:gd name="T47" fmla="*/ 60 h 89"/>
                    <a:gd name="T48" fmla="*/ 0 w 173"/>
                    <a:gd name="T49" fmla="*/ 49 h 89"/>
                    <a:gd name="T50" fmla="*/ 0 w 173"/>
                    <a:gd name="T51" fmla="*/ 38 h 89"/>
                    <a:gd name="T52" fmla="*/ 2 w 173"/>
                    <a:gd name="T53" fmla="*/ 28 h 89"/>
                    <a:gd name="T54" fmla="*/ 6 w 173"/>
                    <a:gd name="T55" fmla="*/ 19 h 89"/>
                    <a:gd name="T56" fmla="*/ 12 w 173"/>
                    <a:gd name="T57" fmla="*/ 11 h 89"/>
                    <a:gd name="T58" fmla="*/ 19 w 173"/>
                    <a:gd name="T59" fmla="*/ 1 h 89"/>
                    <a:gd name="T60" fmla="*/ 29 w 173"/>
                    <a:gd name="T61" fmla="*/ 0 h 89"/>
                    <a:gd name="T62" fmla="*/ 40 w 173"/>
                    <a:gd name="T63" fmla="*/ 1 h 89"/>
                    <a:gd name="T64" fmla="*/ 53 w 173"/>
                    <a:gd name="T65" fmla="*/ 5 h 89"/>
                    <a:gd name="T66" fmla="*/ 65 w 173"/>
                    <a:gd name="T67" fmla="*/ 7 h 89"/>
                    <a:gd name="T68" fmla="*/ 78 w 173"/>
                    <a:gd name="T69" fmla="*/ 9 h 89"/>
                    <a:gd name="T70" fmla="*/ 91 w 173"/>
                    <a:gd name="T71" fmla="*/ 11 h 89"/>
                    <a:gd name="T72" fmla="*/ 103 w 173"/>
                    <a:gd name="T73" fmla="*/ 15 h 89"/>
                    <a:gd name="T74" fmla="*/ 116 w 173"/>
                    <a:gd name="T75" fmla="*/ 19 h 89"/>
                    <a:gd name="T76" fmla="*/ 129 w 173"/>
                    <a:gd name="T77" fmla="*/ 20 h 89"/>
                    <a:gd name="T78" fmla="*/ 129 w 173"/>
                    <a:gd name="T79" fmla="*/ 2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3" h="89">
                      <a:moveTo>
                        <a:pt x="129" y="20"/>
                      </a:moveTo>
                      <a:lnTo>
                        <a:pt x="141" y="22"/>
                      </a:lnTo>
                      <a:lnTo>
                        <a:pt x="154" y="26"/>
                      </a:lnTo>
                      <a:lnTo>
                        <a:pt x="162" y="32"/>
                      </a:lnTo>
                      <a:lnTo>
                        <a:pt x="167" y="38"/>
                      </a:lnTo>
                      <a:lnTo>
                        <a:pt x="173" y="47"/>
                      </a:lnTo>
                      <a:lnTo>
                        <a:pt x="173" y="60"/>
                      </a:lnTo>
                      <a:lnTo>
                        <a:pt x="166" y="72"/>
                      </a:lnTo>
                      <a:lnTo>
                        <a:pt x="154" y="81"/>
                      </a:lnTo>
                      <a:lnTo>
                        <a:pt x="141" y="87"/>
                      </a:lnTo>
                      <a:lnTo>
                        <a:pt x="129" y="89"/>
                      </a:lnTo>
                      <a:lnTo>
                        <a:pt x="118" y="87"/>
                      </a:lnTo>
                      <a:lnTo>
                        <a:pt x="110" y="87"/>
                      </a:lnTo>
                      <a:lnTo>
                        <a:pt x="103" y="87"/>
                      </a:lnTo>
                      <a:lnTo>
                        <a:pt x="93" y="87"/>
                      </a:lnTo>
                      <a:lnTo>
                        <a:pt x="84" y="85"/>
                      </a:lnTo>
                      <a:lnTo>
                        <a:pt x="74" y="83"/>
                      </a:lnTo>
                      <a:lnTo>
                        <a:pt x="65" y="81"/>
                      </a:lnTo>
                      <a:lnTo>
                        <a:pt x="55" y="79"/>
                      </a:lnTo>
                      <a:lnTo>
                        <a:pt x="46" y="76"/>
                      </a:lnTo>
                      <a:lnTo>
                        <a:pt x="36" y="72"/>
                      </a:lnTo>
                      <a:lnTo>
                        <a:pt x="27" y="70"/>
                      </a:lnTo>
                      <a:lnTo>
                        <a:pt x="21" y="68"/>
                      </a:lnTo>
                      <a:lnTo>
                        <a:pt x="8" y="60"/>
                      </a:lnTo>
                      <a:lnTo>
                        <a:pt x="0" y="49"/>
                      </a:lnTo>
                      <a:lnTo>
                        <a:pt x="0" y="38"/>
                      </a:lnTo>
                      <a:lnTo>
                        <a:pt x="2" y="28"/>
                      </a:lnTo>
                      <a:lnTo>
                        <a:pt x="6" y="19"/>
                      </a:lnTo>
                      <a:lnTo>
                        <a:pt x="12" y="11"/>
                      </a:lnTo>
                      <a:lnTo>
                        <a:pt x="19" y="1"/>
                      </a:lnTo>
                      <a:lnTo>
                        <a:pt x="29" y="0"/>
                      </a:lnTo>
                      <a:lnTo>
                        <a:pt x="40" y="1"/>
                      </a:lnTo>
                      <a:lnTo>
                        <a:pt x="53" y="5"/>
                      </a:lnTo>
                      <a:lnTo>
                        <a:pt x="65" y="7"/>
                      </a:lnTo>
                      <a:lnTo>
                        <a:pt x="78" y="9"/>
                      </a:lnTo>
                      <a:lnTo>
                        <a:pt x="91" y="11"/>
                      </a:lnTo>
                      <a:lnTo>
                        <a:pt x="103" y="15"/>
                      </a:lnTo>
                      <a:lnTo>
                        <a:pt x="116" y="19"/>
                      </a:lnTo>
                      <a:lnTo>
                        <a:pt x="129" y="20"/>
                      </a:lnTo>
                      <a:lnTo>
                        <a:pt x="129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04" name="Freeform 61"/>
                <p:cNvSpPr>
                  <a:spLocks/>
                </p:cNvSpPr>
                <p:nvPr/>
              </p:nvSpPr>
              <p:spPr bwMode="auto">
                <a:xfrm>
                  <a:off x="1557" y="932"/>
                  <a:ext cx="85" cy="36"/>
                </a:xfrm>
                <a:custGeom>
                  <a:avLst/>
                  <a:gdLst>
                    <a:gd name="T0" fmla="*/ 120 w 169"/>
                    <a:gd name="T1" fmla="*/ 0 h 72"/>
                    <a:gd name="T2" fmla="*/ 133 w 169"/>
                    <a:gd name="T3" fmla="*/ 0 h 72"/>
                    <a:gd name="T4" fmla="*/ 145 w 169"/>
                    <a:gd name="T5" fmla="*/ 2 h 72"/>
                    <a:gd name="T6" fmla="*/ 152 w 169"/>
                    <a:gd name="T7" fmla="*/ 4 h 72"/>
                    <a:gd name="T8" fmla="*/ 160 w 169"/>
                    <a:gd name="T9" fmla="*/ 10 h 72"/>
                    <a:gd name="T10" fmla="*/ 167 w 169"/>
                    <a:gd name="T11" fmla="*/ 19 h 72"/>
                    <a:gd name="T12" fmla="*/ 169 w 169"/>
                    <a:gd name="T13" fmla="*/ 31 h 72"/>
                    <a:gd name="T14" fmla="*/ 164 w 169"/>
                    <a:gd name="T15" fmla="*/ 42 h 72"/>
                    <a:gd name="T16" fmla="*/ 158 w 169"/>
                    <a:gd name="T17" fmla="*/ 53 h 72"/>
                    <a:gd name="T18" fmla="*/ 147 w 169"/>
                    <a:gd name="T19" fmla="*/ 63 h 72"/>
                    <a:gd name="T20" fmla="*/ 133 w 169"/>
                    <a:gd name="T21" fmla="*/ 67 h 72"/>
                    <a:gd name="T22" fmla="*/ 124 w 169"/>
                    <a:gd name="T23" fmla="*/ 67 h 72"/>
                    <a:gd name="T24" fmla="*/ 116 w 169"/>
                    <a:gd name="T25" fmla="*/ 69 h 72"/>
                    <a:gd name="T26" fmla="*/ 107 w 169"/>
                    <a:gd name="T27" fmla="*/ 69 h 72"/>
                    <a:gd name="T28" fmla="*/ 97 w 169"/>
                    <a:gd name="T29" fmla="*/ 71 h 72"/>
                    <a:gd name="T30" fmla="*/ 88 w 169"/>
                    <a:gd name="T31" fmla="*/ 71 h 72"/>
                    <a:gd name="T32" fmla="*/ 78 w 169"/>
                    <a:gd name="T33" fmla="*/ 71 h 72"/>
                    <a:gd name="T34" fmla="*/ 69 w 169"/>
                    <a:gd name="T35" fmla="*/ 71 h 72"/>
                    <a:gd name="T36" fmla="*/ 59 w 169"/>
                    <a:gd name="T37" fmla="*/ 72 h 72"/>
                    <a:gd name="T38" fmla="*/ 50 w 169"/>
                    <a:gd name="T39" fmla="*/ 71 h 72"/>
                    <a:gd name="T40" fmla="*/ 40 w 169"/>
                    <a:gd name="T41" fmla="*/ 71 h 72"/>
                    <a:gd name="T42" fmla="*/ 31 w 169"/>
                    <a:gd name="T43" fmla="*/ 69 h 72"/>
                    <a:gd name="T44" fmla="*/ 23 w 169"/>
                    <a:gd name="T45" fmla="*/ 67 h 72"/>
                    <a:gd name="T46" fmla="*/ 8 w 169"/>
                    <a:gd name="T47" fmla="*/ 61 h 72"/>
                    <a:gd name="T48" fmla="*/ 0 w 169"/>
                    <a:gd name="T49" fmla="*/ 53 h 72"/>
                    <a:gd name="T50" fmla="*/ 0 w 169"/>
                    <a:gd name="T51" fmla="*/ 42 h 72"/>
                    <a:gd name="T52" fmla="*/ 0 w 169"/>
                    <a:gd name="T53" fmla="*/ 32 h 72"/>
                    <a:gd name="T54" fmla="*/ 2 w 169"/>
                    <a:gd name="T55" fmla="*/ 23 h 72"/>
                    <a:gd name="T56" fmla="*/ 4 w 169"/>
                    <a:gd name="T57" fmla="*/ 15 h 72"/>
                    <a:gd name="T58" fmla="*/ 8 w 169"/>
                    <a:gd name="T59" fmla="*/ 4 h 72"/>
                    <a:gd name="T60" fmla="*/ 19 w 169"/>
                    <a:gd name="T61" fmla="*/ 2 h 72"/>
                    <a:gd name="T62" fmla="*/ 31 w 169"/>
                    <a:gd name="T63" fmla="*/ 2 h 72"/>
                    <a:gd name="T64" fmla="*/ 44 w 169"/>
                    <a:gd name="T65" fmla="*/ 2 h 72"/>
                    <a:gd name="T66" fmla="*/ 57 w 169"/>
                    <a:gd name="T67" fmla="*/ 2 h 72"/>
                    <a:gd name="T68" fmla="*/ 70 w 169"/>
                    <a:gd name="T69" fmla="*/ 2 h 72"/>
                    <a:gd name="T70" fmla="*/ 82 w 169"/>
                    <a:gd name="T71" fmla="*/ 0 h 72"/>
                    <a:gd name="T72" fmla="*/ 95 w 169"/>
                    <a:gd name="T73" fmla="*/ 0 h 72"/>
                    <a:gd name="T74" fmla="*/ 109 w 169"/>
                    <a:gd name="T75" fmla="*/ 0 h 72"/>
                    <a:gd name="T76" fmla="*/ 120 w 169"/>
                    <a:gd name="T77" fmla="*/ 0 h 72"/>
                    <a:gd name="T78" fmla="*/ 120 w 169"/>
                    <a:gd name="T79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69" h="72">
                      <a:moveTo>
                        <a:pt x="120" y="0"/>
                      </a:moveTo>
                      <a:lnTo>
                        <a:pt x="133" y="0"/>
                      </a:lnTo>
                      <a:lnTo>
                        <a:pt x="145" y="2"/>
                      </a:lnTo>
                      <a:lnTo>
                        <a:pt x="152" y="4"/>
                      </a:lnTo>
                      <a:lnTo>
                        <a:pt x="160" y="10"/>
                      </a:lnTo>
                      <a:lnTo>
                        <a:pt x="167" y="19"/>
                      </a:lnTo>
                      <a:lnTo>
                        <a:pt x="169" y="31"/>
                      </a:lnTo>
                      <a:lnTo>
                        <a:pt x="164" y="42"/>
                      </a:lnTo>
                      <a:lnTo>
                        <a:pt x="158" y="53"/>
                      </a:lnTo>
                      <a:lnTo>
                        <a:pt x="147" y="63"/>
                      </a:lnTo>
                      <a:lnTo>
                        <a:pt x="133" y="67"/>
                      </a:lnTo>
                      <a:lnTo>
                        <a:pt x="124" y="67"/>
                      </a:lnTo>
                      <a:lnTo>
                        <a:pt x="116" y="69"/>
                      </a:lnTo>
                      <a:lnTo>
                        <a:pt x="107" y="69"/>
                      </a:lnTo>
                      <a:lnTo>
                        <a:pt x="97" y="71"/>
                      </a:lnTo>
                      <a:lnTo>
                        <a:pt x="88" y="71"/>
                      </a:lnTo>
                      <a:lnTo>
                        <a:pt x="78" y="71"/>
                      </a:lnTo>
                      <a:lnTo>
                        <a:pt x="69" y="71"/>
                      </a:lnTo>
                      <a:lnTo>
                        <a:pt x="59" y="72"/>
                      </a:lnTo>
                      <a:lnTo>
                        <a:pt x="50" y="71"/>
                      </a:lnTo>
                      <a:lnTo>
                        <a:pt x="40" y="71"/>
                      </a:lnTo>
                      <a:lnTo>
                        <a:pt x="31" y="69"/>
                      </a:lnTo>
                      <a:lnTo>
                        <a:pt x="23" y="67"/>
                      </a:lnTo>
                      <a:lnTo>
                        <a:pt x="8" y="61"/>
                      </a:lnTo>
                      <a:lnTo>
                        <a:pt x="0" y="53"/>
                      </a:lnTo>
                      <a:lnTo>
                        <a:pt x="0" y="42"/>
                      </a:lnTo>
                      <a:lnTo>
                        <a:pt x="0" y="32"/>
                      </a:lnTo>
                      <a:lnTo>
                        <a:pt x="2" y="23"/>
                      </a:lnTo>
                      <a:lnTo>
                        <a:pt x="4" y="15"/>
                      </a:lnTo>
                      <a:lnTo>
                        <a:pt x="8" y="4"/>
                      </a:lnTo>
                      <a:lnTo>
                        <a:pt x="19" y="2"/>
                      </a:lnTo>
                      <a:lnTo>
                        <a:pt x="31" y="2"/>
                      </a:lnTo>
                      <a:lnTo>
                        <a:pt x="44" y="2"/>
                      </a:lnTo>
                      <a:lnTo>
                        <a:pt x="57" y="2"/>
                      </a:lnTo>
                      <a:lnTo>
                        <a:pt x="70" y="2"/>
                      </a:lnTo>
                      <a:lnTo>
                        <a:pt x="82" y="0"/>
                      </a:lnTo>
                      <a:lnTo>
                        <a:pt x="95" y="0"/>
                      </a:lnTo>
                      <a:lnTo>
                        <a:pt x="109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05" name="Freeform 62"/>
                <p:cNvSpPr>
                  <a:spLocks/>
                </p:cNvSpPr>
                <p:nvPr/>
              </p:nvSpPr>
              <p:spPr bwMode="auto">
                <a:xfrm>
                  <a:off x="1539" y="1015"/>
                  <a:ext cx="85" cy="36"/>
                </a:xfrm>
                <a:custGeom>
                  <a:avLst/>
                  <a:gdLst>
                    <a:gd name="T0" fmla="*/ 120 w 169"/>
                    <a:gd name="T1" fmla="*/ 0 h 73"/>
                    <a:gd name="T2" fmla="*/ 131 w 169"/>
                    <a:gd name="T3" fmla="*/ 0 h 73"/>
                    <a:gd name="T4" fmla="*/ 145 w 169"/>
                    <a:gd name="T5" fmla="*/ 2 h 73"/>
                    <a:gd name="T6" fmla="*/ 152 w 169"/>
                    <a:gd name="T7" fmla="*/ 4 h 73"/>
                    <a:gd name="T8" fmla="*/ 158 w 169"/>
                    <a:gd name="T9" fmla="*/ 10 h 73"/>
                    <a:gd name="T10" fmla="*/ 167 w 169"/>
                    <a:gd name="T11" fmla="*/ 19 h 73"/>
                    <a:gd name="T12" fmla="*/ 169 w 169"/>
                    <a:gd name="T13" fmla="*/ 31 h 73"/>
                    <a:gd name="T14" fmla="*/ 164 w 169"/>
                    <a:gd name="T15" fmla="*/ 40 h 73"/>
                    <a:gd name="T16" fmla="*/ 156 w 169"/>
                    <a:gd name="T17" fmla="*/ 52 h 73"/>
                    <a:gd name="T18" fmla="*/ 145 w 169"/>
                    <a:gd name="T19" fmla="*/ 59 h 73"/>
                    <a:gd name="T20" fmla="*/ 131 w 169"/>
                    <a:gd name="T21" fmla="*/ 65 h 73"/>
                    <a:gd name="T22" fmla="*/ 122 w 169"/>
                    <a:gd name="T23" fmla="*/ 65 h 73"/>
                    <a:gd name="T24" fmla="*/ 114 w 169"/>
                    <a:gd name="T25" fmla="*/ 65 h 73"/>
                    <a:gd name="T26" fmla="*/ 106 w 169"/>
                    <a:gd name="T27" fmla="*/ 67 h 73"/>
                    <a:gd name="T28" fmla="*/ 97 w 169"/>
                    <a:gd name="T29" fmla="*/ 69 h 73"/>
                    <a:gd name="T30" fmla="*/ 87 w 169"/>
                    <a:gd name="T31" fmla="*/ 69 h 73"/>
                    <a:gd name="T32" fmla="*/ 78 w 169"/>
                    <a:gd name="T33" fmla="*/ 71 h 73"/>
                    <a:gd name="T34" fmla="*/ 68 w 169"/>
                    <a:gd name="T35" fmla="*/ 71 h 73"/>
                    <a:gd name="T36" fmla="*/ 57 w 169"/>
                    <a:gd name="T37" fmla="*/ 73 h 73"/>
                    <a:gd name="T38" fmla="*/ 48 w 169"/>
                    <a:gd name="T39" fmla="*/ 71 h 73"/>
                    <a:gd name="T40" fmla="*/ 38 w 169"/>
                    <a:gd name="T41" fmla="*/ 71 h 73"/>
                    <a:gd name="T42" fmla="*/ 30 w 169"/>
                    <a:gd name="T43" fmla="*/ 69 h 73"/>
                    <a:gd name="T44" fmla="*/ 23 w 169"/>
                    <a:gd name="T45" fmla="*/ 69 h 73"/>
                    <a:gd name="T46" fmla="*/ 8 w 169"/>
                    <a:gd name="T47" fmla="*/ 63 h 73"/>
                    <a:gd name="T48" fmla="*/ 0 w 169"/>
                    <a:gd name="T49" fmla="*/ 56 h 73"/>
                    <a:gd name="T50" fmla="*/ 0 w 169"/>
                    <a:gd name="T51" fmla="*/ 44 h 73"/>
                    <a:gd name="T52" fmla="*/ 0 w 169"/>
                    <a:gd name="T53" fmla="*/ 35 h 73"/>
                    <a:gd name="T54" fmla="*/ 0 w 169"/>
                    <a:gd name="T55" fmla="*/ 25 h 73"/>
                    <a:gd name="T56" fmla="*/ 4 w 169"/>
                    <a:gd name="T57" fmla="*/ 16 h 73"/>
                    <a:gd name="T58" fmla="*/ 8 w 169"/>
                    <a:gd name="T59" fmla="*/ 2 h 73"/>
                    <a:gd name="T60" fmla="*/ 17 w 169"/>
                    <a:gd name="T61" fmla="*/ 0 h 73"/>
                    <a:gd name="T62" fmla="*/ 30 w 169"/>
                    <a:gd name="T63" fmla="*/ 0 h 73"/>
                    <a:gd name="T64" fmla="*/ 42 w 169"/>
                    <a:gd name="T65" fmla="*/ 0 h 73"/>
                    <a:gd name="T66" fmla="*/ 55 w 169"/>
                    <a:gd name="T67" fmla="*/ 0 h 73"/>
                    <a:gd name="T68" fmla="*/ 68 w 169"/>
                    <a:gd name="T69" fmla="*/ 0 h 73"/>
                    <a:gd name="T70" fmla="*/ 80 w 169"/>
                    <a:gd name="T71" fmla="*/ 0 h 73"/>
                    <a:gd name="T72" fmla="*/ 93 w 169"/>
                    <a:gd name="T73" fmla="*/ 0 h 73"/>
                    <a:gd name="T74" fmla="*/ 106 w 169"/>
                    <a:gd name="T75" fmla="*/ 0 h 73"/>
                    <a:gd name="T76" fmla="*/ 120 w 169"/>
                    <a:gd name="T77" fmla="*/ 0 h 73"/>
                    <a:gd name="T78" fmla="*/ 120 w 169"/>
                    <a:gd name="T79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69" h="73">
                      <a:moveTo>
                        <a:pt x="120" y="0"/>
                      </a:moveTo>
                      <a:lnTo>
                        <a:pt x="131" y="0"/>
                      </a:lnTo>
                      <a:lnTo>
                        <a:pt x="145" y="2"/>
                      </a:lnTo>
                      <a:lnTo>
                        <a:pt x="152" y="4"/>
                      </a:lnTo>
                      <a:lnTo>
                        <a:pt x="158" y="10"/>
                      </a:lnTo>
                      <a:lnTo>
                        <a:pt x="167" y="19"/>
                      </a:lnTo>
                      <a:lnTo>
                        <a:pt x="169" y="31"/>
                      </a:lnTo>
                      <a:lnTo>
                        <a:pt x="164" y="40"/>
                      </a:lnTo>
                      <a:lnTo>
                        <a:pt x="156" y="52"/>
                      </a:lnTo>
                      <a:lnTo>
                        <a:pt x="145" y="59"/>
                      </a:lnTo>
                      <a:lnTo>
                        <a:pt x="131" y="65"/>
                      </a:lnTo>
                      <a:lnTo>
                        <a:pt x="122" y="65"/>
                      </a:lnTo>
                      <a:lnTo>
                        <a:pt x="114" y="65"/>
                      </a:lnTo>
                      <a:lnTo>
                        <a:pt x="106" y="67"/>
                      </a:lnTo>
                      <a:lnTo>
                        <a:pt x="97" y="69"/>
                      </a:lnTo>
                      <a:lnTo>
                        <a:pt x="87" y="69"/>
                      </a:lnTo>
                      <a:lnTo>
                        <a:pt x="78" y="71"/>
                      </a:lnTo>
                      <a:lnTo>
                        <a:pt x="68" y="71"/>
                      </a:lnTo>
                      <a:lnTo>
                        <a:pt x="57" y="73"/>
                      </a:lnTo>
                      <a:lnTo>
                        <a:pt x="48" y="71"/>
                      </a:lnTo>
                      <a:lnTo>
                        <a:pt x="38" y="71"/>
                      </a:lnTo>
                      <a:lnTo>
                        <a:pt x="30" y="69"/>
                      </a:lnTo>
                      <a:lnTo>
                        <a:pt x="23" y="69"/>
                      </a:lnTo>
                      <a:lnTo>
                        <a:pt x="8" y="63"/>
                      </a:lnTo>
                      <a:lnTo>
                        <a:pt x="0" y="56"/>
                      </a:lnTo>
                      <a:lnTo>
                        <a:pt x="0" y="44"/>
                      </a:lnTo>
                      <a:lnTo>
                        <a:pt x="0" y="35"/>
                      </a:lnTo>
                      <a:lnTo>
                        <a:pt x="0" y="25"/>
                      </a:lnTo>
                      <a:lnTo>
                        <a:pt x="4" y="16"/>
                      </a:lnTo>
                      <a:lnTo>
                        <a:pt x="8" y="2"/>
                      </a:lnTo>
                      <a:lnTo>
                        <a:pt x="17" y="0"/>
                      </a:lnTo>
                      <a:lnTo>
                        <a:pt x="30" y="0"/>
                      </a:lnTo>
                      <a:lnTo>
                        <a:pt x="42" y="0"/>
                      </a:lnTo>
                      <a:lnTo>
                        <a:pt x="55" y="0"/>
                      </a:lnTo>
                      <a:lnTo>
                        <a:pt x="68" y="0"/>
                      </a:lnTo>
                      <a:lnTo>
                        <a:pt x="80" y="0"/>
                      </a:lnTo>
                      <a:lnTo>
                        <a:pt x="93" y="0"/>
                      </a:lnTo>
                      <a:lnTo>
                        <a:pt x="106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06" name="Freeform 63"/>
                <p:cNvSpPr>
                  <a:spLocks/>
                </p:cNvSpPr>
                <p:nvPr/>
              </p:nvSpPr>
              <p:spPr bwMode="auto">
                <a:xfrm>
                  <a:off x="1621" y="1180"/>
                  <a:ext cx="62" cy="51"/>
                </a:xfrm>
                <a:custGeom>
                  <a:avLst/>
                  <a:gdLst>
                    <a:gd name="T0" fmla="*/ 24 w 123"/>
                    <a:gd name="T1" fmla="*/ 0 h 103"/>
                    <a:gd name="T2" fmla="*/ 32 w 123"/>
                    <a:gd name="T3" fmla="*/ 0 h 103"/>
                    <a:gd name="T4" fmla="*/ 41 w 123"/>
                    <a:gd name="T5" fmla="*/ 4 h 103"/>
                    <a:gd name="T6" fmla="*/ 49 w 123"/>
                    <a:gd name="T7" fmla="*/ 6 h 103"/>
                    <a:gd name="T8" fmla="*/ 58 w 123"/>
                    <a:gd name="T9" fmla="*/ 12 h 103"/>
                    <a:gd name="T10" fmla="*/ 76 w 123"/>
                    <a:gd name="T11" fmla="*/ 19 h 103"/>
                    <a:gd name="T12" fmla="*/ 93 w 123"/>
                    <a:gd name="T13" fmla="*/ 31 h 103"/>
                    <a:gd name="T14" fmla="*/ 106 w 123"/>
                    <a:gd name="T15" fmla="*/ 42 h 103"/>
                    <a:gd name="T16" fmla="*/ 117 w 123"/>
                    <a:gd name="T17" fmla="*/ 56 h 103"/>
                    <a:gd name="T18" fmla="*/ 123 w 123"/>
                    <a:gd name="T19" fmla="*/ 71 h 103"/>
                    <a:gd name="T20" fmla="*/ 123 w 123"/>
                    <a:gd name="T21" fmla="*/ 86 h 103"/>
                    <a:gd name="T22" fmla="*/ 115 w 123"/>
                    <a:gd name="T23" fmla="*/ 97 h 103"/>
                    <a:gd name="T24" fmla="*/ 104 w 123"/>
                    <a:gd name="T25" fmla="*/ 101 h 103"/>
                    <a:gd name="T26" fmla="*/ 87 w 123"/>
                    <a:gd name="T27" fmla="*/ 103 h 103"/>
                    <a:gd name="T28" fmla="*/ 70 w 123"/>
                    <a:gd name="T29" fmla="*/ 101 h 103"/>
                    <a:gd name="T30" fmla="*/ 60 w 123"/>
                    <a:gd name="T31" fmla="*/ 97 h 103"/>
                    <a:gd name="T32" fmla="*/ 51 w 123"/>
                    <a:gd name="T33" fmla="*/ 95 h 103"/>
                    <a:gd name="T34" fmla="*/ 41 w 123"/>
                    <a:gd name="T35" fmla="*/ 90 h 103"/>
                    <a:gd name="T36" fmla="*/ 32 w 123"/>
                    <a:gd name="T37" fmla="*/ 86 h 103"/>
                    <a:gd name="T38" fmla="*/ 15 w 123"/>
                    <a:gd name="T39" fmla="*/ 75 h 103"/>
                    <a:gd name="T40" fmla="*/ 0 w 123"/>
                    <a:gd name="T41" fmla="*/ 61 h 103"/>
                    <a:gd name="T42" fmla="*/ 24 w 123"/>
                    <a:gd name="T43" fmla="*/ 0 h 103"/>
                    <a:gd name="T44" fmla="*/ 24 w 123"/>
                    <a:gd name="T4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23" h="103">
                      <a:moveTo>
                        <a:pt x="24" y="0"/>
                      </a:moveTo>
                      <a:lnTo>
                        <a:pt x="32" y="0"/>
                      </a:lnTo>
                      <a:lnTo>
                        <a:pt x="41" y="4"/>
                      </a:lnTo>
                      <a:lnTo>
                        <a:pt x="49" y="6"/>
                      </a:lnTo>
                      <a:lnTo>
                        <a:pt x="58" y="12"/>
                      </a:lnTo>
                      <a:lnTo>
                        <a:pt x="76" y="19"/>
                      </a:lnTo>
                      <a:lnTo>
                        <a:pt x="93" y="31"/>
                      </a:lnTo>
                      <a:lnTo>
                        <a:pt x="106" y="42"/>
                      </a:lnTo>
                      <a:lnTo>
                        <a:pt x="117" y="56"/>
                      </a:lnTo>
                      <a:lnTo>
                        <a:pt x="123" y="71"/>
                      </a:lnTo>
                      <a:lnTo>
                        <a:pt x="123" y="86"/>
                      </a:lnTo>
                      <a:lnTo>
                        <a:pt x="115" y="97"/>
                      </a:lnTo>
                      <a:lnTo>
                        <a:pt x="104" y="101"/>
                      </a:lnTo>
                      <a:lnTo>
                        <a:pt x="87" y="103"/>
                      </a:lnTo>
                      <a:lnTo>
                        <a:pt x="70" y="101"/>
                      </a:lnTo>
                      <a:lnTo>
                        <a:pt x="60" y="97"/>
                      </a:lnTo>
                      <a:lnTo>
                        <a:pt x="51" y="95"/>
                      </a:lnTo>
                      <a:lnTo>
                        <a:pt x="41" y="90"/>
                      </a:lnTo>
                      <a:lnTo>
                        <a:pt x="32" y="86"/>
                      </a:lnTo>
                      <a:lnTo>
                        <a:pt x="15" y="75"/>
                      </a:lnTo>
                      <a:lnTo>
                        <a:pt x="0" y="61"/>
                      </a:lnTo>
                      <a:lnTo>
                        <a:pt x="24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807" name="Freeform 64"/>
                <p:cNvSpPr>
                  <a:spLocks/>
                </p:cNvSpPr>
                <p:nvPr/>
              </p:nvSpPr>
              <p:spPr bwMode="auto">
                <a:xfrm>
                  <a:off x="1732" y="1033"/>
                  <a:ext cx="63" cy="52"/>
                </a:xfrm>
                <a:custGeom>
                  <a:avLst/>
                  <a:gdLst>
                    <a:gd name="T0" fmla="*/ 27 w 125"/>
                    <a:gd name="T1" fmla="*/ 0 h 102"/>
                    <a:gd name="T2" fmla="*/ 32 w 125"/>
                    <a:gd name="T3" fmla="*/ 1 h 102"/>
                    <a:gd name="T4" fmla="*/ 42 w 125"/>
                    <a:gd name="T5" fmla="*/ 3 h 102"/>
                    <a:gd name="T6" fmla="*/ 51 w 125"/>
                    <a:gd name="T7" fmla="*/ 7 h 102"/>
                    <a:gd name="T8" fmla="*/ 61 w 125"/>
                    <a:gd name="T9" fmla="*/ 13 h 102"/>
                    <a:gd name="T10" fmla="*/ 76 w 125"/>
                    <a:gd name="T11" fmla="*/ 21 h 102"/>
                    <a:gd name="T12" fmla="*/ 93 w 125"/>
                    <a:gd name="T13" fmla="*/ 30 h 102"/>
                    <a:gd name="T14" fmla="*/ 106 w 125"/>
                    <a:gd name="T15" fmla="*/ 41 h 102"/>
                    <a:gd name="T16" fmla="*/ 118 w 125"/>
                    <a:gd name="T17" fmla="*/ 55 h 102"/>
                    <a:gd name="T18" fmla="*/ 125 w 125"/>
                    <a:gd name="T19" fmla="*/ 70 h 102"/>
                    <a:gd name="T20" fmla="*/ 125 w 125"/>
                    <a:gd name="T21" fmla="*/ 87 h 102"/>
                    <a:gd name="T22" fmla="*/ 116 w 125"/>
                    <a:gd name="T23" fmla="*/ 97 h 102"/>
                    <a:gd name="T24" fmla="*/ 104 w 125"/>
                    <a:gd name="T25" fmla="*/ 102 h 102"/>
                    <a:gd name="T26" fmla="*/ 89 w 125"/>
                    <a:gd name="T27" fmla="*/ 102 h 102"/>
                    <a:gd name="T28" fmla="*/ 72 w 125"/>
                    <a:gd name="T29" fmla="*/ 102 h 102"/>
                    <a:gd name="T30" fmla="*/ 63 w 125"/>
                    <a:gd name="T31" fmla="*/ 98 h 102"/>
                    <a:gd name="T32" fmla="*/ 51 w 125"/>
                    <a:gd name="T33" fmla="*/ 95 h 102"/>
                    <a:gd name="T34" fmla="*/ 42 w 125"/>
                    <a:gd name="T35" fmla="*/ 91 h 102"/>
                    <a:gd name="T36" fmla="*/ 34 w 125"/>
                    <a:gd name="T37" fmla="*/ 87 h 102"/>
                    <a:gd name="T38" fmla="*/ 15 w 125"/>
                    <a:gd name="T39" fmla="*/ 76 h 102"/>
                    <a:gd name="T40" fmla="*/ 0 w 125"/>
                    <a:gd name="T41" fmla="*/ 62 h 102"/>
                    <a:gd name="T42" fmla="*/ 27 w 125"/>
                    <a:gd name="T43" fmla="*/ 0 h 102"/>
                    <a:gd name="T44" fmla="*/ 27 w 125"/>
                    <a:gd name="T4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25" h="102">
                      <a:moveTo>
                        <a:pt x="27" y="0"/>
                      </a:moveTo>
                      <a:lnTo>
                        <a:pt x="32" y="1"/>
                      </a:lnTo>
                      <a:lnTo>
                        <a:pt x="42" y="3"/>
                      </a:lnTo>
                      <a:lnTo>
                        <a:pt x="51" y="7"/>
                      </a:lnTo>
                      <a:lnTo>
                        <a:pt x="61" y="13"/>
                      </a:lnTo>
                      <a:lnTo>
                        <a:pt x="76" y="21"/>
                      </a:lnTo>
                      <a:lnTo>
                        <a:pt x="93" y="30"/>
                      </a:lnTo>
                      <a:lnTo>
                        <a:pt x="106" y="41"/>
                      </a:lnTo>
                      <a:lnTo>
                        <a:pt x="118" y="55"/>
                      </a:lnTo>
                      <a:lnTo>
                        <a:pt x="125" y="70"/>
                      </a:lnTo>
                      <a:lnTo>
                        <a:pt x="125" y="87"/>
                      </a:lnTo>
                      <a:lnTo>
                        <a:pt x="116" y="97"/>
                      </a:lnTo>
                      <a:lnTo>
                        <a:pt x="104" y="102"/>
                      </a:lnTo>
                      <a:lnTo>
                        <a:pt x="89" y="102"/>
                      </a:lnTo>
                      <a:lnTo>
                        <a:pt x="72" y="102"/>
                      </a:lnTo>
                      <a:lnTo>
                        <a:pt x="63" y="98"/>
                      </a:lnTo>
                      <a:lnTo>
                        <a:pt x="51" y="95"/>
                      </a:lnTo>
                      <a:lnTo>
                        <a:pt x="42" y="91"/>
                      </a:lnTo>
                      <a:lnTo>
                        <a:pt x="34" y="87"/>
                      </a:lnTo>
                      <a:lnTo>
                        <a:pt x="15" y="76"/>
                      </a:lnTo>
                      <a:lnTo>
                        <a:pt x="0" y="62"/>
                      </a:lnTo>
                      <a:lnTo>
                        <a:pt x="27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</p:grpSp>
          <p:sp>
            <p:nvSpPr>
              <p:cNvPr id="748" name="TextBox 747"/>
              <p:cNvSpPr txBox="1"/>
              <p:nvPr/>
            </p:nvSpPr>
            <p:spPr>
              <a:xfrm>
                <a:off x="1148409" y="2128330"/>
                <a:ext cx="1299508" cy="40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dirty="0"/>
                  <a:t>aquaculture</a:t>
                </a:r>
              </a:p>
            </p:txBody>
          </p:sp>
        </p:grpSp>
        <p:grpSp>
          <p:nvGrpSpPr>
            <p:cNvPr id="714" name="Group 713"/>
            <p:cNvGrpSpPr/>
            <p:nvPr/>
          </p:nvGrpSpPr>
          <p:grpSpPr>
            <a:xfrm>
              <a:off x="4211667" y="2453062"/>
              <a:ext cx="1068311" cy="639454"/>
              <a:chOff x="6304918" y="1417027"/>
              <a:chExt cx="1152659" cy="853310"/>
            </a:xfrm>
          </p:grpSpPr>
          <p:grpSp>
            <p:nvGrpSpPr>
              <p:cNvPr id="740" name="Group 739"/>
              <p:cNvGrpSpPr/>
              <p:nvPr/>
            </p:nvGrpSpPr>
            <p:grpSpPr>
              <a:xfrm>
                <a:off x="6304918" y="1417027"/>
                <a:ext cx="1058235" cy="535591"/>
                <a:chOff x="8943015" y="1397309"/>
                <a:chExt cx="1879600" cy="1045770"/>
              </a:xfrm>
            </p:grpSpPr>
            <p:sp>
              <p:nvSpPr>
                <p:cNvPr id="742" name="Freeform 71"/>
                <p:cNvSpPr>
                  <a:spLocks/>
                </p:cNvSpPr>
                <p:nvPr/>
              </p:nvSpPr>
              <p:spPr bwMode="auto">
                <a:xfrm>
                  <a:off x="8943015" y="2077954"/>
                  <a:ext cx="1879600" cy="222250"/>
                </a:xfrm>
                <a:custGeom>
                  <a:avLst/>
                  <a:gdLst>
                    <a:gd name="T0" fmla="*/ 24 w 1184"/>
                    <a:gd name="T1" fmla="*/ 88 h 140"/>
                    <a:gd name="T2" fmla="*/ 58 w 1184"/>
                    <a:gd name="T3" fmla="*/ 74 h 140"/>
                    <a:gd name="T4" fmla="*/ 122 w 1184"/>
                    <a:gd name="T5" fmla="*/ 52 h 140"/>
                    <a:gd name="T6" fmla="*/ 186 w 1184"/>
                    <a:gd name="T7" fmla="*/ 40 h 140"/>
                    <a:gd name="T8" fmla="*/ 250 w 1184"/>
                    <a:gd name="T9" fmla="*/ 34 h 140"/>
                    <a:gd name="T10" fmla="*/ 282 w 1184"/>
                    <a:gd name="T11" fmla="*/ 34 h 140"/>
                    <a:gd name="T12" fmla="*/ 388 w 1184"/>
                    <a:gd name="T13" fmla="*/ 38 h 140"/>
                    <a:gd name="T14" fmla="*/ 448 w 1184"/>
                    <a:gd name="T15" fmla="*/ 50 h 140"/>
                    <a:gd name="T16" fmla="*/ 628 w 1184"/>
                    <a:gd name="T17" fmla="*/ 98 h 140"/>
                    <a:gd name="T18" fmla="*/ 748 w 1184"/>
                    <a:gd name="T19" fmla="*/ 128 h 140"/>
                    <a:gd name="T20" fmla="*/ 810 w 1184"/>
                    <a:gd name="T21" fmla="*/ 138 h 140"/>
                    <a:gd name="T22" fmla="*/ 874 w 1184"/>
                    <a:gd name="T23" fmla="*/ 140 h 140"/>
                    <a:gd name="T24" fmla="*/ 886 w 1184"/>
                    <a:gd name="T25" fmla="*/ 140 h 140"/>
                    <a:gd name="T26" fmla="*/ 934 w 1184"/>
                    <a:gd name="T27" fmla="*/ 138 h 140"/>
                    <a:gd name="T28" fmla="*/ 1030 w 1184"/>
                    <a:gd name="T29" fmla="*/ 122 h 140"/>
                    <a:gd name="T30" fmla="*/ 1144 w 1184"/>
                    <a:gd name="T31" fmla="*/ 96 h 140"/>
                    <a:gd name="T32" fmla="*/ 1172 w 1184"/>
                    <a:gd name="T33" fmla="*/ 88 h 140"/>
                    <a:gd name="T34" fmla="*/ 1182 w 1184"/>
                    <a:gd name="T35" fmla="*/ 80 h 140"/>
                    <a:gd name="T36" fmla="*/ 1182 w 1184"/>
                    <a:gd name="T37" fmla="*/ 68 h 140"/>
                    <a:gd name="T38" fmla="*/ 1180 w 1184"/>
                    <a:gd name="T39" fmla="*/ 62 h 140"/>
                    <a:gd name="T40" fmla="*/ 1168 w 1184"/>
                    <a:gd name="T41" fmla="*/ 54 h 140"/>
                    <a:gd name="T42" fmla="*/ 1162 w 1184"/>
                    <a:gd name="T43" fmla="*/ 56 h 140"/>
                    <a:gd name="T44" fmla="*/ 1066 w 1184"/>
                    <a:gd name="T45" fmla="*/ 80 h 140"/>
                    <a:gd name="T46" fmla="*/ 1024 w 1184"/>
                    <a:gd name="T47" fmla="*/ 90 h 140"/>
                    <a:gd name="T48" fmla="*/ 930 w 1184"/>
                    <a:gd name="T49" fmla="*/ 104 h 140"/>
                    <a:gd name="T50" fmla="*/ 886 w 1184"/>
                    <a:gd name="T51" fmla="*/ 106 h 140"/>
                    <a:gd name="T52" fmla="*/ 874 w 1184"/>
                    <a:gd name="T53" fmla="*/ 106 h 140"/>
                    <a:gd name="T54" fmla="*/ 814 w 1184"/>
                    <a:gd name="T55" fmla="*/ 104 h 140"/>
                    <a:gd name="T56" fmla="*/ 754 w 1184"/>
                    <a:gd name="T57" fmla="*/ 94 h 140"/>
                    <a:gd name="T58" fmla="*/ 636 w 1184"/>
                    <a:gd name="T59" fmla="*/ 64 h 140"/>
                    <a:gd name="T60" fmla="*/ 456 w 1184"/>
                    <a:gd name="T61" fmla="*/ 16 h 140"/>
                    <a:gd name="T62" fmla="*/ 390 w 1184"/>
                    <a:gd name="T63" fmla="*/ 4 h 140"/>
                    <a:gd name="T64" fmla="*/ 334 w 1184"/>
                    <a:gd name="T65" fmla="*/ 0 h 140"/>
                    <a:gd name="T66" fmla="*/ 282 w 1184"/>
                    <a:gd name="T67" fmla="*/ 0 h 140"/>
                    <a:gd name="T68" fmla="*/ 214 w 1184"/>
                    <a:gd name="T69" fmla="*/ 2 h 140"/>
                    <a:gd name="T70" fmla="*/ 148 w 1184"/>
                    <a:gd name="T71" fmla="*/ 12 h 140"/>
                    <a:gd name="T72" fmla="*/ 80 w 1184"/>
                    <a:gd name="T73" fmla="*/ 28 h 140"/>
                    <a:gd name="T74" fmla="*/ 10 w 1184"/>
                    <a:gd name="T75" fmla="*/ 56 h 140"/>
                    <a:gd name="T76" fmla="*/ 4 w 1184"/>
                    <a:gd name="T77" fmla="*/ 60 h 140"/>
                    <a:gd name="T78" fmla="*/ 0 w 1184"/>
                    <a:gd name="T79" fmla="*/ 72 h 140"/>
                    <a:gd name="T80" fmla="*/ 0 w 1184"/>
                    <a:gd name="T81" fmla="*/ 80 h 140"/>
                    <a:gd name="T82" fmla="*/ 10 w 1184"/>
                    <a:gd name="T83" fmla="*/ 88 h 140"/>
                    <a:gd name="T84" fmla="*/ 24 w 1184"/>
                    <a:gd name="T85" fmla="*/ 88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4" h="140">
                      <a:moveTo>
                        <a:pt x="24" y="88"/>
                      </a:moveTo>
                      <a:lnTo>
                        <a:pt x="24" y="88"/>
                      </a:lnTo>
                      <a:lnTo>
                        <a:pt x="24" y="88"/>
                      </a:lnTo>
                      <a:lnTo>
                        <a:pt x="58" y="74"/>
                      </a:lnTo>
                      <a:lnTo>
                        <a:pt x="90" y="62"/>
                      </a:lnTo>
                      <a:lnTo>
                        <a:pt x="122" y="52"/>
                      </a:lnTo>
                      <a:lnTo>
                        <a:pt x="154" y="44"/>
                      </a:lnTo>
                      <a:lnTo>
                        <a:pt x="186" y="40"/>
                      </a:lnTo>
                      <a:lnTo>
                        <a:pt x="218" y="36"/>
                      </a:lnTo>
                      <a:lnTo>
                        <a:pt x="250" y="34"/>
                      </a:lnTo>
                      <a:lnTo>
                        <a:pt x="282" y="34"/>
                      </a:lnTo>
                      <a:lnTo>
                        <a:pt x="282" y="34"/>
                      </a:lnTo>
                      <a:lnTo>
                        <a:pt x="334" y="34"/>
                      </a:lnTo>
                      <a:lnTo>
                        <a:pt x="388" y="38"/>
                      </a:lnTo>
                      <a:lnTo>
                        <a:pt x="388" y="38"/>
                      </a:lnTo>
                      <a:lnTo>
                        <a:pt x="448" y="50"/>
                      </a:lnTo>
                      <a:lnTo>
                        <a:pt x="508" y="64"/>
                      </a:lnTo>
                      <a:lnTo>
                        <a:pt x="628" y="98"/>
                      </a:lnTo>
                      <a:lnTo>
                        <a:pt x="688" y="114"/>
                      </a:lnTo>
                      <a:lnTo>
                        <a:pt x="748" y="128"/>
                      </a:lnTo>
                      <a:lnTo>
                        <a:pt x="778" y="134"/>
                      </a:lnTo>
                      <a:lnTo>
                        <a:pt x="810" y="138"/>
                      </a:lnTo>
                      <a:lnTo>
                        <a:pt x="842" y="140"/>
                      </a:lnTo>
                      <a:lnTo>
                        <a:pt x="874" y="140"/>
                      </a:lnTo>
                      <a:lnTo>
                        <a:pt x="874" y="140"/>
                      </a:lnTo>
                      <a:lnTo>
                        <a:pt x="886" y="140"/>
                      </a:lnTo>
                      <a:lnTo>
                        <a:pt x="886" y="140"/>
                      </a:lnTo>
                      <a:lnTo>
                        <a:pt x="934" y="138"/>
                      </a:lnTo>
                      <a:lnTo>
                        <a:pt x="982" y="132"/>
                      </a:lnTo>
                      <a:lnTo>
                        <a:pt x="1030" y="122"/>
                      </a:lnTo>
                      <a:lnTo>
                        <a:pt x="1074" y="114"/>
                      </a:lnTo>
                      <a:lnTo>
                        <a:pt x="1144" y="96"/>
                      </a:lnTo>
                      <a:lnTo>
                        <a:pt x="1172" y="88"/>
                      </a:lnTo>
                      <a:lnTo>
                        <a:pt x="1172" y="88"/>
                      </a:lnTo>
                      <a:lnTo>
                        <a:pt x="1178" y="86"/>
                      </a:lnTo>
                      <a:lnTo>
                        <a:pt x="1182" y="80"/>
                      </a:lnTo>
                      <a:lnTo>
                        <a:pt x="1184" y="74"/>
                      </a:lnTo>
                      <a:lnTo>
                        <a:pt x="1182" y="68"/>
                      </a:lnTo>
                      <a:lnTo>
                        <a:pt x="1182" y="68"/>
                      </a:lnTo>
                      <a:lnTo>
                        <a:pt x="1180" y="62"/>
                      </a:lnTo>
                      <a:lnTo>
                        <a:pt x="1174" y="56"/>
                      </a:lnTo>
                      <a:lnTo>
                        <a:pt x="1168" y="54"/>
                      </a:lnTo>
                      <a:lnTo>
                        <a:pt x="1162" y="56"/>
                      </a:lnTo>
                      <a:lnTo>
                        <a:pt x="1162" y="56"/>
                      </a:lnTo>
                      <a:lnTo>
                        <a:pt x="1134" y="64"/>
                      </a:lnTo>
                      <a:lnTo>
                        <a:pt x="1066" y="80"/>
                      </a:lnTo>
                      <a:lnTo>
                        <a:pt x="1066" y="80"/>
                      </a:lnTo>
                      <a:lnTo>
                        <a:pt x="1024" y="90"/>
                      </a:lnTo>
                      <a:lnTo>
                        <a:pt x="978" y="98"/>
                      </a:lnTo>
                      <a:lnTo>
                        <a:pt x="930" y="104"/>
                      </a:lnTo>
                      <a:lnTo>
                        <a:pt x="886" y="106"/>
                      </a:lnTo>
                      <a:lnTo>
                        <a:pt x="886" y="106"/>
                      </a:lnTo>
                      <a:lnTo>
                        <a:pt x="874" y="106"/>
                      </a:lnTo>
                      <a:lnTo>
                        <a:pt x="874" y="106"/>
                      </a:lnTo>
                      <a:lnTo>
                        <a:pt x="844" y="106"/>
                      </a:lnTo>
                      <a:lnTo>
                        <a:pt x="814" y="104"/>
                      </a:lnTo>
                      <a:lnTo>
                        <a:pt x="784" y="100"/>
                      </a:lnTo>
                      <a:lnTo>
                        <a:pt x="754" y="94"/>
                      </a:lnTo>
                      <a:lnTo>
                        <a:pt x="696" y="80"/>
                      </a:lnTo>
                      <a:lnTo>
                        <a:pt x="636" y="64"/>
                      </a:lnTo>
                      <a:lnTo>
                        <a:pt x="518" y="30"/>
                      </a:lnTo>
                      <a:lnTo>
                        <a:pt x="456" y="16"/>
                      </a:lnTo>
                      <a:lnTo>
                        <a:pt x="392" y="4"/>
                      </a:lnTo>
                      <a:lnTo>
                        <a:pt x="390" y="4"/>
                      </a:lnTo>
                      <a:lnTo>
                        <a:pt x="390" y="4"/>
                      </a:lnTo>
                      <a:lnTo>
                        <a:pt x="334" y="0"/>
                      </a:lnTo>
                      <a:lnTo>
                        <a:pt x="282" y="0"/>
                      </a:lnTo>
                      <a:lnTo>
                        <a:pt x="282" y="0"/>
                      </a:lnTo>
                      <a:lnTo>
                        <a:pt x="248" y="0"/>
                      </a:lnTo>
                      <a:lnTo>
                        <a:pt x="214" y="2"/>
                      </a:lnTo>
                      <a:lnTo>
                        <a:pt x="182" y="6"/>
                      </a:lnTo>
                      <a:lnTo>
                        <a:pt x="148" y="12"/>
                      </a:lnTo>
                      <a:lnTo>
                        <a:pt x="114" y="18"/>
                      </a:lnTo>
                      <a:lnTo>
                        <a:pt x="80" y="28"/>
                      </a:lnTo>
                      <a:lnTo>
                        <a:pt x="46" y="42"/>
                      </a:lnTo>
                      <a:lnTo>
                        <a:pt x="10" y="56"/>
                      </a:lnTo>
                      <a:lnTo>
                        <a:pt x="10" y="56"/>
                      </a:lnTo>
                      <a:lnTo>
                        <a:pt x="4" y="60"/>
                      </a:lnTo>
                      <a:lnTo>
                        <a:pt x="0" y="66"/>
                      </a:lnTo>
                      <a:lnTo>
                        <a:pt x="0" y="72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4" y="84"/>
                      </a:lnTo>
                      <a:lnTo>
                        <a:pt x="10" y="88"/>
                      </a:lnTo>
                      <a:lnTo>
                        <a:pt x="16" y="90"/>
                      </a:lnTo>
                      <a:lnTo>
                        <a:pt x="24" y="88"/>
                      </a:lnTo>
                      <a:lnTo>
                        <a:pt x="24" y="8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43" name="Freeform 72"/>
                <p:cNvSpPr>
                  <a:spLocks/>
                </p:cNvSpPr>
                <p:nvPr/>
              </p:nvSpPr>
              <p:spPr bwMode="auto">
                <a:xfrm>
                  <a:off x="8943015" y="2217654"/>
                  <a:ext cx="1879600" cy="225425"/>
                </a:xfrm>
                <a:custGeom>
                  <a:avLst/>
                  <a:gdLst>
                    <a:gd name="T0" fmla="*/ 1162 w 1184"/>
                    <a:gd name="T1" fmla="*/ 56 h 142"/>
                    <a:gd name="T2" fmla="*/ 1066 w 1184"/>
                    <a:gd name="T3" fmla="*/ 82 h 142"/>
                    <a:gd name="T4" fmla="*/ 1024 w 1184"/>
                    <a:gd name="T5" fmla="*/ 90 h 142"/>
                    <a:gd name="T6" fmla="*/ 930 w 1184"/>
                    <a:gd name="T7" fmla="*/ 104 h 142"/>
                    <a:gd name="T8" fmla="*/ 886 w 1184"/>
                    <a:gd name="T9" fmla="*/ 108 h 142"/>
                    <a:gd name="T10" fmla="*/ 874 w 1184"/>
                    <a:gd name="T11" fmla="*/ 108 h 142"/>
                    <a:gd name="T12" fmla="*/ 814 w 1184"/>
                    <a:gd name="T13" fmla="*/ 104 h 142"/>
                    <a:gd name="T14" fmla="*/ 754 w 1184"/>
                    <a:gd name="T15" fmla="*/ 96 h 142"/>
                    <a:gd name="T16" fmla="*/ 636 w 1184"/>
                    <a:gd name="T17" fmla="*/ 66 h 142"/>
                    <a:gd name="T18" fmla="*/ 456 w 1184"/>
                    <a:gd name="T19" fmla="*/ 16 h 142"/>
                    <a:gd name="T20" fmla="*/ 390 w 1184"/>
                    <a:gd name="T21" fmla="*/ 4 h 142"/>
                    <a:gd name="T22" fmla="*/ 334 w 1184"/>
                    <a:gd name="T23" fmla="*/ 2 h 142"/>
                    <a:gd name="T24" fmla="*/ 282 w 1184"/>
                    <a:gd name="T25" fmla="*/ 0 h 142"/>
                    <a:gd name="T26" fmla="*/ 214 w 1184"/>
                    <a:gd name="T27" fmla="*/ 4 h 142"/>
                    <a:gd name="T28" fmla="*/ 148 w 1184"/>
                    <a:gd name="T29" fmla="*/ 12 h 142"/>
                    <a:gd name="T30" fmla="*/ 80 w 1184"/>
                    <a:gd name="T31" fmla="*/ 30 h 142"/>
                    <a:gd name="T32" fmla="*/ 10 w 1184"/>
                    <a:gd name="T33" fmla="*/ 58 h 142"/>
                    <a:gd name="T34" fmla="*/ 4 w 1184"/>
                    <a:gd name="T35" fmla="*/ 62 h 142"/>
                    <a:gd name="T36" fmla="*/ 0 w 1184"/>
                    <a:gd name="T37" fmla="*/ 74 h 142"/>
                    <a:gd name="T38" fmla="*/ 0 w 1184"/>
                    <a:gd name="T39" fmla="*/ 80 h 142"/>
                    <a:gd name="T40" fmla="*/ 10 w 1184"/>
                    <a:gd name="T41" fmla="*/ 90 h 142"/>
                    <a:gd name="T42" fmla="*/ 24 w 1184"/>
                    <a:gd name="T43" fmla="*/ 88 h 142"/>
                    <a:gd name="T44" fmla="*/ 24 w 1184"/>
                    <a:gd name="T45" fmla="*/ 88 h 142"/>
                    <a:gd name="T46" fmla="*/ 90 w 1184"/>
                    <a:gd name="T47" fmla="*/ 62 h 142"/>
                    <a:gd name="T48" fmla="*/ 154 w 1184"/>
                    <a:gd name="T49" fmla="*/ 46 h 142"/>
                    <a:gd name="T50" fmla="*/ 218 w 1184"/>
                    <a:gd name="T51" fmla="*/ 38 h 142"/>
                    <a:gd name="T52" fmla="*/ 282 w 1184"/>
                    <a:gd name="T53" fmla="*/ 36 h 142"/>
                    <a:gd name="T54" fmla="*/ 334 w 1184"/>
                    <a:gd name="T55" fmla="*/ 36 h 142"/>
                    <a:gd name="T56" fmla="*/ 388 w 1184"/>
                    <a:gd name="T57" fmla="*/ 38 h 142"/>
                    <a:gd name="T58" fmla="*/ 508 w 1184"/>
                    <a:gd name="T59" fmla="*/ 66 h 142"/>
                    <a:gd name="T60" fmla="*/ 688 w 1184"/>
                    <a:gd name="T61" fmla="*/ 116 h 142"/>
                    <a:gd name="T62" fmla="*/ 778 w 1184"/>
                    <a:gd name="T63" fmla="*/ 134 h 142"/>
                    <a:gd name="T64" fmla="*/ 842 w 1184"/>
                    <a:gd name="T65" fmla="*/ 140 h 142"/>
                    <a:gd name="T66" fmla="*/ 874 w 1184"/>
                    <a:gd name="T67" fmla="*/ 142 h 142"/>
                    <a:gd name="T68" fmla="*/ 886 w 1184"/>
                    <a:gd name="T69" fmla="*/ 142 h 142"/>
                    <a:gd name="T70" fmla="*/ 982 w 1184"/>
                    <a:gd name="T71" fmla="*/ 132 h 142"/>
                    <a:gd name="T72" fmla="*/ 1074 w 1184"/>
                    <a:gd name="T73" fmla="*/ 114 h 142"/>
                    <a:gd name="T74" fmla="*/ 1172 w 1184"/>
                    <a:gd name="T75" fmla="*/ 90 h 142"/>
                    <a:gd name="T76" fmla="*/ 1178 w 1184"/>
                    <a:gd name="T77" fmla="*/ 86 h 142"/>
                    <a:gd name="T78" fmla="*/ 1184 w 1184"/>
                    <a:gd name="T79" fmla="*/ 76 h 142"/>
                    <a:gd name="T80" fmla="*/ 1182 w 1184"/>
                    <a:gd name="T81" fmla="*/ 68 h 142"/>
                    <a:gd name="T82" fmla="*/ 1174 w 1184"/>
                    <a:gd name="T83" fmla="*/ 58 h 142"/>
                    <a:gd name="T84" fmla="*/ 1162 w 1184"/>
                    <a:gd name="T85" fmla="*/ 56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4" h="142">
                      <a:moveTo>
                        <a:pt x="1162" y="56"/>
                      </a:moveTo>
                      <a:lnTo>
                        <a:pt x="1162" y="56"/>
                      </a:lnTo>
                      <a:lnTo>
                        <a:pt x="1134" y="64"/>
                      </a:lnTo>
                      <a:lnTo>
                        <a:pt x="1066" y="82"/>
                      </a:lnTo>
                      <a:lnTo>
                        <a:pt x="1066" y="82"/>
                      </a:lnTo>
                      <a:lnTo>
                        <a:pt x="1024" y="90"/>
                      </a:lnTo>
                      <a:lnTo>
                        <a:pt x="978" y="98"/>
                      </a:lnTo>
                      <a:lnTo>
                        <a:pt x="930" y="104"/>
                      </a:lnTo>
                      <a:lnTo>
                        <a:pt x="886" y="108"/>
                      </a:lnTo>
                      <a:lnTo>
                        <a:pt x="886" y="108"/>
                      </a:lnTo>
                      <a:lnTo>
                        <a:pt x="874" y="108"/>
                      </a:lnTo>
                      <a:lnTo>
                        <a:pt x="874" y="108"/>
                      </a:lnTo>
                      <a:lnTo>
                        <a:pt x="844" y="106"/>
                      </a:lnTo>
                      <a:lnTo>
                        <a:pt x="814" y="104"/>
                      </a:lnTo>
                      <a:lnTo>
                        <a:pt x="784" y="100"/>
                      </a:lnTo>
                      <a:lnTo>
                        <a:pt x="754" y="96"/>
                      </a:lnTo>
                      <a:lnTo>
                        <a:pt x="696" y="82"/>
                      </a:lnTo>
                      <a:lnTo>
                        <a:pt x="636" y="66"/>
                      </a:lnTo>
                      <a:lnTo>
                        <a:pt x="518" y="32"/>
                      </a:lnTo>
                      <a:lnTo>
                        <a:pt x="456" y="16"/>
                      </a:lnTo>
                      <a:lnTo>
                        <a:pt x="392" y="6"/>
                      </a:lnTo>
                      <a:lnTo>
                        <a:pt x="390" y="4"/>
                      </a:lnTo>
                      <a:lnTo>
                        <a:pt x="390" y="4"/>
                      </a:lnTo>
                      <a:lnTo>
                        <a:pt x="334" y="2"/>
                      </a:lnTo>
                      <a:lnTo>
                        <a:pt x="282" y="0"/>
                      </a:lnTo>
                      <a:lnTo>
                        <a:pt x="282" y="0"/>
                      </a:lnTo>
                      <a:lnTo>
                        <a:pt x="248" y="2"/>
                      </a:lnTo>
                      <a:lnTo>
                        <a:pt x="214" y="4"/>
                      </a:lnTo>
                      <a:lnTo>
                        <a:pt x="182" y="8"/>
                      </a:lnTo>
                      <a:lnTo>
                        <a:pt x="148" y="12"/>
                      </a:lnTo>
                      <a:lnTo>
                        <a:pt x="114" y="20"/>
                      </a:lnTo>
                      <a:lnTo>
                        <a:pt x="80" y="30"/>
                      </a:lnTo>
                      <a:lnTo>
                        <a:pt x="46" y="42"/>
                      </a:lnTo>
                      <a:lnTo>
                        <a:pt x="10" y="58"/>
                      </a:lnTo>
                      <a:lnTo>
                        <a:pt x="10" y="58"/>
                      </a:lnTo>
                      <a:lnTo>
                        <a:pt x="4" y="62"/>
                      </a:lnTo>
                      <a:lnTo>
                        <a:pt x="0" y="68"/>
                      </a:lnTo>
                      <a:lnTo>
                        <a:pt x="0" y="74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4" y="86"/>
                      </a:lnTo>
                      <a:lnTo>
                        <a:pt x="10" y="90"/>
                      </a:lnTo>
                      <a:lnTo>
                        <a:pt x="16" y="90"/>
                      </a:lnTo>
                      <a:lnTo>
                        <a:pt x="24" y="88"/>
                      </a:lnTo>
                      <a:lnTo>
                        <a:pt x="24" y="88"/>
                      </a:lnTo>
                      <a:lnTo>
                        <a:pt x="24" y="88"/>
                      </a:lnTo>
                      <a:lnTo>
                        <a:pt x="58" y="74"/>
                      </a:lnTo>
                      <a:lnTo>
                        <a:pt x="90" y="62"/>
                      </a:lnTo>
                      <a:lnTo>
                        <a:pt x="122" y="54"/>
                      </a:lnTo>
                      <a:lnTo>
                        <a:pt x="154" y="46"/>
                      </a:lnTo>
                      <a:lnTo>
                        <a:pt x="186" y="40"/>
                      </a:lnTo>
                      <a:lnTo>
                        <a:pt x="218" y="38"/>
                      </a:lnTo>
                      <a:lnTo>
                        <a:pt x="250" y="36"/>
                      </a:lnTo>
                      <a:lnTo>
                        <a:pt x="282" y="36"/>
                      </a:lnTo>
                      <a:lnTo>
                        <a:pt x="282" y="36"/>
                      </a:lnTo>
                      <a:lnTo>
                        <a:pt x="334" y="36"/>
                      </a:lnTo>
                      <a:lnTo>
                        <a:pt x="388" y="38"/>
                      </a:lnTo>
                      <a:lnTo>
                        <a:pt x="388" y="38"/>
                      </a:lnTo>
                      <a:lnTo>
                        <a:pt x="448" y="50"/>
                      </a:lnTo>
                      <a:lnTo>
                        <a:pt x="508" y="66"/>
                      </a:lnTo>
                      <a:lnTo>
                        <a:pt x="628" y="100"/>
                      </a:lnTo>
                      <a:lnTo>
                        <a:pt x="688" y="116"/>
                      </a:lnTo>
                      <a:lnTo>
                        <a:pt x="748" y="130"/>
                      </a:lnTo>
                      <a:lnTo>
                        <a:pt x="778" y="134"/>
                      </a:lnTo>
                      <a:lnTo>
                        <a:pt x="810" y="138"/>
                      </a:lnTo>
                      <a:lnTo>
                        <a:pt x="842" y="140"/>
                      </a:lnTo>
                      <a:lnTo>
                        <a:pt x="874" y="142"/>
                      </a:lnTo>
                      <a:lnTo>
                        <a:pt x="874" y="142"/>
                      </a:lnTo>
                      <a:lnTo>
                        <a:pt x="886" y="142"/>
                      </a:lnTo>
                      <a:lnTo>
                        <a:pt x="886" y="142"/>
                      </a:lnTo>
                      <a:lnTo>
                        <a:pt x="934" y="138"/>
                      </a:lnTo>
                      <a:lnTo>
                        <a:pt x="982" y="132"/>
                      </a:lnTo>
                      <a:lnTo>
                        <a:pt x="1030" y="124"/>
                      </a:lnTo>
                      <a:lnTo>
                        <a:pt x="1074" y="114"/>
                      </a:lnTo>
                      <a:lnTo>
                        <a:pt x="1144" y="98"/>
                      </a:lnTo>
                      <a:lnTo>
                        <a:pt x="1172" y="90"/>
                      </a:lnTo>
                      <a:lnTo>
                        <a:pt x="1172" y="90"/>
                      </a:lnTo>
                      <a:lnTo>
                        <a:pt x="1178" y="86"/>
                      </a:lnTo>
                      <a:lnTo>
                        <a:pt x="1182" y="82"/>
                      </a:lnTo>
                      <a:lnTo>
                        <a:pt x="1184" y="76"/>
                      </a:lnTo>
                      <a:lnTo>
                        <a:pt x="1182" y="68"/>
                      </a:lnTo>
                      <a:lnTo>
                        <a:pt x="1182" y="68"/>
                      </a:lnTo>
                      <a:lnTo>
                        <a:pt x="1180" y="62"/>
                      </a:lnTo>
                      <a:lnTo>
                        <a:pt x="1174" y="58"/>
                      </a:lnTo>
                      <a:lnTo>
                        <a:pt x="1168" y="56"/>
                      </a:lnTo>
                      <a:lnTo>
                        <a:pt x="1162" y="56"/>
                      </a:lnTo>
                      <a:lnTo>
                        <a:pt x="1162" y="5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/>
                </a:p>
              </p:txBody>
            </p:sp>
            <p:sp>
              <p:nvSpPr>
                <p:cNvPr id="744" name="Freeform 743"/>
                <p:cNvSpPr/>
                <p:nvPr/>
              </p:nvSpPr>
              <p:spPr>
                <a:xfrm>
                  <a:off x="8989989" y="1685484"/>
                  <a:ext cx="1792376" cy="419541"/>
                </a:xfrm>
                <a:custGeom>
                  <a:avLst/>
                  <a:gdLst>
                    <a:gd name="connsiteX0" fmla="*/ 1584 w 1789472"/>
                    <a:gd name="connsiteY0" fmla="*/ 295304 h 400079"/>
                    <a:gd name="connsiteX1" fmla="*/ 877884 w 1789472"/>
                    <a:gd name="connsiteY1" fmla="*/ 29 h 400079"/>
                    <a:gd name="connsiteX2" fmla="*/ 1782759 w 1789472"/>
                    <a:gd name="connsiteY2" fmla="*/ 314354 h 400079"/>
                    <a:gd name="connsiteX3" fmla="*/ 1258884 w 1789472"/>
                    <a:gd name="connsiteY3" fmla="*/ 400079 h 400079"/>
                    <a:gd name="connsiteX4" fmla="*/ 677859 w 1789472"/>
                    <a:gd name="connsiteY4" fmla="*/ 257204 h 400079"/>
                    <a:gd name="connsiteX5" fmla="*/ 1584 w 1789472"/>
                    <a:gd name="connsiteY5" fmla="*/ 295304 h 400079"/>
                    <a:gd name="connsiteX0" fmla="*/ 1584 w 1789472"/>
                    <a:gd name="connsiteY0" fmla="*/ 295716 h 400491"/>
                    <a:gd name="connsiteX1" fmla="*/ 877884 w 1789472"/>
                    <a:gd name="connsiteY1" fmla="*/ 441 h 400491"/>
                    <a:gd name="connsiteX2" fmla="*/ 1782759 w 1789472"/>
                    <a:gd name="connsiteY2" fmla="*/ 314766 h 400491"/>
                    <a:gd name="connsiteX3" fmla="*/ 1258884 w 1789472"/>
                    <a:gd name="connsiteY3" fmla="*/ 400491 h 400491"/>
                    <a:gd name="connsiteX4" fmla="*/ 677859 w 1789472"/>
                    <a:gd name="connsiteY4" fmla="*/ 257616 h 400491"/>
                    <a:gd name="connsiteX5" fmla="*/ 1584 w 1789472"/>
                    <a:gd name="connsiteY5" fmla="*/ 295716 h 400491"/>
                    <a:gd name="connsiteX0" fmla="*/ 1557 w 1789445"/>
                    <a:gd name="connsiteY0" fmla="*/ 295716 h 400491"/>
                    <a:gd name="connsiteX1" fmla="*/ 877857 w 1789445"/>
                    <a:gd name="connsiteY1" fmla="*/ 441 h 400491"/>
                    <a:gd name="connsiteX2" fmla="*/ 1782732 w 1789445"/>
                    <a:gd name="connsiteY2" fmla="*/ 314766 h 400491"/>
                    <a:gd name="connsiteX3" fmla="*/ 1258857 w 1789445"/>
                    <a:gd name="connsiteY3" fmla="*/ 400491 h 400491"/>
                    <a:gd name="connsiteX4" fmla="*/ 677832 w 1789445"/>
                    <a:gd name="connsiteY4" fmla="*/ 257616 h 400491"/>
                    <a:gd name="connsiteX5" fmla="*/ 1557 w 1789445"/>
                    <a:gd name="connsiteY5" fmla="*/ 295716 h 400491"/>
                    <a:gd name="connsiteX0" fmla="*/ 1557 w 1789445"/>
                    <a:gd name="connsiteY0" fmla="*/ 295716 h 416613"/>
                    <a:gd name="connsiteX1" fmla="*/ 877857 w 1789445"/>
                    <a:gd name="connsiteY1" fmla="*/ 441 h 416613"/>
                    <a:gd name="connsiteX2" fmla="*/ 1782732 w 1789445"/>
                    <a:gd name="connsiteY2" fmla="*/ 314766 h 416613"/>
                    <a:gd name="connsiteX3" fmla="*/ 1258857 w 1789445"/>
                    <a:gd name="connsiteY3" fmla="*/ 400491 h 416613"/>
                    <a:gd name="connsiteX4" fmla="*/ 677832 w 1789445"/>
                    <a:gd name="connsiteY4" fmla="*/ 257616 h 416613"/>
                    <a:gd name="connsiteX5" fmla="*/ 1557 w 1789445"/>
                    <a:gd name="connsiteY5" fmla="*/ 295716 h 416613"/>
                    <a:gd name="connsiteX0" fmla="*/ 1557 w 1789730"/>
                    <a:gd name="connsiteY0" fmla="*/ 295716 h 400491"/>
                    <a:gd name="connsiteX1" fmla="*/ 877857 w 1789730"/>
                    <a:gd name="connsiteY1" fmla="*/ 441 h 400491"/>
                    <a:gd name="connsiteX2" fmla="*/ 1782732 w 1789730"/>
                    <a:gd name="connsiteY2" fmla="*/ 314766 h 400491"/>
                    <a:gd name="connsiteX3" fmla="*/ 1258857 w 1789730"/>
                    <a:gd name="connsiteY3" fmla="*/ 400491 h 400491"/>
                    <a:gd name="connsiteX4" fmla="*/ 677832 w 1789730"/>
                    <a:gd name="connsiteY4" fmla="*/ 257616 h 400491"/>
                    <a:gd name="connsiteX5" fmla="*/ 1557 w 1789730"/>
                    <a:gd name="connsiteY5" fmla="*/ 295716 h 400491"/>
                    <a:gd name="connsiteX0" fmla="*/ 1612 w 1792376"/>
                    <a:gd name="connsiteY0" fmla="*/ 295716 h 419541"/>
                    <a:gd name="connsiteX1" fmla="*/ 877912 w 1792376"/>
                    <a:gd name="connsiteY1" fmla="*/ 441 h 419541"/>
                    <a:gd name="connsiteX2" fmla="*/ 1782787 w 1792376"/>
                    <a:gd name="connsiteY2" fmla="*/ 314766 h 419541"/>
                    <a:gd name="connsiteX3" fmla="*/ 1306537 w 1792376"/>
                    <a:gd name="connsiteY3" fmla="*/ 419541 h 419541"/>
                    <a:gd name="connsiteX4" fmla="*/ 677887 w 1792376"/>
                    <a:gd name="connsiteY4" fmla="*/ 257616 h 419541"/>
                    <a:gd name="connsiteX5" fmla="*/ 1612 w 1792376"/>
                    <a:gd name="connsiteY5" fmla="*/ 295716 h 419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2376" h="419541">
                      <a:moveTo>
                        <a:pt x="1612" y="295716"/>
                      </a:moveTo>
                      <a:cubicBezTo>
                        <a:pt x="34949" y="252854"/>
                        <a:pt x="476275" y="-12259"/>
                        <a:pt x="877912" y="441"/>
                      </a:cubicBezTo>
                      <a:cubicBezTo>
                        <a:pt x="1279549" y="13141"/>
                        <a:pt x="1711350" y="244916"/>
                        <a:pt x="1782787" y="314766"/>
                      </a:cubicBezTo>
                      <a:cubicBezTo>
                        <a:pt x="1854224" y="384616"/>
                        <a:pt x="1509737" y="419541"/>
                        <a:pt x="1306537" y="419541"/>
                      </a:cubicBezTo>
                      <a:cubicBezTo>
                        <a:pt x="1122387" y="410016"/>
                        <a:pt x="895374" y="278253"/>
                        <a:pt x="677887" y="257616"/>
                      </a:cubicBezTo>
                      <a:cubicBezTo>
                        <a:pt x="460400" y="236979"/>
                        <a:pt x="-31725" y="338578"/>
                        <a:pt x="1612" y="295716"/>
                      </a:cubicBezTo>
                      <a:close/>
                    </a:path>
                  </a:pathLst>
                </a:custGeom>
                <a:solidFill>
                  <a:srgbClr val="996633"/>
                </a:solidFill>
                <a:ln w="38100">
                  <a:solidFill>
                    <a:srgbClr val="FFCC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745" name="Freeform 744"/>
                <p:cNvSpPr/>
                <p:nvPr/>
              </p:nvSpPr>
              <p:spPr>
                <a:xfrm>
                  <a:off x="8963025" y="1521078"/>
                  <a:ext cx="1828800" cy="307722"/>
                </a:xfrm>
                <a:custGeom>
                  <a:avLst/>
                  <a:gdLst>
                    <a:gd name="connsiteX0" fmla="*/ 0 w 1828800"/>
                    <a:gd name="connsiteY0" fmla="*/ 250572 h 307722"/>
                    <a:gd name="connsiteX1" fmla="*/ 752475 w 1828800"/>
                    <a:gd name="connsiteY1" fmla="*/ 2922 h 307722"/>
                    <a:gd name="connsiteX2" fmla="*/ 1438275 w 1828800"/>
                    <a:gd name="connsiteY2" fmla="*/ 126747 h 307722"/>
                    <a:gd name="connsiteX3" fmla="*/ 1828800 w 1828800"/>
                    <a:gd name="connsiteY3" fmla="*/ 307722 h 307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0" h="307722">
                      <a:moveTo>
                        <a:pt x="0" y="250572"/>
                      </a:moveTo>
                      <a:cubicBezTo>
                        <a:pt x="256381" y="137065"/>
                        <a:pt x="512763" y="23559"/>
                        <a:pt x="752475" y="2922"/>
                      </a:cubicBezTo>
                      <a:cubicBezTo>
                        <a:pt x="992188" y="-17716"/>
                        <a:pt x="1258888" y="75947"/>
                        <a:pt x="1438275" y="126747"/>
                      </a:cubicBezTo>
                      <a:cubicBezTo>
                        <a:pt x="1617663" y="177547"/>
                        <a:pt x="1723231" y="242634"/>
                        <a:pt x="1828800" y="307722"/>
                      </a:cubicBezTo>
                    </a:path>
                  </a:pathLst>
                </a:custGeom>
                <a:noFill/>
                <a:ln w="285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  <p:sp>
              <p:nvSpPr>
                <p:cNvPr id="746" name="Freeform 745"/>
                <p:cNvSpPr/>
                <p:nvPr/>
              </p:nvSpPr>
              <p:spPr>
                <a:xfrm>
                  <a:off x="8953565" y="1397309"/>
                  <a:ext cx="1828800" cy="307722"/>
                </a:xfrm>
                <a:custGeom>
                  <a:avLst/>
                  <a:gdLst>
                    <a:gd name="connsiteX0" fmla="*/ 0 w 1828800"/>
                    <a:gd name="connsiteY0" fmla="*/ 250572 h 307722"/>
                    <a:gd name="connsiteX1" fmla="*/ 752475 w 1828800"/>
                    <a:gd name="connsiteY1" fmla="*/ 2922 h 307722"/>
                    <a:gd name="connsiteX2" fmla="*/ 1438275 w 1828800"/>
                    <a:gd name="connsiteY2" fmla="*/ 126747 h 307722"/>
                    <a:gd name="connsiteX3" fmla="*/ 1828800 w 1828800"/>
                    <a:gd name="connsiteY3" fmla="*/ 307722 h 307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0" h="307722">
                      <a:moveTo>
                        <a:pt x="0" y="250572"/>
                      </a:moveTo>
                      <a:cubicBezTo>
                        <a:pt x="256381" y="137065"/>
                        <a:pt x="512763" y="23559"/>
                        <a:pt x="752475" y="2922"/>
                      </a:cubicBezTo>
                      <a:cubicBezTo>
                        <a:pt x="992188" y="-17716"/>
                        <a:pt x="1258888" y="75947"/>
                        <a:pt x="1438275" y="126747"/>
                      </a:cubicBezTo>
                      <a:cubicBezTo>
                        <a:pt x="1617663" y="177547"/>
                        <a:pt x="1723231" y="242634"/>
                        <a:pt x="1828800" y="307722"/>
                      </a:cubicBezTo>
                    </a:path>
                  </a:pathLst>
                </a:custGeom>
                <a:noFill/>
                <a:ln w="285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00"/>
                </a:p>
              </p:txBody>
            </p:sp>
          </p:grpSp>
          <p:sp>
            <p:nvSpPr>
              <p:cNvPr id="741" name="TextBox 740"/>
              <p:cNvSpPr txBox="1"/>
              <p:nvPr/>
            </p:nvSpPr>
            <p:spPr>
              <a:xfrm>
                <a:off x="6578610" y="1880164"/>
                <a:ext cx="878967" cy="390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dirty="0"/>
                  <a:t>char land</a:t>
                </a:r>
              </a:p>
            </p:txBody>
          </p:sp>
        </p:grpSp>
        <p:sp>
          <p:nvSpPr>
            <p:cNvPr id="1386" name="Right Arrow 1385"/>
            <p:cNvSpPr/>
            <p:nvPr/>
          </p:nvSpPr>
          <p:spPr>
            <a:xfrm rot="3600000" flipH="1">
              <a:off x="5779281" y="3886086"/>
              <a:ext cx="467264" cy="2581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8016" tIns="64008" rIns="128016" bIns="640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715" name="TextBox 714"/>
          <p:cNvSpPr txBox="1"/>
          <p:nvPr/>
        </p:nvSpPr>
        <p:spPr>
          <a:xfrm>
            <a:off x="36513" y="658493"/>
            <a:ext cx="9040812" cy="6524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en-GB" dirty="0" smtClean="0"/>
              <a:t>Endogenous governance </a:t>
            </a:r>
          </a:p>
          <a:p>
            <a:pPr algn="ctr"/>
            <a:r>
              <a:rPr lang="en-GB" sz="1500" i="1" dirty="0"/>
              <a:t>(BD policies, laws, subsidies, </a:t>
            </a:r>
            <a:r>
              <a:rPr lang="en-GB" sz="1500" i="1" dirty="0" smtClean="0"/>
              <a:t>flood protection, education system, …)</a:t>
            </a:r>
            <a:endParaRPr lang="en-GB" i="1" dirty="0"/>
          </a:p>
        </p:txBody>
      </p:sp>
      <p:sp>
        <p:nvSpPr>
          <p:cNvPr id="717" name="Right Arrow 716"/>
          <p:cNvSpPr/>
          <p:nvPr/>
        </p:nvSpPr>
        <p:spPr>
          <a:xfrm rot="16200000" flipH="1" flipV="1">
            <a:off x="1091374" y="1411600"/>
            <a:ext cx="431321" cy="279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16" tIns="64008" rIns="128016" bIns="640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18" name="Right Arrow 717"/>
          <p:cNvSpPr/>
          <p:nvPr/>
        </p:nvSpPr>
        <p:spPr>
          <a:xfrm rot="16200000" flipH="1" flipV="1">
            <a:off x="8324824" y="1403049"/>
            <a:ext cx="431321" cy="279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16" tIns="64008" rIns="128016" bIns="640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7386203" y="2038349"/>
            <a:ext cx="1627368" cy="3173353"/>
            <a:chOff x="7624534" y="2209745"/>
            <a:chExt cx="1627368" cy="3173353"/>
          </a:xfrm>
        </p:grpSpPr>
        <p:sp>
          <p:nvSpPr>
            <p:cNvPr id="719" name="Rectangle 718"/>
            <p:cNvSpPr/>
            <p:nvPr/>
          </p:nvSpPr>
          <p:spPr>
            <a:xfrm>
              <a:off x="7624534" y="2209746"/>
              <a:ext cx="1627366" cy="31733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8016" tIns="64008" rIns="128016" bIns="64008" rtlCol="0" anchor="ctr"/>
            <a:lstStyle/>
            <a:p>
              <a:pPr algn="ctr"/>
              <a:endParaRPr lang="en-GB"/>
            </a:p>
          </p:txBody>
        </p:sp>
        <p:sp>
          <p:nvSpPr>
            <p:cNvPr id="720" name="TextBox 719"/>
            <p:cNvSpPr txBox="1"/>
            <p:nvPr/>
          </p:nvSpPr>
          <p:spPr>
            <a:xfrm rot="16200000">
              <a:off x="6176359" y="3657921"/>
              <a:ext cx="3173351" cy="27699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108000" tIns="0" rIns="108000" bIns="0" rtlCol="0">
              <a:spAutoFit/>
            </a:bodyPr>
            <a:lstStyle/>
            <a:p>
              <a:pPr algn="ctr"/>
              <a:r>
                <a:rPr lang="en-GB" dirty="0"/>
                <a:t>Livelihood </a:t>
              </a:r>
              <a:r>
                <a:rPr lang="en-GB" dirty="0" smtClean="0"/>
                <a:t>&amp; land use</a:t>
              </a:r>
              <a:endParaRPr lang="en-GB" dirty="0"/>
            </a:p>
          </p:txBody>
        </p:sp>
        <p:grpSp>
          <p:nvGrpSpPr>
            <p:cNvPr id="721" name="Group 720"/>
            <p:cNvGrpSpPr/>
            <p:nvPr/>
          </p:nvGrpSpPr>
          <p:grpSpPr>
            <a:xfrm>
              <a:off x="8000867" y="2284526"/>
              <a:ext cx="1222459" cy="615669"/>
              <a:chOff x="3930049" y="2740534"/>
              <a:chExt cx="1431985" cy="615669"/>
            </a:xfrm>
            <a:solidFill>
              <a:schemeClr val="bg1"/>
            </a:solidFill>
          </p:grpSpPr>
          <p:sp>
            <p:nvSpPr>
              <p:cNvPr id="738" name="Oval 737"/>
              <p:cNvSpPr/>
              <p:nvPr/>
            </p:nvSpPr>
            <p:spPr>
              <a:xfrm>
                <a:off x="3930049" y="2740534"/>
                <a:ext cx="1431985" cy="615669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739" name="TextBox 738"/>
              <p:cNvSpPr txBox="1"/>
              <p:nvPr/>
            </p:nvSpPr>
            <p:spPr>
              <a:xfrm>
                <a:off x="3950183" y="2786758"/>
                <a:ext cx="137813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GB" sz="1600" dirty="0" smtClean="0"/>
                  <a:t>demography </a:t>
                </a:r>
                <a:r>
                  <a:rPr lang="en-GB" sz="1100" dirty="0" smtClean="0"/>
                  <a:t>incl</a:t>
                </a:r>
                <a:r>
                  <a:rPr lang="en-GB" sz="1100" dirty="0"/>
                  <a:t>. </a:t>
                </a:r>
                <a:r>
                  <a:rPr lang="en-GB" sz="1100" dirty="0" smtClean="0"/>
                  <a:t>migration</a:t>
                </a:r>
                <a:endParaRPr lang="en-GB" sz="1100" dirty="0"/>
              </a:p>
            </p:txBody>
          </p:sp>
        </p:grpSp>
        <p:grpSp>
          <p:nvGrpSpPr>
            <p:cNvPr id="723" name="Group 722"/>
            <p:cNvGrpSpPr/>
            <p:nvPr/>
          </p:nvGrpSpPr>
          <p:grpSpPr>
            <a:xfrm>
              <a:off x="7992986" y="3771618"/>
              <a:ext cx="1236747" cy="742052"/>
              <a:chOff x="3930048" y="2292910"/>
              <a:chExt cx="1519366" cy="584511"/>
            </a:xfrm>
            <a:solidFill>
              <a:schemeClr val="bg1"/>
            </a:solidFill>
          </p:grpSpPr>
          <p:sp>
            <p:nvSpPr>
              <p:cNvPr id="734" name="Oval 733"/>
              <p:cNvSpPr/>
              <p:nvPr/>
            </p:nvSpPr>
            <p:spPr>
              <a:xfrm>
                <a:off x="3930048" y="2306427"/>
                <a:ext cx="1511501" cy="570994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735" name="TextBox 734"/>
              <p:cNvSpPr txBox="1"/>
              <p:nvPr/>
            </p:nvSpPr>
            <p:spPr>
              <a:xfrm>
                <a:off x="3950419" y="2292910"/>
                <a:ext cx="1498995" cy="565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GB" sz="1600" dirty="0"/>
                  <a:t>security </a:t>
                </a:r>
                <a:endParaRPr lang="en-GB" sz="1600" dirty="0" smtClean="0"/>
              </a:p>
              <a:p>
                <a:pPr algn="ctr"/>
                <a:r>
                  <a:rPr lang="en-GB" sz="1200" dirty="0" smtClean="0"/>
                  <a:t>(</a:t>
                </a:r>
                <a:r>
                  <a:rPr lang="en-GB" sz="1200" dirty="0"/>
                  <a:t>financial, environmental)</a:t>
                </a:r>
              </a:p>
            </p:txBody>
          </p:sp>
        </p:grpSp>
        <p:grpSp>
          <p:nvGrpSpPr>
            <p:cNvPr id="724" name="Group 723"/>
            <p:cNvGrpSpPr/>
            <p:nvPr/>
          </p:nvGrpSpPr>
          <p:grpSpPr>
            <a:xfrm>
              <a:off x="7989276" y="3060126"/>
              <a:ext cx="1262626" cy="577465"/>
              <a:chOff x="3930049" y="2179264"/>
              <a:chExt cx="1501773" cy="615669"/>
            </a:xfrm>
            <a:noFill/>
          </p:grpSpPr>
          <p:sp>
            <p:nvSpPr>
              <p:cNvPr id="732" name="Oval 731"/>
              <p:cNvSpPr/>
              <p:nvPr/>
            </p:nvSpPr>
            <p:spPr>
              <a:xfrm>
                <a:off x="3930049" y="2179264"/>
                <a:ext cx="1467785" cy="61566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733" name="TextBox 732"/>
              <p:cNvSpPr txBox="1"/>
              <p:nvPr/>
            </p:nvSpPr>
            <p:spPr>
              <a:xfrm>
                <a:off x="3945991" y="2295406"/>
                <a:ext cx="1485831" cy="36095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GB" sz="1600" dirty="0"/>
                  <a:t>markets</a:t>
                </a:r>
              </a:p>
            </p:txBody>
          </p:sp>
        </p:grpSp>
        <p:grpSp>
          <p:nvGrpSpPr>
            <p:cNvPr id="725" name="Group 724"/>
            <p:cNvGrpSpPr/>
            <p:nvPr/>
          </p:nvGrpSpPr>
          <p:grpSpPr>
            <a:xfrm>
              <a:off x="7987434" y="4654569"/>
              <a:ext cx="1264465" cy="639231"/>
              <a:chOff x="3930048" y="2321434"/>
              <a:chExt cx="1501025" cy="547845"/>
            </a:xfrm>
            <a:solidFill>
              <a:schemeClr val="bg1"/>
            </a:solidFill>
          </p:grpSpPr>
          <p:sp>
            <p:nvSpPr>
              <p:cNvPr id="730" name="Oval 729"/>
              <p:cNvSpPr/>
              <p:nvPr/>
            </p:nvSpPr>
            <p:spPr>
              <a:xfrm>
                <a:off x="3930048" y="2321434"/>
                <a:ext cx="1431985" cy="547845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731" name="TextBox 730"/>
              <p:cNvSpPr txBox="1"/>
              <p:nvPr/>
            </p:nvSpPr>
            <p:spPr>
              <a:xfrm>
                <a:off x="3945241" y="2345446"/>
                <a:ext cx="1485832" cy="501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GB" sz="1600" dirty="0"/>
                  <a:t>livelihood </a:t>
                </a:r>
                <a:endParaRPr lang="en-GB" sz="1600" dirty="0" smtClean="0"/>
              </a:p>
              <a:p>
                <a:pPr algn="ctr"/>
                <a:r>
                  <a:rPr lang="en-GB" sz="1600" dirty="0" smtClean="0"/>
                  <a:t>&amp; </a:t>
                </a:r>
                <a:r>
                  <a:rPr lang="en-GB" sz="1600" dirty="0"/>
                  <a:t>poverty</a:t>
                </a:r>
              </a:p>
            </p:txBody>
          </p:sp>
        </p:grpSp>
      </p:grpSp>
      <p:sp>
        <p:nvSpPr>
          <p:cNvPr id="726" name="Left-Right Arrow 725"/>
          <p:cNvSpPr/>
          <p:nvPr/>
        </p:nvSpPr>
        <p:spPr>
          <a:xfrm>
            <a:off x="7053803" y="2313681"/>
            <a:ext cx="320316" cy="1603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GB"/>
          </a:p>
        </p:txBody>
      </p:sp>
      <p:sp>
        <p:nvSpPr>
          <p:cNvPr id="727" name="Left-Right Arrow 726"/>
          <p:cNvSpPr/>
          <p:nvPr/>
        </p:nvSpPr>
        <p:spPr>
          <a:xfrm>
            <a:off x="7063328" y="3551931"/>
            <a:ext cx="320316" cy="1603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GB"/>
          </a:p>
        </p:txBody>
      </p:sp>
      <p:sp>
        <p:nvSpPr>
          <p:cNvPr id="728" name="Left-Right Arrow 727"/>
          <p:cNvSpPr/>
          <p:nvPr/>
        </p:nvSpPr>
        <p:spPr>
          <a:xfrm>
            <a:off x="7053803" y="4790182"/>
            <a:ext cx="320316" cy="1603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GB"/>
          </a:p>
        </p:txBody>
      </p:sp>
      <p:sp>
        <p:nvSpPr>
          <p:cNvPr id="729" name="Right Arrow 728"/>
          <p:cNvSpPr/>
          <p:nvPr/>
        </p:nvSpPr>
        <p:spPr>
          <a:xfrm rot="16200000" flipH="1" flipV="1">
            <a:off x="4662904" y="1399182"/>
            <a:ext cx="431321" cy="279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8016" tIns="64008" rIns="128016" bIns="640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64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99" grpId="0" animBg="1"/>
      <p:bldP spid="700" grpId="0" animBg="1"/>
      <p:bldP spid="701" grpId="0" animBg="1"/>
      <p:bldP spid="702" grpId="0" animBg="1"/>
      <p:bldP spid="715" grpId="0" animBg="1"/>
      <p:bldP spid="717" grpId="0" animBg="1"/>
      <p:bldP spid="718" grpId="0" animBg="1"/>
      <p:bldP spid="726" grpId="0" animBg="1"/>
      <p:bldP spid="727" grpId="0" animBg="1"/>
      <p:bldP spid="728" grpId="0" animBg="1"/>
      <p:bldP spid="7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5</a:t>
            </a:fld>
            <a:endParaRPr lang="en-GB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10603" r="15524" b="22729"/>
          <a:stretch>
            <a:fillRect/>
          </a:stretch>
        </p:blipFill>
        <p:spPr>
          <a:xfrm>
            <a:off x="1455807" y="1132578"/>
            <a:ext cx="5761038" cy="4365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1" y="116632"/>
            <a:ext cx="461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Iterative learning with stakeholders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9512" y="491646"/>
            <a:ext cx="3958031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9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6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12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Project elements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9512" y="491647"/>
            <a:ext cx="1925513" cy="1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4234" y="583966"/>
            <a:ext cx="5054003" cy="6285479"/>
            <a:chOff x="351890" y="582340"/>
            <a:chExt cx="5054003" cy="6285479"/>
          </a:xfrm>
        </p:grpSpPr>
        <p:sp>
          <p:nvSpPr>
            <p:cNvPr id="8" name="TextBox 7"/>
            <p:cNvSpPr txBox="1"/>
            <p:nvPr/>
          </p:nvSpPr>
          <p:spPr>
            <a:xfrm>
              <a:off x="430417" y="4818649"/>
              <a:ext cx="1494063" cy="4924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Bay Bengal Model</a:t>
              </a:r>
            </a:p>
            <a:p>
              <a:r>
                <a:rPr lang="en-GB" sz="1200" dirty="0" smtClean="0">
                  <a:latin typeface="Calibri" pitchFamily="34" charset="0"/>
                </a:rPr>
                <a:t>GCOMS</a:t>
              </a:r>
              <a:endParaRPr lang="en-GB" sz="1400" dirty="0">
                <a:latin typeface="Calibri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321007" y="3544931"/>
              <a:ext cx="0" cy="12737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371474" y="638756"/>
              <a:ext cx="1032034" cy="31268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GCM/ RCM</a:t>
              </a:r>
              <a:endParaRPr lang="en-GB" sz="1400" dirty="0">
                <a:latin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87033" y="1370317"/>
              <a:ext cx="1613840" cy="86177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Catchment Models:</a:t>
              </a:r>
            </a:p>
            <a:p>
              <a:r>
                <a:rPr lang="en-GB" sz="1200" dirty="0" smtClean="0">
                  <a:latin typeface="Calibri" pitchFamily="34" charset="0"/>
                </a:rPr>
                <a:t>GWAVA / INCA </a:t>
              </a:r>
            </a:p>
            <a:p>
              <a:r>
                <a:rPr lang="en-GB" sz="1200" dirty="0" smtClean="0">
                  <a:latin typeface="Calibri" pitchFamily="34" charset="0"/>
                </a:rPr>
                <a:t>MODFLOW </a:t>
              </a:r>
            </a:p>
            <a:p>
              <a:r>
                <a:rPr lang="en-GB" sz="1200" dirty="0" err="1" smtClean="0">
                  <a:latin typeface="Calibri" pitchFamily="34" charset="0"/>
                </a:rPr>
                <a:t>HydroTrend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7356" y="2851991"/>
              <a:ext cx="1086580" cy="67710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Delta Model</a:t>
              </a:r>
            </a:p>
            <a:p>
              <a:r>
                <a:rPr lang="en-GB" sz="1200" dirty="0" smtClean="0">
                  <a:latin typeface="Calibri" pitchFamily="34" charset="0"/>
                </a:rPr>
                <a:t>FVCOM,</a:t>
              </a:r>
            </a:p>
            <a:p>
              <a:r>
                <a:rPr lang="en-GB" sz="1200" dirty="0" smtClean="0">
                  <a:latin typeface="Calibri" pitchFamily="34" charset="0"/>
                </a:rPr>
                <a:t>Delft3D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65897" y="2704661"/>
              <a:ext cx="1382597" cy="4924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Crop Model: </a:t>
              </a:r>
              <a:r>
                <a:rPr lang="en-GB" sz="1200" dirty="0" smtClean="0">
                  <a:latin typeface="Calibri" pitchFamily="34" charset="0"/>
                </a:rPr>
                <a:t>CROPWAT</a:t>
              </a:r>
              <a:endParaRPr lang="en-GB" sz="1400" dirty="0"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60224" y="4703671"/>
              <a:ext cx="1388270" cy="89255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Coastal Fisheries Model</a:t>
              </a:r>
            </a:p>
            <a:p>
              <a:r>
                <a:rPr lang="en-GB" sz="1200" dirty="0" smtClean="0">
                  <a:latin typeface="Calibri" pitchFamily="34" charset="0"/>
                </a:rPr>
                <a:t>Size- &amp; Species-based models</a:t>
              </a:r>
              <a:endParaRPr lang="en-GB" sz="1200" dirty="0">
                <a:latin typeface="Calibri" pitchFamily="34" charset="0"/>
              </a:endParaRPr>
            </a:p>
          </p:txBody>
        </p:sp>
        <p:cxnSp>
          <p:nvCxnSpPr>
            <p:cNvPr id="15" name="Elbow Connector 14"/>
            <p:cNvCxnSpPr>
              <a:stCxn id="11" idx="2"/>
              <a:endCxn id="12" idx="0"/>
            </p:cNvCxnSpPr>
            <p:nvPr/>
          </p:nvCxnSpPr>
          <p:spPr>
            <a:xfrm rot="5400000">
              <a:off x="1782350" y="1740388"/>
              <a:ext cx="619900" cy="1603307"/>
            </a:xfrm>
            <a:prstGeom prst="bentConnector3">
              <a:avLst>
                <a:gd name="adj1" fmla="val 37708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11" idx="2"/>
              <a:endCxn id="13" idx="0"/>
            </p:cNvCxnSpPr>
            <p:nvPr/>
          </p:nvCxnSpPr>
          <p:spPr>
            <a:xfrm rot="16200000" flipH="1">
              <a:off x="3439289" y="1686754"/>
              <a:ext cx="472570" cy="156324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8" idx="3"/>
            </p:cNvCxnSpPr>
            <p:nvPr/>
          </p:nvCxnSpPr>
          <p:spPr>
            <a:xfrm>
              <a:off x="1924480" y="5064871"/>
              <a:ext cx="1824441" cy="96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874922" y="953146"/>
              <a:ext cx="1232732" cy="28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Temp, rainfall</a:t>
              </a:r>
              <a:endParaRPr lang="en-GB" sz="1200" dirty="0">
                <a:latin typeface="Calibri" pitchFamily="34" charset="0"/>
              </a:endParaRPr>
            </a:p>
          </p:txBody>
        </p:sp>
        <p:cxnSp>
          <p:nvCxnSpPr>
            <p:cNvPr id="19" name="Elbow Connector 26"/>
            <p:cNvCxnSpPr/>
            <p:nvPr/>
          </p:nvCxnSpPr>
          <p:spPr>
            <a:xfrm>
              <a:off x="1076850" y="795098"/>
              <a:ext cx="0" cy="20568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42269" y="1589256"/>
              <a:ext cx="1872575" cy="28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Sea level, SLP,  SST, winds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73684" y="2453873"/>
              <a:ext cx="2312403" cy="28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Water, sediment, nutrients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77483" y="3897751"/>
              <a:ext cx="1760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Water flow, level, salinity, temp, sediment, nutrients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0457" y="4831223"/>
              <a:ext cx="178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Primary productivity, T,S,O</a:t>
              </a:r>
              <a:r>
                <a:rPr lang="en-GB" sz="1200" baseline="-25000" dirty="0" smtClean="0">
                  <a:latin typeface="Calibri" pitchFamily="34" charset="0"/>
                </a:rPr>
                <a:t>2</a:t>
              </a:r>
              <a:r>
                <a:rPr lang="en-GB" sz="1200" dirty="0" smtClean="0">
                  <a:latin typeface="Calibri" pitchFamily="34" charset="0"/>
                </a:rPr>
                <a:t>, currents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53233" y="4072322"/>
              <a:ext cx="1395261" cy="54008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Mangrove Model</a:t>
              </a:r>
            </a:p>
          </p:txBody>
        </p:sp>
        <p:cxnSp>
          <p:nvCxnSpPr>
            <p:cNvPr id="25" name="Elbow Connector 24"/>
            <p:cNvCxnSpPr>
              <a:stCxn id="24" idx="1"/>
              <a:endCxn id="30" idx="3"/>
            </p:cNvCxnSpPr>
            <p:nvPr/>
          </p:nvCxnSpPr>
          <p:spPr>
            <a:xfrm rot="10800000">
              <a:off x="3403509" y="3196543"/>
              <a:ext cx="349724" cy="114582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85487" y="6526710"/>
              <a:ext cx="4123646" cy="341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Calibri" pitchFamily="34" charset="0"/>
                </a:rPr>
                <a:t>Quantitative Physical/Ecological Models</a:t>
              </a:r>
              <a:endParaRPr lang="en-GB" sz="1600" b="1" dirty="0">
                <a:latin typeface="Calibri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61202" y="5877015"/>
              <a:ext cx="1395259" cy="54008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Inland Fisheries Model</a:t>
              </a:r>
            </a:p>
          </p:txBody>
        </p:sp>
        <p:cxnSp>
          <p:nvCxnSpPr>
            <p:cNvPr id="28" name="Shape 108"/>
            <p:cNvCxnSpPr>
              <a:stCxn id="10" idx="1"/>
            </p:cNvCxnSpPr>
            <p:nvPr/>
          </p:nvCxnSpPr>
          <p:spPr bwMode="auto">
            <a:xfrm rot="10800000" flipV="1">
              <a:off x="587922" y="795097"/>
              <a:ext cx="1783552" cy="4023551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Elbow Connector 26"/>
            <p:cNvCxnSpPr>
              <a:stCxn id="10" idx="2"/>
              <a:endCxn id="12" idx="0"/>
            </p:cNvCxnSpPr>
            <p:nvPr/>
          </p:nvCxnSpPr>
          <p:spPr>
            <a:xfrm rot="5400000">
              <a:off x="1138793" y="1103293"/>
              <a:ext cx="1900552" cy="1596845"/>
            </a:xfrm>
            <a:prstGeom prst="bentConnector3">
              <a:avLst>
                <a:gd name="adj1" fmla="val 12134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139904" y="2934933"/>
              <a:ext cx="1263605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Morphology </a:t>
              </a:r>
              <a:r>
                <a:rPr lang="en-GB" sz="1200" dirty="0" smtClean="0">
                  <a:latin typeface="Calibri" pitchFamily="34" charset="0"/>
                </a:rPr>
                <a:t>&amp; </a:t>
              </a:r>
            </a:p>
            <a:p>
              <a:r>
                <a:rPr lang="en-GB" sz="1400" dirty="0" smtClean="0">
                  <a:latin typeface="Calibri" pitchFamily="34" charset="0"/>
                </a:rPr>
                <a:t>Land Cover</a:t>
              </a:r>
              <a:endParaRPr lang="en-GB" sz="1400" dirty="0">
                <a:latin typeface="Calibri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48922" y="3357661"/>
              <a:ext cx="1399572" cy="54008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Aquaculture Model</a:t>
              </a:r>
            </a:p>
          </p:txBody>
        </p:sp>
        <p:cxnSp>
          <p:nvCxnSpPr>
            <p:cNvPr id="32" name="Straight Arrow Connector 31"/>
            <p:cNvCxnSpPr>
              <a:stCxn id="30" idx="1"/>
              <a:endCxn id="12" idx="3"/>
            </p:cNvCxnSpPr>
            <p:nvPr/>
          </p:nvCxnSpPr>
          <p:spPr bwMode="auto">
            <a:xfrm flipH="1" flipV="1">
              <a:off x="1833936" y="3190545"/>
              <a:ext cx="305968" cy="59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>
              <a:stCxn id="10" idx="2"/>
              <a:endCxn id="11" idx="0"/>
            </p:cNvCxnSpPr>
            <p:nvPr/>
          </p:nvCxnSpPr>
          <p:spPr>
            <a:xfrm>
              <a:off x="2887491" y="951439"/>
              <a:ext cx="6462" cy="4188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946873" y="3562635"/>
              <a:ext cx="0" cy="12845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6200000" flipH="1">
              <a:off x="350278" y="4038932"/>
              <a:ext cx="997583" cy="28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Surge level</a:t>
              </a:r>
              <a:endParaRPr lang="en-GB" sz="1200" dirty="0">
                <a:latin typeface="Calibri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3059963" y="3579308"/>
              <a:ext cx="850889" cy="28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Calibri" pitchFamily="34" charset="0"/>
                </a:rPr>
                <a:t>Land Use</a:t>
              </a:r>
              <a:endParaRPr lang="en-GB" sz="1200" dirty="0">
                <a:latin typeface="Calibri" pitchFamily="34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1328547" y="4569827"/>
              <a:ext cx="23933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/>
            <p:cNvCxnSpPr>
              <a:stCxn id="30" idx="3"/>
              <a:endCxn id="13" idx="1"/>
            </p:cNvCxnSpPr>
            <p:nvPr/>
          </p:nvCxnSpPr>
          <p:spPr>
            <a:xfrm flipV="1">
              <a:off x="3403509" y="2950883"/>
              <a:ext cx="362388" cy="245660"/>
            </a:xfrm>
            <a:prstGeom prst="bentConnector3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30" idx="3"/>
              <a:endCxn id="31" idx="1"/>
            </p:cNvCxnSpPr>
            <p:nvPr/>
          </p:nvCxnSpPr>
          <p:spPr>
            <a:xfrm>
              <a:off x="3403509" y="3196543"/>
              <a:ext cx="345413" cy="431163"/>
            </a:xfrm>
            <a:prstGeom prst="bentConnector3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4" idx="2"/>
              <a:endCxn id="27" idx="0"/>
            </p:cNvCxnSpPr>
            <p:nvPr/>
          </p:nvCxnSpPr>
          <p:spPr>
            <a:xfrm>
              <a:off x="4454359" y="5596223"/>
              <a:ext cx="4473" cy="2807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>
              <a:off x="2929885" y="1178440"/>
              <a:ext cx="2388504" cy="3169926"/>
              <a:chOff x="2953073" y="1104512"/>
              <a:chExt cx="2586122" cy="3432197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H="1">
                <a:off x="5382997" y="4536554"/>
                <a:ext cx="1561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5539195" y="2297147"/>
                <a:ext cx="0" cy="22395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301463" y="2297149"/>
                <a:ext cx="123773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953074" y="1104512"/>
                <a:ext cx="1348389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301463" y="1104514"/>
                <a:ext cx="0" cy="11926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5372496" y="3769861"/>
                <a:ext cx="1561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5368321" y="3034007"/>
                <a:ext cx="1561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385487" y="582340"/>
              <a:ext cx="5020406" cy="594437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002452" y="583966"/>
            <a:ext cx="3065242" cy="1990654"/>
            <a:chOff x="6002452" y="583966"/>
            <a:chExt cx="3065242" cy="1990654"/>
          </a:xfrm>
        </p:grpSpPr>
        <p:sp>
          <p:nvSpPr>
            <p:cNvPr id="51" name="Rectangle 50"/>
            <p:cNvSpPr/>
            <p:nvPr/>
          </p:nvSpPr>
          <p:spPr>
            <a:xfrm>
              <a:off x="6002452" y="583966"/>
              <a:ext cx="3058526" cy="1691471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355167" y="702729"/>
              <a:ext cx="1102116" cy="540089"/>
            </a:xfrm>
            <a:prstGeom prst="rect">
              <a:avLst/>
            </a:prstGeom>
            <a:solidFill>
              <a:srgbClr val="7030A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Laws, policies</a:t>
              </a:r>
              <a:endParaRPr lang="en-GB" sz="1400" dirty="0">
                <a:latin typeface="Calibri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196217" y="1425438"/>
              <a:ext cx="1420017" cy="767496"/>
            </a:xfrm>
            <a:prstGeom prst="rect">
              <a:avLst/>
            </a:prstGeom>
            <a:solidFill>
              <a:srgbClr val="7030A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Gaps, Conflicts, Implementation efficiencies</a:t>
              </a:r>
            </a:p>
          </p:txBody>
        </p:sp>
        <p:cxnSp>
          <p:nvCxnSpPr>
            <p:cNvPr id="54" name="Straight Arrow Connector 53"/>
            <p:cNvCxnSpPr>
              <a:stCxn id="52" idx="2"/>
              <a:endCxn id="53" idx="0"/>
            </p:cNvCxnSpPr>
            <p:nvPr/>
          </p:nvCxnSpPr>
          <p:spPr>
            <a:xfrm>
              <a:off x="6906225" y="1242819"/>
              <a:ext cx="1" cy="1826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862077" y="1652845"/>
              <a:ext cx="1102116" cy="540089"/>
            </a:xfrm>
            <a:prstGeom prst="rect">
              <a:avLst/>
            </a:prstGeom>
            <a:solidFill>
              <a:srgbClr val="7030A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Key issues, Scenarios</a:t>
              </a:r>
              <a:endParaRPr lang="en-GB" sz="1400" dirty="0">
                <a:latin typeface="Calibri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09168" y="2233511"/>
              <a:ext cx="3058526" cy="341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Calibri" pitchFamily="34" charset="0"/>
                </a:rPr>
                <a:t>Governance research </a:t>
              </a:r>
              <a:endParaRPr lang="en-GB" sz="1600" b="1" dirty="0">
                <a:latin typeface="Calibri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18237" y="583966"/>
            <a:ext cx="893190" cy="5933674"/>
            <a:chOff x="5118237" y="583966"/>
            <a:chExt cx="893190" cy="5933674"/>
          </a:xfrm>
        </p:grpSpPr>
        <p:sp>
          <p:nvSpPr>
            <p:cNvPr id="58" name="Right Arrow 57"/>
            <p:cNvSpPr/>
            <p:nvPr/>
          </p:nvSpPr>
          <p:spPr>
            <a:xfrm>
              <a:off x="5151029" y="689942"/>
              <a:ext cx="24553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2614391" y="3366137"/>
              <a:ext cx="593367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Arial" pitchFamily="34" charset="0"/>
                  <a:cs typeface="Arial" pitchFamily="34" charset="0"/>
                </a:rPr>
                <a:t>Knowledge integration / Scenarios</a:t>
              </a:r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5151029" y="1905946"/>
              <a:ext cx="24553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5151029" y="3169812"/>
              <a:ext cx="24553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ight Arrow 61"/>
            <p:cNvSpPr/>
            <p:nvPr/>
          </p:nvSpPr>
          <p:spPr>
            <a:xfrm>
              <a:off x="5118237" y="4614037"/>
              <a:ext cx="24553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ight Arrow 62"/>
            <p:cNvSpPr/>
            <p:nvPr/>
          </p:nvSpPr>
          <p:spPr>
            <a:xfrm flipH="1">
              <a:off x="5756919" y="668917"/>
              <a:ext cx="245533" cy="255612"/>
            </a:xfrm>
            <a:prstGeom prst="rightArrow">
              <a:avLst/>
            </a:prstGeom>
            <a:solidFill>
              <a:srgbClr val="7030A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ight Arrow 63"/>
            <p:cNvSpPr/>
            <p:nvPr/>
          </p:nvSpPr>
          <p:spPr>
            <a:xfrm flipH="1">
              <a:off x="5756919" y="1907651"/>
              <a:ext cx="245533" cy="255612"/>
            </a:xfrm>
            <a:prstGeom prst="rightArrow">
              <a:avLst/>
            </a:prstGeom>
            <a:solidFill>
              <a:srgbClr val="7030A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ight Arrow 64"/>
            <p:cNvSpPr/>
            <p:nvPr/>
          </p:nvSpPr>
          <p:spPr>
            <a:xfrm flipH="1">
              <a:off x="5752779" y="3169812"/>
              <a:ext cx="245533" cy="255612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ight Arrow 65"/>
            <p:cNvSpPr/>
            <p:nvPr/>
          </p:nvSpPr>
          <p:spPr>
            <a:xfrm flipH="1">
              <a:off x="5765894" y="4593170"/>
              <a:ext cx="245533" cy="255612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5134232" y="5935302"/>
              <a:ext cx="245533" cy="255612"/>
            </a:xfrm>
            <a:prstGeom prst="rightArrow">
              <a:avLst/>
            </a:prstGeom>
            <a:solidFill>
              <a:srgbClr val="C0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ight Arrow 67"/>
            <p:cNvSpPr/>
            <p:nvPr/>
          </p:nvSpPr>
          <p:spPr>
            <a:xfrm flipH="1">
              <a:off x="5740173" y="5935302"/>
              <a:ext cx="245533" cy="255612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765894" y="2738131"/>
            <a:ext cx="3326983" cy="4118064"/>
            <a:chOff x="5765894" y="2738131"/>
            <a:chExt cx="3326983" cy="4118064"/>
          </a:xfrm>
        </p:grpSpPr>
        <p:sp>
          <p:nvSpPr>
            <p:cNvPr id="70" name="Rectangle 69"/>
            <p:cNvSpPr/>
            <p:nvPr/>
          </p:nvSpPr>
          <p:spPr>
            <a:xfrm>
              <a:off x="6002452" y="2738131"/>
              <a:ext cx="3058526" cy="3788578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96667" y="5833762"/>
              <a:ext cx="1767526" cy="54008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Population</a:t>
              </a:r>
            </a:p>
            <a:p>
              <a:r>
                <a:rPr lang="en-GB" sz="1400" dirty="0" smtClean="0">
                  <a:latin typeface="Calibri" pitchFamily="34" charset="0"/>
                </a:rPr>
                <a:t>projections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65894" y="6517641"/>
              <a:ext cx="33269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latin typeface="Calibri" pitchFamily="34" charset="0"/>
                </a:rPr>
                <a:t>Demographics, </a:t>
              </a:r>
              <a:r>
                <a:rPr lang="en-GB" sz="1600" b="1" dirty="0">
                  <a:latin typeface="Calibri" pitchFamily="34" charset="0"/>
                </a:rPr>
                <a:t>economics </a:t>
              </a:r>
              <a:r>
                <a:rPr lang="en-GB" sz="1600" b="1" dirty="0" smtClean="0">
                  <a:latin typeface="Calibri" pitchFamily="34" charset="0"/>
                </a:rPr>
                <a:t>&amp; poverty</a:t>
              </a:r>
              <a:endParaRPr lang="en-GB" sz="1600" b="1" dirty="0">
                <a:latin typeface="Calibri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96667" y="2830771"/>
              <a:ext cx="1767526" cy="86177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Qualitative survey</a:t>
              </a:r>
            </a:p>
            <a:p>
              <a:r>
                <a:rPr lang="en-GB" sz="1200" dirty="0" smtClean="0">
                  <a:latin typeface="Calibri" pitchFamily="34" charset="0"/>
                </a:rPr>
                <a:t>relationship b/t environment &amp; social </a:t>
              </a:r>
              <a:r>
                <a:rPr lang="en-GB" sz="1200" dirty="0">
                  <a:latin typeface="Calibri" pitchFamily="34" charset="0"/>
                </a:rPr>
                <a:t>behaviour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205134" y="3916289"/>
              <a:ext cx="1742125" cy="86177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Quantitative survey</a:t>
              </a:r>
            </a:p>
            <a:p>
              <a:r>
                <a:rPr lang="en-GB" sz="1200" dirty="0" smtClean="0">
                  <a:latin typeface="Calibri" pitchFamily="34" charset="0"/>
                </a:rPr>
                <a:t>(consumption, assets, employment, migration, health, poverty, …)</a:t>
              </a:r>
              <a:endParaRPr lang="en-GB" sz="1400" dirty="0">
                <a:latin typeface="Calibri" pitchFamily="34" charset="0"/>
              </a:endParaRPr>
            </a:p>
          </p:txBody>
        </p:sp>
        <p:cxnSp>
          <p:nvCxnSpPr>
            <p:cNvPr id="75" name="Straight Arrow Connector 74"/>
            <p:cNvCxnSpPr>
              <a:stCxn id="73" idx="2"/>
              <a:endCxn id="74" idx="0"/>
            </p:cNvCxnSpPr>
            <p:nvPr/>
          </p:nvCxnSpPr>
          <p:spPr>
            <a:xfrm flipH="1">
              <a:off x="8076197" y="3692545"/>
              <a:ext cx="4233" cy="2237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16200000">
              <a:off x="4689267" y="4241677"/>
              <a:ext cx="3547706" cy="73866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latin typeface="Calibri" pitchFamily="34" charset="0"/>
                </a:rPr>
                <a:t>Process understanding </a:t>
              </a:r>
            </a:p>
            <a:p>
              <a:pPr algn="ctr"/>
              <a:r>
                <a:rPr lang="en-GB" sz="1400" dirty="0" smtClean="0">
                  <a:latin typeface="Calibri" pitchFamily="34" charset="0"/>
                </a:rPr>
                <a:t>for each socio-ecological group</a:t>
              </a:r>
            </a:p>
            <a:p>
              <a:pPr algn="ctr"/>
              <a:r>
                <a:rPr lang="en-GB" sz="1400" dirty="0" smtClean="0">
                  <a:latin typeface="Calibri" pitchFamily="34" charset="0"/>
                </a:rPr>
                <a:t>+ quantified behaviour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96667" y="4924534"/>
              <a:ext cx="1742125" cy="73866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alibri" pitchFamily="34" charset="0"/>
                </a:rPr>
                <a:t>Spatial </a:t>
              </a:r>
              <a:r>
                <a:rPr lang="en-GB" sz="1400" dirty="0">
                  <a:latin typeface="Calibri" pitchFamily="34" charset="0"/>
                </a:rPr>
                <a:t>associative model b/t land use and poverty</a:t>
              </a:r>
              <a:endParaRPr lang="en-GB" sz="1400" dirty="0" smtClean="0">
                <a:latin typeface="Calibri" pitchFamily="34" charset="0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7061200" y="4349992"/>
              <a:ext cx="0" cy="1753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4" idx="1"/>
            </p:cNvCxnSpPr>
            <p:nvPr/>
          </p:nvCxnSpPr>
          <p:spPr>
            <a:xfrm flipH="1" flipV="1">
              <a:off x="7061200" y="4343992"/>
              <a:ext cx="143934" cy="31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7" idx="1"/>
            </p:cNvCxnSpPr>
            <p:nvPr/>
          </p:nvCxnSpPr>
          <p:spPr>
            <a:xfrm flipH="1">
              <a:off x="7061200" y="5293866"/>
              <a:ext cx="1354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1" idx="1"/>
            </p:cNvCxnSpPr>
            <p:nvPr/>
          </p:nvCxnSpPr>
          <p:spPr>
            <a:xfrm flipH="1" flipV="1">
              <a:off x="7061200" y="6103806"/>
              <a:ext cx="135467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76" idx="2"/>
            </p:cNvCxnSpPr>
            <p:nvPr/>
          </p:nvCxnSpPr>
          <p:spPr>
            <a:xfrm flipH="1">
              <a:off x="6832452" y="4611008"/>
              <a:ext cx="228748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884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7</a:t>
            </a:fld>
            <a:endParaRPr lang="en-GB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95274" y="689526"/>
            <a:ext cx="8848726" cy="5224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Special focus:</a:t>
            </a:r>
          </a:p>
          <a:p>
            <a:pPr marL="400050" lvl="1" indent="0">
              <a:buNone/>
            </a:pP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support &amp; dependence of the rural poor on ecosystems</a:t>
            </a:r>
            <a:endParaRPr lang="en-GB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GB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Aim of this work is to </a:t>
            </a: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quantify ecosystem provisions 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with an integrated model </a:t>
            </a: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DIEM</a:t>
            </a: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GB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model will be used to </a:t>
            </a: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explore the impacts of changes 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 </a:t>
            </a:r>
          </a:p>
          <a:p>
            <a:pPr lvl="1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climate and sea level rise</a:t>
            </a:r>
          </a:p>
          <a:p>
            <a:pPr lvl="1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environmental change (e.g. salinization)</a:t>
            </a:r>
          </a:p>
          <a:p>
            <a:pPr lvl="1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land use changes (e.g. rice to shrimp farming)</a:t>
            </a:r>
          </a:p>
          <a:p>
            <a:pPr lvl="1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external influences (e.g. water and nutrient changes in rivers)</a:t>
            </a:r>
          </a:p>
          <a:p>
            <a:pPr lvl="1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etc.</a:t>
            </a:r>
          </a:p>
          <a:p>
            <a:pPr marL="457200" lvl="1" indent="0">
              <a:buNone/>
            </a:pPr>
            <a:endParaRPr lang="en-GB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outputs will enable decision makers to identify the likely </a:t>
            </a:r>
          </a:p>
          <a:p>
            <a:pPr mar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key drivers</a:t>
            </a:r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change and</a:t>
            </a:r>
            <a:r>
              <a:rPr lang="en-GB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GB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impacts of policy decisions</a:t>
            </a:r>
            <a:endParaRPr lang="en-US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1" y="116632"/>
            <a:ext cx="3807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Aim of integration work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9512" y="491646"/>
            <a:ext cx="2784405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98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1" y="116632"/>
            <a:ext cx="388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Project (integration) approaches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79512" y="491649"/>
            <a:ext cx="3626065" cy="1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8" name="Group 1037"/>
          <p:cNvGrpSpPr/>
          <p:nvPr/>
        </p:nvGrpSpPr>
        <p:grpSpPr>
          <a:xfrm>
            <a:off x="334556" y="544456"/>
            <a:ext cx="4339769" cy="6310249"/>
            <a:chOff x="334556" y="544456"/>
            <a:chExt cx="4339769" cy="6310249"/>
          </a:xfrm>
        </p:grpSpPr>
        <p:sp>
          <p:nvSpPr>
            <p:cNvPr id="8" name="Rectangle 7"/>
            <p:cNvSpPr/>
            <p:nvPr/>
          </p:nvSpPr>
          <p:spPr>
            <a:xfrm>
              <a:off x="339510" y="573175"/>
              <a:ext cx="4334815" cy="6281530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4556" y="544456"/>
              <a:ext cx="3002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1. Chain of existing models</a:t>
              </a:r>
              <a:endParaRPr lang="en-GB" sz="160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31935" y="1956625"/>
              <a:ext cx="3444326" cy="2995743"/>
              <a:chOff x="270670" y="1169681"/>
              <a:chExt cx="4704286" cy="401052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3170492" y="3082396"/>
                <a:ext cx="1783295" cy="7715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tIns="72000" bIns="72000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rgbClr val="002060"/>
                    </a:solidFill>
                  </a:rPr>
                  <a:t>Social analysis &amp; modelling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55367" y="2149754"/>
                <a:ext cx="2281997" cy="76496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rtlCol="0" anchor="ctr"/>
              <a:lstStyle/>
              <a:p>
                <a:pPr algn="ctr"/>
                <a:r>
                  <a:rPr lang="en-GB" sz="1200" dirty="0" smtClean="0"/>
                  <a:t>Marine / Coastal / Estuarine model(s)</a:t>
                </a:r>
                <a:endParaRPr lang="en-GB" sz="1200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952198" y="3250199"/>
                <a:ext cx="1842286" cy="6480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200" dirty="0" smtClean="0"/>
                  <a:t>Fisheries model</a:t>
                </a:r>
                <a:endParaRPr lang="en-GB" sz="1200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865368" y="1599795"/>
                <a:ext cx="2109588" cy="6480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200" dirty="0" smtClean="0"/>
                  <a:t>Hydrological model(s)</a:t>
                </a:r>
                <a:endParaRPr lang="en-GB" sz="1200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205610" y="4295096"/>
                <a:ext cx="1769345" cy="6480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200" dirty="0" smtClean="0"/>
                  <a:t>Agriculture model</a:t>
                </a:r>
                <a:endParaRPr lang="en-GB" sz="1200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081516" y="4186619"/>
                <a:ext cx="1879750" cy="6480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200" dirty="0" smtClean="0"/>
                  <a:t>Mangrove model</a:t>
                </a:r>
                <a:endParaRPr lang="en-GB" sz="1200" dirty="0"/>
              </a:p>
            </p:txBody>
          </p:sp>
          <p:cxnSp>
            <p:nvCxnSpPr>
              <p:cNvPr id="33" name="Straight Arrow Connector 32"/>
              <p:cNvCxnSpPr>
                <a:endCxn id="30" idx="2"/>
              </p:cNvCxnSpPr>
              <p:nvPr/>
            </p:nvCxnSpPr>
            <p:spPr>
              <a:xfrm>
                <a:off x="1813365" y="1550607"/>
                <a:ext cx="1052004" cy="37322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1993538" y="2941334"/>
                <a:ext cx="0" cy="26894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2798633" y="3520114"/>
                <a:ext cx="379563" cy="204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2738534" y="3833880"/>
                <a:ext cx="420736" cy="40023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1318507" y="1817753"/>
                <a:ext cx="123134" cy="33199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3983107" y="3874267"/>
                <a:ext cx="1" cy="4208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3983800" y="2426134"/>
                <a:ext cx="1" cy="56444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322698" y="1169681"/>
                <a:ext cx="1490667" cy="6480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200" dirty="0" smtClean="0"/>
                  <a:t>Climate model</a:t>
                </a:r>
                <a:endParaRPr lang="en-GB" sz="1200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650726" y="1790062"/>
                <a:ext cx="391929" cy="2743199"/>
              </a:xfrm>
              <a:custGeom>
                <a:avLst/>
                <a:gdLst>
                  <a:gd name="connsiteX0" fmla="*/ 250887 w 494727"/>
                  <a:gd name="connsiteY0" fmla="*/ 0 h 2743200"/>
                  <a:gd name="connsiteX1" fmla="*/ 7047 w 494727"/>
                  <a:gd name="connsiteY1" fmla="*/ 2123440 h 2743200"/>
                  <a:gd name="connsiteX2" fmla="*/ 494727 w 494727"/>
                  <a:gd name="connsiteY2" fmla="*/ 2743200 h 27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4727" h="2743200">
                    <a:moveTo>
                      <a:pt x="250887" y="0"/>
                    </a:moveTo>
                    <a:cubicBezTo>
                      <a:pt x="108647" y="833120"/>
                      <a:pt x="-33593" y="1666240"/>
                      <a:pt x="7047" y="2123440"/>
                    </a:cubicBezTo>
                    <a:cubicBezTo>
                      <a:pt x="47687" y="2580640"/>
                      <a:pt x="384660" y="2660227"/>
                      <a:pt x="494727" y="274320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270670" y="1790062"/>
                <a:ext cx="3102442" cy="3390139"/>
              </a:xfrm>
              <a:custGeom>
                <a:avLst/>
                <a:gdLst>
                  <a:gd name="connsiteX0" fmla="*/ 329053 w 2564253"/>
                  <a:gd name="connsiteY0" fmla="*/ 0 h 3832568"/>
                  <a:gd name="connsiteX1" fmla="*/ 186813 w 2564253"/>
                  <a:gd name="connsiteY1" fmla="*/ 3535680 h 3832568"/>
                  <a:gd name="connsiteX2" fmla="*/ 2564253 w 2564253"/>
                  <a:gd name="connsiteY2" fmla="*/ 3393440 h 383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4253" h="3832568">
                    <a:moveTo>
                      <a:pt x="329053" y="0"/>
                    </a:moveTo>
                    <a:cubicBezTo>
                      <a:pt x="71666" y="1485053"/>
                      <a:pt x="-185720" y="2970107"/>
                      <a:pt x="186813" y="3535680"/>
                    </a:cubicBezTo>
                    <a:cubicBezTo>
                      <a:pt x="559346" y="4101253"/>
                      <a:pt x="1561799" y="3747346"/>
                      <a:pt x="2564253" y="339344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18316" y="5038395"/>
              <a:ext cx="2524854" cy="179625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400" b="1" u="sng" dirty="0" smtClean="0">
                  <a:solidFill>
                    <a:srgbClr val="002060"/>
                  </a:solidFill>
                </a:rPr>
                <a:t>Pros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: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 smtClean="0">
                  <a:solidFill>
                    <a:srgbClr val="002060"/>
                  </a:solidFill>
                </a:rPr>
                <a:t>existing models / methods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 smtClean="0">
                  <a:solidFill>
                    <a:srgbClr val="002060"/>
                  </a:solidFill>
                </a:rPr>
                <a:t>process understanding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en-GB" sz="1400" b="1" dirty="0" smtClean="0">
                <a:solidFill>
                  <a:srgbClr val="002060"/>
                </a:solidFill>
              </a:endParaRPr>
            </a:p>
            <a:p>
              <a:r>
                <a:rPr lang="en-GB" sz="1400" b="1" u="sng" dirty="0">
                  <a:solidFill>
                    <a:srgbClr val="002060"/>
                  </a:solidFill>
                </a:rPr>
                <a:t>Cons: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>
                  <a:solidFill>
                    <a:srgbClr val="002060"/>
                  </a:solidFill>
                </a:rPr>
                <a:t>slow running time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>
                  <a:solidFill>
                    <a:srgbClr val="002060"/>
                  </a:solidFill>
                </a:rPr>
                <a:t>limited 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no </a:t>
              </a:r>
              <a:r>
                <a:rPr lang="en-GB" sz="1400" b="1" dirty="0">
                  <a:solidFill>
                    <a:srgbClr val="002060"/>
                  </a:solidFill>
                </a:rPr>
                <a:t>of scenarios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>
                  <a:solidFill>
                    <a:srgbClr val="002060"/>
                  </a:solidFill>
                </a:rPr>
                <a:t>no feedback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78959" y="1153193"/>
              <a:ext cx="1836258" cy="685927"/>
              <a:chOff x="2974281" y="43120"/>
              <a:chExt cx="3459164" cy="1083823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2974281" y="152983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974281" y="296999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974281" y="441015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2974281" y="585031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974281" y="729047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2974281" y="873063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3748445" y="43120"/>
                <a:ext cx="1928974" cy="10838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3411" y="80975"/>
                <a:ext cx="1839041" cy="1008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>
                <a:off x="5772556" y="187326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5772556" y="331342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772556" y="475358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5772556" y="619374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5772556" y="763390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5772556" y="907406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7" name="Group 1036"/>
          <p:cNvGrpSpPr/>
          <p:nvPr/>
        </p:nvGrpSpPr>
        <p:grpSpPr>
          <a:xfrm>
            <a:off x="4674325" y="576471"/>
            <a:ext cx="4409342" cy="6333585"/>
            <a:chOff x="4775242" y="576471"/>
            <a:chExt cx="4409342" cy="6333585"/>
          </a:xfrm>
        </p:grpSpPr>
        <p:sp>
          <p:nvSpPr>
            <p:cNvPr id="44" name="Rectangle 43"/>
            <p:cNvSpPr/>
            <p:nvPr/>
          </p:nvSpPr>
          <p:spPr>
            <a:xfrm>
              <a:off x="4844815" y="576471"/>
              <a:ext cx="4339769" cy="6281530"/>
            </a:xfrm>
            <a:prstGeom prst="rect">
              <a:avLst/>
            </a:prstGeom>
            <a:solidFill>
              <a:srgbClr val="FF891D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75242" y="576471"/>
              <a:ext cx="4368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2. Chain of simple models &amp; </a:t>
              </a:r>
            </a:p>
            <a:p>
              <a:r>
                <a:rPr lang="en-GB" dirty="0">
                  <a:solidFill>
                    <a:srgbClr val="002060"/>
                  </a:solidFill>
                </a:rPr>
                <a:t> </a:t>
              </a:r>
              <a:r>
                <a:rPr lang="en-GB" dirty="0" smtClean="0">
                  <a:solidFill>
                    <a:srgbClr val="002060"/>
                  </a:solidFill>
                </a:rPr>
                <a:t>   Bayesian emulators</a:t>
              </a:r>
              <a:endParaRPr lang="en-GB" sz="170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309872" y="1221422"/>
              <a:ext cx="1521166" cy="679714"/>
              <a:chOff x="2915816" y="3624620"/>
              <a:chExt cx="3459164" cy="1083823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>
                <a:off x="2915816" y="3867573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2915816" y="4155605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2915816" y="4443637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3689980" y="3624620"/>
                <a:ext cx="1928974" cy="1083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>
                <a:off x="5714091" y="4056858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5714091" y="4200874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2012" y="3651652"/>
                <a:ext cx="1511026" cy="10350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4933940" y="5113804"/>
              <a:ext cx="2524854" cy="1796252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400" b="1" u="sng" dirty="0" smtClean="0">
                  <a:solidFill>
                    <a:srgbClr val="002060"/>
                  </a:solidFill>
                </a:rPr>
                <a:t>Pros</a:t>
              </a:r>
              <a:r>
                <a:rPr lang="en-GB" sz="1400" b="1" dirty="0" smtClean="0">
                  <a:solidFill>
                    <a:srgbClr val="002060"/>
                  </a:solidFill>
                </a:rPr>
                <a:t>: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>
                  <a:solidFill>
                    <a:srgbClr val="002060"/>
                  </a:solidFill>
                </a:rPr>
                <a:t>builds on calibrated models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>
                  <a:solidFill>
                    <a:srgbClr val="002060"/>
                  </a:solidFill>
                </a:rPr>
                <a:t>quick running time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 smtClean="0">
                  <a:solidFill>
                    <a:srgbClr val="002060"/>
                  </a:solidFill>
                </a:rPr>
                <a:t>forward stepping feedback</a:t>
              </a:r>
              <a:endParaRPr lang="en-GB" sz="1400" b="1" dirty="0">
                <a:solidFill>
                  <a:srgbClr val="002060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>
                  <a:solidFill>
                    <a:srgbClr val="002060"/>
                  </a:solidFill>
                </a:rPr>
                <a:t>estimated uncertainty </a:t>
              </a:r>
            </a:p>
            <a:p>
              <a:r>
                <a:rPr lang="en-GB" sz="1400" b="1" u="sng" dirty="0" smtClean="0">
                  <a:solidFill>
                    <a:srgbClr val="002060"/>
                  </a:solidFill>
                </a:rPr>
                <a:t>Cons</a:t>
              </a:r>
              <a:r>
                <a:rPr lang="en-GB" sz="1400" b="1" u="sng" dirty="0">
                  <a:solidFill>
                    <a:srgbClr val="002060"/>
                  </a:solidFill>
                </a:rPr>
                <a:t>: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>
                  <a:solidFill>
                    <a:srgbClr val="002060"/>
                  </a:solidFill>
                </a:rPr>
                <a:t>simplification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sz="1400" b="1" dirty="0">
                  <a:solidFill>
                    <a:srgbClr val="002060"/>
                  </a:solidFill>
                </a:rPr>
                <a:t>boundary condition changes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5069111" y="1221515"/>
              <a:ext cx="1836258" cy="685927"/>
              <a:chOff x="2974281" y="43120"/>
              <a:chExt cx="3459164" cy="1083823"/>
            </a:xfrm>
          </p:grpSpPr>
          <p:cxnSp>
            <p:nvCxnSpPr>
              <p:cNvPr id="123" name="Straight Arrow Connector 122"/>
              <p:cNvCxnSpPr/>
              <p:nvPr/>
            </p:nvCxnSpPr>
            <p:spPr>
              <a:xfrm>
                <a:off x="2974281" y="152983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>
                <a:off x="2974281" y="296999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>
                <a:off x="2974281" y="441015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2974281" y="585031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2974281" y="729047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2974281" y="873063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Rectangle 128"/>
              <p:cNvSpPr/>
              <p:nvPr/>
            </p:nvSpPr>
            <p:spPr>
              <a:xfrm>
                <a:off x="3748445" y="43120"/>
                <a:ext cx="1928974" cy="10838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3411" y="80975"/>
                <a:ext cx="1839041" cy="1008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1" name="Straight Arrow Connector 130"/>
              <p:cNvCxnSpPr/>
              <p:nvPr/>
            </p:nvCxnSpPr>
            <p:spPr>
              <a:xfrm>
                <a:off x="5772556" y="187326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5772556" y="331342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>
                <a:off x="5772556" y="475358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>
                <a:off x="5772556" y="619374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>
                <a:off x="5772556" y="763390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>
                <a:off x="5772556" y="907406"/>
                <a:ext cx="660889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6" name="Group 1035"/>
            <p:cNvGrpSpPr/>
            <p:nvPr/>
          </p:nvGrpSpPr>
          <p:grpSpPr>
            <a:xfrm>
              <a:off x="5222963" y="2049816"/>
              <a:ext cx="3620394" cy="2995743"/>
              <a:chOff x="5222963" y="2049816"/>
              <a:chExt cx="3620394" cy="2995743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7254739" y="3693476"/>
                <a:ext cx="224560" cy="58532"/>
              </a:xfrm>
              <a:custGeom>
                <a:avLst/>
                <a:gdLst>
                  <a:gd name="connsiteX0" fmla="*/ 0 w 745435"/>
                  <a:gd name="connsiteY0" fmla="*/ 111569 h 201021"/>
                  <a:gd name="connsiteX1" fmla="*/ 318052 w 745435"/>
                  <a:gd name="connsiteY1" fmla="*/ 2239 h 201021"/>
                  <a:gd name="connsiteX2" fmla="*/ 745435 w 745435"/>
                  <a:gd name="connsiteY2" fmla="*/ 201021 h 20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5435" h="201021">
                    <a:moveTo>
                      <a:pt x="0" y="111569"/>
                    </a:moveTo>
                    <a:cubicBezTo>
                      <a:pt x="96906" y="49449"/>
                      <a:pt x="193813" y="-12670"/>
                      <a:pt x="318052" y="2239"/>
                    </a:cubicBezTo>
                    <a:cubicBezTo>
                      <a:pt x="442291" y="17148"/>
                      <a:pt x="593863" y="109084"/>
                      <a:pt x="745435" y="201021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7239218" y="3833481"/>
                <a:ext cx="236536" cy="58532"/>
              </a:xfrm>
              <a:custGeom>
                <a:avLst/>
                <a:gdLst>
                  <a:gd name="connsiteX0" fmla="*/ 785191 w 785191"/>
                  <a:gd name="connsiteY0" fmla="*/ 89453 h 201022"/>
                  <a:gd name="connsiteX1" fmla="*/ 407504 w 785191"/>
                  <a:gd name="connsiteY1" fmla="*/ 198783 h 201022"/>
                  <a:gd name="connsiteX2" fmla="*/ 0 w 785191"/>
                  <a:gd name="connsiteY2" fmla="*/ 0 h 20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191" h="201022">
                    <a:moveTo>
                      <a:pt x="785191" y="89453"/>
                    </a:moveTo>
                    <a:cubicBezTo>
                      <a:pt x="661780" y="151572"/>
                      <a:pt x="538369" y="213692"/>
                      <a:pt x="407504" y="198783"/>
                    </a:cubicBezTo>
                    <a:cubicBezTo>
                      <a:pt x="276639" y="183874"/>
                      <a:pt x="138319" y="91937"/>
                      <a:pt x="0" y="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7226304" y="4076281"/>
                <a:ext cx="249782" cy="205371"/>
              </a:xfrm>
              <a:custGeom>
                <a:avLst/>
                <a:gdLst>
                  <a:gd name="connsiteX0" fmla="*/ 0 w 496957"/>
                  <a:gd name="connsiteY0" fmla="*/ 447261 h 447261"/>
                  <a:gd name="connsiteX1" fmla="*/ 139148 w 496957"/>
                  <a:gd name="connsiteY1" fmla="*/ 139148 h 447261"/>
                  <a:gd name="connsiteX2" fmla="*/ 496957 w 496957"/>
                  <a:gd name="connsiteY2" fmla="*/ 0 h 44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57" h="447261">
                    <a:moveTo>
                      <a:pt x="0" y="447261"/>
                    </a:moveTo>
                    <a:cubicBezTo>
                      <a:pt x="28161" y="330476"/>
                      <a:pt x="56322" y="213691"/>
                      <a:pt x="139148" y="139148"/>
                    </a:cubicBezTo>
                    <a:cubicBezTo>
                      <a:pt x="221974" y="64605"/>
                      <a:pt x="359465" y="32302"/>
                      <a:pt x="496957" y="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7262006" y="4151026"/>
                <a:ext cx="249782" cy="191679"/>
              </a:xfrm>
              <a:custGeom>
                <a:avLst/>
                <a:gdLst>
                  <a:gd name="connsiteX0" fmla="*/ 496957 w 496957"/>
                  <a:gd name="connsiteY0" fmla="*/ 0 h 417443"/>
                  <a:gd name="connsiteX1" fmla="*/ 337931 w 496957"/>
                  <a:gd name="connsiteY1" fmla="*/ 308113 h 417443"/>
                  <a:gd name="connsiteX2" fmla="*/ 0 w 496957"/>
                  <a:gd name="connsiteY2" fmla="*/ 417443 h 41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57" h="417443">
                    <a:moveTo>
                      <a:pt x="496957" y="0"/>
                    </a:moveTo>
                    <a:cubicBezTo>
                      <a:pt x="458857" y="119269"/>
                      <a:pt x="420757" y="238539"/>
                      <a:pt x="337931" y="308113"/>
                    </a:cubicBezTo>
                    <a:cubicBezTo>
                      <a:pt x="255105" y="377687"/>
                      <a:pt x="127552" y="397565"/>
                      <a:pt x="0" y="417443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33" name="Group 1032"/>
              <p:cNvGrpSpPr/>
              <p:nvPr/>
            </p:nvGrpSpPr>
            <p:grpSpPr>
              <a:xfrm>
                <a:off x="7907847" y="3006695"/>
                <a:ext cx="150870" cy="327478"/>
                <a:chOff x="11747933" y="3006695"/>
                <a:chExt cx="150870" cy="327478"/>
              </a:xfrm>
            </p:grpSpPr>
            <p:sp>
              <p:nvSpPr>
                <p:cNvPr id="60" name="Freeform 59"/>
                <p:cNvSpPr/>
                <p:nvPr/>
              </p:nvSpPr>
              <p:spPr>
                <a:xfrm>
                  <a:off x="11817840" y="3006695"/>
                  <a:ext cx="80963" cy="321307"/>
                </a:xfrm>
                <a:custGeom>
                  <a:avLst/>
                  <a:gdLst>
                    <a:gd name="connsiteX0" fmla="*/ 149087 w 225514"/>
                    <a:gd name="connsiteY0" fmla="*/ 576470 h 576470"/>
                    <a:gd name="connsiteX1" fmla="*/ 218661 w 225514"/>
                    <a:gd name="connsiteY1" fmla="*/ 218661 h 576470"/>
                    <a:gd name="connsiteX2" fmla="*/ 0 w 225514"/>
                    <a:gd name="connsiteY2" fmla="*/ 0 h 57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514" h="576470">
                      <a:moveTo>
                        <a:pt x="149087" y="576470"/>
                      </a:moveTo>
                      <a:cubicBezTo>
                        <a:pt x="196298" y="445604"/>
                        <a:pt x="243509" y="314739"/>
                        <a:pt x="218661" y="218661"/>
                      </a:cubicBezTo>
                      <a:cubicBezTo>
                        <a:pt x="193813" y="122583"/>
                        <a:pt x="96906" y="61291"/>
                        <a:pt x="0" y="0"/>
                      </a:cubicBezTo>
                    </a:path>
                  </a:pathLst>
                </a:cu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11747933" y="3023946"/>
                  <a:ext cx="82145" cy="310227"/>
                </a:xfrm>
                <a:custGeom>
                  <a:avLst/>
                  <a:gdLst>
                    <a:gd name="connsiteX0" fmla="*/ 20084 w 228806"/>
                    <a:gd name="connsiteY0" fmla="*/ 0 h 556591"/>
                    <a:gd name="connsiteX1" fmla="*/ 20084 w 228806"/>
                    <a:gd name="connsiteY1" fmla="*/ 347869 h 556591"/>
                    <a:gd name="connsiteX2" fmla="*/ 228806 w 228806"/>
                    <a:gd name="connsiteY2" fmla="*/ 556591 h 556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8806" h="556591">
                      <a:moveTo>
                        <a:pt x="20084" y="0"/>
                      </a:moveTo>
                      <a:cubicBezTo>
                        <a:pt x="2690" y="127552"/>
                        <a:pt x="-14703" y="255104"/>
                        <a:pt x="20084" y="347869"/>
                      </a:cubicBezTo>
                      <a:cubicBezTo>
                        <a:pt x="54871" y="440634"/>
                        <a:pt x="141838" y="498612"/>
                        <a:pt x="228806" y="556591"/>
                      </a:cubicBezTo>
                    </a:path>
                  </a:pathLst>
                </a:cu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4" name="Freeform 73"/>
              <p:cNvSpPr/>
              <p:nvPr/>
            </p:nvSpPr>
            <p:spPr>
              <a:xfrm>
                <a:off x="8018825" y="4092009"/>
                <a:ext cx="80963" cy="250696"/>
              </a:xfrm>
              <a:custGeom>
                <a:avLst/>
                <a:gdLst>
                  <a:gd name="connsiteX0" fmla="*/ 149087 w 225514"/>
                  <a:gd name="connsiteY0" fmla="*/ 576470 h 576470"/>
                  <a:gd name="connsiteX1" fmla="*/ 218661 w 225514"/>
                  <a:gd name="connsiteY1" fmla="*/ 218661 h 576470"/>
                  <a:gd name="connsiteX2" fmla="*/ 0 w 225514"/>
                  <a:gd name="connsiteY2" fmla="*/ 0 h 57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5514" h="576470">
                    <a:moveTo>
                      <a:pt x="149087" y="576470"/>
                    </a:moveTo>
                    <a:cubicBezTo>
                      <a:pt x="196298" y="445604"/>
                      <a:pt x="243509" y="314739"/>
                      <a:pt x="218661" y="218661"/>
                    </a:cubicBezTo>
                    <a:cubicBezTo>
                      <a:pt x="193813" y="122583"/>
                      <a:pt x="96906" y="61291"/>
                      <a:pt x="0" y="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7948919" y="4109260"/>
                <a:ext cx="82145" cy="242051"/>
              </a:xfrm>
              <a:custGeom>
                <a:avLst/>
                <a:gdLst>
                  <a:gd name="connsiteX0" fmla="*/ 20084 w 228806"/>
                  <a:gd name="connsiteY0" fmla="*/ 0 h 556591"/>
                  <a:gd name="connsiteX1" fmla="*/ 20084 w 228806"/>
                  <a:gd name="connsiteY1" fmla="*/ 347869 h 556591"/>
                  <a:gd name="connsiteX2" fmla="*/ 228806 w 228806"/>
                  <a:gd name="connsiteY2" fmla="*/ 556591 h 55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806" h="556591">
                    <a:moveTo>
                      <a:pt x="20084" y="0"/>
                    </a:moveTo>
                    <a:cubicBezTo>
                      <a:pt x="2690" y="127552"/>
                      <a:pt x="-14703" y="255104"/>
                      <a:pt x="20084" y="347869"/>
                    </a:cubicBezTo>
                    <a:cubicBezTo>
                      <a:pt x="54871" y="440634"/>
                      <a:pt x="141838" y="498612"/>
                      <a:pt x="228806" y="556591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7537686" y="3519735"/>
                <a:ext cx="1305671" cy="5762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tIns="72000" bIns="72000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002060"/>
                    </a:solidFill>
                  </a:rPr>
                  <a:t>Livelihood and land use model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7122717" y="2371099"/>
                <a:ext cx="1544572" cy="4840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200" dirty="0" smtClean="0"/>
                  <a:t>Hydrological model(s)</a:t>
                </a:r>
                <a:endParaRPr lang="en-GB" sz="1200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371831" y="4384411"/>
                <a:ext cx="1295457" cy="4840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200" dirty="0" smtClean="0"/>
                  <a:t>Agriculture model</a:t>
                </a:r>
                <a:endParaRPr lang="en-GB" sz="1200" dirty="0"/>
              </a:p>
            </p:txBody>
          </p:sp>
          <p:cxnSp>
            <p:nvCxnSpPr>
              <p:cNvPr id="112" name="Straight Arrow Connector 111"/>
              <p:cNvCxnSpPr>
                <a:endCxn id="109" idx="2"/>
              </p:cNvCxnSpPr>
              <p:nvPr/>
            </p:nvCxnSpPr>
            <p:spPr>
              <a:xfrm>
                <a:off x="6352474" y="2334357"/>
                <a:ext cx="770243" cy="2787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>
                <a:off x="6484391" y="3373190"/>
                <a:ext cx="0" cy="20089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>
                <a:off x="5990155" y="2533907"/>
                <a:ext cx="90155" cy="2479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5261056" y="2049816"/>
                <a:ext cx="1091418" cy="4840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GB" sz="1200" dirty="0" smtClean="0"/>
                  <a:t>Climate model</a:t>
                </a:r>
                <a:endParaRPr lang="en-GB" sz="1200" dirty="0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5501228" y="2513223"/>
                <a:ext cx="286958" cy="1989455"/>
              </a:xfrm>
              <a:custGeom>
                <a:avLst/>
                <a:gdLst>
                  <a:gd name="connsiteX0" fmla="*/ 250887 w 494727"/>
                  <a:gd name="connsiteY0" fmla="*/ 0 h 2743200"/>
                  <a:gd name="connsiteX1" fmla="*/ 7047 w 494727"/>
                  <a:gd name="connsiteY1" fmla="*/ 2123440 h 2743200"/>
                  <a:gd name="connsiteX2" fmla="*/ 494727 w 494727"/>
                  <a:gd name="connsiteY2" fmla="*/ 2743200 h 27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4727" h="2743200">
                    <a:moveTo>
                      <a:pt x="250887" y="0"/>
                    </a:moveTo>
                    <a:cubicBezTo>
                      <a:pt x="108647" y="833120"/>
                      <a:pt x="-33593" y="1666240"/>
                      <a:pt x="7047" y="2123440"/>
                    </a:cubicBezTo>
                    <a:cubicBezTo>
                      <a:pt x="47687" y="2580640"/>
                      <a:pt x="384660" y="2660227"/>
                      <a:pt x="494727" y="274320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5222963" y="2513223"/>
                <a:ext cx="2271508" cy="2532336"/>
              </a:xfrm>
              <a:custGeom>
                <a:avLst/>
                <a:gdLst>
                  <a:gd name="connsiteX0" fmla="*/ 329053 w 2564253"/>
                  <a:gd name="connsiteY0" fmla="*/ 0 h 3832568"/>
                  <a:gd name="connsiteX1" fmla="*/ 186813 w 2564253"/>
                  <a:gd name="connsiteY1" fmla="*/ 3535680 h 3832568"/>
                  <a:gd name="connsiteX2" fmla="*/ 2564253 w 2564253"/>
                  <a:gd name="connsiteY2" fmla="*/ 3393440 h 383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4253" h="3832568">
                    <a:moveTo>
                      <a:pt x="329053" y="0"/>
                    </a:moveTo>
                    <a:cubicBezTo>
                      <a:pt x="71666" y="1485053"/>
                      <a:pt x="-185720" y="2970107"/>
                      <a:pt x="186813" y="3535680"/>
                    </a:cubicBezTo>
                    <a:cubicBezTo>
                      <a:pt x="559346" y="4101253"/>
                      <a:pt x="1561799" y="3747346"/>
                      <a:pt x="2564253" y="339344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8" name="Group 137"/>
              <p:cNvGrpSpPr/>
              <p:nvPr/>
            </p:nvGrpSpPr>
            <p:grpSpPr>
              <a:xfrm rot="-1380000">
                <a:off x="7351212" y="3196929"/>
                <a:ext cx="156821" cy="278329"/>
                <a:chOff x="11747933" y="3006695"/>
                <a:chExt cx="150870" cy="327478"/>
              </a:xfrm>
            </p:grpSpPr>
            <p:sp>
              <p:nvSpPr>
                <p:cNvPr id="139" name="Freeform 138"/>
                <p:cNvSpPr/>
                <p:nvPr/>
              </p:nvSpPr>
              <p:spPr>
                <a:xfrm>
                  <a:off x="11817840" y="3006695"/>
                  <a:ext cx="80963" cy="321307"/>
                </a:xfrm>
                <a:custGeom>
                  <a:avLst/>
                  <a:gdLst>
                    <a:gd name="connsiteX0" fmla="*/ 149087 w 225514"/>
                    <a:gd name="connsiteY0" fmla="*/ 576470 h 576470"/>
                    <a:gd name="connsiteX1" fmla="*/ 218661 w 225514"/>
                    <a:gd name="connsiteY1" fmla="*/ 218661 h 576470"/>
                    <a:gd name="connsiteX2" fmla="*/ 0 w 225514"/>
                    <a:gd name="connsiteY2" fmla="*/ 0 h 57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514" h="576470">
                      <a:moveTo>
                        <a:pt x="149087" y="576470"/>
                      </a:moveTo>
                      <a:cubicBezTo>
                        <a:pt x="196298" y="445604"/>
                        <a:pt x="243509" y="314739"/>
                        <a:pt x="218661" y="218661"/>
                      </a:cubicBezTo>
                      <a:cubicBezTo>
                        <a:pt x="193813" y="122583"/>
                        <a:pt x="96906" y="61291"/>
                        <a:pt x="0" y="0"/>
                      </a:cubicBezTo>
                    </a:path>
                  </a:pathLst>
                </a:cu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11747933" y="3023946"/>
                  <a:ext cx="82145" cy="310227"/>
                </a:xfrm>
                <a:custGeom>
                  <a:avLst/>
                  <a:gdLst>
                    <a:gd name="connsiteX0" fmla="*/ 20084 w 228806"/>
                    <a:gd name="connsiteY0" fmla="*/ 0 h 556591"/>
                    <a:gd name="connsiteX1" fmla="*/ 20084 w 228806"/>
                    <a:gd name="connsiteY1" fmla="*/ 347869 h 556591"/>
                    <a:gd name="connsiteX2" fmla="*/ 228806 w 228806"/>
                    <a:gd name="connsiteY2" fmla="*/ 556591 h 556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8806" h="556591">
                      <a:moveTo>
                        <a:pt x="20084" y="0"/>
                      </a:moveTo>
                      <a:cubicBezTo>
                        <a:pt x="2690" y="127552"/>
                        <a:pt x="-14703" y="255104"/>
                        <a:pt x="20084" y="347869"/>
                      </a:cubicBezTo>
                      <a:cubicBezTo>
                        <a:pt x="54871" y="440634"/>
                        <a:pt x="141838" y="498612"/>
                        <a:pt x="228806" y="556591"/>
                      </a:cubicBezTo>
                    </a:path>
                  </a:pathLst>
                </a:cu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34" name="Snip Diagonal Corner Rectangle 1033"/>
              <p:cNvSpPr/>
              <p:nvPr/>
            </p:nvSpPr>
            <p:spPr>
              <a:xfrm>
                <a:off x="5767476" y="2823940"/>
                <a:ext cx="1425454" cy="465979"/>
              </a:xfrm>
              <a:prstGeom prst="snip2Diag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5" name="TextBox 1034"/>
              <p:cNvSpPr txBox="1"/>
              <p:nvPr/>
            </p:nvSpPr>
            <p:spPr>
              <a:xfrm>
                <a:off x="5755362" y="2813400"/>
                <a:ext cx="1437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Marine / Coastal / Estuarine </a:t>
                </a:r>
                <a:r>
                  <a:rPr lang="en-GB" sz="1200" dirty="0" smtClean="0"/>
                  <a:t>emulators</a:t>
                </a:r>
                <a:endParaRPr lang="en-GB" sz="1200" dirty="0"/>
              </a:p>
            </p:txBody>
          </p:sp>
          <p:sp>
            <p:nvSpPr>
              <p:cNvPr id="143" name="Snip Diagonal Corner Rectangle 142"/>
              <p:cNvSpPr/>
              <p:nvPr/>
            </p:nvSpPr>
            <p:spPr>
              <a:xfrm>
                <a:off x="5784694" y="4269690"/>
                <a:ext cx="1425454" cy="465979"/>
              </a:xfrm>
              <a:prstGeom prst="snip2Diag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5761417" y="4364179"/>
                <a:ext cx="14375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Mangrove emulator</a:t>
                </a:r>
                <a:endParaRPr lang="en-GB" sz="1200" dirty="0"/>
              </a:p>
            </p:txBody>
          </p:sp>
          <p:sp>
            <p:nvSpPr>
              <p:cNvPr id="145" name="Snip Diagonal Corner Rectangle 144"/>
              <p:cNvSpPr/>
              <p:nvPr/>
            </p:nvSpPr>
            <p:spPr>
              <a:xfrm>
                <a:off x="5754045" y="3589601"/>
                <a:ext cx="1425454" cy="465979"/>
              </a:xfrm>
              <a:prstGeom prst="snip2Diag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5730768" y="3684090"/>
                <a:ext cx="14375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Fisheries emulator</a:t>
                </a:r>
                <a:endParaRPr lang="en-GB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31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16C0-B658-4AE5-836D-D5E1DD56DF0D}" type="slidenum">
              <a:rPr lang="en-GB" smtClean="0"/>
              <a:t>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1" y="116632"/>
            <a:ext cx="559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n-GB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DIEM </a:t>
            </a: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491646"/>
            <a:ext cx="2154113" cy="0"/>
          </a:xfrm>
          <a:prstGeom prst="line">
            <a:avLst/>
          </a:prstGeom>
          <a:ln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7175" y="766143"/>
            <a:ext cx="8886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</a:rPr>
              <a:t>Delta </a:t>
            </a:r>
            <a:r>
              <a:rPr lang="en-GB" sz="2000" dirty="0">
                <a:solidFill>
                  <a:srgbClr val="002060"/>
                </a:solidFill>
              </a:rPr>
              <a:t>Dynamic Integrated Emulator </a:t>
            </a:r>
            <a:r>
              <a:rPr lang="en-GB" sz="2000" dirty="0" smtClean="0">
                <a:solidFill>
                  <a:srgbClr val="002060"/>
                </a:solidFill>
              </a:rPr>
              <a:t>Model - </a:t>
            </a:r>
            <a:r>
              <a:rPr lang="en-GB" sz="2000" dirty="0">
                <a:solidFill>
                  <a:srgbClr val="002060"/>
                </a:solidFill>
              </a:rPr>
              <a:t>ΔDIEM </a:t>
            </a:r>
            <a:endParaRPr lang="en-GB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2060"/>
                </a:solidFill>
              </a:rPr>
              <a:t>a </a:t>
            </a:r>
            <a:r>
              <a:rPr lang="en-GB" sz="2000" b="1" dirty="0">
                <a:solidFill>
                  <a:srgbClr val="002060"/>
                </a:solidFill>
              </a:rPr>
              <a:t>holistic tool </a:t>
            </a:r>
            <a:r>
              <a:rPr lang="en-GB" sz="2000" dirty="0">
                <a:solidFill>
                  <a:srgbClr val="002060"/>
                </a:solidFill>
              </a:rPr>
              <a:t>to capture the </a:t>
            </a:r>
            <a:r>
              <a:rPr lang="en-GB" sz="2000" dirty="0" smtClean="0">
                <a:solidFill>
                  <a:srgbClr val="002060"/>
                </a:solidFill>
              </a:rPr>
              <a:t>trends and emergent </a:t>
            </a:r>
            <a:r>
              <a:rPr lang="en-GB" sz="2000" dirty="0">
                <a:solidFill>
                  <a:srgbClr val="002060"/>
                </a:solidFill>
              </a:rPr>
              <a:t>properties </a:t>
            </a:r>
            <a:r>
              <a:rPr lang="en-GB" sz="2000" dirty="0" smtClean="0">
                <a:solidFill>
                  <a:srgbClr val="002060"/>
                </a:solidFill>
              </a:rPr>
              <a:t>of a system: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bio-physical </a:t>
            </a:r>
            <a:r>
              <a:rPr lang="en-GB" sz="2000" dirty="0">
                <a:solidFill>
                  <a:srgbClr val="002060"/>
                </a:solidFill>
              </a:rPr>
              <a:t>environment </a:t>
            </a:r>
            <a:r>
              <a:rPr lang="en-GB" dirty="0" smtClean="0">
                <a:solidFill>
                  <a:srgbClr val="002060"/>
                </a:solidFill>
              </a:rPr>
              <a:t>(upstream</a:t>
            </a:r>
            <a:r>
              <a:rPr lang="en-GB" dirty="0">
                <a:solidFill>
                  <a:srgbClr val="002060"/>
                </a:solidFill>
              </a:rPr>
              <a:t>, coastal/marine and local environments</a:t>
            </a:r>
            <a:r>
              <a:rPr lang="en-GB" dirty="0" smtClean="0">
                <a:solidFill>
                  <a:srgbClr val="002060"/>
                </a:solidFill>
              </a:rPr>
              <a:t>)</a:t>
            </a:r>
            <a:r>
              <a:rPr lang="en-GB" sz="2000" dirty="0" smtClean="0">
                <a:solidFill>
                  <a:srgbClr val="002060"/>
                </a:solidFill>
              </a:rPr>
              <a:t>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social </a:t>
            </a:r>
            <a:r>
              <a:rPr lang="en-GB" sz="2000" dirty="0">
                <a:solidFill>
                  <a:srgbClr val="002060"/>
                </a:solidFill>
              </a:rPr>
              <a:t>behaviour </a:t>
            </a:r>
            <a:r>
              <a:rPr lang="en-GB" sz="2000" dirty="0" smtClean="0">
                <a:solidFill>
                  <a:srgbClr val="002060"/>
                </a:solidFill>
              </a:rPr>
              <a:t>and livelihood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governance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781225" y="2733260"/>
            <a:ext cx="5362775" cy="4124740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7175" y="2927485"/>
            <a:ext cx="3524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2060"/>
                </a:solidFill>
              </a:rPr>
              <a:t>a </a:t>
            </a:r>
            <a:r>
              <a:rPr lang="en-GB" sz="2000" b="1" dirty="0" err="1">
                <a:solidFill>
                  <a:srgbClr val="002060"/>
                </a:solidFill>
              </a:rPr>
              <a:t>metamodel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that enables the efficient run of different models in a harmonised and systematic </a:t>
            </a:r>
            <a:r>
              <a:rPr lang="en-GB" sz="2000" dirty="0" smtClean="0">
                <a:solidFill>
                  <a:srgbClr val="002060"/>
                </a:solidFill>
              </a:rPr>
              <a:t>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002060"/>
                </a:solidFill>
              </a:rPr>
              <a:t>model </a:t>
            </a:r>
            <a:r>
              <a:rPr lang="en-GB" sz="2000" b="1" dirty="0">
                <a:solidFill>
                  <a:srgbClr val="002060"/>
                </a:solidFill>
              </a:rPr>
              <a:t>elements </a:t>
            </a:r>
            <a:r>
              <a:rPr lang="en-GB" sz="2000" dirty="0">
                <a:solidFill>
                  <a:srgbClr val="002060"/>
                </a:solidFill>
              </a:rPr>
              <a:t>working on different spatial and temporal </a:t>
            </a:r>
            <a:r>
              <a:rPr lang="en-GB" sz="2000" dirty="0" smtClean="0">
                <a:solidFill>
                  <a:srgbClr val="002060"/>
                </a:solidFill>
              </a:rPr>
              <a:t>scales: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statistical relationships,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deterministic models,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probabilistic emulators,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agent-based type model</a:t>
            </a:r>
          </a:p>
        </p:txBody>
      </p:sp>
    </p:spTree>
    <p:extLst>
      <p:ext uri="{BB962C8B-B14F-4D97-AF65-F5344CB8AC3E}">
        <p14:creationId xmlns:p14="http://schemas.microsoft.com/office/powerpoint/2010/main" val="31936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8892</TotalTime>
  <Words>1704</Words>
  <Application>Microsoft Office PowerPoint</Application>
  <PresentationFormat>On-screen Show (4:3)</PresentationFormat>
  <Paragraphs>436</Paragraphs>
  <Slides>24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Lazar A.</dc:creator>
  <cp:lastModifiedBy>Lazar A.</cp:lastModifiedBy>
  <cp:revision>776</cp:revision>
  <dcterms:created xsi:type="dcterms:W3CDTF">2012-11-07T12:20:19Z</dcterms:created>
  <dcterms:modified xsi:type="dcterms:W3CDTF">2014-05-21T18:28:55Z</dcterms:modified>
</cp:coreProperties>
</file>