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tiff" ContentType="image/tiff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BFF02-5396-8049-B1E3-5982074BAA98}" type="datetimeFigureOut">
              <a:t>3/24/13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40AC9C-30C2-6243-8771-45E0CCCF01BD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4F7B40-5877-5446-9EBF-4E35C728D86B}" type="slidenum">
              <a:rPr lang="en-US"/>
              <a:pPr/>
              <a:t>1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r>
              <a:rPr lang="en-US"/>
              <a:t> In this example</a:t>
            </a:r>
            <a:r>
              <a:rPr lang="en-US" baseline="0"/>
              <a:t>, we turn the problem around.</a:t>
            </a:r>
          </a:p>
          <a:p>
            <a:pPr>
              <a:buFontTx/>
              <a:buChar char="•"/>
            </a:pPr>
            <a:r>
              <a:rPr lang="en-US" baseline="0"/>
              <a:t> Use landforms to tell us something about the behavior of the atmosphere in the past.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4F7B40-5877-5446-9EBF-4E35C728D86B}" type="slidenum">
              <a:rPr lang="en-US"/>
              <a:pPr/>
              <a:t>2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52843-5DC7-8544-83A3-DB239EF9ACA5}" type="datetimeFigureOut">
              <a:rPr lang="en-US"/>
              <a:pPr/>
              <a:t>3/24/13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FCB29-2D3D-E24B-A2A3-1A6754F4ED15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2.tiff"/><Relationship Id="rId5" Type="http://schemas.openxmlformats.org/officeDocument/2006/relationships/image" Target="../media/image3.tiff"/><Relationship Id="rId6" Type="http://schemas.openxmlformats.org/officeDocument/2006/relationships/image" Target="../media/image4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4" Type="http://schemas.openxmlformats.org/officeDocument/2006/relationships/image" Target="../media/image3.tiff"/><Relationship Id="rId5" Type="http://schemas.openxmlformats.org/officeDocument/2006/relationships/image" Target="../media/image5.tiff"/><Relationship Id="rId6" Type="http://schemas.openxmlformats.org/officeDocument/2006/relationships/image" Target="../media/image4.tiff"/><Relationship Id="rId7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d01_afghan.tiff"/>
          <p:cNvPicPr>
            <a:picLocks noChangeAspect="1"/>
          </p:cNvPicPr>
          <p:nvPr/>
        </p:nvPicPr>
        <p:blipFill>
          <a:blip r:embed="rId3"/>
          <a:srcRect t="5185" r="1623"/>
          <a:stretch>
            <a:fillRect/>
          </a:stretch>
        </p:blipFill>
        <p:spPr>
          <a:xfrm>
            <a:off x="-687387" y="627479"/>
            <a:ext cx="4114800" cy="4269255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18" name="Picture 17" descr="yardang copy.tiff"/>
          <p:cNvPicPr>
            <a:picLocks noChangeAspect="1"/>
          </p:cNvPicPr>
          <p:nvPr/>
        </p:nvPicPr>
        <p:blipFill>
          <a:blip r:embed="rId4">
            <a:lum contrast="10000"/>
            <a:alphaModFix/>
          </a:blip>
          <a:srcRect t="1096" r="1498" b="1832"/>
          <a:stretch>
            <a:fillRect/>
          </a:stretch>
        </p:blipFill>
        <p:spPr>
          <a:xfrm>
            <a:off x="5303520" y="6951"/>
            <a:ext cx="3840480" cy="3034325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224841" y="1176865"/>
            <a:ext cx="10739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D2:  9-km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709944" y="6951"/>
            <a:ext cx="196294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254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FF0000"/>
                </a:solidFill>
                <a:latin typeface="Arial"/>
                <a:cs typeface="Arial"/>
              </a:rPr>
              <a:t>Afghanistan</a:t>
            </a: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6814515" y="536182"/>
            <a:ext cx="173736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791" y="4309530"/>
            <a:ext cx="583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DEM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36525" y="288925"/>
            <a:ext cx="2877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Domain 1:  27-km resolution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44045" y="4387740"/>
            <a:ext cx="3666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/>
              <a:t> Yardangs are good </a:t>
            </a:r>
            <a:r>
              <a:rPr lang="en-US">
                <a:solidFill>
                  <a:srgbClr val="0000FF"/>
                </a:solidFill>
              </a:rPr>
              <a:t>recorders of</a:t>
            </a:r>
          </a:p>
          <a:p>
            <a:r>
              <a:rPr lang="en-US">
                <a:solidFill>
                  <a:srgbClr val="0000FF"/>
                </a:solidFill>
              </a:rPr>
              <a:t>  the wind direction</a:t>
            </a:r>
            <a:r>
              <a:rPr lang="en-US"/>
              <a:t> during strong</a:t>
            </a:r>
          </a:p>
          <a:p>
            <a:r>
              <a:rPr lang="en-US"/>
              <a:t>  wind events.</a:t>
            </a:r>
          </a:p>
          <a:p>
            <a:endParaRPr lang="en-US"/>
          </a:p>
        </p:txBody>
      </p:sp>
      <p:pic>
        <p:nvPicPr>
          <p:cNvPr id="21" name="Picture 20" descr="d02_afghan.tiff"/>
          <p:cNvPicPr>
            <a:picLocks noChangeAspect="1"/>
          </p:cNvPicPr>
          <p:nvPr/>
        </p:nvPicPr>
        <p:blipFill>
          <a:blip r:embed="rId5"/>
          <a:srcRect t="5000" r="1095"/>
          <a:stretch>
            <a:fillRect/>
          </a:stretch>
        </p:blipFill>
        <p:spPr>
          <a:xfrm>
            <a:off x="1303869" y="1515419"/>
            <a:ext cx="3931920" cy="398418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5444039" y="5454576"/>
            <a:ext cx="3666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/>
              <a:t> Question:  </a:t>
            </a:r>
            <a:r>
              <a:rPr lang="en-US">
                <a:solidFill>
                  <a:srgbClr val="0000FF"/>
                </a:solidFill>
              </a:rPr>
              <a:t>Was the wind field</a:t>
            </a:r>
          </a:p>
          <a:p>
            <a:r>
              <a:rPr lang="en-US">
                <a:solidFill>
                  <a:srgbClr val="0000FF"/>
                </a:solidFill>
              </a:rPr>
              <a:t>  different </a:t>
            </a:r>
            <a:r>
              <a:rPr lang="en-US"/>
              <a:t>when these yardangs</a:t>
            </a:r>
          </a:p>
          <a:p>
            <a:r>
              <a:rPr lang="en-US"/>
              <a:t>  formed?</a:t>
            </a:r>
          </a:p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2946397" y="3378773"/>
            <a:ext cx="9031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Helmand</a:t>
            </a:r>
          </a:p>
          <a:p>
            <a:r>
              <a:rPr lang="en-US" sz="1400"/>
              <a:t>Basin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08714" y="3281238"/>
            <a:ext cx="3735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/>
              <a:t> What can landforms tell us</a:t>
            </a:r>
          </a:p>
          <a:p>
            <a:r>
              <a:rPr lang="en-US"/>
              <a:t>  about the past behavior of the</a:t>
            </a:r>
          </a:p>
          <a:p>
            <a:r>
              <a:rPr lang="en-US"/>
              <a:t>  atmosphere?</a:t>
            </a:r>
          </a:p>
          <a:p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5996609" y="4309530"/>
            <a:ext cx="2109304" cy="1588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dunes copy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9605" y="5003799"/>
            <a:ext cx="2043211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Picture 18" descr="yardang copy.tiff"/>
          <p:cNvPicPr>
            <a:picLocks noChangeAspect="1"/>
          </p:cNvPicPr>
          <p:nvPr/>
        </p:nvPicPr>
        <p:blipFill>
          <a:blip r:embed="rId4">
            <a:lum contrast="10000"/>
            <a:alphaModFix/>
          </a:blip>
          <a:srcRect t="1096" r="1498" b="1832"/>
          <a:stretch>
            <a:fillRect/>
          </a:stretch>
        </p:blipFill>
        <p:spPr>
          <a:xfrm>
            <a:off x="930927" y="5127052"/>
            <a:ext cx="2083206" cy="16459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3" name="Straight Arrow Connector 22"/>
          <p:cNvCxnSpPr/>
          <p:nvPr/>
        </p:nvCxnSpPr>
        <p:spPr>
          <a:xfrm rot="5400000" flipH="1" flipV="1">
            <a:off x="2351374" y="4167959"/>
            <a:ext cx="1063052" cy="85513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V="1">
            <a:off x="3611021" y="4288353"/>
            <a:ext cx="1329266" cy="10162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17364" y="5134329"/>
            <a:ext cx="936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yardangs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151338" y="5000386"/>
            <a:ext cx="963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dune field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006986" y="576916"/>
            <a:ext cx="2073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>
                <a:solidFill>
                  <a:srgbClr val="FFFFFF"/>
                </a:solidFill>
              </a:rPr>
              <a:t>(climate change?)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d01_afghan.tiff"/>
          <p:cNvPicPr>
            <a:picLocks noChangeAspect="1"/>
          </p:cNvPicPr>
          <p:nvPr/>
        </p:nvPicPr>
        <p:blipFill>
          <a:blip r:embed="rId3"/>
          <a:srcRect t="5185" r="1623"/>
          <a:stretch>
            <a:fillRect/>
          </a:stretch>
        </p:blipFill>
        <p:spPr>
          <a:xfrm>
            <a:off x="-687387" y="627479"/>
            <a:ext cx="4114800" cy="4269255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224841" y="1176865"/>
            <a:ext cx="10739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D2:  9-km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709944" y="6951"/>
            <a:ext cx="196294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254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2400" b="1">
                <a:solidFill>
                  <a:srgbClr val="FF0000"/>
                </a:solidFill>
                <a:latin typeface="Arial"/>
                <a:cs typeface="Arial"/>
              </a:rPr>
              <a:t>Afghanistan</a:t>
            </a:r>
          </a:p>
        </p:txBody>
      </p:sp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6814515" y="536182"/>
            <a:ext cx="173736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0791" y="4309530"/>
            <a:ext cx="583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DEM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36525" y="288925"/>
            <a:ext cx="287760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Domain 1:  27-km resolution</a:t>
            </a:r>
          </a:p>
        </p:txBody>
      </p:sp>
      <p:pic>
        <p:nvPicPr>
          <p:cNvPr id="21" name="Picture 20" descr="d02_afghan.tiff"/>
          <p:cNvPicPr>
            <a:picLocks noChangeAspect="1"/>
          </p:cNvPicPr>
          <p:nvPr/>
        </p:nvPicPr>
        <p:blipFill>
          <a:blip r:embed="rId4"/>
          <a:srcRect t="5000" r="1095"/>
          <a:stretch>
            <a:fillRect/>
          </a:stretch>
        </p:blipFill>
        <p:spPr>
          <a:xfrm>
            <a:off x="1303869" y="1515419"/>
            <a:ext cx="3931920" cy="398418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7932784" y="838311"/>
            <a:ext cx="107393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D3:  3-km</a:t>
            </a:r>
          </a:p>
        </p:txBody>
      </p:sp>
      <p:pic>
        <p:nvPicPr>
          <p:cNvPr id="15" name="Picture 14" descr="d03_afghan.tiff"/>
          <p:cNvPicPr>
            <a:picLocks noChangeAspect="1"/>
          </p:cNvPicPr>
          <p:nvPr/>
        </p:nvPicPr>
        <p:blipFill>
          <a:blip r:embed="rId5"/>
          <a:srcRect t="3457" r="1027"/>
          <a:stretch>
            <a:fillRect/>
          </a:stretch>
        </p:blipFill>
        <p:spPr>
          <a:xfrm>
            <a:off x="5332641" y="1176865"/>
            <a:ext cx="3674075" cy="54864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6883396" y="5127052"/>
            <a:ext cx="317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solidFill>
                  <a:schemeClr val="bg1"/>
                </a:solidFill>
              </a:rPr>
              <a:t>Y</a:t>
            </a:r>
          </a:p>
        </p:txBody>
      </p:sp>
      <p:pic>
        <p:nvPicPr>
          <p:cNvPr id="19" name="Picture 18" descr="dunes copy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9605" y="5003799"/>
            <a:ext cx="2043211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Picture 21" descr="yardang copy.tiff"/>
          <p:cNvPicPr>
            <a:picLocks noChangeAspect="1"/>
          </p:cNvPicPr>
          <p:nvPr/>
        </p:nvPicPr>
        <p:blipFill>
          <a:blip r:embed="rId7">
            <a:lum contrast="10000"/>
            <a:alphaModFix/>
          </a:blip>
          <a:srcRect t="1096" r="1498" b="1832"/>
          <a:stretch>
            <a:fillRect/>
          </a:stretch>
        </p:blipFill>
        <p:spPr>
          <a:xfrm>
            <a:off x="930927" y="5127052"/>
            <a:ext cx="2083206" cy="164592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24" name="Straight Arrow Connector 23"/>
          <p:cNvCxnSpPr/>
          <p:nvPr/>
        </p:nvCxnSpPr>
        <p:spPr>
          <a:xfrm rot="5400000" flipH="1" flipV="1">
            <a:off x="2351374" y="4167959"/>
            <a:ext cx="1063052" cy="85513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V="1">
            <a:off x="3611021" y="4288353"/>
            <a:ext cx="1329266" cy="10162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17364" y="5134329"/>
            <a:ext cx="9360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yardangs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51338" y="5000386"/>
            <a:ext cx="9633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/>
              <a:t>dune field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124</Words>
  <Application>Microsoft Macintosh PowerPoint</Application>
  <PresentationFormat>On-screen Show (4:3)</PresentationFormat>
  <Paragraphs>30</Paragraphs>
  <Slides>2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1_Office Theme</vt:lpstr>
      <vt:lpstr>Slide 1</vt:lpstr>
      <vt:lpstr>Slide 2</vt:lpstr>
    </vt:vector>
  </TitlesOfParts>
  <Company>U.S. Geological Survey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Gary Clow</dc:creator>
  <cp:lastModifiedBy>Gary Clow</cp:lastModifiedBy>
  <cp:revision>1</cp:revision>
  <dcterms:created xsi:type="dcterms:W3CDTF">2013-03-24T16:18:12Z</dcterms:created>
  <dcterms:modified xsi:type="dcterms:W3CDTF">2013-03-24T16:21:31Z</dcterms:modified>
</cp:coreProperties>
</file>