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0" autoAdjust="0"/>
    <p:restoredTop sz="94660"/>
  </p:normalViewPr>
  <p:slideViewPr>
    <p:cSldViewPr snapToGrid="0">
      <p:cViewPr varScale="1">
        <p:scale>
          <a:sx n="57" d="100"/>
          <a:sy n="57" d="100"/>
        </p:scale>
        <p:origin x="96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DC0BC-E2FF-458E-BB30-D4069997C9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78F104-9CE7-4A1A-BDD1-4E76A3C665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2355A8-BE84-458D-87A3-E176D66E6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39A6A-8758-47A5-9FA8-A9A017BF7CDB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3F942A-FEBB-4653-A9DE-C69916EEA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CA49B8-FFC4-490A-ADC3-EE2052BCA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05E1F-B2BF-4C02-A39A-75C2286F2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047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868BC-5A8F-4205-811D-357566617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6607B-EB30-4CBE-8C1F-BF085A6146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8631D8-9D75-4FD3-9B53-F3F2FD476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39A6A-8758-47A5-9FA8-A9A017BF7CDB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DA5D53-01FA-4B9B-BEEC-7554ACE04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78679-F4A2-450E-8D23-8DE98ACAD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05E1F-B2BF-4C02-A39A-75C2286F2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559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E2D33B-6248-4149-8DED-A5755D2AAA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961D4B-3864-46B0-A733-1C0B3F737A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E4D796-2EFE-44CF-B1C3-EA27F2BFA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39A6A-8758-47A5-9FA8-A9A017BF7CDB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C7BF91-4108-4763-BA33-43A4DD55D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05CCD4-0122-4029-BC24-93800840A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05E1F-B2BF-4C02-A39A-75C2286F2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235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A1A7D-A958-4359-A15B-971C3B5B4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F03CD-9016-4CFC-9133-5E452221B6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606FD1-0466-4116-BFE8-4D80AD86A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39A6A-8758-47A5-9FA8-A9A017BF7CDB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C4B324-9264-484F-8CA8-6F17BCC96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7F737F-E9D9-4C2E-AC5A-9D7481463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05E1F-B2BF-4C02-A39A-75C2286F2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64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A6FEE-4768-45B9-8766-3E141819A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8308B9-9EFD-412D-B8F4-60F52948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E53D38-0DE9-492E-BF2D-916970D98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39A6A-8758-47A5-9FA8-A9A017BF7CDB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5B87A2-70BB-4F28-83E8-2AF055514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85E91B-F43C-469F-B9DA-6D69841B8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05E1F-B2BF-4C02-A39A-75C2286F2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558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766FA-9611-48D9-A6E2-AC75C9070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0A022-9E22-4734-8124-0B12A18F35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34DE16-29BA-4494-B97F-21AD886D15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351406-3DAB-4F51-8174-A4343A4CA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39A6A-8758-47A5-9FA8-A9A017BF7CDB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274135-3A5A-4222-BDCE-716F88939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7FC6F5-2156-4B5C-AF83-0F6A3CE18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05E1F-B2BF-4C02-A39A-75C2286F2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827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555B7-4585-4D67-8E03-A93A73C72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DD1F14-A967-49F4-80CB-F517E25C1E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631827-1DB3-4A9D-BEAB-CF27282A47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DBEA21-0187-4EEE-9D26-764CEBBAE0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29C867-15E2-46F8-903B-62621371B6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CEC368-C4C9-4936-B77C-D68DBD2F2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39A6A-8758-47A5-9FA8-A9A017BF7CDB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F3135C-8C77-4EC6-A740-B885E04EB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B13A40-DBF5-440F-ADFA-D900EA86B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05E1F-B2BF-4C02-A39A-75C2286F2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880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3F5B4-2BA6-4CC6-A4B6-2CAD0E4C0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C5F7A1-4B47-46EF-89A4-490788C72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39A6A-8758-47A5-9FA8-A9A017BF7CDB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39FB50-E10A-4F6C-976B-19E4382A0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8D043E-DC32-4587-B5C0-48D6B9705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05E1F-B2BF-4C02-A39A-75C2286F2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184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15F4A8-4E3F-48BF-A969-0E096ECC6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39A6A-8758-47A5-9FA8-A9A017BF7CDB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6C8E43-1CF8-48C8-A91F-4EC98386B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F202E7-85CE-44E3-8D36-7DE9102A6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05E1F-B2BF-4C02-A39A-75C2286F2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290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75409-C7F7-4E03-A171-AAE80BF5B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902F4-7807-4336-A545-2676049CA4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301435-5CF2-49DE-80B8-3DBD168258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417E50-B029-42D9-85DF-EDF230B57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39A6A-8758-47A5-9FA8-A9A017BF7CDB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BDEADE-BBD2-4CFF-B667-6C6F221BC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56CF26-8B71-4454-AA91-5D2E0E8FE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05E1F-B2BF-4C02-A39A-75C2286F2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774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4A10D-F732-452D-97E2-8CB90402E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3B8B88-4A53-4231-A736-838591E009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C71614-41B7-4E90-BF91-88B0DA51AB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FB1E7A-1C7C-46D5-B26F-5DFE0A6E1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39A6A-8758-47A5-9FA8-A9A017BF7CDB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CB5FCE-F939-44D3-A5A6-97634F057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1AE84F-4920-4C7A-87CC-D2A9BA423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05E1F-B2BF-4C02-A39A-75C2286F2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524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B8E01C-3C82-4D00-871B-B30705F23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7F351E-F851-4237-ACEF-0FF484F084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E3D019-8F08-4744-849C-818728ECF4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39A6A-8758-47A5-9FA8-A9A017BF7CDB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17CCB1-C00F-4979-B7C0-8813DCF5E9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DC5C33-93D0-4624-A18B-B6D2D44F38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05E1F-B2BF-4C02-A39A-75C2286F2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472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54C78-034F-4E4E-BF65-4907BBD660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5782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Creating sediment input into </a:t>
            </a:r>
            <a:r>
              <a:rPr lang="en-US" dirty="0" err="1"/>
              <a:t>Landlab</a:t>
            </a:r>
            <a:r>
              <a:rPr lang="en-US" dirty="0"/>
              <a:t> Network Sediment Transporter component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2E7C03-94CB-452B-AF76-EB2C3DE3A6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996266"/>
            <a:ext cx="12192000" cy="2387600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dirty="0">
                <a:latin typeface="Calibri" panose="020F0502020204030204" pitchFamily="34" charset="0"/>
              </a:rPr>
              <a:t>Community Surface Dynamics Modeling System</a:t>
            </a:r>
          </a:p>
          <a:p>
            <a:r>
              <a:rPr lang="en-US" sz="2800" b="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ESPIn</a:t>
            </a:r>
            <a:r>
              <a:rPr lang="en-US" sz="2800" b="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2021 Project Team Presentations</a:t>
            </a:r>
          </a:p>
          <a:p>
            <a:r>
              <a:rPr lang="en-US" sz="2200" dirty="0"/>
              <a:t>10/29/2021</a:t>
            </a:r>
            <a:endParaRPr lang="en-US" sz="2200" dirty="0">
              <a:latin typeface="Calibri" panose="020F0502020204030204" pitchFamily="34" charset="0"/>
            </a:endParaRPr>
          </a:p>
          <a:p>
            <a:r>
              <a:rPr lang="en-US" sz="2200" dirty="0">
                <a:latin typeface="Calibri" panose="020F0502020204030204" pitchFamily="34" charset="0"/>
              </a:rPr>
              <a:t>Muneer </a:t>
            </a:r>
            <a:r>
              <a:rPr lang="en-US" sz="2200" dirty="0" err="1">
                <a:latin typeface="Calibri" panose="020F0502020204030204" pitchFamily="34" charset="0"/>
              </a:rPr>
              <a:t>Ahmmad</a:t>
            </a:r>
            <a:r>
              <a:rPr lang="en-US" sz="2200" dirty="0">
                <a:latin typeface="Calibri" panose="020F0502020204030204" pitchFamily="34" charset="0"/>
              </a:rPr>
              <a:t> (VT), Se Jong Cho (USGS), Mel </a:t>
            </a:r>
            <a:r>
              <a:rPr lang="en-US" sz="2200" dirty="0" err="1">
                <a:latin typeface="Calibri" panose="020F0502020204030204" pitchFamily="34" charset="0"/>
              </a:rPr>
              <a:t>Guirro</a:t>
            </a:r>
            <a:r>
              <a:rPr lang="en-US" sz="2200" dirty="0">
                <a:latin typeface="Calibri" panose="020F0502020204030204" pitchFamily="34" charset="0"/>
              </a:rPr>
              <a:t> (Durham Univ), Marius Huber (Univ de Lorraine)</a:t>
            </a:r>
          </a:p>
          <a:p>
            <a:r>
              <a:rPr lang="en-US" sz="2200" dirty="0">
                <a:latin typeface="Calibri" panose="020F0502020204030204" pitchFamily="34" charset="0"/>
              </a:rPr>
              <a:t>With </a:t>
            </a:r>
          </a:p>
          <a:p>
            <a:r>
              <a:rPr lang="en-US" sz="2200" dirty="0">
                <a:latin typeface="Calibri" panose="020F0502020204030204" pitchFamily="34" charset="0"/>
              </a:rPr>
              <a:t>Help from Shelby </a:t>
            </a:r>
            <a:r>
              <a:rPr lang="en-US" sz="2200" dirty="0" err="1">
                <a:latin typeface="Calibri" panose="020F0502020204030204" pitchFamily="34" charset="0"/>
              </a:rPr>
              <a:t>Ahrendt</a:t>
            </a:r>
            <a:r>
              <a:rPr lang="en-US" sz="2200" dirty="0">
                <a:latin typeface="Calibri" panose="020F0502020204030204" pitchFamily="34" charset="0"/>
              </a:rPr>
              <a:t> (Univ. of Washington)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495866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DBCA6-8840-4768-B693-577A4DC9A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4A1CCE-D90F-431A-B62E-279FB4F02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62" y="1825625"/>
            <a:ext cx="5257800" cy="4351338"/>
          </a:xfrm>
        </p:spPr>
        <p:txBody>
          <a:bodyPr/>
          <a:lstStyle/>
          <a:p>
            <a:r>
              <a:rPr lang="en-US" dirty="0"/>
              <a:t>One of the most complex and challenging problems in geomorphology is understanding how sediment moves through river system (Wolman 1977).</a:t>
            </a:r>
          </a:p>
          <a:p>
            <a:pPr lvl="1"/>
            <a:r>
              <a:rPr lang="en-US" dirty="0"/>
              <a:t>Storage and residence time</a:t>
            </a:r>
          </a:p>
          <a:p>
            <a:pPr lvl="1"/>
            <a:r>
              <a:rPr lang="en-US" dirty="0"/>
              <a:t>Particle size, channel &amp;FP morphology, energy of alluvial system</a:t>
            </a:r>
          </a:p>
          <a:p>
            <a:pPr lvl="1"/>
            <a:r>
              <a:rPr lang="en-US" dirty="0"/>
              <a:t>Channel morphology, stability, aquatic habitat</a:t>
            </a:r>
          </a:p>
          <a:p>
            <a:endParaRPr lang="en-US" dirty="0"/>
          </a:p>
        </p:txBody>
      </p:sp>
      <p:pic>
        <p:nvPicPr>
          <p:cNvPr id="2050" name="Picture 2" descr="Sediment diagram, from source to sink">
            <a:extLst>
              <a:ext uri="{FF2B5EF4-FFF2-40B4-BE49-F238E27FC236}">
                <a16:creationId xmlns:a16="http://schemas.microsoft.com/office/drawing/2014/main" id="{7E80B2B1-E14F-46A0-A96F-A97E9738B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459" y="0"/>
            <a:ext cx="6993079" cy="368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ediment transport - gravel and send &amp;quot;flows&amp;quot; too - World Rivers">
            <a:extLst>
              <a:ext uri="{FF2B5EF4-FFF2-40B4-BE49-F238E27FC236}">
                <a16:creationId xmlns:a16="http://schemas.microsoft.com/office/drawing/2014/main" id="{DA34762F-E36F-43D7-A406-2BE18CCC8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459" y="3678170"/>
            <a:ext cx="6993080" cy="324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6541287-2F09-47AB-BC75-BDD86D4C9E48}"/>
              </a:ext>
            </a:extLst>
          </p:cNvPr>
          <p:cNvCxnSpPr>
            <a:cxnSpLocks/>
          </p:cNvCxnSpPr>
          <p:nvPr/>
        </p:nvCxnSpPr>
        <p:spPr>
          <a:xfrm flipH="1">
            <a:off x="5190459" y="1303867"/>
            <a:ext cx="1735281" cy="2436548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26E9ABE-6A66-47FA-8E13-48F7589FAAEA}"/>
              </a:ext>
            </a:extLst>
          </p:cNvPr>
          <p:cNvCxnSpPr>
            <a:cxnSpLocks/>
          </p:cNvCxnSpPr>
          <p:nvPr/>
        </p:nvCxnSpPr>
        <p:spPr>
          <a:xfrm>
            <a:off x="8686998" y="1027906"/>
            <a:ext cx="1697471" cy="3476361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DC7F7D4A-8955-4666-AC4E-A5E9147C06B9}"/>
              </a:ext>
            </a:extLst>
          </p:cNvPr>
          <p:cNvSpPr/>
          <p:nvPr/>
        </p:nvSpPr>
        <p:spPr>
          <a:xfrm>
            <a:off x="11019368" y="5892800"/>
            <a:ext cx="529165" cy="1862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568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DBCA6-8840-4768-B693-577A4DC9A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4A1CCE-D90F-431A-B62E-279FB4F02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4" y="1825625"/>
            <a:ext cx="5257800" cy="4351338"/>
          </a:xfrm>
        </p:spPr>
        <p:txBody>
          <a:bodyPr/>
          <a:lstStyle/>
          <a:p>
            <a:r>
              <a:rPr lang="en-US" dirty="0"/>
              <a:t>Landscape disturbance and its impact on river system</a:t>
            </a:r>
          </a:p>
          <a:p>
            <a:pPr lvl="1"/>
            <a:r>
              <a:rPr lang="en-US" dirty="0"/>
              <a:t>Human-induced disturbance has the potential to introduce large quantities of sediment to steams (Hooke, 1994).</a:t>
            </a:r>
          </a:p>
          <a:p>
            <a:pPr lvl="1"/>
            <a:r>
              <a:rPr lang="en-US" dirty="0"/>
              <a:t>Agriculture, urbanization, timer production</a:t>
            </a:r>
          </a:p>
          <a:p>
            <a:pPr lvl="1"/>
            <a:r>
              <a:rPr lang="en-US" dirty="0"/>
              <a:t>Climate change induced wildfire, flooding, landslide</a:t>
            </a:r>
          </a:p>
          <a:p>
            <a:endParaRPr lang="en-US" dirty="0"/>
          </a:p>
        </p:txBody>
      </p:sp>
      <p:pic>
        <p:nvPicPr>
          <p:cNvPr id="3080" name="Picture 8" descr="Plant and Soil Sciences eLibrary:: Print Lesson">
            <a:extLst>
              <a:ext uri="{FF2B5EF4-FFF2-40B4-BE49-F238E27FC236}">
                <a16:creationId xmlns:a16="http://schemas.microsoft.com/office/drawing/2014/main" id="{FFA6345F-0B43-463C-B8CA-91C422FBD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37" y="600415"/>
            <a:ext cx="2600325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Soil Erosion Basics, Types and Causes | Erosion Control Services">
            <a:extLst>
              <a:ext uri="{FF2B5EF4-FFF2-40B4-BE49-F238E27FC236}">
                <a16:creationId xmlns:a16="http://schemas.microsoft.com/office/drawing/2014/main" id="{928A7433-858B-4E2B-991B-E766005FF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606" y="3701808"/>
            <a:ext cx="3831749" cy="255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What Causes Soil Erosion?">
            <a:extLst>
              <a:ext uri="{FF2B5EF4-FFF2-40B4-BE49-F238E27FC236}">
                <a16:creationId xmlns:a16="http://schemas.microsoft.com/office/drawing/2014/main" id="{495F3BE9-D0E9-4164-9582-CF3B42EF6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666" y="1"/>
            <a:ext cx="4741333" cy="315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Researchers seek cause of massive B.C. rockslide that carved new canyon -  The Weather Network">
            <a:extLst>
              <a:ext uri="{FF2B5EF4-FFF2-40B4-BE49-F238E27FC236}">
                <a16:creationId xmlns:a16="http://schemas.microsoft.com/office/drawing/2014/main" id="{98AAD4FA-9B19-446F-8C42-64C6BEA42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1039" y="3271092"/>
            <a:ext cx="3450961" cy="3450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971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C9715-005C-48AB-8074-7973BF643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objective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CA0EB-528F-42AD-AD1A-15AA5C4231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Demonstrate a </a:t>
            </a:r>
            <a:r>
              <a:rPr lang="en-US" i="1" dirty="0"/>
              <a:t>potential</a:t>
            </a:r>
            <a:r>
              <a:rPr lang="en-US" dirty="0"/>
              <a:t> to couple </a:t>
            </a:r>
            <a:r>
              <a:rPr lang="en-US" dirty="0" err="1"/>
              <a:t>NetworkSedimentTransporter</a:t>
            </a:r>
            <a:r>
              <a:rPr lang="en-US" dirty="0"/>
              <a:t> (NST) with existing LANDLAB models (e.g., </a:t>
            </a:r>
            <a:r>
              <a:rPr lang="en-US" dirty="0" err="1"/>
              <a:t>HyLands</a:t>
            </a:r>
            <a:r>
              <a:rPr lang="en-US" dirty="0"/>
              <a:t>, SPACE, etc.,) that generate sediment sources or simulate other sediment input conditions</a:t>
            </a:r>
          </a:p>
          <a:p>
            <a:pPr marL="514350" indent="-514350">
              <a:buAutoNum type="arabicPeriod"/>
            </a:pPr>
            <a:r>
              <a:rPr lang="en-US" dirty="0"/>
              <a:t>Run the NST with pulses of sediment to understand the impact of landscape disturbance on sediment yield</a:t>
            </a:r>
          </a:p>
          <a:p>
            <a:pPr marL="0" indent="0">
              <a:buNone/>
            </a:pPr>
            <a:endParaRPr lang="en-US" b="1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en-US" b="1" dirty="0">
                <a:sym typeface="Wingdings" panose="05000000000000000000" pitchFamily="2" charset="2"/>
              </a:rPr>
              <a:t> Go to </a:t>
            </a:r>
            <a:r>
              <a:rPr lang="en-US" b="1" dirty="0" err="1">
                <a:sym typeface="Wingdings" panose="05000000000000000000" pitchFamily="2" charset="2"/>
              </a:rPr>
              <a:t>Jupyter</a:t>
            </a:r>
            <a:r>
              <a:rPr lang="en-US" b="1" dirty="0">
                <a:sym typeface="Wingdings" panose="05000000000000000000" pitchFamily="2" charset="2"/>
              </a:rPr>
              <a:t> Notebook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684583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1339</TotalTime>
  <Words>200</Words>
  <Application>Microsoft Office PowerPoint</Application>
  <PresentationFormat>Widescreen</PresentationFormat>
  <Paragraphs>22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Creating sediment input into Landlab Network Sediment Transporter component</vt:lpstr>
      <vt:lpstr>Motivation</vt:lpstr>
      <vt:lpstr>Motivation</vt:lpstr>
      <vt:lpstr>Project objective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sediment input into Landlab Network Sediment Transporter component</dc:title>
  <dc:creator>Cho, Se Jong</dc:creator>
  <cp:lastModifiedBy>Cho, Se Jong</cp:lastModifiedBy>
  <cp:revision>10</cp:revision>
  <dcterms:created xsi:type="dcterms:W3CDTF">2021-10-25T15:52:58Z</dcterms:created>
  <dcterms:modified xsi:type="dcterms:W3CDTF">2021-10-29T17:44:39Z</dcterms:modified>
</cp:coreProperties>
</file>